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21383" y="340991"/>
            <a:ext cx="14445233" cy="748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211F1F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700" b="0" i="0">
                <a:solidFill>
                  <a:srgbClr val="211F1F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7998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54075" y="136932"/>
            <a:ext cx="16579850" cy="20755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4534" y="3367265"/>
            <a:ext cx="16620490" cy="532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0" i="0">
                <a:solidFill>
                  <a:srgbClr val="211F1F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jpg"/><Relationship Id="rId5" Type="http://schemas.openxmlformats.org/officeDocument/2006/relationships/image" Target="../media/image62.png"/><Relationship Id="rId6" Type="http://schemas.openxmlformats.org/officeDocument/2006/relationships/image" Target="../media/image63.jpg"/><Relationship Id="rId7" Type="http://schemas.openxmlformats.org/officeDocument/2006/relationships/image" Target="../media/image64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5.jpg"/><Relationship Id="rId5" Type="http://schemas.openxmlformats.org/officeDocument/2006/relationships/image" Target="../media/image64.png"/><Relationship Id="rId6" Type="http://schemas.openxmlformats.org/officeDocument/2006/relationships/image" Target="../media/image66.png"/><Relationship Id="rId7" Type="http://schemas.openxmlformats.org/officeDocument/2006/relationships/image" Target="../media/image63.jpg"/><Relationship Id="rId8" Type="http://schemas.openxmlformats.org/officeDocument/2006/relationships/image" Target="../media/image67.png"/><Relationship Id="rId9" Type="http://schemas.openxmlformats.org/officeDocument/2006/relationships/image" Target="../media/image68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3" Type="http://schemas.openxmlformats.org/officeDocument/2006/relationships/image" Target="../media/image69.png"/><Relationship Id="rId4" Type="http://schemas.openxmlformats.org/officeDocument/2006/relationships/image" Target="../media/image70.jpg"/><Relationship Id="rId5" Type="http://schemas.openxmlformats.org/officeDocument/2006/relationships/image" Target="../media/image64.png"/><Relationship Id="rId6" Type="http://schemas.openxmlformats.org/officeDocument/2006/relationships/image" Target="../media/image71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9.png"/><Relationship Id="rId4" Type="http://schemas.openxmlformats.org/officeDocument/2006/relationships/image" Target="../media/image72.png"/><Relationship Id="rId5" Type="http://schemas.openxmlformats.org/officeDocument/2006/relationships/image" Target="../media/image73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68.png"/><Relationship Id="rId7" Type="http://schemas.openxmlformats.org/officeDocument/2006/relationships/image" Target="../media/image64.png"/><Relationship Id="rId8" Type="http://schemas.openxmlformats.org/officeDocument/2006/relationships/image" Target="../media/image66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png"/><Relationship Id="rId3" Type="http://schemas.openxmlformats.org/officeDocument/2006/relationships/image" Target="../media/image47.png"/><Relationship Id="rId4" Type="http://schemas.openxmlformats.org/officeDocument/2006/relationships/image" Target="../media/image78.jpg"/><Relationship Id="rId5" Type="http://schemas.openxmlformats.org/officeDocument/2006/relationships/image" Target="../media/image63.jp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8" Type="http://schemas.openxmlformats.org/officeDocument/2006/relationships/image" Target="../media/image64.png"/><Relationship Id="rId9" Type="http://schemas.openxmlformats.org/officeDocument/2006/relationships/image" Target="../media/image66.pn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64.pn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64.png"/><Relationship Id="rId7" Type="http://schemas.openxmlformats.org/officeDocument/2006/relationships/image" Target="../media/image88.jpg"/><Relationship Id="rId8" Type="http://schemas.openxmlformats.org/officeDocument/2006/relationships/image" Target="../media/image89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png"/><Relationship Id="rId3" Type="http://schemas.openxmlformats.org/officeDocument/2006/relationships/image" Target="../media/image85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64.png"/><Relationship Id="rId7" Type="http://schemas.openxmlformats.org/officeDocument/2006/relationships/image" Target="../media/image92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4.png"/><Relationship Id="rId3" Type="http://schemas.openxmlformats.org/officeDocument/2006/relationships/image" Target="../media/image85.png"/><Relationship Id="rId4" Type="http://schemas.openxmlformats.org/officeDocument/2006/relationships/image" Target="../media/image93.png"/><Relationship Id="rId5" Type="http://schemas.openxmlformats.org/officeDocument/2006/relationships/image" Target="../media/image94.jpg"/><Relationship Id="rId6" Type="http://schemas.openxmlformats.org/officeDocument/2006/relationships/hyperlink" Target="https://meet.google.com/oxx-pueo-cro?pli=1&amp;authuser=1" TargetMode="External"/><Relationship Id="rId7" Type="http://schemas.openxmlformats.org/officeDocument/2006/relationships/image" Target="../media/image64.png"/><Relationship Id="rId8" Type="http://schemas.openxmlformats.org/officeDocument/2006/relationships/image" Target="../media/image95.png"/><Relationship Id="rId9" Type="http://schemas.openxmlformats.org/officeDocument/2006/relationships/image" Target="../media/image96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png"/><Relationship Id="rId3" Type="http://schemas.openxmlformats.org/officeDocument/2006/relationships/image" Target="../media/image97.png"/><Relationship Id="rId4" Type="http://schemas.openxmlformats.org/officeDocument/2006/relationships/image" Target="../media/image98.jpg"/><Relationship Id="rId5" Type="http://schemas.openxmlformats.org/officeDocument/2006/relationships/image" Target="../media/image99.png"/><Relationship Id="rId6" Type="http://schemas.openxmlformats.org/officeDocument/2006/relationships/image" Target="../media/image100.png"/><Relationship Id="rId7" Type="http://schemas.openxmlformats.org/officeDocument/2006/relationships/image" Target="../media/image101.png"/><Relationship Id="rId8" Type="http://schemas.openxmlformats.org/officeDocument/2006/relationships/image" Target="../media/image102.jpg"/><Relationship Id="rId9" Type="http://schemas.openxmlformats.org/officeDocument/2006/relationships/image" Target="../media/image64.png"/><Relationship Id="rId10" Type="http://schemas.openxmlformats.org/officeDocument/2006/relationships/image" Target="../media/image103.png"/><Relationship Id="rId11" Type="http://schemas.openxmlformats.org/officeDocument/2006/relationships/image" Target="../media/image104.png"/><Relationship Id="rId12" Type="http://schemas.openxmlformats.org/officeDocument/2006/relationships/image" Target="../media/image105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png"/><Relationship Id="rId3" Type="http://schemas.openxmlformats.org/officeDocument/2006/relationships/image" Target="../media/image85.png"/><Relationship Id="rId4" Type="http://schemas.openxmlformats.org/officeDocument/2006/relationships/image" Target="../media/image106.png"/><Relationship Id="rId5" Type="http://schemas.openxmlformats.org/officeDocument/2006/relationships/image" Target="../media/image64.png"/><Relationship Id="rId6" Type="http://schemas.openxmlformats.org/officeDocument/2006/relationships/image" Target="../media/image107.png"/><Relationship Id="rId7" Type="http://schemas.openxmlformats.org/officeDocument/2006/relationships/image" Target="../media/image108.jpg"/><Relationship Id="rId8" Type="http://schemas.openxmlformats.org/officeDocument/2006/relationships/image" Target="../media/image109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Relationship Id="rId3" Type="http://schemas.openxmlformats.org/officeDocument/2006/relationships/image" Target="../media/image85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6" Type="http://schemas.openxmlformats.org/officeDocument/2006/relationships/image" Target="../media/image113.png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9" Type="http://schemas.openxmlformats.org/officeDocument/2006/relationships/image" Target="../media/image64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Relationship Id="rId3" Type="http://schemas.openxmlformats.org/officeDocument/2006/relationships/image" Target="../media/image85.png"/><Relationship Id="rId4" Type="http://schemas.openxmlformats.org/officeDocument/2006/relationships/image" Target="../media/image111.png"/><Relationship Id="rId5" Type="http://schemas.openxmlformats.org/officeDocument/2006/relationships/image" Target="../media/image116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Relationship Id="rId3" Type="http://schemas.openxmlformats.org/officeDocument/2006/relationships/image" Target="../media/image85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6" Type="http://schemas.openxmlformats.org/officeDocument/2006/relationships/image" Target="../media/image119.jpg"/><Relationship Id="rId7" Type="http://schemas.openxmlformats.org/officeDocument/2006/relationships/image" Target="../media/image120.png"/><Relationship Id="rId8" Type="http://schemas.openxmlformats.org/officeDocument/2006/relationships/image" Target="../media/image121.png"/><Relationship Id="rId9" Type="http://schemas.openxmlformats.org/officeDocument/2006/relationships/image" Target="../media/image64.png"/><Relationship Id="rId10" Type="http://schemas.openxmlformats.org/officeDocument/2006/relationships/image" Target="../media/image122.png"/><Relationship Id="rId11" Type="http://schemas.openxmlformats.org/officeDocument/2006/relationships/image" Target="../media/image123.png"/><Relationship Id="rId12" Type="http://schemas.openxmlformats.org/officeDocument/2006/relationships/image" Target="../media/image115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Relationship Id="rId3" Type="http://schemas.openxmlformats.org/officeDocument/2006/relationships/image" Target="../media/image85.png"/><Relationship Id="rId4" Type="http://schemas.openxmlformats.org/officeDocument/2006/relationships/image" Target="../media/image124.png"/><Relationship Id="rId5" Type="http://schemas.openxmlformats.org/officeDocument/2006/relationships/image" Target="../media/image125.png"/><Relationship Id="rId6" Type="http://schemas.openxmlformats.org/officeDocument/2006/relationships/image" Target="../media/image126.jpg"/><Relationship Id="rId7" Type="http://schemas.openxmlformats.org/officeDocument/2006/relationships/image" Target="../media/image64.png"/><Relationship Id="rId8" Type="http://schemas.openxmlformats.org/officeDocument/2006/relationships/image" Target="../media/image127.png"/><Relationship Id="rId9" Type="http://schemas.openxmlformats.org/officeDocument/2006/relationships/image" Target="../media/image115.png"/><Relationship Id="rId10" Type="http://schemas.openxmlformats.org/officeDocument/2006/relationships/image" Target="../media/image114.pn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Relationship Id="rId4" Type="http://schemas.openxmlformats.org/officeDocument/2006/relationships/image" Target="../media/image130.jpg"/><Relationship Id="rId5" Type="http://schemas.openxmlformats.org/officeDocument/2006/relationships/image" Target="../media/image131.png"/><Relationship Id="rId6" Type="http://schemas.openxmlformats.org/officeDocument/2006/relationships/image" Target="../media/image114.png"/><Relationship Id="rId7" Type="http://schemas.openxmlformats.org/officeDocument/2006/relationships/image" Target="../media/image115.png"/><Relationship Id="rId8" Type="http://schemas.openxmlformats.org/officeDocument/2006/relationships/image" Target="../media/image64.png"/><Relationship Id="rId9" Type="http://schemas.openxmlformats.org/officeDocument/2006/relationships/image" Target="../media/image132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Relationship Id="rId4" Type="http://schemas.openxmlformats.org/officeDocument/2006/relationships/image" Target="../media/image133.jpg"/><Relationship Id="rId5" Type="http://schemas.openxmlformats.org/officeDocument/2006/relationships/image" Target="../media/image134.png"/><Relationship Id="rId6" Type="http://schemas.openxmlformats.org/officeDocument/2006/relationships/image" Target="../media/image135.png"/><Relationship Id="rId7" Type="http://schemas.openxmlformats.org/officeDocument/2006/relationships/image" Target="../media/image136.jpg"/><Relationship Id="rId8" Type="http://schemas.openxmlformats.org/officeDocument/2006/relationships/image" Target="../media/image137.pn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8.png"/><Relationship Id="rId3" Type="http://schemas.openxmlformats.org/officeDocument/2006/relationships/image" Target="../media/image85.png"/><Relationship Id="rId4" Type="http://schemas.openxmlformats.org/officeDocument/2006/relationships/image" Target="../media/image139.png"/><Relationship Id="rId5" Type="http://schemas.openxmlformats.org/officeDocument/2006/relationships/image" Target="../media/image140.jpg"/><Relationship Id="rId6" Type="http://schemas.openxmlformats.org/officeDocument/2006/relationships/image" Target="../media/image141.png"/><Relationship Id="rId7" Type="http://schemas.openxmlformats.org/officeDocument/2006/relationships/image" Target="../media/image142.jpg"/><Relationship Id="rId8" Type="http://schemas.openxmlformats.org/officeDocument/2006/relationships/image" Target="../media/image143.jpg"/><Relationship Id="rId9" Type="http://schemas.openxmlformats.org/officeDocument/2006/relationships/image" Target="../media/image64.png"/><Relationship Id="rId10" Type="http://schemas.openxmlformats.org/officeDocument/2006/relationships/image" Target="../media/image144.png"/><Relationship Id="rId11" Type="http://schemas.openxmlformats.org/officeDocument/2006/relationships/image" Target="../media/image145.jpg"/><Relationship Id="rId12" Type="http://schemas.openxmlformats.org/officeDocument/2006/relationships/image" Target="../media/image146.png"/><Relationship Id="rId13" Type="http://schemas.openxmlformats.org/officeDocument/2006/relationships/image" Target="../media/image147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85.png"/><Relationship Id="rId4" Type="http://schemas.openxmlformats.org/officeDocument/2006/relationships/image" Target="../media/image148.jpg"/><Relationship Id="rId5" Type="http://schemas.openxmlformats.org/officeDocument/2006/relationships/image" Target="../media/image64.png"/><Relationship Id="rId6" Type="http://schemas.openxmlformats.org/officeDocument/2006/relationships/image" Target="../media/image149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4.png"/><Relationship Id="rId3" Type="http://schemas.openxmlformats.org/officeDocument/2006/relationships/image" Target="../media/image155.jpg"/><Relationship Id="rId4" Type="http://schemas.openxmlformats.org/officeDocument/2006/relationships/image" Target="../media/image156.jpg"/><Relationship Id="rId5" Type="http://schemas.openxmlformats.org/officeDocument/2006/relationships/image" Target="../media/image157.jpg"/><Relationship Id="rId6" Type="http://schemas.openxmlformats.org/officeDocument/2006/relationships/image" Target="../media/image64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0.png"/><Relationship Id="rId3" Type="http://schemas.openxmlformats.org/officeDocument/2006/relationships/image" Target="../media/image158.png"/><Relationship Id="rId4" Type="http://schemas.openxmlformats.org/officeDocument/2006/relationships/image" Target="../media/image159.png"/><Relationship Id="rId5" Type="http://schemas.openxmlformats.org/officeDocument/2006/relationships/image" Target="../media/image160.jpg"/><Relationship Id="rId6" Type="http://schemas.openxmlformats.org/officeDocument/2006/relationships/image" Target="../media/image64.png"/><Relationship Id="rId7" Type="http://schemas.openxmlformats.org/officeDocument/2006/relationships/image" Target="../media/image161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2.png"/><Relationship Id="rId3" Type="http://schemas.openxmlformats.org/officeDocument/2006/relationships/image" Target="../media/image163.png"/><Relationship Id="rId4" Type="http://schemas.openxmlformats.org/officeDocument/2006/relationships/image" Target="../media/image158.png"/><Relationship Id="rId5" Type="http://schemas.openxmlformats.org/officeDocument/2006/relationships/image" Target="../media/image164.png"/><Relationship Id="rId6" Type="http://schemas.openxmlformats.org/officeDocument/2006/relationships/image" Target="../media/image165.jpg"/><Relationship Id="rId7" Type="http://schemas.openxmlformats.org/officeDocument/2006/relationships/image" Target="../media/image166.png"/><Relationship Id="rId8" Type="http://schemas.openxmlformats.org/officeDocument/2006/relationships/image" Target="../media/image167.png"/><Relationship Id="rId9" Type="http://schemas.openxmlformats.org/officeDocument/2006/relationships/image" Target="../media/image168.jpg"/><Relationship Id="rId10" Type="http://schemas.openxmlformats.org/officeDocument/2006/relationships/image" Target="../media/image169.png"/><Relationship Id="rId11" Type="http://schemas.openxmlformats.org/officeDocument/2006/relationships/image" Target="../media/image64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8.png"/><Relationship Id="rId3" Type="http://schemas.openxmlformats.org/officeDocument/2006/relationships/image" Target="../media/image170.png"/><Relationship Id="rId4" Type="http://schemas.openxmlformats.org/officeDocument/2006/relationships/image" Target="../media/image171.png"/><Relationship Id="rId5" Type="http://schemas.openxmlformats.org/officeDocument/2006/relationships/image" Target="../media/image172.png"/><Relationship Id="rId6" Type="http://schemas.openxmlformats.org/officeDocument/2006/relationships/image" Target="../media/image165.jpg"/><Relationship Id="rId7" Type="http://schemas.openxmlformats.org/officeDocument/2006/relationships/image" Target="../media/image167.png"/><Relationship Id="rId8" Type="http://schemas.openxmlformats.org/officeDocument/2006/relationships/image" Target="../media/image173.jpg"/><Relationship Id="rId9" Type="http://schemas.openxmlformats.org/officeDocument/2006/relationships/image" Target="../media/image169.png"/><Relationship Id="rId10" Type="http://schemas.openxmlformats.org/officeDocument/2006/relationships/image" Target="../media/image64.pn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Relationship Id="rId3" Type="http://schemas.openxmlformats.org/officeDocument/2006/relationships/image" Target="../media/image174.png"/><Relationship Id="rId4" Type="http://schemas.openxmlformats.org/officeDocument/2006/relationships/image" Target="../media/image175.jpg"/><Relationship Id="rId5" Type="http://schemas.openxmlformats.org/officeDocument/2006/relationships/image" Target="../media/image64.pn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78.jpg"/><Relationship Id="rId6" Type="http://schemas.openxmlformats.org/officeDocument/2006/relationships/image" Target="../media/image179.png"/><Relationship Id="rId7" Type="http://schemas.openxmlformats.org/officeDocument/2006/relationships/image" Target="../media/image180.png"/><Relationship Id="rId8" Type="http://schemas.openxmlformats.org/officeDocument/2006/relationships/image" Target="../media/image64.pn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81.png"/><Relationship Id="rId4" Type="http://schemas.openxmlformats.org/officeDocument/2006/relationships/image" Target="../media/image177.png"/><Relationship Id="rId5" Type="http://schemas.openxmlformats.org/officeDocument/2006/relationships/image" Target="../media/image182.jpg"/><Relationship Id="rId6" Type="http://schemas.openxmlformats.org/officeDocument/2006/relationships/image" Target="../media/image64.png"/><Relationship Id="rId7" Type="http://schemas.openxmlformats.org/officeDocument/2006/relationships/image" Target="../media/image180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83.jpg"/><Relationship Id="rId6" Type="http://schemas.openxmlformats.org/officeDocument/2006/relationships/image" Target="../media/image184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85.jpg"/><Relationship Id="rId6" Type="http://schemas.openxmlformats.org/officeDocument/2006/relationships/image" Target="../media/image64.pn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86.jpg"/><Relationship Id="rId6" Type="http://schemas.openxmlformats.org/officeDocument/2006/relationships/image" Target="../media/image187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88.jpg"/><Relationship Id="rId6" Type="http://schemas.openxmlformats.org/officeDocument/2006/relationships/image" Target="../media/image153.pn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0.png"/><Relationship Id="rId4" Type="http://schemas.openxmlformats.org/officeDocument/2006/relationships/image" Target="../media/image189.jpg"/><Relationship Id="rId5" Type="http://schemas.openxmlformats.org/officeDocument/2006/relationships/image" Target="../media/image20.pn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0.png"/><Relationship Id="rId4" Type="http://schemas.openxmlformats.org/officeDocument/2006/relationships/image" Target="../media/image190.png"/><Relationship Id="rId5" Type="http://schemas.openxmlformats.org/officeDocument/2006/relationships/image" Target="../media/image191.jpg"/><Relationship Id="rId6" Type="http://schemas.openxmlformats.org/officeDocument/2006/relationships/image" Target="../media/image64.png"/><Relationship Id="rId7" Type="http://schemas.openxmlformats.org/officeDocument/2006/relationships/image" Target="../media/image192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0.png"/><Relationship Id="rId4" Type="http://schemas.openxmlformats.org/officeDocument/2006/relationships/image" Target="../media/image193.jpg"/><Relationship Id="rId5" Type="http://schemas.openxmlformats.org/officeDocument/2006/relationships/image" Target="../media/image194.jpg"/><Relationship Id="rId6" Type="http://schemas.openxmlformats.org/officeDocument/2006/relationships/image" Target="../media/image64.pn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jpg"/><Relationship Id="rId3" Type="http://schemas.openxmlformats.org/officeDocument/2006/relationships/image" Target="../media/image195.jpg"/><Relationship Id="rId4" Type="http://schemas.openxmlformats.org/officeDocument/2006/relationships/image" Target="../media/image64.png"/><Relationship Id="rId5" Type="http://schemas.openxmlformats.org/officeDocument/2006/relationships/image" Target="../media/image196.jp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Relationship Id="rId3" Type="http://schemas.openxmlformats.org/officeDocument/2006/relationships/image" Target="../media/image197.jpg"/><Relationship Id="rId4" Type="http://schemas.openxmlformats.org/officeDocument/2006/relationships/image" Target="../media/image198.jpg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55.jpg"/><Relationship Id="rId4" Type="http://schemas.openxmlformats.org/officeDocument/2006/relationships/image" Target="../media/image199.jpg"/><Relationship Id="rId5" Type="http://schemas.openxmlformats.org/officeDocument/2006/relationships/image" Target="../media/image200.jpg"/><Relationship Id="rId6" Type="http://schemas.openxmlformats.org/officeDocument/2006/relationships/image" Target="../media/image64.png"/><Relationship Id="rId7" Type="http://schemas.openxmlformats.org/officeDocument/2006/relationships/image" Target="../media/image201.jpg"/><Relationship Id="rId8" Type="http://schemas.openxmlformats.org/officeDocument/2006/relationships/image" Target="../media/image202.jpg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5.jpg"/><Relationship Id="rId4" Type="http://schemas.openxmlformats.org/officeDocument/2006/relationships/image" Target="../media/image203.png"/><Relationship Id="rId5" Type="http://schemas.openxmlformats.org/officeDocument/2006/relationships/image" Target="../media/image204.png"/><Relationship Id="rId6" Type="http://schemas.openxmlformats.org/officeDocument/2006/relationships/image" Target="../media/image205.png"/><Relationship Id="rId7" Type="http://schemas.openxmlformats.org/officeDocument/2006/relationships/image" Target="../media/image206.png"/><Relationship Id="rId8" Type="http://schemas.openxmlformats.org/officeDocument/2006/relationships/image" Target="../media/image207.jpg"/><Relationship Id="rId9" Type="http://schemas.openxmlformats.org/officeDocument/2006/relationships/image" Target="../media/image64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8.png"/><Relationship Id="rId5" Type="http://schemas.openxmlformats.org/officeDocument/2006/relationships/image" Target="../media/image21.png"/><Relationship Id="rId6" Type="http://schemas.openxmlformats.org/officeDocument/2006/relationships/image" Target="../media/image10.png"/><Relationship Id="rId7" Type="http://schemas.openxmlformats.org/officeDocument/2006/relationships/image" Target="../media/image22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6" Type="http://schemas.openxmlformats.org/officeDocument/2006/relationships/image" Target="../media/image30.png"/><Relationship Id="rId17" Type="http://schemas.openxmlformats.org/officeDocument/2006/relationships/image" Target="../media/image31.png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8.jpg"/><Relationship Id="rId3" Type="http://schemas.openxmlformats.org/officeDocument/2006/relationships/image" Target="../media/image205.png"/><Relationship Id="rId4" Type="http://schemas.openxmlformats.org/officeDocument/2006/relationships/image" Target="../media/image209.png"/><Relationship Id="rId5" Type="http://schemas.openxmlformats.org/officeDocument/2006/relationships/image" Target="../media/image64.png"/><Relationship Id="rId6" Type="http://schemas.openxmlformats.org/officeDocument/2006/relationships/image" Target="../media/image210.jpg"/><Relationship Id="rId7" Type="http://schemas.openxmlformats.org/officeDocument/2006/relationships/image" Target="../media/image211.jpg"/><Relationship Id="rId8" Type="http://schemas.openxmlformats.org/officeDocument/2006/relationships/image" Target="../media/image55.jpg"/></Relationships>
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5.jpg"/><Relationship Id="rId4" Type="http://schemas.openxmlformats.org/officeDocument/2006/relationships/image" Target="../media/image212.jpg"/><Relationship Id="rId5" Type="http://schemas.openxmlformats.org/officeDocument/2006/relationships/image" Target="../media/image208.jpg"/><Relationship Id="rId6" Type="http://schemas.openxmlformats.org/officeDocument/2006/relationships/image" Target="../media/image205.png"/><Relationship Id="rId7" Type="http://schemas.openxmlformats.org/officeDocument/2006/relationships/image" Target="../media/image213.png"/><Relationship Id="rId8" Type="http://schemas.openxmlformats.org/officeDocument/2006/relationships/image" Target="../media/image64.png"/></Relationships>
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4.png"/><Relationship Id="rId3" Type="http://schemas.openxmlformats.org/officeDocument/2006/relationships/image" Target="../media/image215.jpg"/><Relationship Id="rId4" Type="http://schemas.openxmlformats.org/officeDocument/2006/relationships/image" Target="../media/image205.png"/><Relationship Id="rId5" Type="http://schemas.openxmlformats.org/officeDocument/2006/relationships/image" Target="../media/image213.png"/><Relationship Id="rId6" Type="http://schemas.openxmlformats.org/officeDocument/2006/relationships/image" Target="../media/image216.jpg"/><Relationship Id="rId7" Type="http://schemas.openxmlformats.org/officeDocument/2006/relationships/image" Target="../media/image217.png"/><Relationship Id="rId8" Type="http://schemas.openxmlformats.org/officeDocument/2006/relationships/image" Target="../media/image64.png"/><Relationship Id="rId9" Type="http://schemas.openxmlformats.org/officeDocument/2006/relationships/image" Target="../media/image218.png"/></Relationships>
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9.png"/><Relationship Id="rId3" Type="http://schemas.openxmlformats.org/officeDocument/2006/relationships/image" Target="../media/image220.jpg"/><Relationship Id="rId4" Type="http://schemas.openxmlformats.org/officeDocument/2006/relationships/image" Target="../media/image53.jpg"/></Relationships>
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Relationship Id="rId3" Type="http://schemas.openxmlformats.org/officeDocument/2006/relationships/image" Target="../media/image221.png"/><Relationship Id="rId4" Type="http://schemas.openxmlformats.org/officeDocument/2006/relationships/image" Target="../media/image64.png"/></Relationships>
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Relationship Id="rId3" Type="http://schemas.openxmlformats.org/officeDocument/2006/relationships/image" Target="../media/image222.jpg"/><Relationship Id="rId4" Type="http://schemas.openxmlformats.org/officeDocument/2006/relationships/image" Target="../media/image215.jpg"/><Relationship Id="rId5" Type="http://schemas.openxmlformats.org/officeDocument/2006/relationships/image" Target="../media/image64.png"/><Relationship Id="rId6" Type="http://schemas.openxmlformats.org/officeDocument/2006/relationships/image" Target="../media/image223.jpg"/></Relationships>
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Relationship Id="rId3" Type="http://schemas.openxmlformats.org/officeDocument/2006/relationships/image" Target="../media/image224.jpg"/><Relationship Id="rId4" Type="http://schemas.openxmlformats.org/officeDocument/2006/relationships/image" Target="../media/image225.jpg"/><Relationship Id="rId5" Type="http://schemas.openxmlformats.org/officeDocument/2006/relationships/image" Target="../media/image226.jpg"/><Relationship Id="rId6" Type="http://schemas.openxmlformats.org/officeDocument/2006/relationships/image" Target="../media/image64.png"/><Relationship Id="rId7" Type="http://schemas.openxmlformats.org/officeDocument/2006/relationships/image" Target="../media/image227.jpg"/><Relationship Id="rId8" Type="http://schemas.openxmlformats.org/officeDocument/2006/relationships/image" Target="../media/image228.jpg"/></Relationships>
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g"/><Relationship Id="rId3" Type="http://schemas.openxmlformats.org/officeDocument/2006/relationships/image" Target="../media/image229.jpg"/><Relationship Id="rId4" Type="http://schemas.openxmlformats.org/officeDocument/2006/relationships/image" Target="../media/image230.jpg"/><Relationship Id="rId5" Type="http://schemas.openxmlformats.org/officeDocument/2006/relationships/image" Target="../media/image64.png"/><Relationship Id="rId6" Type="http://schemas.openxmlformats.org/officeDocument/2006/relationships/image" Target="../media/image231.png"/></Relationships>
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jpg"/><Relationship Id="rId3" Type="http://schemas.openxmlformats.org/officeDocument/2006/relationships/image" Target="../media/image232.jpg"/><Relationship Id="rId4" Type="http://schemas.openxmlformats.org/officeDocument/2006/relationships/image" Target="../media/image233.jpg"/><Relationship Id="rId5" Type="http://schemas.openxmlformats.org/officeDocument/2006/relationships/image" Target="../media/image234.png"/><Relationship Id="rId6" Type="http://schemas.openxmlformats.org/officeDocument/2006/relationships/image" Target="../media/image64.png"/><Relationship Id="rId7" Type="http://schemas.openxmlformats.org/officeDocument/2006/relationships/image" Target="../media/image235.png"/><Relationship Id="rId8" Type="http://schemas.openxmlformats.org/officeDocument/2006/relationships/hyperlink" Target="mailto:Monther.clinic@gmail.com" TargetMode="External"/><Relationship Id="rId9" Type="http://schemas.openxmlformats.org/officeDocument/2006/relationships/image" Target="../media/image236.png"/></Relationships>
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37.jpg"/><Relationship Id="rId4" Type="http://schemas.openxmlformats.org/officeDocument/2006/relationships/image" Target="../media/image238.png"/><Relationship Id="rId5" Type="http://schemas.openxmlformats.org/officeDocument/2006/relationships/image" Target="../media/image239.png"/><Relationship Id="rId6" Type="http://schemas.openxmlformats.org/officeDocument/2006/relationships/image" Target="../media/image64.png"/><Relationship Id="rId7" Type="http://schemas.openxmlformats.org/officeDocument/2006/relationships/image" Target="../media/image240.png"/><Relationship Id="rId8" Type="http://schemas.openxmlformats.org/officeDocument/2006/relationships/image" Target="../media/image55.jpg"/><Relationship Id="rId9" Type="http://schemas.openxmlformats.org/officeDocument/2006/relationships/image" Target="../media/image241.png"/><Relationship Id="rId10" Type="http://schemas.openxmlformats.org/officeDocument/2006/relationships/image" Target="../media/image242.png"/><Relationship Id="rId11" Type="http://schemas.openxmlformats.org/officeDocument/2006/relationships/hyperlink" Target="mailto:Monther.clinic@gmail.com" TargetMode="External"/><Relationship Id="rId12" Type="http://schemas.openxmlformats.org/officeDocument/2006/relationships/image" Target="../media/image243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jpg"/></Relationships>
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5.jpg"/><Relationship Id="rId4" Type="http://schemas.openxmlformats.org/officeDocument/2006/relationships/image" Target="../media/image244.jpg"/><Relationship Id="rId5" Type="http://schemas.openxmlformats.org/officeDocument/2006/relationships/image" Target="../media/image245.png"/><Relationship Id="rId6" Type="http://schemas.openxmlformats.org/officeDocument/2006/relationships/image" Target="../media/image246.png"/><Relationship Id="rId7" Type="http://schemas.openxmlformats.org/officeDocument/2006/relationships/image" Target="../media/image247.png"/><Relationship Id="rId8" Type="http://schemas.openxmlformats.org/officeDocument/2006/relationships/image" Target="../media/image248.png"/><Relationship Id="rId9" Type="http://schemas.openxmlformats.org/officeDocument/2006/relationships/image" Target="../media/image249.png"/><Relationship Id="rId10" Type="http://schemas.openxmlformats.org/officeDocument/2006/relationships/image" Target="../media/image250.png"/><Relationship Id="rId11" Type="http://schemas.openxmlformats.org/officeDocument/2006/relationships/hyperlink" Target="mailto:Monther.clinic@gmail.com" TargetMode="External"/></Relationships>
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g"/><Relationship Id="rId3" Type="http://schemas.openxmlformats.org/officeDocument/2006/relationships/image" Target="../media/image251.jpg"/><Relationship Id="rId4" Type="http://schemas.openxmlformats.org/officeDocument/2006/relationships/image" Target="../media/image252.jpg"/><Relationship Id="rId5" Type="http://schemas.openxmlformats.org/officeDocument/2006/relationships/image" Target="../media/image253.png"/><Relationship Id="rId6" Type="http://schemas.openxmlformats.org/officeDocument/2006/relationships/image" Target="../media/image254.jpg"/></Relationships>
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g"/><Relationship Id="rId3" Type="http://schemas.openxmlformats.org/officeDocument/2006/relationships/image" Target="../media/image255.jpg"/><Relationship Id="rId4" Type="http://schemas.openxmlformats.org/officeDocument/2006/relationships/image" Target="../media/image64.png"/><Relationship Id="rId5" Type="http://schemas.openxmlformats.org/officeDocument/2006/relationships/image" Target="../media/image244.jpg"/><Relationship Id="rId6" Type="http://schemas.openxmlformats.org/officeDocument/2006/relationships/image" Target="../media/image245.png"/><Relationship Id="rId7" Type="http://schemas.openxmlformats.org/officeDocument/2006/relationships/image" Target="../media/image256.png"/><Relationship Id="rId8" Type="http://schemas.openxmlformats.org/officeDocument/2006/relationships/image" Target="../media/image257.png"/><Relationship Id="rId9" Type="http://schemas.openxmlformats.org/officeDocument/2006/relationships/image" Target="../media/image258.png"/><Relationship Id="rId10" Type="http://schemas.openxmlformats.org/officeDocument/2006/relationships/image" Target="../media/image247.png"/><Relationship Id="rId11" Type="http://schemas.openxmlformats.org/officeDocument/2006/relationships/image" Target="../media/image259.png"/><Relationship Id="rId12" Type="http://schemas.openxmlformats.org/officeDocument/2006/relationships/image" Target="../media/image260.png"/><Relationship Id="rId13" Type="http://schemas.openxmlformats.org/officeDocument/2006/relationships/hyperlink" Target="mailto:Monther.clinic@gmail.com" TargetMode="External"/></Relationships>
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g"/><Relationship Id="rId3" Type="http://schemas.openxmlformats.org/officeDocument/2006/relationships/image" Target="../media/image261.png"/><Relationship Id="rId4" Type="http://schemas.openxmlformats.org/officeDocument/2006/relationships/image" Target="../media/image262.png"/><Relationship Id="rId5" Type="http://schemas.openxmlformats.org/officeDocument/2006/relationships/image" Target="../media/image263.jpg"/><Relationship Id="rId6" Type="http://schemas.openxmlformats.org/officeDocument/2006/relationships/image" Target="../media/image245.png"/><Relationship Id="rId7" Type="http://schemas.openxmlformats.org/officeDocument/2006/relationships/image" Target="../media/image264.png"/><Relationship Id="rId8" Type="http://schemas.openxmlformats.org/officeDocument/2006/relationships/image" Target="../media/image265.png"/><Relationship Id="rId9" Type="http://schemas.openxmlformats.org/officeDocument/2006/relationships/image" Target="../media/image266.png"/><Relationship Id="rId10" Type="http://schemas.openxmlformats.org/officeDocument/2006/relationships/image" Target="../media/image267.jpg"/><Relationship Id="rId11" Type="http://schemas.openxmlformats.org/officeDocument/2006/relationships/image" Target="../media/image268.png"/><Relationship Id="rId12" Type="http://schemas.openxmlformats.org/officeDocument/2006/relationships/image" Target="../media/image269.png"/><Relationship Id="rId13" Type="http://schemas.openxmlformats.org/officeDocument/2006/relationships/image" Target="../media/image64.png"/><Relationship Id="rId14" Type="http://schemas.openxmlformats.org/officeDocument/2006/relationships/image" Target="../media/image270.png"/><Relationship Id="rId15" Type="http://schemas.openxmlformats.org/officeDocument/2006/relationships/hyperlink" Target="mailto:Roa.clinic@gmail.com" TargetMode="External"/><Relationship Id="rId16" Type="http://schemas.openxmlformats.org/officeDocument/2006/relationships/image" Target="../media/image271.png"/></Relationships>
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5.jpg"/><Relationship Id="rId3" Type="http://schemas.openxmlformats.org/officeDocument/2006/relationships/image" Target="../media/image272.png"/><Relationship Id="rId4" Type="http://schemas.openxmlformats.org/officeDocument/2006/relationships/image" Target="../media/image273.png"/><Relationship Id="rId5" Type="http://schemas.openxmlformats.org/officeDocument/2006/relationships/image" Target="../media/image263.jpg"/><Relationship Id="rId6" Type="http://schemas.openxmlformats.org/officeDocument/2006/relationships/image" Target="../media/image245.png"/><Relationship Id="rId7" Type="http://schemas.openxmlformats.org/officeDocument/2006/relationships/image" Target="../media/image264.png"/><Relationship Id="rId8" Type="http://schemas.openxmlformats.org/officeDocument/2006/relationships/image" Target="../media/image274.png"/><Relationship Id="rId9" Type="http://schemas.openxmlformats.org/officeDocument/2006/relationships/image" Target="../media/image275.png"/><Relationship Id="rId10" Type="http://schemas.openxmlformats.org/officeDocument/2006/relationships/image" Target="../media/image64.png"/><Relationship Id="rId11" Type="http://schemas.openxmlformats.org/officeDocument/2006/relationships/image" Target="../media/image276.png"/><Relationship Id="rId12" Type="http://schemas.openxmlformats.org/officeDocument/2006/relationships/image" Target="../media/image277.jpg"/><Relationship Id="rId13" Type="http://schemas.openxmlformats.org/officeDocument/2006/relationships/image" Target="../media/image278.png"/><Relationship Id="rId14" Type="http://schemas.openxmlformats.org/officeDocument/2006/relationships/hyperlink" Target="mailto:Roa.clinic@gmail.com" TargetMode="External"/></Relationships>
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61.png"/><Relationship Id="rId4" Type="http://schemas.openxmlformats.org/officeDocument/2006/relationships/image" Target="../media/image279.png"/><Relationship Id="rId5" Type="http://schemas.openxmlformats.org/officeDocument/2006/relationships/image" Target="../media/image280.jpg"/><Relationship Id="rId6" Type="http://schemas.openxmlformats.org/officeDocument/2006/relationships/image" Target="../media/image252.jpg"/><Relationship Id="rId7" Type="http://schemas.openxmlformats.org/officeDocument/2006/relationships/image" Target="../media/image281.jpg"/></Relationships>
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2.png"/><Relationship Id="rId3" Type="http://schemas.openxmlformats.org/officeDocument/2006/relationships/image" Target="../media/image279.png"/><Relationship Id="rId4" Type="http://schemas.openxmlformats.org/officeDocument/2006/relationships/image" Target="../media/image252.jpg"/><Relationship Id="rId5" Type="http://schemas.openxmlformats.org/officeDocument/2006/relationships/image" Target="../media/image283.jpg"/><Relationship Id="rId6" Type="http://schemas.openxmlformats.org/officeDocument/2006/relationships/image" Target="../media/image284.jpg"/><Relationship Id="rId7" Type="http://schemas.openxmlformats.org/officeDocument/2006/relationships/image" Target="../media/image55.jpg"/><Relationship Id="rId8" Type="http://schemas.openxmlformats.org/officeDocument/2006/relationships/image" Target="../media/image64.png"/><Relationship Id="rId9" Type="http://schemas.openxmlformats.org/officeDocument/2006/relationships/image" Target="../media/image285.jpg"/></Relationships>
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82.png"/><Relationship Id="rId4" Type="http://schemas.openxmlformats.org/officeDocument/2006/relationships/image" Target="../media/image286.png"/><Relationship Id="rId5" Type="http://schemas.openxmlformats.org/officeDocument/2006/relationships/image" Target="../media/image287.jpg"/><Relationship Id="rId6" Type="http://schemas.openxmlformats.org/officeDocument/2006/relationships/image" Target="../media/image288.png"/><Relationship Id="rId7" Type="http://schemas.openxmlformats.org/officeDocument/2006/relationships/image" Target="../media/image289.png"/><Relationship Id="rId8" Type="http://schemas.openxmlformats.org/officeDocument/2006/relationships/image" Target="../media/image290.jpg"/><Relationship Id="rId9" Type="http://schemas.openxmlformats.org/officeDocument/2006/relationships/image" Target="../media/image291.jpg"/><Relationship Id="rId10" Type="http://schemas.openxmlformats.org/officeDocument/2006/relationships/image" Target="../media/image292.jpg"/></Relationships>
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3.png"/><Relationship Id="rId3" Type="http://schemas.openxmlformats.org/officeDocument/2006/relationships/image" Target="../media/image294.jpg"/><Relationship Id="rId4" Type="http://schemas.openxmlformats.org/officeDocument/2006/relationships/image" Target="../media/image64.png"/><Relationship Id="rId5" Type="http://schemas.openxmlformats.org/officeDocument/2006/relationships/image" Target="../media/image295.jpg"/><Relationship Id="rId6" Type="http://schemas.openxmlformats.org/officeDocument/2006/relationships/image" Target="../media/image296.png"/><Relationship Id="rId7" Type="http://schemas.openxmlformats.org/officeDocument/2006/relationships/image" Target="../media/image129.png"/></Relationships>
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7.png"/><Relationship Id="rId3" Type="http://schemas.openxmlformats.org/officeDocument/2006/relationships/image" Target="../media/image298.jpg"/><Relationship Id="rId4" Type="http://schemas.openxmlformats.org/officeDocument/2006/relationships/image" Target="../media/image64.png"/><Relationship Id="rId5" Type="http://schemas.openxmlformats.org/officeDocument/2006/relationships/image" Target="../media/image299.jpg"/><Relationship Id="rId6" Type="http://schemas.openxmlformats.org/officeDocument/2006/relationships/image" Target="../media/image125.png"/><Relationship Id="rId7" Type="http://schemas.openxmlformats.org/officeDocument/2006/relationships/image" Target="../media/image300.jpg"/><Relationship Id="rId8" Type="http://schemas.openxmlformats.org/officeDocument/2006/relationships/image" Target="../media/image301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jpg"/><Relationship Id="rId5" Type="http://schemas.openxmlformats.org/officeDocument/2006/relationships/image" Target="../media/image40.jpg"/><Relationship Id="rId6" Type="http://schemas.openxmlformats.org/officeDocument/2006/relationships/image" Target="../media/image41.png"/><Relationship Id="rId7" Type="http://schemas.openxmlformats.org/officeDocument/2006/relationships/image" Target="../media/image42.png"/></Relationships>
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7.png"/><Relationship Id="rId3" Type="http://schemas.openxmlformats.org/officeDocument/2006/relationships/image" Target="../media/image302.jpg"/><Relationship Id="rId4" Type="http://schemas.openxmlformats.org/officeDocument/2006/relationships/image" Target="../media/image64.png"/><Relationship Id="rId5" Type="http://schemas.openxmlformats.org/officeDocument/2006/relationships/image" Target="../media/image303.jpg"/></Relationships>
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7.png"/><Relationship Id="rId3" Type="http://schemas.openxmlformats.org/officeDocument/2006/relationships/image" Target="../media/image304.jpg"/><Relationship Id="rId4" Type="http://schemas.openxmlformats.org/officeDocument/2006/relationships/image" Target="../media/image305.jpg"/><Relationship Id="rId5" Type="http://schemas.openxmlformats.org/officeDocument/2006/relationships/image" Target="../media/image299.jpg"/><Relationship Id="rId6" Type="http://schemas.openxmlformats.org/officeDocument/2006/relationships/image" Target="../media/image306.png"/><Relationship Id="rId7" Type="http://schemas.openxmlformats.org/officeDocument/2006/relationships/image" Target="../media/image307.png"/><Relationship Id="rId8" Type="http://schemas.openxmlformats.org/officeDocument/2006/relationships/image" Target="../media/image308.png"/><Relationship Id="rId9" Type="http://schemas.openxmlformats.org/officeDocument/2006/relationships/image" Target="../media/image309.png"/></Relationships>
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0.jpg"/><Relationship Id="rId3" Type="http://schemas.openxmlformats.org/officeDocument/2006/relationships/image" Target="../media/image311.jpg"/><Relationship Id="rId4" Type="http://schemas.openxmlformats.org/officeDocument/2006/relationships/image" Target="../media/image312.jpg"/><Relationship Id="rId5" Type="http://schemas.openxmlformats.org/officeDocument/2006/relationships/image" Target="../media/image313.jpg"/><Relationship Id="rId6" Type="http://schemas.openxmlformats.org/officeDocument/2006/relationships/image" Target="../media/image314.png"/><Relationship Id="rId7" Type="http://schemas.openxmlformats.org/officeDocument/2006/relationships/image" Target="../media/image315.png"/><Relationship Id="rId8" Type="http://schemas.openxmlformats.org/officeDocument/2006/relationships/image" Target="../media/image316.png"/></Relationships>
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7.jpg"/><Relationship Id="rId3" Type="http://schemas.openxmlformats.org/officeDocument/2006/relationships/image" Target="../media/image318.png"/><Relationship Id="rId4" Type="http://schemas.openxmlformats.org/officeDocument/2006/relationships/image" Target="../media/image319.jpg"/><Relationship Id="rId5" Type="http://schemas.openxmlformats.org/officeDocument/2006/relationships/image" Target="../media/image320.jpg"/></Relationships>
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1.jpg"/><Relationship Id="rId3" Type="http://schemas.openxmlformats.org/officeDocument/2006/relationships/image" Target="../media/image322.png"/><Relationship Id="rId4" Type="http://schemas.openxmlformats.org/officeDocument/2006/relationships/image" Target="../media/image323.png"/></Relationships>
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4.png"/><Relationship Id="rId3" Type="http://schemas.openxmlformats.org/officeDocument/2006/relationships/image" Target="../media/image325.png"/><Relationship Id="rId4" Type="http://schemas.openxmlformats.org/officeDocument/2006/relationships/image" Target="../media/image153.png"/><Relationship Id="rId5" Type="http://schemas.openxmlformats.org/officeDocument/2006/relationships/image" Target="../media/image326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20.png"/><Relationship Id="rId4" Type="http://schemas.openxmlformats.org/officeDocument/2006/relationships/image" Target="../media/image44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jp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jpg"/><Relationship Id="rId10" Type="http://schemas.openxmlformats.org/officeDocument/2006/relationships/image" Target="../media/image53.jpg"/><Relationship Id="rId11" Type="http://schemas.openxmlformats.org/officeDocument/2006/relationships/image" Target="../media/image54.jpg"/><Relationship Id="rId12" Type="http://schemas.openxmlformats.org/officeDocument/2006/relationships/image" Target="../media/image55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5D9DB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4" name="object 4" descr=""/>
            <p:cNvSpPr/>
            <p:nvPr/>
          </p:nvSpPr>
          <p:spPr>
            <a:xfrm>
              <a:off x="561908" y="681505"/>
              <a:ext cx="466725" cy="3416935"/>
            </a:xfrm>
            <a:custGeom>
              <a:avLst/>
              <a:gdLst/>
              <a:ahLst/>
              <a:cxnLst/>
              <a:rect l="l" t="t" r="r" b="b"/>
              <a:pathLst>
                <a:path w="466725" h="3416935">
                  <a:moveTo>
                    <a:pt x="0" y="0"/>
                  </a:moveTo>
                  <a:lnTo>
                    <a:pt x="121295" y="0"/>
                  </a:lnTo>
                  <a:lnTo>
                    <a:pt x="233362" y="146517"/>
                  </a:lnTo>
                  <a:lnTo>
                    <a:pt x="345429" y="0"/>
                  </a:lnTo>
                  <a:lnTo>
                    <a:pt x="466724" y="0"/>
                  </a:lnTo>
                  <a:lnTo>
                    <a:pt x="453540" y="17157"/>
                  </a:lnTo>
                  <a:lnTo>
                    <a:pt x="453540" y="5327"/>
                  </a:lnTo>
                  <a:lnTo>
                    <a:pt x="348066" y="5327"/>
                  </a:lnTo>
                  <a:lnTo>
                    <a:pt x="233362" y="154508"/>
                  </a:lnTo>
                  <a:lnTo>
                    <a:pt x="118658" y="5327"/>
                  </a:lnTo>
                  <a:lnTo>
                    <a:pt x="13184" y="5327"/>
                  </a:lnTo>
                  <a:lnTo>
                    <a:pt x="13184" y="17157"/>
                  </a:lnTo>
                  <a:lnTo>
                    <a:pt x="0" y="0"/>
                  </a:lnTo>
                  <a:close/>
                </a:path>
                <a:path w="466725" h="3416935">
                  <a:moveTo>
                    <a:pt x="0" y="281046"/>
                  </a:moveTo>
                  <a:lnTo>
                    <a:pt x="121295" y="281046"/>
                  </a:lnTo>
                  <a:lnTo>
                    <a:pt x="233362" y="427563"/>
                  </a:lnTo>
                  <a:lnTo>
                    <a:pt x="345429" y="281046"/>
                  </a:lnTo>
                  <a:lnTo>
                    <a:pt x="466724" y="281046"/>
                  </a:lnTo>
                  <a:lnTo>
                    <a:pt x="453540" y="298204"/>
                  </a:lnTo>
                  <a:lnTo>
                    <a:pt x="453540" y="287706"/>
                  </a:lnTo>
                  <a:lnTo>
                    <a:pt x="348066" y="287706"/>
                  </a:lnTo>
                  <a:lnTo>
                    <a:pt x="233362" y="436887"/>
                  </a:lnTo>
                  <a:lnTo>
                    <a:pt x="118658" y="287706"/>
                  </a:lnTo>
                  <a:lnTo>
                    <a:pt x="13184" y="287706"/>
                  </a:lnTo>
                  <a:lnTo>
                    <a:pt x="13184" y="298204"/>
                  </a:lnTo>
                  <a:lnTo>
                    <a:pt x="0" y="281046"/>
                  </a:lnTo>
                  <a:close/>
                </a:path>
                <a:path w="466725" h="3416935">
                  <a:moveTo>
                    <a:pt x="0" y="563425"/>
                  </a:moveTo>
                  <a:lnTo>
                    <a:pt x="121295" y="563425"/>
                  </a:lnTo>
                  <a:lnTo>
                    <a:pt x="233362" y="709942"/>
                  </a:lnTo>
                  <a:lnTo>
                    <a:pt x="345429" y="563425"/>
                  </a:lnTo>
                  <a:lnTo>
                    <a:pt x="466724" y="563425"/>
                  </a:lnTo>
                  <a:lnTo>
                    <a:pt x="453540" y="580582"/>
                  </a:lnTo>
                  <a:lnTo>
                    <a:pt x="453540" y="568752"/>
                  </a:lnTo>
                  <a:lnTo>
                    <a:pt x="348066" y="568752"/>
                  </a:lnTo>
                  <a:lnTo>
                    <a:pt x="233362" y="717934"/>
                  </a:lnTo>
                  <a:lnTo>
                    <a:pt x="118658" y="568752"/>
                  </a:lnTo>
                  <a:lnTo>
                    <a:pt x="13184" y="568752"/>
                  </a:lnTo>
                  <a:lnTo>
                    <a:pt x="13184" y="580582"/>
                  </a:lnTo>
                  <a:lnTo>
                    <a:pt x="0" y="563425"/>
                  </a:lnTo>
                  <a:close/>
                </a:path>
                <a:path w="466725" h="3416935">
                  <a:moveTo>
                    <a:pt x="0" y="845803"/>
                  </a:moveTo>
                  <a:lnTo>
                    <a:pt x="121295" y="845803"/>
                  </a:lnTo>
                  <a:lnTo>
                    <a:pt x="233362" y="992320"/>
                  </a:lnTo>
                  <a:lnTo>
                    <a:pt x="345429" y="845803"/>
                  </a:lnTo>
                  <a:lnTo>
                    <a:pt x="466724" y="845803"/>
                  </a:lnTo>
                  <a:lnTo>
                    <a:pt x="453540" y="862961"/>
                  </a:lnTo>
                  <a:lnTo>
                    <a:pt x="453540" y="852463"/>
                  </a:lnTo>
                  <a:lnTo>
                    <a:pt x="348066" y="852463"/>
                  </a:lnTo>
                  <a:lnTo>
                    <a:pt x="233362" y="1001644"/>
                  </a:lnTo>
                  <a:lnTo>
                    <a:pt x="118658" y="852463"/>
                  </a:lnTo>
                  <a:lnTo>
                    <a:pt x="13184" y="852463"/>
                  </a:lnTo>
                  <a:lnTo>
                    <a:pt x="13184" y="862961"/>
                  </a:lnTo>
                  <a:lnTo>
                    <a:pt x="0" y="845803"/>
                  </a:lnTo>
                  <a:close/>
                </a:path>
                <a:path w="466725" h="3416935">
                  <a:moveTo>
                    <a:pt x="0" y="1129513"/>
                  </a:moveTo>
                  <a:lnTo>
                    <a:pt x="121295" y="1129513"/>
                  </a:lnTo>
                  <a:lnTo>
                    <a:pt x="233362" y="1276031"/>
                  </a:lnTo>
                  <a:lnTo>
                    <a:pt x="345429" y="1129513"/>
                  </a:lnTo>
                  <a:lnTo>
                    <a:pt x="466724" y="1129513"/>
                  </a:lnTo>
                  <a:lnTo>
                    <a:pt x="453540" y="1146671"/>
                  </a:lnTo>
                  <a:lnTo>
                    <a:pt x="453540" y="1136173"/>
                  </a:lnTo>
                  <a:lnTo>
                    <a:pt x="348066" y="1136173"/>
                  </a:lnTo>
                  <a:lnTo>
                    <a:pt x="233362" y="1285354"/>
                  </a:lnTo>
                  <a:lnTo>
                    <a:pt x="118658" y="1136173"/>
                  </a:lnTo>
                  <a:lnTo>
                    <a:pt x="13184" y="1136173"/>
                  </a:lnTo>
                  <a:lnTo>
                    <a:pt x="13184" y="1146671"/>
                  </a:lnTo>
                  <a:lnTo>
                    <a:pt x="0" y="1129513"/>
                  </a:lnTo>
                  <a:close/>
                </a:path>
                <a:path w="466725" h="3416935">
                  <a:moveTo>
                    <a:pt x="0" y="1413224"/>
                  </a:moveTo>
                  <a:lnTo>
                    <a:pt x="121295" y="1413224"/>
                  </a:lnTo>
                  <a:lnTo>
                    <a:pt x="233362" y="1559741"/>
                  </a:lnTo>
                  <a:lnTo>
                    <a:pt x="345429" y="1413224"/>
                  </a:lnTo>
                  <a:lnTo>
                    <a:pt x="466724" y="1413224"/>
                  </a:lnTo>
                  <a:lnTo>
                    <a:pt x="453540" y="1430382"/>
                  </a:lnTo>
                  <a:lnTo>
                    <a:pt x="453540" y="1418552"/>
                  </a:lnTo>
                  <a:lnTo>
                    <a:pt x="348066" y="1418552"/>
                  </a:lnTo>
                  <a:lnTo>
                    <a:pt x="233362" y="1567733"/>
                  </a:lnTo>
                  <a:lnTo>
                    <a:pt x="118658" y="1418552"/>
                  </a:lnTo>
                  <a:lnTo>
                    <a:pt x="13184" y="1418552"/>
                  </a:lnTo>
                  <a:lnTo>
                    <a:pt x="13184" y="1430382"/>
                  </a:lnTo>
                  <a:lnTo>
                    <a:pt x="0" y="1413224"/>
                  </a:lnTo>
                  <a:close/>
                </a:path>
                <a:path w="466725" h="3416935">
                  <a:moveTo>
                    <a:pt x="0" y="1695602"/>
                  </a:moveTo>
                  <a:lnTo>
                    <a:pt x="121295" y="1695602"/>
                  </a:lnTo>
                  <a:lnTo>
                    <a:pt x="233362" y="1842120"/>
                  </a:lnTo>
                  <a:lnTo>
                    <a:pt x="345429" y="1695602"/>
                  </a:lnTo>
                  <a:lnTo>
                    <a:pt x="466724" y="1695602"/>
                  </a:lnTo>
                  <a:lnTo>
                    <a:pt x="453540" y="1712760"/>
                  </a:lnTo>
                  <a:lnTo>
                    <a:pt x="453540" y="1702262"/>
                  </a:lnTo>
                  <a:lnTo>
                    <a:pt x="348066" y="1702262"/>
                  </a:lnTo>
                  <a:lnTo>
                    <a:pt x="233362" y="1851443"/>
                  </a:lnTo>
                  <a:lnTo>
                    <a:pt x="118658" y="1702262"/>
                  </a:lnTo>
                  <a:lnTo>
                    <a:pt x="13184" y="1702262"/>
                  </a:lnTo>
                  <a:lnTo>
                    <a:pt x="13184" y="1712760"/>
                  </a:lnTo>
                  <a:lnTo>
                    <a:pt x="0" y="1695602"/>
                  </a:lnTo>
                  <a:close/>
                </a:path>
                <a:path w="466725" h="3416935">
                  <a:moveTo>
                    <a:pt x="0" y="1979313"/>
                  </a:moveTo>
                  <a:lnTo>
                    <a:pt x="121295" y="1979313"/>
                  </a:lnTo>
                  <a:lnTo>
                    <a:pt x="233362" y="2125830"/>
                  </a:lnTo>
                  <a:lnTo>
                    <a:pt x="345429" y="1979313"/>
                  </a:lnTo>
                  <a:lnTo>
                    <a:pt x="466724" y="1979313"/>
                  </a:lnTo>
                  <a:lnTo>
                    <a:pt x="453540" y="1996471"/>
                  </a:lnTo>
                  <a:lnTo>
                    <a:pt x="453540" y="1985973"/>
                  </a:lnTo>
                  <a:lnTo>
                    <a:pt x="348066" y="1985973"/>
                  </a:lnTo>
                  <a:lnTo>
                    <a:pt x="233362" y="2135154"/>
                  </a:lnTo>
                  <a:lnTo>
                    <a:pt x="118658" y="1985973"/>
                  </a:lnTo>
                  <a:lnTo>
                    <a:pt x="13184" y="1985973"/>
                  </a:lnTo>
                  <a:lnTo>
                    <a:pt x="13184" y="1996471"/>
                  </a:lnTo>
                  <a:lnTo>
                    <a:pt x="0" y="1979313"/>
                  </a:lnTo>
                  <a:close/>
                </a:path>
                <a:path w="466725" h="3416935">
                  <a:moveTo>
                    <a:pt x="0" y="2263023"/>
                  </a:moveTo>
                  <a:lnTo>
                    <a:pt x="121295" y="2263023"/>
                  </a:lnTo>
                  <a:lnTo>
                    <a:pt x="233362" y="2409541"/>
                  </a:lnTo>
                  <a:lnTo>
                    <a:pt x="345429" y="2263023"/>
                  </a:lnTo>
                  <a:lnTo>
                    <a:pt x="466724" y="2263023"/>
                  </a:lnTo>
                  <a:lnTo>
                    <a:pt x="453540" y="2280181"/>
                  </a:lnTo>
                  <a:lnTo>
                    <a:pt x="453540" y="2268351"/>
                  </a:lnTo>
                  <a:lnTo>
                    <a:pt x="348066" y="2268351"/>
                  </a:lnTo>
                  <a:lnTo>
                    <a:pt x="233362" y="2417532"/>
                  </a:lnTo>
                  <a:lnTo>
                    <a:pt x="118658" y="2268351"/>
                  </a:lnTo>
                  <a:lnTo>
                    <a:pt x="13184" y="2268351"/>
                  </a:lnTo>
                  <a:lnTo>
                    <a:pt x="13184" y="2280181"/>
                  </a:lnTo>
                  <a:lnTo>
                    <a:pt x="0" y="2263023"/>
                  </a:lnTo>
                  <a:close/>
                </a:path>
                <a:path w="466725" h="3416935">
                  <a:moveTo>
                    <a:pt x="0" y="2546734"/>
                  </a:moveTo>
                  <a:lnTo>
                    <a:pt x="121295" y="2546734"/>
                  </a:lnTo>
                  <a:lnTo>
                    <a:pt x="233362" y="2693251"/>
                  </a:lnTo>
                  <a:lnTo>
                    <a:pt x="345429" y="2546734"/>
                  </a:lnTo>
                  <a:lnTo>
                    <a:pt x="466724" y="2546734"/>
                  </a:lnTo>
                  <a:lnTo>
                    <a:pt x="453540" y="2563892"/>
                  </a:lnTo>
                  <a:lnTo>
                    <a:pt x="453540" y="2552062"/>
                  </a:lnTo>
                  <a:lnTo>
                    <a:pt x="348066" y="2552062"/>
                  </a:lnTo>
                  <a:lnTo>
                    <a:pt x="233362" y="2701243"/>
                  </a:lnTo>
                  <a:lnTo>
                    <a:pt x="118658" y="2552062"/>
                  </a:lnTo>
                  <a:lnTo>
                    <a:pt x="13184" y="2552062"/>
                  </a:lnTo>
                  <a:lnTo>
                    <a:pt x="13184" y="2563892"/>
                  </a:lnTo>
                  <a:lnTo>
                    <a:pt x="0" y="2546734"/>
                  </a:lnTo>
                  <a:close/>
                </a:path>
                <a:path w="466725" h="3416935">
                  <a:moveTo>
                    <a:pt x="0" y="2829112"/>
                  </a:moveTo>
                  <a:lnTo>
                    <a:pt x="121295" y="2829112"/>
                  </a:lnTo>
                  <a:lnTo>
                    <a:pt x="233362" y="2975630"/>
                  </a:lnTo>
                  <a:lnTo>
                    <a:pt x="345429" y="2829112"/>
                  </a:lnTo>
                  <a:lnTo>
                    <a:pt x="466724" y="2829112"/>
                  </a:lnTo>
                  <a:lnTo>
                    <a:pt x="453540" y="2846270"/>
                  </a:lnTo>
                  <a:lnTo>
                    <a:pt x="453540" y="2835772"/>
                  </a:lnTo>
                  <a:lnTo>
                    <a:pt x="348066" y="2835772"/>
                  </a:lnTo>
                  <a:lnTo>
                    <a:pt x="233362" y="2984953"/>
                  </a:lnTo>
                  <a:lnTo>
                    <a:pt x="118658" y="2835772"/>
                  </a:lnTo>
                  <a:lnTo>
                    <a:pt x="13184" y="2835772"/>
                  </a:lnTo>
                  <a:lnTo>
                    <a:pt x="13184" y="2846270"/>
                  </a:lnTo>
                  <a:lnTo>
                    <a:pt x="0" y="2829112"/>
                  </a:lnTo>
                  <a:close/>
                </a:path>
                <a:path w="466725" h="3416935">
                  <a:moveTo>
                    <a:pt x="0" y="3112823"/>
                  </a:moveTo>
                  <a:lnTo>
                    <a:pt x="121295" y="3112823"/>
                  </a:lnTo>
                  <a:lnTo>
                    <a:pt x="233362" y="3259340"/>
                  </a:lnTo>
                  <a:lnTo>
                    <a:pt x="345429" y="3112823"/>
                  </a:lnTo>
                  <a:lnTo>
                    <a:pt x="466724" y="3112823"/>
                  </a:lnTo>
                  <a:lnTo>
                    <a:pt x="453540" y="3129981"/>
                  </a:lnTo>
                  <a:lnTo>
                    <a:pt x="453540" y="3119483"/>
                  </a:lnTo>
                  <a:lnTo>
                    <a:pt x="348066" y="3119483"/>
                  </a:lnTo>
                  <a:lnTo>
                    <a:pt x="233362" y="3268664"/>
                  </a:lnTo>
                  <a:lnTo>
                    <a:pt x="118658" y="3119483"/>
                  </a:lnTo>
                  <a:lnTo>
                    <a:pt x="13184" y="3119483"/>
                  </a:lnTo>
                  <a:lnTo>
                    <a:pt x="13184" y="3129981"/>
                  </a:lnTo>
                  <a:lnTo>
                    <a:pt x="0" y="3112823"/>
                  </a:lnTo>
                  <a:close/>
                </a:path>
                <a:path w="466725" h="3416935">
                  <a:moveTo>
                    <a:pt x="13184" y="17157"/>
                  </a:moveTo>
                  <a:lnTo>
                    <a:pt x="13184" y="5327"/>
                  </a:lnTo>
                  <a:lnTo>
                    <a:pt x="233362" y="294366"/>
                  </a:lnTo>
                  <a:lnTo>
                    <a:pt x="453540" y="5327"/>
                  </a:lnTo>
                  <a:lnTo>
                    <a:pt x="453540" y="17157"/>
                  </a:lnTo>
                  <a:lnTo>
                    <a:pt x="233362" y="303690"/>
                  </a:lnTo>
                  <a:lnTo>
                    <a:pt x="13184" y="17157"/>
                  </a:lnTo>
                  <a:close/>
                </a:path>
                <a:path w="466725" h="3416935">
                  <a:moveTo>
                    <a:pt x="13184" y="298204"/>
                  </a:moveTo>
                  <a:lnTo>
                    <a:pt x="13184" y="287706"/>
                  </a:lnTo>
                  <a:lnTo>
                    <a:pt x="233362" y="575412"/>
                  </a:lnTo>
                  <a:lnTo>
                    <a:pt x="453540" y="287706"/>
                  </a:lnTo>
                  <a:lnTo>
                    <a:pt x="453540" y="298204"/>
                  </a:lnTo>
                  <a:lnTo>
                    <a:pt x="233362" y="584736"/>
                  </a:lnTo>
                  <a:lnTo>
                    <a:pt x="13184" y="298204"/>
                  </a:lnTo>
                  <a:close/>
                </a:path>
                <a:path w="466725" h="3416935">
                  <a:moveTo>
                    <a:pt x="13184" y="580582"/>
                  </a:moveTo>
                  <a:lnTo>
                    <a:pt x="13184" y="568752"/>
                  </a:lnTo>
                  <a:lnTo>
                    <a:pt x="233362" y="856459"/>
                  </a:lnTo>
                  <a:lnTo>
                    <a:pt x="453540" y="568752"/>
                  </a:lnTo>
                  <a:lnTo>
                    <a:pt x="453540" y="580582"/>
                  </a:lnTo>
                  <a:lnTo>
                    <a:pt x="233362" y="867115"/>
                  </a:lnTo>
                  <a:lnTo>
                    <a:pt x="13184" y="580582"/>
                  </a:lnTo>
                  <a:close/>
                </a:path>
                <a:path w="466725" h="3416935">
                  <a:moveTo>
                    <a:pt x="13184" y="862961"/>
                  </a:moveTo>
                  <a:lnTo>
                    <a:pt x="13184" y="852463"/>
                  </a:lnTo>
                  <a:lnTo>
                    <a:pt x="233362" y="1140169"/>
                  </a:lnTo>
                  <a:lnTo>
                    <a:pt x="453540" y="852463"/>
                  </a:lnTo>
                  <a:lnTo>
                    <a:pt x="453540" y="862961"/>
                  </a:lnTo>
                  <a:lnTo>
                    <a:pt x="233362" y="1149493"/>
                  </a:lnTo>
                  <a:lnTo>
                    <a:pt x="13184" y="862961"/>
                  </a:lnTo>
                  <a:close/>
                </a:path>
                <a:path w="466725" h="3416935">
                  <a:moveTo>
                    <a:pt x="13184" y="1146671"/>
                  </a:moveTo>
                  <a:lnTo>
                    <a:pt x="13184" y="1136173"/>
                  </a:lnTo>
                  <a:lnTo>
                    <a:pt x="233362" y="1423880"/>
                  </a:lnTo>
                  <a:lnTo>
                    <a:pt x="453540" y="1136173"/>
                  </a:lnTo>
                  <a:lnTo>
                    <a:pt x="453540" y="1146671"/>
                  </a:lnTo>
                  <a:lnTo>
                    <a:pt x="233362" y="1433204"/>
                  </a:lnTo>
                  <a:lnTo>
                    <a:pt x="13184" y="1146671"/>
                  </a:lnTo>
                  <a:close/>
                </a:path>
                <a:path w="466725" h="3416935">
                  <a:moveTo>
                    <a:pt x="13184" y="1430382"/>
                  </a:moveTo>
                  <a:lnTo>
                    <a:pt x="13184" y="1418552"/>
                  </a:lnTo>
                  <a:lnTo>
                    <a:pt x="233362" y="1706258"/>
                  </a:lnTo>
                  <a:lnTo>
                    <a:pt x="453540" y="1418552"/>
                  </a:lnTo>
                  <a:lnTo>
                    <a:pt x="453540" y="1430382"/>
                  </a:lnTo>
                  <a:lnTo>
                    <a:pt x="233362" y="1716914"/>
                  </a:lnTo>
                  <a:lnTo>
                    <a:pt x="13184" y="1430382"/>
                  </a:lnTo>
                  <a:close/>
                </a:path>
                <a:path w="466725" h="3416935">
                  <a:moveTo>
                    <a:pt x="13184" y="1712760"/>
                  </a:moveTo>
                  <a:lnTo>
                    <a:pt x="13184" y="1702262"/>
                  </a:lnTo>
                  <a:lnTo>
                    <a:pt x="233362" y="1989969"/>
                  </a:lnTo>
                  <a:lnTo>
                    <a:pt x="453540" y="1702262"/>
                  </a:lnTo>
                  <a:lnTo>
                    <a:pt x="453540" y="1712760"/>
                  </a:lnTo>
                  <a:lnTo>
                    <a:pt x="233362" y="1999293"/>
                  </a:lnTo>
                  <a:lnTo>
                    <a:pt x="13184" y="1712760"/>
                  </a:lnTo>
                  <a:close/>
                </a:path>
                <a:path w="466725" h="3416935">
                  <a:moveTo>
                    <a:pt x="13184" y="1996471"/>
                  </a:moveTo>
                  <a:lnTo>
                    <a:pt x="13184" y="1985973"/>
                  </a:lnTo>
                  <a:lnTo>
                    <a:pt x="233362" y="2273679"/>
                  </a:lnTo>
                  <a:lnTo>
                    <a:pt x="453540" y="1985973"/>
                  </a:lnTo>
                  <a:lnTo>
                    <a:pt x="453540" y="1996471"/>
                  </a:lnTo>
                  <a:lnTo>
                    <a:pt x="233362" y="2283003"/>
                  </a:lnTo>
                  <a:lnTo>
                    <a:pt x="13184" y="1996471"/>
                  </a:lnTo>
                  <a:close/>
                </a:path>
                <a:path w="466725" h="3416935">
                  <a:moveTo>
                    <a:pt x="13184" y="2280181"/>
                  </a:moveTo>
                  <a:lnTo>
                    <a:pt x="13184" y="2268351"/>
                  </a:lnTo>
                  <a:lnTo>
                    <a:pt x="233362" y="2556058"/>
                  </a:lnTo>
                  <a:lnTo>
                    <a:pt x="453540" y="2268351"/>
                  </a:lnTo>
                  <a:lnTo>
                    <a:pt x="453540" y="2280181"/>
                  </a:lnTo>
                  <a:lnTo>
                    <a:pt x="233362" y="2566714"/>
                  </a:lnTo>
                  <a:lnTo>
                    <a:pt x="13184" y="2280181"/>
                  </a:lnTo>
                  <a:close/>
                </a:path>
                <a:path w="466725" h="3416935">
                  <a:moveTo>
                    <a:pt x="13184" y="2563892"/>
                  </a:moveTo>
                  <a:lnTo>
                    <a:pt x="13184" y="2552062"/>
                  </a:lnTo>
                  <a:lnTo>
                    <a:pt x="233362" y="2839768"/>
                  </a:lnTo>
                  <a:lnTo>
                    <a:pt x="453540" y="2552062"/>
                  </a:lnTo>
                  <a:lnTo>
                    <a:pt x="453540" y="2563892"/>
                  </a:lnTo>
                  <a:lnTo>
                    <a:pt x="233362" y="2850424"/>
                  </a:lnTo>
                  <a:lnTo>
                    <a:pt x="13184" y="2563892"/>
                  </a:lnTo>
                  <a:close/>
                </a:path>
                <a:path w="466725" h="3416935">
                  <a:moveTo>
                    <a:pt x="13184" y="2846270"/>
                  </a:moveTo>
                  <a:lnTo>
                    <a:pt x="13184" y="2835772"/>
                  </a:lnTo>
                  <a:lnTo>
                    <a:pt x="233362" y="3123479"/>
                  </a:lnTo>
                  <a:lnTo>
                    <a:pt x="453540" y="2835772"/>
                  </a:lnTo>
                  <a:lnTo>
                    <a:pt x="453540" y="2846270"/>
                  </a:lnTo>
                  <a:lnTo>
                    <a:pt x="233362" y="3132803"/>
                  </a:lnTo>
                  <a:lnTo>
                    <a:pt x="13184" y="2846270"/>
                  </a:lnTo>
                  <a:close/>
                </a:path>
                <a:path w="466725" h="3416935">
                  <a:moveTo>
                    <a:pt x="13184" y="3129981"/>
                  </a:moveTo>
                  <a:lnTo>
                    <a:pt x="13184" y="3119483"/>
                  </a:lnTo>
                  <a:lnTo>
                    <a:pt x="233362" y="3407189"/>
                  </a:lnTo>
                  <a:lnTo>
                    <a:pt x="453540" y="3119483"/>
                  </a:lnTo>
                  <a:lnTo>
                    <a:pt x="453540" y="3129981"/>
                  </a:lnTo>
                  <a:lnTo>
                    <a:pt x="233362" y="3416513"/>
                  </a:lnTo>
                  <a:lnTo>
                    <a:pt x="13184" y="3129981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807460" y="230736"/>
              <a:ext cx="15452090" cy="9825990"/>
            </a:xfrm>
            <a:custGeom>
              <a:avLst/>
              <a:gdLst/>
              <a:ahLst/>
              <a:cxnLst/>
              <a:rect l="l" t="t" r="r" b="b"/>
              <a:pathLst>
                <a:path w="15452090" h="9825990">
                  <a:moveTo>
                    <a:pt x="14699363" y="9825526"/>
                  </a:moveTo>
                  <a:lnTo>
                    <a:pt x="752474" y="9825526"/>
                  </a:lnTo>
                  <a:lnTo>
                    <a:pt x="702777" y="9823884"/>
                  </a:lnTo>
                  <a:lnTo>
                    <a:pt x="653566" y="9819000"/>
                  </a:lnTo>
                  <a:lnTo>
                    <a:pt x="604988" y="9810933"/>
                  </a:lnTo>
                  <a:lnTo>
                    <a:pt x="557190" y="9799745"/>
                  </a:lnTo>
                  <a:lnTo>
                    <a:pt x="510316" y="9785496"/>
                  </a:lnTo>
                  <a:lnTo>
                    <a:pt x="464515" y="9768247"/>
                  </a:lnTo>
                  <a:lnTo>
                    <a:pt x="419931" y="9748057"/>
                  </a:lnTo>
                  <a:lnTo>
                    <a:pt x="376711" y="9724989"/>
                  </a:lnTo>
                  <a:lnTo>
                    <a:pt x="335001" y="9699101"/>
                  </a:lnTo>
                  <a:lnTo>
                    <a:pt x="294947" y="9670455"/>
                  </a:lnTo>
                  <a:lnTo>
                    <a:pt x="256697" y="9639111"/>
                  </a:lnTo>
                  <a:lnTo>
                    <a:pt x="220394" y="9605131"/>
                  </a:lnTo>
                  <a:lnTo>
                    <a:pt x="186414" y="9568829"/>
                  </a:lnTo>
                  <a:lnTo>
                    <a:pt x="155070" y="9530578"/>
                  </a:lnTo>
                  <a:lnTo>
                    <a:pt x="126424" y="9490524"/>
                  </a:lnTo>
                  <a:lnTo>
                    <a:pt x="100537" y="9448814"/>
                  </a:lnTo>
                  <a:lnTo>
                    <a:pt x="77468" y="9405594"/>
                  </a:lnTo>
                  <a:lnTo>
                    <a:pt x="57278" y="9361010"/>
                  </a:lnTo>
                  <a:lnTo>
                    <a:pt x="40029" y="9315209"/>
                  </a:lnTo>
                  <a:lnTo>
                    <a:pt x="25780" y="9268335"/>
                  </a:lnTo>
                  <a:lnTo>
                    <a:pt x="14592" y="9220537"/>
                  </a:lnTo>
                  <a:lnTo>
                    <a:pt x="6525" y="9171959"/>
                  </a:lnTo>
                  <a:lnTo>
                    <a:pt x="1641" y="9122748"/>
                  </a:lnTo>
                  <a:lnTo>
                    <a:pt x="0" y="9073051"/>
                  </a:lnTo>
                  <a:lnTo>
                    <a:pt x="0" y="752475"/>
                  </a:lnTo>
                  <a:lnTo>
                    <a:pt x="1641" y="702777"/>
                  </a:lnTo>
                  <a:lnTo>
                    <a:pt x="6525" y="653566"/>
                  </a:lnTo>
                  <a:lnTo>
                    <a:pt x="14592" y="604988"/>
                  </a:lnTo>
                  <a:lnTo>
                    <a:pt x="25780" y="557190"/>
                  </a:lnTo>
                  <a:lnTo>
                    <a:pt x="40029" y="510316"/>
                  </a:lnTo>
                  <a:lnTo>
                    <a:pt x="57278" y="464515"/>
                  </a:lnTo>
                  <a:lnTo>
                    <a:pt x="77468" y="419931"/>
                  </a:lnTo>
                  <a:lnTo>
                    <a:pt x="100537" y="376711"/>
                  </a:lnTo>
                  <a:lnTo>
                    <a:pt x="126424" y="335001"/>
                  </a:lnTo>
                  <a:lnTo>
                    <a:pt x="155070" y="294947"/>
                  </a:lnTo>
                  <a:lnTo>
                    <a:pt x="186414" y="256697"/>
                  </a:lnTo>
                  <a:lnTo>
                    <a:pt x="220394" y="220394"/>
                  </a:lnTo>
                  <a:lnTo>
                    <a:pt x="256697" y="186414"/>
                  </a:lnTo>
                  <a:lnTo>
                    <a:pt x="294947" y="155070"/>
                  </a:lnTo>
                  <a:lnTo>
                    <a:pt x="335001" y="126424"/>
                  </a:lnTo>
                  <a:lnTo>
                    <a:pt x="376711" y="100537"/>
                  </a:lnTo>
                  <a:lnTo>
                    <a:pt x="419931" y="77468"/>
                  </a:lnTo>
                  <a:lnTo>
                    <a:pt x="464515" y="57278"/>
                  </a:lnTo>
                  <a:lnTo>
                    <a:pt x="510316" y="40029"/>
                  </a:lnTo>
                  <a:lnTo>
                    <a:pt x="557190" y="25780"/>
                  </a:lnTo>
                  <a:lnTo>
                    <a:pt x="604988" y="14592"/>
                  </a:lnTo>
                  <a:lnTo>
                    <a:pt x="653566" y="6525"/>
                  </a:lnTo>
                  <a:lnTo>
                    <a:pt x="702777" y="1641"/>
                  </a:lnTo>
                  <a:lnTo>
                    <a:pt x="752474" y="0"/>
                  </a:lnTo>
                  <a:lnTo>
                    <a:pt x="14699363" y="0"/>
                  </a:lnTo>
                  <a:lnTo>
                    <a:pt x="14749061" y="1641"/>
                  </a:lnTo>
                  <a:lnTo>
                    <a:pt x="14798272" y="6525"/>
                  </a:lnTo>
                  <a:lnTo>
                    <a:pt x="14846850" y="14592"/>
                  </a:lnTo>
                  <a:lnTo>
                    <a:pt x="14894649" y="25780"/>
                  </a:lnTo>
                  <a:lnTo>
                    <a:pt x="14941522" y="40029"/>
                  </a:lnTo>
                  <a:lnTo>
                    <a:pt x="14987324" y="57278"/>
                  </a:lnTo>
                  <a:lnTo>
                    <a:pt x="15031908" y="77468"/>
                  </a:lnTo>
                  <a:lnTo>
                    <a:pt x="15075128" y="100537"/>
                  </a:lnTo>
                  <a:lnTo>
                    <a:pt x="15116838" y="126424"/>
                  </a:lnTo>
                  <a:lnTo>
                    <a:pt x="15156891" y="155070"/>
                  </a:lnTo>
                  <a:lnTo>
                    <a:pt x="15195142" y="186414"/>
                  </a:lnTo>
                  <a:lnTo>
                    <a:pt x="15231445" y="220394"/>
                  </a:lnTo>
                  <a:lnTo>
                    <a:pt x="15265425" y="256697"/>
                  </a:lnTo>
                  <a:lnTo>
                    <a:pt x="15296768" y="294947"/>
                  </a:lnTo>
                  <a:lnTo>
                    <a:pt x="15325414" y="335001"/>
                  </a:lnTo>
                  <a:lnTo>
                    <a:pt x="15351302" y="376711"/>
                  </a:lnTo>
                  <a:lnTo>
                    <a:pt x="15374370" y="419931"/>
                  </a:lnTo>
                  <a:lnTo>
                    <a:pt x="15394560" y="464515"/>
                  </a:lnTo>
                  <a:lnTo>
                    <a:pt x="15411809" y="510316"/>
                  </a:lnTo>
                  <a:lnTo>
                    <a:pt x="15426058" y="557190"/>
                  </a:lnTo>
                  <a:lnTo>
                    <a:pt x="15437246" y="604988"/>
                  </a:lnTo>
                  <a:lnTo>
                    <a:pt x="15445312" y="653566"/>
                  </a:lnTo>
                  <a:lnTo>
                    <a:pt x="15450197" y="702777"/>
                  </a:lnTo>
                  <a:lnTo>
                    <a:pt x="15451838" y="752475"/>
                  </a:lnTo>
                  <a:lnTo>
                    <a:pt x="15451838" y="9073051"/>
                  </a:lnTo>
                  <a:lnTo>
                    <a:pt x="15450197" y="9122748"/>
                  </a:lnTo>
                  <a:lnTo>
                    <a:pt x="15445312" y="9171959"/>
                  </a:lnTo>
                  <a:lnTo>
                    <a:pt x="15437246" y="9220537"/>
                  </a:lnTo>
                  <a:lnTo>
                    <a:pt x="15426058" y="9268335"/>
                  </a:lnTo>
                  <a:lnTo>
                    <a:pt x="15411809" y="9315209"/>
                  </a:lnTo>
                  <a:lnTo>
                    <a:pt x="15394560" y="9361010"/>
                  </a:lnTo>
                  <a:lnTo>
                    <a:pt x="15374370" y="9405594"/>
                  </a:lnTo>
                  <a:lnTo>
                    <a:pt x="15351302" y="9448814"/>
                  </a:lnTo>
                  <a:lnTo>
                    <a:pt x="15325414" y="9490524"/>
                  </a:lnTo>
                  <a:lnTo>
                    <a:pt x="15296768" y="9530578"/>
                  </a:lnTo>
                  <a:lnTo>
                    <a:pt x="15265425" y="9568829"/>
                  </a:lnTo>
                  <a:lnTo>
                    <a:pt x="15231445" y="9605131"/>
                  </a:lnTo>
                  <a:lnTo>
                    <a:pt x="15195142" y="9639111"/>
                  </a:lnTo>
                  <a:lnTo>
                    <a:pt x="15156891" y="9670455"/>
                  </a:lnTo>
                  <a:lnTo>
                    <a:pt x="15116838" y="9699101"/>
                  </a:lnTo>
                  <a:lnTo>
                    <a:pt x="15075128" y="9724989"/>
                  </a:lnTo>
                  <a:lnTo>
                    <a:pt x="15031908" y="9748057"/>
                  </a:lnTo>
                  <a:lnTo>
                    <a:pt x="14987324" y="9768247"/>
                  </a:lnTo>
                  <a:lnTo>
                    <a:pt x="14941522" y="9785496"/>
                  </a:lnTo>
                  <a:lnTo>
                    <a:pt x="14894649" y="9799745"/>
                  </a:lnTo>
                  <a:lnTo>
                    <a:pt x="14846850" y="9810933"/>
                  </a:lnTo>
                  <a:lnTo>
                    <a:pt x="14798272" y="9819000"/>
                  </a:lnTo>
                  <a:lnTo>
                    <a:pt x="14749061" y="9823884"/>
                  </a:lnTo>
                  <a:lnTo>
                    <a:pt x="14699363" y="9825526"/>
                  </a:lnTo>
                  <a:close/>
                </a:path>
              </a:pathLst>
            </a:custGeom>
            <a:solidFill>
              <a:srgbClr val="FFFFFF">
                <a:alpha val="9499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6538954" y="5696168"/>
            <a:ext cx="5989320" cy="3959225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516380">
              <a:lnSpc>
                <a:spcPct val="100000"/>
              </a:lnSpc>
              <a:spcBef>
                <a:spcPts val="685"/>
              </a:spcBef>
            </a:pPr>
            <a:r>
              <a:rPr dirty="0" sz="3200" spc="-204">
                <a:latin typeface="Arial Black"/>
                <a:cs typeface="Arial Black"/>
              </a:rPr>
              <a:t>Supervised</a:t>
            </a:r>
            <a:r>
              <a:rPr dirty="0" sz="3200" spc="-250">
                <a:latin typeface="Arial Black"/>
                <a:cs typeface="Arial Black"/>
              </a:rPr>
              <a:t> </a:t>
            </a:r>
            <a:r>
              <a:rPr dirty="0" sz="3200" spc="-25">
                <a:latin typeface="Arial Black"/>
                <a:cs typeface="Arial Black"/>
              </a:rPr>
              <a:t>By:</a:t>
            </a:r>
            <a:endParaRPr sz="3200">
              <a:latin typeface="Arial Black"/>
              <a:cs typeface="Arial Black"/>
            </a:endParaRPr>
          </a:p>
          <a:p>
            <a:pPr algn="ctr" marL="198755">
              <a:lnSpc>
                <a:spcPct val="100000"/>
              </a:lnSpc>
              <a:spcBef>
                <a:spcPts val="585"/>
              </a:spcBef>
            </a:pPr>
            <a:r>
              <a:rPr dirty="0" sz="3200" spc="-50">
                <a:latin typeface="Lucida Sans Unicode"/>
                <a:cs typeface="Lucida Sans Unicode"/>
              </a:rPr>
              <a:t>Dr.</a:t>
            </a:r>
            <a:r>
              <a:rPr dirty="0" sz="3200" spc="-175">
                <a:latin typeface="Lucida Sans Unicode"/>
                <a:cs typeface="Lucida Sans Unicode"/>
              </a:rPr>
              <a:t> </a:t>
            </a:r>
            <a:r>
              <a:rPr dirty="0" sz="3200">
                <a:latin typeface="Lucida Sans Unicode"/>
                <a:cs typeface="Lucida Sans Unicode"/>
              </a:rPr>
              <a:t>Maher</a:t>
            </a:r>
            <a:r>
              <a:rPr dirty="0" sz="3200" spc="-175">
                <a:latin typeface="Lucida Sans Unicode"/>
                <a:cs typeface="Lucida Sans Unicode"/>
              </a:rPr>
              <a:t> </a:t>
            </a:r>
            <a:r>
              <a:rPr dirty="0" sz="3200" spc="-35">
                <a:latin typeface="Lucida Sans Unicode"/>
                <a:cs typeface="Lucida Sans Unicode"/>
              </a:rPr>
              <a:t>Abu</a:t>
            </a:r>
            <a:r>
              <a:rPr dirty="0" sz="3200" spc="-170">
                <a:latin typeface="Lucida Sans Unicode"/>
                <a:cs typeface="Lucida Sans Unicode"/>
              </a:rPr>
              <a:t> </a:t>
            </a:r>
            <a:r>
              <a:rPr dirty="0" sz="3200" spc="-10">
                <a:latin typeface="Lucida Sans Unicode"/>
                <a:cs typeface="Lucida Sans Unicode"/>
              </a:rPr>
              <a:t>Baker</a:t>
            </a:r>
            <a:endParaRPr sz="32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3200">
              <a:latin typeface="Lucida Sans Unicode"/>
              <a:cs typeface="Lucida Sans Unicode"/>
            </a:endParaRPr>
          </a:p>
          <a:p>
            <a:pPr marL="1423670">
              <a:lnSpc>
                <a:spcPct val="100000"/>
              </a:lnSpc>
            </a:pPr>
            <a:r>
              <a:rPr dirty="0" sz="3200" spc="-195">
                <a:latin typeface="Arial Black"/>
                <a:cs typeface="Arial Black"/>
              </a:rPr>
              <a:t>Prepared</a:t>
            </a:r>
            <a:r>
              <a:rPr dirty="0" sz="3200" spc="-240">
                <a:latin typeface="Arial Black"/>
                <a:cs typeface="Arial Black"/>
              </a:rPr>
              <a:t> </a:t>
            </a:r>
            <a:r>
              <a:rPr dirty="0" sz="3200" spc="-25">
                <a:latin typeface="Arial Black"/>
                <a:cs typeface="Arial Black"/>
              </a:rPr>
              <a:t>By:</a:t>
            </a:r>
            <a:endParaRPr sz="32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585"/>
              </a:spcBef>
              <a:tabLst>
                <a:tab pos="3005455" algn="l"/>
              </a:tabLst>
            </a:pPr>
            <a:r>
              <a:rPr dirty="0" sz="3200">
                <a:latin typeface="Lucida Sans Unicode"/>
                <a:cs typeface="Lucida Sans Unicode"/>
              </a:rPr>
              <a:t>Aya</a:t>
            </a:r>
            <a:r>
              <a:rPr dirty="0" sz="3200" spc="-155">
                <a:latin typeface="Lucida Sans Unicode"/>
                <a:cs typeface="Lucida Sans Unicode"/>
              </a:rPr>
              <a:t> </a:t>
            </a:r>
            <a:r>
              <a:rPr dirty="0" sz="3200" spc="-10">
                <a:latin typeface="Lucida Sans Unicode"/>
                <a:cs typeface="Lucida Sans Unicode"/>
              </a:rPr>
              <a:t>Maani</a:t>
            </a:r>
            <a:r>
              <a:rPr dirty="0" sz="3200">
                <a:latin typeface="Lucida Sans Unicode"/>
                <a:cs typeface="Lucida Sans Unicode"/>
              </a:rPr>
              <a:t>	Shahd</a:t>
            </a:r>
            <a:r>
              <a:rPr dirty="0" sz="3200" spc="-10">
                <a:latin typeface="Lucida Sans Unicode"/>
                <a:cs typeface="Lucida Sans Unicode"/>
              </a:rPr>
              <a:t> Abuzant</a:t>
            </a:r>
            <a:endParaRPr sz="32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3200">
              <a:latin typeface="Lucida Sans Unicode"/>
              <a:cs typeface="Lucida Sans Unicode"/>
            </a:endParaRPr>
          </a:p>
          <a:p>
            <a:pPr algn="ctr">
              <a:lnSpc>
                <a:spcPct val="100000"/>
              </a:lnSpc>
            </a:pPr>
            <a:r>
              <a:rPr dirty="0" sz="3200" spc="-20">
                <a:latin typeface="Arial Black"/>
                <a:cs typeface="Arial Black"/>
              </a:rPr>
              <a:t>2025</a:t>
            </a:r>
            <a:endParaRPr sz="3200">
              <a:latin typeface="Arial Black"/>
              <a:cs typeface="Arial Black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0"/>
            <a:ext cx="10824845" cy="3773170"/>
            <a:chOff x="0" y="0"/>
            <a:chExt cx="10824845" cy="3773170"/>
          </a:xfrm>
        </p:grpSpPr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24353" y="772513"/>
              <a:ext cx="3000374" cy="3000374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0" y="0"/>
              <a:ext cx="1366520" cy="2463165"/>
            </a:xfrm>
            <a:custGeom>
              <a:avLst/>
              <a:gdLst/>
              <a:ahLst/>
              <a:cxnLst/>
              <a:rect l="l" t="t" r="r" b="b"/>
              <a:pathLst>
                <a:path w="1366520" h="2463165">
                  <a:moveTo>
                    <a:pt x="0" y="2462910"/>
                  </a:moveTo>
                  <a:lnTo>
                    <a:pt x="0" y="1313871"/>
                  </a:lnTo>
                  <a:lnTo>
                    <a:pt x="24756" y="1283923"/>
                  </a:lnTo>
                  <a:lnTo>
                    <a:pt x="55225" y="1245225"/>
                  </a:lnTo>
                  <a:lnTo>
                    <a:pt x="84819" y="1205738"/>
                  </a:lnTo>
                  <a:lnTo>
                    <a:pt x="113528" y="1165475"/>
                  </a:lnTo>
                  <a:lnTo>
                    <a:pt x="141336" y="1124447"/>
                  </a:lnTo>
                  <a:lnTo>
                    <a:pt x="168232" y="1082666"/>
                  </a:lnTo>
                  <a:lnTo>
                    <a:pt x="194201" y="1040146"/>
                  </a:lnTo>
                  <a:lnTo>
                    <a:pt x="219231" y="996897"/>
                  </a:lnTo>
                  <a:lnTo>
                    <a:pt x="242562" y="954292"/>
                  </a:lnTo>
                  <a:lnTo>
                    <a:pt x="266419" y="908262"/>
                  </a:lnTo>
                  <a:lnTo>
                    <a:pt x="288472" y="863061"/>
                  </a:lnTo>
                  <a:lnTo>
                    <a:pt x="309385" y="817505"/>
                  </a:lnTo>
                  <a:lnTo>
                    <a:pt x="329154" y="771613"/>
                  </a:lnTo>
                  <a:lnTo>
                    <a:pt x="347778" y="725400"/>
                  </a:lnTo>
                  <a:lnTo>
                    <a:pt x="365255" y="678887"/>
                  </a:lnTo>
                  <a:lnTo>
                    <a:pt x="381583" y="632089"/>
                  </a:lnTo>
                  <a:lnTo>
                    <a:pt x="396761" y="585026"/>
                  </a:lnTo>
                  <a:lnTo>
                    <a:pt x="410787" y="537715"/>
                  </a:lnTo>
                  <a:lnTo>
                    <a:pt x="423659" y="490174"/>
                  </a:lnTo>
                  <a:lnTo>
                    <a:pt x="435375" y="442420"/>
                  </a:lnTo>
                  <a:lnTo>
                    <a:pt x="445933" y="394472"/>
                  </a:lnTo>
                  <a:lnTo>
                    <a:pt x="455332" y="346347"/>
                  </a:lnTo>
                  <a:lnTo>
                    <a:pt x="463570" y="298064"/>
                  </a:lnTo>
                  <a:lnTo>
                    <a:pt x="470645" y="249639"/>
                  </a:lnTo>
                  <a:lnTo>
                    <a:pt x="476555" y="201091"/>
                  </a:lnTo>
                  <a:lnTo>
                    <a:pt x="481299" y="152437"/>
                  </a:lnTo>
                  <a:lnTo>
                    <a:pt x="484874" y="103696"/>
                  </a:lnTo>
                  <a:lnTo>
                    <a:pt x="487279" y="54886"/>
                  </a:lnTo>
                  <a:lnTo>
                    <a:pt x="488512" y="6023"/>
                  </a:lnTo>
                  <a:lnTo>
                    <a:pt x="488519" y="0"/>
                  </a:lnTo>
                  <a:lnTo>
                    <a:pt x="1366058" y="0"/>
                  </a:lnTo>
                  <a:lnTo>
                    <a:pt x="1364580" y="71928"/>
                  </a:lnTo>
                  <a:lnTo>
                    <a:pt x="1362467" y="121397"/>
                  </a:lnTo>
                  <a:lnTo>
                    <a:pt x="1359518" y="170899"/>
                  </a:lnTo>
                  <a:lnTo>
                    <a:pt x="1355533" y="222389"/>
                  </a:lnTo>
                  <a:lnTo>
                    <a:pt x="1350668" y="273693"/>
                  </a:lnTo>
                  <a:lnTo>
                    <a:pt x="1344925" y="324807"/>
                  </a:lnTo>
                  <a:lnTo>
                    <a:pt x="1338306" y="375729"/>
                  </a:lnTo>
                  <a:lnTo>
                    <a:pt x="1330813" y="426455"/>
                  </a:lnTo>
                  <a:lnTo>
                    <a:pt x="1322448" y="476979"/>
                  </a:lnTo>
                  <a:lnTo>
                    <a:pt x="1313213" y="527299"/>
                  </a:lnTo>
                  <a:lnTo>
                    <a:pt x="1303110" y="577410"/>
                  </a:lnTo>
                  <a:lnTo>
                    <a:pt x="1292140" y="627309"/>
                  </a:lnTo>
                  <a:lnTo>
                    <a:pt x="1280307" y="676992"/>
                  </a:lnTo>
                  <a:lnTo>
                    <a:pt x="1267611" y="726454"/>
                  </a:lnTo>
                  <a:lnTo>
                    <a:pt x="1254055" y="775693"/>
                  </a:lnTo>
                  <a:lnTo>
                    <a:pt x="1239640" y="824703"/>
                  </a:lnTo>
                  <a:lnTo>
                    <a:pt x="1224369" y="873481"/>
                  </a:lnTo>
                  <a:lnTo>
                    <a:pt x="1208244" y="922024"/>
                  </a:lnTo>
                  <a:lnTo>
                    <a:pt x="1191266" y="970327"/>
                  </a:lnTo>
                  <a:lnTo>
                    <a:pt x="1173437" y="1018386"/>
                  </a:lnTo>
                  <a:lnTo>
                    <a:pt x="1154760" y="1066198"/>
                  </a:lnTo>
                  <a:lnTo>
                    <a:pt x="1135237" y="1113759"/>
                  </a:lnTo>
                  <a:lnTo>
                    <a:pt x="1114869" y="1161064"/>
                  </a:lnTo>
                  <a:lnTo>
                    <a:pt x="1093658" y="1208110"/>
                  </a:lnTo>
                  <a:lnTo>
                    <a:pt x="1071606" y="1254893"/>
                  </a:lnTo>
                  <a:lnTo>
                    <a:pt x="1048716" y="1301409"/>
                  </a:lnTo>
                  <a:lnTo>
                    <a:pt x="1025743" y="1346148"/>
                  </a:lnTo>
                  <a:lnTo>
                    <a:pt x="1002103" y="1390333"/>
                  </a:lnTo>
                  <a:lnTo>
                    <a:pt x="1000611" y="1393117"/>
                  </a:lnTo>
                  <a:lnTo>
                    <a:pt x="975452" y="1438173"/>
                  </a:lnTo>
                  <a:lnTo>
                    <a:pt x="949562" y="1482694"/>
                  </a:lnTo>
                  <a:lnTo>
                    <a:pt x="922946" y="1526673"/>
                  </a:lnTo>
                  <a:lnTo>
                    <a:pt x="895610" y="1570109"/>
                  </a:lnTo>
                  <a:lnTo>
                    <a:pt x="867559" y="1612996"/>
                  </a:lnTo>
                  <a:lnTo>
                    <a:pt x="838797" y="1655331"/>
                  </a:lnTo>
                  <a:lnTo>
                    <a:pt x="809330" y="1697110"/>
                  </a:lnTo>
                  <a:lnTo>
                    <a:pt x="779164" y="1738329"/>
                  </a:lnTo>
                  <a:lnTo>
                    <a:pt x="748303" y="1778985"/>
                  </a:lnTo>
                  <a:lnTo>
                    <a:pt x="716753" y="1819073"/>
                  </a:lnTo>
                  <a:lnTo>
                    <a:pt x="684519" y="1858589"/>
                  </a:lnTo>
                  <a:lnTo>
                    <a:pt x="651606" y="1897530"/>
                  </a:lnTo>
                  <a:lnTo>
                    <a:pt x="618019" y="1935891"/>
                  </a:lnTo>
                  <a:lnTo>
                    <a:pt x="583764" y="1973669"/>
                  </a:lnTo>
                  <a:lnTo>
                    <a:pt x="548846" y="2010860"/>
                  </a:lnTo>
                  <a:lnTo>
                    <a:pt x="513270" y="2047460"/>
                  </a:lnTo>
                  <a:lnTo>
                    <a:pt x="477040" y="2083465"/>
                  </a:lnTo>
                  <a:lnTo>
                    <a:pt x="440164" y="2118872"/>
                  </a:lnTo>
                  <a:lnTo>
                    <a:pt x="402644" y="2153676"/>
                  </a:lnTo>
                  <a:lnTo>
                    <a:pt x="364488" y="2187873"/>
                  </a:lnTo>
                  <a:lnTo>
                    <a:pt x="325700" y="2221459"/>
                  </a:lnTo>
                  <a:lnTo>
                    <a:pt x="287737" y="2253366"/>
                  </a:lnTo>
                  <a:lnTo>
                    <a:pt x="249302" y="2284581"/>
                  </a:lnTo>
                  <a:lnTo>
                    <a:pt x="210399" y="2315102"/>
                  </a:lnTo>
                  <a:lnTo>
                    <a:pt x="171033" y="2344926"/>
                  </a:lnTo>
                  <a:lnTo>
                    <a:pt x="131207" y="2374051"/>
                  </a:lnTo>
                  <a:lnTo>
                    <a:pt x="90927" y="2402475"/>
                  </a:lnTo>
                  <a:lnTo>
                    <a:pt x="50198" y="2430194"/>
                  </a:lnTo>
                  <a:lnTo>
                    <a:pt x="9023" y="2457206"/>
                  </a:lnTo>
                  <a:lnTo>
                    <a:pt x="0" y="2462910"/>
                  </a:lnTo>
                  <a:close/>
                </a:path>
              </a:pathLst>
            </a:custGeom>
            <a:solidFill>
              <a:srgbClr val="1F737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268040" y="4028817"/>
            <a:ext cx="12346305" cy="122555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295650" marR="5080" indent="-3283585">
              <a:lnSpc>
                <a:spcPct val="115799"/>
              </a:lnSpc>
              <a:spcBef>
                <a:spcPts val="95"/>
              </a:spcBef>
            </a:pPr>
            <a:r>
              <a:rPr dirty="0" sz="3400" spc="-215"/>
              <a:t>Integrated</a:t>
            </a:r>
            <a:r>
              <a:rPr dirty="0" sz="3400" spc="-280"/>
              <a:t> </a:t>
            </a:r>
            <a:r>
              <a:rPr dirty="0" sz="3400" spc="-160"/>
              <a:t>Information</a:t>
            </a:r>
            <a:r>
              <a:rPr dirty="0" sz="3400" spc="-275"/>
              <a:t> </a:t>
            </a:r>
            <a:r>
              <a:rPr dirty="0" sz="3400" spc="-185"/>
              <a:t>and</a:t>
            </a:r>
            <a:r>
              <a:rPr dirty="0" sz="3400" spc="-280"/>
              <a:t> </a:t>
            </a:r>
            <a:r>
              <a:rPr dirty="0" sz="3400" spc="-254"/>
              <a:t>Treatment</a:t>
            </a:r>
            <a:r>
              <a:rPr dirty="0" sz="3400" spc="-275"/>
              <a:t> </a:t>
            </a:r>
            <a:r>
              <a:rPr dirty="0" sz="3400" spc="-320"/>
              <a:t>Tracking</a:t>
            </a:r>
            <a:r>
              <a:rPr dirty="0" sz="3400" spc="-280"/>
              <a:t> </a:t>
            </a:r>
            <a:r>
              <a:rPr dirty="0" sz="3400" spc="-254"/>
              <a:t>System</a:t>
            </a:r>
            <a:r>
              <a:rPr dirty="0" sz="3400" spc="-275"/>
              <a:t> </a:t>
            </a:r>
            <a:r>
              <a:rPr dirty="0" sz="3400" spc="-25"/>
              <a:t>for </a:t>
            </a:r>
            <a:r>
              <a:rPr dirty="0" sz="3400" spc="-130"/>
              <a:t>Al-</a:t>
            </a:r>
            <a:r>
              <a:rPr dirty="0" sz="3400" spc="-215"/>
              <a:t>Arda</a:t>
            </a:r>
            <a:r>
              <a:rPr dirty="0" sz="3400" spc="-254"/>
              <a:t> </a:t>
            </a:r>
            <a:r>
              <a:rPr dirty="0" sz="3400" spc="-190"/>
              <a:t>Dermatology</a:t>
            </a:r>
            <a:r>
              <a:rPr dirty="0" sz="3400" spc="-254"/>
              <a:t> </a:t>
            </a:r>
            <a:r>
              <a:rPr dirty="0" sz="3400" spc="-10"/>
              <a:t>Clinic</a:t>
            </a:r>
            <a:endParaRPr sz="3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17324" y="399440"/>
              <a:ext cx="3457574" cy="211454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77844" y="6057377"/>
            <a:ext cx="13325474" cy="291465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33011" y="2811015"/>
            <a:ext cx="8114665" cy="6731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250">
                <a:solidFill>
                  <a:srgbClr val="211F1F"/>
                </a:solidFill>
              </a:rPr>
              <a:t>Clinic</a:t>
            </a:r>
            <a:r>
              <a:rPr dirty="0" sz="4250" spc="300">
                <a:solidFill>
                  <a:srgbClr val="211F1F"/>
                </a:solidFill>
              </a:rPr>
              <a:t> </a:t>
            </a:r>
            <a:r>
              <a:rPr dirty="0" sz="4250">
                <a:solidFill>
                  <a:srgbClr val="211F1F"/>
                </a:solidFill>
              </a:rPr>
              <a:t>management</a:t>
            </a:r>
            <a:r>
              <a:rPr dirty="0" sz="4250" spc="315">
                <a:solidFill>
                  <a:srgbClr val="211F1F"/>
                </a:solidFill>
              </a:rPr>
              <a:t> </a:t>
            </a:r>
            <a:r>
              <a:rPr dirty="0" sz="4250" spc="-10">
                <a:solidFill>
                  <a:srgbClr val="211F1F"/>
                </a:solidFill>
              </a:rPr>
              <a:t>system</a:t>
            </a:r>
            <a:endParaRPr sz="4250"/>
          </a:p>
        </p:txBody>
      </p:sp>
      <p:sp>
        <p:nvSpPr>
          <p:cNvPr id="7" name="object 7" descr=""/>
          <p:cNvSpPr txBox="1"/>
          <p:nvPr/>
        </p:nvSpPr>
        <p:spPr>
          <a:xfrm>
            <a:off x="474784" y="3457337"/>
            <a:ext cx="17645380" cy="1908175"/>
          </a:xfrm>
          <a:prstGeom prst="rect">
            <a:avLst/>
          </a:prstGeom>
        </p:spPr>
        <p:txBody>
          <a:bodyPr wrap="square" lIns="0" tIns="373380" rIns="0" bIns="0" rtlCol="0" vert="horz">
            <a:spAutoFit/>
          </a:bodyPr>
          <a:lstStyle/>
          <a:p>
            <a:pPr algn="ctr" marR="1005840">
              <a:lnSpc>
                <a:spcPct val="100000"/>
              </a:lnSpc>
              <a:spcBef>
                <a:spcPts val="2940"/>
              </a:spcBef>
            </a:pPr>
            <a:r>
              <a:rPr dirty="0" sz="4200" spc="85">
                <a:solidFill>
                  <a:srgbClr val="1F7374"/>
                </a:solidFill>
                <a:latin typeface="Arial Black"/>
                <a:cs typeface="Arial Black"/>
              </a:rPr>
              <a:t>Configuration:</a:t>
            </a:r>
            <a:endParaRPr sz="42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2505"/>
              </a:spcBef>
            </a:pPr>
            <a:r>
              <a:rPr dirty="0" sz="3700">
                <a:latin typeface="Arial Black"/>
                <a:cs typeface="Arial Black"/>
              </a:rPr>
              <a:t>There</a:t>
            </a:r>
            <a:r>
              <a:rPr dirty="0" sz="3700" spc="175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are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several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things</a:t>
            </a:r>
            <a:r>
              <a:rPr dirty="0" sz="3700" spc="175">
                <a:latin typeface="Arial Black"/>
                <a:cs typeface="Arial Black"/>
              </a:rPr>
              <a:t> </a:t>
            </a:r>
            <a:r>
              <a:rPr dirty="0" sz="3700" spc="-315">
                <a:latin typeface="Arial Black"/>
                <a:cs typeface="Arial Black"/>
              </a:rPr>
              <a:t>we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need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to</a:t>
            </a:r>
            <a:r>
              <a:rPr dirty="0" sz="3700" spc="175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set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 spc="114">
                <a:latin typeface="Arial Black"/>
                <a:cs typeface="Arial Black"/>
              </a:rPr>
              <a:t>for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 spc="-370">
                <a:latin typeface="Arial Black"/>
                <a:cs typeface="Arial Black"/>
              </a:rPr>
              <a:t>a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 spc="75">
                <a:latin typeface="Arial Black"/>
                <a:cs typeface="Arial Black"/>
              </a:rPr>
              <a:t>configuration</a:t>
            </a:r>
            <a:r>
              <a:rPr dirty="0" sz="3700" spc="175">
                <a:latin typeface="Arial Black"/>
                <a:cs typeface="Arial Black"/>
              </a:rPr>
              <a:t> </a:t>
            </a:r>
            <a:r>
              <a:rPr dirty="0" sz="3700">
                <a:latin typeface="Arial Black"/>
                <a:cs typeface="Arial Black"/>
              </a:rPr>
              <a:t>in</a:t>
            </a:r>
            <a:r>
              <a:rPr dirty="0" sz="3700" spc="180">
                <a:latin typeface="Arial Black"/>
                <a:cs typeface="Arial Black"/>
              </a:rPr>
              <a:t> </a:t>
            </a:r>
            <a:r>
              <a:rPr dirty="0" sz="3700" spc="65">
                <a:latin typeface="Arial Black"/>
                <a:cs typeface="Arial Black"/>
              </a:rPr>
              <a:t>odoo</a:t>
            </a:r>
            <a:endParaRPr sz="37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1884" y="149404"/>
              <a:ext cx="1571624" cy="1581149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261540" y="2949978"/>
            <a:ext cx="17803495" cy="4038600"/>
            <a:chOff x="261540" y="2949978"/>
            <a:chExt cx="17803495" cy="403860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1884" y="3597112"/>
              <a:ext cx="17792699" cy="339089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35100" y="4963845"/>
              <a:ext cx="2546235" cy="168229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1540" y="2949978"/>
              <a:ext cx="17764124" cy="6667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246324" y="4435051"/>
              <a:ext cx="2314574" cy="533399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408485" y="584723"/>
            <a:ext cx="8216900" cy="68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300">
                <a:solidFill>
                  <a:srgbClr val="211F1F"/>
                </a:solidFill>
                <a:latin typeface="Arial Black"/>
                <a:cs typeface="Arial Black"/>
              </a:rPr>
              <a:t>Clinic</a:t>
            </a:r>
            <a:r>
              <a:rPr dirty="0" sz="4300" spc="330">
                <a:solidFill>
                  <a:srgbClr val="211F1F"/>
                </a:solidFill>
                <a:latin typeface="Arial Black"/>
                <a:cs typeface="Arial Black"/>
              </a:rPr>
              <a:t> </a:t>
            </a:r>
            <a:r>
              <a:rPr dirty="0" sz="4300">
                <a:solidFill>
                  <a:srgbClr val="211F1F"/>
                </a:solidFill>
                <a:latin typeface="Arial Black"/>
                <a:cs typeface="Arial Black"/>
              </a:rPr>
              <a:t>management</a:t>
            </a:r>
            <a:r>
              <a:rPr dirty="0" sz="4300" spc="330">
                <a:solidFill>
                  <a:srgbClr val="211F1F"/>
                </a:solidFill>
                <a:latin typeface="Arial Black"/>
                <a:cs typeface="Arial Black"/>
              </a:rPr>
              <a:t> </a:t>
            </a:r>
            <a:r>
              <a:rPr dirty="0" sz="4300" spc="-10">
                <a:solidFill>
                  <a:srgbClr val="211F1F"/>
                </a:solidFill>
                <a:latin typeface="Arial Black"/>
                <a:cs typeface="Arial Black"/>
              </a:rPr>
              <a:t>system</a:t>
            </a:r>
            <a:endParaRPr sz="4300">
              <a:latin typeface="Arial Black"/>
              <a:cs typeface="Arial Black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949315" y="1378404"/>
            <a:ext cx="5480685" cy="664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200">
                <a:solidFill>
                  <a:srgbClr val="0A8185"/>
                </a:solidFill>
                <a:latin typeface="Arial Black"/>
                <a:cs typeface="Arial Black"/>
              </a:rPr>
              <a:t>Diseases</a:t>
            </a:r>
            <a:r>
              <a:rPr dirty="0" sz="4200" spc="-290">
                <a:solidFill>
                  <a:srgbClr val="0A8185"/>
                </a:solidFill>
                <a:latin typeface="Arial Black"/>
                <a:cs typeface="Arial Black"/>
              </a:rPr>
              <a:t> </a:t>
            </a:r>
            <a:r>
              <a:rPr dirty="0" sz="4200" spc="-10">
                <a:solidFill>
                  <a:srgbClr val="0A8185"/>
                </a:solidFill>
                <a:latin typeface="Arial Black"/>
                <a:cs typeface="Arial Black"/>
              </a:rPr>
              <a:t>Category</a:t>
            </a:r>
            <a:endParaRPr sz="4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1884" y="149404"/>
              <a:ext cx="1571624" cy="1581149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271884" y="2072526"/>
            <a:ext cx="17764125" cy="7047865"/>
            <a:chOff x="271884" y="2072526"/>
            <a:chExt cx="17764125" cy="704786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1884" y="2729046"/>
              <a:ext cx="17764124" cy="63912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5605" y="3429203"/>
              <a:ext cx="2676524" cy="6191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43369" y="3676778"/>
              <a:ext cx="1590674" cy="2762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44396" y="6412556"/>
              <a:ext cx="2305049" cy="5333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1884" y="2072526"/>
              <a:ext cx="17764124" cy="66674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973768" y="2738711"/>
              <a:ext cx="1876424" cy="78104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925706" y="3457778"/>
              <a:ext cx="1943099" cy="1435906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92937" y="4236460"/>
              <a:ext cx="2809874" cy="647699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733" rIns="0" bIns="0" rtlCol="0" vert="horz">
            <a:spAutoFit/>
          </a:bodyPr>
          <a:lstStyle/>
          <a:p>
            <a:pPr marL="13462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211F1F"/>
                </a:solidFill>
              </a:rPr>
              <a:t>Clinic</a:t>
            </a:r>
            <a:r>
              <a:rPr dirty="0" sz="3600" spc="305">
                <a:solidFill>
                  <a:srgbClr val="211F1F"/>
                </a:solidFill>
              </a:rPr>
              <a:t> </a:t>
            </a:r>
            <a:r>
              <a:rPr dirty="0" sz="3600">
                <a:solidFill>
                  <a:srgbClr val="211F1F"/>
                </a:solidFill>
              </a:rPr>
              <a:t>management</a:t>
            </a:r>
            <a:r>
              <a:rPr dirty="0" sz="3600" spc="310">
                <a:solidFill>
                  <a:srgbClr val="211F1F"/>
                </a:solidFill>
              </a:rPr>
              <a:t> </a:t>
            </a:r>
            <a:r>
              <a:rPr dirty="0" sz="3600" spc="-10">
                <a:solidFill>
                  <a:srgbClr val="211F1F"/>
                </a:solidFill>
              </a:rPr>
              <a:t>system</a:t>
            </a:r>
            <a:endParaRPr sz="3600"/>
          </a:p>
        </p:txBody>
      </p:sp>
      <p:sp>
        <p:nvSpPr>
          <p:cNvPr id="15" name="object 15" descr=""/>
          <p:cNvSpPr txBox="1"/>
          <p:nvPr/>
        </p:nvSpPr>
        <p:spPr>
          <a:xfrm>
            <a:off x="3066945" y="1227912"/>
            <a:ext cx="4048125" cy="4965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3050">
                <a:solidFill>
                  <a:srgbClr val="0A8185"/>
                </a:solidFill>
                <a:latin typeface="Arial Black"/>
                <a:cs typeface="Arial Black"/>
              </a:rPr>
              <a:t>Diseases</a:t>
            </a:r>
            <a:r>
              <a:rPr dirty="0" sz="3050" spc="-5">
                <a:solidFill>
                  <a:srgbClr val="0A8185"/>
                </a:solidFill>
                <a:latin typeface="Arial Black"/>
                <a:cs typeface="Arial Black"/>
              </a:rPr>
              <a:t> </a:t>
            </a:r>
            <a:r>
              <a:rPr dirty="0" sz="3050" spc="-10">
                <a:solidFill>
                  <a:srgbClr val="0A8185"/>
                </a:solidFill>
                <a:latin typeface="Arial Black"/>
                <a:cs typeface="Arial Black"/>
              </a:rPr>
              <a:t>Category</a:t>
            </a:r>
            <a:endParaRPr sz="30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742" y="149404"/>
              <a:ext cx="1838324" cy="1819274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399814" y="2274078"/>
            <a:ext cx="12792075" cy="3648075"/>
            <a:chOff x="399814" y="2274078"/>
            <a:chExt cx="12792075" cy="364807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9814" y="2274078"/>
              <a:ext cx="12792074" cy="36480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1015" y="4681399"/>
              <a:ext cx="1428749" cy="32384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1015" y="5236816"/>
              <a:ext cx="1581149" cy="3619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26951" y="4317249"/>
              <a:ext cx="1581149" cy="361949"/>
            </a:xfrm>
            <a:prstGeom prst="rect">
              <a:avLst/>
            </a:prstGeom>
          </p:spPr>
        </p:pic>
      </p:grpSp>
      <p:grpSp>
        <p:nvGrpSpPr>
          <p:cNvPr id="10" name="object 10" descr=""/>
          <p:cNvGrpSpPr/>
          <p:nvPr/>
        </p:nvGrpSpPr>
        <p:grpSpPr>
          <a:xfrm>
            <a:off x="4604844" y="6502578"/>
            <a:ext cx="12658725" cy="3238500"/>
            <a:chOff x="4604844" y="6502578"/>
            <a:chExt cx="12658725" cy="3238500"/>
          </a:xfrm>
        </p:grpSpPr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04844" y="6502578"/>
              <a:ext cx="12658724" cy="323849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92244" y="8953322"/>
              <a:ext cx="1323974" cy="304799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2429155" y="126315"/>
            <a:ext cx="6775450" cy="1369060"/>
          </a:xfrm>
          <a:prstGeom prst="rect">
            <a:avLst/>
          </a:prstGeom>
        </p:spPr>
        <p:txBody>
          <a:bodyPr wrap="square" lIns="0" tIns="2438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20"/>
              </a:spcBef>
            </a:pPr>
            <a:r>
              <a:rPr dirty="0" sz="2950">
                <a:latin typeface="Arial Black"/>
                <a:cs typeface="Arial Black"/>
              </a:rPr>
              <a:t>Clinic</a:t>
            </a:r>
            <a:r>
              <a:rPr dirty="0" sz="2950" spc="325">
                <a:latin typeface="Arial Black"/>
                <a:cs typeface="Arial Black"/>
              </a:rPr>
              <a:t> </a:t>
            </a:r>
            <a:r>
              <a:rPr dirty="0" sz="2950">
                <a:latin typeface="Arial Black"/>
                <a:cs typeface="Arial Black"/>
              </a:rPr>
              <a:t>management</a:t>
            </a:r>
            <a:r>
              <a:rPr dirty="0" sz="2950" spc="320">
                <a:latin typeface="Arial Black"/>
                <a:cs typeface="Arial Black"/>
              </a:rPr>
              <a:t> </a:t>
            </a:r>
            <a:r>
              <a:rPr dirty="0" sz="2950" spc="-10">
                <a:latin typeface="Arial Black"/>
                <a:cs typeface="Arial Black"/>
              </a:rPr>
              <a:t>system</a:t>
            </a:r>
            <a:endParaRPr sz="2950">
              <a:latin typeface="Arial Black"/>
              <a:cs typeface="Arial Black"/>
            </a:endParaRPr>
          </a:p>
          <a:p>
            <a:pPr marL="1689100">
              <a:lnSpc>
                <a:spcPct val="100000"/>
              </a:lnSpc>
              <a:spcBef>
                <a:spcPts val="1789"/>
              </a:spcBef>
            </a:pPr>
            <a:r>
              <a:rPr dirty="0" sz="2850" spc="85">
                <a:solidFill>
                  <a:srgbClr val="1F7374"/>
                </a:solidFill>
                <a:latin typeface="Arial Black"/>
                <a:cs typeface="Arial Black"/>
              </a:rPr>
              <a:t>Configuration</a:t>
            </a:r>
            <a:r>
              <a:rPr dirty="0" sz="2850" spc="20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2850" spc="-10">
                <a:solidFill>
                  <a:srgbClr val="1F7374"/>
                </a:solidFill>
                <a:latin typeface="Arial Black"/>
                <a:cs typeface="Arial Black"/>
              </a:rPr>
              <a:t>(</a:t>
            </a:r>
            <a:r>
              <a:rPr dirty="0" sz="2850" spc="-10">
                <a:solidFill>
                  <a:srgbClr val="FF0000"/>
                </a:solidFill>
                <a:latin typeface="Arial Black"/>
                <a:cs typeface="Arial Black"/>
              </a:rPr>
              <a:t>Diseases</a:t>
            </a:r>
            <a:r>
              <a:rPr dirty="0" sz="2850" spc="-10">
                <a:solidFill>
                  <a:srgbClr val="1F7374"/>
                </a:solidFill>
                <a:latin typeface="Arial Black"/>
                <a:cs typeface="Arial Black"/>
              </a:rPr>
              <a:t>)</a:t>
            </a:r>
            <a:endParaRPr sz="285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261904" y="1435862"/>
            <a:ext cx="2238375" cy="5797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600" spc="250">
                <a:latin typeface="Lucida Sans Unicode"/>
                <a:cs typeface="Lucida Sans Unicode"/>
              </a:rPr>
              <a:t>Diseases</a:t>
            </a:r>
            <a:endParaRPr sz="3600">
              <a:latin typeface="Lucida Sans Unicode"/>
              <a:cs typeface="Lucida Sans Unicode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5317885" y="5427903"/>
            <a:ext cx="2085339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305">
                <a:latin typeface="Lucida Sans Unicode"/>
                <a:cs typeface="Lucida Sans Unicode"/>
              </a:rPr>
              <a:t>Services</a:t>
            </a:r>
            <a:endParaRPr sz="35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742" y="149404"/>
              <a:ext cx="1838324" cy="181927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29155" y="489305"/>
            <a:ext cx="764540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/>
              <a:t>Clinic</a:t>
            </a:r>
            <a:r>
              <a:rPr dirty="0" sz="4000" spc="300"/>
              <a:t> </a:t>
            </a:r>
            <a:r>
              <a:rPr dirty="0" sz="4000"/>
              <a:t>management</a:t>
            </a:r>
            <a:r>
              <a:rPr dirty="0" sz="4000" spc="305"/>
              <a:t> </a:t>
            </a:r>
            <a:r>
              <a:rPr dirty="0" sz="4000" spc="-10"/>
              <a:t>system</a:t>
            </a:r>
            <a:endParaRPr sz="4000"/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3374" y="2855150"/>
            <a:ext cx="133349" cy="13334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3374" y="4417250"/>
            <a:ext cx="133349" cy="13334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656580" y="1420423"/>
            <a:ext cx="17505680" cy="3288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75865">
              <a:lnSpc>
                <a:spcPct val="100000"/>
              </a:lnSpc>
              <a:spcBef>
                <a:spcPts val="100"/>
              </a:spcBef>
            </a:pPr>
            <a:r>
              <a:rPr dirty="0" sz="3600" spc="80">
                <a:solidFill>
                  <a:srgbClr val="1F7374"/>
                </a:solidFill>
                <a:latin typeface="Arial Black"/>
                <a:cs typeface="Arial Black"/>
              </a:rPr>
              <a:t>Configuration</a:t>
            </a:r>
            <a:r>
              <a:rPr dirty="0" sz="3600" spc="12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600">
                <a:solidFill>
                  <a:srgbClr val="1F7374"/>
                </a:solidFill>
                <a:latin typeface="Arial Black"/>
                <a:cs typeface="Arial Black"/>
              </a:rPr>
              <a:t>(</a:t>
            </a:r>
            <a:r>
              <a:rPr dirty="0" sz="3600">
                <a:solidFill>
                  <a:srgbClr val="FF0000"/>
                </a:solidFill>
                <a:latin typeface="Arial Black"/>
                <a:cs typeface="Arial Black"/>
              </a:rPr>
              <a:t>Diseases</a:t>
            </a:r>
            <a:r>
              <a:rPr dirty="0" sz="3600" spc="125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3600" spc="-10">
                <a:solidFill>
                  <a:srgbClr val="FF0000"/>
                </a:solidFill>
                <a:latin typeface="Arial Black"/>
                <a:cs typeface="Arial Black"/>
              </a:rPr>
              <a:t>Tags</a:t>
            </a:r>
            <a:r>
              <a:rPr dirty="0" sz="3600" spc="-10">
                <a:solidFill>
                  <a:srgbClr val="1F7374"/>
                </a:solidFill>
                <a:latin typeface="Arial Black"/>
                <a:cs typeface="Arial Black"/>
              </a:rPr>
              <a:t>)</a:t>
            </a:r>
            <a:endParaRPr sz="3600">
              <a:latin typeface="Arial Black"/>
              <a:cs typeface="Arial Black"/>
            </a:endParaRPr>
          </a:p>
          <a:p>
            <a:pPr marL="12700" marR="1083310">
              <a:lnSpc>
                <a:spcPct val="165300"/>
              </a:lnSpc>
              <a:spcBef>
                <a:spcPts val="2920"/>
              </a:spcBef>
            </a:pPr>
            <a:r>
              <a:rPr dirty="0" sz="3100" spc="220">
                <a:latin typeface="Lucida Sans Unicode"/>
                <a:cs typeface="Lucida Sans Unicode"/>
              </a:rPr>
              <a:t>Helps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229">
                <a:latin typeface="Lucida Sans Unicode"/>
                <a:cs typeface="Lucida Sans Unicode"/>
              </a:rPr>
              <a:t>staff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200">
                <a:latin typeface="Lucida Sans Unicode"/>
                <a:cs typeface="Lucida Sans Unicode"/>
              </a:rPr>
              <a:t>quickly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245">
                <a:latin typeface="Lucida Sans Unicode"/>
                <a:cs typeface="Lucida Sans Unicode"/>
              </a:rPr>
              <a:t>locate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235">
                <a:latin typeface="Lucida Sans Unicode"/>
                <a:cs typeface="Lucida Sans Unicode"/>
              </a:rPr>
              <a:t>patient</a:t>
            </a:r>
            <a:r>
              <a:rPr dirty="0" sz="3100" spc="290">
                <a:latin typeface="Lucida Sans Unicode"/>
                <a:cs typeface="Lucida Sans Unicode"/>
              </a:rPr>
              <a:t> </a:t>
            </a:r>
            <a:r>
              <a:rPr dirty="0" sz="3100" spc="235">
                <a:latin typeface="Lucida Sans Unicode"/>
                <a:cs typeface="Lucida Sans Unicode"/>
              </a:rPr>
              <a:t>records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215">
                <a:latin typeface="Lucida Sans Unicode"/>
                <a:cs typeface="Lucida Sans Unicode"/>
              </a:rPr>
              <a:t>based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114">
                <a:latin typeface="Lucida Sans Unicode"/>
                <a:cs typeface="Lucida Sans Unicode"/>
              </a:rPr>
              <a:t>on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170">
                <a:latin typeface="Lucida Sans Unicode"/>
                <a:cs typeface="Lucida Sans Unicode"/>
              </a:rPr>
              <a:t>diagnosis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105">
                <a:latin typeface="Lucida Sans Unicode"/>
                <a:cs typeface="Lucida Sans Unicode"/>
              </a:rPr>
              <a:t>(e.</a:t>
            </a:r>
            <a:r>
              <a:rPr dirty="0" sz="3100" spc="-695">
                <a:latin typeface="Lucida Sans Unicode"/>
                <a:cs typeface="Lucida Sans Unicode"/>
              </a:rPr>
              <a:t> </a:t>
            </a:r>
            <a:r>
              <a:rPr dirty="0" sz="3100">
                <a:latin typeface="Lucida Sans Unicode"/>
                <a:cs typeface="Lucida Sans Unicode"/>
              </a:rPr>
              <a:t>g.,</a:t>
            </a:r>
            <a:r>
              <a:rPr dirty="0" sz="3100" spc="285">
                <a:latin typeface="Lucida Sans Unicode"/>
                <a:cs typeface="Lucida Sans Unicode"/>
              </a:rPr>
              <a:t> </a:t>
            </a:r>
            <a:r>
              <a:rPr dirty="0" sz="3100" spc="160">
                <a:latin typeface="Lucida Sans Unicode"/>
                <a:cs typeface="Lucida Sans Unicode"/>
              </a:rPr>
              <a:t>vitiligo, </a:t>
            </a:r>
            <a:r>
              <a:rPr dirty="0" sz="3100" spc="185">
                <a:latin typeface="Lucida Sans Unicode"/>
                <a:cs typeface="Lucida Sans Unicode"/>
              </a:rPr>
              <a:t>psoriasis,</a:t>
            </a:r>
            <a:r>
              <a:rPr dirty="0" sz="3100" spc="290">
                <a:latin typeface="Lucida Sans Unicode"/>
                <a:cs typeface="Lucida Sans Unicode"/>
              </a:rPr>
              <a:t> </a:t>
            </a:r>
            <a:r>
              <a:rPr dirty="0" sz="3100" spc="195">
                <a:latin typeface="Lucida Sans Unicode"/>
                <a:cs typeface="Lucida Sans Unicode"/>
              </a:rPr>
              <a:t>acne).</a:t>
            </a:r>
            <a:endParaRPr sz="3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430"/>
              </a:spcBef>
              <a:tabLst>
                <a:tab pos="12090400" algn="l"/>
              </a:tabLst>
            </a:pPr>
            <a:r>
              <a:rPr dirty="0" sz="3100" spc="215">
                <a:latin typeface="Lucida Sans Unicode"/>
                <a:cs typeface="Lucida Sans Unicode"/>
              </a:rPr>
              <a:t>Enables</a:t>
            </a:r>
            <a:r>
              <a:rPr dirty="0" sz="3100" spc="220">
                <a:latin typeface="Lucida Sans Unicode"/>
                <a:cs typeface="Lucida Sans Unicode"/>
              </a:rPr>
              <a:t> </a:t>
            </a:r>
            <a:r>
              <a:rPr dirty="0" sz="3100" spc="204">
                <a:latin typeface="Lucida Sans Unicode"/>
                <a:cs typeface="Lucida Sans Unicode"/>
              </a:rPr>
              <a:t>filtered</a:t>
            </a:r>
            <a:r>
              <a:rPr dirty="0" sz="3100" spc="225">
                <a:latin typeface="Lucida Sans Unicode"/>
                <a:cs typeface="Lucida Sans Unicode"/>
              </a:rPr>
              <a:t> </a:t>
            </a:r>
            <a:r>
              <a:rPr dirty="0" sz="3100" spc="200">
                <a:latin typeface="Lucida Sans Unicode"/>
                <a:cs typeface="Lucida Sans Unicode"/>
              </a:rPr>
              <a:t>views</a:t>
            </a:r>
            <a:r>
              <a:rPr dirty="0" sz="3100" spc="225">
                <a:latin typeface="Lucida Sans Unicode"/>
                <a:cs typeface="Lucida Sans Unicode"/>
              </a:rPr>
              <a:t> </a:t>
            </a:r>
            <a:r>
              <a:rPr dirty="0" sz="3100" spc="160">
                <a:latin typeface="Lucida Sans Unicode"/>
                <a:cs typeface="Lucida Sans Unicode"/>
              </a:rPr>
              <a:t>for</a:t>
            </a:r>
            <a:r>
              <a:rPr dirty="0" sz="3100" spc="220">
                <a:latin typeface="Lucida Sans Unicode"/>
                <a:cs typeface="Lucida Sans Unicode"/>
              </a:rPr>
              <a:t> </a:t>
            </a:r>
            <a:r>
              <a:rPr dirty="0" sz="3100" spc="180">
                <a:latin typeface="Lucida Sans Unicode"/>
                <a:cs typeface="Lucida Sans Unicode"/>
              </a:rPr>
              <a:t>easier</a:t>
            </a:r>
            <a:r>
              <a:rPr dirty="0" sz="3100" spc="225">
                <a:latin typeface="Lucida Sans Unicode"/>
                <a:cs typeface="Lucida Sans Unicode"/>
              </a:rPr>
              <a:t> </a:t>
            </a:r>
            <a:r>
              <a:rPr dirty="0" sz="3100" spc="195">
                <a:latin typeface="Lucida Sans Unicode"/>
                <a:cs typeface="Lucida Sans Unicode"/>
              </a:rPr>
              <a:t>case</a:t>
            </a:r>
            <a:r>
              <a:rPr dirty="0" sz="3100" spc="225">
                <a:latin typeface="Lucida Sans Unicode"/>
                <a:cs typeface="Lucida Sans Unicode"/>
              </a:rPr>
              <a:t> </a:t>
            </a:r>
            <a:r>
              <a:rPr dirty="0" sz="3100" spc="170">
                <a:latin typeface="Lucida Sans Unicode"/>
                <a:cs typeface="Lucida Sans Unicode"/>
              </a:rPr>
              <a:t>management</a:t>
            </a:r>
            <a:r>
              <a:rPr dirty="0" sz="3100" spc="220">
                <a:latin typeface="Lucida Sans Unicode"/>
                <a:cs typeface="Lucida Sans Unicode"/>
              </a:rPr>
              <a:t> </a:t>
            </a:r>
            <a:r>
              <a:rPr dirty="0" sz="3100" spc="120">
                <a:latin typeface="Lucida Sans Unicode"/>
                <a:cs typeface="Lucida Sans Unicode"/>
              </a:rPr>
              <a:t>and</a:t>
            </a:r>
            <a:r>
              <a:rPr dirty="0" sz="3100">
                <a:latin typeface="Lucida Sans Unicode"/>
                <a:cs typeface="Lucida Sans Unicode"/>
              </a:rPr>
              <a:t>	</a:t>
            </a:r>
            <a:r>
              <a:rPr dirty="0" sz="3100" spc="185">
                <a:latin typeface="Lucida Sans Unicode"/>
                <a:cs typeface="Lucida Sans Unicode"/>
              </a:rPr>
              <a:t>improve</a:t>
            </a:r>
            <a:r>
              <a:rPr dirty="0" sz="3100" spc="229">
                <a:latin typeface="Lucida Sans Unicode"/>
                <a:cs typeface="Lucida Sans Unicode"/>
              </a:rPr>
              <a:t> </a:t>
            </a:r>
            <a:r>
              <a:rPr dirty="0" sz="3100" spc="195">
                <a:latin typeface="Lucida Sans Unicode"/>
                <a:cs typeface="Lucida Sans Unicode"/>
              </a:rPr>
              <a:t>search</a:t>
            </a:r>
            <a:r>
              <a:rPr dirty="0" sz="3100" spc="229">
                <a:latin typeface="Lucida Sans Unicode"/>
                <a:cs typeface="Lucida Sans Unicode"/>
              </a:rPr>
              <a:t> </a:t>
            </a:r>
            <a:r>
              <a:rPr dirty="0" sz="3100" spc="175">
                <a:latin typeface="Lucida Sans Unicode"/>
                <a:cs typeface="Lucida Sans Unicode"/>
              </a:rPr>
              <a:t>precision</a:t>
            </a:r>
            <a:endParaRPr sz="3100">
              <a:latin typeface="Lucida Sans Unicode"/>
              <a:cs typeface="Lucida Sans Unicode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64010" y="5226807"/>
            <a:ext cx="15087599" cy="403859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284" y="149404"/>
              <a:ext cx="1724024" cy="1818503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364284" y="2702630"/>
            <a:ext cx="17754600" cy="6285865"/>
            <a:chOff x="364284" y="2702630"/>
            <a:chExt cx="17754600" cy="628586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4284" y="2702630"/>
              <a:ext cx="17754599" cy="628559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111008" y="3396567"/>
              <a:ext cx="1866899" cy="75247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063443" y="4087542"/>
              <a:ext cx="1943099" cy="1435906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630673" y="4182953"/>
              <a:ext cx="2809874" cy="6476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37264" y="4039059"/>
              <a:ext cx="2657474" cy="466724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1014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4000"/>
              <a:t>Clinic</a:t>
            </a:r>
            <a:r>
              <a:rPr dirty="0" sz="4000" spc="300"/>
              <a:t> </a:t>
            </a:r>
            <a:r>
              <a:rPr dirty="0" sz="4000"/>
              <a:t>management</a:t>
            </a:r>
            <a:r>
              <a:rPr dirty="0" sz="4000" spc="305"/>
              <a:t> </a:t>
            </a:r>
            <a:r>
              <a:rPr dirty="0" sz="4000" spc="-10"/>
              <a:t>system</a:t>
            </a:r>
            <a:endParaRPr sz="4000"/>
          </a:p>
        </p:txBody>
      </p:sp>
      <p:sp>
        <p:nvSpPr>
          <p:cNvPr id="12" name="object 12" descr=""/>
          <p:cNvSpPr txBox="1"/>
          <p:nvPr/>
        </p:nvSpPr>
        <p:spPr>
          <a:xfrm>
            <a:off x="3408438" y="1413723"/>
            <a:ext cx="705167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75">
                <a:solidFill>
                  <a:srgbClr val="1F7374"/>
                </a:solidFill>
                <a:latin typeface="Arial Black"/>
                <a:cs typeface="Arial Black"/>
              </a:rPr>
              <a:t>Configuration</a:t>
            </a:r>
            <a:r>
              <a:rPr dirty="0" sz="3500" spc="23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500" spc="75">
                <a:solidFill>
                  <a:srgbClr val="1F7374"/>
                </a:solidFill>
                <a:latin typeface="Arial Black"/>
                <a:cs typeface="Arial Black"/>
              </a:rPr>
              <a:t>(</a:t>
            </a:r>
            <a:r>
              <a:rPr dirty="0" sz="3500" spc="75">
                <a:solidFill>
                  <a:srgbClr val="FF0000"/>
                </a:solidFill>
                <a:latin typeface="Arial Black"/>
                <a:cs typeface="Arial Black"/>
              </a:rPr>
              <a:t>Blood</a:t>
            </a:r>
            <a:r>
              <a:rPr dirty="0" sz="3500" spc="24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3500" spc="45">
                <a:solidFill>
                  <a:srgbClr val="FF0000"/>
                </a:solidFill>
                <a:latin typeface="Arial Black"/>
                <a:cs typeface="Arial Black"/>
              </a:rPr>
              <a:t>group</a:t>
            </a:r>
            <a:r>
              <a:rPr dirty="0" sz="3500" spc="45">
                <a:solidFill>
                  <a:srgbClr val="1F7374"/>
                </a:solidFill>
                <a:latin typeface="Arial Black"/>
                <a:cs typeface="Arial Black"/>
              </a:rPr>
              <a:t>)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366985" y="8783216"/>
              <a:ext cx="3442335" cy="475615"/>
            </a:xfrm>
            <a:custGeom>
              <a:avLst/>
              <a:gdLst/>
              <a:ahLst/>
              <a:cxnLst/>
              <a:rect l="l" t="t" r="r" b="b"/>
              <a:pathLst>
                <a:path w="3442334" h="475615">
                  <a:moveTo>
                    <a:pt x="0" y="475059"/>
                  </a:moveTo>
                  <a:lnTo>
                    <a:pt x="0" y="351597"/>
                  </a:lnTo>
                  <a:lnTo>
                    <a:pt x="147617" y="237529"/>
                  </a:lnTo>
                  <a:lnTo>
                    <a:pt x="0" y="123461"/>
                  </a:lnTo>
                  <a:lnTo>
                    <a:pt x="0" y="0"/>
                  </a:lnTo>
                  <a:lnTo>
                    <a:pt x="17286" y="13419"/>
                  </a:lnTo>
                  <a:lnTo>
                    <a:pt x="5367" y="13419"/>
                  </a:lnTo>
                  <a:lnTo>
                    <a:pt x="5367" y="120777"/>
                  </a:lnTo>
                  <a:lnTo>
                    <a:pt x="155669" y="237529"/>
                  </a:lnTo>
                  <a:lnTo>
                    <a:pt x="5367" y="354281"/>
                  </a:lnTo>
                  <a:lnTo>
                    <a:pt x="5367" y="461639"/>
                  </a:lnTo>
                  <a:lnTo>
                    <a:pt x="17286" y="461639"/>
                  </a:lnTo>
                  <a:lnTo>
                    <a:pt x="0" y="475059"/>
                  </a:lnTo>
                  <a:close/>
                </a:path>
                <a:path w="3442334" h="475615">
                  <a:moveTo>
                    <a:pt x="283156" y="475059"/>
                  </a:moveTo>
                  <a:lnTo>
                    <a:pt x="283156" y="351597"/>
                  </a:lnTo>
                  <a:lnTo>
                    <a:pt x="430774" y="237529"/>
                  </a:lnTo>
                  <a:lnTo>
                    <a:pt x="283156" y="123461"/>
                  </a:lnTo>
                  <a:lnTo>
                    <a:pt x="283156" y="0"/>
                  </a:lnTo>
                  <a:lnTo>
                    <a:pt x="300443" y="13419"/>
                  </a:lnTo>
                  <a:lnTo>
                    <a:pt x="289866" y="13419"/>
                  </a:lnTo>
                  <a:lnTo>
                    <a:pt x="289866" y="120777"/>
                  </a:lnTo>
                  <a:lnTo>
                    <a:pt x="440168" y="237529"/>
                  </a:lnTo>
                  <a:lnTo>
                    <a:pt x="289866" y="354281"/>
                  </a:lnTo>
                  <a:lnTo>
                    <a:pt x="289866" y="461639"/>
                  </a:lnTo>
                  <a:lnTo>
                    <a:pt x="300443" y="461639"/>
                  </a:lnTo>
                  <a:lnTo>
                    <a:pt x="283156" y="475059"/>
                  </a:lnTo>
                  <a:close/>
                </a:path>
                <a:path w="3442334" h="475615">
                  <a:moveTo>
                    <a:pt x="567655" y="475059"/>
                  </a:moveTo>
                  <a:lnTo>
                    <a:pt x="567655" y="351597"/>
                  </a:lnTo>
                  <a:lnTo>
                    <a:pt x="715272" y="237529"/>
                  </a:lnTo>
                  <a:lnTo>
                    <a:pt x="567655" y="123461"/>
                  </a:lnTo>
                  <a:lnTo>
                    <a:pt x="567655" y="0"/>
                  </a:lnTo>
                  <a:lnTo>
                    <a:pt x="584942" y="13419"/>
                  </a:lnTo>
                  <a:lnTo>
                    <a:pt x="573023" y="13419"/>
                  </a:lnTo>
                  <a:lnTo>
                    <a:pt x="573023" y="120777"/>
                  </a:lnTo>
                  <a:lnTo>
                    <a:pt x="723324" y="237529"/>
                  </a:lnTo>
                  <a:lnTo>
                    <a:pt x="573023" y="354281"/>
                  </a:lnTo>
                  <a:lnTo>
                    <a:pt x="573023" y="461639"/>
                  </a:lnTo>
                  <a:lnTo>
                    <a:pt x="584942" y="461639"/>
                  </a:lnTo>
                  <a:lnTo>
                    <a:pt x="567655" y="475059"/>
                  </a:lnTo>
                  <a:close/>
                </a:path>
                <a:path w="3442334" h="475615">
                  <a:moveTo>
                    <a:pt x="852154" y="475059"/>
                  </a:moveTo>
                  <a:lnTo>
                    <a:pt x="852154" y="351597"/>
                  </a:lnTo>
                  <a:lnTo>
                    <a:pt x="999771" y="237529"/>
                  </a:lnTo>
                  <a:lnTo>
                    <a:pt x="852154" y="123461"/>
                  </a:lnTo>
                  <a:lnTo>
                    <a:pt x="852154" y="0"/>
                  </a:lnTo>
                  <a:lnTo>
                    <a:pt x="869440" y="13419"/>
                  </a:lnTo>
                  <a:lnTo>
                    <a:pt x="858864" y="13419"/>
                  </a:lnTo>
                  <a:lnTo>
                    <a:pt x="858864" y="120777"/>
                  </a:lnTo>
                  <a:lnTo>
                    <a:pt x="1009165" y="237529"/>
                  </a:lnTo>
                  <a:lnTo>
                    <a:pt x="858864" y="354281"/>
                  </a:lnTo>
                  <a:lnTo>
                    <a:pt x="858864" y="461639"/>
                  </a:lnTo>
                  <a:lnTo>
                    <a:pt x="869440" y="461639"/>
                  </a:lnTo>
                  <a:lnTo>
                    <a:pt x="852154" y="475059"/>
                  </a:lnTo>
                  <a:close/>
                </a:path>
                <a:path w="3442334" h="475615">
                  <a:moveTo>
                    <a:pt x="1137995" y="475059"/>
                  </a:moveTo>
                  <a:lnTo>
                    <a:pt x="1137995" y="351597"/>
                  </a:lnTo>
                  <a:lnTo>
                    <a:pt x="1285612" y="237529"/>
                  </a:lnTo>
                  <a:lnTo>
                    <a:pt x="1137995" y="123461"/>
                  </a:lnTo>
                  <a:lnTo>
                    <a:pt x="1137995" y="0"/>
                  </a:lnTo>
                  <a:lnTo>
                    <a:pt x="1155281" y="13419"/>
                  </a:lnTo>
                  <a:lnTo>
                    <a:pt x="1144705" y="13419"/>
                  </a:lnTo>
                  <a:lnTo>
                    <a:pt x="1144705" y="120777"/>
                  </a:lnTo>
                  <a:lnTo>
                    <a:pt x="1295006" y="237529"/>
                  </a:lnTo>
                  <a:lnTo>
                    <a:pt x="1144705" y="354281"/>
                  </a:lnTo>
                  <a:lnTo>
                    <a:pt x="1144705" y="461639"/>
                  </a:lnTo>
                  <a:lnTo>
                    <a:pt x="1155281" y="461639"/>
                  </a:lnTo>
                  <a:lnTo>
                    <a:pt x="1137995" y="475059"/>
                  </a:lnTo>
                  <a:close/>
                </a:path>
                <a:path w="3442334" h="475615">
                  <a:moveTo>
                    <a:pt x="1423836" y="475059"/>
                  </a:moveTo>
                  <a:lnTo>
                    <a:pt x="1423836" y="351597"/>
                  </a:lnTo>
                  <a:lnTo>
                    <a:pt x="1571453" y="237529"/>
                  </a:lnTo>
                  <a:lnTo>
                    <a:pt x="1423836" y="123461"/>
                  </a:lnTo>
                  <a:lnTo>
                    <a:pt x="1423836" y="0"/>
                  </a:lnTo>
                  <a:lnTo>
                    <a:pt x="1441122" y="13419"/>
                  </a:lnTo>
                  <a:lnTo>
                    <a:pt x="1429204" y="13419"/>
                  </a:lnTo>
                  <a:lnTo>
                    <a:pt x="1429204" y="120777"/>
                  </a:lnTo>
                  <a:lnTo>
                    <a:pt x="1579505" y="237529"/>
                  </a:lnTo>
                  <a:lnTo>
                    <a:pt x="1429204" y="354281"/>
                  </a:lnTo>
                  <a:lnTo>
                    <a:pt x="1429204" y="461639"/>
                  </a:lnTo>
                  <a:lnTo>
                    <a:pt x="1441122" y="461639"/>
                  </a:lnTo>
                  <a:lnTo>
                    <a:pt x="1423836" y="475059"/>
                  </a:lnTo>
                  <a:close/>
                </a:path>
                <a:path w="3442334" h="475615">
                  <a:moveTo>
                    <a:pt x="1708334" y="475059"/>
                  </a:moveTo>
                  <a:lnTo>
                    <a:pt x="1708334" y="351597"/>
                  </a:lnTo>
                  <a:lnTo>
                    <a:pt x="1855952" y="237529"/>
                  </a:lnTo>
                  <a:lnTo>
                    <a:pt x="1708334" y="123461"/>
                  </a:lnTo>
                  <a:lnTo>
                    <a:pt x="1708334" y="0"/>
                  </a:lnTo>
                  <a:lnTo>
                    <a:pt x="1725621" y="13419"/>
                  </a:lnTo>
                  <a:lnTo>
                    <a:pt x="1715044" y="13419"/>
                  </a:lnTo>
                  <a:lnTo>
                    <a:pt x="1715044" y="120777"/>
                  </a:lnTo>
                  <a:lnTo>
                    <a:pt x="1865345" y="237529"/>
                  </a:lnTo>
                  <a:lnTo>
                    <a:pt x="1715044" y="354281"/>
                  </a:lnTo>
                  <a:lnTo>
                    <a:pt x="1715044" y="461639"/>
                  </a:lnTo>
                  <a:lnTo>
                    <a:pt x="1725621" y="461639"/>
                  </a:lnTo>
                  <a:lnTo>
                    <a:pt x="1708334" y="475059"/>
                  </a:lnTo>
                  <a:close/>
                </a:path>
                <a:path w="3442334" h="475615">
                  <a:moveTo>
                    <a:pt x="1994175" y="475059"/>
                  </a:moveTo>
                  <a:lnTo>
                    <a:pt x="1994175" y="351597"/>
                  </a:lnTo>
                  <a:lnTo>
                    <a:pt x="2141793" y="237529"/>
                  </a:lnTo>
                  <a:lnTo>
                    <a:pt x="1994175" y="123461"/>
                  </a:lnTo>
                  <a:lnTo>
                    <a:pt x="1994175" y="0"/>
                  </a:lnTo>
                  <a:lnTo>
                    <a:pt x="2011462" y="13419"/>
                  </a:lnTo>
                  <a:lnTo>
                    <a:pt x="2000885" y="13419"/>
                  </a:lnTo>
                  <a:lnTo>
                    <a:pt x="2000885" y="120777"/>
                  </a:lnTo>
                  <a:lnTo>
                    <a:pt x="2151186" y="237529"/>
                  </a:lnTo>
                  <a:lnTo>
                    <a:pt x="2000885" y="354281"/>
                  </a:lnTo>
                  <a:lnTo>
                    <a:pt x="2000885" y="461639"/>
                  </a:lnTo>
                  <a:lnTo>
                    <a:pt x="2011462" y="461639"/>
                  </a:lnTo>
                  <a:lnTo>
                    <a:pt x="1994175" y="475059"/>
                  </a:lnTo>
                  <a:close/>
                </a:path>
                <a:path w="3442334" h="475615">
                  <a:moveTo>
                    <a:pt x="2280016" y="475059"/>
                  </a:moveTo>
                  <a:lnTo>
                    <a:pt x="2280016" y="351597"/>
                  </a:lnTo>
                  <a:lnTo>
                    <a:pt x="2427633" y="237529"/>
                  </a:lnTo>
                  <a:lnTo>
                    <a:pt x="2280016" y="123461"/>
                  </a:lnTo>
                  <a:lnTo>
                    <a:pt x="2280016" y="0"/>
                  </a:lnTo>
                  <a:lnTo>
                    <a:pt x="2297302" y="13419"/>
                  </a:lnTo>
                  <a:lnTo>
                    <a:pt x="2285384" y="13419"/>
                  </a:lnTo>
                  <a:lnTo>
                    <a:pt x="2285384" y="120777"/>
                  </a:lnTo>
                  <a:lnTo>
                    <a:pt x="2435685" y="237529"/>
                  </a:lnTo>
                  <a:lnTo>
                    <a:pt x="2285384" y="354281"/>
                  </a:lnTo>
                  <a:lnTo>
                    <a:pt x="2285384" y="461639"/>
                  </a:lnTo>
                  <a:lnTo>
                    <a:pt x="2297302" y="461639"/>
                  </a:lnTo>
                  <a:lnTo>
                    <a:pt x="2280016" y="475059"/>
                  </a:lnTo>
                  <a:close/>
                </a:path>
                <a:path w="3442334" h="475615">
                  <a:moveTo>
                    <a:pt x="2565857" y="475059"/>
                  </a:moveTo>
                  <a:lnTo>
                    <a:pt x="2565857" y="351597"/>
                  </a:lnTo>
                  <a:lnTo>
                    <a:pt x="2713474" y="237529"/>
                  </a:lnTo>
                  <a:lnTo>
                    <a:pt x="2565857" y="123461"/>
                  </a:lnTo>
                  <a:lnTo>
                    <a:pt x="2565857" y="0"/>
                  </a:lnTo>
                  <a:lnTo>
                    <a:pt x="2583143" y="13419"/>
                  </a:lnTo>
                  <a:lnTo>
                    <a:pt x="2571225" y="13419"/>
                  </a:lnTo>
                  <a:lnTo>
                    <a:pt x="2571225" y="120777"/>
                  </a:lnTo>
                  <a:lnTo>
                    <a:pt x="2721526" y="237529"/>
                  </a:lnTo>
                  <a:lnTo>
                    <a:pt x="2571225" y="354281"/>
                  </a:lnTo>
                  <a:lnTo>
                    <a:pt x="2571225" y="461639"/>
                  </a:lnTo>
                  <a:lnTo>
                    <a:pt x="2583143" y="461639"/>
                  </a:lnTo>
                  <a:lnTo>
                    <a:pt x="2565857" y="475059"/>
                  </a:lnTo>
                  <a:close/>
                </a:path>
                <a:path w="3442334" h="475615">
                  <a:moveTo>
                    <a:pt x="2850356" y="475059"/>
                  </a:moveTo>
                  <a:lnTo>
                    <a:pt x="2850356" y="351597"/>
                  </a:lnTo>
                  <a:lnTo>
                    <a:pt x="2997973" y="237529"/>
                  </a:lnTo>
                  <a:lnTo>
                    <a:pt x="2850356" y="123461"/>
                  </a:lnTo>
                  <a:lnTo>
                    <a:pt x="2850356" y="0"/>
                  </a:lnTo>
                  <a:lnTo>
                    <a:pt x="2867642" y="13419"/>
                  </a:lnTo>
                  <a:lnTo>
                    <a:pt x="2857065" y="13419"/>
                  </a:lnTo>
                  <a:lnTo>
                    <a:pt x="2857065" y="120777"/>
                  </a:lnTo>
                  <a:lnTo>
                    <a:pt x="3007367" y="237529"/>
                  </a:lnTo>
                  <a:lnTo>
                    <a:pt x="2857065" y="354281"/>
                  </a:lnTo>
                  <a:lnTo>
                    <a:pt x="2857065" y="461639"/>
                  </a:lnTo>
                  <a:lnTo>
                    <a:pt x="2867642" y="461639"/>
                  </a:lnTo>
                  <a:lnTo>
                    <a:pt x="2850356" y="475059"/>
                  </a:lnTo>
                  <a:close/>
                </a:path>
                <a:path w="3442334" h="475615">
                  <a:moveTo>
                    <a:pt x="3136197" y="475059"/>
                  </a:moveTo>
                  <a:lnTo>
                    <a:pt x="3136197" y="351597"/>
                  </a:lnTo>
                  <a:lnTo>
                    <a:pt x="3283814" y="237529"/>
                  </a:lnTo>
                  <a:lnTo>
                    <a:pt x="3136197" y="123461"/>
                  </a:lnTo>
                  <a:lnTo>
                    <a:pt x="3136197" y="0"/>
                  </a:lnTo>
                  <a:lnTo>
                    <a:pt x="3153483" y="13419"/>
                  </a:lnTo>
                  <a:lnTo>
                    <a:pt x="3142906" y="13419"/>
                  </a:lnTo>
                  <a:lnTo>
                    <a:pt x="3142906" y="120777"/>
                  </a:lnTo>
                  <a:lnTo>
                    <a:pt x="3293208" y="237529"/>
                  </a:lnTo>
                  <a:lnTo>
                    <a:pt x="3142906" y="354281"/>
                  </a:lnTo>
                  <a:lnTo>
                    <a:pt x="3142906" y="461639"/>
                  </a:lnTo>
                  <a:lnTo>
                    <a:pt x="3153483" y="461639"/>
                  </a:lnTo>
                  <a:lnTo>
                    <a:pt x="3136197" y="475059"/>
                  </a:lnTo>
                  <a:close/>
                </a:path>
                <a:path w="3442334" h="475615">
                  <a:moveTo>
                    <a:pt x="17286" y="461639"/>
                  </a:moveTo>
                  <a:lnTo>
                    <a:pt x="5367" y="461639"/>
                  </a:lnTo>
                  <a:lnTo>
                    <a:pt x="296576" y="237529"/>
                  </a:lnTo>
                  <a:lnTo>
                    <a:pt x="5367" y="13419"/>
                  </a:lnTo>
                  <a:lnTo>
                    <a:pt x="17286" y="13419"/>
                  </a:lnTo>
                  <a:lnTo>
                    <a:pt x="305970" y="237529"/>
                  </a:lnTo>
                  <a:lnTo>
                    <a:pt x="17286" y="461639"/>
                  </a:lnTo>
                  <a:close/>
                </a:path>
                <a:path w="3442334" h="475615">
                  <a:moveTo>
                    <a:pt x="300443" y="461639"/>
                  </a:moveTo>
                  <a:lnTo>
                    <a:pt x="289866" y="461639"/>
                  </a:lnTo>
                  <a:lnTo>
                    <a:pt x="579733" y="237529"/>
                  </a:lnTo>
                  <a:lnTo>
                    <a:pt x="289866" y="13419"/>
                  </a:lnTo>
                  <a:lnTo>
                    <a:pt x="300443" y="13419"/>
                  </a:lnTo>
                  <a:lnTo>
                    <a:pt x="589127" y="237529"/>
                  </a:lnTo>
                  <a:lnTo>
                    <a:pt x="300443" y="461639"/>
                  </a:lnTo>
                  <a:close/>
                </a:path>
                <a:path w="3442334" h="475615">
                  <a:moveTo>
                    <a:pt x="584942" y="461639"/>
                  </a:moveTo>
                  <a:lnTo>
                    <a:pt x="573023" y="461639"/>
                  </a:lnTo>
                  <a:lnTo>
                    <a:pt x="862890" y="237529"/>
                  </a:lnTo>
                  <a:lnTo>
                    <a:pt x="573023" y="13419"/>
                  </a:lnTo>
                  <a:lnTo>
                    <a:pt x="584942" y="13419"/>
                  </a:lnTo>
                  <a:lnTo>
                    <a:pt x="873626" y="237529"/>
                  </a:lnTo>
                  <a:lnTo>
                    <a:pt x="584942" y="461639"/>
                  </a:lnTo>
                  <a:close/>
                </a:path>
                <a:path w="3442334" h="475615">
                  <a:moveTo>
                    <a:pt x="869440" y="461639"/>
                  </a:moveTo>
                  <a:lnTo>
                    <a:pt x="858864" y="461639"/>
                  </a:lnTo>
                  <a:lnTo>
                    <a:pt x="1148731" y="237529"/>
                  </a:lnTo>
                  <a:lnTo>
                    <a:pt x="858864" y="13419"/>
                  </a:lnTo>
                  <a:lnTo>
                    <a:pt x="869440" y="13419"/>
                  </a:lnTo>
                  <a:lnTo>
                    <a:pt x="1158124" y="237529"/>
                  </a:lnTo>
                  <a:lnTo>
                    <a:pt x="869440" y="461639"/>
                  </a:lnTo>
                  <a:close/>
                </a:path>
                <a:path w="3442334" h="475615">
                  <a:moveTo>
                    <a:pt x="1155281" y="461639"/>
                  </a:moveTo>
                  <a:lnTo>
                    <a:pt x="1144705" y="461639"/>
                  </a:lnTo>
                  <a:lnTo>
                    <a:pt x="1434571" y="237529"/>
                  </a:lnTo>
                  <a:lnTo>
                    <a:pt x="1144705" y="13419"/>
                  </a:lnTo>
                  <a:lnTo>
                    <a:pt x="1155281" y="13419"/>
                  </a:lnTo>
                  <a:lnTo>
                    <a:pt x="1443965" y="237529"/>
                  </a:lnTo>
                  <a:lnTo>
                    <a:pt x="1155281" y="461639"/>
                  </a:lnTo>
                  <a:close/>
                </a:path>
                <a:path w="3442334" h="475615">
                  <a:moveTo>
                    <a:pt x="1441122" y="461639"/>
                  </a:moveTo>
                  <a:lnTo>
                    <a:pt x="1429204" y="461639"/>
                  </a:lnTo>
                  <a:lnTo>
                    <a:pt x="1719070" y="237529"/>
                  </a:lnTo>
                  <a:lnTo>
                    <a:pt x="1429204" y="13419"/>
                  </a:lnTo>
                  <a:lnTo>
                    <a:pt x="1441122" y="13419"/>
                  </a:lnTo>
                  <a:lnTo>
                    <a:pt x="1729806" y="237529"/>
                  </a:lnTo>
                  <a:lnTo>
                    <a:pt x="1441122" y="461639"/>
                  </a:lnTo>
                  <a:close/>
                </a:path>
                <a:path w="3442334" h="475615">
                  <a:moveTo>
                    <a:pt x="1725621" y="461639"/>
                  </a:moveTo>
                  <a:lnTo>
                    <a:pt x="1715044" y="461639"/>
                  </a:lnTo>
                  <a:lnTo>
                    <a:pt x="2004911" y="237529"/>
                  </a:lnTo>
                  <a:lnTo>
                    <a:pt x="1715044" y="13419"/>
                  </a:lnTo>
                  <a:lnTo>
                    <a:pt x="1725621" y="13419"/>
                  </a:lnTo>
                  <a:lnTo>
                    <a:pt x="2014305" y="237529"/>
                  </a:lnTo>
                  <a:lnTo>
                    <a:pt x="1725621" y="461639"/>
                  </a:lnTo>
                  <a:close/>
                </a:path>
                <a:path w="3442334" h="475615">
                  <a:moveTo>
                    <a:pt x="2011462" y="461639"/>
                  </a:moveTo>
                  <a:lnTo>
                    <a:pt x="2000885" y="461639"/>
                  </a:lnTo>
                  <a:lnTo>
                    <a:pt x="2290752" y="237529"/>
                  </a:lnTo>
                  <a:lnTo>
                    <a:pt x="2000885" y="13419"/>
                  </a:lnTo>
                  <a:lnTo>
                    <a:pt x="2011462" y="13419"/>
                  </a:lnTo>
                  <a:lnTo>
                    <a:pt x="2300146" y="237529"/>
                  </a:lnTo>
                  <a:lnTo>
                    <a:pt x="2011462" y="461639"/>
                  </a:lnTo>
                  <a:close/>
                </a:path>
                <a:path w="3442334" h="475615">
                  <a:moveTo>
                    <a:pt x="2297302" y="461639"/>
                  </a:moveTo>
                  <a:lnTo>
                    <a:pt x="2285384" y="461639"/>
                  </a:lnTo>
                  <a:lnTo>
                    <a:pt x="2575251" y="237529"/>
                  </a:lnTo>
                  <a:lnTo>
                    <a:pt x="2285384" y="13419"/>
                  </a:lnTo>
                  <a:lnTo>
                    <a:pt x="2297302" y="13419"/>
                  </a:lnTo>
                  <a:lnTo>
                    <a:pt x="2585987" y="237529"/>
                  </a:lnTo>
                  <a:lnTo>
                    <a:pt x="2297302" y="461639"/>
                  </a:lnTo>
                  <a:close/>
                </a:path>
                <a:path w="3442334" h="475615">
                  <a:moveTo>
                    <a:pt x="2583143" y="461639"/>
                  </a:moveTo>
                  <a:lnTo>
                    <a:pt x="2571225" y="461639"/>
                  </a:lnTo>
                  <a:lnTo>
                    <a:pt x="2861092" y="237529"/>
                  </a:lnTo>
                  <a:lnTo>
                    <a:pt x="2571225" y="13419"/>
                  </a:lnTo>
                  <a:lnTo>
                    <a:pt x="2583143" y="13419"/>
                  </a:lnTo>
                  <a:lnTo>
                    <a:pt x="2871827" y="237529"/>
                  </a:lnTo>
                  <a:lnTo>
                    <a:pt x="2583143" y="461639"/>
                  </a:lnTo>
                  <a:close/>
                </a:path>
                <a:path w="3442334" h="475615">
                  <a:moveTo>
                    <a:pt x="2867642" y="461639"/>
                  </a:moveTo>
                  <a:lnTo>
                    <a:pt x="2857065" y="461639"/>
                  </a:lnTo>
                  <a:lnTo>
                    <a:pt x="3146932" y="237529"/>
                  </a:lnTo>
                  <a:lnTo>
                    <a:pt x="2857065" y="13419"/>
                  </a:lnTo>
                  <a:lnTo>
                    <a:pt x="2867642" y="13419"/>
                  </a:lnTo>
                  <a:lnTo>
                    <a:pt x="3156326" y="237529"/>
                  </a:lnTo>
                  <a:lnTo>
                    <a:pt x="2867642" y="461639"/>
                  </a:lnTo>
                  <a:close/>
                </a:path>
                <a:path w="3442334" h="475615">
                  <a:moveTo>
                    <a:pt x="3153483" y="461639"/>
                  </a:moveTo>
                  <a:lnTo>
                    <a:pt x="3142906" y="461639"/>
                  </a:lnTo>
                  <a:lnTo>
                    <a:pt x="3432773" y="237529"/>
                  </a:lnTo>
                  <a:lnTo>
                    <a:pt x="3142906" y="13419"/>
                  </a:lnTo>
                  <a:lnTo>
                    <a:pt x="3153483" y="13419"/>
                  </a:lnTo>
                  <a:lnTo>
                    <a:pt x="3442167" y="237529"/>
                  </a:lnTo>
                  <a:lnTo>
                    <a:pt x="3153483" y="461639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7484" y="149404"/>
            <a:ext cx="1600199" cy="1818503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264863" y="2651879"/>
            <a:ext cx="17868900" cy="6211570"/>
            <a:chOff x="264863" y="2651879"/>
            <a:chExt cx="17868900" cy="6211570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4863" y="3262555"/>
              <a:ext cx="17868899" cy="56006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4863" y="2651879"/>
              <a:ext cx="17868899" cy="6667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017992" y="3322878"/>
              <a:ext cx="1962149" cy="78104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026647" y="4047511"/>
              <a:ext cx="1952624" cy="145146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590527" y="3396737"/>
              <a:ext cx="3248024" cy="74294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800611" y="4144277"/>
              <a:ext cx="1323974" cy="3047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5529" y="4002233"/>
              <a:ext cx="2686049" cy="466724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55997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Clinic</a:t>
            </a:r>
            <a:r>
              <a:rPr dirty="0" sz="3600" spc="305"/>
              <a:t> </a:t>
            </a:r>
            <a:r>
              <a:rPr dirty="0" sz="3600"/>
              <a:t>management</a:t>
            </a:r>
            <a:r>
              <a:rPr dirty="0" sz="3600" spc="310"/>
              <a:t> </a:t>
            </a:r>
            <a:r>
              <a:rPr dirty="0" sz="3600" spc="-10"/>
              <a:t>system</a:t>
            </a:r>
            <a:endParaRPr sz="3600"/>
          </a:p>
        </p:txBody>
      </p:sp>
      <p:sp>
        <p:nvSpPr>
          <p:cNvPr id="15" name="object 15" descr=""/>
          <p:cNvSpPr txBox="1"/>
          <p:nvPr/>
        </p:nvSpPr>
        <p:spPr>
          <a:xfrm>
            <a:off x="3949381" y="1405754"/>
            <a:ext cx="7332345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90">
                <a:solidFill>
                  <a:srgbClr val="1F7374"/>
                </a:solidFill>
                <a:latin typeface="Arial Black"/>
                <a:cs typeface="Arial Black"/>
              </a:rPr>
              <a:t>Configuration</a:t>
            </a:r>
            <a:r>
              <a:rPr dirty="0" sz="4000" spc="18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(</a:t>
            </a:r>
            <a:r>
              <a:rPr dirty="0" sz="4000" spc="18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 spc="45">
                <a:solidFill>
                  <a:srgbClr val="FF0000"/>
                </a:solidFill>
                <a:latin typeface="Arial Black"/>
                <a:cs typeface="Arial Black"/>
              </a:rPr>
              <a:t>Medicine</a:t>
            </a:r>
            <a:r>
              <a:rPr dirty="0" sz="4000" spc="45">
                <a:solidFill>
                  <a:srgbClr val="1F7374"/>
                </a:solidFill>
                <a:latin typeface="Arial Black"/>
                <a:cs typeface="Arial Black"/>
              </a:rPr>
              <a:t>)</a:t>
            </a:r>
            <a:endParaRPr sz="4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291644" y="8786866"/>
              <a:ext cx="3416935" cy="466725"/>
            </a:xfrm>
            <a:custGeom>
              <a:avLst/>
              <a:gdLst/>
              <a:ahLst/>
              <a:cxnLst/>
              <a:rect l="l" t="t" r="r" b="b"/>
              <a:pathLst>
                <a:path w="3416934" h="466725">
                  <a:moveTo>
                    <a:pt x="0" y="466724"/>
                  </a:moveTo>
                  <a:lnTo>
                    <a:pt x="0" y="345429"/>
                  </a:lnTo>
                  <a:lnTo>
                    <a:pt x="146517" y="233362"/>
                  </a:lnTo>
                  <a:lnTo>
                    <a:pt x="0" y="121295"/>
                  </a:lnTo>
                  <a:lnTo>
                    <a:pt x="0" y="0"/>
                  </a:lnTo>
                  <a:lnTo>
                    <a:pt x="17157" y="13184"/>
                  </a:lnTo>
                  <a:lnTo>
                    <a:pt x="5327" y="13184"/>
                  </a:lnTo>
                  <a:lnTo>
                    <a:pt x="5327" y="118658"/>
                  </a:lnTo>
                  <a:lnTo>
                    <a:pt x="154508" y="233362"/>
                  </a:lnTo>
                  <a:lnTo>
                    <a:pt x="5327" y="348066"/>
                  </a:lnTo>
                  <a:lnTo>
                    <a:pt x="5327" y="453540"/>
                  </a:lnTo>
                  <a:lnTo>
                    <a:pt x="17157" y="453540"/>
                  </a:lnTo>
                  <a:lnTo>
                    <a:pt x="0" y="466724"/>
                  </a:lnTo>
                  <a:close/>
                </a:path>
                <a:path w="3416934" h="466725">
                  <a:moveTo>
                    <a:pt x="281046" y="466724"/>
                  </a:moveTo>
                  <a:lnTo>
                    <a:pt x="281046" y="345429"/>
                  </a:lnTo>
                  <a:lnTo>
                    <a:pt x="427563" y="233362"/>
                  </a:lnTo>
                  <a:lnTo>
                    <a:pt x="281046" y="121295"/>
                  </a:lnTo>
                  <a:lnTo>
                    <a:pt x="281046" y="0"/>
                  </a:lnTo>
                  <a:lnTo>
                    <a:pt x="298204" y="13184"/>
                  </a:lnTo>
                  <a:lnTo>
                    <a:pt x="287706" y="13184"/>
                  </a:lnTo>
                  <a:lnTo>
                    <a:pt x="287706" y="118658"/>
                  </a:lnTo>
                  <a:lnTo>
                    <a:pt x="436887" y="233362"/>
                  </a:lnTo>
                  <a:lnTo>
                    <a:pt x="287706" y="348066"/>
                  </a:lnTo>
                  <a:lnTo>
                    <a:pt x="287706" y="453540"/>
                  </a:lnTo>
                  <a:lnTo>
                    <a:pt x="298204" y="453540"/>
                  </a:lnTo>
                  <a:lnTo>
                    <a:pt x="281046" y="466724"/>
                  </a:lnTo>
                  <a:close/>
                </a:path>
                <a:path w="3416934" h="466725">
                  <a:moveTo>
                    <a:pt x="563425" y="466724"/>
                  </a:moveTo>
                  <a:lnTo>
                    <a:pt x="563425" y="345429"/>
                  </a:lnTo>
                  <a:lnTo>
                    <a:pt x="709942" y="233362"/>
                  </a:lnTo>
                  <a:lnTo>
                    <a:pt x="563425" y="121295"/>
                  </a:lnTo>
                  <a:lnTo>
                    <a:pt x="563425" y="0"/>
                  </a:lnTo>
                  <a:lnTo>
                    <a:pt x="580582" y="13184"/>
                  </a:lnTo>
                  <a:lnTo>
                    <a:pt x="568752" y="13184"/>
                  </a:lnTo>
                  <a:lnTo>
                    <a:pt x="568752" y="118658"/>
                  </a:lnTo>
                  <a:lnTo>
                    <a:pt x="717934" y="233362"/>
                  </a:lnTo>
                  <a:lnTo>
                    <a:pt x="568752" y="348066"/>
                  </a:lnTo>
                  <a:lnTo>
                    <a:pt x="568752" y="453540"/>
                  </a:lnTo>
                  <a:lnTo>
                    <a:pt x="580582" y="453540"/>
                  </a:lnTo>
                  <a:lnTo>
                    <a:pt x="563425" y="466724"/>
                  </a:lnTo>
                  <a:close/>
                </a:path>
                <a:path w="3416934" h="466725">
                  <a:moveTo>
                    <a:pt x="845803" y="466724"/>
                  </a:moveTo>
                  <a:lnTo>
                    <a:pt x="845803" y="345429"/>
                  </a:lnTo>
                  <a:lnTo>
                    <a:pt x="992320" y="233362"/>
                  </a:lnTo>
                  <a:lnTo>
                    <a:pt x="845803" y="121295"/>
                  </a:lnTo>
                  <a:lnTo>
                    <a:pt x="845803" y="0"/>
                  </a:lnTo>
                  <a:lnTo>
                    <a:pt x="862961" y="13184"/>
                  </a:lnTo>
                  <a:lnTo>
                    <a:pt x="852463" y="13184"/>
                  </a:lnTo>
                  <a:lnTo>
                    <a:pt x="852463" y="118658"/>
                  </a:lnTo>
                  <a:lnTo>
                    <a:pt x="1001644" y="233362"/>
                  </a:lnTo>
                  <a:lnTo>
                    <a:pt x="852463" y="348066"/>
                  </a:lnTo>
                  <a:lnTo>
                    <a:pt x="852463" y="453540"/>
                  </a:lnTo>
                  <a:lnTo>
                    <a:pt x="862961" y="453540"/>
                  </a:lnTo>
                  <a:lnTo>
                    <a:pt x="845803" y="466724"/>
                  </a:lnTo>
                  <a:close/>
                </a:path>
                <a:path w="3416934" h="466725">
                  <a:moveTo>
                    <a:pt x="1129513" y="466724"/>
                  </a:moveTo>
                  <a:lnTo>
                    <a:pt x="1129513" y="345429"/>
                  </a:lnTo>
                  <a:lnTo>
                    <a:pt x="1276031" y="233362"/>
                  </a:lnTo>
                  <a:lnTo>
                    <a:pt x="1129513" y="121295"/>
                  </a:lnTo>
                  <a:lnTo>
                    <a:pt x="1129513" y="0"/>
                  </a:lnTo>
                  <a:lnTo>
                    <a:pt x="1146671" y="13184"/>
                  </a:lnTo>
                  <a:lnTo>
                    <a:pt x="1136173" y="13184"/>
                  </a:lnTo>
                  <a:lnTo>
                    <a:pt x="1136173" y="118658"/>
                  </a:lnTo>
                  <a:lnTo>
                    <a:pt x="1285354" y="233362"/>
                  </a:lnTo>
                  <a:lnTo>
                    <a:pt x="1136173" y="348066"/>
                  </a:lnTo>
                  <a:lnTo>
                    <a:pt x="1136173" y="453540"/>
                  </a:lnTo>
                  <a:lnTo>
                    <a:pt x="1146671" y="453540"/>
                  </a:lnTo>
                  <a:lnTo>
                    <a:pt x="1129513" y="466724"/>
                  </a:lnTo>
                  <a:close/>
                </a:path>
                <a:path w="3416934" h="466725">
                  <a:moveTo>
                    <a:pt x="1413224" y="466724"/>
                  </a:moveTo>
                  <a:lnTo>
                    <a:pt x="1413224" y="345429"/>
                  </a:lnTo>
                  <a:lnTo>
                    <a:pt x="1559741" y="233362"/>
                  </a:lnTo>
                  <a:lnTo>
                    <a:pt x="1413224" y="121295"/>
                  </a:lnTo>
                  <a:lnTo>
                    <a:pt x="1413224" y="0"/>
                  </a:lnTo>
                  <a:lnTo>
                    <a:pt x="1430382" y="13184"/>
                  </a:lnTo>
                  <a:lnTo>
                    <a:pt x="1418552" y="13184"/>
                  </a:lnTo>
                  <a:lnTo>
                    <a:pt x="1418552" y="118658"/>
                  </a:lnTo>
                  <a:lnTo>
                    <a:pt x="1567733" y="233362"/>
                  </a:lnTo>
                  <a:lnTo>
                    <a:pt x="1418552" y="348066"/>
                  </a:lnTo>
                  <a:lnTo>
                    <a:pt x="1418552" y="453540"/>
                  </a:lnTo>
                  <a:lnTo>
                    <a:pt x="1430382" y="453540"/>
                  </a:lnTo>
                  <a:lnTo>
                    <a:pt x="1413224" y="466724"/>
                  </a:lnTo>
                  <a:close/>
                </a:path>
                <a:path w="3416934" h="466725">
                  <a:moveTo>
                    <a:pt x="1695602" y="466724"/>
                  </a:moveTo>
                  <a:lnTo>
                    <a:pt x="1695602" y="345429"/>
                  </a:lnTo>
                  <a:lnTo>
                    <a:pt x="1842120" y="233362"/>
                  </a:lnTo>
                  <a:lnTo>
                    <a:pt x="1695602" y="121295"/>
                  </a:lnTo>
                  <a:lnTo>
                    <a:pt x="1695602" y="0"/>
                  </a:lnTo>
                  <a:lnTo>
                    <a:pt x="1712760" y="13184"/>
                  </a:lnTo>
                  <a:lnTo>
                    <a:pt x="1702262" y="13184"/>
                  </a:lnTo>
                  <a:lnTo>
                    <a:pt x="1702262" y="118658"/>
                  </a:lnTo>
                  <a:lnTo>
                    <a:pt x="1851443" y="233362"/>
                  </a:lnTo>
                  <a:lnTo>
                    <a:pt x="1702262" y="348066"/>
                  </a:lnTo>
                  <a:lnTo>
                    <a:pt x="1702262" y="453540"/>
                  </a:lnTo>
                  <a:lnTo>
                    <a:pt x="1712760" y="453540"/>
                  </a:lnTo>
                  <a:lnTo>
                    <a:pt x="1695602" y="466724"/>
                  </a:lnTo>
                  <a:close/>
                </a:path>
                <a:path w="3416934" h="466725">
                  <a:moveTo>
                    <a:pt x="1979313" y="466724"/>
                  </a:moveTo>
                  <a:lnTo>
                    <a:pt x="1979313" y="345429"/>
                  </a:lnTo>
                  <a:lnTo>
                    <a:pt x="2125830" y="233362"/>
                  </a:lnTo>
                  <a:lnTo>
                    <a:pt x="1979313" y="121295"/>
                  </a:lnTo>
                  <a:lnTo>
                    <a:pt x="1979313" y="0"/>
                  </a:lnTo>
                  <a:lnTo>
                    <a:pt x="1996471" y="13184"/>
                  </a:lnTo>
                  <a:lnTo>
                    <a:pt x="1985973" y="13184"/>
                  </a:lnTo>
                  <a:lnTo>
                    <a:pt x="1985973" y="118658"/>
                  </a:lnTo>
                  <a:lnTo>
                    <a:pt x="2135154" y="233362"/>
                  </a:lnTo>
                  <a:lnTo>
                    <a:pt x="1985973" y="348066"/>
                  </a:lnTo>
                  <a:lnTo>
                    <a:pt x="1985973" y="453540"/>
                  </a:lnTo>
                  <a:lnTo>
                    <a:pt x="1996471" y="453540"/>
                  </a:lnTo>
                  <a:lnTo>
                    <a:pt x="1979313" y="466724"/>
                  </a:lnTo>
                  <a:close/>
                </a:path>
                <a:path w="3416934" h="466725">
                  <a:moveTo>
                    <a:pt x="2263023" y="466724"/>
                  </a:moveTo>
                  <a:lnTo>
                    <a:pt x="2263023" y="345429"/>
                  </a:lnTo>
                  <a:lnTo>
                    <a:pt x="2409541" y="233362"/>
                  </a:lnTo>
                  <a:lnTo>
                    <a:pt x="2263023" y="121295"/>
                  </a:lnTo>
                  <a:lnTo>
                    <a:pt x="2263023" y="0"/>
                  </a:lnTo>
                  <a:lnTo>
                    <a:pt x="2280181" y="13184"/>
                  </a:lnTo>
                  <a:lnTo>
                    <a:pt x="2268351" y="13184"/>
                  </a:lnTo>
                  <a:lnTo>
                    <a:pt x="2268351" y="118658"/>
                  </a:lnTo>
                  <a:lnTo>
                    <a:pt x="2417532" y="233362"/>
                  </a:lnTo>
                  <a:lnTo>
                    <a:pt x="2268351" y="348066"/>
                  </a:lnTo>
                  <a:lnTo>
                    <a:pt x="2268351" y="453540"/>
                  </a:lnTo>
                  <a:lnTo>
                    <a:pt x="2280181" y="453540"/>
                  </a:lnTo>
                  <a:lnTo>
                    <a:pt x="2263023" y="466724"/>
                  </a:lnTo>
                  <a:close/>
                </a:path>
                <a:path w="3416934" h="466725">
                  <a:moveTo>
                    <a:pt x="2546734" y="466724"/>
                  </a:moveTo>
                  <a:lnTo>
                    <a:pt x="2546734" y="345429"/>
                  </a:lnTo>
                  <a:lnTo>
                    <a:pt x="2693251" y="233362"/>
                  </a:lnTo>
                  <a:lnTo>
                    <a:pt x="2546734" y="121295"/>
                  </a:lnTo>
                  <a:lnTo>
                    <a:pt x="2546734" y="0"/>
                  </a:lnTo>
                  <a:lnTo>
                    <a:pt x="2563892" y="13184"/>
                  </a:lnTo>
                  <a:lnTo>
                    <a:pt x="2552062" y="13184"/>
                  </a:lnTo>
                  <a:lnTo>
                    <a:pt x="2552062" y="118658"/>
                  </a:lnTo>
                  <a:lnTo>
                    <a:pt x="2701243" y="233362"/>
                  </a:lnTo>
                  <a:lnTo>
                    <a:pt x="2552062" y="348066"/>
                  </a:lnTo>
                  <a:lnTo>
                    <a:pt x="2552062" y="453540"/>
                  </a:lnTo>
                  <a:lnTo>
                    <a:pt x="2563892" y="453540"/>
                  </a:lnTo>
                  <a:lnTo>
                    <a:pt x="2546734" y="466724"/>
                  </a:lnTo>
                  <a:close/>
                </a:path>
                <a:path w="3416934" h="466725">
                  <a:moveTo>
                    <a:pt x="2829112" y="466724"/>
                  </a:moveTo>
                  <a:lnTo>
                    <a:pt x="2829112" y="345429"/>
                  </a:lnTo>
                  <a:lnTo>
                    <a:pt x="2975630" y="233362"/>
                  </a:lnTo>
                  <a:lnTo>
                    <a:pt x="2829112" y="121295"/>
                  </a:lnTo>
                  <a:lnTo>
                    <a:pt x="2829112" y="0"/>
                  </a:lnTo>
                  <a:lnTo>
                    <a:pt x="2846270" y="13184"/>
                  </a:lnTo>
                  <a:lnTo>
                    <a:pt x="2835772" y="13184"/>
                  </a:lnTo>
                  <a:lnTo>
                    <a:pt x="2835772" y="118658"/>
                  </a:lnTo>
                  <a:lnTo>
                    <a:pt x="2984953" y="233362"/>
                  </a:lnTo>
                  <a:lnTo>
                    <a:pt x="2835772" y="348066"/>
                  </a:lnTo>
                  <a:lnTo>
                    <a:pt x="2835772" y="453540"/>
                  </a:lnTo>
                  <a:lnTo>
                    <a:pt x="2846270" y="453540"/>
                  </a:lnTo>
                  <a:lnTo>
                    <a:pt x="2829112" y="466724"/>
                  </a:lnTo>
                  <a:close/>
                </a:path>
                <a:path w="3416934" h="466725">
                  <a:moveTo>
                    <a:pt x="3112823" y="466724"/>
                  </a:moveTo>
                  <a:lnTo>
                    <a:pt x="3112823" y="345429"/>
                  </a:lnTo>
                  <a:lnTo>
                    <a:pt x="3259340" y="233362"/>
                  </a:lnTo>
                  <a:lnTo>
                    <a:pt x="3112823" y="121295"/>
                  </a:lnTo>
                  <a:lnTo>
                    <a:pt x="3112823" y="0"/>
                  </a:lnTo>
                  <a:lnTo>
                    <a:pt x="3129981" y="13184"/>
                  </a:lnTo>
                  <a:lnTo>
                    <a:pt x="3119483" y="13184"/>
                  </a:lnTo>
                  <a:lnTo>
                    <a:pt x="3119483" y="118658"/>
                  </a:lnTo>
                  <a:lnTo>
                    <a:pt x="3268664" y="233362"/>
                  </a:lnTo>
                  <a:lnTo>
                    <a:pt x="3119483" y="348066"/>
                  </a:lnTo>
                  <a:lnTo>
                    <a:pt x="3119483" y="453540"/>
                  </a:lnTo>
                  <a:lnTo>
                    <a:pt x="3129981" y="453540"/>
                  </a:lnTo>
                  <a:lnTo>
                    <a:pt x="3112823" y="466724"/>
                  </a:lnTo>
                  <a:close/>
                </a:path>
                <a:path w="3416934" h="466725">
                  <a:moveTo>
                    <a:pt x="17157" y="453540"/>
                  </a:moveTo>
                  <a:lnTo>
                    <a:pt x="5327" y="453540"/>
                  </a:lnTo>
                  <a:lnTo>
                    <a:pt x="294366" y="233362"/>
                  </a:lnTo>
                  <a:lnTo>
                    <a:pt x="5327" y="13184"/>
                  </a:lnTo>
                  <a:lnTo>
                    <a:pt x="17157" y="13184"/>
                  </a:lnTo>
                  <a:lnTo>
                    <a:pt x="303690" y="233362"/>
                  </a:lnTo>
                  <a:lnTo>
                    <a:pt x="17157" y="453540"/>
                  </a:lnTo>
                  <a:close/>
                </a:path>
                <a:path w="3416934" h="466725">
                  <a:moveTo>
                    <a:pt x="298204" y="453540"/>
                  </a:moveTo>
                  <a:lnTo>
                    <a:pt x="287706" y="453540"/>
                  </a:lnTo>
                  <a:lnTo>
                    <a:pt x="575412" y="233362"/>
                  </a:lnTo>
                  <a:lnTo>
                    <a:pt x="287706" y="13184"/>
                  </a:lnTo>
                  <a:lnTo>
                    <a:pt x="298204" y="13184"/>
                  </a:lnTo>
                  <a:lnTo>
                    <a:pt x="584736" y="233362"/>
                  </a:lnTo>
                  <a:lnTo>
                    <a:pt x="298204" y="453540"/>
                  </a:lnTo>
                  <a:close/>
                </a:path>
                <a:path w="3416934" h="466725">
                  <a:moveTo>
                    <a:pt x="580582" y="453540"/>
                  </a:moveTo>
                  <a:lnTo>
                    <a:pt x="568752" y="453540"/>
                  </a:lnTo>
                  <a:lnTo>
                    <a:pt x="856459" y="233362"/>
                  </a:lnTo>
                  <a:lnTo>
                    <a:pt x="568752" y="13184"/>
                  </a:lnTo>
                  <a:lnTo>
                    <a:pt x="580582" y="13184"/>
                  </a:lnTo>
                  <a:lnTo>
                    <a:pt x="867115" y="233362"/>
                  </a:lnTo>
                  <a:lnTo>
                    <a:pt x="580582" y="453540"/>
                  </a:lnTo>
                  <a:close/>
                </a:path>
                <a:path w="3416934" h="466725">
                  <a:moveTo>
                    <a:pt x="862961" y="453540"/>
                  </a:moveTo>
                  <a:lnTo>
                    <a:pt x="852463" y="453540"/>
                  </a:lnTo>
                  <a:lnTo>
                    <a:pt x="1140169" y="233362"/>
                  </a:lnTo>
                  <a:lnTo>
                    <a:pt x="852463" y="13184"/>
                  </a:lnTo>
                  <a:lnTo>
                    <a:pt x="862961" y="13184"/>
                  </a:lnTo>
                  <a:lnTo>
                    <a:pt x="1149493" y="233362"/>
                  </a:lnTo>
                  <a:lnTo>
                    <a:pt x="862961" y="453540"/>
                  </a:lnTo>
                  <a:close/>
                </a:path>
                <a:path w="3416934" h="466725">
                  <a:moveTo>
                    <a:pt x="1146671" y="453540"/>
                  </a:moveTo>
                  <a:lnTo>
                    <a:pt x="1136173" y="453540"/>
                  </a:lnTo>
                  <a:lnTo>
                    <a:pt x="1423880" y="233362"/>
                  </a:lnTo>
                  <a:lnTo>
                    <a:pt x="1136173" y="13184"/>
                  </a:lnTo>
                  <a:lnTo>
                    <a:pt x="1146671" y="13184"/>
                  </a:lnTo>
                  <a:lnTo>
                    <a:pt x="1433204" y="233362"/>
                  </a:lnTo>
                  <a:lnTo>
                    <a:pt x="1146671" y="453540"/>
                  </a:lnTo>
                  <a:close/>
                </a:path>
                <a:path w="3416934" h="466725">
                  <a:moveTo>
                    <a:pt x="1430382" y="453540"/>
                  </a:moveTo>
                  <a:lnTo>
                    <a:pt x="1418552" y="453540"/>
                  </a:lnTo>
                  <a:lnTo>
                    <a:pt x="1706258" y="233362"/>
                  </a:lnTo>
                  <a:lnTo>
                    <a:pt x="1418552" y="13184"/>
                  </a:lnTo>
                  <a:lnTo>
                    <a:pt x="1430382" y="13184"/>
                  </a:lnTo>
                  <a:lnTo>
                    <a:pt x="1716914" y="233362"/>
                  </a:lnTo>
                  <a:lnTo>
                    <a:pt x="1430382" y="453540"/>
                  </a:lnTo>
                  <a:close/>
                </a:path>
                <a:path w="3416934" h="466725">
                  <a:moveTo>
                    <a:pt x="1712760" y="453540"/>
                  </a:moveTo>
                  <a:lnTo>
                    <a:pt x="1702262" y="453540"/>
                  </a:lnTo>
                  <a:lnTo>
                    <a:pt x="1989969" y="233362"/>
                  </a:lnTo>
                  <a:lnTo>
                    <a:pt x="1702262" y="13184"/>
                  </a:lnTo>
                  <a:lnTo>
                    <a:pt x="1712760" y="13184"/>
                  </a:lnTo>
                  <a:lnTo>
                    <a:pt x="1999293" y="233362"/>
                  </a:lnTo>
                  <a:lnTo>
                    <a:pt x="1712760" y="453540"/>
                  </a:lnTo>
                  <a:close/>
                </a:path>
                <a:path w="3416934" h="466725">
                  <a:moveTo>
                    <a:pt x="1996471" y="453540"/>
                  </a:moveTo>
                  <a:lnTo>
                    <a:pt x="1985973" y="453540"/>
                  </a:lnTo>
                  <a:lnTo>
                    <a:pt x="2273679" y="233362"/>
                  </a:lnTo>
                  <a:lnTo>
                    <a:pt x="1985973" y="13184"/>
                  </a:lnTo>
                  <a:lnTo>
                    <a:pt x="1996471" y="13184"/>
                  </a:lnTo>
                  <a:lnTo>
                    <a:pt x="2283003" y="233362"/>
                  </a:lnTo>
                  <a:lnTo>
                    <a:pt x="1996471" y="453540"/>
                  </a:lnTo>
                  <a:close/>
                </a:path>
                <a:path w="3416934" h="466725">
                  <a:moveTo>
                    <a:pt x="2280181" y="453540"/>
                  </a:moveTo>
                  <a:lnTo>
                    <a:pt x="2268351" y="453540"/>
                  </a:lnTo>
                  <a:lnTo>
                    <a:pt x="2556058" y="233362"/>
                  </a:lnTo>
                  <a:lnTo>
                    <a:pt x="2268351" y="13184"/>
                  </a:lnTo>
                  <a:lnTo>
                    <a:pt x="2280181" y="13184"/>
                  </a:lnTo>
                  <a:lnTo>
                    <a:pt x="2566714" y="233362"/>
                  </a:lnTo>
                  <a:lnTo>
                    <a:pt x="2280181" y="453540"/>
                  </a:lnTo>
                  <a:close/>
                </a:path>
                <a:path w="3416934" h="466725">
                  <a:moveTo>
                    <a:pt x="2563892" y="453540"/>
                  </a:moveTo>
                  <a:lnTo>
                    <a:pt x="2552062" y="453540"/>
                  </a:lnTo>
                  <a:lnTo>
                    <a:pt x="2839768" y="233362"/>
                  </a:lnTo>
                  <a:lnTo>
                    <a:pt x="2552062" y="13184"/>
                  </a:lnTo>
                  <a:lnTo>
                    <a:pt x="2563892" y="13184"/>
                  </a:lnTo>
                  <a:lnTo>
                    <a:pt x="2850424" y="233362"/>
                  </a:lnTo>
                  <a:lnTo>
                    <a:pt x="2563892" y="453540"/>
                  </a:lnTo>
                  <a:close/>
                </a:path>
                <a:path w="3416934" h="466725">
                  <a:moveTo>
                    <a:pt x="2846270" y="453540"/>
                  </a:moveTo>
                  <a:lnTo>
                    <a:pt x="2835772" y="453540"/>
                  </a:lnTo>
                  <a:lnTo>
                    <a:pt x="3123479" y="233362"/>
                  </a:lnTo>
                  <a:lnTo>
                    <a:pt x="2835772" y="13184"/>
                  </a:lnTo>
                  <a:lnTo>
                    <a:pt x="2846270" y="13184"/>
                  </a:lnTo>
                  <a:lnTo>
                    <a:pt x="3132803" y="233362"/>
                  </a:lnTo>
                  <a:lnTo>
                    <a:pt x="2846270" y="453540"/>
                  </a:lnTo>
                  <a:close/>
                </a:path>
                <a:path w="3416934" h="466725">
                  <a:moveTo>
                    <a:pt x="3129981" y="453540"/>
                  </a:moveTo>
                  <a:lnTo>
                    <a:pt x="3119483" y="453540"/>
                  </a:lnTo>
                  <a:lnTo>
                    <a:pt x="3407189" y="233362"/>
                  </a:lnTo>
                  <a:lnTo>
                    <a:pt x="3119483" y="13184"/>
                  </a:lnTo>
                  <a:lnTo>
                    <a:pt x="3129981" y="13184"/>
                  </a:lnTo>
                  <a:lnTo>
                    <a:pt x="3416513" y="233362"/>
                  </a:lnTo>
                  <a:lnTo>
                    <a:pt x="3129981" y="453540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3484" y="187504"/>
            <a:ext cx="1752599" cy="1818503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33484" y="2584033"/>
            <a:ext cx="17726025" cy="4966970"/>
            <a:chOff x="333484" y="2584033"/>
            <a:chExt cx="17726025" cy="4966970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3484" y="2584033"/>
              <a:ext cx="17726024" cy="4966752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1112480" y="4800924"/>
              <a:ext cx="5927090" cy="1816100"/>
            </a:xfrm>
            <a:custGeom>
              <a:avLst/>
              <a:gdLst/>
              <a:ahLst/>
              <a:cxnLst/>
              <a:rect l="l" t="t" r="r" b="b"/>
              <a:pathLst>
                <a:path w="5927090" h="1816100">
                  <a:moveTo>
                    <a:pt x="529802" y="12700"/>
                  </a:moveTo>
                  <a:lnTo>
                    <a:pt x="365707" y="12700"/>
                  </a:lnTo>
                  <a:lnTo>
                    <a:pt x="388998" y="0"/>
                  </a:lnTo>
                  <a:lnTo>
                    <a:pt x="511445" y="0"/>
                  </a:lnTo>
                  <a:lnTo>
                    <a:pt x="529802" y="12700"/>
                  </a:lnTo>
                  <a:close/>
                </a:path>
                <a:path w="5927090" h="1816100">
                  <a:moveTo>
                    <a:pt x="833129" y="25400"/>
                  </a:moveTo>
                  <a:lnTo>
                    <a:pt x="320381" y="25400"/>
                  </a:lnTo>
                  <a:lnTo>
                    <a:pt x="342870" y="12700"/>
                  </a:lnTo>
                  <a:lnTo>
                    <a:pt x="789376" y="12700"/>
                  </a:lnTo>
                  <a:lnTo>
                    <a:pt x="833129" y="25400"/>
                  </a:lnTo>
                  <a:close/>
                </a:path>
                <a:path w="5927090" h="1816100">
                  <a:moveTo>
                    <a:pt x="2797521" y="1727200"/>
                  </a:moveTo>
                  <a:lnTo>
                    <a:pt x="1568069" y="1727200"/>
                  </a:lnTo>
                  <a:lnTo>
                    <a:pt x="1452356" y="1701800"/>
                  </a:lnTo>
                  <a:lnTo>
                    <a:pt x="1397576" y="1689100"/>
                  </a:lnTo>
                  <a:lnTo>
                    <a:pt x="1347540" y="1676400"/>
                  </a:lnTo>
                  <a:lnTo>
                    <a:pt x="1304269" y="1663700"/>
                  </a:lnTo>
                  <a:lnTo>
                    <a:pt x="1248383" y="1638300"/>
                  </a:lnTo>
                  <a:lnTo>
                    <a:pt x="1218297" y="1612900"/>
                  </a:lnTo>
                  <a:lnTo>
                    <a:pt x="1199077" y="1600200"/>
                  </a:lnTo>
                  <a:lnTo>
                    <a:pt x="569372" y="1600200"/>
                  </a:lnTo>
                  <a:lnTo>
                    <a:pt x="515955" y="1587500"/>
                  </a:lnTo>
                  <a:lnTo>
                    <a:pt x="461744" y="1587500"/>
                  </a:lnTo>
                  <a:lnTo>
                    <a:pt x="407885" y="1574800"/>
                  </a:lnTo>
                  <a:lnTo>
                    <a:pt x="355524" y="1574800"/>
                  </a:lnTo>
                  <a:lnTo>
                    <a:pt x="305807" y="1562100"/>
                  </a:lnTo>
                  <a:lnTo>
                    <a:pt x="259882" y="1536700"/>
                  </a:lnTo>
                  <a:lnTo>
                    <a:pt x="218894" y="1511300"/>
                  </a:lnTo>
                  <a:lnTo>
                    <a:pt x="137293" y="1397000"/>
                  </a:lnTo>
                  <a:lnTo>
                    <a:pt x="67314" y="1244600"/>
                  </a:lnTo>
                  <a:lnTo>
                    <a:pt x="18402" y="1117600"/>
                  </a:lnTo>
                  <a:lnTo>
                    <a:pt x="0" y="1054100"/>
                  </a:lnTo>
                  <a:lnTo>
                    <a:pt x="7274" y="939800"/>
                  </a:lnTo>
                  <a:lnTo>
                    <a:pt x="13780" y="850900"/>
                  </a:lnTo>
                  <a:lnTo>
                    <a:pt x="19578" y="762000"/>
                  </a:lnTo>
                  <a:lnTo>
                    <a:pt x="24730" y="685800"/>
                  </a:lnTo>
                  <a:lnTo>
                    <a:pt x="29298" y="622300"/>
                  </a:lnTo>
                  <a:lnTo>
                    <a:pt x="33343" y="571500"/>
                  </a:lnTo>
                  <a:lnTo>
                    <a:pt x="36926" y="520700"/>
                  </a:lnTo>
                  <a:lnTo>
                    <a:pt x="40109" y="482600"/>
                  </a:lnTo>
                  <a:lnTo>
                    <a:pt x="42953" y="444500"/>
                  </a:lnTo>
                  <a:lnTo>
                    <a:pt x="45519" y="419100"/>
                  </a:lnTo>
                  <a:lnTo>
                    <a:pt x="47870" y="406400"/>
                  </a:lnTo>
                  <a:lnTo>
                    <a:pt x="50066" y="381000"/>
                  </a:lnTo>
                  <a:lnTo>
                    <a:pt x="52168" y="368300"/>
                  </a:lnTo>
                  <a:lnTo>
                    <a:pt x="54239" y="355600"/>
                  </a:lnTo>
                  <a:lnTo>
                    <a:pt x="58931" y="330200"/>
                  </a:lnTo>
                  <a:lnTo>
                    <a:pt x="63440" y="304800"/>
                  </a:lnTo>
                  <a:lnTo>
                    <a:pt x="68677" y="279400"/>
                  </a:lnTo>
                  <a:lnTo>
                    <a:pt x="75548" y="254000"/>
                  </a:lnTo>
                  <a:lnTo>
                    <a:pt x="84098" y="241300"/>
                  </a:lnTo>
                  <a:lnTo>
                    <a:pt x="93829" y="215900"/>
                  </a:lnTo>
                  <a:lnTo>
                    <a:pt x="104831" y="190500"/>
                  </a:lnTo>
                  <a:lnTo>
                    <a:pt x="117196" y="177800"/>
                  </a:lnTo>
                  <a:lnTo>
                    <a:pt x="130952" y="152400"/>
                  </a:lnTo>
                  <a:lnTo>
                    <a:pt x="145889" y="139700"/>
                  </a:lnTo>
                  <a:lnTo>
                    <a:pt x="161734" y="114300"/>
                  </a:lnTo>
                  <a:lnTo>
                    <a:pt x="178215" y="101600"/>
                  </a:lnTo>
                  <a:lnTo>
                    <a:pt x="215020" y="76200"/>
                  </a:lnTo>
                  <a:lnTo>
                    <a:pt x="254731" y="50800"/>
                  </a:lnTo>
                  <a:lnTo>
                    <a:pt x="298074" y="25400"/>
                  </a:lnTo>
                  <a:lnTo>
                    <a:pt x="881976" y="25400"/>
                  </a:lnTo>
                  <a:lnTo>
                    <a:pt x="934338" y="38100"/>
                  </a:lnTo>
                  <a:lnTo>
                    <a:pt x="988637" y="38100"/>
                  </a:lnTo>
                  <a:lnTo>
                    <a:pt x="1096733" y="63500"/>
                  </a:lnTo>
                  <a:lnTo>
                    <a:pt x="1147373" y="88900"/>
                  </a:lnTo>
                  <a:lnTo>
                    <a:pt x="1193637" y="101600"/>
                  </a:lnTo>
                  <a:lnTo>
                    <a:pt x="1233945" y="127000"/>
                  </a:lnTo>
                  <a:lnTo>
                    <a:pt x="1266409" y="165100"/>
                  </a:lnTo>
                  <a:lnTo>
                    <a:pt x="1296414" y="203200"/>
                  </a:lnTo>
                  <a:lnTo>
                    <a:pt x="1324001" y="254000"/>
                  </a:lnTo>
                  <a:lnTo>
                    <a:pt x="1349212" y="304800"/>
                  </a:lnTo>
                  <a:lnTo>
                    <a:pt x="1372086" y="355600"/>
                  </a:lnTo>
                  <a:lnTo>
                    <a:pt x="1392665" y="406400"/>
                  </a:lnTo>
                  <a:lnTo>
                    <a:pt x="1427099" y="508000"/>
                  </a:lnTo>
                  <a:lnTo>
                    <a:pt x="1441036" y="533400"/>
                  </a:lnTo>
                  <a:lnTo>
                    <a:pt x="1452840" y="558800"/>
                  </a:lnTo>
                  <a:lnTo>
                    <a:pt x="1459847" y="571500"/>
                  </a:lnTo>
                  <a:lnTo>
                    <a:pt x="1466036" y="584200"/>
                  </a:lnTo>
                  <a:lnTo>
                    <a:pt x="5816871" y="584200"/>
                  </a:lnTo>
                  <a:lnTo>
                    <a:pt x="5838149" y="635000"/>
                  </a:lnTo>
                  <a:lnTo>
                    <a:pt x="5856166" y="685800"/>
                  </a:lnTo>
                  <a:lnTo>
                    <a:pt x="5871266" y="736600"/>
                  </a:lnTo>
                  <a:lnTo>
                    <a:pt x="5883791" y="787400"/>
                  </a:lnTo>
                  <a:lnTo>
                    <a:pt x="5894084" y="825500"/>
                  </a:lnTo>
                  <a:lnTo>
                    <a:pt x="5902487" y="876300"/>
                  </a:lnTo>
                  <a:lnTo>
                    <a:pt x="5909344" y="927100"/>
                  </a:lnTo>
                  <a:lnTo>
                    <a:pt x="5914997" y="977900"/>
                  </a:lnTo>
                  <a:lnTo>
                    <a:pt x="5920152" y="1028700"/>
                  </a:lnTo>
                  <a:lnTo>
                    <a:pt x="5924274" y="1092200"/>
                  </a:lnTo>
                  <a:lnTo>
                    <a:pt x="5926694" y="1143000"/>
                  </a:lnTo>
                  <a:lnTo>
                    <a:pt x="5926742" y="1193800"/>
                  </a:lnTo>
                  <a:lnTo>
                    <a:pt x="5923747" y="1244600"/>
                  </a:lnTo>
                  <a:lnTo>
                    <a:pt x="5917041" y="1295400"/>
                  </a:lnTo>
                  <a:lnTo>
                    <a:pt x="5905954" y="1346200"/>
                  </a:lnTo>
                  <a:lnTo>
                    <a:pt x="5889816" y="1397000"/>
                  </a:lnTo>
                  <a:lnTo>
                    <a:pt x="5872299" y="1435100"/>
                  </a:lnTo>
                  <a:lnTo>
                    <a:pt x="5851168" y="1473200"/>
                  </a:lnTo>
                  <a:lnTo>
                    <a:pt x="5826792" y="1524000"/>
                  </a:lnTo>
                  <a:lnTo>
                    <a:pt x="5799543" y="1562100"/>
                  </a:lnTo>
                  <a:lnTo>
                    <a:pt x="5769793" y="1612900"/>
                  </a:lnTo>
                  <a:lnTo>
                    <a:pt x="5737912" y="1651000"/>
                  </a:lnTo>
                  <a:lnTo>
                    <a:pt x="5704272" y="1689100"/>
                  </a:lnTo>
                  <a:lnTo>
                    <a:pt x="5680919" y="1714500"/>
                  </a:lnTo>
                  <a:lnTo>
                    <a:pt x="2849065" y="1714500"/>
                  </a:lnTo>
                  <a:lnTo>
                    <a:pt x="2797521" y="1727200"/>
                  </a:lnTo>
                  <a:close/>
                </a:path>
                <a:path w="5927090" h="1816100">
                  <a:moveTo>
                    <a:pt x="4871480" y="63500"/>
                  </a:moveTo>
                  <a:lnTo>
                    <a:pt x="4708171" y="63500"/>
                  </a:lnTo>
                  <a:lnTo>
                    <a:pt x="4762365" y="50800"/>
                  </a:lnTo>
                  <a:lnTo>
                    <a:pt x="4817014" y="50800"/>
                  </a:lnTo>
                  <a:lnTo>
                    <a:pt x="4871480" y="63500"/>
                  </a:lnTo>
                  <a:close/>
                </a:path>
                <a:path w="5927090" h="1816100">
                  <a:moveTo>
                    <a:pt x="5028054" y="76200"/>
                  </a:moveTo>
                  <a:lnTo>
                    <a:pt x="4403779" y="76200"/>
                  </a:lnTo>
                  <a:lnTo>
                    <a:pt x="4455586" y="63500"/>
                  </a:lnTo>
                  <a:lnTo>
                    <a:pt x="4976110" y="63500"/>
                  </a:lnTo>
                  <a:lnTo>
                    <a:pt x="5028054" y="76200"/>
                  </a:lnTo>
                  <a:close/>
                </a:path>
                <a:path w="5927090" h="1816100">
                  <a:moveTo>
                    <a:pt x="5816871" y="584200"/>
                  </a:moveTo>
                  <a:lnTo>
                    <a:pt x="1474149" y="584200"/>
                  </a:lnTo>
                  <a:lnTo>
                    <a:pt x="1474149" y="520700"/>
                  </a:lnTo>
                  <a:lnTo>
                    <a:pt x="1478991" y="495300"/>
                  </a:lnTo>
                  <a:lnTo>
                    <a:pt x="1483138" y="482600"/>
                  </a:lnTo>
                  <a:lnTo>
                    <a:pt x="1486740" y="469900"/>
                  </a:lnTo>
                  <a:lnTo>
                    <a:pt x="1490750" y="457200"/>
                  </a:lnTo>
                  <a:lnTo>
                    <a:pt x="1494851" y="431800"/>
                  </a:lnTo>
                  <a:lnTo>
                    <a:pt x="1498044" y="419100"/>
                  </a:lnTo>
                  <a:lnTo>
                    <a:pt x="1499331" y="419100"/>
                  </a:lnTo>
                  <a:lnTo>
                    <a:pt x="1502448" y="406400"/>
                  </a:lnTo>
                  <a:lnTo>
                    <a:pt x="1509017" y="393700"/>
                  </a:lnTo>
                  <a:lnTo>
                    <a:pt x="1517038" y="381000"/>
                  </a:lnTo>
                  <a:lnTo>
                    <a:pt x="1524514" y="368300"/>
                  </a:lnTo>
                  <a:lnTo>
                    <a:pt x="1531566" y="355600"/>
                  </a:lnTo>
                  <a:lnTo>
                    <a:pt x="1539526" y="342900"/>
                  </a:lnTo>
                  <a:lnTo>
                    <a:pt x="1546034" y="330200"/>
                  </a:lnTo>
                  <a:lnTo>
                    <a:pt x="1548728" y="317500"/>
                  </a:lnTo>
                  <a:lnTo>
                    <a:pt x="1553102" y="317500"/>
                  </a:lnTo>
                  <a:lnTo>
                    <a:pt x="1562651" y="304800"/>
                  </a:lnTo>
                  <a:lnTo>
                    <a:pt x="1574198" y="292100"/>
                  </a:lnTo>
                  <a:lnTo>
                    <a:pt x="1594916" y="266700"/>
                  </a:lnTo>
                  <a:lnTo>
                    <a:pt x="1606357" y="254000"/>
                  </a:lnTo>
                  <a:lnTo>
                    <a:pt x="1619432" y="241300"/>
                  </a:lnTo>
                  <a:lnTo>
                    <a:pt x="1624759" y="241300"/>
                  </a:lnTo>
                  <a:lnTo>
                    <a:pt x="1636624" y="228600"/>
                  </a:lnTo>
                  <a:lnTo>
                    <a:pt x="1651032" y="215900"/>
                  </a:lnTo>
                  <a:lnTo>
                    <a:pt x="1663987" y="215900"/>
                  </a:lnTo>
                  <a:lnTo>
                    <a:pt x="1676790" y="203200"/>
                  </a:lnTo>
                  <a:lnTo>
                    <a:pt x="1690864" y="190500"/>
                  </a:lnTo>
                  <a:lnTo>
                    <a:pt x="1702396" y="190500"/>
                  </a:lnTo>
                  <a:lnTo>
                    <a:pt x="1707571" y="177800"/>
                  </a:lnTo>
                  <a:lnTo>
                    <a:pt x="1713382" y="177800"/>
                  </a:lnTo>
                  <a:lnTo>
                    <a:pt x="1742440" y="165100"/>
                  </a:lnTo>
                  <a:lnTo>
                    <a:pt x="1756969" y="165100"/>
                  </a:lnTo>
                  <a:lnTo>
                    <a:pt x="1771648" y="152400"/>
                  </a:lnTo>
                  <a:lnTo>
                    <a:pt x="1801370" y="152400"/>
                  </a:lnTo>
                  <a:lnTo>
                    <a:pt x="1807333" y="139700"/>
                  </a:lnTo>
                  <a:lnTo>
                    <a:pt x="1892809" y="139700"/>
                  </a:lnTo>
                  <a:lnTo>
                    <a:pt x="1906762" y="127000"/>
                  </a:lnTo>
                  <a:lnTo>
                    <a:pt x="2126949" y="127000"/>
                  </a:lnTo>
                  <a:lnTo>
                    <a:pt x="2188900" y="114300"/>
                  </a:lnTo>
                  <a:lnTo>
                    <a:pt x="3295163" y="114300"/>
                  </a:lnTo>
                  <a:lnTo>
                    <a:pt x="3309556" y="101600"/>
                  </a:lnTo>
                  <a:lnTo>
                    <a:pt x="3954344" y="101600"/>
                  </a:lnTo>
                  <a:lnTo>
                    <a:pt x="4012017" y="88900"/>
                  </a:lnTo>
                  <a:lnTo>
                    <a:pt x="4313603" y="88900"/>
                  </a:lnTo>
                  <a:lnTo>
                    <a:pt x="4355646" y="76200"/>
                  </a:lnTo>
                  <a:lnTo>
                    <a:pt x="5080565" y="76200"/>
                  </a:lnTo>
                  <a:lnTo>
                    <a:pt x="5337659" y="139700"/>
                  </a:lnTo>
                  <a:lnTo>
                    <a:pt x="5385196" y="165100"/>
                  </a:lnTo>
                  <a:lnTo>
                    <a:pt x="5510967" y="241300"/>
                  </a:lnTo>
                  <a:lnTo>
                    <a:pt x="5552376" y="279400"/>
                  </a:lnTo>
                  <a:lnTo>
                    <a:pt x="5592828" y="304800"/>
                  </a:lnTo>
                  <a:lnTo>
                    <a:pt x="5631905" y="342900"/>
                  </a:lnTo>
                  <a:lnTo>
                    <a:pt x="5669188" y="381000"/>
                  </a:lnTo>
                  <a:lnTo>
                    <a:pt x="5704257" y="419100"/>
                  </a:lnTo>
                  <a:lnTo>
                    <a:pt x="5736693" y="457200"/>
                  </a:lnTo>
                  <a:lnTo>
                    <a:pt x="5766078" y="495300"/>
                  </a:lnTo>
                  <a:lnTo>
                    <a:pt x="5791991" y="546100"/>
                  </a:lnTo>
                  <a:lnTo>
                    <a:pt x="5816871" y="584200"/>
                  </a:lnTo>
                  <a:close/>
                </a:path>
                <a:path w="5927090" h="1816100">
                  <a:moveTo>
                    <a:pt x="2946556" y="114300"/>
                  </a:moveTo>
                  <a:lnTo>
                    <a:pt x="2446411" y="114300"/>
                  </a:lnTo>
                  <a:lnTo>
                    <a:pt x="2504301" y="101600"/>
                  </a:lnTo>
                  <a:lnTo>
                    <a:pt x="2893146" y="101600"/>
                  </a:lnTo>
                  <a:lnTo>
                    <a:pt x="2946556" y="114300"/>
                  </a:lnTo>
                  <a:close/>
                </a:path>
                <a:path w="5927090" h="1816100">
                  <a:moveTo>
                    <a:pt x="965709" y="1612900"/>
                  </a:moveTo>
                  <a:lnTo>
                    <a:pt x="721138" y="1612900"/>
                  </a:lnTo>
                  <a:lnTo>
                    <a:pt x="670386" y="1600200"/>
                  </a:lnTo>
                  <a:lnTo>
                    <a:pt x="1007303" y="1600200"/>
                  </a:lnTo>
                  <a:lnTo>
                    <a:pt x="965709" y="1612900"/>
                  </a:lnTo>
                  <a:close/>
                </a:path>
                <a:path w="5927090" h="1816100">
                  <a:moveTo>
                    <a:pt x="5517649" y="1816100"/>
                  </a:moveTo>
                  <a:lnTo>
                    <a:pt x="5381942" y="1816100"/>
                  </a:lnTo>
                  <a:lnTo>
                    <a:pt x="5283819" y="1790700"/>
                  </a:lnTo>
                  <a:lnTo>
                    <a:pt x="5232677" y="1790700"/>
                  </a:lnTo>
                  <a:lnTo>
                    <a:pt x="5180244" y="1778000"/>
                  </a:lnTo>
                  <a:lnTo>
                    <a:pt x="5126591" y="1778000"/>
                  </a:lnTo>
                  <a:lnTo>
                    <a:pt x="5080030" y="1765300"/>
                  </a:lnTo>
                  <a:lnTo>
                    <a:pt x="4873924" y="1765300"/>
                  </a:lnTo>
                  <a:lnTo>
                    <a:pt x="4819359" y="1752600"/>
                  </a:lnTo>
                  <a:lnTo>
                    <a:pt x="4547569" y="1752600"/>
                  </a:lnTo>
                  <a:lnTo>
                    <a:pt x="4399201" y="1739900"/>
                  </a:lnTo>
                  <a:lnTo>
                    <a:pt x="4137776" y="1739900"/>
                  </a:lnTo>
                  <a:lnTo>
                    <a:pt x="3990710" y="1727200"/>
                  </a:lnTo>
                  <a:lnTo>
                    <a:pt x="3460032" y="1727200"/>
                  </a:lnTo>
                  <a:lnTo>
                    <a:pt x="3410537" y="1714500"/>
                  </a:lnTo>
                  <a:lnTo>
                    <a:pt x="5680919" y="1714500"/>
                  </a:lnTo>
                  <a:lnTo>
                    <a:pt x="5669243" y="1727200"/>
                  </a:lnTo>
                  <a:lnTo>
                    <a:pt x="5633196" y="1752600"/>
                  </a:lnTo>
                  <a:lnTo>
                    <a:pt x="5559536" y="1803400"/>
                  </a:lnTo>
                  <a:lnTo>
                    <a:pt x="5517649" y="1816100"/>
                  </a:lnTo>
                  <a:close/>
                </a:path>
                <a:path w="5927090" h="1816100">
                  <a:moveTo>
                    <a:pt x="1983612" y="1739900"/>
                  </a:moveTo>
                  <a:lnTo>
                    <a:pt x="1678515" y="1739900"/>
                  </a:lnTo>
                  <a:lnTo>
                    <a:pt x="1624960" y="1727200"/>
                  </a:lnTo>
                  <a:lnTo>
                    <a:pt x="2035203" y="1727200"/>
                  </a:lnTo>
                  <a:lnTo>
                    <a:pt x="1983612" y="17399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281898" y="5102990"/>
              <a:ext cx="5248274" cy="54292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8700" y="4992104"/>
              <a:ext cx="2371724" cy="54292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2429155" y="485844"/>
            <a:ext cx="7835265" cy="650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100">
                <a:latin typeface="Arial Black"/>
                <a:cs typeface="Arial Black"/>
              </a:rPr>
              <a:t>Clinic</a:t>
            </a:r>
            <a:r>
              <a:rPr dirty="0" sz="4100" spc="340">
                <a:latin typeface="Arial Black"/>
                <a:cs typeface="Arial Black"/>
              </a:rPr>
              <a:t> </a:t>
            </a:r>
            <a:r>
              <a:rPr dirty="0" sz="4100">
                <a:latin typeface="Arial Black"/>
                <a:cs typeface="Arial Black"/>
              </a:rPr>
              <a:t>management</a:t>
            </a:r>
            <a:r>
              <a:rPr dirty="0" sz="4100" spc="340">
                <a:latin typeface="Arial Black"/>
                <a:cs typeface="Arial Black"/>
              </a:rPr>
              <a:t> </a:t>
            </a:r>
            <a:r>
              <a:rPr dirty="0" sz="4100" spc="-10">
                <a:latin typeface="Arial Black"/>
                <a:cs typeface="Arial Black"/>
              </a:rPr>
              <a:t>system</a:t>
            </a:r>
            <a:endParaRPr sz="4100">
              <a:latin typeface="Arial Black"/>
              <a:cs typeface="Arial Black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795038" y="1437885"/>
            <a:ext cx="7148195" cy="619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900" spc="90">
                <a:solidFill>
                  <a:srgbClr val="1F7374"/>
                </a:solidFill>
                <a:latin typeface="Arial Black"/>
                <a:cs typeface="Arial Black"/>
              </a:rPr>
              <a:t>Configuration</a:t>
            </a:r>
            <a:r>
              <a:rPr dirty="0" sz="3900" spc="18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900">
                <a:solidFill>
                  <a:srgbClr val="1F7374"/>
                </a:solidFill>
                <a:latin typeface="Arial Black"/>
                <a:cs typeface="Arial Black"/>
              </a:rPr>
              <a:t>(</a:t>
            </a:r>
            <a:r>
              <a:rPr dirty="0" sz="3900" spc="18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900" spc="50">
                <a:solidFill>
                  <a:srgbClr val="FF0000"/>
                </a:solidFill>
                <a:latin typeface="Arial Black"/>
                <a:cs typeface="Arial Black"/>
              </a:rPr>
              <a:t>Medicine</a:t>
            </a:r>
            <a:r>
              <a:rPr dirty="0" sz="3900" spc="50">
                <a:solidFill>
                  <a:srgbClr val="1F7374"/>
                </a:solidFill>
                <a:latin typeface="Arial Black"/>
                <a:cs typeface="Arial Black"/>
              </a:rPr>
              <a:t>)</a:t>
            </a:r>
            <a:endParaRPr sz="39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291644" y="8786866"/>
              <a:ext cx="3416935" cy="466725"/>
            </a:xfrm>
            <a:custGeom>
              <a:avLst/>
              <a:gdLst/>
              <a:ahLst/>
              <a:cxnLst/>
              <a:rect l="l" t="t" r="r" b="b"/>
              <a:pathLst>
                <a:path w="3416934" h="466725">
                  <a:moveTo>
                    <a:pt x="0" y="466724"/>
                  </a:moveTo>
                  <a:lnTo>
                    <a:pt x="0" y="345429"/>
                  </a:lnTo>
                  <a:lnTo>
                    <a:pt x="146517" y="233362"/>
                  </a:lnTo>
                  <a:lnTo>
                    <a:pt x="0" y="121295"/>
                  </a:lnTo>
                  <a:lnTo>
                    <a:pt x="0" y="0"/>
                  </a:lnTo>
                  <a:lnTo>
                    <a:pt x="17157" y="13184"/>
                  </a:lnTo>
                  <a:lnTo>
                    <a:pt x="5327" y="13184"/>
                  </a:lnTo>
                  <a:lnTo>
                    <a:pt x="5327" y="118658"/>
                  </a:lnTo>
                  <a:lnTo>
                    <a:pt x="154508" y="233362"/>
                  </a:lnTo>
                  <a:lnTo>
                    <a:pt x="5327" y="348066"/>
                  </a:lnTo>
                  <a:lnTo>
                    <a:pt x="5327" y="453540"/>
                  </a:lnTo>
                  <a:lnTo>
                    <a:pt x="17157" y="453540"/>
                  </a:lnTo>
                  <a:lnTo>
                    <a:pt x="0" y="466724"/>
                  </a:lnTo>
                  <a:close/>
                </a:path>
                <a:path w="3416934" h="466725">
                  <a:moveTo>
                    <a:pt x="281046" y="466724"/>
                  </a:moveTo>
                  <a:lnTo>
                    <a:pt x="281046" y="345429"/>
                  </a:lnTo>
                  <a:lnTo>
                    <a:pt x="427563" y="233362"/>
                  </a:lnTo>
                  <a:lnTo>
                    <a:pt x="281046" y="121295"/>
                  </a:lnTo>
                  <a:lnTo>
                    <a:pt x="281046" y="0"/>
                  </a:lnTo>
                  <a:lnTo>
                    <a:pt x="298204" y="13184"/>
                  </a:lnTo>
                  <a:lnTo>
                    <a:pt x="287706" y="13184"/>
                  </a:lnTo>
                  <a:lnTo>
                    <a:pt x="287706" y="118658"/>
                  </a:lnTo>
                  <a:lnTo>
                    <a:pt x="436887" y="233362"/>
                  </a:lnTo>
                  <a:lnTo>
                    <a:pt x="287706" y="348066"/>
                  </a:lnTo>
                  <a:lnTo>
                    <a:pt x="287706" y="453540"/>
                  </a:lnTo>
                  <a:lnTo>
                    <a:pt x="298204" y="453540"/>
                  </a:lnTo>
                  <a:lnTo>
                    <a:pt x="281046" y="466724"/>
                  </a:lnTo>
                  <a:close/>
                </a:path>
                <a:path w="3416934" h="466725">
                  <a:moveTo>
                    <a:pt x="563425" y="466724"/>
                  </a:moveTo>
                  <a:lnTo>
                    <a:pt x="563425" y="345429"/>
                  </a:lnTo>
                  <a:lnTo>
                    <a:pt x="709942" y="233362"/>
                  </a:lnTo>
                  <a:lnTo>
                    <a:pt x="563425" y="121295"/>
                  </a:lnTo>
                  <a:lnTo>
                    <a:pt x="563425" y="0"/>
                  </a:lnTo>
                  <a:lnTo>
                    <a:pt x="580582" y="13184"/>
                  </a:lnTo>
                  <a:lnTo>
                    <a:pt x="568752" y="13184"/>
                  </a:lnTo>
                  <a:lnTo>
                    <a:pt x="568752" y="118658"/>
                  </a:lnTo>
                  <a:lnTo>
                    <a:pt x="717934" y="233362"/>
                  </a:lnTo>
                  <a:lnTo>
                    <a:pt x="568752" y="348066"/>
                  </a:lnTo>
                  <a:lnTo>
                    <a:pt x="568752" y="453540"/>
                  </a:lnTo>
                  <a:lnTo>
                    <a:pt x="580582" y="453540"/>
                  </a:lnTo>
                  <a:lnTo>
                    <a:pt x="563425" y="466724"/>
                  </a:lnTo>
                  <a:close/>
                </a:path>
                <a:path w="3416934" h="466725">
                  <a:moveTo>
                    <a:pt x="845803" y="466724"/>
                  </a:moveTo>
                  <a:lnTo>
                    <a:pt x="845803" y="345429"/>
                  </a:lnTo>
                  <a:lnTo>
                    <a:pt x="992320" y="233362"/>
                  </a:lnTo>
                  <a:lnTo>
                    <a:pt x="845803" y="121295"/>
                  </a:lnTo>
                  <a:lnTo>
                    <a:pt x="845803" y="0"/>
                  </a:lnTo>
                  <a:lnTo>
                    <a:pt x="862961" y="13184"/>
                  </a:lnTo>
                  <a:lnTo>
                    <a:pt x="852463" y="13184"/>
                  </a:lnTo>
                  <a:lnTo>
                    <a:pt x="852463" y="118658"/>
                  </a:lnTo>
                  <a:lnTo>
                    <a:pt x="1001644" y="233362"/>
                  </a:lnTo>
                  <a:lnTo>
                    <a:pt x="852463" y="348066"/>
                  </a:lnTo>
                  <a:lnTo>
                    <a:pt x="852463" y="453540"/>
                  </a:lnTo>
                  <a:lnTo>
                    <a:pt x="862961" y="453540"/>
                  </a:lnTo>
                  <a:lnTo>
                    <a:pt x="845803" y="466724"/>
                  </a:lnTo>
                  <a:close/>
                </a:path>
                <a:path w="3416934" h="466725">
                  <a:moveTo>
                    <a:pt x="1129513" y="466724"/>
                  </a:moveTo>
                  <a:lnTo>
                    <a:pt x="1129513" y="345429"/>
                  </a:lnTo>
                  <a:lnTo>
                    <a:pt x="1276031" y="233362"/>
                  </a:lnTo>
                  <a:lnTo>
                    <a:pt x="1129513" y="121295"/>
                  </a:lnTo>
                  <a:lnTo>
                    <a:pt x="1129513" y="0"/>
                  </a:lnTo>
                  <a:lnTo>
                    <a:pt x="1146671" y="13184"/>
                  </a:lnTo>
                  <a:lnTo>
                    <a:pt x="1136173" y="13184"/>
                  </a:lnTo>
                  <a:lnTo>
                    <a:pt x="1136173" y="118658"/>
                  </a:lnTo>
                  <a:lnTo>
                    <a:pt x="1285354" y="233362"/>
                  </a:lnTo>
                  <a:lnTo>
                    <a:pt x="1136173" y="348066"/>
                  </a:lnTo>
                  <a:lnTo>
                    <a:pt x="1136173" y="453540"/>
                  </a:lnTo>
                  <a:lnTo>
                    <a:pt x="1146671" y="453540"/>
                  </a:lnTo>
                  <a:lnTo>
                    <a:pt x="1129513" y="466724"/>
                  </a:lnTo>
                  <a:close/>
                </a:path>
                <a:path w="3416934" h="466725">
                  <a:moveTo>
                    <a:pt x="1413224" y="466724"/>
                  </a:moveTo>
                  <a:lnTo>
                    <a:pt x="1413224" y="345429"/>
                  </a:lnTo>
                  <a:lnTo>
                    <a:pt x="1559741" y="233362"/>
                  </a:lnTo>
                  <a:lnTo>
                    <a:pt x="1413224" y="121295"/>
                  </a:lnTo>
                  <a:lnTo>
                    <a:pt x="1413224" y="0"/>
                  </a:lnTo>
                  <a:lnTo>
                    <a:pt x="1430382" y="13184"/>
                  </a:lnTo>
                  <a:lnTo>
                    <a:pt x="1418552" y="13184"/>
                  </a:lnTo>
                  <a:lnTo>
                    <a:pt x="1418552" y="118658"/>
                  </a:lnTo>
                  <a:lnTo>
                    <a:pt x="1567733" y="233362"/>
                  </a:lnTo>
                  <a:lnTo>
                    <a:pt x="1418552" y="348066"/>
                  </a:lnTo>
                  <a:lnTo>
                    <a:pt x="1418552" y="453540"/>
                  </a:lnTo>
                  <a:lnTo>
                    <a:pt x="1430382" y="453540"/>
                  </a:lnTo>
                  <a:lnTo>
                    <a:pt x="1413224" y="466724"/>
                  </a:lnTo>
                  <a:close/>
                </a:path>
                <a:path w="3416934" h="466725">
                  <a:moveTo>
                    <a:pt x="1695602" y="466724"/>
                  </a:moveTo>
                  <a:lnTo>
                    <a:pt x="1695602" y="345429"/>
                  </a:lnTo>
                  <a:lnTo>
                    <a:pt x="1842120" y="233362"/>
                  </a:lnTo>
                  <a:lnTo>
                    <a:pt x="1695602" y="121295"/>
                  </a:lnTo>
                  <a:lnTo>
                    <a:pt x="1695602" y="0"/>
                  </a:lnTo>
                  <a:lnTo>
                    <a:pt x="1712760" y="13184"/>
                  </a:lnTo>
                  <a:lnTo>
                    <a:pt x="1702262" y="13184"/>
                  </a:lnTo>
                  <a:lnTo>
                    <a:pt x="1702262" y="118658"/>
                  </a:lnTo>
                  <a:lnTo>
                    <a:pt x="1851443" y="233362"/>
                  </a:lnTo>
                  <a:lnTo>
                    <a:pt x="1702262" y="348066"/>
                  </a:lnTo>
                  <a:lnTo>
                    <a:pt x="1702262" y="453540"/>
                  </a:lnTo>
                  <a:lnTo>
                    <a:pt x="1712760" y="453540"/>
                  </a:lnTo>
                  <a:lnTo>
                    <a:pt x="1695602" y="466724"/>
                  </a:lnTo>
                  <a:close/>
                </a:path>
                <a:path w="3416934" h="466725">
                  <a:moveTo>
                    <a:pt x="1979313" y="466724"/>
                  </a:moveTo>
                  <a:lnTo>
                    <a:pt x="1979313" y="345429"/>
                  </a:lnTo>
                  <a:lnTo>
                    <a:pt x="2125830" y="233362"/>
                  </a:lnTo>
                  <a:lnTo>
                    <a:pt x="1979313" y="121295"/>
                  </a:lnTo>
                  <a:lnTo>
                    <a:pt x="1979313" y="0"/>
                  </a:lnTo>
                  <a:lnTo>
                    <a:pt x="1996471" y="13184"/>
                  </a:lnTo>
                  <a:lnTo>
                    <a:pt x="1985973" y="13184"/>
                  </a:lnTo>
                  <a:lnTo>
                    <a:pt x="1985973" y="118658"/>
                  </a:lnTo>
                  <a:lnTo>
                    <a:pt x="2135154" y="233362"/>
                  </a:lnTo>
                  <a:lnTo>
                    <a:pt x="1985973" y="348066"/>
                  </a:lnTo>
                  <a:lnTo>
                    <a:pt x="1985973" y="453540"/>
                  </a:lnTo>
                  <a:lnTo>
                    <a:pt x="1996471" y="453540"/>
                  </a:lnTo>
                  <a:lnTo>
                    <a:pt x="1979313" y="466724"/>
                  </a:lnTo>
                  <a:close/>
                </a:path>
                <a:path w="3416934" h="466725">
                  <a:moveTo>
                    <a:pt x="2263023" y="466724"/>
                  </a:moveTo>
                  <a:lnTo>
                    <a:pt x="2263023" y="345429"/>
                  </a:lnTo>
                  <a:lnTo>
                    <a:pt x="2409541" y="233362"/>
                  </a:lnTo>
                  <a:lnTo>
                    <a:pt x="2263023" y="121295"/>
                  </a:lnTo>
                  <a:lnTo>
                    <a:pt x="2263023" y="0"/>
                  </a:lnTo>
                  <a:lnTo>
                    <a:pt x="2280181" y="13184"/>
                  </a:lnTo>
                  <a:lnTo>
                    <a:pt x="2268351" y="13184"/>
                  </a:lnTo>
                  <a:lnTo>
                    <a:pt x="2268351" y="118658"/>
                  </a:lnTo>
                  <a:lnTo>
                    <a:pt x="2417532" y="233362"/>
                  </a:lnTo>
                  <a:lnTo>
                    <a:pt x="2268351" y="348066"/>
                  </a:lnTo>
                  <a:lnTo>
                    <a:pt x="2268351" y="453540"/>
                  </a:lnTo>
                  <a:lnTo>
                    <a:pt x="2280181" y="453540"/>
                  </a:lnTo>
                  <a:lnTo>
                    <a:pt x="2263023" y="466724"/>
                  </a:lnTo>
                  <a:close/>
                </a:path>
                <a:path w="3416934" h="466725">
                  <a:moveTo>
                    <a:pt x="2546734" y="466724"/>
                  </a:moveTo>
                  <a:lnTo>
                    <a:pt x="2546734" y="345429"/>
                  </a:lnTo>
                  <a:lnTo>
                    <a:pt x="2693251" y="233362"/>
                  </a:lnTo>
                  <a:lnTo>
                    <a:pt x="2546734" y="121295"/>
                  </a:lnTo>
                  <a:lnTo>
                    <a:pt x="2546734" y="0"/>
                  </a:lnTo>
                  <a:lnTo>
                    <a:pt x="2563892" y="13184"/>
                  </a:lnTo>
                  <a:lnTo>
                    <a:pt x="2552062" y="13184"/>
                  </a:lnTo>
                  <a:lnTo>
                    <a:pt x="2552062" y="118658"/>
                  </a:lnTo>
                  <a:lnTo>
                    <a:pt x="2701243" y="233362"/>
                  </a:lnTo>
                  <a:lnTo>
                    <a:pt x="2552062" y="348066"/>
                  </a:lnTo>
                  <a:lnTo>
                    <a:pt x="2552062" y="453540"/>
                  </a:lnTo>
                  <a:lnTo>
                    <a:pt x="2563892" y="453540"/>
                  </a:lnTo>
                  <a:lnTo>
                    <a:pt x="2546734" y="466724"/>
                  </a:lnTo>
                  <a:close/>
                </a:path>
                <a:path w="3416934" h="466725">
                  <a:moveTo>
                    <a:pt x="2829112" y="466724"/>
                  </a:moveTo>
                  <a:lnTo>
                    <a:pt x="2829112" y="345429"/>
                  </a:lnTo>
                  <a:lnTo>
                    <a:pt x="2975630" y="233362"/>
                  </a:lnTo>
                  <a:lnTo>
                    <a:pt x="2829112" y="121295"/>
                  </a:lnTo>
                  <a:lnTo>
                    <a:pt x="2829112" y="0"/>
                  </a:lnTo>
                  <a:lnTo>
                    <a:pt x="2846270" y="13184"/>
                  </a:lnTo>
                  <a:lnTo>
                    <a:pt x="2835772" y="13184"/>
                  </a:lnTo>
                  <a:lnTo>
                    <a:pt x="2835772" y="118658"/>
                  </a:lnTo>
                  <a:lnTo>
                    <a:pt x="2984953" y="233362"/>
                  </a:lnTo>
                  <a:lnTo>
                    <a:pt x="2835772" y="348066"/>
                  </a:lnTo>
                  <a:lnTo>
                    <a:pt x="2835772" y="453540"/>
                  </a:lnTo>
                  <a:lnTo>
                    <a:pt x="2846270" y="453540"/>
                  </a:lnTo>
                  <a:lnTo>
                    <a:pt x="2829112" y="466724"/>
                  </a:lnTo>
                  <a:close/>
                </a:path>
                <a:path w="3416934" h="466725">
                  <a:moveTo>
                    <a:pt x="3112823" y="466724"/>
                  </a:moveTo>
                  <a:lnTo>
                    <a:pt x="3112823" y="345429"/>
                  </a:lnTo>
                  <a:lnTo>
                    <a:pt x="3259340" y="233362"/>
                  </a:lnTo>
                  <a:lnTo>
                    <a:pt x="3112823" y="121295"/>
                  </a:lnTo>
                  <a:lnTo>
                    <a:pt x="3112823" y="0"/>
                  </a:lnTo>
                  <a:lnTo>
                    <a:pt x="3129981" y="13184"/>
                  </a:lnTo>
                  <a:lnTo>
                    <a:pt x="3119483" y="13184"/>
                  </a:lnTo>
                  <a:lnTo>
                    <a:pt x="3119483" y="118658"/>
                  </a:lnTo>
                  <a:lnTo>
                    <a:pt x="3268664" y="233362"/>
                  </a:lnTo>
                  <a:lnTo>
                    <a:pt x="3119483" y="348066"/>
                  </a:lnTo>
                  <a:lnTo>
                    <a:pt x="3119483" y="453540"/>
                  </a:lnTo>
                  <a:lnTo>
                    <a:pt x="3129981" y="453540"/>
                  </a:lnTo>
                  <a:lnTo>
                    <a:pt x="3112823" y="466724"/>
                  </a:lnTo>
                  <a:close/>
                </a:path>
                <a:path w="3416934" h="466725">
                  <a:moveTo>
                    <a:pt x="17157" y="453540"/>
                  </a:moveTo>
                  <a:lnTo>
                    <a:pt x="5327" y="453540"/>
                  </a:lnTo>
                  <a:lnTo>
                    <a:pt x="294366" y="233362"/>
                  </a:lnTo>
                  <a:lnTo>
                    <a:pt x="5327" y="13184"/>
                  </a:lnTo>
                  <a:lnTo>
                    <a:pt x="17157" y="13184"/>
                  </a:lnTo>
                  <a:lnTo>
                    <a:pt x="303690" y="233362"/>
                  </a:lnTo>
                  <a:lnTo>
                    <a:pt x="17157" y="453540"/>
                  </a:lnTo>
                  <a:close/>
                </a:path>
                <a:path w="3416934" h="466725">
                  <a:moveTo>
                    <a:pt x="298204" y="453540"/>
                  </a:moveTo>
                  <a:lnTo>
                    <a:pt x="287706" y="453540"/>
                  </a:lnTo>
                  <a:lnTo>
                    <a:pt x="575412" y="233362"/>
                  </a:lnTo>
                  <a:lnTo>
                    <a:pt x="287706" y="13184"/>
                  </a:lnTo>
                  <a:lnTo>
                    <a:pt x="298204" y="13184"/>
                  </a:lnTo>
                  <a:lnTo>
                    <a:pt x="584736" y="233362"/>
                  </a:lnTo>
                  <a:lnTo>
                    <a:pt x="298204" y="453540"/>
                  </a:lnTo>
                  <a:close/>
                </a:path>
                <a:path w="3416934" h="466725">
                  <a:moveTo>
                    <a:pt x="580582" y="453540"/>
                  </a:moveTo>
                  <a:lnTo>
                    <a:pt x="568752" y="453540"/>
                  </a:lnTo>
                  <a:lnTo>
                    <a:pt x="856459" y="233362"/>
                  </a:lnTo>
                  <a:lnTo>
                    <a:pt x="568752" y="13184"/>
                  </a:lnTo>
                  <a:lnTo>
                    <a:pt x="580582" y="13184"/>
                  </a:lnTo>
                  <a:lnTo>
                    <a:pt x="867115" y="233362"/>
                  </a:lnTo>
                  <a:lnTo>
                    <a:pt x="580582" y="453540"/>
                  </a:lnTo>
                  <a:close/>
                </a:path>
                <a:path w="3416934" h="466725">
                  <a:moveTo>
                    <a:pt x="862961" y="453540"/>
                  </a:moveTo>
                  <a:lnTo>
                    <a:pt x="852463" y="453540"/>
                  </a:lnTo>
                  <a:lnTo>
                    <a:pt x="1140169" y="233362"/>
                  </a:lnTo>
                  <a:lnTo>
                    <a:pt x="852463" y="13184"/>
                  </a:lnTo>
                  <a:lnTo>
                    <a:pt x="862961" y="13184"/>
                  </a:lnTo>
                  <a:lnTo>
                    <a:pt x="1149493" y="233362"/>
                  </a:lnTo>
                  <a:lnTo>
                    <a:pt x="862961" y="453540"/>
                  </a:lnTo>
                  <a:close/>
                </a:path>
                <a:path w="3416934" h="466725">
                  <a:moveTo>
                    <a:pt x="1146671" y="453540"/>
                  </a:moveTo>
                  <a:lnTo>
                    <a:pt x="1136173" y="453540"/>
                  </a:lnTo>
                  <a:lnTo>
                    <a:pt x="1423880" y="233362"/>
                  </a:lnTo>
                  <a:lnTo>
                    <a:pt x="1136173" y="13184"/>
                  </a:lnTo>
                  <a:lnTo>
                    <a:pt x="1146671" y="13184"/>
                  </a:lnTo>
                  <a:lnTo>
                    <a:pt x="1433204" y="233362"/>
                  </a:lnTo>
                  <a:lnTo>
                    <a:pt x="1146671" y="453540"/>
                  </a:lnTo>
                  <a:close/>
                </a:path>
                <a:path w="3416934" h="466725">
                  <a:moveTo>
                    <a:pt x="1430382" y="453540"/>
                  </a:moveTo>
                  <a:lnTo>
                    <a:pt x="1418552" y="453540"/>
                  </a:lnTo>
                  <a:lnTo>
                    <a:pt x="1706258" y="233362"/>
                  </a:lnTo>
                  <a:lnTo>
                    <a:pt x="1418552" y="13184"/>
                  </a:lnTo>
                  <a:lnTo>
                    <a:pt x="1430382" y="13184"/>
                  </a:lnTo>
                  <a:lnTo>
                    <a:pt x="1716914" y="233362"/>
                  </a:lnTo>
                  <a:lnTo>
                    <a:pt x="1430382" y="453540"/>
                  </a:lnTo>
                  <a:close/>
                </a:path>
                <a:path w="3416934" h="466725">
                  <a:moveTo>
                    <a:pt x="1712760" y="453540"/>
                  </a:moveTo>
                  <a:lnTo>
                    <a:pt x="1702262" y="453540"/>
                  </a:lnTo>
                  <a:lnTo>
                    <a:pt x="1989969" y="233362"/>
                  </a:lnTo>
                  <a:lnTo>
                    <a:pt x="1702262" y="13184"/>
                  </a:lnTo>
                  <a:lnTo>
                    <a:pt x="1712760" y="13184"/>
                  </a:lnTo>
                  <a:lnTo>
                    <a:pt x="1999293" y="233362"/>
                  </a:lnTo>
                  <a:lnTo>
                    <a:pt x="1712760" y="453540"/>
                  </a:lnTo>
                  <a:close/>
                </a:path>
                <a:path w="3416934" h="466725">
                  <a:moveTo>
                    <a:pt x="1996471" y="453540"/>
                  </a:moveTo>
                  <a:lnTo>
                    <a:pt x="1985973" y="453540"/>
                  </a:lnTo>
                  <a:lnTo>
                    <a:pt x="2273679" y="233362"/>
                  </a:lnTo>
                  <a:lnTo>
                    <a:pt x="1985973" y="13184"/>
                  </a:lnTo>
                  <a:lnTo>
                    <a:pt x="1996471" y="13184"/>
                  </a:lnTo>
                  <a:lnTo>
                    <a:pt x="2283003" y="233362"/>
                  </a:lnTo>
                  <a:lnTo>
                    <a:pt x="1996471" y="453540"/>
                  </a:lnTo>
                  <a:close/>
                </a:path>
                <a:path w="3416934" h="466725">
                  <a:moveTo>
                    <a:pt x="2280181" y="453540"/>
                  </a:moveTo>
                  <a:lnTo>
                    <a:pt x="2268351" y="453540"/>
                  </a:lnTo>
                  <a:lnTo>
                    <a:pt x="2556058" y="233362"/>
                  </a:lnTo>
                  <a:lnTo>
                    <a:pt x="2268351" y="13184"/>
                  </a:lnTo>
                  <a:lnTo>
                    <a:pt x="2280181" y="13184"/>
                  </a:lnTo>
                  <a:lnTo>
                    <a:pt x="2566714" y="233362"/>
                  </a:lnTo>
                  <a:lnTo>
                    <a:pt x="2280181" y="453540"/>
                  </a:lnTo>
                  <a:close/>
                </a:path>
                <a:path w="3416934" h="466725">
                  <a:moveTo>
                    <a:pt x="2563892" y="453540"/>
                  </a:moveTo>
                  <a:lnTo>
                    <a:pt x="2552062" y="453540"/>
                  </a:lnTo>
                  <a:lnTo>
                    <a:pt x="2839768" y="233362"/>
                  </a:lnTo>
                  <a:lnTo>
                    <a:pt x="2552062" y="13184"/>
                  </a:lnTo>
                  <a:lnTo>
                    <a:pt x="2563892" y="13184"/>
                  </a:lnTo>
                  <a:lnTo>
                    <a:pt x="2850424" y="233362"/>
                  </a:lnTo>
                  <a:lnTo>
                    <a:pt x="2563892" y="453540"/>
                  </a:lnTo>
                  <a:close/>
                </a:path>
                <a:path w="3416934" h="466725">
                  <a:moveTo>
                    <a:pt x="2846270" y="453540"/>
                  </a:moveTo>
                  <a:lnTo>
                    <a:pt x="2835772" y="453540"/>
                  </a:lnTo>
                  <a:lnTo>
                    <a:pt x="3123479" y="233362"/>
                  </a:lnTo>
                  <a:lnTo>
                    <a:pt x="2835772" y="13184"/>
                  </a:lnTo>
                  <a:lnTo>
                    <a:pt x="2846270" y="13184"/>
                  </a:lnTo>
                  <a:lnTo>
                    <a:pt x="3132803" y="233362"/>
                  </a:lnTo>
                  <a:lnTo>
                    <a:pt x="2846270" y="453540"/>
                  </a:lnTo>
                  <a:close/>
                </a:path>
                <a:path w="3416934" h="466725">
                  <a:moveTo>
                    <a:pt x="3129981" y="453540"/>
                  </a:moveTo>
                  <a:lnTo>
                    <a:pt x="3119483" y="453540"/>
                  </a:lnTo>
                  <a:lnTo>
                    <a:pt x="3407189" y="233362"/>
                  </a:lnTo>
                  <a:lnTo>
                    <a:pt x="3119483" y="13184"/>
                  </a:lnTo>
                  <a:lnTo>
                    <a:pt x="3129981" y="13184"/>
                  </a:lnTo>
                  <a:lnTo>
                    <a:pt x="3416513" y="233362"/>
                  </a:lnTo>
                  <a:lnTo>
                    <a:pt x="3129981" y="453540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9353" y="186234"/>
            <a:ext cx="1781174" cy="181927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200821" y="8195519"/>
            <a:ext cx="2087177" cy="2091480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309353" y="2660359"/>
            <a:ext cx="17978755" cy="3310254"/>
            <a:chOff x="309353" y="2660359"/>
            <a:chExt cx="17978755" cy="3310254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353" y="2660359"/>
              <a:ext cx="17978645" cy="3309763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44417" y="2814731"/>
              <a:ext cx="1495424" cy="342899"/>
            </a:xfrm>
            <a:prstGeom prst="rect">
              <a:avLst/>
            </a:prstGeom>
          </p:spPr>
        </p:pic>
      </p:grpSp>
      <p:grpSp>
        <p:nvGrpSpPr>
          <p:cNvPr id="10" name="object 10" descr=""/>
          <p:cNvGrpSpPr/>
          <p:nvPr/>
        </p:nvGrpSpPr>
        <p:grpSpPr>
          <a:xfrm>
            <a:off x="2295411" y="6662113"/>
            <a:ext cx="12401550" cy="1857375"/>
            <a:chOff x="2295411" y="6662113"/>
            <a:chExt cx="12401550" cy="1857375"/>
          </a:xfrm>
        </p:grpSpPr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95411" y="6662113"/>
              <a:ext cx="12401549" cy="185737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45461" y="7519844"/>
              <a:ext cx="2886074" cy="942974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4" name="object 14" descr=""/>
          <p:cNvSpPr txBox="1"/>
          <p:nvPr/>
        </p:nvSpPr>
        <p:spPr>
          <a:xfrm>
            <a:off x="3317947" y="1413723"/>
            <a:ext cx="197548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latin typeface="Arial Black"/>
                <a:cs typeface="Arial Black"/>
              </a:rPr>
              <a:t>Doctors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291644" y="8786866"/>
              <a:ext cx="3416935" cy="466725"/>
            </a:xfrm>
            <a:custGeom>
              <a:avLst/>
              <a:gdLst/>
              <a:ahLst/>
              <a:cxnLst/>
              <a:rect l="l" t="t" r="r" b="b"/>
              <a:pathLst>
                <a:path w="3416934" h="466725">
                  <a:moveTo>
                    <a:pt x="0" y="466724"/>
                  </a:moveTo>
                  <a:lnTo>
                    <a:pt x="0" y="345429"/>
                  </a:lnTo>
                  <a:lnTo>
                    <a:pt x="146517" y="233362"/>
                  </a:lnTo>
                  <a:lnTo>
                    <a:pt x="0" y="121295"/>
                  </a:lnTo>
                  <a:lnTo>
                    <a:pt x="0" y="0"/>
                  </a:lnTo>
                  <a:lnTo>
                    <a:pt x="17157" y="13184"/>
                  </a:lnTo>
                  <a:lnTo>
                    <a:pt x="5327" y="13184"/>
                  </a:lnTo>
                  <a:lnTo>
                    <a:pt x="5327" y="118658"/>
                  </a:lnTo>
                  <a:lnTo>
                    <a:pt x="154508" y="233362"/>
                  </a:lnTo>
                  <a:lnTo>
                    <a:pt x="5327" y="348066"/>
                  </a:lnTo>
                  <a:lnTo>
                    <a:pt x="5327" y="453540"/>
                  </a:lnTo>
                  <a:lnTo>
                    <a:pt x="17157" y="453540"/>
                  </a:lnTo>
                  <a:lnTo>
                    <a:pt x="0" y="466724"/>
                  </a:lnTo>
                  <a:close/>
                </a:path>
                <a:path w="3416934" h="466725">
                  <a:moveTo>
                    <a:pt x="281046" y="466724"/>
                  </a:moveTo>
                  <a:lnTo>
                    <a:pt x="281046" y="345429"/>
                  </a:lnTo>
                  <a:lnTo>
                    <a:pt x="427563" y="233362"/>
                  </a:lnTo>
                  <a:lnTo>
                    <a:pt x="281046" y="121295"/>
                  </a:lnTo>
                  <a:lnTo>
                    <a:pt x="281046" y="0"/>
                  </a:lnTo>
                  <a:lnTo>
                    <a:pt x="298204" y="13184"/>
                  </a:lnTo>
                  <a:lnTo>
                    <a:pt x="287706" y="13184"/>
                  </a:lnTo>
                  <a:lnTo>
                    <a:pt x="287706" y="118658"/>
                  </a:lnTo>
                  <a:lnTo>
                    <a:pt x="436887" y="233362"/>
                  </a:lnTo>
                  <a:lnTo>
                    <a:pt x="287706" y="348066"/>
                  </a:lnTo>
                  <a:lnTo>
                    <a:pt x="287706" y="453540"/>
                  </a:lnTo>
                  <a:lnTo>
                    <a:pt x="298204" y="453540"/>
                  </a:lnTo>
                  <a:lnTo>
                    <a:pt x="281046" y="466724"/>
                  </a:lnTo>
                  <a:close/>
                </a:path>
                <a:path w="3416934" h="466725">
                  <a:moveTo>
                    <a:pt x="563425" y="466724"/>
                  </a:moveTo>
                  <a:lnTo>
                    <a:pt x="563425" y="345429"/>
                  </a:lnTo>
                  <a:lnTo>
                    <a:pt x="709942" y="233362"/>
                  </a:lnTo>
                  <a:lnTo>
                    <a:pt x="563425" y="121295"/>
                  </a:lnTo>
                  <a:lnTo>
                    <a:pt x="563425" y="0"/>
                  </a:lnTo>
                  <a:lnTo>
                    <a:pt x="580582" y="13184"/>
                  </a:lnTo>
                  <a:lnTo>
                    <a:pt x="568752" y="13184"/>
                  </a:lnTo>
                  <a:lnTo>
                    <a:pt x="568752" y="118658"/>
                  </a:lnTo>
                  <a:lnTo>
                    <a:pt x="717934" y="233362"/>
                  </a:lnTo>
                  <a:lnTo>
                    <a:pt x="568752" y="348066"/>
                  </a:lnTo>
                  <a:lnTo>
                    <a:pt x="568752" y="453540"/>
                  </a:lnTo>
                  <a:lnTo>
                    <a:pt x="580582" y="453540"/>
                  </a:lnTo>
                  <a:lnTo>
                    <a:pt x="563425" y="466724"/>
                  </a:lnTo>
                  <a:close/>
                </a:path>
                <a:path w="3416934" h="466725">
                  <a:moveTo>
                    <a:pt x="845803" y="466724"/>
                  </a:moveTo>
                  <a:lnTo>
                    <a:pt x="845803" y="345429"/>
                  </a:lnTo>
                  <a:lnTo>
                    <a:pt x="992320" y="233362"/>
                  </a:lnTo>
                  <a:lnTo>
                    <a:pt x="845803" y="121295"/>
                  </a:lnTo>
                  <a:lnTo>
                    <a:pt x="845803" y="0"/>
                  </a:lnTo>
                  <a:lnTo>
                    <a:pt x="862961" y="13184"/>
                  </a:lnTo>
                  <a:lnTo>
                    <a:pt x="852463" y="13184"/>
                  </a:lnTo>
                  <a:lnTo>
                    <a:pt x="852463" y="118658"/>
                  </a:lnTo>
                  <a:lnTo>
                    <a:pt x="1001644" y="233362"/>
                  </a:lnTo>
                  <a:lnTo>
                    <a:pt x="852463" y="348066"/>
                  </a:lnTo>
                  <a:lnTo>
                    <a:pt x="852463" y="453540"/>
                  </a:lnTo>
                  <a:lnTo>
                    <a:pt x="862961" y="453540"/>
                  </a:lnTo>
                  <a:lnTo>
                    <a:pt x="845803" y="466724"/>
                  </a:lnTo>
                  <a:close/>
                </a:path>
                <a:path w="3416934" h="466725">
                  <a:moveTo>
                    <a:pt x="1129513" y="466724"/>
                  </a:moveTo>
                  <a:lnTo>
                    <a:pt x="1129513" y="345429"/>
                  </a:lnTo>
                  <a:lnTo>
                    <a:pt x="1276031" y="233362"/>
                  </a:lnTo>
                  <a:lnTo>
                    <a:pt x="1129513" y="121295"/>
                  </a:lnTo>
                  <a:lnTo>
                    <a:pt x="1129513" y="0"/>
                  </a:lnTo>
                  <a:lnTo>
                    <a:pt x="1146671" y="13184"/>
                  </a:lnTo>
                  <a:lnTo>
                    <a:pt x="1136173" y="13184"/>
                  </a:lnTo>
                  <a:lnTo>
                    <a:pt x="1136173" y="118658"/>
                  </a:lnTo>
                  <a:lnTo>
                    <a:pt x="1285354" y="233362"/>
                  </a:lnTo>
                  <a:lnTo>
                    <a:pt x="1136173" y="348066"/>
                  </a:lnTo>
                  <a:lnTo>
                    <a:pt x="1136173" y="453540"/>
                  </a:lnTo>
                  <a:lnTo>
                    <a:pt x="1146671" y="453540"/>
                  </a:lnTo>
                  <a:lnTo>
                    <a:pt x="1129513" y="466724"/>
                  </a:lnTo>
                  <a:close/>
                </a:path>
                <a:path w="3416934" h="466725">
                  <a:moveTo>
                    <a:pt x="1413224" y="466724"/>
                  </a:moveTo>
                  <a:lnTo>
                    <a:pt x="1413224" y="345429"/>
                  </a:lnTo>
                  <a:lnTo>
                    <a:pt x="1559741" y="233362"/>
                  </a:lnTo>
                  <a:lnTo>
                    <a:pt x="1413224" y="121295"/>
                  </a:lnTo>
                  <a:lnTo>
                    <a:pt x="1413224" y="0"/>
                  </a:lnTo>
                  <a:lnTo>
                    <a:pt x="1430382" y="13184"/>
                  </a:lnTo>
                  <a:lnTo>
                    <a:pt x="1418552" y="13184"/>
                  </a:lnTo>
                  <a:lnTo>
                    <a:pt x="1418552" y="118658"/>
                  </a:lnTo>
                  <a:lnTo>
                    <a:pt x="1567733" y="233362"/>
                  </a:lnTo>
                  <a:lnTo>
                    <a:pt x="1418552" y="348066"/>
                  </a:lnTo>
                  <a:lnTo>
                    <a:pt x="1418552" y="453540"/>
                  </a:lnTo>
                  <a:lnTo>
                    <a:pt x="1430382" y="453540"/>
                  </a:lnTo>
                  <a:lnTo>
                    <a:pt x="1413224" y="466724"/>
                  </a:lnTo>
                  <a:close/>
                </a:path>
                <a:path w="3416934" h="466725">
                  <a:moveTo>
                    <a:pt x="1695602" y="466724"/>
                  </a:moveTo>
                  <a:lnTo>
                    <a:pt x="1695602" y="345429"/>
                  </a:lnTo>
                  <a:lnTo>
                    <a:pt x="1842120" y="233362"/>
                  </a:lnTo>
                  <a:lnTo>
                    <a:pt x="1695602" y="121295"/>
                  </a:lnTo>
                  <a:lnTo>
                    <a:pt x="1695602" y="0"/>
                  </a:lnTo>
                  <a:lnTo>
                    <a:pt x="1712760" y="13184"/>
                  </a:lnTo>
                  <a:lnTo>
                    <a:pt x="1702262" y="13184"/>
                  </a:lnTo>
                  <a:lnTo>
                    <a:pt x="1702262" y="118658"/>
                  </a:lnTo>
                  <a:lnTo>
                    <a:pt x="1851443" y="233362"/>
                  </a:lnTo>
                  <a:lnTo>
                    <a:pt x="1702262" y="348066"/>
                  </a:lnTo>
                  <a:lnTo>
                    <a:pt x="1702262" y="453540"/>
                  </a:lnTo>
                  <a:lnTo>
                    <a:pt x="1712760" y="453540"/>
                  </a:lnTo>
                  <a:lnTo>
                    <a:pt x="1695602" y="466724"/>
                  </a:lnTo>
                  <a:close/>
                </a:path>
                <a:path w="3416934" h="466725">
                  <a:moveTo>
                    <a:pt x="1979313" y="466724"/>
                  </a:moveTo>
                  <a:lnTo>
                    <a:pt x="1979313" y="345429"/>
                  </a:lnTo>
                  <a:lnTo>
                    <a:pt x="2125830" y="233362"/>
                  </a:lnTo>
                  <a:lnTo>
                    <a:pt x="1979313" y="121295"/>
                  </a:lnTo>
                  <a:lnTo>
                    <a:pt x="1979313" y="0"/>
                  </a:lnTo>
                  <a:lnTo>
                    <a:pt x="1996471" y="13184"/>
                  </a:lnTo>
                  <a:lnTo>
                    <a:pt x="1985973" y="13184"/>
                  </a:lnTo>
                  <a:lnTo>
                    <a:pt x="1985973" y="118658"/>
                  </a:lnTo>
                  <a:lnTo>
                    <a:pt x="2135154" y="233362"/>
                  </a:lnTo>
                  <a:lnTo>
                    <a:pt x="1985973" y="348066"/>
                  </a:lnTo>
                  <a:lnTo>
                    <a:pt x="1985973" y="453540"/>
                  </a:lnTo>
                  <a:lnTo>
                    <a:pt x="1996471" y="453540"/>
                  </a:lnTo>
                  <a:lnTo>
                    <a:pt x="1979313" y="466724"/>
                  </a:lnTo>
                  <a:close/>
                </a:path>
                <a:path w="3416934" h="466725">
                  <a:moveTo>
                    <a:pt x="2263023" y="466724"/>
                  </a:moveTo>
                  <a:lnTo>
                    <a:pt x="2263023" y="345429"/>
                  </a:lnTo>
                  <a:lnTo>
                    <a:pt x="2409541" y="233362"/>
                  </a:lnTo>
                  <a:lnTo>
                    <a:pt x="2263023" y="121295"/>
                  </a:lnTo>
                  <a:lnTo>
                    <a:pt x="2263023" y="0"/>
                  </a:lnTo>
                  <a:lnTo>
                    <a:pt x="2280181" y="13184"/>
                  </a:lnTo>
                  <a:lnTo>
                    <a:pt x="2268351" y="13184"/>
                  </a:lnTo>
                  <a:lnTo>
                    <a:pt x="2268351" y="118658"/>
                  </a:lnTo>
                  <a:lnTo>
                    <a:pt x="2417532" y="233362"/>
                  </a:lnTo>
                  <a:lnTo>
                    <a:pt x="2268351" y="348066"/>
                  </a:lnTo>
                  <a:lnTo>
                    <a:pt x="2268351" y="453540"/>
                  </a:lnTo>
                  <a:lnTo>
                    <a:pt x="2280181" y="453540"/>
                  </a:lnTo>
                  <a:lnTo>
                    <a:pt x="2263023" y="466724"/>
                  </a:lnTo>
                  <a:close/>
                </a:path>
                <a:path w="3416934" h="466725">
                  <a:moveTo>
                    <a:pt x="2546734" y="466724"/>
                  </a:moveTo>
                  <a:lnTo>
                    <a:pt x="2546734" y="345429"/>
                  </a:lnTo>
                  <a:lnTo>
                    <a:pt x="2693251" y="233362"/>
                  </a:lnTo>
                  <a:lnTo>
                    <a:pt x="2546734" y="121295"/>
                  </a:lnTo>
                  <a:lnTo>
                    <a:pt x="2546734" y="0"/>
                  </a:lnTo>
                  <a:lnTo>
                    <a:pt x="2563892" y="13184"/>
                  </a:lnTo>
                  <a:lnTo>
                    <a:pt x="2552062" y="13184"/>
                  </a:lnTo>
                  <a:lnTo>
                    <a:pt x="2552062" y="118658"/>
                  </a:lnTo>
                  <a:lnTo>
                    <a:pt x="2701243" y="233362"/>
                  </a:lnTo>
                  <a:lnTo>
                    <a:pt x="2552062" y="348066"/>
                  </a:lnTo>
                  <a:lnTo>
                    <a:pt x="2552062" y="453540"/>
                  </a:lnTo>
                  <a:lnTo>
                    <a:pt x="2563892" y="453540"/>
                  </a:lnTo>
                  <a:lnTo>
                    <a:pt x="2546734" y="466724"/>
                  </a:lnTo>
                  <a:close/>
                </a:path>
                <a:path w="3416934" h="466725">
                  <a:moveTo>
                    <a:pt x="2829112" y="466724"/>
                  </a:moveTo>
                  <a:lnTo>
                    <a:pt x="2829112" y="345429"/>
                  </a:lnTo>
                  <a:lnTo>
                    <a:pt x="2975630" y="233362"/>
                  </a:lnTo>
                  <a:lnTo>
                    <a:pt x="2829112" y="121295"/>
                  </a:lnTo>
                  <a:lnTo>
                    <a:pt x="2829112" y="0"/>
                  </a:lnTo>
                  <a:lnTo>
                    <a:pt x="2846270" y="13184"/>
                  </a:lnTo>
                  <a:lnTo>
                    <a:pt x="2835772" y="13184"/>
                  </a:lnTo>
                  <a:lnTo>
                    <a:pt x="2835772" y="118658"/>
                  </a:lnTo>
                  <a:lnTo>
                    <a:pt x="2984953" y="233362"/>
                  </a:lnTo>
                  <a:lnTo>
                    <a:pt x="2835772" y="348066"/>
                  </a:lnTo>
                  <a:lnTo>
                    <a:pt x="2835772" y="453540"/>
                  </a:lnTo>
                  <a:lnTo>
                    <a:pt x="2846270" y="453540"/>
                  </a:lnTo>
                  <a:lnTo>
                    <a:pt x="2829112" y="466724"/>
                  </a:lnTo>
                  <a:close/>
                </a:path>
                <a:path w="3416934" h="466725">
                  <a:moveTo>
                    <a:pt x="3112823" y="466724"/>
                  </a:moveTo>
                  <a:lnTo>
                    <a:pt x="3112823" y="345429"/>
                  </a:lnTo>
                  <a:lnTo>
                    <a:pt x="3259340" y="233362"/>
                  </a:lnTo>
                  <a:lnTo>
                    <a:pt x="3112823" y="121295"/>
                  </a:lnTo>
                  <a:lnTo>
                    <a:pt x="3112823" y="0"/>
                  </a:lnTo>
                  <a:lnTo>
                    <a:pt x="3129981" y="13184"/>
                  </a:lnTo>
                  <a:lnTo>
                    <a:pt x="3119483" y="13184"/>
                  </a:lnTo>
                  <a:lnTo>
                    <a:pt x="3119483" y="118658"/>
                  </a:lnTo>
                  <a:lnTo>
                    <a:pt x="3268664" y="233362"/>
                  </a:lnTo>
                  <a:lnTo>
                    <a:pt x="3119483" y="348066"/>
                  </a:lnTo>
                  <a:lnTo>
                    <a:pt x="3119483" y="453540"/>
                  </a:lnTo>
                  <a:lnTo>
                    <a:pt x="3129981" y="453540"/>
                  </a:lnTo>
                  <a:lnTo>
                    <a:pt x="3112823" y="466724"/>
                  </a:lnTo>
                  <a:close/>
                </a:path>
                <a:path w="3416934" h="466725">
                  <a:moveTo>
                    <a:pt x="17157" y="453540"/>
                  </a:moveTo>
                  <a:lnTo>
                    <a:pt x="5327" y="453540"/>
                  </a:lnTo>
                  <a:lnTo>
                    <a:pt x="294366" y="233362"/>
                  </a:lnTo>
                  <a:lnTo>
                    <a:pt x="5327" y="13184"/>
                  </a:lnTo>
                  <a:lnTo>
                    <a:pt x="17157" y="13184"/>
                  </a:lnTo>
                  <a:lnTo>
                    <a:pt x="303690" y="233362"/>
                  </a:lnTo>
                  <a:lnTo>
                    <a:pt x="17157" y="453540"/>
                  </a:lnTo>
                  <a:close/>
                </a:path>
                <a:path w="3416934" h="466725">
                  <a:moveTo>
                    <a:pt x="298204" y="453540"/>
                  </a:moveTo>
                  <a:lnTo>
                    <a:pt x="287706" y="453540"/>
                  </a:lnTo>
                  <a:lnTo>
                    <a:pt x="575412" y="233362"/>
                  </a:lnTo>
                  <a:lnTo>
                    <a:pt x="287706" y="13184"/>
                  </a:lnTo>
                  <a:lnTo>
                    <a:pt x="298204" y="13184"/>
                  </a:lnTo>
                  <a:lnTo>
                    <a:pt x="584736" y="233362"/>
                  </a:lnTo>
                  <a:lnTo>
                    <a:pt x="298204" y="453540"/>
                  </a:lnTo>
                  <a:close/>
                </a:path>
                <a:path w="3416934" h="466725">
                  <a:moveTo>
                    <a:pt x="580582" y="453540"/>
                  </a:moveTo>
                  <a:lnTo>
                    <a:pt x="568752" y="453540"/>
                  </a:lnTo>
                  <a:lnTo>
                    <a:pt x="856459" y="233362"/>
                  </a:lnTo>
                  <a:lnTo>
                    <a:pt x="568752" y="13184"/>
                  </a:lnTo>
                  <a:lnTo>
                    <a:pt x="580582" y="13184"/>
                  </a:lnTo>
                  <a:lnTo>
                    <a:pt x="867115" y="233362"/>
                  </a:lnTo>
                  <a:lnTo>
                    <a:pt x="580582" y="453540"/>
                  </a:lnTo>
                  <a:close/>
                </a:path>
                <a:path w="3416934" h="466725">
                  <a:moveTo>
                    <a:pt x="862961" y="453540"/>
                  </a:moveTo>
                  <a:lnTo>
                    <a:pt x="852463" y="453540"/>
                  </a:lnTo>
                  <a:lnTo>
                    <a:pt x="1140169" y="233362"/>
                  </a:lnTo>
                  <a:lnTo>
                    <a:pt x="852463" y="13184"/>
                  </a:lnTo>
                  <a:lnTo>
                    <a:pt x="862961" y="13184"/>
                  </a:lnTo>
                  <a:lnTo>
                    <a:pt x="1149493" y="233362"/>
                  </a:lnTo>
                  <a:lnTo>
                    <a:pt x="862961" y="453540"/>
                  </a:lnTo>
                  <a:close/>
                </a:path>
                <a:path w="3416934" h="466725">
                  <a:moveTo>
                    <a:pt x="1146671" y="453540"/>
                  </a:moveTo>
                  <a:lnTo>
                    <a:pt x="1136173" y="453540"/>
                  </a:lnTo>
                  <a:lnTo>
                    <a:pt x="1423880" y="233362"/>
                  </a:lnTo>
                  <a:lnTo>
                    <a:pt x="1136173" y="13184"/>
                  </a:lnTo>
                  <a:lnTo>
                    <a:pt x="1146671" y="13184"/>
                  </a:lnTo>
                  <a:lnTo>
                    <a:pt x="1433204" y="233362"/>
                  </a:lnTo>
                  <a:lnTo>
                    <a:pt x="1146671" y="453540"/>
                  </a:lnTo>
                  <a:close/>
                </a:path>
                <a:path w="3416934" h="466725">
                  <a:moveTo>
                    <a:pt x="1430382" y="453540"/>
                  </a:moveTo>
                  <a:lnTo>
                    <a:pt x="1418552" y="453540"/>
                  </a:lnTo>
                  <a:lnTo>
                    <a:pt x="1706258" y="233362"/>
                  </a:lnTo>
                  <a:lnTo>
                    <a:pt x="1418552" y="13184"/>
                  </a:lnTo>
                  <a:lnTo>
                    <a:pt x="1430382" y="13184"/>
                  </a:lnTo>
                  <a:lnTo>
                    <a:pt x="1716914" y="233362"/>
                  </a:lnTo>
                  <a:lnTo>
                    <a:pt x="1430382" y="453540"/>
                  </a:lnTo>
                  <a:close/>
                </a:path>
                <a:path w="3416934" h="466725">
                  <a:moveTo>
                    <a:pt x="1712760" y="453540"/>
                  </a:moveTo>
                  <a:lnTo>
                    <a:pt x="1702262" y="453540"/>
                  </a:lnTo>
                  <a:lnTo>
                    <a:pt x="1989969" y="233362"/>
                  </a:lnTo>
                  <a:lnTo>
                    <a:pt x="1702262" y="13184"/>
                  </a:lnTo>
                  <a:lnTo>
                    <a:pt x="1712760" y="13184"/>
                  </a:lnTo>
                  <a:lnTo>
                    <a:pt x="1999293" y="233362"/>
                  </a:lnTo>
                  <a:lnTo>
                    <a:pt x="1712760" y="453540"/>
                  </a:lnTo>
                  <a:close/>
                </a:path>
                <a:path w="3416934" h="466725">
                  <a:moveTo>
                    <a:pt x="1996471" y="453540"/>
                  </a:moveTo>
                  <a:lnTo>
                    <a:pt x="1985973" y="453540"/>
                  </a:lnTo>
                  <a:lnTo>
                    <a:pt x="2273679" y="233362"/>
                  </a:lnTo>
                  <a:lnTo>
                    <a:pt x="1985973" y="13184"/>
                  </a:lnTo>
                  <a:lnTo>
                    <a:pt x="1996471" y="13184"/>
                  </a:lnTo>
                  <a:lnTo>
                    <a:pt x="2283003" y="233362"/>
                  </a:lnTo>
                  <a:lnTo>
                    <a:pt x="1996471" y="453540"/>
                  </a:lnTo>
                  <a:close/>
                </a:path>
                <a:path w="3416934" h="466725">
                  <a:moveTo>
                    <a:pt x="2280181" y="453540"/>
                  </a:moveTo>
                  <a:lnTo>
                    <a:pt x="2268351" y="453540"/>
                  </a:lnTo>
                  <a:lnTo>
                    <a:pt x="2556058" y="233362"/>
                  </a:lnTo>
                  <a:lnTo>
                    <a:pt x="2268351" y="13184"/>
                  </a:lnTo>
                  <a:lnTo>
                    <a:pt x="2280181" y="13184"/>
                  </a:lnTo>
                  <a:lnTo>
                    <a:pt x="2566714" y="233362"/>
                  </a:lnTo>
                  <a:lnTo>
                    <a:pt x="2280181" y="453540"/>
                  </a:lnTo>
                  <a:close/>
                </a:path>
                <a:path w="3416934" h="466725">
                  <a:moveTo>
                    <a:pt x="2563892" y="453540"/>
                  </a:moveTo>
                  <a:lnTo>
                    <a:pt x="2552062" y="453540"/>
                  </a:lnTo>
                  <a:lnTo>
                    <a:pt x="2839768" y="233362"/>
                  </a:lnTo>
                  <a:lnTo>
                    <a:pt x="2552062" y="13184"/>
                  </a:lnTo>
                  <a:lnTo>
                    <a:pt x="2563892" y="13184"/>
                  </a:lnTo>
                  <a:lnTo>
                    <a:pt x="2850424" y="233362"/>
                  </a:lnTo>
                  <a:lnTo>
                    <a:pt x="2563892" y="453540"/>
                  </a:lnTo>
                  <a:close/>
                </a:path>
                <a:path w="3416934" h="466725">
                  <a:moveTo>
                    <a:pt x="2846270" y="453540"/>
                  </a:moveTo>
                  <a:lnTo>
                    <a:pt x="2835772" y="453540"/>
                  </a:lnTo>
                  <a:lnTo>
                    <a:pt x="3123479" y="233362"/>
                  </a:lnTo>
                  <a:lnTo>
                    <a:pt x="2835772" y="13184"/>
                  </a:lnTo>
                  <a:lnTo>
                    <a:pt x="2846270" y="13184"/>
                  </a:lnTo>
                  <a:lnTo>
                    <a:pt x="3132803" y="233362"/>
                  </a:lnTo>
                  <a:lnTo>
                    <a:pt x="2846270" y="453540"/>
                  </a:lnTo>
                  <a:close/>
                </a:path>
                <a:path w="3416934" h="466725">
                  <a:moveTo>
                    <a:pt x="3129981" y="453540"/>
                  </a:moveTo>
                  <a:lnTo>
                    <a:pt x="3119483" y="453540"/>
                  </a:lnTo>
                  <a:lnTo>
                    <a:pt x="3407189" y="233362"/>
                  </a:lnTo>
                  <a:lnTo>
                    <a:pt x="3119483" y="13184"/>
                  </a:lnTo>
                  <a:lnTo>
                    <a:pt x="3129981" y="13184"/>
                  </a:lnTo>
                  <a:lnTo>
                    <a:pt x="3416513" y="233362"/>
                  </a:lnTo>
                  <a:lnTo>
                    <a:pt x="3129981" y="453540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9353" y="186234"/>
            <a:ext cx="1781174" cy="1819274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13291644" y="8786866"/>
            <a:ext cx="3416935" cy="466725"/>
          </a:xfrm>
          <a:custGeom>
            <a:avLst/>
            <a:gdLst/>
            <a:ahLst/>
            <a:cxnLst/>
            <a:rect l="l" t="t" r="r" b="b"/>
            <a:pathLst>
              <a:path w="3416934" h="466725">
                <a:moveTo>
                  <a:pt x="0" y="466724"/>
                </a:moveTo>
                <a:lnTo>
                  <a:pt x="0" y="345429"/>
                </a:lnTo>
                <a:lnTo>
                  <a:pt x="146517" y="233362"/>
                </a:lnTo>
                <a:lnTo>
                  <a:pt x="0" y="121295"/>
                </a:lnTo>
                <a:lnTo>
                  <a:pt x="0" y="0"/>
                </a:lnTo>
                <a:lnTo>
                  <a:pt x="17157" y="13184"/>
                </a:lnTo>
                <a:lnTo>
                  <a:pt x="5327" y="13184"/>
                </a:lnTo>
                <a:lnTo>
                  <a:pt x="5327" y="118658"/>
                </a:lnTo>
                <a:lnTo>
                  <a:pt x="154508" y="233362"/>
                </a:lnTo>
                <a:lnTo>
                  <a:pt x="5327" y="348066"/>
                </a:lnTo>
                <a:lnTo>
                  <a:pt x="5327" y="453540"/>
                </a:lnTo>
                <a:lnTo>
                  <a:pt x="17157" y="453540"/>
                </a:lnTo>
                <a:lnTo>
                  <a:pt x="0" y="466724"/>
                </a:lnTo>
                <a:close/>
              </a:path>
              <a:path w="3416934" h="466725">
                <a:moveTo>
                  <a:pt x="281046" y="466724"/>
                </a:moveTo>
                <a:lnTo>
                  <a:pt x="281046" y="345429"/>
                </a:lnTo>
                <a:lnTo>
                  <a:pt x="427563" y="233362"/>
                </a:lnTo>
                <a:lnTo>
                  <a:pt x="281046" y="121295"/>
                </a:lnTo>
                <a:lnTo>
                  <a:pt x="281046" y="0"/>
                </a:lnTo>
                <a:lnTo>
                  <a:pt x="298204" y="13184"/>
                </a:lnTo>
                <a:lnTo>
                  <a:pt x="287706" y="13184"/>
                </a:lnTo>
                <a:lnTo>
                  <a:pt x="287706" y="118658"/>
                </a:lnTo>
                <a:lnTo>
                  <a:pt x="436887" y="233362"/>
                </a:lnTo>
                <a:lnTo>
                  <a:pt x="287706" y="348066"/>
                </a:lnTo>
                <a:lnTo>
                  <a:pt x="287706" y="453540"/>
                </a:lnTo>
                <a:lnTo>
                  <a:pt x="298204" y="453540"/>
                </a:lnTo>
                <a:lnTo>
                  <a:pt x="281046" y="466724"/>
                </a:lnTo>
                <a:close/>
              </a:path>
              <a:path w="3416934" h="466725">
                <a:moveTo>
                  <a:pt x="563425" y="466724"/>
                </a:moveTo>
                <a:lnTo>
                  <a:pt x="563425" y="345429"/>
                </a:lnTo>
                <a:lnTo>
                  <a:pt x="709942" y="233362"/>
                </a:lnTo>
                <a:lnTo>
                  <a:pt x="563425" y="121295"/>
                </a:lnTo>
                <a:lnTo>
                  <a:pt x="563425" y="0"/>
                </a:lnTo>
                <a:lnTo>
                  <a:pt x="580582" y="13184"/>
                </a:lnTo>
                <a:lnTo>
                  <a:pt x="568752" y="13184"/>
                </a:lnTo>
                <a:lnTo>
                  <a:pt x="568752" y="118658"/>
                </a:lnTo>
                <a:lnTo>
                  <a:pt x="717934" y="233362"/>
                </a:lnTo>
                <a:lnTo>
                  <a:pt x="568752" y="348066"/>
                </a:lnTo>
                <a:lnTo>
                  <a:pt x="568752" y="453540"/>
                </a:lnTo>
                <a:lnTo>
                  <a:pt x="580582" y="453540"/>
                </a:lnTo>
                <a:lnTo>
                  <a:pt x="563425" y="466724"/>
                </a:lnTo>
                <a:close/>
              </a:path>
              <a:path w="3416934" h="466725">
                <a:moveTo>
                  <a:pt x="845803" y="466724"/>
                </a:moveTo>
                <a:lnTo>
                  <a:pt x="845803" y="345429"/>
                </a:lnTo>
                <a:lnTo>
                  <a:pt x="992320" y="233362"/>
                </a:lnTo>
                <a:lnTo>
                  <a:pt x="845803" y="121295"/>
                </a:lnTo>
                <a:lnTo>
                  <a:pt x="845803" y="0"/>
                </a:lnTo>
                <a:lnTo>
                  <a:pt x="862961" y="13184"/>
                </a:lnTo>
                <a:lnTo>
                  <a:pt x="852463" y="13184"/>
                </a:lnTo>
                <a:lnTo>
                  <a:pt x="852463" y="118658"/>
                </a:lnTo>
                <a:lnTo>
                  <a:pt x="1001644" y="233362"/>
                </a:lnTo>
                <a:lnTo>
                  <a:pt x="852463" y="348066"/>
                </a:lnTo>
                <a:lnTo>
                  <a:pt x="852463" y="453540"/>
                </a:lnTo>
                <a:lnTo>
                  <a:pt x="862961" y="453540"/>
                </a:lnTo>
                <a:lnTo>
                  <a:pt x="845803" y="466724"/>
                </a:lnTo>
                <a:close/>
              </a:path>
              <a:path w="3416934" h="466725">
                <a:moveTo>
                  <a:pt x="1129513" y="466724"/>
                </a:moveTo>
                <a:lnTo>
                  <a:pt x="1129513" y="345429"/>
                </a:lnTo>
                <a:lnTo>
                  <a:pt x="1276031" y="233362"/>
                </a:lnTo>
                <a:lnTo>
                  <a:pt x="1129513" y="121295"/>
                </a:lnTo>
                <a:lnTo>
                  <a:pt x="1129513" y="0"/>
                </a:lnTo>
                <a:lnTo>
                  <a:pt x="1146671" y="13184"/>
                </a:lnTo>
                <a:lnTo>
                  <a:pt x="1136173" y="13184"/>
                </a:lnTo>
                <a:lnTo>
                  <a:pt x="1136173" y="118658"/>
                </a:lnTo>
                <a:lnTo>
                  <a:pt x="1285354" y="233362"/>
                </a:lnTo>
                <a:lnTo>
                  <a:pt x="1136173" y="348066"/>
                </a:lnTo>
                <a:lnTo>
                  <a:pt x="1136173" y="453540"/>
                </a:lnTo>
                <a:lnTo>
                  <a:pt x="1146671" y="453540"/>
                </a:lnTo>
                <a:lnTo>
                  <a:pt x="1129513" y="466724"/>
                </a:lnTo>
                <a:close/>
              </a:path>
              <a:path w="3416934" h="466725">
                <a:moveTo>
                  <a:pt x="1413224" y="466724"/>
                </a:moveTo>
                <a:lnTo>
                  <a:pt x="1413224" y="345429"/>
                </a:lnTo>
                <a:lnTo>
                  <a:pt x="1559741" y="233362"/>
                </a:lnTo>
                <a:lnTo>
                  <a:pt x="1413224" y="121295"/>
                </a:lnTo>
                <a:lnTo>
                  <a:pt x="1413224" y="0"/>
                </a:lnTo>
                <a:lnTo>
                  <a:pt x="1430382" y="13184"/>
                </a:lnTo>
                <a:lnTo>
                  <a:pt x="1418552" y="13184"/>
                </a:lnTo>
                <a:lnTo>
                  <a:pt x="1418552" y="118658"/>
                </a:lnTo>
                <a:lnTo>
                  <a:pt x="1567733" y="233362"/>
                </a:lnTo>
                <a:lnTo>
                  <a:pt x="1418552" y="348066"/>
                </a:lnTo>
                <a:lnTo>
                  <a:pt x="1418552" y="453540"/>
                </a:lnTo>
                <a:lnTo>
                  <a:pt x="1430382" y="453540"/>
                </a:lnTo>
                <a:lnTo>
                  <a:pt x="1413224" y="466724"/>
                </a:lnTo>
                <a:close/>
              </a:path>
              <a:path w="3416934" h="466725">
                <a:moveTo>
                  <a:pt x="1695602" y="466724"/>
                </a:moveTo>
                <a:lnTo>
                  <a:pt x="1695602" y="345429"/>
                </a:lnTo>
                <a:lnTo>
                  <a:pt x="1842120" y="233362"/>
                </a:lnTo>
                <a:lnTo>
                  <a:pt x="1695602" y="121295"/>
                </a:lnTo>
                <a:lnTo>
                  <a:pt x="1695602" y="0"/>
                </a:lnTo>
                <a:lnTo>
                  <a:pt x="1712760" y="13184"/>
                </a:lnTo>
                <a:lnTo>
                  <a:pt x="1702262" y="13184"/>
                </a:lnTo>
                <a:lnTo>
                  <a:pt x="1702262" y="118658"/>
                </a:lnTo>
                <a:lnTo>
                  <a:pt x="1851443" y="233362"/>
                </a:lnTo>
                <a:lnTo>
                  <a:pt x="1702262" y="348066"/>
                </a:lnTo>
                <a:lnTo>
                  <a:pt x="1702262" y="453540"/>
                </a:lnTo>
                <a:lnTo>
                  <a:pt x="1712760" y="453540"/>
                </a:lnTo>
                <a:lnTo>
                  <a:pt x="1695602" y="466724"/>
                </a:lnTo>
                <a:close/>
              </a:path>
              <a:path w="3416934" h="466725">
                <a:moveTo>
                  <a:pt x="1979313" y="466724"/>
                </a:moveTo>
                <a:lnTo>
                  <a:pt x="1979313" y="345429"/>
                </a:lnTo>
                <a:lnTo>
                  <a:pt x="2125830" y="233362"/>
                </a:lnTo>
                <a:lnTo>
                  <a:pt x="1979313" y="121295"/>
                </a:lnTo>
                <a:lnTo>
                  <a:pt x="1979313" y="0"/>
                </a:lnTo>
                <a:lnTo>
                  <a:pt x="1996471" y="13184"/>
                </a:lnTo>
                <a:lnTo>
                  <a:pt x="1985973" y="13184"/>
                </a:lnTo>
                <a:lnTo>
                  <a:pt x="1985973" y="118658"/>
                </a:lnTo>
                <a:lnTo>
                  <a:pt x="2135154" y="233362"/>
                </a:lnTo>
                <a:lnTo>
                  <a:pt x="1985973" y="348066"/>
                </a:lnTo>
                <a:lnTo>
                  <a:pt x="1985973" y="453540"/>
                </a:lnTo>
                <a:lnTo>
                  <a:pt x="1996471" y="453540"/>
                </a:lnTo>
                <a:lnTo>
                  <a:pt x="1979313" y="466724"/>
                </a:lnTo>
                <a:close/>
              </a:path>
              <a:path w="3416934" h="466725">
                <a:moveTo>
                  <a:pt x="2263023" y="466724"/>
                </a:moveTo>
                <a:lnTo>
                  <a:pt x="2263023" y="345429"/>
                </a:lnTo>
                <a:lnTo>
                  <a:pt x="2409541" y="233362"/>
                </a:lnTo>
                <a:lnTo>
                  <a:pt x="2263023" y="121295"/>
                </a:lnTo>
                <a:lnTo>
                  <a:pt x="2263023" y="0"/>
                </a:lnTo>
                <a:lnTo>
                  <a:pt x="2280181" y="13184"/>
                </a:lnTo>
                <a:lnTo>
                  <a:pt x="2268351" y="13184"/>
                </a:lnTo>
                <a:lnTo>
                  <a:pt x="2268351" y="118658"/>
                </a:lnTo>
                <a:lnTo>
                  <a:pt x="2417532" y="233362"/>
                </a:lnTo>
                <a:lnTo>
                  <a:pt x="2268351" y="348066"/>
                </a:lnTo>
                <a:lnTo>
                  <a:pt x="2268351" y="453540"/>
                </a:lnTo>
                <a:lnTo>
                  <a:pt x="2280181" y="453540"/>
                </a:lnTo>
                <a:lnTo>
                  <a:pt x="2263023" y="466724"/>
                </a:lnTo>
                <a:close/>
              </a:path>
              <a:path w="3416934" h="466725">
                <a:moveTo>
                  <a:pt x="2546734" y="466724"/>
                </a:moveTo>
                <a:lnTo>
                  <a:pt x="2546734" y="345429"/>
                </a:lnTo>
                <a:lnTo>
                  <a:pt x="2693251" y="233362"/>
                </a:lnTo>
                <a:lnTo>
                  <a:pt x="2546734" y="121295"/>
                </a:lnTo>
                <a:lnTo>
                  <a:pt x="2546734" y="0"/>
                </a:lnTo>
                <a:lnTo>
                  <a:pt x="2563892" y="13184"/>
                </a:lnTo>
                <a:lnTo>
                  <a:pt x="2552062" y="13184"/>
                </a:lnTo>
                <a:lnTo>
                  <a:pt x="2552062" y="118658"/>
                </a:lnTo>
                <a:lnTo>
                  <a:pt x="2701243" y="233362"/>
                </a:lnTo>
                <a:lnTo>
                  <a:pt x="2552062" y="348066"/>
                </a:lnTo>
                <a:lnTo>
                  <a:pt x="2552062" y="453540"/>
                </a:lnTo>
                <a:lnTo>
                  <a:pt x="2563892" y="453540"/>
                </a:lnTo>
                <a:lnTo>
                  <a:pt x="2546734" y="466724"/>
                </a:lnTo>
                <a:close/>
              </a:path>
              <a:path w="3416934" h="466725">
                <a:moveTo>
                  <a:pt x="2829112" y="466724"/>
                </a:moveTo>
                <a:lnTo>
                  <a:pt x="2829112" y="345429"/>
                </a:lnTo>
                <a:lnTo>
                  <a:pt x="2975630" y="233362"/>
                </a:lnTo>
                <a:lnTo>
                  <a:pt x="2829112" y="121295"/>
                </a:lnTo>
                <a:lnTo>
                  <a:pt x="2829112" y="0"/>
                </a:lnTo>
                <a:lnTo>
                  <a:pt x="2846270" y="13184"/>
                </a:lnTo>
                <a:lnTo>
                  <a:pt x="2835772" y="13184"/>
                </a:lnTo>
                <a:lnTo>
                  <a:pt x="2835772" y="118658"/>
                </a:lnTo>
                <a:lnTo>
                  <a:pt x="2984953" y="233362"/>
                </a:lnTo>
                <a:lnTo>
                  <a:pt x="2835772" y="348066"/>
                </a:lnTo>
                <a:lnTo>
                  <a:pt x="2835772" y="453540"/>
                </a:lnTo>
                <a:lnTo>
                  <a:pt x="2846270" y="453540"/>
                </a:lnTo>
                <a:lnTo>
                  <a:pt x="2829112" y="466724"/>
                </a:lnTo>
                <a:close/>
              </a:path>
              <a:path w="3416934" h="466725">
                <a:moveTo>
                  <a:pt x="3112823" y="466724"/>
                </a:moveTo>
                <a:lnTo>
                  <a:pt x="3112823" y="345429"/>
                </a:lnTo>
                <a:lnTo>
                  <a:pt x="3259340" y="233362"/>
                </a:lnTo>
                <a:lnTo>
                  <a:pt x="3112823" y="121295"/>
                </a:lnTo>
                <a:lnTo>
                  <a:pt x="3112823" y="0"/>
                </a:lnTo>
                <a:lnTo>
                  <a:pt x="3129981" y="13184"/>
                </a:lnTo>
                <a:lnTo>
                  <a:pt x="3119483" y="13184"/>
                </a:lnTo>
                <a:lnTo>
                  <a:pt x="3119483" y="118658"/>
                </a:lnTo>
                <a:lnTo>
                  <a:pt x="3268664" y="233362"/>
                </a:lnTo>
                <a:lnTo>
                  <a:pt x="3119483" y="348066"/>
                </a:lnTo>
                <a:lnTo>
                  <a:pt x="3119483" y="453540"/>
                </a:lnTo>
                <a:lnTo>
                  <a:pt x="3129981" y="453540"/>
                </a:lnTo>
                <a:lnTo>
                  <a:pt x="3112823" y="466724"/>
                </a:lnTo>
                <a:close/>
              </a:path>
              <a:path w="3416934" h="466725">
                <a:moveTo>
                  <a:pt x="17157" y="453540"/>
                </a:moveTo>
                <a:lnTo>
                  <a:pt x="5327" y="453540"/>
                </a:lnTo>
                <a:lnTo>
                  <a:pt x="294366" y="233362"/>
                </a:lnTo>
                <a:lnTo>
                  <a:pt x="5327" y="13184"/>
                </a:lnTo>
                <a:lnTo>
                  <a:pt x="17157" y="13184"/>
                </a:lnTo>
                <a:lnTo>
                  <a:pt x="303690" y="233362"/>
                </a:lnTo>
                <a:lnTo>
                  <a:pt x="17157" y="453540"/>
                </a:lnTo>
                <a:close/>
              </a:path>
              <a:path w="3416934" h="466725">
                <a:moveTo>
                  <a:pt x="298204" y="453540"/>
                </a:moveTo>
                <a:lnTo>
                  <a:pt x="287706" y="453540"/>
                </a:lnTo>
                <a:lnTo>
                  <a:pt x="575412" y="233362"/>
                </a:lnTo>
                <a:lnTo>
                  <a:pt x="287706" y="13184"/>
                </a:lnTo>
                <a:lnTo>
                  <a:pt x="298204" y="13184"/>
                </a:lnTo>
                <a:lnTo>
                  <a:pt x="584736" y="233362"/>
                </a:lnTo>
                <a:lnTo>
                  <a:pt x="298204" y="453540"/>
                </a:lnTo>
                <a:close/>
              </a:path>
              <a:path w="3416934" h="466725">
                <a:moveTo>
                  <a:pt x="580582" y="453540"/>
                </a:moveTo>
                <a:lnTo>
                  <a:pt x="568752" y="453540"/>
                </a:lnTo>
                <a:lnTo>
                  <a:pt x="856459" y="233362"/>
                </a:lnTo>
                <a:lnTo>
                  <a:pt x="568752" y="13184"/>
                </a:lnTo>
                <a:lnTo>
                  <a:pt x="580582" y="13184"/>
                </a:lnTo>
                <a:lnTo>
                  <a:pt x="867115" y="233362"/>
                </a:lnTo>
                <a:lnTo>
                  <a:pt x="580582" y="453540"/>
                </a:lnTo>
                <a:close/>
              </a:path>
              <a:path w="3416934" h="466725">
                <a:moveTo>
                  <a:pt x="862961" y="453540"/>
                </a:moveTo>
                <a:lnTo>
                  <a:pt x="852463" y="453540"/>
                </a:lnTo>
                <a:lnTo>
                  <a:pt x="1140169" y="233362"/>
                </a:lnTo>
                <a:lnTo>
                  <a:pt x="852463" y="13184"/>
                </a:lnTo>
                <a:lnTo>
                  <a:pt x="862961" y="13184"/>
                </a:lnTo>
                <a:lnTo>
                  <a:pt x="1149493" y="233362"/>
                </a:lnTo>
                <a:lnTo>
                  <a:pt x="862961" y="453540"/>
                </a:lnTo>
                <a:close/>
              </a:path>
              <a:path w="3416934" h="466725">
                <a:moveTo>
                  <a:pt x="1146671" y="453540"/>
                </a:moveTo>
                <a:lnTo>
                  <a:pt x="1136173" y="453540"/>
                </a:lnTo>
                <a:lnTo>
                  <a:pt x="1423880" y="233362"/>
                </a:lnTo>
                <a:lnTo>
                  <a:pt x="1136173" y="13184"/>
                </a:lnTo>
                <a:lnTo>
                  <a:pt x="1146671" y="13184"/>
                </a:lnTo>
                <a:lnTo>
                  <a:pt x="1433204" y="233362"/>
                </a:lnTo>
                <a:lnTo>
                  <a:pt x="1146671" y="453540"/>
                </a:lnTo>
                <a:close/>
              </a:path>
              <a:path w="3416934" h="466725">
                <a:moveTo>
                  <a:pt x="1430382" y="453540"/>
                </a:moveTo>
                <a:lnTo>
                  <a:pt x="1418552" y="453540"/>
                </a:lnTo>
                <a:lnTo>
                  <a:pt x="1706258" y="233362"/>
                </a:lnTo>
                <a:lnTo>
                  <a:pt x="1418552" y="13184"/>
                </a:lnTo>
                <a:lnTo>
                  <a:pt x="1430382" y="13184"/>
                </a:lnTo>
                <a:lnTo>
                  <a:pt x="1716914" y="233362"/>
                </a:lnTo>
                <a:lnTo>
                  <a:pt x="1430382" y="453540"/>
                </a:lnTo>
                <a:close/>
              </a:path>
              <a:path w="3416934" h="466725">
                <a:moveTo>
                  <a:pt x="1712760" y="453540"/>
                </a:moveTo>
                <a:lnTo>
                  <a:pt x="1702262" y="453540"/>
                </a:lnTo>
                <a:lnTo>
                  <a:pt x="1989969" y="233362"/>
                </a:lnTo>
                <a:lnTo>
                  <a:pt x="1702262" y="13184"/>
                </a:lnTo>
                <a:lnTo>
                  <a:pt x="1712760" y="13184"/>
                </a:lnTo>
                <a:lnTo>
                  <a:pt x="1999293" y="233362"/>
                </a:lnTo>
                <a:lnTo>
                  <a:pt x="1712760" y="453540"/>
                </a:lnTo>
                <a:close/>
              </a:path>
              <a:path w="3416934" h="466725">
                <a:moveTo>
                  <a:pt x="1996471" y="453540"/>
                </a:moveTo>
                <a:lnTo>
                  <a:pt x="1985973" y="453540"/>
                </a:lnTo>
                <a:lnTo>
                  <a:pt x="2273679" y="233362"/>
                </a:lnTo>
                <a:lnTo>
                  <a:pt x="1985973" y="13184"/>
                </a:lnTo>
                <a:lnTo>
                  <a:pt x="1996471" y="13184"/>
                </a:lnTo>
                <a:lnTo>
                  <a:pt x="2283003" y="233362"/>
                </a:lnTo>
                <a:lnTo>
                  <a:pt x="1996471" y="453540"/>
                </a:lnTo>
                <a:close/>
              </a:path>
              <a:path w="3416934" h="466725">
                <a:moveTo>
                  <a:pt x="2280181" y="453540"/>
                </a:moveTo>
                <a:lnTo>
                  <a:pt x="2268351" y="453540"/>
                </a:lnTo>
                <a:lnTo>
                  <a:pt x="2556058" y="233362"/>
                </a:lnTo>
                <a:lnTo>
                  <a:pt x="2268351" y="13184"/>
                </a:lnTo>
                <a:lnTo>
                  <a:pt x="2280181" y="13184"/>
                </a:lnTo>
                <a:lnTo>
                  <a:pt x="2566714" y="233362"/>
                </a:lnTo>
                <a:lnTo>
                  <a:pt x="2280181" y="453540"/>
                </a:lnTo>
                <a:close/>
              </a:path>
              <a:path w="3416934" h="466725">
                <a:moveTo>
                  <a:pt x="2563892" y="453540"/>
                </a:moveTo>
                <a:lnTo>
                  <a:pt x="2552062" y="453540"/>
                </a:lnTo>
                <a:lnTo>
                  <a:pt x="2839768" y="233362"/>
                </a:lnTo>
                <a:lnTo>
                  <a:pt x="2552062" y="13184"/>
                </a:lnTo>
                <a:lnTo>
                  <a:pt x="2563892" y="13184"/>
                </a:lnTo>
                <a:lnTo>
                  <a:pt x="2850424" y="233362"/>
                </a:lnTo>
                <a:lnTo>
                  <a:pt x="2563892" y="453540"/>
                </a:lnTo>
                <a:close/>
              </a:path>
              <a:path w="3416934" h="466725">
                <a:moveTo>
                  <a:pt x="2846270" y="453540"/>
                </a:moveTo>
                <a:lnTo>
                  <a:pt x="2835772" y="453540"/>
                </a:lnTo>
                <a:lnTo>
                  <a:pt x="3123479" y="233362"/>
                </a:lnTo>
                <a:lnTo>
                  <a:pt x="2835772" y="13184"/>
                </a:lnTo>
                <a:lnTo>
                  <a:pt x="2846270" y="13184"/>
                </a:lnTo>
                <a:lnTo>
                  <a:pt x="3132803" y="233362"/>
                </a:lnTo>
                <a:lnTo>
                  <a:pt x="2846270" y="453540"/>
                </a:lnTo>
                <a:close/>
              </a:path>
              <a:path w="3416934" h="466725">
                <a:moveTo>
                  <a:pt x="3129981" y="453540"/>
                </a:moveTo>
                <a:lnTo>
                  <a:pt x="3119483" y="453540"/>
                </a:lnTo>
                <a:lnTo>
                  <a:pt x="3407189" y="233362"/>
                </a:lnTo>
                <a:lnTo>
                  <a:pt x="3119483" y="13184"/>
                </a:lnTo>
                <a:lnTo>
                  <a:pt x="3129981" y="13184"/>
                </a:lnTo>
                <a:lnTo>
                  <a:pt x="3416513" y="233362"/>
                </a:lnTo>
                <a:lnTo>
                  <a:pt x="3129981" y="453540"/>
                </a:lnTo>
                <a:close/>
              </a:path>
            </a:pathLst>
          </a:custGeom>
          <a:solidFill>
            <a:srgbClr val="D5D9D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421432" y="9416910"/>
            <a:ext cx="866566" cy="86677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309353" y="2209846"/>
            <a:ext cx="17230725" cy="7117715"/>
            <a:chOff x="309353" y="2209846"/>
            <a:chExt cx="17230725" cy="7117715"/>
          </a:xfrm>
        </p:grpSpPr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353" y="2209846"/>
              <a:ext cx="17230724" cy="711743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86923" y="7657051"/>
              <a:ext cx="2371724" cy="54292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0743" y="6488721"/>
              <a:ext cx="1971674" cy="45719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792362" y="6052631"/>
              <a:ext cx="414240" cy="282401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4" name="object 14" descr=""/>
          <p:cNvSpPr txBox="1"/>
          <p:nvPr/>
        </p:nvSpPr>
        <p:spPr>
          <a:xfrm>
            <a:off x="5088102" y="1366133"/>
            <a:ext cx="197548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Doctors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5D9DB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4" name="object 4" descr=""/>
            <p:cNvSpPr/>
            <p:nvPr/>
          </p:nvSpPr>
          <p:spPr>
            <a:xfrm>
              <a:off x="797625" y="785105"/>
              <a:ext cx="466725" cy="3416935"/>
            </a:xfrm>
            <a:custGeom>
              <a:avLst/>
              <a:gdLst/>
              <a:ahLst/>
              <a:cxnLst/>
              <a:rect l="l" t="t" r="r" b="b"/>
              <a:pathLst>
                <a:path w="466725" h="3416935">
                  <a:moveTo>
                    <a:pt x="0" y="0"/>
                  </a:moveTo>
                  <a:lnTo>
                    <a:pt x="121295" y="0"/>
                  </a:lnTo>
                  <a:lnTo>
                    <a:pt x="233362" y="146517"/>
                  </a:lnTo>
                  <a:lnTo>
                    <a:pt x="345429" y="0"/>
                  </a:lnTo>
                  <a:lnTo>
                    <a:pt x="466724" y="0"/>
                  </a:lnTo>
                  <a:lnTo>
                    <a:pt x="453540" y="17157"/>
                  </a:lnTo>
                  <a:lnTo>
                    <a:pt x="453540" y="5327"/>
                  </a:lnTo>
                  <a:lnTo>
                    <a:pt x="348066" y="5327"/>
                  </a:lnTo>
                  <a:lnTo>
                    <a:pt x="233362" y="154508"/>
                  </a:lnTo>
                  <a:lnTo>
                    <a:pt x="118658" y="5327"/>
                  </a:lnTo>
                  <a:lnTo>
                    <a:pt x="13184" y="5327"/>
                  </a:lnTo>
                  <a:lnTo>
                    <a:pt x="13184" y="17157"/>
                  </a:lnTo>
                  <a:lnTo>
                    <a:pt x="0" y="0"/>
                  </a:lnTo>
                  <a:close/>
                </a:path>
                <a:path w="466725" h="3416935">
                  <a:moveTo>
                    <a:pt x="0" y="281046"/>
                  </a:moveTo>
                  <a:lnTo>
                    <a:pt x="121295" y="281046"/>
                  </a:lnTo>
                  <a:lnTo>
                    <a:pt x="233362" y="427563"/>
                  </a:lnTo>
                  <a:lnTo>
                    <a:pt x="345429" y="281046"/>
                  </a:lnTo>
                  <a:lnTo>
                    <a:pt x="466724" y="281046"/>
                  </a:lnTo>
                  <a:lnTo>
                    <a:pt x="453540" y="298204"/>
                  </a:lnTo>
                  <a:lnTo>
                    <a:pt x="453540" y="287706"/>
                  </a:lnTo>
                  <a:lnTo>
                    <a:pt x="348066" y="287706"/>
                  </a:lnTo>
                  <a:lnTo>
                    <a:pt x="233362" y="436887"/>
                  </a:lnTo>
                  <a:lnTo>
                    <a:pt x="118658" y="287706"/>
                  </a:lnTo>
                  <a:lnTo>
                    <a:pt x="13184" y="287706"/>
                  </a:lnTo>
                  <a:lnTo>
                    <a:pt x="13184" y="298204"/>
                  </a:lnTo>
                  <a:lnTo>
                    <a:pt x="0" y="281046"/>
                  </a:lnTo>
                  <a:close/>
                </a:path>
                <a:path w="466725" h="3416935">
                  <a:moveTo>
                    <a:pt x="0" y="563425"/>
                  </a:moveTo>
                  <a:lnTo>
                    <a:pt x="121295" y="563425"/>
                  </a:lnTo>
                  <a:lnTo>
                    <a:pt x="233362" y="709942"/>
                  </a:lnTo>
                  <a:lnTo>
                    <a:pt x="345429" y="563425"/>
                  </a:lnTo>
                  <a:lnTo>
                    <a:pt x="466724" y="563425"/>
                  </a:lnTo>
                  <a:lnTo>
                    <a:pt x="453540" y="580582"/>
                  </a:lnTo>
                  <a:lnTo>
                    <a:pt x="453540" y="568752"/>
                  </a:lnTo>
                  <a:lnTo>
                    <a:pt x="348066" y="568752"/>
                  </a:lnTo>
                  <a:lnTo>
                    <a:pt x="233362" y="717934"/>
                  </a:lnTo>
                  <a:lnTo>
                    <a:pt x="118658" y="568752"/>
                  </a:lnTo>
                  <a:lnTo>
                    <a:pt x="13184" y="568752"/>
                  </a:lnTo>
                  <a:lnTo>
                    <a:pt x="13184" y="580582"/>
                  </a:lnTo>
                  <a:lnTo>
                    <a:pt x="0" y="563425"/>
                  </a:lnTo>
                  <a:close/>
                </a:path>
                <a:path w="466725" h="3416935">
                  <a:moveTo>
                    <a:pt x="0" y="845803"/>
                  </a:moveTo>
                  <a:lnTo>
                    <a:pt x="121295" y="845803"/>
                  </a:lnTo>
                  <a:lnTo>
                    <a:pt x="233362" y="992320"/>
                  </a:lnTo>
                  <a:lnTo>
                    <a:pt x="345429" y="845803"/>
                  </a:lnTo>
                  <a:lnTo>
                    <a:pt x="466724" y="845803"/>
                  </a:lnTo>
                  <a:lnTo>
                    <a:pt x="453540" y="862961"/>
                  </a:lnTo>
                  <a:lnTo>
                    <a:pt x="453540" y="852463"/>
                  </a:lnTo>
                  <a:lnTo>
                    <a:pt x="348066" y="852463"/>
                  </a:lnTo>
                  <a:lnTo>
                    <a:pt x="233362" y="1001644"/>
                  </a:lnTo>
                  <a:lnTo>
                    <a:pt x="118658" y="852463"/>
                  </a:lnTo>
                  <a:lnTo>
                    <a:pt x="13184" y="852463"/>
                  </a:lnTo>
                  <a:lnTo>
                    <a:pt x="13184" y="862961"/>
                  </a:lnTo>
                  <a:lnTo>
                    <a:pt x="0" y="845803"/>
                  </a:lnTo>
                  <a:close/>
                </a:path>
                <a:path w="466725" h="3416935">
                  <a:moveTo>
                    <a:pt x="0" y="1129513"/>
                  </a:moveTo>
                  <a:lnTo>
                    <a:pt x="121295" y="1129513"/>
                  </a:lnTo>
                  <a:lnTo>
                    <a:pt x="233362" y="1276031"/>
                  </a:lnTo>
                  <a:lnTo>
                    <a:pt x="345429" y="1129513"/>
                  </a:lnTo>
                  <a:lnTo>
                    <a:pt x="466724" y="1129513"/>
                  </a:lnTo>
                  <a:lnTo>
                    <a:pt x="453540" y="1146671"/>
                  </a:lnTo>
                  <a:lnTo>
                    <a:pt x="453540" y="1136173"/>
                  </a:lnTo>
                  <a:lnTo>
                    <a:pt x="348066" y="1136173"/>
                  </a:lnTo>
                  <a:lnTo>
                    <a:pt x="233362" y="1285354"/>
                  </a:lnTo>
                  <a:lnTo>
                    <a:pt x="118658" y="1136173"/>
                  </a:lnTo>
                  <a:lnTo>
                    <a:pt x="13184" y="1136173"/>
                  </a:lnTo>
                  <a:lnTo>
                    <a:pt x="13184" y="1146671"/>
                  </a:lnTo>
                  <a:lnTo>
                    <a:pt x="0" y="1129513"/>
                  </a:lnTo>
                  <a:close/>
                </a:path>
                <a:path w="466725" h="3416935">
                  <a:moveTo>
                    <a:pt x="0" y="1413224"/>
                  </a:moveTo>
                  <a:lnTo>
                    <a:pt x="121295" y="1413224"/>
                  </a:lnTo>
                  <a:lnTo>
                    <a:pt x="233362" y="1559741"/>
                  </a:lnTo>
                  <a:lnTo>
                    <a:pt x="345429" y="1413224"/>
                  </a:lnTo>
                  <a:lnTo>
                    <a:pt x="466724" y="1413224"/>
                  </a:lnTo>
                  <a:lnTo>
                    <a:pt x="453540" y="1430382"/>
                  </a:lnTo>
                  <a:lnTo>
                    <a:pt x="453540" y="1418552"/>
                  </a:lnTo>
                  <a:lnTo>
                    <a:pt x="348066" y="1418552"/>
                  </a:lnTo>
                  <a:lnTo>
                    <a:pt x="233362" y="1567733"/>
                  </a:lnTo>
                  <a:lnTo>
                    <a:pt x="118658" y="1418552"/>
                  </a:lnTo>
                  <a:lnTo>
                    <a:pt x="13184" y="1418552"/>
                  </a:lnTo>
                  <a:lnTo>
                    <a:pt x="13184" y="1430382"/>
                  </a:lnTo>
                  <a:lnTo>
                    <a:pt x="0" y="1413224"/>
                  </a:lnTo>
                  <a:close/>
                </a:path>
                <a:path w="466725" h="3416935">
                  <a:moveTo>
                    <a:pt x="0" y="1695602"/>
                  </a:moveTo>
                  <a:lnTo>
                    <a:pt x="121295" y="1695602"/>
                  </a:lnTo>
                  <a:lnTo>
                    <a:pt x="233362" y="1842120"/>
                  </a:lnTo>
                  <a:lnTo>
                    <a:pt x="345429" y="1695602"/>
                  </a:lnTo>
                  <a:lnTo>
                    <a:pt x="466724" y="1695602"/>
                  </a:lnTo>
                  <a:lnTo>
                    <a:pt x="453540" y="1712760"/>
                  </a:lnTo>
                  <a:lnTo>
                    <a:pt x="453540" y="1702262"/>
                  </a:lnTo>
                  <a:lnTo>
                    <a:pt x="348066" y="1702262"/>
                  </a:lnTo>
                  <a:lnTo>
                    <a:pt x="233362" y="1851443"/>
                  </a:lnTo>
                  <a:lnTo>
                    <a:pt x="118658" y="1702262"/>
                  </a:lnTo>
                  <a:lnTo>
                    <a:pt x="13184" y="1702262"/>
                  </a:lnTo>
                  <a:lnTo>
                    <a:pt x="13184" y="1712760"/>
                  </a:lnTo>
                  <a:lnTo>
                    <a:pt x="0" y="1695602"/>
                  </a:lnTo>
                  <a:close/>
                </a:path>
                <a:path w="466725" h="3416935">
                  <a:moveTo>
                    <a:pt x="0" y="1979313"/>
                  </a:moveTo>
                  <a:lnTo>
                    <a:pt x="121295" y="1979313"/>
                  </a:lnTo>
                  <a:lnTo>
                    <a:pt x="233362" y="2125830"/>
                  </a:lnTo>
                  <a:lnTo>
                    <a:pt x="345429" y="1979313"/>
                  </a:lnTo>
                  <a:lnTo>
                    <a:pt x="466724" y="1979313"/>
                  </a:lnTo>
                  <a:lnTo>
                    <a:pt x="453540" y="1996471"/>
                  </a:lnTo>
                  <a:lnTo>
                    <a:pt x="453540" y="1985973"/>
                  </a:lnTo>
                  <a:lnTo>
                    <a:pt x="348066" y="1985973"/>
                  </a:lnTo>
                  <a:lnTo>
                    <a:pt x="233362" y="2135154"/>
                  </a:lnTo>
                  <a:lnTo>
                    <a:pt x="118658" y="1985973"/>
                  </a:lnTo>
                  <a:lnTo>
                    <a:pt x="13184" y="1985973"/>
                  </a:lnTo>
                  <a:lnTo>
                    <a:pt x="13184" y="1996471"/>
                  </a:lnTo>
                  <a:lnTo>
                    <a:pt x="0" y="1979313"/>
                  </a:lnTo>
                  <a:close/>
                </a:path>
                <a:path w="466725" h="3416935">
                  <a:moveTo>
                    <a:pt x="0" y="2263023"/>
                  </a:moveTo>
                  <a:lnTo>
                    <a:pt x="121295" y="2263023"/>
                  </a:lnTo>
                  <a:lnTo>
                    <a:pt x="233362" y="2409541"/>
                  </a:lnTo>
                  <a:lnTo>
                    <a:pt x="345429" y="2263023"/>
                  </a:lnTo>
                  <a:lnTo>
                    <a:pt x="466724" y="2263023"/>
                  </a:lnTo>
                  <a:lnTo>
                    <a:pt x="453540" y="2280181"/>
                  </a:lnTo>
                  <a:lnTo>
                    <a:pt x="453540" y="2268351"/>
                  </a:lnTo>
                  <a:lnTo>
                    <a:pt x="348066" y="2268351"/>
                  </a:lnTo>
                  <a:lnTo>
                    <a:pt x="233362" y="2417532"/>
                  </a:lnTo>
                  <a:lnTo>
                    <a:pt x="118658" y="2268351"/>
                  </a:lnTo>
                  <a:lnTo>
                    <a:pt x="13184" y="2268351"/>
                  </a:lnTo>
                  <a:lnTo>
                    <a:pt x="13184" y="2280181"/>
                  </a:lnTo>
                  <a:lnTo>
                    <a:pt x="0" y="2263023"/>
                  </a:lnTo>
                  <a:close/>
                </a:path>
                <a:path w="466725" h="3416935">
                  <a:moveTo>
                    <a:pt x="0" y="2546734"/>
                  </a:moveTo>
                  <a:lnTo>
                    <a:pt x="121295" y="2546734"/>
                  </a:lnTo>
                  <a:lnTo>
                    <a:pt x="233362" y="2693251"/>
                  </a:lnTo>
                  <a:lnTo>
                    <a:pt x="345429" y="2546734"/>
                  </a:lnTo>
                  <a:lnTo>
                    <a:pt x="466724" y="2546734"/>
                  </a:lnTo>
                  <a:lnTo>
                    <a:pt x="453540" y="2563892"/>
                  </a:lnTo>
                  <a:lnTo>
                    <a:pt x="453540" y="2552062"/>
                  </a:lnTo>
                  <a:lnTo>
                    <a:pt x="348066" y="2552062"/>
                  </a:lnTo>
                  <a:lnTo>
                    <a:pt x="233362" y="2701243"/>
                  </a:lnTo>
                  <a:lnTo>
                    <a:pt x="118658" y="2552062"/>
                  </a:lnTo>
                  <a:lnTo>
                    <a:pt x="13184" y="2552062"/>
                  </a:lnTo>
                  <a:lnTo>
                    <a:pt x="13184" y="2563892"/>
                  </a:lnTo>
                  <a:lnTo>
                    <a:pt x="0" y="2546734"/>
                  </a:lnTo>
                  <a:close/>
                </a:path>
                <a:path w="466725" h="3416935">
                  <a:moveTo>
                    <a:pt x="0" y="2829112"/>
                  </a:moveTo>
                  <a:lnTo>
                    <a:pt x="121295" y="2829112"/>
                  </a:lnTo>
                  <a:lnTo>
                    <a:pt x="233362" y="2975630"/>
                  </a:lnTo>
                  <a:lnTo>
                    <a:pt x="345429" y="2829112"/>
                  </a:lnTo>
                  <a:lnTo>
                    <a:pt x="466724" y="2829112"/>
                  </a:lnTo>
                  <a:lnTo>
                    <a:pt x="453540" y="2846270"/>
                  </a:lnTo>
                  <a:lnTo>
                    <a:pt x="453540" y="2835772"/>
                  </a:lnTo>
                  <a:lnTo>
                    <a:pt x="348066" y="2835772"/>
                  </a:lnTo>
                  <a:lnTo>
                    <a:pt x="233362" y="2984953"/>
                  </a:lnTo>
                  <a:lnTo>
                    <a:pt x="118658" y="2835772"/>
                  </a:lnTo>
                  <a:lnTo>
                    <a:pt x="13184" y="2835772"/>
                  </a:lnTo>
                  <a:lnTo>
                    <a:pt x="13184" y="2846270"/>
                  </a:lnTo>
                  <a:lnTo>
                    <a:pt x="0" y="2829112"/>
                  </a:lnTo>
                  <a:close/>
                </a:path>
                <a:path w="466725" h="3416935">
                  <a:moveTo>
                    <a:pt x="0" y="3112823"/>
                  </a:moveTo>
                  <a:lnTo>
                    <a:pt x="121295" y="3112823"/>
                  </a:lnTo>
                  <a:lnTo>
                    <a:pt x="233362" y="3259340"/>
                  </a:lnTo>
                  <a:lnTo>
                    <a:pt x="345429" y="3112823"/>
                  </a:lnTo>
                  <a:lnTo>
                    <a:pt x="466724" y="3112823"/>
                  </a:lnTo>
                  <a:lnTo>
                    <a:pt x="453540" y="3129981"/>
                  </a:lnTo>
                  <a:lnTo>
                    <a:pt x="453540" y="3119483"/>
                  </a:lnTo>
                  <a:lnTo>
                    <a:pt x="348066" y="3119483"/>
                  </a:lnTo>
                  <a:lnTo>
                    <a:pt x="233362" y="3268664"/>
                  </a:lnTo>
                  <a:lnTo>
                    <a:pt x="118658" y="3119483"/>
                  </a:lnTo>
                  <a:lnTo>
                    <a:pt x="13184" y="3119483"/>
                  </a:lnTo>
                  <a:lnTo>
                    <a:pt x="13184" y="3129981"/>
                  </a:lnTo>
                  <a:lnTo>
                    <a:pt x="0" y="3112823"/>
                  </a:lnTo>
                  <a:close/>
                </a:path>
                <a:path w="466725" h="3416935">
                  <a:moveTo>
                    <a:pt x="13184" y="17157"/>
                  </a:moveTo>
                  <a:lnTo>
                    <a:pt x="13184" y="5327"/>
                  </a:lnTo>
                  <a:lnTo>
                    <a:pt x="233362" y="294366"/>
                  </a:lnTo>
                  <a:lnTo>
                    <a:pt x="453540" y="5327"/>
                  </a:lnTo>
                  <a:lnTo>
                    <a:pt x="453540" y="17157"/>
                  </a:lnTo>
                  <a:lnTo>
                    <a:pt x="233362" y="303690"/>
                  </a:lnTo>
                  <a:lnTo>
                    <a:pt x="13184" y="17157"/>
                  </a:lnTo>
                  <a:close/>
                </a:path>
                <a:path w="466725" h="3416935">
                  <a:moveTo>
                    <a:pt x="13184" y="298204"/>
                  </a:moveTo>
                  <a:lnTo>
                    <a:pt x="13184" y="287706"/>
                  </a:lnTo>
                  <a:lnTo>
                    <a:pt x="233362" y="575412"/>
                  </a:lnTo>
                  <a:lnTo>
                    <a:pt x="453540" y="287706"/>
                  </a:lnTo>
                  <a:lnTo>
                    <a:pt x="453540" y="298204"/>
                  </a:lnTo>
                  <a:lnTo>
                    <a:pt x="233362" y="584736"/>
                  </a:lnTo>
                  <a:lnTo>
                    <a:pt x="13184" y="298204"/>
                  </a:lnTo>
                  <a:close/>
                </a:path>
                <a:path w="466725" h="3416935">
                  <a:moveTo>
                    <a:pt x="13184" y="580582"/>
                  </a:moveTo>
                  <a:lnTo>
                    <a:pt x="13184" y="568752"/>
                  </a:lnTo>
                  <a:lnTo>
                    <a:pt x="233362" y="856459"/>
                  </a:lnTo>
                  <a:lnTo>
                    <a:pt x="453540" y="568752"/>
                  </a:lnTo>
                  <a:lnTo>
                    <a:pt x="453540" y="580582"/>
                  </a:lnTo>
                  <a:lnTo>
                    <a:pt x="233362" y="867115"/>
                  </a:lnTo>
                  <a:lnTo>
                    <a:pt x="13184" y="580582"/>
                  </a:lnTo>
                  <a:close/>
                </a:path>
                <a:path w="466725" h="3416935">
                  <a:moveTo>
                    <a:pt x="13184" y="862961"/>
                  </a:moveTo>
                  <a:lnTo>
                    <a:pt x="13184" y="852463"/>
                  </a:lnTo>
                  <a:lnTo>
                    <a:pt x="233362" y="1140169"/>
                  </a:lnTo>
                  <a:lnTo>
                    <a:pt x="453540" y="852463"/>
                  </a:lnTo>
                  <a:lnTo>
                    <a:pt x="453540" y="862961"/>
                  </a:lnTo>
                  <a:lnTo>
                    <a:pt x="233362" y="1149493"/>
                  </a:lnTo>
                  <a:lnTo>
                    <a:pt x="13184" y="862961"/>
                  </a:lnTo>
                  <a:close/>
                </a:path>
                <a:path w="466725" h="3416935">
                  <a:moveTo>
                    <a:pt x="13184" y="1146671"/>
                  </a:moveTo>
                  <a:lnTo>
                    <a:pt x="13184" y="1136173"/>
                  </a:lnTo>
                  <a:lnTo>
                    <a:pt x="233362" y="1423880"/>
                  </a:lnTo>
                  <a:lnTo>
                    <a:pt x="453540" y="1136173"/>
                  </a:lnTo>
                  <a:lnTo>
                    <a:pt x="453540" y="1146671"/>
                  </a:lnTo>
                  <a:lnTo>
                    <a:pt x="233362" y="1433204"/>
                  </a:lnTo>
                  <a:lnTo>
                    <a:pt x="13184" y="1146671"/>
                  </a:lnTo>
                  <a:close/>
                </a:path>
                <a:path w="466725" h="3416935">
                  <a:moveTo>
                    <a:pt x="13184" y="1430382"/>
                  </a:moveTo>
                  <a:lnTo>
                    <a:pt x="13184" y="1418552"/>
                  </a:lnTo>
                  <a:lnTo>
                    <a:pt x="233362" y="1706258"/>
                  </a:lnTo>
                  <a:lnTo>
                    <a:pt x="453540" y="1418552"/>
                  </a:lnTo>
                  <a:lnTo>
                    <a:pt x="453540" y="1430382"/>
                  </a:lnTo>
                  <a:lnTo>
                    <a:pt x="233362" y="1716914"/>
                  </a:lnTo>
                  <a:lnTo>
                    <a:pt x="13184" y="1430382"/>
                  </a:lnTo>
                  <a:close/>
                </a:path>
                <a:path w="466725" h="3416935">
                  <a:moveTo>
                    <a:pt x="13184" y="1712760"/>
                  </a:moveTo>
                  <a:lnTo>
                    <a:pt x="13184" y="1702262"/>
                  </a:lnTo>
                  <a:lnTo>
                    <a:pt x="233362" y="1989969"/>
                  </a:lnTo>
                  <a:lnTo>
                    <a:pt x="453540" y="1702262"/>
                  </a:lnTo>
                  <a:lnTo>
                    <a:pt x="453540" y="1712760"/>
                  </a:lnTo>
                  <a:lnTo>
                    <a:pt x="233362" y="1999293"/>
                  </a:lnTo>
                  <a:lnTo>
                    <a:pt x="13184" y="1712760"/>
                  </a:lnTo>
                  <a:close/>
                </a:path>
                <a:path w="466725" h="3416935">
                  <a:moveTo>
                    <a:pt x="13184" y="1996471"/>
                  </a:moveTo>
                  <a:lnTo>
                    <a:pt x="13184" y="1985973"/>
                  </a:lnTo>
                  <a:lnTo>
                    <a:pt x="233362" y="2273679"/>
                  </a:lnTo>
                  <a:lnTo>
                    <a:pt x="453540" y="1985973"/>
                  </a:lnTo>
                  <a:lnTo>
                    <a:pt x="453540" y="1996471"/>
                  </a:lnTo>
                  <a:lnTo>
                    <a:pt x="233362" y="2283003"/>
                  </a:lnTo>
                  <a:lnTo>
                    <a:pt x="13184" y="1996471"/>
                  </a:lnTo>
                  <a:close/>
                </a:path>
                <a:path w="466725" h="3416935">
                  <a:moveTo>
                    <a:pt x="13184" y="2280181"/>
                  </a:moveTo>
                  <a:lnTo>
                    <a:pt x="13184" y="2268351"/>
                  </a:lnTo>
                  <a:lnTo>
                    <a:pt x="233362" y="2556058"/>
                  </a:lnTo>
                  <a:lnTo>
                    <a:pt x="453540" y="2268351"/>
                  </a:lnTo>
                  <a:lnTo>
                    <a:pt x="453540" y="2280181"/>
                  </a:lnTo>
                  <a:lnTo>
                    <a:pt x="233362" y="2566714"/>
                  </a:lnTo>
                  <a:lnTo>
                    <a:pt x="13184" y="2280181"/>
                  </a:lnTo>
                  <a:close/>
                </a:path>
                <a:path w="466725" h="3416935">
                  <a:moveTo>
                    <a:pt x="13184" y="2563892"/>
                  </a:moveTo>
                  <a:lnTo>
                    <a:pt x="13184" y="2552062"/>
                  </a:lnTo>
                  <a:lnTo>
                    <a:pt x="233362" y="2839768"/>
                  </a:lnTo>
                  <a:lnTo>
                    <a:pt x="453540" y="2552062"/>
                  </a:lnTo>
                  <a:lnTo>
                    <a:pt x="453540" y="2563892"/>
                  </a:lnTo>
                  <a:lnTo>
                    <a:pt x="233362" y="2850424"/>
                  </a:lnTo>
                  <a:lnTo>
                    <a:pt x="13184" y="2563892"/>
                  </a:lnTo>
                  <a:close/>
                </a:path>
                <a:path w="466725" h="3416935">
                  <a:moveTo>
                    <a:pt x="13184" y="2846270"/>
                  </a:moveTo>
                  <a:lnTo>
                    <a:pt x="13184" y="2835772"/>
                  </a:lnTo>
                  <a:lnTo>
                    <a:pt x="233362" y="3123479"/>
                  </a:lnTo>
                  <a:lnTo>
                    <a:pt x="453540" y="2835772"/>
                  </a:lnTo>
                  <a:lnTo>
                    <a:pt x="453540" y="2846270"/>
                  </a:lnTo>
                  <a:lnTo>
                    <a:pt x="233362" y="3132803"/>
                  </a:lnTo>
                  <a:lnTo>
                    <a:pt x="13184" y="2846270"/>
                  </a:lnTo>
                  <a:close/>
                </a:path>
                <a:path w="466725" h="3416935">
                  <a:moveTo>
                    <a:pt x="13184" y="3129981"/>
                  </a:moveTo>
                  <a:lnTo>
                    <a:pt x="13184" y="3119483"/>
                  </a:lnTo>
                  <a:lnTo>
                    <a:pt x="233362" y="3407189"/>
                  </a:lnTo>
                  <a:lnTo>
                    <a:pt x="453540" y="3119483"/>
                  </a:lnTo>
                  <a:lnTo>
                    <a:pt x="453540" y="3129981"/>
                  </a:lnTo>
                  <a:lnTo>
                    <a:pt x="233362" y="3416513"/>
                  </a:lnTo>
                  <a:lnTo>
                    <a:pt x="13184" y="3129981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4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33545" y="8393143"/>
            <a:ext cx="4810760" cy="863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0">
                <a:solidFill>
                  <a:srgbClr val="203F37"/>
                </a:solidFill>
              </a:rPr>
              <a:t>Ardah</a:t>
            </a:r>
            <a:r>
              <a:rPr dirty="0" sz="5500" spc="540">
                <a:solidFill>
                  <a:srgbClr val="203F37"/>
                </a:solidFill>
              </a:rPr>
              <a:t> </a:t>
            </a:r>
            <a:r>
              <a:rPr dirty="0" sz="5500" spc="-10">
                <a:solidFill>
                  <a:srgbClr val="203F37"/>
                </a:solidFill>
              </a:rPr>
              <a:t>Clinic</a:t>
            </a:r>
            <a:endParaRPr sz="55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781174" cy="1819274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34327" y="1339102"/>
            <a:ext cx="685864" cy="817880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09353" y="2873696"/>
            <a:ext cx="17716500" cy="5429250"/>
            <a:chOff x="309353" y="2873696"/>
            <a:chExt cx="17716500" cy="5429250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353" y="2873696"/>
              <a:ext cx="17716499" cy="5429249"/>
            </a:xfrm>
            <a:prstGeom prst="rect">
              <a:avLst/>
            </a:prstGeom>
          </p:spPr>
        </p:pic>
        <p:pic>
          <p:nvPicPr>
            <p:cNvPr id="8" name="object 8" descr="">
              <a:hlinkClick r:id="rId6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22972" y="3442005"/>
              <a:ext cx="2314574" cy="5333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31340" y="3659413"/>
              <a:ext cx="2872023" cy="801428"/>
            </a:xfrm>
            <a:prstGeom prst="rect">
              <a:avLst/>
            </a:prstGeom>
          </p:spPr>
        </p:pic>
        <p:pic>
          <p:nvPicPr>
            <p:cNvPr id="10" name="object 10" descr="">
              <a:hlinkClick r:id="rId6"/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383088" y="4233277"/>
              <a:ext cx="942974" cy="304799"/>
            </a:xfrm>
            <a:prstGeom prst="rect">
              <a:avLst/>
            </a:prstGeom>
          </p:spPr>
        </p:pic>
        <p:pic>
          <p:nvPicPr>
            <p:cNvPr id="11" name="object 11" descr="">
              <a:hlinkClick r:id="rId6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054971" y="4203805"/>
              <a:ext cx="1600199" cy="371474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3" name="object 13" descr=""/>
          <p:cNvSpPr txBox="1"/>
          <p:nvPr/>
        </p:nvSpPr>
        <p:spPr>
          <a:xfrm>
            <a:off x="5575609" y="1498099"/>
            <a:ext cx="1809114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Patient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4210545" y="9163028"/>
              <a:ext cx="3656965" cy="504825"/>
            </a:xfrm>
            <a:custGeom>
              <a:avLst/>
              <a:gdLst/>
              <a:ahLst/>
              <a:cxnLst/>
              <a:rect l="l" t="t" r="r" b="b"/>
              <a:pathLst>
                <a:path w="3656965" h="504825">
                  <a:moveTo>
                    <a:pt x="0" y="504676"/>
                  </a:moveTo>
                  <a:lnTo>
                    <a:pt x="0" y="373517"/>
                  </a:lnTo>
                  <a:lnTo>
                    <a:pt x="156820" y="252338"/>
                  </a:lnTo>
                  <a:lnTo>
                    <a:pt x="0" y="131158"/>
                  </a:lnTo>
                  <a:lnTo>
                    <a:pt x="0" y="0"/>
                  </a:lnTo>
                  <a:lnTo>
                    <a:pt x="18364" y="14256"/>
                  </a:lnTo>
                  <a:lnTo>
                    <a:pt x="5702" y="14256"/>
                  </a:lnTo>
                  <a:lnTo>
                    <a:pt x="5702" y="128307"/>
                  </a:lnTo>
                  <a:lnTo>
                    <a:pt x="165374" y="252338"/>
                  </a:lnTo>
                  <a:lnTo>
                    <a:pt x="5702" y="376368"/>
                  </a:lnTo>
                  <a:lnTo>
                    <a:pt x="5702" y="490419"/>
                  </a:lnTo>
                  <a:lnTo>
                    <a:pt x="18364" y="490419"/>
                  </a:lnTo>
                  <a:lnTo>
                    <a:pt x="0" y="504676"/>
                  </a:lnTo>
                  <a:close/>
                </a:path>
                <a:path w="3656965" h="504825">
                  <a:moveTo>
                    <a:pt x="300809" y="504676"/>
                  </a:moveTo>
                  <a:lnTo>
                    <a:pt x="300809" y="373517"/>
                  </a:lnTo>
                  <a:lnTo>
                    <a:pt x="457630" y="252338"/>
                  </a:lnTo>
                  <a:lnTo>
                    <a:pt x="300809" y="131158"/>
                  </a:lnTo>
                  <a:lnTo>
                    <a:pt x="300809" y="0"/>
                  </a:lnTo>
                  <a:lnTo>
                    <a:pt x="319173" y="14256"/>
                  </a:lnTo>
                  <a:lnTo>
                    <a:pt x="307937" y="14256"/>
                  </a:lnTo>
                  <a:lnTo>
                    <a:pt x="307937" y="128307"/>
                  </a:lnTo>
                  <a:lnTo>
                    <a:pt x="467609" y="252338"/>
                  </a:lnTo>
                  <a:lnTo>
                    <a:pt x="307937" y="376368"/>
                  </a:lnTo>
                  <a:lnTo>
                    <a:pt x="307937" y="490419"/>
                  </a:lnTo>
                  <a:lnTo>
                    <a:pt x="319173" y="490419"/>
                  </a:lnTo>
                  <a:lnTo>
                    <a:pt x="300809" y="504676"/>
                  </a:lnTo>
                  <a:close/>
                </a:path>
                <a:path w="3656965" h="504825">
                  <a:moveTo>
                    <a:pt x="603045" y="504676"/>
                  </a:moveTo>
                  <a:lnTo>
                    <a:pt x="603045" y="373517"/>
                  </a:lnTo>
                  <a:lnTo>
                    <a:pt x="759865" y="252338"/>
                  </a:lnTo>
                  <a:lnTo>
                    <a:pt x="603045" y="131158"/>
                  </a:lnTo>
                  <a:lnTo>
                    <a:pt x="603045" y="0"/>
                  </a:lnTo>
                  <a:lnTo>
                    <a:pt x="621409" y="14256"/>
                  </a:lnTo>
                  <a:lnTo>
                    <a:pt x="608747" y="14256"/>
                  </a:lnTo>
                  <a:lnTo>
                    <a:pt x="608747" y="128307"/>
                  </a:lnTo>
                  <a:lnTo>
                    <a:pt x="768419" y="252338"/>
                  </a:lnTo>
                  <a:lnTo>
                    <a:pt x="608747" y="376368"/>
                  </a:lnTo>
                  <a:lnTo>
                    <a:pt x="608747" y="490419"/>
                  </a:lnTo>
                  <a:lnTo>
                    <a:pt x="621409" y="490419"/>
                  </a:lnTo>
                  <a:lnTo>
                    <a:pt x="603045" y="504676"/>
                  </a:lnTo>
                  <a:close/>
                </a:path>
                <a:path w="3656965" h="504825">
                  <a:moveTo>
                    <a:pt x="905280" y="504676"/>
                  </a:moveTo>
                  <a:lnTo>
                    <a:pt x="905280" y="373517"/>
                  </a:lnTo>
                  <a:lnTo>
                    <a:pt x="1062100" y="252338"/>
                  </a:lnTo>
                  <a:lnTo>
                    <a:pt x="905280" y="131158"/>
                  </a:lnTo>
                  <a:lnTo>
                    <a:pt x="905280" y="0"/>
                  </a:lnTo>
                  <a:lnTo>
                    <a:pt x="923644" y="14256"/>
                  </a:lnTo>
                  <a:lnTo>
                    <a:pt x="912408" y="14256"/>
                  </a:lnTo>
                  <a:lnTo>
                    <a:pt x="912408" y="128307"/>
                  </a:lnTo>
                  <a:lnTo>
                    <a:pt x="1072080" y="252338"/>
                  </a:lnTo>
                  <a:lnTo>
                    <a:pt x="912408" y="376368"/>
                  </a:lnTo>
                  <a:lnTo>
                    <a:pt x="912408" y="490419"/>
                  </a:lnTo>
                  <a:lnTo>
                    <a:pt x="923644" y="490419"/>
                  </a:lnTo>
                  <a:lnTo>
                    <a:pt x="905280" y="504676"/>
                  </a:lnTo>
                  <a:close/>
                </a:path>
                <a:path w="3656965" h="504825">
                  <a:moveTo>
                    <a:pt x="1208941" y="504676"/>
                  </a:moveTo>
                  <a:lnTo>
                    <a:pt x="1208941" y="373517"/>
                  </a:lnTo>
                  <a:lnTo>
                    <a:pt x="1365761" y="252338"/>
                  </a:lnTo>
                  <a:lnTo>
                    <a:pt x="1208941" y="131158"/>
                  </a:lnTo>
                  <a:lnTo>
                    <a:pt x="1208941" y="0"/>
                  </a:lnTo>
                  <a:lnTo>
                    <a:pt x="1227305" y="14256"/>
                  </a:lnTo>
                  <a:lnTo>
                    <a:pt x="1216069" y="14256"/>
                  </a:lnTo>
                  <a:lnTo>
                    <a:pt x="1216069" y="128307"/>
                  </a:lnTo>
                  <a:lnTo>
                    <a:pt x="1375741" y="252338"/>
                  </a:lnTo>
                  <a:lnTo>
                    <a:pt x="1216069" y="376368"/>
                  </a:lnTo>
                  <a:lnTo>
                    <a:pt x="1216069" y="490419"/>
                  </a:lnTo>
                  <a:lnTo>
                    <a:pt x="1227305" y="490419"/>
                  </a:lnTo>
                  <a:lnTo>
                    <a:pt x="1208941" y="504676"/>
                  </a:lnTo>
                  <a:close/>
                </a:path>
                <a:path w="3656965" h="504825">
                  <a:moveTo>
                    <a:pt x="1512602" y="504676"/>
                  </a:moveTo>
                  <a:lnTo>
                    <a:pt x="1512602" y="373517"/>
                  </a:lnTo>
                  <a:lnTo>
                    <a:pt x="1669423" y="252338"/>
                  </a:lnTo>
                  <a:lnTo>
                    <a:pt x="1512602" y="131158"/>
                  </a:lnTo>
                  <a:lnTo>
                    <a:pt x="1512602" y="0"/>
                  </a:lnTo>
                  <a:lnTo>
                    <a:pt x="1530966" y="14256"/>
                  </a:lnTo>
                  <a:lnTo>
                    <a:pt x="1518305" y="14256"/>
                  </a:lnTo>
                  <a:lnTo>
                    <a:pt x="1518305" y="128307"/>
                  </a:lnTo>
                  <a:lnTo>
                    <a:pt x="1677976" y="252338"/>
                  </a:lnTo>
                  <a:lnTo>
                    <a:pt x="1518305" y="376368"/>
                  </a:lnTo>
                  <a:lnTo>
                    <a:pt x="1518305" y="490419"/>
                  </a:lnTo>
                  <a:lnTo>
                    <a:pt x="1530966" y="490419"/>
                  </a:lnTo>
                  <a:lnTo>
                    <a:pt x="1512602" y="504676"/>
                  </a:lnTo>
                  <a:close/>
                </a:path>
                <a:path w="3656965" h="504825">
                  <a:moveTo>
                    <a:pt x="1814838" y="504676"/>
                  </a:moveTo>
                  <a:lnTo>
                    <a:pt x="1814838" y="373517"/>
                  </a:lnTo>
                  <a:lnTo>
                    <a:pt x="1971658" y="252338"/>
                  </a:lnTo>
                  <a:lnTo>
                    <a:pt x="1814838" y="131158"/>
                  </a:lnTo>
                  <a:lnTo>
                    <a:pt x="1814838" y="0"/>
                  </a:lnTo>
                  <a:lnTo>
                    <a:pt x="1833202" y="14256"/>
                  </a:lnTo>
                  <a:lnTo>
                    <a:pt x="1821966" y="14256"/>
                  </a:lnTo>
                  <a:lnTo>
                    <a:pt x="1821966" y="128307"/>
                  </a:lnTo>
                  <a:lnTo>
                    <a:pt x="1981637" y="252338"/>
                  </a:lnTo>
                  <a:lnTo>
                    <a:pt x="1821966" y="376368"/>
                  </a:lnTo>
                  <a:lnTo>
                    <a:pt x="1821966" y="490419"/>
                  </a:lnTo>
                  <a:lnTo>
                    <a:pt x="1833202" y="490419"/>
                  </a:lnTo>
                  <a:lnTo>
                    <a:pt x="1814838" y="504676"/>
                  </a:lnTo>
                  <a:close/>
                </a:path>
                <a:path w="3656965" h="504825">
                  <a:moveTo>
                    <a:pt x="2118499" y="504676"/>
                  </a:moveTo>
                  <a:lnTo>
                    <a:pt x="2118499" y="373517"/>
                  </a:lnTo>
                  <a:lnTo>
                    <a:pt x="2275319" y="252338"/>
                  </a:lnTo>
                  <a:lnTo>
                    <a:pt x="2118499" y="131158"/>
                  </a:lnTo>
                  <a:lnTo>
                    <a:pt x="2118499" y="0"/>
                  </a:lnTo>
                  <a:lnTo>
                    <a:pt x="2136863" y="14256"/>
                  </a:lnTo>
                  <a:lnTo>
                    <a:pt x="2125627" y="14256"/>
                  </a:lnTo>
                  <a:lnTo>
                    <a:pt x="2125627" y="128307"/>
                  </a:lnTo>
                  <a:lnTo>
                    <a:pt x="2285299" y="252338"/>
                  </a:lnTo>
                  <a:lnTo>
                    <a:pt x="2125627" y="376368"/>
                  </a:lnTo>
                  <a:lnTo>
                    <a:pt x="2125627" y="490419"/>
                  </a:lnTo>
                  <a:lnTo>
                    <a:pt x="2136863" y="490419"/>
                  </a:lnTo>
                  <a:lnTo>
                    <a:pt x="2118499" y="504676"/>
                  </a:lnTo>
                  <a:close/>
                </a:path>
                <a:path w="3656965" h="504825">
                  <a:moveTo>
                    <a:pt x="2422160" y="504676"/>
                  </a:moveTo>
                  <a:lnTo>
                    <a:pt x="2422160" y="373517"/>
                  </a:lnTo>
                  <a:lnTo>
                    <a:pt x="2578980" y="252338"/>
                  </a:lnTo>
                  <a:lnTo>
                    <a:pt x="2422160" y="131158"/>
                  </a:lnTo>
                  <a:lnTo>
                    <a:pt x="2422160" y="0"/>
                  </a:lnTo>
                  <a:lnTo>
                    <a:pt x="2440524" y="14256"/>
                  </a:lnTo>
                  <a:lnTo>
                    <a:pt x="2427862" y="14256"/>
                  </a:lnTo>
                  <a:lnTo>
                    <a:pt x="2427862" y="128307"/>
                  </a:lnTo>
                  <a:lnTo>
                    <a:pt x="2587534" y="252338"/>
                  </a:lnTo>
                  <a:lnTo>
                    <a:pt x="2427862" y="376368"/>
                  </a:lnTo>
                  <a:lnTo>
                    <a:pt x="2427862" y="490419"/>
                  </a:lnTo>
                  <a:lnTo>
                    <a:pt x="2440524" y="490419"/>
                  </a:lnTo>
                  <a:lnTo>
                    <a:pt x="2422160" y="504676"/>
                  </a:lnTo>
                  <a:close/>
                </a:path>
                <a:path w="3656965" h="504825">
                  <a:moveTo>
                    <a:pt x="2725821" y="504676"/>
                  </a:moveTo>
                  <a:lnTo>
                    <a:pt x="2725821" y="373517"/>
                  </a:lnTo>
                  <a:lnTo>
                    <a:pt x="2882641" y="252338"/>
                  </a:lnTo>
                  <a:lnTo>
                    <a:pt x="2725821" y="131158"/>
                  </a:lnTo>
                  <a:lnTo>
                    <a:pt x="2725821" y="0"/>
                  </a:lnTo>
                  <a:lnTo>
                    <a:pt x="2744185" y="14256"/>
                  </a:lnTo>
                  <a:lnTo>
                    <a:pt x="2731524" y="14256"/>
                  </a:lnTo>
                  <a:lnTo>
                    <a:pt x="2731524" y="128307"/>
                  </a:lnTo>
                  <a:lnTo>
                    <a:pt x="2891195" y="252338"/>
                  </a:lnTo>
                  <a:lnTo>
                    <a:pt x="2731524" y="376368"/>
                  </a:lnTo>
                  <a:lnTo>
                    <a:pt x="2731524" y="490419"/>
                  </a:lnTo>
                  <a:lnTo>
                    <a:pt x="2744185" y="490419"/>
                  </a:lnTo>
                  <a:lnTo>
                    <a:pt x="2725821" y="504676"/>
                  </a:lnTo>
                  <a:close/>
                </a:path>
                <a:path w="3656965" h="504825">
                  <a:moveTo>
                    <a:pt x="3028056" y="504676"/>
                  </a:moveTo>
                  <a:lnTo>
                    <a:pt x="3028056" y="373517"/>
                  </a:lnTo>
                  <a:lnTo>
                    <a:pt x="3184877" y="252338"/>
                  </a:lnTo>
                  <a:lnTo>
                    <a:pt x="3028056" y="131158"/>
                  </a:lnTo>
                  <a:lnTo>
                    <a:pt x="3028056" y="0"/>
                  </a:lnTo>
                  <a:lnTo>
                    <a:pt x="3046421" y="14256"/>
                  </a:lnTo>
                  <a:lnTo>
                    <a:pt x="3035185" y="14256"/>
                  </a:lnTo>
                  <a:lnTo>
                    <a:pt x="3035185" y="128307"/>
                  </a:lnTo>
                  <a:lnTo>
                    <a:pt x="3194856" y="252338"/>
                  </a:lnTo>
                  <a:lnTo>
                    <a:pt x="3035185" y="376368"/>
                  </a:lnTo>
                  <a:lnTo>
                    <a:pt x="3035185" y="490419"/>
                  </a:lnTo>
                  <a:lnTo>
                    <a:pt x="3046421" y="490419"/>
                  </a:lnTo>
                  <a:lnTo>
                    <a:pt x="3028056" y="504676"/>
                  </a:lnTo>
                  <a:close/>
                </a:path>
                <a:path w="3656965" h="504825">
                  <a:moveTo>
                    <a:pt x="3331718" y="504676"/>
                  </a:moveTo>
                  <a:lnTo>
                    <a:pt x="3331718" y="373517"/>
                  </a:lnTo>
                  <a:lnTo>
                    <a:pt x="3488538" y="252338"/>
                  </a:lnTo>
                  <a:lnTo>
                    <a:pt x="3331718" y="131158"/>
                  </a:lnTo>
                  <a:lnTo>
                    <a:pt x="3331718" y="0"/>
                  </a:lnTo>
                  <a:lnTo>
                    <a:pt x="3350082" y="14256"/>
                  </a:lnTo>
                  <a:lnTo>
                    <a:pt x="3338846" y="14256"/>
                  </a:lnTo>
                  <a:lnTo>
                    <a:pt x="3338846" y="128307"/>
                  </a:lnTo>
                  <a:lnTo>
                    <a:pt x="3498517" y="252338"/>
                  </a:lnTo>
                  <a:lnTo>
                    <a:pt x="3338846" y="376368"/>
                  </a:lnTo>
                  <a:lnTo>
                    <a:pt x="3338846" y="490419"/>
                  </a:lnTo>
                  <a:lnTo>
                    <a:pt x="3350082" y="490419"/>
                  </a:lnTo>
                  <a:lnTo>
                    <a:pt x="3331718" y="504676"/>
                  </a:lnTo>
                  <a:close/>
                </a:path>
                <a:path w="3656965" h="504825">
                  <a:moveTo>
                    <a:pt x="18364" y="490419"/>
                  </a:moveTo>
                  <a:lnTo>
                    <a:pt x="5702" y="490419"/>
                  </a:lnTo>
                  <a:lnTo>
                    <a:pt x="315066" y="252338"/>
                  </a:lnTo>
                  <a:lnTo>
                    <a:pt x="5702" y="14256"/>
                  </a:lnTo>
                  <a:lnTo>
                    <a:pt x="18364" y="14256"/>
                  </a:lnTo>
                  <a:lnTo>
                    <a:pt x="325045" y="252338"/>
                  </a:lnTo>
                  <a:lnTo>
                    <a:pt x="18364" y="490419"/>
                  </a:lnTo>
                  <a:close/>
                </a:path>
                <a:path w="3656965" h="504825">
                  <a:moveTo>
                    <a:pt x="319173" y="490419"/>
                  </a:moveTo>
                  <a:lnTo>
                    <a:pt x="307937" y="490419"/>
                  </a:lnTo>
                  <a:lnTo>
                    <a:pt x="615875" y="252338"/>
                  </a:lnTo>
                  <a:lnTo>
                    <a:pt x="307937" y="14256"/>
                  </a:lnTo>
                  <a:lnTo>
                    <a:pt x="319173" y="14256"/>
                  </a:lnTo>
                  <a:lnTo>
                    <a:pt x="625855" y="252338"/>
                  </a:lnTo>
                  <a:lnTo>
                    <a:pt x="319173" y="490419"/>
                  </a:lnTo>
                  <a:close/>
                </a:path>
                <a:path w="3656965" h="504825">
                  <a:moveTo>
                    <a:pt x="621409" y="490419"/>
                  </a:moveTo>
                  <a:lnTo>
                    <a:pt x="608747" y="490419"/>
                  </a:lnTo>
                  <a:lnTo>
                    <a:pt x="916685" y="252338"/>
                  </a:lnTo>
                  <a:lnTo>
                    <a:pt x="608747" y="14256"/>
                  </a:lnTo>
                  <a:lnTo>
                    <a:pt x="621409" y="14256"/>
                  </a:lnTo>
                  <a:lnTo>
                    <a:pt x="928090" y="252338"/>
                  </a:lnTo>
                  <a:lnTo>
                    <a:pt x="621409" y="490419"/>
                  </a:lnTo>
                  <a:close/>
                </a:path>
                <a:path w="3656965" h="504825">
                  <a:moveTo>
                    <a:pt x="923644" y="490419"/>
                  </a:moveTo>
                  <a:lnTo>
                    <a:pt x="912408" y="490419"/>
                  </a:lnTo>
                  <a:lnTo>
                    <a:pt x="1220346" y="252338"/>
                  </a:lnTo>
                  <a:lnTo>
                    <a:pt x="912408" y="14256"/>
                  </a:lnTo>
                  <a:lnTo>
                    <a:pt x="923644" y="14256"/>
                  </a:lnTo>
                  <a:lnTo>
                    <a:pt x="1230326" y="252338"/>
                  </a:lnTo>
                  <a:lnTo>
                    <a:pt x="923644" y="490419"/>
                  </a:lnTo>
                  <a:close/>
                </a:path>
                <a:path w="3656965" h="504825">
                  <a:moveTo>
                    <a:pt x="1227305" y="490419"/>
                  </a:moveTo>
                  <a:lnTo>
                    <a:pt x="1216069" y="490419"/>
                  </a:lnTo>
                  <a:lnTo>
                    <a:pt x="1524007" y="252338"/>
                  </a:lnTo>
                  <a:lnTo>
                    <a:pt x="1216069" y="14256"/>
                  </a:lnTo>
                  <a:lnTo>
                    <a:pt x="1227305" y="14256"/>
                  </a:lnTo>
                  <a:lnTo>
                    <a:pt x="1533987" y="252338"/>
                  </a:lnTo>
                  <a:lnTo>
                    <a:pt x="1227305" y="490419"/>
                  </a:lnTo>
                  <a:close/>
                </a:path>
                <a:path w="3656965" h="504825">
                  <a:moveTo>
                    <a:pt x="1530966" y="490419"/>
                  </a:moveTo>
                  <a:lnTo>
                    <a:pt x="1518305" y="490419"/>
                  </a:lnTo>
                  <a:lnTo>
                    <a:pt x="1826243" y="252338"/>
                  </a:lnTo>
                  <a:lnTo>
                    <a:pt x="1518305" y="14256"/>
                  </a:lnTo>
                  <a:lnTo>
                    <a:pt x="1530966" y="14256"/>
                  </a:lnTo>
                  <a:lnTo>
                    <a:pt x="1837648" y="252338"/>
                  </a:lnTo>
                  <a:lnTo>
                    <a:pt x="1530966" y="490419"/>
                  </a:lnTo>
                  <a:close/>
                </a:path>
                <a:path w="3656965" h="504825">
                  <a:moveTo>
                    <a:pt x="1833202" y="490419"/>
                  </a:moveTo>
                  <a:lnTo>
                    <a:pt x="1821966" y="490419"/>
                  </a:lnTo>
                  <a:lnTo>
                    <a:pt x="2129904" y="252338"/>
                  </a:lnTo>
                  <a:lnTo>
                    <a:pt x="1821966" y="14256"/>
                  </a:lnTo>
                  <a:lnTo>
                    <a:pt x="1833202" y="14256"/>
                  </a:lnTo>
                  <a:lnTo>
                    <a:pt x="2139883" y="252338"/>
                  </a:lnTo>
                  <a:lnTo>
                    <a:pt x="1833202" y="490419"/>
                  </a:lnTo>
                  <a:close/>
                </a:path>
                <a:path w="3656965" h="504825">
                  <a:moveTo>
                    <a:pt x="2136863" y="490419"/>
                  </a:moveTo>
                  <a:lnTo>
                    <a:pt x="2125627" y="490419"/>
                  </a:lnTo>
                  <a:lnTo>
                    <a:pt x="2433565" y="252338"/>
                  </a:lnTo>
                  <a:lnTo>
                    <a:pt x="2125627" y="14256"/>
                  </a:lnTo>
                  <a:lnTo>
                    <a:pt x="2136863" y="14256"/>
                  </a:lnTo>
                  <a:lnTo>
                    <a:pt x="2443544" y="252338"/>
                  </a:lnTo>
                  <a:lnTo>
                    <a:pt x="2136863" y="490419"/>
                  </a:lnTo>
                  <a:close/>
                </a:path>
                <a:path w="3656965" h="504825">
                  <a:moveTo>
                    <a:pt x="2440524" y="490419"/>
                  </a:moveTo>
                  <a:lnTo>
                    <a:pt x="2427862" y="490419"/>
                  </a:lnTo>
                  <a:lnTo>
                    <a:pt x="2735800" y="252338"/>
                  </a:lnTo>
                  <a:lnTo>
                    <a:pt x="2427862" y="14256"/>
                  </a:lnTo>
                  <a:lnTo>
                    <a:pt x="2440524" y="14256"/>
                  </a:lnTo>
                  <a:lnTo>
                    <a:pt x="2747206" y="252338"/>
                  </a:lnTo>
                  <a:lnTo>
                    <a:pt x="2440524" y="490419"/>
                  </a:lnTo>
                  <a:close/>
                </a:path>
                <a:path w="3656965" h="504825">
                  <a:moveTo>
                    <a:pt x="2744185" y="490419"/>
                  </a:moveTo>
                  <a:lnTo>
                    <a:pt x="2731524" y="490419"/>
                  </a:lnTo>
                  <a:lnTo>
                    <a:pt x="3039462" y="252338"/>
                  </a:lnTo>
                  <a:lnTo>
                    <a:pt x="2731524" y="14256"/>
                  </a:lnTo>
                  <a:lnTo>
                    <a:pt x="2744185" y="14256"/>
                  </a:lnTo>
                  <a:lnTo>
                    <a:pt x="3050867" y="252338"/>
                  </a:lnTo>
                  <a:lnTo>
                    <a:pt x="2744185" y="490419"/>
                  </a:lnTo>
                  <a:close/>
                </a:path>
                <a:path w="3656965" h="504825">
                  <a:moveTo>
                    <a:pt x="3046421" y="490419"/>
                  </a:moveTo>
                  <a:lnTo>
                    <a:pt x="3035185" y="490419"/>
                  </a:lnTo>
                  <a:lnTo>
                    <a:pt x="3343123" y="252338"/>
                  </a:lnTo>
                  <a:lnTo>
                    <a:pt x="3035185" y="14256"/>
                  </a:lnTo>
                  <a:lnTo>
                    <a:pt x="3046421" y="14256"/>
                  </a:lnTo>
                  <a:lnTo>
                    <a:pt x="3353102" y="252338"/>
                  </a:lnTo>
                  <a:lnTo>
                    <a:pt x="3046421" y="490419"/>
                  </a:lnTo>
                  <a:close/>
                </a:path>
                <a:path w="3656965" h="504825">
                  <a:moveTo>
                    <a:pt x="3350082" y="490419"/>
                  </a:moveTo>
                  <a:lnTo>
                    <a:pt x="3338846" y="490419"/>
                  </a:lnTo>
                  <a:lnTo>
                    <a:pt x="3646784" y="252338"/>
                  </a:lnTo>
                  <a:lnTo>
                    <a:pt x="3338846" y="14256"/>
                  </a:lnTo>
                  <a:lnTo>
                    <a:pt x="3350082" y="14256"/>
                  </a:lnTo>
                  <a:lnTo>
                    <a:pt x="3656763" y="252338"/>
                  </a:lnTo>
                  <a:lnTo>
                    <a:pt x="3350082" y="490419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9353" y="254729"/>
            <a:ext cx="1219199" cy="12477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09353" y="1889283"/>
            <a:ext cx="17249775" cy="7477125"/>
            <a:chOff x="309353" y="1889283"/>
            <a:chExt cx="17249775" cy="747712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9353" y="1889283"/>
              <a:ext cx="17249774" cy="7477124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110804" y="2635253"/>
              <a:ext cx="795655" cy="450215"/>
            </a:xfrm>
            <a:custGeom>
              <a:avLst/>
              <a:gdLst/>
              <a:ahLst/>
              <a:cxnLst/>
              <a:rect l="l" t="t" r="r" b="b"/>
              <a:pathLst>
                <a:path w="795654" h="450214">
                  <a:moveTo>
                    <a:pt x="658700" y="50230"/>
                  </a:moveTo>
                  <a:lnTo>
                    <a:pt x="203983" y="50230"/>
                  </a:lnTo>
                  <a:lnTo>
                    <a:pt x="210979" y="47139"/>
                  </a:lnTo>
                  <a:lnTo>
                    <a:pt x="227648" y="33306"/>
                  </a:lnTo>
                  <a:lnTo>
                    <a:pt x="267855" y="18199"/>
                  </a:lnTo>
                  <a:lnTo>
                    <a:pt x="305464" y="10964"/>
                  </a:lnTo>
                  <a:lnTo>
                    <a:pt x="345368" y="5258"/>
                  </a:lnTo>
                  <a:lnTo>
                    <a:pt x="405687" y="0"/>
                  </a:lnTo>
                  <a:lnTo>
                    <a:pt x="428492" y="254"/>
                  </a:lnTo>
                  <a:lnTo>
                    <a:pt x="473241" y="2294"/>
                  </a:lnTo>
                  <a:lnTo>
                    <a:pt x="530131" y="2294"/>
                  </a:lnTo>
                  <a:lnTo>
                    <a:pt x="587423" y="12159"/>
                  </a:lnTo>
                  <a:lnTo>
                    <a:pt x="639981" y="30613"/>
                  </a:lnTo>
                  <a:lnTo>
                    <a:pt x="657845" y="46151"/>
                  </a:lnTo>
                  <a:lnTo>
                    <a:pt x="658700" y="50230"/>
                  </a:lnTo>
                  <a:close/>
                </a:path>
                <a:path w="795654" h="450214">
                  <a:moveTo>
                    <a:pt x="530131" y="2294"/>
                  </a:moveTo>
                  <a:lnTo>
                    <a:pt x="473241" y="2294"/>
                  </a:lnTo>
                  <a:lnTo>
                    <a:pt x="517097" y="1657"/>
                  </a:lnTo>
                  <a:lnTo>
                    <a:pt x="530131" y="2294"/>
                  </a:lnTo>
                  <a:close/>
                </a:path>
                <a:path w="795654" h="450214">
                  <a:moveTo>
                    <a:pt x="214309" y="449655"/>
                  </a:moveTo>
                  <a:lnTo>
                    <a:pt x="165226" y="441878"/>
                  </a:lnTo>
                  <a:lnTo>
                    <a:pt x="111808" y="412683"/>
                  </a:lnTo>
                  <a:lnTo>
                    <a:pt x="65274" y="370484"/>
                  </a:lnTo>
                  <a:lnTo>
                    <a:pt x="33402" y="322038"/>
                  </a:lnTo>
                  <a:lnTo>
                    <a:pt x="12238" y="267473"/>
                  </a:lnTo>
                  <a:lnTo>
                    <a:pt x="5163" y="229066"/>
                  </a:lnTo>
                  <a:lnTo>
                    <a:pt x="1529" y="184349"/>
                  </a:lnTo>
                  <a:lnTo>
                    <a:pt x="116" y="141242"/>
                  </a:lnTo>
                  <a:lnTo>
                    <a:pt x="0" y="131824"/>
                  </a:lnTo>
                  <a:lnTo>
                    <a:pt x="61235" y="82941"/>
                  </a:lnTo>
                  <a:lnTo>
                    <a:pt x="109742" y="55061"/>
                  </a:lnTo>
                  <a:lnTo>
                    <a:pt x="146500" y="42748"/>
                  </a:lnTo>
                  <a:lnTo>
                    <a:pt x="172488" y="40570"/>
                  </a:lnTo>
                  <a:lnTo>
                    <a:pt x="188684" y="43091"/>
                  </a:lnTo>
                  <a:lnTo>
                    <a:pt x="195823" y="44111"/>
                  </a:lnTo>
                  <a:lnTo>
                    <a:pt x="197863" y="50230"/>
                  </a:lnTo>
                  <a:lnTo>
                    <a:pt x="658700" y="50230"/>
                  </a:lnTo>
                  <a:lnTo>
                    <a:pt x="663471" y="73003"/>
                  </a:lnTo>
                  <a:lnTo>
                    <a:pt x="659248" y="107218"/>
                  </a:lnTo>
                  <a:lnTo>
                    <a:pt x="654833" y="141242"/>
                  </a:lnTo>
                  <a:lnTo>
                    <a:pt x="659885" y="167521"/>
                  </a:lnTo>
                  <a:lnTo>
                    <a:pt x="676220" y="180668"/>
                  </a:lnTo>
                  <a:lnTo>
                    <a:pt x="699534" y="189321"/>
                  </a:lnTo>
                  <a:lnTo>
                    <a:pt x="723423" y="195489"/>
                  </a:lnTo>
                  <a:lnTo>
                    <a:pt x="741478" y="201178"/>
                  </a:lnTo>
                  <a:lnTo>
                    <a:pt x="753717" y="207297"/>
                  </a:lnTo>
                  <a:lnTo>
                    <a:pt x="759837" y="212397"/>
                  </a:lnTo>
                  <a:lnTo>
                    <a:pt x="765956" y="216477"/>
                  </a:lnTo>
                  <a:lnTo>
                    <a:pt x="771056" y="221576"/>
                  </a:lnTo>
                  <a:lnTo>
                    <a:pt x="775136" y="226676"/>
                  </a:lnTo>
                  <a:lnTo>
                    <a:pt x="780235" y="232795"/>
                  </a:lnTo>
                  <a:lnTo>
                    <a:pt x="789414" y="251154"/>
                  </a:lnTo>
                  <a:lnTo>
                    <a:pt x="790726" y="254214"/>
                  </a:lnTo>
                  <a:lnTo>
                    <a:pt x="254979" y="254214"/>
                  </a:lnTo>
                  <a:lnTo>
                    <a:pt x="250899" y="255234"/>
                  </a:lnTo>
                  <a:lnTo>
                    <a:pt x="246819" y="255234"/>
                  </a:lnTo>
                  <a:lnTo>
                    <a:pt x="243759" y="260333"/>
                  </a:lnTo>
                  <a:lnTo>
                    <a:pt x="240700" y="264413"/>
                  </a:lnTo>
                  <a:lnTo>
                    <a:pt x="236620" y="268492"/>
                  </a:lnTo>
                  <a:lnTo>
                    <a:pt x="233560" y="276652"/>
                  </a:lnTo>
                  <a:lnTo>
                    <a:pt x="228461" y="281751"/>
                  </a:lnTo>
                  <a:lnTo>
                    <a:pt x="225401" y="283791"/>
                  </a:lnTo>
                  <a:lnTo>
                    <a:pt x="795534" y="283791"/>
                  </a:lnTo>
                  <a:lnTo>
                    <a:pt x="795534" y="286851"/>
                  </a:lnTo>
                  <a:lnTo>
                    <a:pt x="793494" y="301130"/>
                  </a:lnTo>
                  <a:lnTo>
                    <a:pt x="791454" y="308269"/>
                  </a:lnTo>
                  <a:lnTo>
                    <a:pt x="789414" y="314389"/>
                  </a:lnTo>
                  <a:lnTo>
                    <a:pt x="788301" y="316986"/>
                  </a:lnTo>
                  <a:lnTo>
                    <a:pt x="551344" y="316986"/>
                  </a:lnTo>
                  <a:lnTo>
                    <a:pt x="541575" y="317448"/>
                  </a:lnTo>
                  <a:lnTo>
                    <a:pt x="523551" y="322787"/>
                  </a:lnTo>
                  <a:lnTo>
                    <a:pt x="503710" y="332620"/>
                  </a:lnTo>
                  <a:lnTo>
                    <a:pt x="482914" y="344556"/>
                  </a:lnTo>
                  <a:lnTo>
                    <a:pt x="440715" y="368030"/>
                  </a:lnTo>
                  <a:lnTo>
                    <a:pt x="397336" y="394357"/>
                  </a:lnTo>
                  <a:lnTo>
                    <a:pt x="348062" y="418564"/>
                  </a:lnTo>
                  <a:lnTo>
                    <a:pt x="292126" y="439886"/>
                  </a:lnTo>
                  <a:lnTo>
                    <a:pt x="239377" y="448906"/>
                  </a:lnTo>
                  <a:lnTo>
                    <a:pt x="214309" y="449655"/>
                  </a:lnTo>
                  <a:close/>
                </a:path>
                <a:path w="795654" h="450214">
                  <a:moveTo>
                    <a:pt x="795534" y="283791"/>
                  </a:moveTo>
                  <a:lnTo>
                    <a:pt x="225401" y="283791"/>
                  </a:lnTo>
                  <a:lnTo>
                    <a:pt x="233608" y="281560"/>
                  </a:lnTo>
                  <a:lnTo>
                    <a:pt x="246691" y="274357"/>
                  </a:lnTo>
                  <a:lnTo>
                    <a:pt x="258819" y="266006"/>
                  </a:lnTo>
                  <a:lnTo>
                    <a:pt x="264157" y="260333"/>
                  </a:lnTo>
                  <a:lnTo>
                    <a:pt x="264157" y="257273"/>
                  </a:lnTo>
                  <a:lnTo>
                    <a:pt x="254979" y="254214"/>
                  </a:lnTo>
                  <a:lnTo>
                    <a:pt x="790726" y="254214"/>
                  </a:lnTo>
                  <a:lnTo>
                    <a:pt x="792474" y="258293"/>
                  </a:lnTo>
                  <a:lnTo>
                    <a:pt x="795534" y="279711"/>
                  </a:lnTo>
                  <a:lnTo>
                    <a:pt x="795534" y="283791"/>
                  </a:lnTo>
                  <a:close/>
                </a:path>
                <a:path w="795654" h="450214">
                  <a:moveTo>
                    <a:pt x="705781" y="372524"/>
                  </a:moveTo>
                  <a:lnTo>
                    <a:pt x="684363" y="369464"/>
                  </a:lnTo>
                  <a:lnTo>
                    <a:pt x="680284" y="368444"/>
                  </a:lnTo>
                  <a:lnTo>
                    <a:pt x="671104" y="364365"/>
                  </a:lnTo>
                  <a:lnTo>
                    <a:pt x="652176" y="356205"/>
                  </a:lnTo>
                  <a:lnTo>
                    <a:pt x="601256" y="332811"/>
                  </a:lnTo>
                  <a:lnTo>
                    <a:pt x="560061" y="318341"/>
                  </a:lnTo>
                  <a:lnTo>
                    <a:pt x="551344" y="316986"/>
                  </a:lnTo>
                  <a:lnTo>
                    <a:pt x="788301" y="316986"/>
                  </a:lnTo>
                  <a:lnTo>
                    <a:pt x="764937" y="350086"/>
                  </a:lnTo>
                  <a:lnTo>
                    <a:pt x="720060" y="371504"/>
                  </a:lnTo>
                  <a:lnTo>
                    <a:pt x="712921" y="371504"/>
                  </a:lnTo>
                  <a:lnTo>
                    <a:pt x="705781" y="3725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982074" y="7740649"/>
              <a:ext cx="2785169" cy="31369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43974" y="7660017"/>
              <a:ext cx="914399" cy="43814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047411" y="7674657"/>
              <a:ext cx="1085849" cy="40957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7485" y="3766307"/>
              <a:ext cx="1057274" cy="6095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70908" y="3935482"/>
              <a:ext cx="1695449" cy="39052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78017" y="6092509"/>
              <a:ext cx="1695449" cy="39052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70908" y="7708886"/>
              <a:ext cx="1695449" cy="39052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22254" y="2943550"/>
              <a:ext cx="1943099" cy="638174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932685" y="8264038"/>
              <a:ext cx="2876549" cy="438149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993611" y="8699038"/>
              <a:ext cx="3762374" cy="342899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1758208" y="463258"/>
            <a:ext cx="4986655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latin typeface="Arial Black"/>
                <a:cs typeface="Arial Black"/>
              </a:rPr>
              <a:t>Clinic</a:t>
            </a:r>
            <a:r>
              <a:rPr dirty="0" sz="2600" spc="215">
                <a:latin typeface="Arial Black"/>
                <a:cs typeface="Arial Black"/>
              </a:rPr>
              <a:t> </a:t>
            </a:r>
            <a:r>
              <a:rPr dirty="0" sz="2600">
                <a:latin typeface="Arial Black"/>
                <a:cs typeface="Arial Black"/>
              </a:rPr>
              <a:t>management</a:t>
            </a:r>
            <a:r>
              <a:rPr dirty="0" sz="2600" spc="220">
                <a:latin typeface="Arial Black"/>
                <a:cs typeface="Arial Black"/>
              </a:rPr>
              <a:t> </a:t>
            </a:r>
            <a:r>
              <a:rPr dirty="0" sz="2600" spc="-10">
                <a:latin typeface="Arial Black"/>
                <a:cs typeface="Arial Black"/>
              </a:rPr>
              <a:t>system</a:t>
            </a:r>
            <a:endParaRPr sz="26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689767" y="977488"/>
            <a:ext cx="1534795" cy="476884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950" spc="-10">
                <a:solidFill>
                  <a:srgbClr val="0A8185"/>
                </a:solidFill>
              </a:rPr>
              <a:t>Patient</a:t>
            </a:r>
            <a:endParaRPr sz="295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781174" cy="1819274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5095995" y="6501548"/>
            <a:ext cx="13192125" cy="2590800"/>
            <a:chOff x="5095995" y="6501548"/>
            <a:chExt cx="13192125" cy="259080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95995" y="6501548"/>
              <a:ext cx="13192004" cy="259079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22377" y="7384599"/>
              <a:ext cx="3600449" cy="828674"/>
            </a:xfrm>
            <a:prstGeom prst="rect">
              <a:avLst/>
            </a:prstGeom>
          </p:spPr>
        </p:pic>
      </p:grpSp>
      <p:grpSp>
        <p:nvGrpSpPr>
          <p:cNvPr id="8" name="object 8" descr=""/>
          <p:cNvGrpSpPr/>
          <p:nvPr/>
        </p:nvGrpSpPr>
        <p:grpSpPr>
          <a:xfrm>
            <a:off x="465176" y="2223643"/>
            <a:ext cx="17364075" cy="4615180"/>
            <a:chOff x="465176" y="2223643"/>
            <a:chExt cx="17364075" cy="4615180"/>
          </a:xfrm>
        </p:grpSpPr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316606" y="5660180"/>
              <a:ext cx="2219324" cy="7238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5176" y="2223643"/>
              <a:ext cx="17364074" cy="337184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03069" y="4165177"/>
              <a:ext cx="2228849" cy="514349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7851633" y="4554661"/>
              <a:ext cx="1849755" cy="2016760"/>
            </a:xfrm>
            <a:custGeom>
              <a:avLst/>
              <a:gdLst/>
              <a:ahLst/>
              <a:cxnLst/>
              <a:rect l="l" t="t" r="r" b="b"/>
              <a:pathLst>
                <a:path w="1849754" h="2016759">
                  <a:moveTo>
                    <a:pt x="1849314" y="0"/>
                  </a:moveTo>
                  <a:lnTo>
                    <a:pt x="0" y="2016740"/>
                  </a:lnTo>
                </a:path>
              </a:pathLst>
            </a:custGeom>
            <a:ln w="1237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663391" y="6468717"/>
              <a:ext cx="304800" cy="307975"/>
            </a:xfrm>
            <a:custGeom>
              <a:avLst/>
              <a:gdLst/>
              <a:ahLst/>
              <a:cxnLst/>
              <a:rect l="l" t="t" r="r" b="b"/>
              <a:pathLst>
                <a:path w="304800" h="307975">
                  <a:moveTo>
                    <a:pt x="30469" y="0"/>
                  </a:moveTo>
                  <a:lnTo>
                    <a:pt x="304181" y="250988"/>
                  </a:lnTo>
                  <a:lnTo>
                    <a:pt x="0" y="307968"/>
                  </a:lnTo>
                  <a:lnTo>
                    <a:pt x="3046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663391" y="6468717"/>
              <a:ext cx="304800" cy="307975"/>
            </a:xfrm>
            <a:custGeom>
              <a:avLst/>
              <a:gdLst/>
              <a:ahLst/>
              <a:cxnLst/>
              <a:rect l="l" t="t" r="r" b="b"/>
              <a:pathLst>
                <a:path w="304800" h="307975">
                  <a:moveTo>
                    <a:pt x="304181" y="250988"/>
                  </a:moveTo>
                  <a:lnTo>
                    <a:pt x="0" y="307968"/>
                  </a:lnTo>
                  <a:lnTo>
                    <a:pt x="30469" y="0"/>
                  </a:lnTo>
                  <a:lnTo>
                    <a:pt x="304181" y="250988"/>
                  </a:lnTo>
                  <a:close/>
                </a:path>
              </a:pathLst>
            </a:custGeom>
            <a:ln w="1237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5" name="object 15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245271" y="1251589"/>
            <a:ext cx="685864" cy="817880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429155" y="386706"/>
            <a:ext cx="7263765" cy="1638300"/>
          </a:xfrm>
          <a:prstGeom prst="rect"/>
        </p:spPr>
        <p:txBody>
          <a:bodyPr wrap="square" lIns="0" tIns="1219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  <a:p>
            <a:pPr algn="ctr" marL="661670">
              <a:lnSpc>
                <a:spcPct val="100000"/>
              </a:lnSpc>
              <a:spcBef>
                <a:spcPts val="1160"/>
              </a:spcBef>
            </a:pPr>
            <a:r>
              <a:rPr dirty="0" sz="5100" spc="-10">
                <a:solidFill>
                  <a:srgbClr val="0A8185"/>
                </a:solidFill>
              </a:rPr>
              <a:t>Patient</a:t>
            </a:r>
            <a:endParaRPr sz="51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781174" cy="1819274"/>
            </a:xfrm>
            <a:prstGeom prst="rect">
              <a:avLst/>
            </a:prstGeom>
          </p:spPr>
        </p:pic>
      </p:grpSp>
      <p:sp>
        <p:nvSpPr>
          <p:cNvPr id="5" name="object 5" descr=""/>
          <p:cNvSpPr txBox="1"/>
          <p:nvPr/>
        </p:nvSpPr>
        <p:spPr>
          <a:xfrm>
            <a:off x="3451873" y="1247521"/>
            <a:ext cx="434276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 i="1">
                <a:solidFill>
                  <a:srgbClr val="1F7374"/>
                </a:solidFill>
                <a:latin typeface="Verdana"/>
                <a:cs typeface="Verdana"/>
              </a:rPr>
              <a:t>Patient</a:t>
            </a:r>
            <a:r>
              <a:rPr dirty="0" sz="3500" spc="325" b="1" i="1">
                <a:solidFill>
                  <a:srgbClr val="1F7374"/>
                </a:solidFill>
                <a:latin typeface="Verdana"/>
                <a:cs typeface="Verdana"/>
              </a:rPr>
              <a:t> </a:t>
            </a:r>
            <a:r>
              <a:rPr dirty="0" sz="3500" spc="-80" b="1" i="1">
                <a:solidFill>
                  <a:srgbClr val="FF0000"/>
                </a:solidFill>
                <a:latin typeface="Verdana"/>
                <a:cs typeface="Verdana"/>
              </a:rPr>
              <a:t>(Disease</a:t>
            </a:r>
            <a:r>
              <a:rPr dirty="0" sz="3500" spc="-80" b="1" i="1">
                <a:solidFill>
                  <a:srgbClr val="40999D"/>
                </a:solidFill>
                <a:latin typeface="Verdana"/>
                <a:cs typeface="Verdana"/>
              </a:rPr>
              <a:t>)</a:t>
            </a:r>
            <a:endParaRPr sz="35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26911" y="1126078"/>
            <a:ext cx="685864" cy="817880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296745" y="2206807"/>
            <a:ext cx="17605375" cy="6424295"/>
            <a:chOff x="296745" y="2206807"/>
            <a:chExt cx="17605375" cy="6424295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6745" y="2206807"/>
              <a:ext cx="17605282" cy="642413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96562" y="5921922"/>
              <a:ext cx="1382842" cy="38862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72574" y="5904547"/>
              <a:ext cx="1142999" cy="34289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0705777" y="5978306"/>
              <a:ext cx="1329690" cy="275590"/>
            </a:xfrm>
            <a:custGeom>
              <a:avLst/>
              <a:gdLst/>
              <a:ahLst/>
              <a:cxnLst/>
              <a:rect l="l" t="t" r="r" b="b"/>
              <a:pathLst>
                <a:path w="1329690" h="275589">
                  <a:moveTo>
                    <a:pt x="4089" y="99059"/>
                  </a:moveTo>
                  <a:lnTo>
                    <a:pt x="22229" y="64769"/>
                  </a:lnTo>
                  <a:lnTo>
                    <a:pt x="37755" y="50799"/>
                  </a:lnTo>
                  <a:lnTo>
                    <a:pt x="38374" y="50799"/>
                  </a:lnTo>
                  <a:lnTo>
                    <a:pt x="46875" y="45719"/>
                  </a:lnTo>
                  <a:lnTo>
                    <a:pt x="57040" y="41909"/>
                  </a:lnTo>
                  <a:lnTo>
                    <a:pt x="68970" y="36810"/>
                  </a:lnTo>
                  <a:lnTo>
                    <a:pt x="95750" y="29209"/>
                  </a:lnTo>
                  <a:lnTo>
                    <a:pt x="164807" y="13969"/>
                  </a:lnTo>
                  <a:lnTo>
                    <a:pt x="242540" y="3809"/>
                  </a:lnTo>
                  <a:lnTo>
                    <a:pt x="284762" y="0"/>
                  </a:lnTo>
                  <a:lnTo>
                    <a:pt x="330021" y="0"/>
                  </a:lnTo>
                  <a:lnTo>
                    <a:pt x="380369" y="1269"/>
                  </a:lnTo>
                  <a:lnTo>
                    <a:pt x="423589" y="6349"/>
                  </a:lnTo>
                  <a:lnTo>
                    <a:pt x="471095" y="15239"/>
                  </a:lnTo>
                  <a:lnTo>
                    <a:pt x="521816" y="25399"/>
                  </a:lnTo>
                  <a:lnTo>
                    <a:pt x="565191" y="35559"/>
                  </a:lnTo>
                  <a:lnTo>
                    <a:pt x="90809" y="35559"/>
                  </a:lnTo>
                  <a:lnTo>
                    <a:pt x="74091" y="36810"/>
                  </a:lnTo>
                  <a:lnTo>
                    <a:pt x="29849" y="58419"/>
                  </a:lnTo>
                  <a:lnTo>
                    <a:pt x="4440" y="97789"/>
                  </a:lnTo>
                  <a:lnTo>
                    <a:pt x="4089" y="99059"/>
                  </a:lnTo>
                  <a:close/>
                </a:path>
                <a:path w="1329690" h="275589">
                  <a:moveTo>
                    <a:pt x="596345" y="223519"/>
                  </a:moveTo>
                  <a:lnTo>
                    <a:pt x="396854" y="223519"/>
                  </a:lnTo>
                  <a:lnTo>
                    <a:pt x="229716" y="222249"/>
                  </a:lnTo>
                  <a:lnTo>
                    <a:pt x="141264" y="222249"/>
                  </a:lnTo>
                  <a:lnTo>
                    <a:pt x="105195" y="220979"/>
                  </a:lnTo>
                  <a:lnTo>
                    <a:pt x="94863" y="220979"/>
                  </a:lnTo>
                  <a:lnTo>
                    <a:pt x="88749" y="219709"/>
                  </a:lnTo>
                  <a:lnTo>
                    <a:pt x="78740" y="219709"/>
                  </a:lnTo>
                  <a:lnTo>
                    <a:pt x="78427" y="218439"/>
                  </a:lnTo>
                  <a:lnTo>
                    <a:pt x="89857" y="218439"/>
                  </a:lnTo>
                  <a:lnTo>
                    <a:pt x="90809" y="215899"/>
                  </a:lnTo>
                  <a:lnTo>
                    <a:pt x="85544" y="213359"/>
                  </a:lnTo>
                  <a:lnTo>
                    <a:pt x="83427" y="212089"/>
                  </a:lnTo>
                  <a:lnTo>
                    <a:pt x="66044" y="207009"/>
                  </a:lnTo>
                  <a:lnTo>
                    <a:pt x="45804" y="200659"/>
                  </a:lnTo>
                  <a:lnTo>
                    <a:pt x="31196" y="194309"/>
                  </a:lnTo>
                  <a:lnTo>
                    <a:pt x="29849" y="193039"/>
                  </a:lnTo>
                  <a:lnTo>
                    <a:pt x="29453" y="192709"/>
                  </a:lnTo>
                  <a:lnTo>
                    <a:pt x="3799" y="151129"/>
                  </a:lnTo>
                  <a:lnTo>
                    <a:pt x="1602" y="124459"/>
                  </a:lnTo>
                  <a:lnTo>
                    <a:pt x="1849" y="119379"/>
                  </a:lnTo>
                  <a:lnTo>
                    <a:pt x="1974" y="116823"/>
                  </a:lnTo>
                  <a:lnTo>
                    <a:pt x="2096" y="114299"/>
                  </a:lnTo>
                  <a:lnTo>
                    <a:pt x="2220" y="111759"/>
                  </a:lnTo>
                  <a:lnTo>
                    <a:pt x="2344" y="109219"/>
                  </a:lnTo>
                  <a:lnTo>
                    <a:pt x="2405" y="107949"/>
                  </a:lnTo>
                  <a:lnTo>
                    <a:pt x="19610" y="68579"/>
                  </a:lnTo>
                  <a:lnTo>
                    <a:pt x="57829" y="41909"/>
                  </a:lnTo>
                  <a:lnTo>
                    <a:pt x="90809" y="35559"/>
                  </a:lnTo>
                  <a:lnTo>
                    <a:pt x="105707" y="35559"/>
                  </a:lnTo>
                  <a:lnTo>
                    <a:pt x="119980" y="39369"/>
                  </a:lnTo>
                  <a:lnTo>
                    <a:pt x="137288" y="44449"/>
                  </a:lnTo>
                  <a:lnTo>
                    <a:pt x="161294" y="48259"/>
                  </a:lnTo>
                  <a:lnTo>
                    <a:pt x="185246" y="49509"/>
                  </a:lnTo>
                  <a:lnTo>
                    <a:pt x="217664" y="50799"/>
                  </a:lnTo>
                  <a:lnTo>
                    <a:pt x="635294" y="50799"/>
                  </a:lnTo>
                  <a:lnTo>
                    <a:pt x="735414" y="72389"/>
                  </a:lnTo>
                  <a:lnTo>
                    <a:pt x="786134" y="80009"/>
                  </a:lnTo>
                  <a:lnTo>
                    <a:pt x="841143" y="85089"/>
                  </a:lnTo>
                  <a:lnTo>
                    <a:pt x="900218" y="88899"/>
                  </a:lnTo>
                  <a:lnTo>
                    <a:pt x="1067844" y="93979"/>
                  </a:lnTo>
                  <a:lnTo>
                    <a:pt x="1106817" y="96519"/>
                  </a:lnTo>
                  <a:lnTo>
                    <a:pt x="1100459" y="96519"/>
                  </a:lnTo>
                  <a:lnTo>
                    <a:pt x="1087868" y="100329"/>
                  </a:lnTo>
                  <a:lnTo>
                    <a:pt x="1049024" y="119379"/>
                  </a:lnTo>
                  <a:lnTo>
                    <a:pt x="1026254" y="157479"/>
                  </a:lnTo>
                  <a:lnTo>
                    <a:pt x="1020369" y="182879"/>
                  </a:lnTo>
                  <a:lnTo>
                    <a:pt x="291311" y="182879"/>
                  </a:lnTo>
                  <a:lnTo>
                    <a:pt x="252585" y="185419"/>
                  </a:lnTo>
                  <a:lnTo>
                    <a:pt x="213699" y="189228"/>
                  </a:lnTo>
                  <a:lnTo>
                    <a:pt x="175138" y="196682"/>
                  </a:lnTo>
                  <a:lnTo>
                    <a:pt x="135577" y="205739"/>
                  </a:lnTo>
                  <a:lnTo>
                    <a:pt x="99293" y="213359"/>
                  </a:lnTo>
                  <a:lnTo>
                    <a:pt x="548747" y="213359"/>
                  </a:lnTo>
                  <a:lnTo>
                    <a:pt x="596345" y="223519"/>
                  </a:lnTo>
                  <a:close/>
                </a:path>
                <a:path w="1329690" h="275589">
                  <a:moveTo>
                    <a:pt x="290556" y="50799"/>
                  </a:moveTo>
                  <a:lnTo>
                    <a:pt x="217664" y="50799"/>
                  </a:lnTo>
                  <a:lnTo>
                    <a:pt x="185246" y="49509"/>
                  </a:lnTo>
                  <a:lnTo>
                    <a:pt x="161294" y="48259"/>
                  </a:lnTo>
                  <a:lnTo>
                    <a:pt x="137288" y="44449"/>
                  </a:lnTo>
                  <a:lnTo>
                    <a:pt x="119980" y="39369"/>
                  </a:lnTo>
                  <a:lnTo>
                    <a:pt x="105707" y="35559"/>
                  </a:lnTo>
                  <a:lnTo>
                    <a:pt x="565191" y="35559"/>
                  </a:lnTo>
                  <a:lnTo>
                    <a:pt x="611666" y="45719"/>
                  </a:lnTo>
                  <a:lnTo>
                    <a:pt x="459468" y="49509"/>
                  </a:lnTo>
                  <a:lnTo>
                    <a:pt x="461996" y="49509"/>
                  </a:lnTo>
                  <a:lnTo>
                    <a:pt x="290556" y="50799"/>
                  </a:lnTo>
                  <a:close/>
                </a:path>
                <a:path w="1329690" h="275589">
                  <a:moveTo>
                    <a:pt x="1107856" y="96519"/>
                  </a:moveTo>
                  <a:lnTo>
                    <a:pt x="1106817" y="96519"/>
                  </a:lnTo>
                  <a:lnTo>
                    <a:pt x="1067844" y="93979"/>
                  </a:lnTo>
                  <a:lnTo>
                    <a:pt x="900218" y="88899"/>
                  </a:lnTo>
                  <a:lnTo>
                    <a:pt x="841143" y="85089"/>
                  </a:lnTo>
                  <a:lnTo>
                    <a:pt x="786134" y="80009"/>
                  </a:lnTo>
                  <a:lnTo>
                    <a:pt x="735414" y="72389"/>
                  </a:lnTo>
                  <a:lnTo>
                    <a:pt x="636432" y="50799"/>
                  </a:lnTo>
                  <a:lnTo>
                    <a:pt x="611666" y="45719"/>
                  </a:lnTo>
                  <a:lnTo>
                    <a:pt x="915689" y="40639"/>
                  </a:lnTo>
                  <a:lnTo>
                    <a:pt x="1033764" y="40639"/>
                  </a:lnTo>
                  <a:lnTo>
                    <a:pt x="1135700" y="43179"/>
                  </a:lnTo>
                  <a:lnTo>
                    <a:pt x="1178665" y="45719"/>
                  </a:lnTo>
                  <a:lnTo>
                    <a:pt x="1244692" y="53339"/>
                  </a:lnTo>
                  <a:lnTo>
                    <a:pt x="1284417" y="64769"/>
                  </a:lnTo>
                  <a:lnTo>
                    <a:pt x="1314772" y="91439"/>
                  </a:lnTo>
                  <a:lnTo>
                    <a:pt x="1317151" y="95249"/>
                  </a:lnTo>
                  <a:lnTo>
                    <a:pt x="1114628" y="95249"/>
                  </a:lnTo>
                  <a:lnTo>
                    <a:pt x="1107856" y="96519"/>
                  </a:lnTo>
                  <a:close/>
                </a:path>
                <a:path w="1329690" h="275589">
                  <a:moveTo>
                    <a:pt x="635294" y="50799"/>
                  </a:moveTo>
                  <a:lnTo>
                    <a:pt x="290556" y="50799"/>
                  </a:lnTo>
                  <a:lnTo>
                    <a:pt x="461996" y="49509"/>
                  </a:lnTo>
                  <a:lnTo>
                    <a:pt x="460050" y="49509"/>
                  </a:lnTo>
                  <a:lnTo>
                    <a:pt x="611666" y="45719"/>
                  </a:lnTo>
                  <a:lnTo>
                    <a:pt x="635294" y="50799"/>
                  </a:lnTo>
                  <a:close/>
                </a:path>
                <a:path w="1329690" h="275589">
                  <a:moveTo>
                    <a:pt x="682550" y="60959"/>
                  </a:moveTo>
                  <a:lnTo>
                    <a:pt x="611666" y="45719"/>
                  </a:lnTo>
                  <a:lnTo>
                    <a:pt x="636432" y="50799"/>
                  </a:lnTo>
                  <a:lnTo>
                    <a:pt x="682550" y="60959"/>
                  </a:lnTo>
                  <a:close/>
                </a:path>
                <a:path w="1329690" h="275589">
                  <a:moveTo>
                    <a:pt x="1134068" y="100329"/>
                  </a:moveTo>
                  <a:lnTo>
                    <a:pt x="1109689" y="96519"/>
                  </a:lnTo>
                  <a:lnTo>
                    <a:pt x="1107856" y="96519"/>
                  </a:lnTo>
                  <a:lnTo>
                    <a:pt x="1114628" y="95249"/>
                  </a:lnTo>
                  <a:lnTo>
                    <a:pt x="1128082" y="97789"/>
                  </a:lnTo>
                  <a:lnTo>
                    <a:pt x="1134068" y="100329"/>
                  </a:lnTo>
                  <a:close/>
                </a:path>
                <a:path w="1329690" h="275589">
                  <a:moveTo>
                    <a:pt x="1165034" y="116823"/>
                  </a:moveTo>
                  <a:lnTo>
                    <a:pt x="1153799" y="109219"/>
                  </a:lnTo>
                  <a:lnTo>
                    <a:pt x="1140494" y="102869"/>
                  </a:lnTo>
                  <a:lnTo>
                    <a:pt x="1134068" y="100329"/>
                  </a:lnTo>
                  <a:lnTo>
                    <a:pt x="1128082" y="97789"/>
                  </a:lnTo>
                  <a:lnTo>
                    <a:pt x="1114628" y="95249"/>
                  </a:lnTo>
                  <a:lnTo>
                    <a:pt x="1317151" y="95249"/>
                  </a:lnTo>
                  <a:lnTo>
                    <a:pt x="1319746" y="100329"/>
                  </a:lnTo>
                  <a:lnTo>
                    <a:pt x="1137607" y="100329"/>
                  </a:lnTo>
                  <a:lnTo>
                    <a:pt x="1146432" y="104139"/>
                  </a:lnTo>
                  <a:lnTo>
                    <a:pt x="1152490" y="106679"/>
                  </a:lnTo>
                  <a:lnTo>
                    <a:pt x="1157297" y="109219"/>
                  </a:lnTo>
                  <a:lnTo>
                    <a:pt x="1162372" y="114299"/>
                  </a:lnTo>
                  <a:lnTo>
                    <a:pt x="1165034" y="116823"/>
                  </a:lnTo>
                  <a:close/>
                </a:path>
                <a:path w="1329690" h="275589">
                  <a:moveTo>
                    <a:pt x="1186211" y="222249"/>
                  </a:moveTo>
                  <a:lnTo>
                    <a:pt x="1031719" y="222249"/>
                  </a:lnTo>
                  <a:lnTo>
                    <a:pt x="1026239" y="209549"/>
                  </a:lnTo>
                  <a:lnTo>
                    <a:pt x="1020490" y="180339"/>
                  </a:lnTo>
                  <a:lnTo>
                    <a:pt x="1020661" y="177799"/>
                  </a:lnTo>
                  <a:lnTo>
                    <a:pt x="1020747" y="176529"/>
                  </a:lnTo>
                  <a:lnTo>
                    <a:pt x="1039767" y="130809"/>
                  </a:lnTo>
                  <a:lnTo>
                    <a:pt x="1074027" y="105409"/>
                  </a:lnTo>
                  <a:lnTo>
                    <a:pt x="1100459" y="96519"/>
                  </a:lnTo>
                  <a:lnTo>
                    <a:pt x="1109689" y="96519"/>
                  </a:lnTo>
                  <a:lnTo>
                    <a:pt x="1153799" y="109219"/>
                  </a:lnTo>
                  <a:lnTo>
                    <a:pt x="1188491" y="148589"/>
                  </a:lnTo>
                  <a:lnTo>
                    <a:pt x="1192121" y="157479"/>
                  </a:lnTo>
                  <a:lnTo>
                    <a:pt x="1192529" y="158401"/>
                  </a:lnTo>
                  <a:lnTo>
                    <a:pt x="1192670" y="158978"/>
                  </a:lnTo>
                  <a:lnTo>
                    <a:pt x="1194742" y="166369"/>
                  </a:lnTo>
                  <a:lnTo>
                    <a:pt x="1196662" y="180339"/>
                  </a:lnTo>
                  <a:lnTo>
                    <a:pt x="1195834" y="192709"/>
                  </a:lnTo>
                  <a:lnTo>
                    <a:pt x="1195812" y="193039"/>
                  </a:lnTo>
                  <a:lnTo>
                    <a:pt x="1193750" y="201929"/>
                  </a:lnTo>
                  <a:lnTo>
                    <a:pt x="1193698" y="202372"/>
                  </a:lnTo>
                  <a:lnTo>
                    <a:pt x="1193510" y="202652"/>
                  </a:lnTo>
                  <a:lnTo>
                    <a:pt x="1188685" y="217169"/>
                  </a:lnTo>
                  <a:lnTo>
                    <a:pt x="1188107" y="218439"/>
                  </a:lnTo>
                  <a:lnTo>
                    <a:pt x="1187448" y="219709"/>
                  </a:lnTo>
                  <a:lnTo>
                    <a:pt x="1186211" y="222249"/>
                  </a:lnTo>
                  <a:close/>
                </a:path>
                <a:path w="1329690" h="275589">
                  <a:moveTo>
                    <a:pt x="3799" y="151129"/>
                  </a:moveTo>
                  <a:lnTo>
                    <a:pt x="2584" y="147319"/>
                  </a:lnTo>
                  <a:lnTo>
                    <a:pt x="0" y="130809"/>
                  </a:lnTo>
                  <a:lnTo>
                    <a:pt x="60" y="124459"/>
                  </a:lnTo>
                  <a:lnTo>
                    <a:pt x="168" y="119379"/>
                  </a:lnTo>
                  <a:lnTo>
                    <a:pt x="206" y="118109"/>
                  </a:lnTo>
                  <a:lnTo>
                    <a:pt x="322" y="114299"/>
                  </a:lnTo>
                  <a:lnTo>
                    <a:pt x="3604" y="100329"/>
                  </a:lnTo>
                  <a:lnTo>
                    <a:pt x="3842" y="100329"/>
                  </a:lnTo>
                  <a:lnTo>
                    <a:pt x="2405" y="107949"/>
                  </a:lnTo>
                  <a:lnTo>
                    <a:pt x="1602" y="124459"/>
                  </a:lnTo>
                  <a:lnTo>
                    <a:pt x="1612" y="126999"/>
                  </a:lnTo>
                  <a:lnTo>
                    <a:pt x="2405" y="142239"/>
                  </a:lnTo>
                  <a:lnTo>
                    <a:pt x="3799" y="151129"/>
                  </a:lnTo>
                  <a:close/>
                </a:path>
                <a:path w="1329690" h="275589">
                  <a:moveTo>
                    <a:pt x="1246192" y="222249"/>
                  </a:moveTo>
                  <a:lnTo>
                    <a:pt x="1187354" y="222249"/>
                  </a:lnTo>
                  <a:lnTo>
                    <a:pt x="1192256" y="208279"/>
                  </a:lnTo>
                  <a:lnTo>
                    <a:pt x="1193451" y="204469"/>
                  </a:lnTo>
                  <a:lnTo>
                    <a:pt x="1193617" y="202844"/>
                  </a:lnTo>
                  <a:lnTo>
                    <a:pt x="1193665" y="202652"/>
                  </a:lnTo>
                  <a:lnTo>
                    <a:pt x="1193750" y="201929"/>
                  </a:lnTo>
                  <a:lnTo>
                    <a:pt x="1194164" y="200659"/>
                  </a:lnTo>
                  <a:lnTo>
                    <a:pt x="1195754" y="194309"/>
                  </a:lnTo>
                  <a:lnTo>
                    <a:pt x="1195812" y="193039"/>
                  </a:lnTo>
                  <a:lnTo>
                    <a:pt x="1196662" y="189228"/>
                  </a:lnTo>
                  <a:lnTo>
                    <a:pt x="1197350" y="184149"/>
                  </a:lnTo>
                  <a:lnTo>
                    <a:pt x="1197376" y="175259"/>
                  </a:lnTo>
                  <a:lnTo>
                    <a:pt x="1196126" y="168909"/>
                  </a:lnTo>
                  <a:lnTo>
                    <a:pt x="1193804" y="161289"/>
                  </a:lnTo>
                  <a:lnTo>
                    <a:pt x="1192783" y="158978"/>
                  </a:lnTo>
                  <a:lnTo>
                    <a:pt x="1192386" y="157479"/>
                  </a:lnTo>
                  <a:lnTo>
                    <a:pt x="1192219" y="157479"/>
                  </a:lnTo>
                  <a:lnTo>
                    <a:pt x="1191759" y="156277"/>
                  </a:lnTo>
                  <a:lnTo>
                    <a:pt x="1190590" y="152399"/>
                  </a:lnTo>
                  <a:lnTo>
                    <a:pt x="1184473" y="138429"/>
                  </a:lnTo>
                  <a:lnTo>
                    <a:pt x="1176659" y="126999"/>
                  </a:lnTo>
                  <a:lnTo>
                    <a:pt x="1166390" y="118109"/>
                  </a:lnTo>
                  <a:lnTo>
                    <a:pt x="1162372" y="114299"/>
                  </a:lnTo>
                  <a:lnTo>
                    <a:pt x="1157297" y="109219"/>
                  </a:lnTo>
                  <a:lnTo>
                    <a:pt x="1152490" y="106679"/>
                  </a:lnTo>
                  <a:lnTo>
                    <a:pt x="1146432" y="104139"/>
                  </a:lnTo>
                  <a:lnTo>
                    <a:pt x="1137607" y="100329"/>
                  </a:lnTo>
                  <a:lnTo>
                    <a:pt x="1319746" y="100329"/>
                  </a:lnTo>
                  <a:lnTo>
                    <a:pt x="1321692" y="104139"/>
                  </a:lnTo>
                  <a:lnTo>
                    <a:pt x="1326559" y="119379"/>
                  </a:lnTo>
                  <a:lnTo>
                    <a:pt x="1329104" y="134619"/>
                  </a:lnTo>
                  <a:lnTo>
                    <a:pt x="1329059" y="148589"/>
                  </a:lnTo>
                  <a:lnTo>
                    <a:pt x="1310977" y="190499"/>
                  </a:lnTo>
                  <a:lnTo>
                    <a:pt x="1268023" y="215899"/>
                  </a:lnTo>
                  <a:lnTo>
                    <a:pt x="1252815" y="219709"/>
                  </a:lnTo>
                  <a:lnTo>
                    <a:pt x="1246192" y="222249"/>
                  </a:lnTo>
                  <a:close/>
                </a:path>
                <a:path w="1329690" h="275589">
                  <a:moveTo>
                    <a:pt x="1192121" y="157479"/>
                  </a:moveTo>
                  <a:lnTo>
                    <a:pt x="1188491" y="148589"/>
                  </a:lnTo>
                  <a:lnTo>
                    <a:pt x="1180588" y="135889"/>
                  </a:lnTo>
                  <a:lnTo>
                    <a:pt x="1171435" y="124459"/>
                  </a:lnTo>
                  <a:lnTo>
                    <a:pt x="1165044" y="116823"/>
                  </a:lnTo>
                  <a:lnTo>
                    <a:pt x="1166390" y="118109"/>
                  </a:lnTo>
                  <a:lnTo>
                    <a:pt x="1176659" y="126999"/>
                  </a:lnTo>
                  <a:lnTo>
                    <a:pt x="1184473" y="138429"/>
                  </a:lnTo>
                  <a:lnTo>
                    <a:pt x="1190590" y="152399"/>
                  </a:lnTo>
                  <a:lnTo>
                    <a:pt x="1192121" y="157479"/>
                  </a:lnTo>
                  <a:close/>
                </a:path>
                <a:path w="1329690" h="275589">
                  <a:moveTo>
                    <a:pt x="24378" y="188050"/>
                  </a:moveTo>
                  <a:lnTo>
                    <a:pt x="22896" y="186689"/>
                  </a:lnTo>
                  <a:lnTo>
                    <a:pt x="21827" y="185419"/>
                  </a:lnTo>
                  <a:lnTo>
                    <a:pt x="14967" y="177799"/>
                  </a:lnTo>
                  <a:lnTo>
                    <a:pt x="9401" y="168909"/>
                  </a:lnTo>
                  <a:lnTo>
                    <a:pt x="5084" y="157479"/>
                  </a:lnTo>
                  <a:lnTo>
                    <a:pt x="3799" y="151129"/>
                  </a:lnTo>
                  <a:lnTo>
                    <a:pt x="7957" y="163829"/>
                  </a:lnTo>
                  <a:lnTo>
                    <a:pt x="15562" y="176529"/>
                  </a:lnTo>
                  <a:lnTo>
                    <a:pt x="24378" y="188050"/>
                  </a:lnTo>
                  <a:close/>
                </a:path>
                <a:path w="1329690" h="275589">
                  <a:moveTo>
                    <a:pt x="1195885" y="192709"/>
                  </a:moveTo>
                  <a:lnTo>
                    <a:pt x="1195982" y="190499"/>
                  </a:lnTo>
                  <a:lnTo>
                    <a:pt x="1196067" y="189228"/>
                  </a:lnTo>
                  <a:lnTo>
                    <a:pt x="1196146" y="188050"/>
                  </a:lnTo>
                  <a:lnTo>
                    <a:pt x="1196237" y="186689"/>
                  </a:lnTo>
                  <a:lnTo>
                    <a:pt x="1196322" y="185419"/>
                  </a:lnTo>
                  <a:lnTo>
                    <a:pt x="1196407" y="184149"/>
                  </a:lnTo>
                  <a:lnTo>
                    <a:pt x="1196492" y="182879"/>
                  </a:lnTo>
                  <a:lnTo>
                    <a:pt x="1196577" y="181609"/>
                  </a:lnTo>
                  <a:lnTo>
                    <a:pt x="1196662" y="180339"/>
                  </a:lnTo>
                  <a:lnTo>
                    <a:pt x="1194742" y="166369"/>
                  </a:lnTo>
                  <a:lnTo>
                    <a:pt x="1192783" y="158978"/>
                  </a:lnTo>
                  <a:lnTo>
                    <a:pt x="1193804" y="161289"/>
                  </a:lnTo>
                  <a:lnTo>
                    <a:pt x="1196126" y="168909"/>
                  </a:lnTo>
                  <a:lnTo>
                    <a:pt x="1197376" y="175259"/>
                  </a:lnTo>
                  <a:lnTo>
                    <a:pt x="1197350" y="184149"/>
                  </a:lnTo>
                  <a:lnTo>
                    <a:pt x="1196694" y="188992"/>
                  </a:lnTo>
                  <a:lnTo>
                    <a:pt x="1196662" y="189228"/>
                  </a:lnTo>
                  <a:lnTo>
                    <a:pt x="1195885" y="192709"/>
                  </a:lnTo>
                  <a:close/>
                </a:path>
                <a:path w="1329690" h="275589">
                  <a:moveTo>
                    <a:pt x="420242" y="189228"/>
                  </a:moveTo>
                  <a:lnTo>
                    <a:pt x="218843" y="189228"/>
                  </a:lnTo>
                  <a:lnTo>
                    <a:pt x="252585" y="185419"/>
                  </a:lnTo>
                  <a:lnTo>
                    <a:pt x="291311" y="182879"/>
                  </a:lnTo>
                  <a:lnTo>
                    <a:pt x="332893" y="182879"/>
                  </a:lnTo>
                  <a:lnTo>
                    <a:pt x="380369" y="184149"/>
                  </a:lnTo>
                  <a:lnTo>
                    <a:pt x="420242" y="189228"/>
                  </a:lnTo>
                  <a:close/>
                </a:path>
                <a:path w="1329690" h="275589">
                  <a:moveTo>
                    <a:pt x="682615" y="223519"/>
                  </a:moveTo>
                  <a:lnTo>
                    <a:pt x="597226" y="223519"/>
                  </a:lnTo>
                  <a:lnTo>
                    <a:pt x="551432" y="213359"/>
                  </a:lnTo>
                  <a:lnTo>
                    <a:pt x="513049" y="205739"/>
                  </a:lnTo>
                  <a:lnTo>
                    <a:pt x="464714" y="196824"/>
                  </a:lnTo>
                  <a:lnTo>
                    <a:pt x="420242" y="189228"/>
                  </a:lnTo>
                  <a:lnTo>
                    <a:pt x="380369" y="184149"/>
                  </a:lnTo>
                  <a:lnTo>
                    <a:pt x="332893" y="182879"/>
                  </a:lnTo>
                  <a:lnTo>
                    <a:pt x="1020319" y="182879"/>
                  </a:lnTo>
                  <a:lnTo>
                    <a:pt x="1020446" y="186689"/>
                  </a:lnTo>
                  <a:lnTo>
                    <a:pt x="1020553" y="188050"/>
                  </a:lnTo>
                  <a:lnTo>
                    <a:pt x="1020646" y="189228"/>
                  </a:lnTo>
                  <a:lnTo>
                    <a:pt x="1020747" y="190499"/>
                  </a:lnTo>
                  <a:lnTo>
                    <a:pt x="1022354" y="198119"/>
                  </a:lnTo>
                  <a:lnTo>
                    <a:pt x="1026239" y="209549"/>
                  </a:lnTo>
                  <a:lnTo>
                    <a:pt x="1031719" y="222249"/>
                  </a:lnTo>
                  <a:lnTo>
                    <a:pt x="682615" y="223519"/>
                  </a:lnTo>
                  <a:close/>
                </a:path>
                <a:path w="1329690" h="275589">
                  <a:moveTo>
                    <a:pt x="548747" y="213359"/>
                  </a:moveTo>
                  <a:lnTo>
                    <a:pt x="99293" y="213359"/>
                  </a:lnTo>
                  <a:lnTo>
                    <a:pt x="135577" y="205739"/>
                  </a:lnTo>
                  <a:lnTo>
                    <a:pt x="172476" y="197291"/>
                  </a:lnTo>
                  <a:lnTo>
                    <a:pt x="174401" y="196824"/>
                  </a:lnTo>
                  <a:lnTo>
                    <a:pt x="213699" y="189228"/>
                  </a:lnTo>
                  <a:lnTo>
                    <a:pt x="252585" y="185419"/>
                  </a:lnTo>
                  <a:lnTo>
                    <a:pt x="218843" y="189228"/>
                  </a:lnTo>
                  <a:lnTo>
                    <a:pt x="420245" y="189228"/>
                  </a:lnTo>
                  <a:lnTo>
                    <a:pt x="464714" y="196824"/>
                  </a:lnTo>
                  <a:lnTo>
                    <a:pt x="513049" y="205739"/>
                  </a:lnTo>
                  <a:lnTo>
                    <a:pt x="548747" y="213359"/>
                  </a:lnTo>
                  <a:close/>
                </a:path>
                <a:path w="1329690" h="275589">
                  <a:moveTo>
                    <a:pt x="29813" y="193039"/>
                  </a:moveTo>
                  <a:lnTo>
                    <a:pt x="29318" y="192709"/>
                  </a:lnTo>
                  <a:lnTo>
                    <a:pt x="26723" y="190499"/>
                  </a:lnTo>
                  <a:lnTo>
                    <a:pt x="29453" y="192709"/>
                  </a:lnTo>
                  <a:lnTo>
                    <a:pt x="29813" y="193039"/>
                  </a:lnTo>
                  <a:close/>
                </a:path>
                <a:path w="1329690" h="275589">
                  <a:moveTo>
                    <a:pt x="85544" y="213359"/>
                  </a:moveTo>
                  <a:lnTo>
                    <a:pt x="68902" y="213359"/>
                  </a:lnTo>
                  <a:lnTo>
                    <a:pt x="52129" y="208279"/>
                  </a:lnTo>
                  <a:lnTo>
                    <a:pt x="37588" y="199389"/>
                  </a:lnTo>
                  <a:lnTo>
                    <a:pt x="31196" y="194309"/>
                  </a:lnTo>
                  <a:lnTo>
                    <a:pt x="45804" y="200659"/>
                  </a:lnTo>
                  <a:lnTo>
                    <a:pt x="66044" y="207009"/>
                  </a:lnTo>
                  <a:lnTo>
                    <a:pt x="83427" y="212089"/>
                  </a:lnTo>
                  <a:lnTo>
                    <a:pt x="85544" y="213359"/>
                  </a:lnTo>
                  <a:close/>
                </a:path>
                <a:path w="1329690" h="275589">
                  <a:moveTo>
                    <a:pt x="1195160" y="196682"/>
                  </a:moveTo>
                  <a:lnTo>
                    <a:pt x="1195609" y="194309"/>
                  </a:lnTo>
                  <a:lnTo>
                    <a:pt x="1195754" y="194309"/>
                  </a:lnTo>
                  <a:lnTo>
                    <a:pt x="1195160" y="196682"/>
                  </a:lnTo>
                  <a:close/>
                </a:path>
                <a:path w="1329690" h="275589">
                  <a:moveTo>
                    <a:pt x="1168276" y="250189"/>
                  </a:moveTo>
                  <a:lnTo>
                    <a:pt x="1188066" y="218439"/>
                  </a:lnTo>
                  <a:lnTo>
                    <a:pt x="1188685" y="217169"/>
                  </a:lnTo>
                  <a:lnTo>
                    <a:pt x="1193538" y="202844"/>
                  </a:lnTo>
                  <a:lnTo>
                    <a:pt x="1192573" y="207009"/>
                  </a:lnTo>
                  <a:lnTo>
                    <a:pt x="1192256" y="208279"/>
                  </a:lnTo>
                  <a:lnTo>
                    <a:pt x="1187227" y="222249"/>
                  </a:lnTo>
                  <a:lnTo>
                    <a:pt x="1186842" y="223519"/>
                  </a:lnTo>
                  <a:lnTo>
                    <a:pt x="1181422" y="233679"/>
                  </a:lnTo>
                  <a:lnTo>
                    <a:pt x="1177642" y="240029"/>
                  </a:lnTo>
                  <a:lnTo>
                    <a:pt x="1173326" y="245109"/>
                  </a:lnTo>
                  <a:lnTo>
                    <a:pt x="1169994" y="248919"/>
                  </a:lnTo>
                  <a:lnTo>
                    <a:pt x="1168276" y="250189"/>
                  </a:lnTo>
                  <a:close/>
                </a:path>
                <a:path w="1329690" h="275589">
                  <a:moveTo>
                    <a:pt x="1192655" y="207009"/>
                  </a:moveTo>
                  <a:lnTo>
                    <a:pt x="1192892" y="205739"/>
                  </a:lnTo>
                  <a:lnTo>
                    <a:pt x="1193617" y="202844"/>
                  </a:lnTo>
                  <a:lnTo>
                    <a:pt x="1193451" y="204469"/>
                  </a:lnTo>
                  <a:lnTo>
                    <a:pt x="1192655" y="207009"/>
                  </a:lnTo>
                  <a:close/>
                </a:path>
                <a:path w="1329690" h="275589">
                  <a:moveTo>
                    <a:pt x="1099507" y="271779"/>
                  </a:moveTo>
                  <a:lnTo>
                    <a:pt x="925968" y="271779"/>
                  </a:lnTo>
                  <a:lnTo>
                    <a:pt x="868900" y="267969"/>
                  </a:lnTo>
                  <a:lnTo>
                    <a:pt x="813757" y="262889"/>
                  </a:lnTo>
                  <a:lnTo>
                    <a:pt x="767944" y="256539"/>
                  </a:lnTo>
                  <a:lnTo>
                    <a:pt x="718894" y="248919"/>
                  </a:lnTo>
                  <a:lnTo>
                    <a:pt x="667742" y="238759"/>
                  </a:lnTo>
                  <a:lnTo>
                    <a:pt x="513049" y="205739"/>
                  </a:lnTo>
                  <a:lnTo>
                    <a:pt x="551432" y="213359"/>
                  </a:lnTo>
                  <a:lnTo>
                    <a:pt x="597226" y="223519"/>
                  </a:lnTo>
                  <a:lnTo>
                    <a:pt x="1032055" y="223519"/>
                  </a:lnTo>
                  <a:lnTo>
                    <a:pt x="1039365" y="236219"/>
                  </a:lnTo>
                  <a:lnTo>
                    <a:pt x="1046558" y="245109"/>
                  </a:lnTo>
                  <a:lnTo>
                    <a:pt x="1048148" y="247649"/>
                  </a:lnTo>
                  <a:lnTo>
                    <a:pt x="1056615" y="253999"/>
                  </a:lnTo>
                  <a:lnTo>
                    <a:pt x="1059323" y="256539"/>
                  </a:lnTo>
                  <a:lnTo>
                    <a:pt x="1072003" y="262889"/>
                  </a:lnTo>
                  <a:lnTo>
                    <a:pt x="1085710" y="267969"/>
                  </a:lnTo>
                  <a:lnTo>
                    <a:pt x="1099507" y="271779"/>
                  </a:lnTo>
                  <a:close/>
                </a:path>
                <a:path w="1329690" h="275589">
                  <a:moveTo>
                    <a:pt x="1113080" y="271779"/>
                  </a:moveTo>
                  <a:lnTo>
                    <a:pt x="1099507" y="271779"/>
                  </a:lnTo>
                  <a:lnTo>
                    <a:pt x="1085710" y="267969"/>
                  </a:lnTo>
                  <a:lnTo>
                    <a:pt x="1072003" y="262889"/>
                  </a:lnTo>
                  <a:lnTo>
                    <a:pt x="1059323" y="256539"/>
                  </a:lnTo>
                  <a:lnTo>
                    <a:pt x="1056615" y="253999"/>
                  </a:lnTo>
                  <a:lnTo>
                    <a:pt x="1048148" y="247649"/>
                  </a:lnTo>
                  <a:lnTo>
                    <a:pt x="1046558" y="245109"/>
                  </a:lnTo>
                  <a:lnTo>
                    <a:pt x="1039365" y="236219"/>
                  </a:lnTo>
                  <a:lnTo>
                    <a:pt x="1032055" y="223519"/>
                  </a:lnTo>
                  <a:lnTo>
                    <a:pt x="1031797" y="222543"/>
                  </a:lnTo>
                  <a:lnTo>
                    <a:pt x="1092468" y="222249"/>
                  </a:lnTo>
                  <a:lnTo>
                    <a:pt x="1185871" y="222249"/>
                  </a:lnTo>
                  <a:lnTo>
                    <a:pt x="1162372" y="253999"/>
                  </a:lnTo>
                  <a:lnTo>
                    <a:pt x="1125939" y="269239"/>
                  </a:lnTo>
                  <a:lnTo>
                    <a:pt x="1120439" y="270509"/>
                  </a:lnTo>
                  <a:lnTo>
                    <a:pt x="1113080" y="271779"/>
                  </a:lnTo>
                  <a:close/>
                </a:path>
                <a:path w="1329690" h="275589">
                  <a:moveTo>
                    <a:pt x="1032042" y="223519"/>
                  </a:moveTo>
                  <a:lnTo>
                    <a:pt x="829554" y="223519"/>
                  </a:lnTo>
                  <a:lnTo>
                    <a:pt x="1031797" y="222543"/>
                  </a:lnTo>
                  <a:lnTo>
                    <a:pt x="1032042" y="223519"/>
                  </a:lnTo>
                  <a:close/>
                </a:path>
                <a:path w="1329690" h="275589">
                  <a:moveTo>
                    <a:pt x="1120439" y="270509"/>
                  </a:moveTo>
                  <a:lnTo>
                    <a:pt x="1162372" y="253999"/>
                  </a:lnTo>
                  <a:lnTo>
                    <a:pt x="1168276" y="250189"/>
                  </a:lnTo>
                  <a:lnTo>
                    <a:pt x="1165825" y="252729"/>
                  </a:lnTo>
                  <a:lnTo>
                    <a:pt x="1160303" y="256539"/>
                  </a:lnTo>
                  <a:lnTo>
                    <a:pt x="1153799" y="260349"/>
                  </a:lnTo>
                  <a:lnTo>
                    <a:pt x="1142101" y="265429"/>
                  </a:lnTo>
                  <a:lnTo>
                    <a:pt x="1128082" y="269239"/>
                  </a:lnTo>
                  <a:lnTo>
                    <a:pt x="1120439" y="270509"/>
                  </a:lnTo>
                  <a:close/>
                </a:path>
                <a:path w="1329690" h="275589">
                  <a:moveTo>
                    <a:pt x="1114018" y="271779"/>
                  </a:moveTo>
                  <a:lnTo>
                    <a:pt x="1113080" y="271779"/>
                  </a:lnTo>
                  <a:lnTo>
                    <a:pt x="1120439" y="270509"/>
                  </a:lnTo>
                  <a:lnTo>
                    <a:pt x="1114018" y="271779"/>
                  </a:lnTo>
                  <a:close/>
                </a:path>
                <a:path w="1329690" h="275589">
                  <a:moveTo>
                    <a:pt x="1074129" y="275589"/>
                  </a:moveTo>
                  <a:lnTo>
                    <a:pt x="979611" y="275589"/>
                  </a:lnTo>
                  <a:lnTo>
                    <a:pt x="926392" y="271779"/>
                  </a:lnTo>
                  <a:lnTo>
                    <a:pt x="1109032" y="271779"/>
                  </a:lnTo>
                  <a:lnTo>
                    <a:pt x="1074129" y="2755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11883" y="5869958"/>
              <a:ext cx="1257299" cy="4190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28700" y="7364399"/>
              <a:ext cx="1695449" cy="390524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273391" y="6440149"/>
              <a:ext cx="7108190" cy="687070"/>
            </a:xfrm>
            <a:custGeom>
              <a:avLst/>
              <a:gdLst/>
              <a:ahLst/>
              <a:cxnLst/>
              <a:rect l="l" t="t" r="r" b="b"/>
              <a:pathLst>
                <a:path w="7108190" h="687070">
                  <a:moveTo>
                    <a:pt x="7108012" y="0"/>
                  </a:moveTo>
                  <a:lnTo>
                    <a:pt x="0" y="686964"/>
                  </a:lnTo>
                </a:path>
              </a:pathLst>
            </a:custGeom>
            <a:ln w="666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124068" y="7029168"/>
              <a:ext cx="142875" cy="199390"/>
            </a:xfrm>
            <a:custGeom>
              <a:avLst/>
              <a:gdLst/>
              <a:ahLst/>
              <a:cxnLst/>
              <a:rect l="l" t="t" r="r" b="b"/>
              <a:pathLst>
                <a:path w="142875" h="199390">
                  <a:moveTo>
                    <a:pt x="123110" y="0"/>
                  </a:moveTo>
                  <a:lnTo>
                    <a:pt x="142352" y="199097"/>
                  </a:lnTo>
                  <a:lnTo>
                    <a:pt x="0" y="112376"/>
                  </a:lnTo>
                  <a:lnTo>
                    <a:pt x="12311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124068" y="7029168"/>
              <a:ext cx="142875" cy="199390"/>
            </a:xfrm>
            <a:custGeom>
              <a:avLst/>
              <a:gdLst/>
              <a:ahLst/>
              <a:cxnLst/>
              <a:rect l="l" t="t" r="r" b="b"/>
              <a:pathLst>
                <a:path w="142875" h="199390">
                  <a:moveTo>
                    <a:pt x="142352" y="199097"/>
                  </a:moveTo>
                  <a:lnTo>
                    <a:pt x="0" y="112376"/>
                  </a:lnTo>
                  <a:lnTo>
                    <a:pt x="123110" y="0"/>
                  </a:lnTo>
                  <a:lnTo>
                    <a:pt x="142352" y="199097"/>
                  </a:lnTo>
                  <a:close/>
                </a:path>
              </a:pathLst>
            </a:custGeom>
            <a:ln w="666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781174" cy="1819274"/>
            </a:xfrm>
            <a:prstGeom prst="rect">
              <a:avLst/>
            </a:prstGeom>
          </p:spPr>
        </p:pic>
      </p:grpSp>
      <p:sp>
        <p:nvSpPr>
          <p:cNvPr id="5" name="object 5" descr=""/>
          <p:cNvSpPr txBox="1"/>
          <p:nvPr/>
        </p:nvSpPr>
        <p:spPr>
          <a:xfrm>
            <a:off x="3451873" y="1247521"/>
            <a:ext cx="434276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 i="1">
                <a:solidFill>
                  <a:srgbClr val="1F7374"/>
                </a:solidFill>
                <a:latin typeface="Verdana"/>
                <a:cs typeface="Verdana"/>
              </a:rPr>
              <a:t>Patient</a:t>
            </a:r>
            <a:r>
              <a:rPr dirty="0" sz="3500" spc="325" b="1" i="1">
                <a:solidFill>
                  <a:srgbClr val="1F7374"/>
                </a:solidFill>
                <a:latin typeface="Verdana"/>
                <a:cs typeface="Verdana"/>
              </a:rPr>
              <a:t> </a:t>
            </a:r>
            <a:r>
              <a:rPr dirty="0" sz="3500" spc="-80" b="1" i="1">
                <a:solidFill>
                  <a:srgbClr val="FF0000"/>
                </a:solidFill>
                <a:latin typeface="Verdana"/>
                <a:cs typeface="Verdana"/>
              </a:rPr>
              <a:t>(Disease</a:t>
            </a:r>
            <a:r>
              <a:rPr dirty="0" sz="3500" spc="-80" b="1" i="1">
                <a:solidFill>
                  <a:srgbClr val="40999D"/>
                </a:solidFill>
                <a:latin typeface="Verdana"/>
                <a:cs typeface="Verdana"/>
              </a:rPr>
              <a:t>)</a:t>
            </a:r>
            <a:endParaRPr sz="3500">
              <a:latin typeface="Verdana"/>
              <a:cs typeface="Verdana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26911" y="1126078"/>
            <a:ext cx="685864" cy="81788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41855" y="2131916"/>
            <a:ext cx="14430374" cy="815339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781174" cy="1819274"/>
            </a:xfrm>
            <a:prstGeom prst="rect">
              <a:avLst/>
            </a:prstGeom>
          </p:spPr>
        </p:pic>
      </p:grpSp>
      <p:sp>
        <p:nvSpPr>
          <p:cNvPr id="5" name="object 5" descr=""/>
          <p:cNvSpPr txBox="1"/>
          <p:nvPr/>
        </p:nvSpPr>
        <p:spPr>
          <a:xfrm>
            <a:off x="3396955" y="1247521"/>
            <a:ext cx="445262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1F7374"/>
                </a:solidFill>
                <a:latin typeface="Arial Black"/>
                <a:cs typeface="Arial Black"/>
              </a:rPr>
              <a:t>Patient</a:t>
            </a:r>
            <a:r>
              <a:rPr dirty="0" sz="3500" spc="31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500" spc="45">
                <a:solidFill>
                  <a:srgbClr val="FF0000"/>
                </a:solidFill>
                <a:latin typeface="Arial Black"/>
                <a:cs typeface="Arial Black"/>
              </a:rPr>
              <a:t>(Medical</a:t>
            </a:r>
            <a:r>
              <a:rPr dirty="0" sz="3500" spc="31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3500" spc="-50">
                <a:solidFill>
                  <a:srgbClr val="40999D"/>
                </a:solidFill>
                <a:latin typeface="Arial Black"/>
                <a:cs typeface="Arial Black"/>
              </a:rPr>
              <a:t>)</a:t>
            </a:r>
            <a:endParaRPr sz="3500">
              <a:latin typeface="Arial Black"/>
              <a:cs typeface="Arial Black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96573" y="1139157"/>
            <a:ext cx="685864" cy="817880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309353" y="2854840"/>
            <a:ext cx="17754600" cy="5810250"/>
            <a:chOff x="309353" y="2854840"/>
            <a:chExt cx="17754600" cy="5810250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05743" y="6724497"/>
              <a:ext cx="1352381" cy="52036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353" y="2854840"/>
              <a:ext cx="17754599" cy="581024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06459" y="6591131"/>
              <a:ext cx="3972278" cy="152744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75941" y="8119110"/>
              <a:ext cx="632265" cy="29971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640143" y="6222333"/>
              <a:ext cx="1933574" cy="44767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166682" y="6150975"/>
              <a:ext cx="3051376" cy="45846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23996" y="6250064"/>
              <a:ext cx="1019174" cy="304799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391284" y="6250064"/>
              <a:ext cx="1047749" cy="352424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781174" cy="1819274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75557" y="6325418"/>
            <a:ext cx="121682" cy="214446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586610" y="8493646"/>
            <a:ext cx="1523999" cy="1533524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135225" y="2084897"/>
            <a:ext cx="17973675" cy="6019800"/>
            <a:chOff x="135225" y="2084897"/>
            <a:chExt cx="17973675" cy="6019800"/>
          </a:xfrm>
        </p:grpSpPr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5225" y="2084897"/>
              <a:ext cx="17973674" cy="60197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495801" y="7054951"/>
              <a:ext cx="2562224" cy="59054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155694" y="5989597"/>
              <a:ext cx="3267744" cy="42799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43256" y="5970136"/>
              <a:ext cx="1295399" cy="42862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369829" y="5985488"/>
              <a:ext cx="1171574" cy="352425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52246" y="5811158"/>
              <a:ext cx="2562224" cy="590549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5" name="object 15" descr=""/>
          <p:cNvSpPr txBox="1"/>
          <p:nvPr/>
        </p:nvSpPr>
        <p:spPr>
          <a:xfrm>
            <a:off x="3119391" y="1247521"/>
            <a:ext cx="500761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55">
                <a:solidFill>
                  <a:srgbClr val="1F7374"/>
                </a:solidFill>
                <a:latin typeface="Arial Black"/>
                <a:cs typeface="Arial Black"/>
              </a:rPr>
              <a:t>Patient(</a:t>
            </a:r>
            <a:r>
              <a:rPr dirty="0" sz="3500" spc="55">
                <a:solidFill>
                  <a:srgbClr val="FF0000"/>
                </a:solidFill>
                <a:latin typeface="Arial Black"/>
                <a:cs typeface="Arial Black"/>
              </a:rPr>
              <a:t>Evaluation</a:t>
            </a:r>
            <a:r>
              <a:rPr dirty="0" sz="3500" spc="265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3500" spc="-50">
                <a:solidFill>
                  <a:srgbClr val="40999D"/>
                </a:solidFill>
                <a:latin typeface="Arial Black"/>
                <a:cs typeface="Arial Black"/>
              </a:rPr>
              <a:t>)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323974" cy="1343024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309353" y="1754820"/>
            <a:ext cx="17611725" cy="8291830"/>
            <a:chOff x="309353" y="1754820"/>
            <a:chExt cx="17611725" cy="829183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9353" y="1754820"/>
              <a:ext cx="17611724" cy="561974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12736665" y="6342786"/>
              <a:ext cx="1464945" cy="384810"/>
            </a:xfrm>
            <a:custGeom>
              <a:avLst/>
              <a:gdLst/>
              <a:ahLst/>
              <a:cxnLst/>
              <a:rect l="l" t="t" r="r" b="b"/>
              <a:pathLst>
                <a:path w="1464944" h="384809">
                  <a:moveTo>
                    <a:pt x="294492" y="369569"/>
                  </a:moveTo>
                  <a:lnTo>
                    <a:pt x="241081" y="368299"/>
                  </a:lnTo>
                  <a:lnTo>
                    <a:pt x="193727" y="364489"/>
                  </a:lnTo>
                  <a:lnTo>
                    <a:pt x="154522" y="359409"/>
                  </a:lnTo>
                  <a:lnTo>
                    <a:pt x="109336" y="350519"/>
                  </a:lnTo>
                  <a:lnTo>
                    <a:pt x="69579" y="339089"/>
                  </a:lnTo>
                  <a:lnTo>
                    <a:pt x="36897" y="323684"/>
                  </a:lnTo>
                  <a:lnTo>
                    <a:pt x="37083" y="323684"/>
                  </a:lnTo>
                  <a:lnTo>
                    <a:pt x="14347" y="300989"/>
                  </a:lnTo>
                  <a:lnTo>
                    <a:pt x="2460" y="269239"/>
                  </a:lnTo>
                  <a:lnTo>
                    <a:pt x="0" y="229869"/>
                  </a:lnTo>
                  <a:lnTo>
                    <a:pt x="4205" y="187959"/>
                  </a:lnTo>
                  <a:lnTo>
                    <a:pt x="12315" y="149859"/>
                  </a:lnTo>
                  <a:lnTo>
                    <a:pt x="37582" y="91439"/>
                  </a:lnTo>
                  <a:lnTo>
                    <a:pt x="77323" y="43179"/>
                  </a:lnTo>
                  <a:lnTo>
                    <a:pt x="130271" y="15239"/>
                  </a:lnTo>
                  <a:lnTo>
                    <a:pt x="196167" y="0"/>
                  </a:lnTo>
                  <a:lnTo>
                    <a:pt x="235603" y="0"/>
                  </a:lnTo>
                  <a:lnTo>
                    <a:pt x="277867" y="2539"/>
                  </a:lnTo>
                  <a:lnTo>
                    <a:pt x="324080" y="8889"/>
                  </a:lnTo>
                  <a:lnTo>
                    <a:pt x="375363" y="15239"/>
                  </a:lnTo>
                  <a:lnTo>
                    <a:pt x="432839" y="19049"/>
                  </a:lnTo>
                  <a:lnTo>
                    <a:pt x="471830" y="20319"/>
                  </a:lnTo>
                  <a:lnTo>
                    <a:pt x="1176225" y="20319"/>
                  </a:lnTo>
                  <a:lnTo>
                    <a:pt x="1182469" y="21589"/>
                  </a:lnTo>
                  <a:lnTo>
                    <a:pt x="1218052" y="31749"/>
                  </a:lnTo>
                  <a:lnTo>
                    <a:pt x="1245445" y="43179"/>
                  </a:lnTo>
                  <a:lnTo>
                    <a:pt x="1269029" y="57149"/>
                  </a:lnTo>
                  <a:lnTo>
                    <a:pt x="1293185" y="73659"/>
                  </a:lnTo>
                  <a:lnTo>
                    <a:pt x="1300971" y="78739"/>
                  </a:lnTo>
                  <a:lnTo>
                    <a:pt x="1294389" y="78739"/>
                  </a:lnTo>
                  <a:lnTo>
                    <a:pt x="1239448" y="85089"/>
                  </a:lnTo>
                  <a:lnTo>
                    <a:pt x="1133711" y="101599"/>
                  </a:lnTo>
                  <a:lnTo>
                    <a:pt x="1084590" y="110489"/>
                  </a:lnTo>
                  <a:lnTo>
                    <a:pt x="1037850" y="123189"/>
                  </a:lnTo>
                  <a:lnTo>
                    <a:pt x="991300" y="133349"/>
                  </a:lnTo>
                  <a:lnTo>
                    <a:pt x="942750" y="142239"/>
                  </a:lnTo>
                  <a:lnTo>
                    <a:pt x="896634" y="144779"/>
                  </a:lnTo>
                  <a:lnTo>
                    <a:pt x="751462" y="144779"/>
                  </a:lnTo>
                  <a:lnTo>
                    <a:pt x="712172" y="147319"/>
                  </a:lnTo>
                  <a:lnTo>
                    <a:pt x="689413" y="151129"/>
                  </a:lnTo>
                  <a:lnTo>
                    <a:pt x="671035" y="157479"/>
                  </a:lnTo>
                  <a:lnTo>
                    <a:pt x="651894" y="162559"/>
                  </a:lnTo>
                  <a:lnTo>
                    <a:pt x="254226" y="162559"/>
                  </a:lnTo>
                  <a:lnTo>
                    <a:pt x="222630" y="163829"/>
                  </a:lnTo>
                  <a:lnTo>
                    <a:pt x="210388" y="168909"/>
                  </a:lnTo>
                  <a:lnTo>
                    <a:pt x="220847" y="177799"/>
                  </a:lnTo>
                  <a:lnTo>
                    <a:pt x="248352" y="189229"/>
                  </a:lnTo>
                  <a:lnTo>
                    <a:pt x="282523" y="200659"/>
                  </a:lnTo>
                  <a:lnTo>
                    <a:pt x="312979" y="209549"/>
                  </a:lnTo>
                  <a:lnTo>
                    <a:pt x="332914" y="213359"/>
                  </a:lnTo>
                  <a:lnTo>
                    <a:pt x="351325" y="213359"/>
                  </a:lnTo>
                  <a:lnTo>
                    <a:pt x="372402" y="214629"/>
                  </a:lnTo>
                  <a:lnTo>
                    <a:pt x="897336" y="214629"/>
                  </a:lnTo>
                  <a:lnTo>
                    <a:pt x="893485" y="217169"/>
                  </a:lnTo>
                  <a:lnTo>
                    <a:pt x="888469" y="223519"/>
                  </a:lnTo>
                  <a:lnTo>
                    <a:pt x="883835" y="229869"/>
                  </a:lnTo>
                  <a:lnTo>
                    <a:pt x="881434" y="234949"/>
                  </a:lnTo>
                  <a:lnTo>
                    <a:pt x="877740" y="240029"/>
                  </a:lnTo>
                  <a:lnTo>
                    <a:pt x="866024" y="280195"/>
                  </a:lnTo>
                  <a:lnTo>
                    <a:pt x="865968" y="280848"/>
                  </a:lnTo>
                  <a:lnTo>
                    <a:pt x="865517" y="283209"/>
                  </a:lnTo>
                  <a:lnTo>
                    <a:pt x="864536" y="289559"/>
                  </a:lnTo>
                  <a:lnTo>
                    <a:pt x="864638" y="293369"/>
                  </a:lnTo>
                  <a:lnTo>
                    <a:pt x="864758" y="298449"/>
                  </a:lnTo>
                  <a:lnTo>
                    <a:pt x="871350" y="322579"/>
                  </a:lnTo>
                  <a:lnTo>
                    <a:pt x="871914" y="323684"/>
                  </a:lnTo>
                  <a:lnTo>
                    <a:pt x="873370" y="326374"/>
                  </a:lnTo>
                  <a:lnTo>
                    <a:pt x="873468" y="326618"/>
                  </a:lnTo>
                  <a:lnTo>
                    <a:pt x="873531" y="326841"/>
                  </a:lnTo>
                  <a:lnTo>
                    <a:pt x="873610" y="327110"/>
                  </a:lnTo>
                  <a:lnTo>
                    <a:pt x="873725" y="327659"/>
                  </a:lnTo>
                  <a:lnTo>
                    <a:pt x="873845" y="328289"/>
                  </a:lnTo>
                  <a:lnTo>
                    <a:pt x="873937" y="328770"/>
                  </a:lnTo>
                  <a:lnTo>
                    <a:pt x="868847" y="328770"/>
                  </a:lnTo>
                  <a:lnTo>
                    <a:pt x="839237" y="330199"/>
                  </a:lnTo>
                  <a:lnTo>
                    <a:pt x="794988" y="330199"/>
                  </a:lnTo>
                  <a:lnTo>
                    <a:pt x="772102" y="331469"/>
                  </a:lnTo>
                  <a:lnTo>
                    <a:pt x="746962" y="335279"/>
                  </a:lnTo>
                  <a:lnTo>
                    <a:pt x="722584" y="340359"/>
                  </a:lnTo>
                  <a:lnTo>
                    <a:pt x="695539" y="346709"/>
                  </a:lnTo>
                  <a:lnTo>
                    <a:pt x="662401" y="351789"/>
                  </a:lnTo>
                  <a:lnTo>
                    <a:pt x="625115" y="354329"/>
                  </a:lnTo>
                  <a:lnTo>
                    <a:pt x="579255" y="358139"/>
                  </a:lnTo>
                  <a:lnTo>
                    <a:pt x="526909" y="361949"/>
                  </a:lnTo>
                  <a:lnTo>
                    <a:pt x="411127" y="367029"/>
                  </a:lnTo>
                  <a:lnTo>
                    <a:pt x="294492" y="369569"/>
                  </a:lnTo>
                  <a:close/>
                </a:path>
                <a:path w="1464944" h="384809">
                  <a:moveTo>
                    <a:pt x="1176225" y="20319"/>
                  </a:moveTo>
                  <a:lnTo>
                    <a:pt x="516639" y="20319"/>
                  </a:lnTo>
                  <a:lnTo>
                    <a:pt x="676169" y="16509"/>
                  </a:lnTo>
                  <a:lnTo>
                    <a:pt x="734446" y="13969"/>
                  </a:lnTo>
                  <a:lnTo>
                    <a:pt x="793638" y="12699"/>
                  </a:lnTo>
                  <a:lnTo>
                    <a:pt x="852765" y="10159"/>
                  </a:lnTo>
                  <a:lnTo>
                    <a:pt x="910847" y="8889"/>
                  </a:lnTo>
                  <a:lnTo>
                    <a:pt x="1019951" y="8889"/>
                  </a:lnTo>
                  <a:lnTo>
                    <a:pt x="1113107" y="11429"/>
                  </a:lnTo>
                  <a:lnTo>
                    <a:pt x="1151252" y="15239"/>
                  </a:lnTo>
                  <a:lnTo>
                    <a:pt x="1176225" y="20319"/>
                  </a:lnTo>
                  <a:close/>
                </a:path>
                <a:path w="1464944" h="384809">
                  <a:moveTo>
                    <a:pt x="1438172" y="228599"/>
                  </a:moveTo>
                  <a:lnTo>
                    <a:pt x="1426011" y="193520"/>
                  </a:lnTo>
                  <a:lnTo>
                    <a:pt x="1425816" y="193039"/>
                  </a:lnTo>
                  <a:lnTo>
                    <a:pt x="1424568" y="191179"/>
                  </a:lnTo>
                  <a:lnTo>
                    <a:pt x="1423962" y="189430"/>
                  </a:lnTo>
                  <a:lnTo>
                    <a:pt x="1423893" y="189229"/>
                  </a:lnTo>
                  <a:lnTo>
                    <a:pt x="1391714" y="147319"/>
                  </a:lnTo>
                  <a:lnTo>
                    <a:pt x="1347021" y="109219"/>
                  </a:lnTo>
                  <a:lnTo>
                    <a:pt x="1300971" y="78739"/>
                  </a:lnTo>
                  <a:lnTo>
                    <a:pt x="1343820" y="76199"/>
                  </a:lnTo>
                  <a:lnTo>
                    <a:pt x="1382573" y="78739"/>
                  </a:lnTo>
                  <a:lnTo>
                    <a:pt x="1428852" y="95249"/>
                  </a:lnTo>
                  <a:lnTo>
                    <a:pt x="1457103" y="132079"/>
                  </a:lnTo>
                  <a:lnTo>
                    <a:pt x="1464849" y="162559"/>
                  </a:lnTo>
                  <a:lnTo>
                    <a:pt x="1464034" y="176529"/>
                  </a:lnTo>
                  <a:lnTo>
                    <a:pt x="1463960" y="177799"/>
                  </a:lnTo>
                  <a:lnTo>
                    <a:pt x="1460024" y="194309"/>
                  </a:lnTo>
                  <a:lnTo>
                    <a:pt x="1453422" y="209549"/>
                  </a:lnTo>
                  <a:lnTo>
                    <a:pt x="1444534" y="222249"/>
                  </a:lnTo>
                  <a:lnTo>
                    <a:pt x="1438172" y="228599"/>
                  </a:lnTo>
                  <a:close/>
                </a:path>
                <a:path w="1464944" h="384809">
                  <a:moveTo>
                    <a:pt x="1115548" y="170179"/>
                  </a:moveTo>
                  <a:lnTo>
                    <a:pt x="589928" y="170179"/>
                  </a:lnTo>
                  <a:lnTo>
                    <a:pt x="626849" y="167639"/>
                  </a:lnTo>
                  <a:lnTo>
                    <a:pt x="651894" y="162559"/>
                  </a:lnTo>
                  <a:lnTo>
                    <a:pt x="671035" y="157479"/>
                  </a:lnTo>
                  <a:lnTo>
                    <a:pt x="689413" y="151129"/>
                  </a:lnTo>
                  <a:lnTo>
                    <a:pt x="712172" y="147319"/>
                  </a:lnTo>
                  <a:lnTo>
                    <a:pt x="751462" y="144779"/>
                  </a:lnTo>
                  <a:lnTo>
                    <a:pt x="896634" y="144779"/>
                  </a:lnTo>
                  <a:lnTo>
                    <a:pt x="942750" y="142239"/>
                  </a:lnTo>
                  <a:lnTo>
                    <a:pt x="991300" y="133349"/>
                  </a:lnTo>
                  <a:lnTo>
                    <a:pt x="1037850" y="123189"/>
                  </a:lnTo>
                  <a:lnTo>
                    <a:pt x="1084590" y="110489"/>
                  </a:lnTo>
                  <a:lnTo>
                    <a:pt x="1133711" y="101599"/>
                  </a:lnTo>
                  <a:lnTo>
                    <a:pt x="1239448" y="85089"/>
                  </a:lnTo>
                  <a:lnTo>
                    <a:pt x="1294389" y="78739"/>
                  </a:lnTo>
                  <a:lnTo>
                    <a:pt x="1300971" y="78739"/>
                  </a:lnTo>
                  <a:lnTo>
                    <a:pt x="1347021" y="109219"/>
                  </a:lnTo>
                  <a:lnTo>
                    <a:pt x="1391714" y="147319"/>
                  </a:lnTo>
                  <a:lnTo>
                    <a:pt x="1401098" y="157479"/>
                  </a:lnTo>
                  <a:lnTo>
                    <a:pt x="1311089" y="157479"/>
                  </a:lnTo>
                  <a:lnTo>
                    <a:pt x="1115548" y="170179"/>
                  </a:lnTo>
                  <a:close/>
                </a:path>
                <a:path w="1464944" h="384809">
                  <a:moveTo>
                    <a:pt x="950945" y="191579"/>
                  </a:moveTo>
                  <a:lnTo>
                    <a:pt x="963764" y="186689"/>
                  </a:lnTo>
                  <a:lnTo>
                    <a:pt x="1016518" y="177799"/>
                  </a:lnTo>
                  <a:lnTo>
                    <a:pt x="1076440" y="172719"/>
                  </a:lnTo>
                  <a:lnTo>
                    <a:pt x="1311089" y="157479"/>
                  </a:lnTo>
                  <a:lnTo>
                    <a:pt x="1364178" y="157479"/>
                  </a:lnTo>
                  <a:lnTo>
                    <a:pt x="1402888" y="168909"/>
                  </a:lnTo>
                  <a:lnTo>
                    <a:pt x="1417299" y="180339"/>
                  </a:lnTo>
                  <a:lnTo>
                    <a:pt x="1422672" y="189229"/>
                  </a:lnTo>
                  <a:lnTo>
                    <a:pt x="1422794" y="189430"/>
                  </a:lnTo>
                  <a:lnTo>
                    <a:pt x="960201" y="189430"/>
                  </a:lnTo>
                  <a:lnTo>
                    <a:pt x="950945" y="191579"/>
                  </a:lnTo>
                  <a:close/>
                </a:path>
                <a:path w="1464944" h="384809">
                  <a:moveTo>
                    <a:pt x="1424568" y="191179"/>
                  </a:moveTo>
                  <a:lnTo>
                    <a:pt x="1417299" y="180339"/>
                  </a:lnTo>
                  <a:lnTo>
                    <a:pt x="1402888" y="168909"/>
                  </a:lnTo>
                  <a:lnTo>
                    <a:pt x="1364178" y="157479"/>
                  </a:lnTo>
                  <a:lnTo>
                    <a:pt x="1401098" y="157479"/>
                  </a:lnTo>
                  <a:lnTo>
                    <a:pt x="1404617" y="161289"/>
                  </a:lnTo>
                  <a:lnTo>
                    <a:pt x="1415711" y="176529"/>
                  </a:lnTo>
                  <a:lnTo>
                    <a:pt x="1423893" y="189229"/>
                  </a:lnTo>
                  <a:lnTo>
                    <a:pt x="1424568" y="191179"/>
                  </a:lnTo>
                  <a:close/>
                </a:path>
                <a:path w="1464944" h="384809">
                  <a:moveTo>
                    <a:pt x="428802" y="214629"/>
                  </a:moveTo>
                  <a:lnTo>
                    <a:pt x="372402" y="214629"/>
                  </a:lnTo>
                  <a:lnTo>
                    <a:pt x="351325" y="213359"/>
                  </a:lnTo>
                  <a:lnTo>
                    <a:pt x="332914" y="213359"/>
                  </a:lnTo>
                  <a:lnTo>
                    <a:pt x="282523" y="200659"/>
                  </a:lnTo>
                  <a:lnTo>
                    <a:pt x="220847" y="177799"/>
                  </a:lnTo>
                  <a:lnTo>
                    <a:pt x="210388" y="168909"/>
                  </a:lnTo>
                  <a:lnTo>
                    <a:pt x="222630" y="163829"/>
                  </a:lnTo>
                  <a:lnTo>
                    <a:pt x="254226" y="162559"/>
                  </a:lnTo>
                  <a:lnTo>
                    <a:pt x="300527" y="162559"/>
                  </a:lnTo>
                  <a:lnTo>
                    <a:pt x="356886" y="163829"/>
                  </a:lnTo>
                  <a:lnTo>
                    <a:pt x="481182" y="168909"/>
                  </a:lnTo>
                  <a:lnTo>
                    <a:pt x="539822" y="170179"/>
                  </a:lnTo>
                  <a:lnTo>
                    <a:pt x="1115548" y="170179"/>
                  </a:lnTo>
                  <a:lnTo>
                    <a:pt x="1076440" y="172719"/>
                  </a:lnTo>
                  <a:lnTo>
                    <a:pt x="1016518" y="177799"/>
                  </a:lnTo>
                  <a:lnTo>
                    <a:pt x="963764" y="186689"/>
                  </a:lnTo>
                  <a:lnTo>
                    <a:pt x="946507" y="191709"/>
                  </a:lnTo>
                  <a:lnTo>
                    <a:pt x="846521" y="191709"/>
                  </a:lnTo>
                  <a:lnTo>
                    <a:pt x="785053" y="194309"/>
                  </a:lnTo>
                  <a:lnTo>
                    <a:pt x="666305" y="201929"/>
                  </a:lnTo>
                  <a:lnTo>
                    <a:pt x="609805" y="204469"/>
                  </a:lnTo>
                  <a:lnTo>
                    <a:pt x="556698" y="208279"/>
                  </a:lnTo>
                  <a:lnTo>
                    <a:pt x="465090" y="213359"/>
                  </a:lnTo>
                  <a:lnTo>
                    <a:pt x="428802" y="214629"/>
                  </a:lnTo>
                  <a:close/>
                </a:path>
                <a:path w="1464944" h="384809">
                  <a:moveTo>
                    <a:pt x="589928" y="170179"/>
                  </a:moveTo>
                  <a:lnTo>
                    <a:pt x="539822" y="170179"/>
                  </a:lnTo>
                  <a:lnTo>
                    <a:pt x="481182" y="168909"/>
                  </a:lnTo>
                  <a:lnTo>
                    <a:pt x="356886" y="163829"/>
                  </a:lnTo>
                  <a:lnTo>
                    <a:pt x="300527" y="162559"/>
                  </a:lnTo>
                  <a:lnTo>
                    <a:pt x="651894" y="162559"/>
                  </a:lnTo>
                  <a:lnTo>
                    <a:pt x="626849" y="167639"/>
                  </a:lnTo>
                  <a:lnTo>
                    <a:pt x="589928" y="170179"/>
                  </a:lnTo>
                  <a:close/>
                </a:path>
                <a:path w="1464944" h="384809">
                  <a:moveTo>
                    <a:pt x="924466" y="198119"/>
                  </a:moveTo>
                  <a:lnTo>
                    <a:pt x="963764" y="186689"/>
                  </a:lnTo>
                  <a:lnTo>
                    <a:pt x="950945" y="191579"/>
                  </a:lnTo>
                  <a:lnTo>
                    <a:pt x="945037" y="193039"/>
                  </a:lnTo>
                  <a:lnTo>
                    <a:pt x="934243" y="195579"/>
                  </a:lnTo>
                  <a:lnTo>
                    <a:pt x="933484" y="195892"/>
                  </a:lnTo>
                  <a:lnTo>
                    <a:pt x="924466" y="198119"/>
                  </a:lnTo>
                  <a:close/>
                </a:path>
                <a:path w="1464944" h="384809">
                  <a:moveTo>
                    <a:pt x="1238272" y="271779"/>
                  </a:moveTo>
                  <a:lnTo>
                    <a:pt x="1211592" y="238759"/>
                  </a:lnTo>
                  <a:lnTo>
                    <a:pt x="1174343" y="214629"/>
                  </a:lnTo>
                  <a:lnTo>
                    <a:pt x="1107588" y="198119"/>
                  </a:lnTo>
                  <a:lnTo>
                    <a:pt x="1063801" y="194309"/>
                  </a:lnTo>
                  <a:lnTo>
                    <a:pt x="1013375" y="191709"/>
                  </a:lnTo>
                  <a:lnTo>
                    <a:pt x="950583" y="191709"/>
                  </a:lnTo>
                  <a:lnTo>
                    <a:pt x="960201" y="189430"/>
                  </a:lnTo>
                  <a:lnTo>
                    <a:pt x="1422794" y="189430"/>
                  </a:lnTo>
                  <a:lnTo>
                    <a:pt x="1424093" y="191579"/>
                  </a:lnTo>
                  <a:lnTo>
                    <a:pt x="1424171" y="191709"/>
                  </a:lnTo>
                  <a:lnTo>
                    <a:pt x="1424544" y="192035"/>
                  </a:lnTo>
                  <a:lnTo>
                    <a:pt x="1425814" y="193039"/>
                  </a:lnTo>
                  <a:lnTo>
                    <a:pt x="1431506" y="207009"/>
                  </a:lnTo>
                  <a:lnTo>
                    <a:pt x="1436106" y="223519"/>
                  </a:lnTo>
                  <a:lnTo>
                    <a:pt x="1436762" y="229869"/>
                  </a:lnTo>
                  <a:lnTo>
                    <a:pt x="1430980" y="233679"/>
                  </a:lnTo>
                  <a:lnTo>
                    <a:pt x="1413046" y="243839"/>
                  </a:lnTo>
                  <a:lnTo>
                    <a:pt x="1397396" y="251459"/>
                  </a:lnTo>
                  <a:lnTo>
                    <a:pt x="1390699" y="253999"/>
                  </a:lnTo>
                  <a:lnTo>
                    <a:pt x="1296406" y="264159"/>
                  </a:lnTo>
                  <a:lnTo>
                    <a:pt x="1238272" y="271779"/>
                  </a:lnTo>
                  <a:close/>
                </a:path>
                <a:path w="1464944" h="384809">
                  <a:moveTo>
                    <a:pt x="946036" y="192793"/>
                  </a:moveTo>
                  <a:lnTo>
                    <a:pt x="950945" y="191579"/>
                  </a:lnTo>
                  <a:lnTo>
                    <a:pt x="950583" y="191709"/>
                  </a:lnTo>
                  <a:lnTo>
                    <a:pt x="946036" y="192793"/>
                  </a:lnTo>
                  <a:close/>
                </a:path>
                <a:path w="1464944" h="384809">
                  <a:moveTo>
                    <a:pt x="897336" y="214629"/>
                  </a:moveTo>
                  <a:lnTo>
                    <a:pt x="428802" y="214629"/>
                  </a:lnTo>
                  <a:lnTo>
                    <a:pt x="465090" y="213359"/>
                  </a:lnTo>
                  <a:lnTo>
                    <a:pt x="556698" y="208279"/>
                  </a:lnTo>
                  <a:lnTo>
                    <a:pt x="609805" y="204469"/>
                  </a:lnTo>
                  <a:lnTo>
                    <a:pt x="666305" y="201929"/>
                  </a:lnTo>
                  <a:lnTo>
                    <a:pt x="785053" y="194309"/>
                  </a:lnTo>
                  <a:lnTo>
                    <a:pt x="846521" y="191709"/>
                  </a:lnTo>
                  <a:lnTo>
                    <a:pt x="946507" y="191709"/>
                  </a:lnTo>
                  <a:lnTo>
                    <a:pt x="924466" y="198119"/>
                  </a:lnTo>
                  <a:lnTo>
                    <a:pt x="909875" y="207009"/>
                  </a:lnTo>
                  <a:lnTo>
                    <a:pt x="907655" y="208279"/>
                  </a:lnTo>
                  <a:lnTo>
                    <a:pt x="906181" y="208279"/>
                  </a:lnTo>
                  <a:lnTo>
                    <a:pt x="899262" y="213359"/>
                  </a:lnTo>
                  <a:lnTo>
                    <a:pt x="897336" y="214629"/>
                  </a:lnTo>
                  <a:close/>
                </a:path>
                <a:path w="1464944" h="384809">
                  <a:moveTo>
                    <a:pt x="949464" y="192035"/>
                  </a:moveTo>
                  <a:lnTo>
                    <a:pt x="950336" y="191709"/>
                  </a:lnTo>
                  <a:lnTo>
                    <a:pt x="950821" y="191709"/>
                  </a:lnTo>
                  <a:lnTo>
                    <a:pt x="949464" y="192035"/>
                  </a:lnTo>
                  <a:close/>
                </a:path>
                <a:path w="1464944" h="384809">
                  <a:moveTo>
                    <a:pt x="1018541" y="208279"/>
                  </a:moveTo>
                  <a:lnTo>
                    <a:pt x="908175" y="208279"/>
                  </a:lnTo>
                  <a:lnTo>
                    <a:pt x="909890" y="207009"/>
                  </a:lnTo>
                  <a:lnTo>
                    <a:pt x="918831" y="201929"/>
                  </a:lnTo>
                  <a:lnTo>
                    <a:pt x="933534" y="195892"/>
                  </a:lnTo>
                  <a:lnTo>
                    <a:pt x="943090" y="193520"/>
                  </a:lnTo>
                  <a:lnTo>
                    <a:pt x="950866" y="191709"/>
                  </a:lnTo>
                  <a:lnTo>
                    <a:pt x="966277" y="191709"/>
                  </a:lnTo>
                  <a:lnTo>
                    <a:pt x="981157" y="193039"/>
                  </a:lnTo>
                  <a:lnTo>
                    <a:pt x="996584" y="196849"/>
                  </a:lnTo>
                  <a:lnTo>
                    <a:pt x="1011249" y="203199"/>
                  </a:lnTo>
                  <a:lnTo>
                    <a:pt x="1018541" y="208279"/>
                  </a:lnTo>
                  <a:close/>
                </a:path>
                <a:path w="1464944" h="384809">
                  <a:moveTo>
                    <a:pt x="1058290" y="298449"/>
                  </a:moveTo>
                  <a:lnTo>
                    <a:pt x="1058721" y="289559"/>
                  </a:lnTo>
                  <a:lnTo>
                    <a:pt x="1058843" y="287019"/>
                  </a:lnTo>
                  <a:lnTo>
                    <a:pt x="1058966" y="284479"/>
                  </a:lnTo>
                  <a:lnTo>
                    <a:pt x="1059027" y="283209"/>
                  </a:lnTo>
                  <a:lnTo>
                    <a:pt x="1059099" y="280195"/>
                  </a:lnTo>
                  <a:lnTo>
                    <a:pt x="1057531" y="265429"/>
                  </a:lnTo>
                  <a:lnTo>
                    <a:pt x="1034961" y="223519"/>
                  </a:lnTo>
                  <a:lnTo>
                    <a:pt x="996584" y="196849"/>
                  </a:lnTo>
                  <a:lnTo>
                    <a:pt x="966277" y="191709"/>
                  </a:lnTo>
                  <a:lnTo>
                    <a:pt x="1013375" y="191709"/>
                  </a:lnTo>
                  <a:lnTo>
                    <a:pt x="1063801" y="194309"/>
                  </a:lnTo>
                  <a:lnTo>
                    <a:pt x="1107588" y="198119"/>
                  </a:lnTo>
                  <a:lnTo>
                    <a:pt x="1174343" y="214629"/>
                  </a:lnTo>
                  <a:lnTo>
                    <a:pt x="1211592" y="238759"/>
                  </a:lnTo>
                  <a:lnTo>
                    <a:pt x="1237700" y="270509"/>
                  </a:lnTo>
                  <a:lnTo>
                    <a:pt x="1238272" y="271779"/>
                  </a:lnTo>
                  <a:lnTo>
                    <a:pt x="1213998" y="274319"/>
                  </a:lnTo>
                  <a:lnTo>
                    <a:pt x="1080933" y="293369"/>
                  </a:lnTo>
                  <a:lnTo>
                    <a:pt x="1058290" y="298449"/>
                  </a:lnTo>
                  <a:close/>
                </a:path>
                <a:path w="1464944" h="384809">
                  <a:moveTo>
                    <a:pt x="939697" y="194309"/>
                  </a:moveTo>
                  <a:lnTo>
                    <a:pt x="944993" y="193039"/>
                  </a:lnTo>
                  <a:lnTo>
                    <a:pt x="943102" y="193520"/>
                  </a:lnTo>
                  <a:lnTo>
                    <a:pt x="939697" y="194309"/>
                  </a:lnTo>
                  <a:close/>
                </a:path>
                <a:path w="1464944" h="384809">
                  <a:moveTo>
                    <a:pt x="933534" y="195892"/>
                  </a:moveTo>
                  <a:lnTo>
                    <a:pt x="934243" y="195579"/>
                  </a:lnTo>
                  <a:lnTo>
                    <a:pt x="943090" y="193520"/>
                  </a:lnTo>
                  <a:lnTo>
                    <a:pt x="933534" y="195892"/>
                  </a:lnTo>
                  <a:close/>
                </a:path>
                <a:path w="1464944" h="384809">
                  <a:moveTo>
                    <a:pt x="1431057" y="205763"/>
                  </a:moveTo>
                  <a:lnTo>
                    <a:pt x="1430471" y="204469"/>
                  </a:lnTo>
                  <a:lnTo>
                    <a:pt x="1426011" y="193520"/>
                  </a:lnTo>
                  <a:lnTo>
                    <a:pt x="1426668" y="194309"/>
                  </a:lnTo>
                  <a:lnTo>
                    <a:pt x="1427519" y="195579"/>
                  </a:lnTo>
                  <a:lnTo>
                    <a:pt x="1430916" y="204469"/>
                  </a:lnTo>
                  <a:lnTo>
                    <a:pt x="1431057" y="205763"/>
                  </a:lnTo>
                  <a:close/>
                </a:path>
                <a:path w="1464944" h="384809">
                  <a:moveTo>
                    <a:pt x="909890" y="207009"/>
                  </a:moveTo>
                  <a:lnTo>
                    <a:pt x="924466" y="198119"/>
                  </a:lnTo>
                  <a:lnTo>
                    <a:pt x="933535" y="195892"/>
                  </a:lnTo>
                  <a:lnTo>
                    <a:pt x="918831" y="201929"/>
                  </a:lnTo>
                  <a:lnTo>
                    <a:pt x="909890" y="207009"/>
                  </a:lnTo>
                  <a:close/>
                </a:path>
                <a:path w="1464944" h="384809">
                  <a:moveTo>
                    <a:pt x="874845" y="328770"/>
                  </a:moveTo>
                  <a:lnTo>
                    <a:pt x="874645" y="328585"/>
                  </a:lnTo>
                  <a:lnTo>
                    <a:pt x="874106" y="327659"/>
                  </a:lnTo>
                  <a:lnTo>
                    <a:pt x="873733" y="327110"/>
                  </a:lnTo>
                  <a:lnTo>
                    <a:pt x="873627" y="326841"/>
                  </a:lnTo>
                  <a:lnTo>
                    <a:pt x="873527" y="326618"/>
                  </a:lnTo>
                  <a:lnTo>
                    <a:pt x="873372" y="326374"/>
                  </a:lnTo>
                  <a:lnTo>
                    <a:pt x="869710" y="314959"/>
                  </a:lnTo>
                  <a:lnTo>
                    <a:pt x="866822" y="299719"/>
                  </a:lnTo>
                  <a:lnTo>
                    <a:pt x="866065" y="287019"/>
                  </a:lnTo>
                  <a:lnTo>
                    <a:pt x="866038" y="280195"/>
                  </a:lnTo>
                  <a:lnTo>
                    <a:pt x="866694" y="275589"/>
                  </a:lnTo>
                  <a:lnTo>
                    <a:pt x="881434" y="234949"/>
                  </a:lnTo>
                  <a:lnTo>
                    <a:pt x="909890" y="207009"/>
                  </a:lnTo>
                  <a:lnTo>
                    <a:pt x="908175" y="208279"/>
                  </a:lnTo>
                  <a:lnTo>
                    <a:pt x="1018541" y="208279"/>
                  </a:lnTo>
                  <a:lnTo>
                    <a:pt x="1044579" y="236219"/>
                  </a:lnTo>
                  <a:lnTo>
                    <a:pt x="1059038" y="280195"/>
                  </a:lnTo>
                  <a:lnTo>
                    <a:pt x="1058957" y="284479"/>
                  </a:lnTo>
                  <a:lnTo>
                    <a:pt x="1058306" y="298108"/>
                  </a:lnTo>
                  <a:lnTo>
                    <a:pt x="1058290" y="298449"/>
                  </a:lnTo>
                  <a:lnTo>
                    <a:pt x="914511" y="321309"/>
                  </a:lnTo>
                  <a:lnTo>
                    <a:pt x="874845" y="328770"/>
                  </a:lnTo>
                  <a:close/>
                </a:path>
                <a:path w="1464944" h="384809">
                  <a:moveTo>
                    <a:pt x="881434" y="234949"/>
                  </a:moveTo>
                  <a:lnTo>
                    <a:pt x="883835" y="229869"/>
                  </a:lnTo>
                  <a:lnTo>
                    <a:pt x="888469" y="223519"/>
                  </a:lnTo>
                  <a:lnTo>
                    <a:pt x="893485" y="217169"/>
                  </a:lnTo>
                  <a:lnTo>
                    <a:pt x="899262" y="213359"/>
                  </a:lnTo>
                  <a:lnTo>
                    <a:pt x="906181" y="208279"/>
                  </a:lnTo>
                  <a:lnTo>
                    <a:pt x="907655" y="208279"/>
                  </a:lnTo>
                  <a:lnTo>
                    <a:pt x="895771" y="217169"/>
                  </a:lnTo>
                  <a:lnTo>
                    <a:pt x="885898" y="228599"/>
                  </a:lnTo>
                  <a:lnTo>
                    <a:pt x="881434" y="234949"/>
                  </a:lnTo>
                  <a:close/>
                </a:path>
                <a:path w="1464944" h="384809">
                  <a:moveTo>
                    <a:pt x="1436762" y="229869"/>
                  </a:moveTo>
                  <a:lnTo>
                    <a:pt x="1436106" y="223519"/>
                  </a:lnTo>
                  <a:lnTo>
                    <a:pt x="1431860" y="208279"/>
                  </a:lnTo>
                  <a:lnTo>
                    <a:pt x="1432524" y="209549"/>
                  </a:lnTo>
                  <a:lnTo>
                    <a:pt x="1434312" y="213359"/>
                  </a:lnTo>
                  <a:lnTo>
                    <a:pt x="1438172" y="228599"/>
                  </a:lnTo>
                  <a:lnTo>
                    <a:pt x="1436762" y="229869"/>
                  </a:lnTo>
                  <a:close/>
                </a:path>
                <a:path w="1464944" h="384809">
                  <a:moveTo>
                    <a:pt x="1435392" y="275589"/>
                  </a:moveTo>
                  <a:lnTo>
                    <a:pt x="1438043" y="259079"/>
                  </a:lnTo>
                  <a:lnTo>
                    <a:pt x="1438120" y="253999"/>
                  </a:lnTo>
                  <a:lnTo>
                    <a:pt x="1438235" y="246379"/>
                  </a:lnTo>
                  <a:lnTo>
                    <a:pt x="1438312" y="241299"/>
                  </a:lnTo>
                  <a:lnTo>
                    <a:pt x="1438155" y="240029"/>
                  </a:lnTo>
                  <a:lnTo>
                    <a:pt x="1436762" y="229869"/>
                  </a:lnTo>
                  <a:lnTo>
                    <a:pt x="1438172" y="228599"/>
                  </a:lnTo>
                  <a:lnTo>
                    <a:pt x="1438438" y="228599"/>
                  </a:lnTo>
                  <a:lnTo>
                    <a:pt x="1440533" y="240029"/>
                  </a:lnTo>
                  <a:lnTo>
                    <a:pt x="1440629" y="246379"/>
                  </a:lnTo>
                  <a:lnTo>
                    <a:pt x="1440724" y="252729"/>
                  </a:lnTo>
                  <a:lnTo>
                    <a:pt x="1439010" y="264159"/>
                  </a:lnTo>
                  <a:lnTo>
                    <a:pt x="1435392" y="275589"/>
                  </a:lnTo>
                  <a:close/>
                </a:path>
                <a:path w="1464944" h="384809">
                  <a:moveTo>
                    <a:pt x="1348037" y="342899"/>
                  </a:moveTo>
                  <a:lnTo>
                    <a:pt x="1332007" y="340359"/>
                  </a:lnTo>
                  <a:lnTo>
                    <a:pt x="1299117" y="326374"/>
                  </a:lnTo>
                  <a:lnTo>
                    <a:pt x="1282012" y="322579"/>
                  </a:lnTo>
                  <a:lnTo>
                    <a:pt x="1259047" y="300989"/>
                  </a:lnTo>
                  <a:lnTo>
                    <a:pt x="1238272" y="271779"/>
                  </a:lnTo>
                  <a:lnTo>
                    <a:pt x="1296406" y="264159"/>
                  </a:lnTo>
                  <a:lnTo>
                    <a:pt x="1390699" y="253999"/>
                  </a:lnTo>
                  <a:lnTo>
                    <a:pt x="1397396" y="251459"/>
                  </a:lnTo>
                  <a:lnTo>
                    <a:pt x="1413046" y="243839"/>
                  </a:lnTo>
                  <a:lnTo>
                    <a:pt x="1430980" y="233679"/>
                  </a:lnTo>
                  <a:lnTo>
                    <a:pt x="1436762" y="229869"/>
                  </a:lnTo>
                  <a:lnTo>
                    <a:pt x="1438140" y="240029"/>
                  </a:lnTo>
                  <a:lnTo>
                    <a:pt x="1428012" y="289559"/>
                  </a:lnTo>
                  <a:lnTo>
                    <a:pt x="1399869" y="323684"/>
                  </a:lnTo>
                  <a:lnTo>
                    <a:pt x="1399089" y="325119"/>
                  </a:lnTo>
                  <a:lnTo>
                    <a:pt x="1398486" y="325119"/>
                  </a:lnTo>
                  <a:lnTo>
                    <a:pt x="1382191" y="334009"/>
                  </a:lnTo>
                  <a:lnTo>
                    <a:pt x="1364876" y="340359"/>
                  </a:lnTo>
                  <a:lnTo>
                    <a:pt x="1348037" y="342899"/>
                  </a:lnTo>
                  <a:close/>
                </a:path>
                <a:path w="1464944" h="384809">
                  <a:moveTo>
                    <a:pt x="866038" y="280195"/>
                  </a:moveTo>
                  <a:lnTo>
                    <a:pt x="866253" y="275589"/>
                  </a:lnTo>
                  <a:lnTo>
                    <a:pt x="866316" y="274319"/>
                  </a:lnTo>
                  <a:lnTo>
                    <a:pt x="866442" y="271779"/>
                  </a:lnTo>
                  <a:lnTo>
                    <a:pt x="866568" y="269239"/>
                  </a:lnTo>
                  <a:lnTo>
                    <a:pt x="881434" y="234949"/>
                  </a:lnTo>
                  <a:lnTo>
                    <a:pt x="877106" y="243839"/>
                  </a:lnTo>
                  <a:lnTo>
                    <a:pt x="871138" y="259079"/>
                  </a:lnTo>
                  <a:lnTo>
                    <a:pt x="866694" y="275589"/>
                  </a:lnTo>
                  <a:lnTo>
                    <a:pt x="866038" y="280195"/>
                  </a:lnTo>
                  <a:close/>
                </a:path>
                <a:path w="1464944" h="384809">
                  <a:moveTo>
                    <a:pt x="974936" y="384809"/>
                  </a:moveTo>
                  <a:lnTo>
                    <a:pt x="968964" y="384809"/>
                  </a:lnTo>
                  <a:lnTo>
                    <a:pt x="979317" y="383539"/>
                  </a:lnTo>
                  <a:lnTo>
                    <a:pt x="994744" y="379729"/>
                  </a:lnTo>
                  <a:lnTo>
                    <a:pt x="1009789" y="372109"/>
                  </a:lnTo>
                  <a:lnTo>
                    <a:pt x="1023312" y="363219"/>
                  </a:lnTo>
                  <a:lnTo>
                    <a:pt x="1034167" y="353059"/>
                  </a:lnTo>
                  <a:lnTo>
                    <a:pt x="1040151" y="347979"/>
                  </a:lnTo>
                  <a:lnTo>
                    <a:pt x="1051067" y="327659"/>
                  </a:lnTo>
                  <a:lnTo>
                    <a:pt x="1051279" y="327110"/>
                  </a:lnTo>
                  <a:lnTo>
                    <a:pt x="1055531" y="313689"/>
                  </a:lnTo>
                  <a:lnTo>
                    <a:pt x="1058227" y="298794"/>
                  </a:lnTo>
                  <a:lnTo>
                    <a:pt x="1058292" y="298449"/>
                  </a:lnTo>
                  <a:lnTo>
                    <a:pt x="1080933" y="293369"/>
                  </a:lnTo>
                  <a:lnTo>
                    <a:pt x="1213998" y="274319"/>
                  </a:lnTo>
                  <a:lnTo>
                    <a:pt x="1238272" y="271779"/>
                  </a:lnTo>
                  <a:lnTo>
                    <a:pt x="1259047" y="300989"/>
                  </a:lnTo>
                  <a:lnTo>
                    <a:pt x="1282012" y="322579"/>
                  </a:lnTo>
                  <a:lnTo>
                    <a:pt x="1262237" y="327659"/>
                  </a:lnTo>
                  <a:lnTo>
                    <a:pt x="1242652" y="339089"/>
                  </a:lnTo>
                  <a:lnTo>
                    <a:pt x="1221162" y="350519"/>
                  </a:lnTo>
                  <a:lnTo>
                    <a:pt x="1195673" y="360679"/>
                  </a:lnTo>
                  <a:lnTo>
                    <a:pt x="1149143" y="369569"/>
                  </a:lnTo>
                  <a:lnTo>
                    <a:pt x="1090375" y="377189"/>
                  </a:lnTo>
                  <a:lnTo>
                    <a:pt x="1029072" y="383539"/>
                  </a:lnTo>
                  <a:lnTo>
                    <a:pt x="974936" y="384809"/>
                  </a:lnTo>
                  <a:close/>
                </a:path>
                <a:path w="1464944" h="384809">
                  <a:moveTo>
                    <a:pt x="1400012" y="323684"/>
                  </a:moveTo>
                  <a:lnTo>
                    <a:pt x="1401163" y="322579"/>
                  </a:lnTo>
                  <a:lnTo>
                    <a:pt x="1405253" y="318769"/>
                  </a:lnTo>
                  <a:lnTo>
                    <a:pt x="1417489" y="304799"/>
                  </a:lnTo>
                  <a:lnTo>
                    <a:pt x="1428012" y="289559"/>
                  </a:lnTo>
                  <a:lnTo>
                    <a:pt x="1435392" y="275589"/>
                  </a:lnTo>
                  <a:lnTo>
                    <a:pt x="1431583" y="287019"/>
                  </a:lnTo>
                  <a:lnTo>
                    <a:pt x="1426237" y="298449"/>
                  </a:lnTo>
                  <a:lnTo>
                    <a:pt x="1419394" y="306069"/>
                  </a:lnTo>
                  <a:lnTo>
                    <a:pt x="1411014" y="314959"/>
                  </a:lnTo>
                  <a:lnTo>
                    <a:pt x="1400012" y="323684"/>
                  </a:lnTo>
                  <a:close/>
                </a:path>
                <a:path w="1464944" h="384809">
                  <a:moveTo>
                    <a:pt x="873083" y="325476"/>
                  </a:moveTo>
                  <a:lnTo>
                    <a:pt x="872790" y="325119"/>
                  </a:lnTo>
                  <a:lnTo>
                    <a:pt x="871976" y="323684"/>
                  </a:lnTo>
                  <a:lnTo>
                    <a:pt x="871317" y="322579"/>
                  </a:lnTo>
                  <a:lnTo>
                    <a:pt x="864638" y="293369"/>
                  </a:lnTo>
                  <a:lnTo>
                    <a:pt x="864536" y="289559"/>
                  </a:lnTo>
                  <a:lnTo>
                    <a:pt x="865972" y="280848"/>
                  </a:lnTo>
                  <a:lnTo>
                    <a:pt x="865913" y="284479"/>
                  </a:lnTo>
                  <a:lnTo>
                    <a:pt x="866726" y="298108"/>
                  </a:lnTo>
                  <a:lnTo>
                    <a:pt x="866822" y="299719"/>
                  </a:lnTo>
                  <a:lnTo>
                    <a:pt x="869710" y="314959"/>
                  </a:lnTo>
                  <a:lnTo>
                    <a:pt x="872968" y="325119"/>
                  </a:lnTo>
                  <a:lnTo>
                    <a:pt x="873083" y="325476"/>
                  </a:lnTo>
                  <a:close/>
                </a:path>
                <a:path w="1464944" h="384809">
                  <a:moveTo>
                    <a:pt x="968964" y="384809"/>
                  </a:moveTo>
                  <a:lnTo>
                    <a:pt x="937671" y="383539"/>
                  </a:lnTo>
                  <a:lnTo>
                    <a:pt x="932465" y="380999"/>
                  </a:lnTo>
                  <a:lnTo>
                    <a:pt x="918372" y="374649"/>
                  </a:lnTo>
                  <a:lnTo>
                    <a:pt x="910599" y="370674"/>
                  </a:lnTo>
                  <a:lnTo>
                    <a:pt x="909229" y="369569"/>
                  </a:lnTo>
                  <a:lnTo>
                    <a:pt x="908440" y="369569"/>
                  </a:lnTo>
                  <a:lnTo>
                    <a:pt x="898628" y="359409"/>
                  </a:lnTo>
                  <a:lnTo>
                    <a:pt x="887645" y="346709"/>
                  </a:lnTo>
                  <a:lnTo>
                    <a:pt x="877804" y="334009"/>
                  </a:lnTo>
                  <a:lnTo>
                    <a:pt x="874845" y="328770"/>
                  </a:lnTo>
                  <a:lnTo>
                    <a:pt x="914511" y="321309"/>
                  </a:lnTo>
                  <a:lnTo>
                    <a:pt x="1058290" y="298449"/>
                  </a:lnTo>
                  <a:lnTo>
                    <a:pt x="1055531" y="313689"/>
                  </a:lnTo>
                  <a:lnTo>
                    <a:pt x="1051909" y="325119"/>
                  </a:lnTo>
                  <a:lnTo>
                    <a:pt x="1051796" y="325476"/>
                  </a:lnTo>
                  <a:lnTo>
                    <a:pt x="1051645" y="325741"/>
                  </a:lnTo>
                  <a:lnTo>
                    <a:pt x="1051026" y="327659"/>
                  </a:lnTo>
                  <a:lnTo>
                    <a:pt x="1034167" y="353059"/>
                  </a:lnTo>
                  <a:lnTo>
                    <a:pt x="1023312" y="363219"/>
                  </a:lnTo>
                  <a:lnTo>
                    <a:pt x="1009789" y="372109"/>
                  </a:lnTo>
                  <a:lnTo>
                    <a:pt x="994744" y="379729"/>
                  </a:lnTo>
                  <a:lnTo>
                    <a:pt x="979317" y="383539"/>
                  </a:lnTo>
                  <a:lnTo>
                    <a:pt x="968964" y="384809"/>
                  </a:lnTo>
                  <a:close/>
                </a:path>
                <a:path w="1464944" h="384809">
                  <a:moveTo>
                    <a:pt x="1348037" y="342899"/>
                  </a:moveTo>
                  <a:lnTo>
                    <a:pt x="1332293" y="341629"/>
                  </a:lnTo>
                  <a:lnTo>
                    <a:pt x="1315787" y="337819"/>
                  </a:lnTo>
                  <a:lnTo>
                    <a:pt x="1298899" y="331469"/>
                  </a:lnTo>
                  <a:lnTo>
                    <a:pt x="1282012" y="322579"/>
                  </a:lnTo>
                  <a:lnTo>
                    <a:pt x="1299117" y="326374"/>
                  </a:lnTo>
                  <a:lnTo>
                    <a:pt x="1332007" y="340359"/>
                  </a:lnTo>
                  <a:lnTo>
                    <a:pt x="1348037" y="342899"/>
                  </a:lnTo>
                  <a:close/>
                </a:path>
                <a:path w="1464944" h="384809">
                  <a:moveTo>
                    <a:pt x="1360020" y="342899"/>
                  </a:moveTo>
                  <a:lnTo>
                    <a:pt x="1348037" y="342899"/>
                  </a:lnTo>
                  <a:lnTo>
                    <a:pt x="1364876" y="340359"/>
                  </a:lnTo>
                  <a:lnTo>
                    <a:pt x="1382191" y="334009"/>
                  </a:lnTo>
                  <a:lnTo>
                    <a:pt x="1398486" y="325119"/>
                  </a:lnTo>
                  <a:lnTo>
                    <a:pt x="1392730" y="330199"/>
                  </a:lnTo>
                  <a:lnTo>
                    <a:pt x="1382461" y="336549"/>
                  </a:lnTo>
                  <a:lnTo>
                    <a:pt x="1371526" y="340359"/>
                  </a:lnTo>
                  <a:lnTo>
                    <a:pt x="1360020" y="342899"/>
                  </a:lnTo>
                  <a:close/>
                </a:path>
                <a:path w="1464944" h="384809">
                  <a:moveTo>
                    <a:pt x="877804" y="334009"/>
                  </a:moveTo>
                  <a:lnTo>
                    <a:pt x="874576" y="329375"/>
                  </a:lnTo>
                  <a:lnTo>
                    <a:pt x="873733" y="327110"/>
                  </a:lnTo>
                  <a:lnTo>
                    <a:pt x="874106" y="327659"/>
                  </a:lnTo>
                  <a:lnTo>
                    <a:pt x="874645" y="328585"/>
                  </a:lnTo>
                  <a:lnTo>
                    <a:pt x="874753" y="328770"/>
                  </a:lnTo>
                  <a:lnTo>
                    <a:pt x="875103" y="329227"/>
                  </a:lnTo>
                  <a:lnTo>
                    <a:pt x="877804" y="334009"/>
                  </a:lnTo>
                  <a:close/>
                </a:path>
                <a:path w="1464944" h="384809">
                  <a:moveTo>
                    <a:pt x="1048823" y="334009"/>
                  </a:moveTo>
                  <a:lnTo>
                    <a:pt x="1049680" y="331469"/>
                  </a:lnTo>
                  <a:lnTo>
                    <a:pt x="1050956" y="327948"/>
                  </a:lnTo>
                  <a:lnTo>
                    <a:pt x="1051067" y="327659"/>
                  </a:lnTo>
                  <a:lnTo>
                    <a:pt x="1050953" y="328585"/>
                  </a:lnTo>
                  <a:lnTo>
                    <a:pt x="1050913" y="328770"/>
                  </a:lnTo>
                  <a:lnTo>
                    <a:pt x="1050757" y="329227"/>
                  </a:lnTo>
                  <a:lnTo>
                    <a:pt x="1048823" y="334009"/>
                  </a:lnTo>
                  <a:close/>
                </a:path>
                <a:path w="1464944" h="384809">
                  <a:moveTo>
                    <a:pt x="908440" y="369569"/>
                  </a:moveTo>
                  <a:lnTo>
                    <a:pt x="874694" y="330199"/>
                  </a:lnTo>
                  <a:lnTo>
                    <a:pt x="874226" y="328770"/>
                  </a:lnTo>
                  <a:lnTo>
                    <a:pt x="874516" y="329227"/>
                  </a:lnTo>
                  <a:lnTo>
                    <a:pt x="874576" y="329375"/>
                  </a:lnTo>
                  <a:lnTo>
                    <a:pt x="877804" y="334009"/>
                  </a:lnTo>
                  <a:lnTo>
                    <a:pt x="887645" y="346709"/>
                  </a:lnTo>
                  <a:lnTo>
                    <a:pt x="898628" y="359409"/>
                  </a:lnTo>
                  <a:lnTo>
                    <a:pt x="908440" y="369569"/>
                  </a:lnTo>
                  <a:close/>
                </a:path>
                <a:path w="1464944" h="384809">
                  <a:moveTo>
                    <a:pt x="937671" y="383539"/>
                  </a:moveTo>
                  <a:lnTo>
                    <a:pt x="928513" y="380999"/>
                  </a:lnTo>
                  <a:lnTo>
                    <a:pt x="921546" y="377189"/>
                  </a:lnTo>
                  <a:lnTo>
                    <a:pt x="915530" y="374649"/>
                  </a:lnTo>
                  <a:lnTo>
                    <a:pt x="910599" y="370674"/>
                  </a:lnTo>
                  <a:lnTo>
                    <a:pt x="918372" y="374649"/>
                  </a:lnTo>
                  <a:lnTo>
                    <a:pt x="932465" y="380999"/>
                  </a:lnTo>
                  <a:lnTo>
                    <a:pt x="937671" y="383539"/>
                  </a:lnTo>
                  <a:close/>
                </a:path>
                <a:path w="1464944" h="384809">
                  <a:moveTo>
                    <a:pt x="968964" y="384809"/>
                  </a:moveTo>
                  <a:lnTo>
                    <a:pt x="948082" y="384809"/>
                  </a:lnTo>
                  <a:lnTo>
                    <a:pt x="937671" y="383539"/>
                  </a:lnTo>
                  <a:lnTo>
                    <a:pt x="968964" y="38480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40685" y="6385281"/>
              <a:ext cx="1729417" cy="35560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01670" y="6302707"/>
              <a:ext cx="1247774" cy="37147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65107" y="6282393"/>
              <a:ext cx="1381124" cy="45719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097488" y="6172556"/>
              <a:ext cx="2752724" cy="63817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9353" y="7360543"/>
              <a:ext cx="17611724" cy="268604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872420" y="8801104"/>
              <a:ext cx="300990" cy="618490"/>
            </a:xfrm>
            <a:custGeom>
              <a:avLst/>
              <a:gdLst/>
              <a:ahLst/>
              <a:cxnLst/>
              <a:rect l="l" t="t" r="r" b="b"/>
              <a:pathLst>
                <a:path w="300989" h="618490">
                  <a:moveTo>
                    <a:pt x="196662" y="561088"/>
                  </a:moveTo>
                  <a:lnTo>
                    <a:pt x="154116" y="559061"/>
                  </a:lnTo>
                  <a:lnTo>
                    <a:pt x="63810" y="555988"/>
                  </a:lnTo>
                  <a:lnTo>
                    <a:pt x="31905" y="555596"/>
                  </a:lnTo>
                  <a:lnTo>
                    <a:pt x="25105" y="555596"/>
                  </a:lnTo>
                  <a:lnTo>
                    <a:pt x="25236" y="555465"/>
                  </a:lnTo>
                  <a:lnTo>
                    <a:pt x="25285" y="554942"/>
                  </a:lnTo>
                  <a:lnTo>
                    <a:pt x="25367" y="554288"/>
                  </a:lnTo>
                  <a:lnTo>
                    <a:pt x="26449" y="541082"/>
                  </a:lnTo>
                  <a:lnTo>
                    <a:pt x="27093" y="532713"/>
                  </a:lnTo>
                  <a:lnTo>
                    <a:pt x="27132" y="532190"/>
                  </a:lnTo>
                  <a:lnTo>
                    <a:pt x="27229" y="530882"/>
                  </a:lnTo>
                  <a:lnTo>
                    <a:pt x="27340" y="529383"/>
                  </a:lnTo>
                  <a:lnTo>
                    <a:pt x="27452" y="527875"/>
                  </a:lnTo>
                  <a:lnTo>
                    <a:pt x="27579" y="526171"/>
                  </a:lnTo>
                  <a:lnTo>
                    <a:pt x="27629" y="525503"/>
                  </a:lnTo>
                  <a:lnTo>
                    <a:pt x="27754" y="523821"/>
                  </a:lnTo>
                  <a:lnTo>
                    <a:pt x="27851" y="522514"/>
                  </a:lnTo>
                  <a:lnTo>
                    <a:pt x="27938" y="521206"/>
                  </a:lnTo>
                  <a:lnTo>
                    <a:pt x="28026" y="519899"/>
                  </a:lnTo>
                  <a:lnTo>
                    <a:pt x="28104" y="518722"/>
                  </a:lnTo>
                  <a:lnTo>
                    <a:pt x="28220" y="516368"/>
                  </a:lnTo>
                  <a:lnTo>
                    <a:pt x="28334" y="514014"/>
                  </a:lnTo>
                  <a:lnTo>
                    <a:pt x="28442" y="511791"/>
                  </a:lnTo>
                  <a:lnTo>
                    <a:pt x="28553" y="509830"/>
                  </a:lnTo>
                  <a:lnTo>
                    <a:pt x="28641" y="508653"/>
                  </a:lnTo>
                  <a:lnTo>
                    <a:pt x="28767" y="506953"/>
                  </a:lnTo>
                  <a:lnTo>
                    <a:pt x="28874" y="500546"/>
                  </a:lnTo>
                  <a:lnTo>
                    <a:pt x="28894" y="446935"/>
                  </a:lnTo>
                  <a:lnTo>
                    <a:pt x="28158" y="420166"/>
                  </a:lnTo>
                  <a:lnTo>
                    <a:pt x="28033" y="415626"/>
                  </a:lnTo>
                  <a:lnTo>
                    <a:pt x="25569" y="352077"/>
                  </a:lnTo>
                  <a:lnTo>
                    <a:pt x="22760" y="291217"/>
                  </a:lnTo>
                  <a:lnTo>
                    <a:pt x="17390" y="211045"/>
                  </a:lnTo>
                  <a:lnTo>
                    <a:pt x="14526" y="168605"/>
                  </a:lnTo>
                  <a:lnTo>
                    <a:pt x="10853" y="126215"/>
                  </a:lnTo>
                  <a:lnTo>
                    <a:pt x="6100" y="83873"/>
                  </a:lnTo>
                  <a:lnTo>
                    <a:pt x="0" y="41581"/>
                  </a:lnTo>
                  <a:lnTo>
                    <a:pt x="17" y="39489"/>
                  </a:lnTo>
                  <a:lnTo>
                    <a:pt x="143" y="24787"/>
                  </a:lnTo>
                  <a:lnTo>
                    <a:pt x="5655" y="10689"/>
                  </a:lnTo>
                  <a:lnTo>
                    <a:pt x="15041" y="1642"/>
                  </a:lnTo>
                  <a:lnTo>
                    <a:pt x="26805" y="0"/>
                  </a:lnTo>
                  <a:lnTo>
                    <a:pt x="36156" y="4643"/>
                  </a:lnTo>
                  <a:lnTo>
                    <a:pt x="43363" y="13615"/>
                  </a:lnTo>
                  <a:lnTo>
                    <a:pt x="47749" y="25651"/>
                  </a:lnTo>
                  <a:lnTo>
                    <a:pt x="48642" y="39489"/>
                  </a:lnTo>
                  <a:lnTo>
                    <a:pt x="45841" y="89727"/>
                  </a:lnTo>
                  <a:lnTo>
                    <a:pt x="44670" y="136594"/>
                  </a:lnTo>
                  <a:lnTo>
                    <a:pt x="44799" y="183485"/>
                  </a:lnTo>
                  <a:lnTo>
                    <a:pt x="45896" y="233797"/>
                  </a:lnTo>
                  <a:lnTo>
                    <a:pt x="47710" y="286951"/>
                  </a:lnTo>
                  <a:lnTo>
                    <a:pt x="50875" y="366726"/>
                  </a:lnTo>
                  <a:lnTo>
                    <a:pt x="51797" y="393422"/>
                  </a:lnTo>
                  <a:lnTo>
                    <a:pt x="52338" y="415626"/>
                  </a:lnTo>
                  <a:lnTo>
                    <a:pt x="52448" y="420166"/>
                  </a:lnTo>
                  <a:lnTo>
                    <a:pt x="52696" y="446935"/>
                  </a:lnTo>
                  <a:lnTo>
                    <a:pt x="52213" y="485770"/>
                  </a:lnTo>
                  <a:lnTo>
                    <a:pt x="52134" y="489562"/>
                  </a:lnTo>
                  <a:lnTo>
                    <a:pt x="52016" y="495185"/>
                  </a:lnTo>
                  <a:lnTo>
                    <a:pt x="51916" y="498454"/>
                  </a:lnTo>
                  <a:lnTo>
                    <a:pt x="51852" y="500546"/>
                  </a:lnTo>
                  <a:lnTo>
                    <a:pt x="51744" y="504066"/>
                  </a:lnTo>
                  <a:lnTo>
                    <a:pt x="51643" y="507346"/>
                  </a:lnTo>
                  <a:lnTo>
                    <a:pt x="51519" y="511399"/>
                  </a:lnTo>
                  <a:lnTo>
                    <a:pt x="51406" y="514799"/>
                  </a:lnTo>
                  <a:lnTo>
                    <a:pt x="51281" y="518591"/>
                  </a:lnTo>
                  <a:lnTo>
                    <a:pt x="51172" y="521860"/>
                  </a:lnTo>
                  <a:lnTo>
                    <a:pt x="51052" y="525503"/>
                  </a:lnTo>
                  <a:lnTo>
                    <a:pt x="50973" y="527875"/>
                  </a:lnTo>
                  <a:lnTo>
                    <a:pt x="50865" y="531536"/>
                  </a:lnTo>
                  <a:lnTo>
                    <a:pt x="220540" y="531536"/>
                  </a:lnTo>
                  <a:lnTo>
                    <a:pt x="225308" y="536352"/>
                  </a:lnTo>
                  <a:lnTo>
                    <a:pt x="226867" y="544351"/>
                  </a:lnTo>
                  <a:lnTo>
                    <a:pt x="223692" y="551324"/>
                  </a:lnTo>
                  <a:lnTo>
                    <a:pt x="216962" y="556789"/>
                  </a:lnTo>
                  <a:lnTo>
                    <a:pt x="207633" y="560219"/>
                  </a:lnTo>
                  <a:lnTo>
                    <a:pt x="196662" y="561088"/>
                  </a:lnTo>
                  <a:close/>
                </a:path>
                <a:path w="300989" h="618490">
                  <a:moveTo>
                    <a:pt x="234907" y="618389"/>
                  </a:moveTo>
                  <a:lnTo>
                    <a:pt x="207907" y="594693"/>
                  </a:lnTo>
                  <a:lnTo>
                    <a:pt x="211307" y="592339"/>
                  </a:lnTo>
                  <a:lnTo>
                    <a:pt x="217714" y="588024"/>
                  </a:lnTo>
                  <a:lnTo>
                    <a:pt x="223860" y="583186"/>
                  </a:lnTo>
                  <a:lnTo>
                    <a:pt x="253150" y="552396"/>
                  </a:lnTo>
                  <a:lnTo>
                    <a:pt x="260864" y="540166"/>
                  </a:lnTo>
                  <a:lnTo>
                    <a:pt x="262434" y="537682"/>
                  </a:lnTo>
                  <a:lnTo>
                    <a:pt x="265310" y="532713"/>
                  </a:lnTo>
                  <a:lnTo>
                    <a:pt x="266879" y="530229"/>
                  </a:lnTo>
                  <a:lnTo>
                    <a:pt x="268242" y="527875"/>
                  </a:lnTo>
                  <a:lnTo>
                    <a:pt x="270671" y="523821"/>
                  </a:lnTo>
                  <a:lnTo>
                    <a:pt x="271325" y="522514"/>
                  </a:lnTo>
                  <a:lnTo>
                    <a:pt x="272110" y="521206"/>
                  </a:lnTo>
                  <a:lnTo>
                    <a:pt x="272764" y="519899"/>
                  </a:lnTo>
                  <a:lnTo>
                    <a:pt x="273156" y="519245"/>
                  </a:lnTo>
                  <a:lnTo>
                    <a:pt x="273260" y="518722"/>
                  </a:lnTo>
                  <a:lnTo>
                    <a:pt x="268710" y="513491"/>
                  </a:lnTo>
                  <a:lnTo>
                    <a:pt x="267272" y="512838"/>
                  </a:lnTo>
                  <a:lnTo>
                    <a:pt x="264656" y="511791"/>
                  </a:lnTo>
                  <a:lnTo>
                    <a:pt x="263610" y="511399"/>
                  </a:lnTo>
                  <a:lnTo>
                    <a:pt x="261780" y="510484"/>
                  </a:lnTo>
                  <a:lnTo>
                    <a:pt x="223524" y="497050"/>
                  </a:lnTo>
                  <a:lnTo>
                    <a:pt x="211045" y="495185"/>
                  </a:lnTo>
                  <a:lnTo>
                    <a:pt x="207333" y="492210"/>
                  </a:lnTo>
                  <a:lnTo>
                    <a:pt x="207153" y="489562"/>
                  </a:lnTo>
                  <a:lnTo>
                    <a:pt x="207055" y="488124"/>
                  </a:lnTo>
                  <a:lnTo>
                    <a:pt x="206984" y="487078"/>
                  </a:lnTo>
                  <a:lnTo>
                    <a:pt x="206895" y="485770"/>
                  </a:lnTo>
                  <a:lnTo>
                    <a:pt x="206844" y="485019"/>
                  </a:lnTo>
                  <a:lnTo>
                    <a:pt x="209372" y="475326"/>
                  </a:lnTo>
                  <a:lnTo>
                    <a:pt x="232359" y="450204"/>
                  </a:lnTo>
                  <a:lnTo>
                    <a:pt x="234189" y="452558"/>
                  </a:lnTo>
                  <a:lnTo>
                    <a:pt x="239258" y="458393"/>
                  </a:lnTo>
                  <a:lnTo>
                    <a:pt x="270148" y="484332"/>
                  </a:lnTo>
                  <a:lnTo>
                    <a:pt x="272240" y="485770"/>
                  </a:lnTo>
                  <a:lnTo>
                    <a:pt x="274333" y="487078"/>
                  </a:lnTo>
                  <a:lnTo>
                    <a:pt x="275902" y="488124"/>
                  </a:lnTo>
                  <a:lnTo>
                    <a:pt x="278386" y="489562"/>
                  </a:lnTo>
                  <a:lnTo>
                    <a:pt x="283224" y="492439"/>
                  </a:lnTo>
                  <a:lnTo>
                    <a:pt x="286362" y="494139"/>
                  </a:lnTo>
                  <a:lnTo>
                    <a:pt x="289370" y="496231"/>
                  </a:lnTo>
                  <a:lnTo>
                    <a:pt x="300615" y="511399"/>
                  </a:lnTo>
                  <a:lnTo>
                    <a:pt x="300615" y="515583"/>
                  </a:lnTo>
                  <a:lnTo>
                    <a:pt x="300114" y="518591"/>
                  </a:lnTo>
                  <a:lnTo>
                    <a:pt x="300092" y="518722"/>
                  </a:lnTo>
                  <a:lnTo>
                    <a:pt x="299046" y="521860"/>
                  </a:lnTo>
                  <a:lnTo>
                    <a:pt x="297477" y="524998"/>
                  </a:lnTo>
                  <a:lnTo>
                    <a:pt x="294339" y="531405"/>
                  </a:lnTo>
                  <a:lnTo>
                    <a:pt x="293816" y="532190"/>
                  </a:lnTo>
                  <a:lnTo>
                    <a:pt x="289501" y="539251"/>
                  </a:lnTo>
                  <a:lnTo>
                    <a:pt x="288324" y="541082"/>
                  </a:lnTo>
                  <a:lnTo>
                    <a:pt x="285186" y="545789"/>
                  </a:lnTo>
                  <a:lnTo>
                    <a:pt x="284532" y="546835"/>
                  </a:lnTo>
                  <a:lnTo>
                    <a:pt x="283747" y="547750"/>
                  </a:lnTo>
                  <a:lnTo>
                    <a:pt x="281394" y="550889"/>
                  </a:lnTo>
                  <a:lnTo>
                    <a:pt x="279955" y="552981"/>
                  </a:lnTo>
                  <a:lnTo>
                    <a:pt x="278386" y="554942"/>
                  </a:lnTo>
                  <a:lnTo>
                    <a:pt x="252712" y="592680"/>
                  </a:lnTo>
                  <a:lnTo>
                    <a:pt x="238112" y="616530"/>
                  </a:lnTo>
                  <a:lnTo>
                    <a:pt x="234907" y="618389"/>
                  </a:lnTo>
                  <a:close/>
                </a:path>
                <a:path w="300989" h="618490">
                  <a:moveTo>
                    <a:pt x="220540" y="531536"/>
                  </a:moveTo>
                  <a:lnTo>
                    <a:pt x="52565" y="531536"/>
                  </a:lnTo>
                  <a:lnTo>
                    <a:pt x="54658" y="531405"/>
                  </a:lnTo>
                  <a:lnTo>
                    <a:pt x="55965" y="531405"/>
                  </a:lnTo>
                  <a:lnTo>
                    <a:pt x="58710" y="531144"/>
                  </a:lnTo>
                  <a:lnTo>
                    <a:pt x="62633" y="530882"/>
                  </a:lnTo>
                  <a:lnTo>
                    <a:pt x="63549" y="530752"/>
                  </a:lnTo>
                  <a:lnTo>
                    <a:pt x="65248" y="530752"/>
                  </a:lnTo>
                  <a:lnTo>
                    <a:pt x="101042" y="529383"/>
                  </a:lnTo>
                  <a:lnTo>
                    <a:pt x="196531" y="524344"/>
                  </a:lnTo>
                  <a:lnTo>
                    <a:pt x="208755" y="525503"/>
                  </a:lnTo>
                  <a:lnTo>
                    <a:pt x="218809" y="529787"/>
                  </a:lnTo>
                  <a:lnTo>
                    <a:pt x="220540" y="53153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7965" y="7426744"/>
              <a:ext cx="2486024" cy="571499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3178026" y="1091999"/>
            <a:ext cx="2375535" cy="4216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40">
                <a:solidFill>
                  <a:srgbClr val="40999D"/>
                </a:solidFill>
                <a:latin typeface="Arial Black"/>
                <a:cs typeface="Arial Black"/>
              </a:rPr>
              <a:t>(Medication)</a:t>
            </a:r>
            <a:endParaRPr sz="26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879250" y="413085"/>
            <a:ext cx="5397500" cy="45529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800"/>
              <a:t>Clinic</a:t>
            </a:r>
            <a:r>
              <a:rPr dirty="0" sz="2800" spc="310"/>
              <a:t> </a:t>
            </a:r>
            <a:r>
              <a:rPr dirty="0" sz="2800"/>
              <a:t>management</a:t>
            </a:r>
            <a:r>
              <a:rPr dirty="0" sz="2800" spc="310"/>
              <a:t> </a:t>
            </a:r>
            <a:r>
              <a:rPr dirty="0" sz="2800" spc="-10"/>
              <a:t>system</a:t>
            </a:r>
            <a:endParaRPr sz="2800"/>
          </a:p>
        </p:txBody>
      </p:sp>
      <p:sp>
        <p:nvSpPr>
          <p:cNvPr id="17" name="object 17" descr=""/>
          <p:cNvSpPr txBox="1"/>
          <p:nvPr/>
        </p:nvSpPr>
        <p:spPr>
          <a:xfrm>
            <a:off x="4345018" y="8492068"/>
            <a:ext cx="5523230" cy="8445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4399"/>
              </a:lnSpc>
              <a:spcBef>
                <a:spcPts val="95"/>
              </a:spcBef>
            </a:pPr>
            <a:r>
              <a:rPr dirty="0" sz="2350" spc="-200">
                <a:latin typeface="Arial Black"/>
                <a:cs typeface="Arial Black"/>
              </a:rPr>
              <a:t>The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80">
                <a:latin typeface="Arial Black"/>
                <a:cs typeface="Arial Black"/>
              </a:rPr>
              <a:t>next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95">
                <a:latin typeface="Arial Black"/>
                <a:cs typeface="Arial Black"/>
              </a:rPr>
              <a:t>session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65">
                <a:latin typeface="Arial Black"/>
                <a:cs typeface="Arial Black"/>
              </a:rPr>
              <a:t>will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75">
                <a:latin typeface="Arial Black"/>
                <a:cs typeface="Arial Black"/>
              </a:rPr>
              <a:t>also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25">
                <a:latin typeface="Arial Black"/>
                <a:cs typeface="Arial Black"/>
              </a:rPr>
              <a:t>be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05">
                <a:latin typeface="Arial Black"/>
                <a:cs typeface="Arial Black"/>
              </a:rPr>
              <a:t>recorded </a:t>
            </a:r>
            <a:r>
              <a:rPr dirty="0" sz="2350" spc="-190">
                <a:latin typeface="Arial Black"/>
                <a:cs typeface="Arial Black"/>
              </a:rPr>
              <a:t>when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90">
                <a:latin typeface="Arial Black"/>
                <a:cs typeface="Arial Black"/>
              </a:rPr>
              <a:t>it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225">
                <a:latin typeface="Arial Black"/>
                <a:cs typeface="Arial Black"/>
              </a:rPr>
              <a:t>takes</a:t>
            </a:r>
            <a:r>
              <a:rPr dirty="0" sz="2350" spc="-204">
                <a:latin typeface="Arial Black"/>
                <a:cs typeface="Arial Black"/>
              </a:rPr>
              <a:t> </a:t>
            </a:r>
            <a:r>
              <a:rPr dirty="0" sz="2350" spc="-10">
                <a:latin typeface="Arial Black"/>
                <a:cs typeface="Arial Black"/>
              </a:rPr>
              <a:t>place.</a:t>
            </a:r>
            <a:endParaRPr sz="23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9353" y="186234"/>
              <a:ext cx="1323974" cy="1343024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962849" y="1765667"/>
            <a:ext cx="14706600" cy="7618730"/>
            <a:chOff x="1962849" y="1765667"/>
            <a:chExt cx="14706600" cy="761873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2849" y="1765667"/>
              <a:ext cx="14706599" cy="641984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62849" y="8145581"/>
              <a:ext cx="14706599" cy="123824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2763" y="6588442"/>
              <a:ext cx="14609319" cy="164984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38349" y="1976700"/>
              <a:ext cx="14497049" cy="319087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8349" y="5260140"/>
              <a:ext cx="14582774" cy="1676399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3178026" y="1091999"/>
            <a:ext cx="2375535" cy="4216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40">
                <a:solidFill>
                  <a:srgbClr val="40999D"/>
                </a:solidFill>
                <a:latin typeface="Arial Black"/>
                <a:cs typeface="Arial Black"/>
              </a:rPr>
              <a:t>(Medication)</a:t>
            </a:r>
            <a:endParaRPr sz="26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879250" y="413085"/>
            <a:ext cx="5397500" cy="455295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800"/>
              <a:t>Clinic</a:t>
            </a:r>
            <a:r>
              <a:rPr dirty="0" sz="2800" spc="310"/>
              <a:t> </a:t>
            </a:r>
            <a:r>
              <a:rPr dirty="0" sz="2800"/>
              <a:t>management</a:t>
            </a:r>
            <a:r>
              <a:rPr dirty="0" sz="2800" spc="310"/>
              <a:t> </a:t>
            </a:r>
            <a:r>
              <a:rPr dirty="0" sz="2800" spc="-10"/>
              <a:t>system</a:t>
            </a:r>
            <a:endParaRPr sz="2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3304797" y="8809183"/>
              <a:ext cx="3825240" cy="523875"/>
            </a:xfrm>
            <a:custGeom>
              <a:avLst/>
              <a:gdLst/>
              <a:ahLst/>
              <a:cxnLst/>
              <a:rect l="l" t="t" r="r" b="b"/>
              <a:pathLst>
                <a:path w="3825240" h="523875">
                  <a:moveTo>
                    <a:pt x="0" y="523874"/>
                  </a:moveTo>
                  <a:lnTo>
                    <a:pt x="0" y="387726"/>
                  </a:lnTo>
                  <a:lnTo>
                    <a:pt x="164045" y="261937"/>
                  </a:lnTo>
                  <a:lnTo>
                    <a:pt x="0" y="136148"/>
                  </a:lnTo>
                  <a:lnTo>
                    <a:pt x="0" y="0"/>
                  </a:lnTo>
                  <a:lnTo>
                    <a:pt x="19210" y="14798"/>
                  </a:lnTo>
                  <a:lnTo>
                    <a:pt x="5965" y="14798"/>
                  </a:lnTo>
                  <a:lnTo>
                    <a:pt x="5965" y="133188"/>
                  </a:lnTo>
                  <a:lnTo>
                    <a:pt x="172993" y="261937"/>
                  </a:lnTo>
                  <a:lnTo>
                    <a:pt x="5965" y="390686"/>
                  </a:lnTo>
                  <a:lnTo>
                    <a:pt x="5965" y="509076"/>
                  </a:lnTo>
                  <a:lnTo>
                    <a:pt x="19210" y="509076"/>
                  </a:lnTo>
                  <a:lnTo>
                    <a:pt x="0" y="523874"/>
                  </a:lnTo>
                  <a:close/>
                </a:path>
                <a:path w="3825240" h="523875">
                  <a:moveTo>
                    <a:pt x="314668" y="523874"/>
                  </a:moveTo>
                  <a:lnTo>
                    <a:pt x="314668" y="387726"/>
                  </a:lnTo>
                  <a:lnTo>
                    <a:pt x="478714" y="261937"/>
                  </a:lnTo>
                  <a:lnTo>
                    <a:pt x="314668" y="136148"/>
                  </a:lnTo>
                  <a:lnTo>
                    <a:pt x="314668" y="0"/>
                  </a:lnTo>
                  <a:lnTo>
                    <a:pt x="333879" y="14798"/>
                  </a:lnTo>
                  <a:lnTo>
                    <a:pt x="322125" y="14798"/>
                  </a:lnTo>
                  <a:lnTo>
                    <a:pt x="322125" y="133188"/>
                  </a:lnTo>
                  <a:lnTo>
                    <a:pt x="489153" y="261937"/>
                  </a:lnTo>
                  <a:lnTo>
                    <a:pt x="322125" y="390686"/>
                  </a:lnTo>
                  <a:lnTo>
                    <a:pt x="322125" y="509076"/>
                  </a:lnTo>
                  <a:lnTo>
                    <a:pt x="333879" y="509076"/>
                  </a:lnTo>
                  <a:lnTo>
                    <a:pt x="314668" y="523874"/>
                  </a:lnTo>
                  <a:close/>
                </a:path>
                <a:path w="3825240" h="523875">
                  <a:moveTo>
                    <a:pt x="630829" y="523874"/>
                  </a:moveTo>
                  <a:lnTo>
                    <a:pt x="630829" y="387726"/>
                  </a:lnTo>
                  <a:lnTo>
                    <a:pt x="794874" y="261937"/>
                  </a:lnTo>
                  <a:lnTo>
                    <a:pt x="630829" y="136148"/>
                  </a:lnTo>
                  <a:lnTo>
                    <a:pt x="630829" y="0"/>
                  </a:lnTo>
                  <a:lnTo>
                    <a:pt x="650039" y="14798"/>
                  </a:lnTo>
                  <a:lnTo>
                    <a:pt x="636794" y="14798"/>
                  </a:lnTo>
                  <a:lnTo>
                    <a:pt x="636794" y="133188"/>
                  </a:lnTo>
                  <a:lnTo>
                    <a:pt x="803822" y="261937"/>
                  </a:lnTo>
                  <a:lnTo>
                    <a:pt x="636794" y="390686"/>
                  </a:lnTo>
                  <a:lnTo>
                    <a:pt x="636794" y="509076"/>
                  </a:lnTo>
                  <a:lnTo>
                    <a:pt x="650039" y="509076"/>
                  </a:lnTo>
                  <a:lnTo>
                    <a:pt x="630829" y="523874"/>
                  </a:lnTo>
                  <a:close/>
                </a:path>
                <a:path w="3825240" h="523875">
                  <a:moveTo>
                    <a:pt x="946989" y="523874"/>
                  </a:moveTo>
                  <a:lnTo>
                    <a:pt x="946989" y="387726"/>
                  </a:lnTo>
                  <a:lnTo>
                    <a:pt x="1111035" y="261937"/>
                  </a:lnTo>
                  <a:lnTo>
                    <a:pt x="946989" y="136148"/>
                  </a:lnTo>
                  <a:lnTo>
                    <a:pt x="946989" y="0"/>
                  </a:lnTo>
                  <a:lnTo>
                    <a:pt x="966199" y="14798"/>
                  </a:lnTo>
                  <a:lnTo>
                    <a:pt x="954446" y="14798"/>
                  </a:lnTo>
                  <a:lnTo>
                    <a:pt x="954446" y="133188"/>
                  </a:lnTo>
                  <a:lnTo>
                    <a:pt x="1121474" y="261937"/>
                  </a:lnTo>
                  <a:lnTo>
                    <a:pt x="954446" y="390686"/>
                  </a:lnTo>
                  <a:lnTo>
                    <a:pt x="954446" y="509076"/>
                  </a:lnTo>
                  <a:lnTo>
                    <a:pt x="966199" y="509076"/>
                  </a:lnTo>
                  <a:lnTo>
                    <a:pt x="946989" y="523874"/>
                  </a:lnTo>
                  <a:close/>
                </a:path>
                <a:path w="3825240" h="523875">
                  <a:moveTo>
                    <a:pt x="1264641" y="523874"/>
                  </a:moveTo>
                  <a:lnTo>
                    <a:pt x="1264641" y="387726"/>
                  </a:lnTo>
                  <a:lnTo>
                    <a:pt x="1428686" y="261937"/>
                  </a:lnTo>
                  <a:lnTo>
                    <a:pt x="1264641" y="136148"/>
                  </a:lnTo>
                  <a:lnTo>
                    <a:pt x="1264641" y="0"/>
                  </a:lnTo>
                  <a:lnTo>
                    <a:pt x="1283851" y="14798"/>
                  </a:lnTo>
                  <a:lnTo>
                    <a:pt x="1272097" y="14798"/>
                  </a:lnTo>
                  <a:lnTo>
                    <a:pt x="1272097" y="133188"/>
                  </a:lnTo>
                  <a:lnTo>
                    <a:pt x="1439125" y="261937"/>
                  </a:lnTo>
                  <a:lnTo>
                    <a:pt x="1272097" y="390686"/>
                  </a:lnTo>
                  <a:lnTo>
                    <a:pt x="1272097" y="509076"/>
                  </a:lnTo>
                  <a:lnTo>
                    <a:pt x="1283851" y="509076"/>
                  </a:lnTo>
                  <a:lnTo>
                    <a:pt x="1264641" y="523874"/>
                  </a:lnTo>
                  <a:close/>
                </a:path>
                <a:path w="3825240" h="523875">
                  <a:moveTo>
                    <a:pt x="1582292" y="523874"/>
                  </a:moveTo>
                  <a:lnTo>
                    <a:pt x="1582292" y="387726"/>
                  </a:lnTo>
                  <a:lnTo>
                    <a:pt x="1746338" y="261937"/>
                  </a:lnTo>
                  <a:lnTo>
                    <a:pt x="1582292" y="136148"/>
                  </a:lnTo>
                  <a:lnTo>
                    <a:pt x="1582292" y="0"/>
                  </a:lnTo>
                  <a:lnTo>
                    <a:pt x="1601503" y="14798"/>
                  </a:lnTo>
                  <a:lnTo>
                    <a:pt x="1588258" y="14798"/>
                  </a:lnTo>
                  <a:lnTo>
                    <a:pt x="1588258" y="133188"/>
                  </a:lnTo>
                  <a:lnTo>
                    <a:pt x="1755286" y="261937"/>
                  </a:lnTo>
                  <a:lnTo>
                    <a:pt x="1588258" y="390686"/>
                  </a:lnTo>
                  <a:lnTo>
                    <a:pt x="1588258" y="509076"/>
                  </a:lnTo>
                  <a:lnTo>
                    <a:pt x="1601503" y="509076"/>
                  </a:lnTo>
                  <a:lnTo>
                    <a:pt x="1582292" y="523874"/>
                  </a:lnTo>
                  <a:close/>
                </a:path>
                <a:path w="3825240" h="523875">
                  <a:moveTo>
                    <a:pt x="1898453" y="523874"/>
                  </a:moveTo>
                  <a:lnTo>
                    <a:pt x="1898453" y="387726"/>
                  </a:lnTo>
                  <a:lnTo>
                    <a:pt x="2062498" y="261937"/>
                  </a:lnTo>
                  <a:lnTo>
                    <a:pt x="1898453" y="136148"/>
                  </a:lnTo>
                  <a:lnTo>
                    <a:pt x="1898453" y="0"/>
                  </a:lnTo>
                  <a:lnTo>
                    <a:pt x="1917663" y="14798"/>
                  </a:lnTo>
                  <a:lnTo>
                    <a:pt x="1905909" y="14798"/>
                  </a:lnTo>
                  <a:lnTo>
                    <a:pt x="1905909" y="133188"/>
                  </a:lnTo>
                  <a:lnTo>
                    <a:pt x="2072937" y="261937"/>
                  </a:lnTo>
                  <a:lnTo>
                    <a:pt x="1905909" y="390686"/>
                  </a:lnTo>
                  <a:lnTo>
                    <a:pt x="1905909" y="509076"/>
                  </a:lnTo>
                  <a:lnTo>
                    <a:pt x="1917663" y="509076"/>
                  </a:lnTo>
                  <a:lnTo>
                    <a:pt x="1898453" y="523874"/>
                  </a:lnTo>
                  <a:close/>
                </a:path>
                <a:path w="3825240" h="523875">
                  <a:moveTo>
                    <a:pt x="2216104" y="523874"/>
                  </a:moveTo>
                  <a:lnTo>
                    <a:pt x="2216104" y="387726"/>
                  </a:lnTo>
                  <a:lnTo>
                    <a:pt x="2380150" y="261937"/>
                  </a:lnTo>
                  <a:lnTo>
                    <a:pt x="2216104" y="136148"/>
                  </a:lnTo>
                  <a:lnTo>
                    <a:pt x="2216104" y="0"/>
                  </a:lnTo>
                  <a:lnTo>
                    <a:pt x="2235315" y="14798"/>
                  </a:lnTo>
                  <a:lnTo>
                    <a:pt x="2223561" y="14798"/>
                  </a:lnTo>
                  <a:lnTo>
                    <a:pt x="2223561" y="133188"/>
                  </a:lnTo>
                  <a:lnTo>
                    <a:pt x="2390589" y="261937"/>
                  </a:lnTo>
                  <a:lnTo>
                    <a:pt x="2223561" y="390686"/>
                  </a:lnTo>
                  <a:lnTo>
                    <a:pt x="2223561" y="509076"/>
                  </a:lnTo>
                  <a:lnTo>
                    <a:pt x="2235315" y="509076"/>
                  </a:lnTo>
                  <a:lnTo>
                    <a:pt x="2216104" y="523874"/>
                  </a:lnTo>
                  <a:close/>
                </a:path>
                <a:path w="3825240" h="523875">
                  <a:moveTo>
                    <a:pt x="2533756" y="523874"/>
                  </a:moveTo>
                  <a:lnTo>
                    <a:pt x="2533756" y="387726"/>
                  </a:lnTo>
                  <a:lnTo>
                    <a:pt x="2697801" y="261937"/>
                  </a:lnTo>
                  <a:lnTo>
                    <a:pt x="2533756" y="136148"/>
                  </a:lnTo>
                  <a:lnTo>
                    <a:pt x="2533756" y="0"/>
                  </a:lnTo>
                  <a:lnTo>
                    <a:pt x="2552966" y="14798"/>
                  </a:lnTo>
                  <a:lnTo>
                    <a:pt x="2539721" y="14798"/>
                  </a:lnTo>
                  <a:lnTo>
                    <a:pt x="2539721" y="133188"/>
                  </a:lnTo>
                  <a:lnTo>
                    <a:pt x="2706749" y="261937"/>
                  </a:lnTo>
                  <a:lnTo>
                    <a:pt x="2539721" y="390686"/>
                  </a:lnTo>
                  <a:lnTo>
                    <a:pt x="2539721" y="509076"/>
                  </a:lnTo>
                  <a:lnTo>
                    <a:pt x="2552966" y="509076"/>
                  </a:lnTo>
                  <a:lnTo>
                    <a:pt x="2533756" y="523874"/>
                  </a:lnTo>
                  <a:close/>
                </a:path>
                <a:path w="3825240" h="523875">
                  <a:moveTo>
                    <a:pt x="2851408" y="523874"/>
                  </a:moveTo>
                  <a:lnTo>
                    <a:pt x="2851408" y="387726"/>
                  </a:lnTo>
                  <a:lnTo>
                    <a:pt x="3015453" y="261937"/>
                  </a:lnTo>
                  <a:lnTo>
                    <a:pt x="2851408" y="136148"/>
                  </a:lnTo>
                  <a:lnTo>
                    <a:pt x="2851408" y="0"/>
                  </a:lnTo>
                  <a:lnTo>
                    <a:pt x="2870618" y="14798"/>
                  </a:lnTo>
                  <a:lnTo>
                    <a:pt x="2857373" y="14798"/>
                  </a:lnTo>
                  <a:lnTo>
                    <a:pt x="2857373" y="133188"/>
                  </a:lnTo>
                  <a:lnTo>
                    <a:pt x="3024401" y="261937"/>
                  </a:lnTo>
                  <a:lnTo>
                    <a:pt x="2857373" y="390686"/>
                  </a:lnTo>
                  <a:lnTo>
                    <a:pt x="2857373" y="509076"/>
                  </a:lnTo>
                  <a:lnTo>
                    <a:pt x="2870618" y="509076"/>
                  </a:lnTo>
                  <a:lnTo>
                    <a:pt x="2851408" y="523874"/>
                  </a:lnTo>
                  <a:close/>
                </a:path>
                <a:path w="3825240" h="523875">
                  <a:moveTo>
                    <a:pt x="3167568" y="523874"/>
                  </a:moveTo>
                  <a:lnTo>
                    <a:pt x="3167568" y="387726"/>
                  </a:lnTo>
                  <a:lnTo>
                    <a:pt x="3331613" y="261937"/>
                  </a:lnTo>
                  <a:lnTo>
                    <a:pt x="3167568" y="136148"/>
                  </a:lnTo>
                  <a:lnTo>
                    <a:pt x="3167568" y="0"/>
                  </a:lnTo>
                  <a:lnTo>
                    <a:pt x="3186778" y="14798"/>
                  </a:lnTo>
                  <a:lnTo>
                    <a:pt x="3175024" y="14798"/>
                  </a:lnTo>
                  <a:lnTo>
                    <a:pt x="3175024" y="133188"/>
                  </a:lnTo>
                  <a:lnTo>
                    <a:pt x="3342053" y="261937"/>
                  </a:lnTo>
                  <a:lnTo>
                    <a:pt x="3175024" y="390686"/>
                  </a:lnTo>
                  <a:lnTo>
                    <a:pt x="3175024" y="509076"/>
                  </a:lnTo>
                  <a:lnTo>
                    <a:pt x="3186778" y="509076"/>
                  </a:lnTo>
                  <a:lnTo>
                    <a:pt x="3167568" y="523874"/>
                  </a:lnTo>
                  <a:close/>
                </a:path>
                <a:path w="3825240" h="523875">
                  <a:moveTo>
                    <a:pt x="3485220" y="523874"/>
                  </a:moveTo>
                  <a:lnTo>
                    <a:pt x="3485220" y="387726"/>
                  </a:lnTo>
                  <a:lnTo>
                    <a:pt x="3649265" y="261937"/>
                  </a:lnTo>
                  <a:lnTo>
                    <a:pt x="3485220" y="136148"/>
                  </a:lnTo>
                  <a:lnTo>
                    <a:pt x="3485220" y="0"/>
                  </a:lnTo>
                  <a:lnTo>
                    <a:pt x="3504430" y="14798"/>
                  </a:lnTo>
                  <a:lnTo>
                    <a:pt x="3492676" y="14798"/>
                  </a:lnTo>
                  <a:lnTo>
                    <a:pt x="3492676" y="133188"/>
                  </a:lnTo>
                  <a:lnTo>
                    <a:pt x="3659704" y="261937"/>
                  </a:lnTo>
                  <a:lnTo>
                    <a:pt x="3492676" y="390686"/>
                  </a:lnTo>
                  <a:lnTo>
                    <a:pt x="3492676" y="509076"/>
                  </a:lnTo>
                  <a:lnTo>
                    <a:pt x="3504430" y="509076"/>
                  </a:lnTo>
                  <a:lnTo>
                    <a:pt x="3485220" y="523874"/>
                  </a:lnTo>
                  <a:close/>
                </a:path>
                <a:path w="3825240" h="523875">
                  <a:moveTo>
                    <a:pt x="19210" y="509076"/>
                  </a:moveTo>
                  <a:lnTo>
                    <a:pt x="5965" y="509076"/>
                  </a:lnTo>
                  <a:lnTo>
                    <a:pt x="329582" y="261937"/>
                  </a:lnTo>
                  <a:lnTo>
                    <a:pt x="5965" y="14798"/>
                  </a:lnTo>
                  <a:lnTo>
                    <a:pt x="19210" y="14798"/>
                  </a:lnTo>
                  <a:lnTo>
                    <a:pt x="340021" y="261937"/>
                  </a:lnTo>
                  <a:lnTo>
                    <a:pt x="19210" y="509076"/>
                  </a:lnTo>
                  <a:close/>
                </a:path>
                <a:path w="3825240" h="523875">
                  <a:moveTo>
                    <a:pt x="333879" y="509076"/>
                  </a:moveTo>
                  <a:lnTo>
                    <a:pt x="322125" y="509076"/>
                  </a:lnTo>
                  <a:lnTo>
                    <a:pt x="644251" y="261937"/>
                  </a:lnTo>
                  <a:lnTo>
                    <a:pt x="322125" y="14798"/>
                  </a:lnTo>
                  <a:lnTo>
                    <a:pt x="333879" y="14798"/>
                  </a:lnTo>
                  <a:lnTo>
                    <a:pt x="654690" y="261937"/>
                  </a:lnTo>
                  <a:lnTo>
                    <a:pt x="333879" y="509076"/>
                  </a:lnTo>
                  <a:close/>
                </a:path>
                <a:path w="3825240" h="523875">
                  <a:moveTo>
                    <a:pt x="650039" y="509076"/>
                  </a:moveTo>
                  <a:lnTo>
                    <a:pt x="636794" y="509076"/>
                  </a:lnTo>
                  <a:lnTo>
                    <a:pt x="958920" y="261937"/>
                  </a:lnTo>
                  <a:lnTo>
                    <a:pt x="636794" y="14798"/>
                  </a:lnTo>
                  <a:lnTo>
                    <a:pt x="650039" y="14798"/>
                  </a:lnTo>
                  <a:lnTo>
                    <a:pt x="970850" y="261937"/>
                  </a:lnTo>
                  <a:lnTo>
                    <a:pt x="650039" y="509076"/>
                  </a:lnTo>
                  <a:close/>
                </a:path>
                <a:path w="3825240" h="523875">
                  <a:moveTo>
                    <a:pt x="966199" y="509076"/>
                  </a:moveTo>
                  <a:lnTo>
                    <a:pt x="954446" y="509076"/>
                  </a:lnTo>
                  <a:lnTo>
                    <a:pt x="1276571" y="261937"/>
                  </a:lnTo>
                  <a:lnTo>
                    <a:pt x="954446" y="14798"/>
                  </a:lnTo>
                  <a:lnTo>
                    <a:pt x="966199" y="14798"/>
                  </a:lnTo>
                  <a:lnTo>
                    <a:pt x="1287011" y="261937"/>
                  </a:lnTo>
                  <a:lnTo>
                    <a:pt x="966199" y="509076"/>
                  </a:lnTo>
                  <a:close/>
                </a:path>
                <a:path w="3825240" h="523875">
                  <a:moveTo>
                    <a:pt x="1283851" y="509076"/>
                  </a:moveTo>
                  <a:lnTo>
                    <a:pt x="1272097" y="509076"/>
                  </a:lnTo>
                  <a:lnTo>
                    <a:pt x="1594223" y="261937"/>
                  </a:lnTo>
                  <a:lnTo>
                    <a:pt x="1272097" y="14798"/>
                  </a:lnTo>
                  <a:lnTo>
                    <a:pt x="1283851" y="14798"/>
                  </a:lnTo>
                  <a:lnTo>
                    <a:pt x="1604662" y="261937"/>
                  </a:lnTo>
                  <a:lnTo>
                    <a:pt x="1283851" y="509076"/>
                  </a:lnTo>
                  <a:close/>
                </a:path>
                <a:path w="3825240" h="523875">
                  <a:moveTo>
                    <a:pt x="1601503" y="509076"/>
                  </a:moveTo>
                  <a:lnTo>
                    <a:pt x="1588258" y="509076"/>
                  </a:lnTo>
                  <a:lnTo>
                    <a:pt x="1910383" y="261937"/>
                  </a:lnTo>
                  <a:lnTo>
                    <a:pt x="1588258" y="14798"/>
                  </a:lnTo>
                  <a:lnTo>
                    <a:pt x="1601503" y="14798"/>
                  </a:lnTo>
                  <a:lnTo>
                    <a:pt x="1922314" y="261937"/>
                  </a:lnTo>
                  <a:lnTo>
                    <a:pt x="1601503" y="509076"/>
                  </a:lnTo>
                  <a:close/>
                </a:path>
                <a:path w="3825240" h="523875">
                  <a:moveTo>
                    <a:pt x="1917663" y="509076"/>
                  </a:moveTo>
                  <a:lnTo>
                    <a:pt x="1905909" y="509076"/>
                  </a:lnTo>
                  <a:lnTo>
                    <a:pt x="2228035" y="261937"/>
                  </a:lnTo>
                  <a:lnTo>
                    <a:pt x="1905909" y="14798"/>
                  </a:lnTo>
                  <a:lnTo>
                    <a:pt x="1917663" y="14798"/>
                  </a:lnTo>
                  <a:lnTo>
                    <a:pt x="2238474" y="261937"/>
                  </a:lnTo>
                  <a:lnTo>
                    <a:pt x="1917663" y="509076"/>
                  </a:lnTo>
                  <a:close/>
                </a:path>
                <a:path w="3825240" h="523875">
                  <a:moveTo>
                    <a:pt x="2235315" y="509076"/>
                  </a:moveTo>
                  <a:lnTo>
                    <a:pt x="2223561" y="509076"/>
                  </a:lnTo>
                  <a:lnTo>
                    <a:pt x="2545687" y="261937"/>
                  </a:lnTo>
                  <a:lnTo>
                    <a:pt x="2223561" y="14798"/>
                  </a:lnTo>
                  <a:lnTo>
                    <a:pt x="2235315" y="14798"/>
                  </a:lnTo>
                  <a:lnTo>
                    <a:pt x="2556126" y="261937"/>
                  </a:lnTo>
                  <a:lnTo>
                    <a:pt x="2235315" y="509076"/>
                  </a:lnTo>
                  <a:close/>
                </a:path>
                <a:path w="3825240" h="523875">
                  <a:moveTo>
                    <a:pt x="2552966" y="509076"/>
                  </a:moveTo>
                  <a:lnTo>
                    <a:pt x="2539721" y="509076"/>
                  </a:lnTo>
                  <a:lnTo>
                    <a:pt x="2861847" y="261937"/>
                  </a:lnTo>
                  <a:lnTo>
                    <a:pt x="2539721" y="14798"/>
                  </a:lnTo>
                  <a:lnTo>
                    <a:pt x="2552966" y="14798"/>
                  </a:lnTo>
                  <a:lnTo>
                    <a:pt x="2873778" y="261937"/>
                  </a:lnTo>
                  <a:lnTo>
                    <a:pt x="2552966" y="509076"/>
                  </a:lnTo>
                  <a:close/>
                </a:path>
                <a:path w="3825240" h="523875">
                  <a:moveTo>
                    <a:pt x="2870618" y="509076"/>
                  </a:moveTo>
                  <a:lnTo>
                    <a:pt x="2857373" y="509076"/>
                  </a:lnTo>
                  <a:lnTo>
                    <a:pt x="3179499" y="261937"/>
                  </a:lnTo>
                  <a:lnTo>
                    <a:pt x="2857373" y="14798"/>
                  </a:lnTo>
                  <a:lnTo>
                    <a:pt x="2870618" y="14798"/>
                  </a:lnTo>
                  <a:lnTo>
                    <a:pt x="3191429" y="261937"/>
                  </a:lnTo>
                  <a:lnTo>
                    <a:pt x="2870618" y="509076"/>
                  </a:lnTo>
                  <a:close/>
                </a:path>
                <a:path w="3825240" h="523875">
                  <a:moveTo>
                    <a:pt x="3186778" y="509076"/>
                  </a:moveTo>
                  <a:lnTo>
                    <a:pt x="3175024" y="509076"/>
                  </a:lnTo>
                  <a:lnTo>
                    <a:pt x="3497150" y="261937"/>
                  </a:lnTo>
                  <a:lnTo>
                    <a:pt x="3175024" y="14798"/>
                  </a:lnTo>
                  <a:lnTo>
                    <a:pt x="3186778" y="14798"/>
                  </a:lnTo>
                  <a:lnTo>
                    <a:pt x="3507589" y="261937"/>
                  </a:lnTo>
                  <a:lnTo>
                    <a:pt x="3186778" y="509076"/>
                  </a:lnTo>
                  <a:close/>
                </a:path>
                <a:path w="3825240" h="523875">
                  <a:moveTo>
                    <a:pt x="3504430" y="509076"/>
                  </a:moveTo>
                  <a:lnTo>
                    <a:pt x="3492676" y="509076"/>
                  </a:lnTo>
                  <a:lnTo>
                    <a:pt x="3814802" y="261937"/>
                  </a:lnTo>
                  <a:lnTo>
                    <a:pt x="3492676" y="14798"/>
                  </a:lnTo>
                  <a:lnTo>
                    <a:pt x="3504430" y="14798"/>
                  </a:lnTo>
                  <a:lnTo>
                    <a:pt x="3825241" y="261937"/>
                  </a:lnTo>
                  <a:lnTo>
                    <a:pt x="3504430" y="509076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9353" y="186234"/>
            <a:ext cx="1781174" cy="18192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11516625" y="1358660"/>
            <a:ext cx="6600825" cy="8724900"/>
            <a:chOff x="11516625" y="1358660"/>
            <a:chExt cx="6600825" cy="8724900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16625" y="1358660"/>
              <a:ext cx="6600824" cy="87248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742252" y="5719732"/>
              <a:ext cx="6115049" cy="9715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255267" y="2773225"/>
              <a:ext cx="3076574" cy="295274"/>
            </a:xfrm>
            <a:prstGeom prst="rect">
              <a:avLst/>
            </a:prstGeom>
          </p:spPr>
        </p:pic>
      </p:grpSp>
      <p:grpSp>
        <p:nvGrpSpPr>
          <p:cNvPr id="10" name="object 10" descr=""/>
          <p:cNvGrpSpPr/>
          <p:nvPr/>
        </p:nvGrpSpPr>
        <p:grpSpPr>
          <a:xfrm>
            <a:off x="487269" y="2472160"/>
            <a:ext cx="12484100" cy="2667000"/>
            <a:chOff x="487269" y="2472160"/>
            <a:chExt cx="12484100" cy="2667000"/>
          </a:xfrm>
        </p:grpSpPr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7269" y="2472160"/>
              <a:ext cx="10553699" cy="266699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04355" y="3657732"/>
              <a:ext cx="2447924" cy="128587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141682" y="4335745"/>
              <a:ext cx="2905124" cy="666749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8817840" y="2905723"/>
              <a:ext cx="4153535" cy="1315085"/>
            </a:xfrm>
            <a:custGeom>
              <a:avLst/>
              <a:gdLst/>
              <a:ahLst/>
              <a:cxnLst/>
              <a:rect l="l" t="t" r="r" b="b"/>
              <a:pathLst>
                <a:path w="4153534" h="1315085">
                  <a:moveTo>
                    <a:pt x="24134" y="1314960"/>
                  </a:moveTo>
                  <a:lnTo>
                    <a:pt x="18507" y="1315027"/>
                  </a:lnTo>
                  <a:lnTo>
                    <a:pt x="13288" y="1313687"/>
                  </a:lnTo>
                  <a:lnTo>
                    <a:pt x="11567" y="1312800"/>
                  </a:lnTo>
                  <a:lnTo>
                    <a:pt x="9135" y="1312086"/>
                  </a:lnTo>
                  <a:lnTo>
                    <a:pt x="5035" y="1309166"/>
                  </a:lnTo>
                  <a:lnTo>
                    <a:pt x="1700" y="1304751"/>
                  </a:lnTo>
                  <a:lnTo>
                    <a:pt x="0" y="1294707"/>
                  </a:lnTo>
                  <a:lnTo>
                    <a:pt x="570" y="1289339"/>
                  </a:lnTo>
                  <a:lnTo>
                    <a:pt x="2506" y="1284944"/>
                  </a:lnTo>
                  <a:lnTo>
                    <a:pt x="4034" y="1281956"/>
                  </a:lnTo>
                  <a:lnTo>
                    <a:pt x="5153" y="1280376"/>
                  </a:lnTo>
                  <a:lnTo>
                    <a:pt x="7800" y="1275807"/>
                  </a:lnTo>
                  <a:lnTo>
                    <a:pt x="12115" y="1273446"/>
                  </a:lnTo>
                  <a:lnTo>
                    <a:pt x="16731" y="1272319"/>
                  </a:lnTo>
                  <a:lnTo>
                    <a:pt x="30505" y="1254575"/>
                  </a:lnTo>
                  <a:lnTo>
                    <a:pt x="44244" y="1235532"/>
                  </a:lnTo>
                  <a:lnTo>
                    <a:pt x="59403" y="1216142"/>
                  </a:lnTo>
                  <a:lnTo>
                    <a:pt x="67533" y="1207620"/>
                  </a:lnTo>
                  <a:lnTo>
                    <a:pt x="75662" y="1197790"/>
                  </a:lnTo>
                  <a:lnTo>
                    <a:pt x="92330" y="1178032"/>
                  </a:lnTo>
                  <a:lnTo>
                    <a:pt x="101049" y="1169366"/>
                  </a:lnTo>
                  <a:lnTo>
                    <a:pt x="119502" y="1147865"/>
                  </a:lnTo>
                  <a:lnTo>
                    <a:pt x="129839" y="1137496"/>
                  </a:lnTo>
                  <a:lnTo>
                    <a:pt x="139941" y="1125878"/>
                  </a:lnTo>
                  <a:lnTo>
                    <a:pt x="158254" y="1107025"/>
                  </a:lnTo>
                  <a:lnTo>
                    <a:pt x="174270" y="1090041"/>
                  </a:lnTo>
                  <a:lnTo>
                    <a:pt x="182647" y="1082766"/>
                  </a:lnTo>
                  <a:lnTo>
                    <a:pt x="204952" y="1061631"/>
                  </a:lnTo>
                  <a:lnTo>
                    <a:pt x="220116" y="1046161"/>
                  </a:lnTo>
                  <a:lnTo>
                    <a:pt x="225428" y="1042250"/>
                  </a:lnTo>
                  <a:lnTo>
                    <a:pt x="265207" y="1006389"/>
                  </a:lnTo>
                  <a:lnTo>
                    <a:pt x="283800" y="990082"/>
                  </a:lnTo>
                  <a:lnTo>
                    <a:pt x="288932" y="984907"/>
                  </a:lnTo>
                  <a:lnTo>
                    <a:pt x="320799" y="958822"/>
                  </a:lnTo>
                  <a:lnTo>
                    <a:pt x="331295" y="951030"/>
                  </a:lnTo>
                  <a:lnTo>
                    <a:pt x="341655" y="941963"/>
                  </a:lnTo>
                  <a:lnTo>
                    <a:pt x="352434" y="934101"/>
                  </a:lnTo>
                  <a:lnTo>
                    <a:pt x="362912" y="925006"/>
                  </a:lnTo>
                  <a:lnTo>
                    <a:pt x="373690" y="917144"/>
                  </a:lnTo>
                  <a:lnTo>
                    <a:pt x="384168" y="908049"/>
                  </a:lnTo>
                  <a:lnTo>
                    <a:pt x="431705" y="871601"/>
                  </a:lnTo>
                  <a:lnTo>
                    <a:pt x="443604" y="863466"/>
                  </a:lnTo>
                  <a:lnTo>
                    <a:pt x="467235" y="845929"/>
                  </a:lnTo>
                  <a:lnTo>
                    <a:pt x="479134" y="837794"/>
                  </a:lnTo>
                  <a:lnTo>
                    <a:pt x="499804" y="822287"/>
                  </a:lnTo>
                  <a:lnTo>
                    <a:pt x="530222" y="800478"/>
                  </a:lnTo>
                  <a:lnTo>
                    <a:pt x="549719" y="787873"/>
                  </a:lnTo>
                  <a:lnTo>
                    <a:pt x="559166" y="780337"/>
                  </a:lnTo>
                  <a:lnTo>
                    <a:pt x="570035" y="773760"/>
                  </a:lnTo>
                  <a:lnTo>
                    <a:pt x="580669" y="765934"/>
                  </a:lnTo>
                  <a:lnTo>
                    <a:pt x="656402" y="714756"/>
                  </a:lnTo>
                  <a:lnTo>
                    <a:pt x="678448" y="698914"/>
                  </a:lnTo>
                  <a:lnTo>
                    <a:pt x="700830" y="685604"/>
                  </a:lnTo>
                  <a:lnTo>
                    <a:pt x="711609" y="677742"/>
                  </a:lnTo>
                  <a:lnTo>
                    <a:pt x="835264" y="604403"/>
                  </a:lnTo>
                  <a:lnTo>
                    <a:pt x="859881" y="590547"/>
                  </a:lnTo>
                  <a:lnTo>
                    <a:pt x="884900" y="577900"/>
                  </a:lnTo>
                  <a:lnTo>
                    <a:pt x="934502" y="550099"/>
                  </a:lnTo>
                  <a:lnTo>
                    <a:pt x="945939" y="544692"/>
                  </a:lnTo>
                  <a:lnTo>
                    <a:pt x="968644" y="532610"/>
                  </a:lnTo>
                  <a:lnTo>
                    <a:pt x="979779" y="525969"/>
                  </a:lnTo>
                  <a:lnTo>
                    <a:pt x="1019677" y="504459"/>
                  </a:lnTo>
                  <a:lnTo>
                    <a:pt x="1077436" y="475973"/>
                  </a:lnTo>
                  <a:lnTo>
                    <a:pt x="1090380" y="468890"/>
                  </a:lnTo>
                  <a:lnTo>
                    <a:pt x="1136232" y="447234"/>
                  </a:lnTo>
                  <a:lnTo>
                    <a:pt x="1145644" y="442321"/>
                  </a:lnTo>
                  <a:lnTo>
                    <a:pt x="1155424" y="438626"/>
                  </a:lnTo>
                  <a:lnTo>
                    <a:pt x="1164935" y="433688"/>
                  </a:lnTo>
                  <a:lnTo>
                    <a:pt x="1229387" y="404875"/>
                  </a:lnTo>
                  <a:lnTo>
                    <a:pt x="1239738" y="401040"/>
                  </a:lnTo>
                  <a:lnTo>
                    <a:pt x="1259838" y="390902"/>
                  </a:lnTo>
                  <a:lnTo>
                    <a:pt x="1270189" y="387067"/>
                  </a:lnTo>
                  <a:lnTo>
                    <a:pt x="1293129" y="376235"/>
                  </a:lnTo>
                  <a:lnTo>
                    <a:pt x="1316370" y="366638"/>
                  </a:lnTo>
                  <a:lnTo>
                    <a:pt x="1375087" y="340532"/>
                  </a:lnTo>
                  <a:lnTo>
                    <a:pt x="1380058" y="339318"/>
                  </a:lnTo>
                  <a:lnTo>
                    <a:pt x="1384372" y="336957"/>
                  </a:lnTo>
                  <a:lnTo>
                    <a:pt x="1389344" y="335743"/>
                  </a:lnTo>
                  <a:lnTo>
                    <a:pt x="1426540" y="320123"/>
                  </a:lnTo>
                  <a:lnTo>
                    <a:pt x="1438011" y="314707"/>
                  </a:lnTo>
                  <a:lnTo>
                    <a:pt x="1444402" y="313146"/>
                  </a:lnTo>
                  <a:lnTo>
                    <a:pt x="1468353" y="303375"/>
                  </a:lnTo>
                  <a:lnTo>
                    <a:pt x="1481573" y="298839"/>
                  </a:lnTo>
                  <a:lnTo>
                    <a:pt x="1520464" y="284113"/>
                  </a:lnTo>
                  <a:lnTo>
                    <a:pt x="1655274" y="236810"/>
                  </a:lnTo>
                  <a:lnTo>
                    <a:pt x="1661364" y="234015"/>
                  </a:lnTo>
                  <a:lnTo>
                    <a:pt x="1667401" y="232541"/>
                  </a:lnTo>
                  <a:lnTo>
                    <a:pt x="1673491" y="229747"/>
                  </a:lnTo>
                  <a:lnTo>
                    <a:pt x="1733305" y="211217"/>
                  </a:lnTo>
                  <a:lnTo>
                    <a:pt x="1830101" y="182349"/>
                  </a:lnTo>
                  <a:lnTo>
                    <a:pt x="1844748" y="178772"/>
                  </a:lnTo>
                  <a:lnTo>
                    <a:pt x="1873740" y="170385"/>
                  </a:lnTo>
                  <a:lnTo>
                    <a:pt x="1888387" y="166808"/>
                  </a:lnTo>
                  <a:lnTo>
                    <a:pt x="1928210" y="155775"/>
                  </a:lnTo>
                  <a:lnTo>
                    <a:pt x="1987916" y="139887"/>
                  </a:lnTo>
                  <a:lnTo>
                    <a:pt x="2084852" y="116214"/>
                  </a:lnTo>
                  <a:lnTo>
                    <a:pt x="2202878" y="92620"/>
                  </a:lnTo>
                  <a:lnTo>
                    <a:pt x="2223117" y="87678"/>
                  </a:lnTo>
                  <a:lnTo>
                    <a:pt x="2233538" y="86440"/>
                  </a:lnTo>
                  <a:lnTo>
                    <a:pt x="2243658" y="83969"/>
                  </a:lnTo>
                  <a:lnTo>
                    <a:pt x="2307765" y="72235"/>
                  </a:lnTo>
                  <a:lnTo>
                    <a:pt x="2322980" y="69827"/>
                  </a:lnTo>
                  <a:lnTo>
                    <a:pt x="2362942" y="63989"/>
                  </a:lnTo>
                  <a:lnTo>
                    <a:pt x="2388598" y="59031"/>
                  </a:lnTo>
                  <a:lnTo>
                    <a:pt x="2466603" y="47826"/>
                  </a:lnTo>
                  <a:lnTo>
                    <a:pt x="2471930" y="46525"/>
                  </a:lnTo>
                  <a:lnTo>
                    <a:pt x="2483593" y="44984"/>
                  </a:lnTo>
                  <a:lnTo>
                    <a:pt x="2567316" y="34996"/>
                  </a:lnTo>
                  <a:lnTo>
                    <a:pt x="2576598" y="34037"/>
                  </a:lnTo>
                  <a:lnTo>
                    <a:pt x="1989907" y="177313"/>
                  </a:lnTo>
                  <a:lnTo>
                    <a:pt x="1918128" y="196150"/>
                  </a:lnTo>
                  <a:lnTo>
                    <a:pt x="1893367" y="202197"/>
                  </a:lnTo>
                  <a:lnTo>
                    <a:pt x="1763400" y="240473"/>
                  </a:lnTo>
                  <a:lnTo>
                    <a:pt x="1757009" y="242033"/>
                  </a:lnTo>
                  <a:lnTo>
                    <a:pt x="1751274" y="244741"/>
                  </a:lnTo>
                  <a:lnTo>
                    <a:pt x="1744883" y="246302"/>
                  </a:lnTo>
                  <a:lnTo>
                    <a:pt x="1685069" y="264831"/>
                  </a:lnTo>
                  <a:lnTo>
                    <a:pt x="1678979" y="267626"/>
                  </a:lnTo>
                  <a:lnTo>
                    <a:pt x="1672942" y="269100"/>
                  </a:lnTo>
                  <a:lnTo>
                    <a:pt x="1666852" y="271895"/>
                  </a:lnTo>
                  <a:lnTo>
                    <a:pt x="1594713" y="296048"/>
                  </a:lnTo>
                  <a:lnTo>
                    <a:pt x="1581612" y="301863"/>
                  </a:lnTo>
                  <a:lnTo>
                    <a:pt x="1554874" y="311007"/>
                  </a:lnTo>
                  <a:lnTo>
                    <a:pt x="1474551" y="341081"/>
                  </a:lnTo>
                  <a:lnTo>
                    <a:pt x="1467450" y="342815"/>
                  </a:lnTo>
                  <a:lnTo>
                    <a:pt x="1454204" y="348665"/>
                  </a:lnTo>
                  <a:lnTo>
                    <a:pt x="1392400" y="372909"/>
                  </a:lnTo>
                  <a:lnTo>
                    <a:pt x="1368100" y="384073"/>
                  </a:lnTo>
                  <a:lnTo>
                    <a:pt x="1187984" y="463357"/>
                  </a:lnTo>
                  <a:lnTo>
                    <a:pt x="1164428" y="474339"/>
                  </a:lnTo>
                  <a:lnTo>
                    <a:pt x="1141206" y="486547"/>
                  </a:lnTo>
                  <a:lnTo>
                    <a:pt x="1094394" y="508437"/>
                  </a:lnTo>
                  <a:lnTo>
                    <a:pt x="1079320" y="516041"/>
                  </a:lnTo>
                  <a:lnTo>
                    <a:pt x="1043737" y="535189"/>
                  </a:lnTo>
                  <a:lnTo>
                    <a:pt x="957550" y="579768"/>
                  </a:lnTo>
                  <a:lnTo>
                    <a:pt x="934325" y="593284"/>
                  </a:lnTo>
                  <a:lnTo>
                    <a:pt x="910798" y="605566"/>
                  </a:lnTo>
                  <a:lnTo>
                    <a:pt x="891805" y="616741"/>
                  </a:lnTo>
                  <a:lnTo>
                    <a:pt x="872543" y="626674"/>
                  </a:lnTo>
                  <a:lnTo>
                    <a:pt x="853649" y="637825"/>
                  </a:lnTo>
                  <a:lnTo>
                    <a:pt x="834554" y="647718"/>
                  </a:lnTo>
                  <a:lnTo>
                    <a:pt x="786274" y="676503"/>
                  </a:lnTo>
                  <a:lnTo>
                    <a:pt x="780894" y="679124"/>
                  </a:lnTo>
                  <a:lnTo>
                    <a:pt x="775816" y="682979"/>
                  </a:lnTo>
                  <a:lnTo>
                    <a:pt x="770436" y="685601"/>
                  </a:lnTo>
                  <a:lnTo>
                    <a:pt x="737285" y="705462"/>
                  </a:lnTo>
                  <a:lnTo>
                    <a:pt x="726295" y="713375"/>
                  </a:lnTo>
                  <a:lnTo>
                    <a:pt x="715071" y="720038"/>
                  </a:lnTo>
                  <a:lnTo>
                    <a:pt x="704148" y="727935"/>
                  </a:lnTo>
                  <a:lnTo>
                    <a:pt x="692857" y="734614"/>
                  </a:lnTo>
                  <a:lnTo>
                    <a:pt x="682843" y="740982"/>
                  </a:lnTo>
                  <a:lnTo>
                    <a:pt x="663114" y="754951"/>
                  </a:lnTo>
                  <a:lnTo>
                    <a:pt x="653100" y="761319"/>
                  </a:lnTo>
                  <a:lnTo>
                    <a:pt x="607899" y="793275"/>
                  </a:lnTo>
                  <a:lnTo>
                    <a:pt x="585080" y="807998"/>
                  </a:lnTo>
                  <a:lnTo>
                    <a:pt x="495594" y="871686"/>
                  </a:lnTo>
                  <a:lnTo>
                    <a:pt x="473539" y="888838"/>
                  </a:lnTo>
                  <a:lnTo>
                    <a:pt x="455409" y="902417"/>
                  </a:lnTo>
                  <a:lnTo>
                    <a:pt x="440199" y="912668"/>
                  </a:lnTo>
                  <a:lnTo>
                    <a:pt x="395939" y="947009"/>
                  </a:lnTo>
                  <a:lnTo>
                    <a:pt x="387563" y="954284"/>
                  </a:lnTo>
                  <a:lnTo>
                    <a:pt x="378919" y="960317"/>
                  </a:lnTo>
                  <a:lnTo>
                    <a:pt x="370642" y="967567"/>
                  </a:lnTo>
                  <a:lnTo>
                    <a:pt x="362164" y="973559"/>
                  </a:lnTo>
                  <a:lnTo>
                    <a:pt x="323967" y="1005112"/>
                  </a:lnTo>
                  <a:lnTo>
                    <a:pt x="316138" y="1010946"/>
                  </a:lnTo>
                  <a:lnTo>
                    <a:pt x="301216" y="1025049"/>
                  </a:lnTo>
                  <a:lnTo>
                    <a:pt x="285866" y="1037949"/>
                  </a:lnTo>
                  <a:lnTo>
                    <a:pt x="278142" y="1043757"/>
                  </a:lnTo>
                  <a:lnTo>
                    <a:pt x="248953" y="1071802"/>
                  </a:lnTo>
                  <a:lnTo>
                    <a:pt x="234340" y="1084522"/>
                  </a:lnTo>
                  <a:lnTo>
                    <a:pt x="206050" y="1112348"/>
                  </a:lnTo>
                  <a:lnTo>
                    <a:pt x="174492" y="1144894"/>
                  </a:lnTo>
                  <a:lnTo>
                    <a:pt x="155791" y="1163842"/>
                  </a:lnTo>
                  <a:lnTo>
                    <a:pt x="137392" y="1184023"/>
                  </a:lnTo>
                  <a:lnTo>
                    <a:pt x="121308" y="1201024"/>
                  </a:lnTo>
                  <a:lnTo>
                    <a:pt x="105726" y="1219210"/>
                  </a:lnTo>
                  <a:lnTo>
                    <a:pt x="90410" y="1237331"/>
                  </a:lnTo>
                  <a:lnTo>
                    <a:pt x="75426" y="1255370"/>
                  </a:lnTo>
                  <a:lnTo>
                    <a:pt x="70275" y="1263165"/>
                  </a:lnTo>
                  <a:lnTo>
                    <a:pt x="59370" y="1276287"/>
                  </a:lnTo>
                  <a:lnTo>
                    <a:pt x="54219" y="1284081"/>
                  </a:lnTo>
                  <a:lnTo>
                    <a:pt x="50152" y="1288996"/>
                  </a:lnTo>
                  <a:lnTo>
                    <a:pt x="46741" y="1295059"/>
                  </a:lnTo>
                  <a:lnTo>
                    <a:pt x="42673" y="1299974"/>
                  </a:lnTo>
                  <a:lnTo>
                    <a:pt x="38961" y="1304802"/>
                  </a:lnTo>
                  <a:lnTo>
                    <a:pt x="34539" y="1309804"/>
                  </a:lnTo>
                  <a:lnTo>
                    <a:pt x="28804" y="1312512"/>
                  </a:lnTo>
                  <a:lnTo>
                    <a:pt x="24134" y="1314960"/>
                  </a:lnTo>
                  <a:close/>
                </a:path>
                <a:path w="4153534" h="1315085">
                  <a:moveTo>
                    <a:pt x="3991295" y="238003"/>
                  </a:moveTo>
                  <a:lnTo>
                    <a:pt x="3973136" y="225067"/>
                  </a:lnTo>
                  <a:lnTo>
                    <a:pt x="3970720" y="217813"/>
                  </a:lnTo>
                  <a:lnTo>
                    <a:pt x="4009009" y="190160"/>
                  </a:lnTo>
                  <a:lnTo>
                    <a:pt x="4022098" y="183042"/>
                  </a:lnTo>
                  <a:lnTo>
                    <a:pt x="4060678" y="164469"/>
                  </a:lnTo>
                  <a:lnTo>
                    <a:pt x="4073090" y="157516"/>
                  </a:lnTo>
                  <a:lnTo>
                    <a:pt x="4085803" y="151796"/>
                  </a:lnTo>
                  <a:lnTo>
                    <a:pt x="4067369" y="145839"/>
                  </a:lnTo>
                  <a:lnTo>
                    <a:pt x="4048971" y="141181"/>
                  </a:lnTo>
                  <a:lnTo>
                    <a:pt x="3929813" y="112759"/>
                  </a:lnTo>
                  <a:lnTo>
                    <a:pt x="3905387" y="108265"/>
                  </a:lnTo>
                  <a:lnTo>
                    <a:pt x="3880528" y="102570"/>
                  </a:lnTo>
                  <a:lnTo>
                    <a:pt x="3781979" y="84803"/>
                  </a:lnTo>
                  <a:lnTo>
                    <a:pt x="3733463" y="77041"/>
                  </a:lnTo>
                  <a:lnTo>
                    <a:pt x="3709622" y="73712"/>
                  </a:lnTo>
                  <a:lnTo>
                    <a:pt x="3686016" y="71633"/>
                  </a:lnTo>
                  <a:lnTo>
                    <a:pt x="3662075" y="68328"/>
                  </a:lnTo>
                  <a:lnTo>
                    <a:pt x="3586092" y="59430"/>
                  </a:lnTo>
                  <a:lnTo>
                    <a:pt x="3560910" y="57736"/>
                  </a:lnTo>
                  <a:lnTo>
                    <a:pt x="3547244" y="55844"/>
                  </a:lnTo>
                  <a:lnTo>
                    <a:pt x="3520347" y="53262"/>
                  </a:lnTo>
                  <a:lnTo>
                    <a:pt x="3506982" y="52603"/>
                  </a:lnTo>
                  <a:lnTo>
                    <a:pt x="3450621" y="46758"/>
                  </a:lnTo>
                  <a:lnTo>
                    <a:pt x="3442562" y="46111"/>
                  </a:lnTo>
                  <a:lnTo>
                    <a:pt x="3434804" y="46698"/>
                  </a:lnTo>
                  <a:lnTo>
                    <a:pt x="3393798" y="43639"/>
                  </a:lnTo>
                  <a:lnTo>
                    <a:pt x="3284305" y="39003"/>
                  </a:lnTo>
                  <a:lnTo>
                    <a:pt x="3272040" y="39383"/>
                  </a:lnTo>
                  <a:lnTo>
                    <a:pt x="3259541" y="38514"/>
                  </a:lnTo>
                  <a:lnTo>
                    <a:pt x="3247343" y="38878"/>
                  </a:lnTo>
                  <a:lnTo>
                    <a:pt x="3203498" y="37820"/>
                  </a:lnTo>
                  <a:lnTo>
                    <a:pt x="3049426" y="40148"/>
                  </a:lnTo>
                  <a:lnTo>
                    <a:pt x="3006128" y="41571"/>
                  </a:lnTo>
                  <a:lnTo>
                    <a:pt x="3000146" y="41724"/>
                  </a:lnTo>
                  <a:lnTo>
                    <a:pt x="2993808" y="41965"/>
                  </a:lnTo>
                  <a:lnTo>
                    <a:pt x="2965916" y="43547"/>
                  </a:lnTo>
                  <a:lnTo>
                    <a:pt x="2937657" y="43911"/>
                  </a:lnTo>
                  <a:lnTo>
                    <a:pt x="2772594" y="52846"/>
                  </a:lnTo>
                  <a:lnTo>
                    <a:pt x="2736592" y="56409"/>
                  </a:lnTo>
                  <a:lnTo>
                    <a:pt x="2624075" y="65584"/>
                  </a:lnTo>
                  <a:lnTo>
                    <a:pt x="2585232" y="69841"/>
                  </a:lnTo>
                  <a:lnTo>
                    <a:pt x="2549229" y="73404"/>
                  </a:lnTo>
                  <a:lnTo>
                    <a:pt x="2472554" y="82977"/>
                  </a:lnTo>
                  <a:lnTo>
                    <a:pt x="2447752" y="87727"/>
                  </a:lnTo>
                  <a:lnTo>
                    <a:pt x="2372444" y="98274"/>
                  </a:lnTo>
                  <a:lnTo>
                    <a:pt x="2334913" y="104825"/>
                  </a:lnTo>
                  <a:lnTo>
                    <a:pt x="2328522" y="106386"/>
                  </a:lnTo>
                  <a:lnTo>
                    <a:pt x="2321474" y="106800"/>
                  </a:lnTo>
                  <a:lnTo>
                    <a:pt x="2315082" y="108360"/>
                  </a:lnTo>
                  <a:lnTo>
                    <a:pt x="2253105" y="119574"/>
                  </a:lnTo>
                  <a:lnTo>
                    <a:pt x="2203502" y="129073"/>
                  </a:lnTo>
                  <a:lnTo>
                    <a:pt x="2179002" y="135056"/>
                  </a:lnTo>
                  <a:lnTo>
                    <a:pt x="2139342" y="143434"/>
                  </a:lnTo>
                  <a:lnTo>
                    <a:pt x="2109459" y="149425"/>
                  </a:lnTo>
                  <a:lnTo>
                    <a:pt x="2094601" y="153053"/>
                  </a:lnTo>
                  <a:lnTo>
                    <a:pt x="2083969" y="154342"/>
                  </a:lnTo>
                  <a:lnTo>
                    <a:pt x="2576598" y="34037"/>
                  </a:lnTo>
                  <a:lnTo>
                    <a:pt x="2595162" y="32118"/>
                  </a:lnTo>
                  <a:lnTo>
                    <a:pt x="2608817" y="30091"/>
                  </a:lnTo>
                  <a:lnTo>
                    <a:pt x="2622741" y="29305"/>
                  </a:lnTo>
                  <a:lnTo>
                    <a:pt x="2685976" y="21706"/>
                  </a:lnTo>
                  <a:lnTo>
                    <a:pt x="2698030" y="21377"/>
                  </a:lnTo>
                  <a:lnTo>
                    <a:pt x="2709783" y="19814"/>
                  </a:lnTo>
                  <a:lnTo>
                    <a:pt x="2721837" y="19485"/>
                  </a:lnTo>
                  <a:lnTo>
                    <a:pt x="2733589" y="17922"/>
                  </a:lnTo>
                  <a:lnTo>
                    <a:pt x="2745582" y="17608"/>
                  </a:lnTo>
                  <a:lnTo>
                    <a:pt x="2757174" y="16085"/>
                  </a:lnTo>
                  <a:lnTo>
                    <a:pt x="2780793" y="15546"/>
                  </a:lnTo>
                  <a:lnTo>
                    <a:pt x="2842146" y="11021"/>
                  </a:lnTo>
                  <a:lnTo>
                    <a:pt x="2949584" y="5701"/>
                  </a:lnTo>
                  <a:lnTo>
                    <a:pt x="3063607" y="2694"/>
                  </a:lnTo>
                  <a:lnTo>
                    <a:pt x="3090911" y="1256"/>
                  </a:lnTo>
                  <a:lnTo>
                    <a:pt x="3104864" y="1770"/>
                  </a:lnTo>
                  <a:lnTo>
                    <a:pt x="3118515" y="1051"/>
                  </a:lnTo>
                  <a:lnTo>
                    <a:pt x="3165612" y="1316"/>
                  </a:lnTo>
                  <a:lnTo>
                    <a:pt x="3213827" y="0"/>
                  </a:lnTo>
                  <a:lnTo>
                    <a:pt x="3249668" y="398"/>
                  </a:lnTo>
                  <a:lnTo>
                    <a:pt x="3272178" y="130"/>
                  </a:lnTo>
                  <a:lnTo>
                    <a:pt x="3333617" y="2121"/>
                  </a:lnTo>
                  <a:lnTo>
                    <a:pt x="3388364" y="4439"/>
                  </a:lnTo>
                  <a:lnTo>
                    <a:pt x="3427826" y="6568"/>
                  </a:lnTo>
                  <a:lnTo>
                    <a:pt x="3441281" y="8511"/>
                  </a:lnTo>
                  <a:lnTo>
                    <a:pt x="3492832" y="11610"/>
                  </a:lnTo>
                  <a:lnTo>
                    <a:pt x="3599403" y="22189"/>
                  </a:lnTo>
                  <a:lnTo>
                    <a:pt x="3626475" y="26037"/>
                  </a:lnTo>
                  <a:lnTo>
                    <a:pt x="3679694" y="31342"/>
                  </a:lnTo>
                  <a:lnTo>
                    <a:pt x="3759776" y="43161"/>
                  </a:lnTo>
                  <a:lnTo>
                    <a:pt x="3785028" y="47453"/>
                  </a:lnTo>
                  <a:lnTo>
                    <a:pt x="3809879" y="50535"/>
                  </a:lnTo>
                  <a:lnTo>
                    <a:pt x="3834964" y="54868"/>
                  </a:lnTo>
                  <a:lnTo>
                    <a:pt x="3860317" y="60442"/>
                  </a:lnTo>
                  <a:lnTo>
                    <a:pt x="3873767" y="62387"/>
                  </a:lnTo>
                  <a:lnTo>
                    <a:pt x="3887485" y="65574"/>
                  </a:lnTo>
                  <a:lnTo>
                    <a:pt x="3900835" y="67543"/>
                  </a:lnTo>
                  <a:lnTo>
                    <a:pt x="3926244" y="73103"/>
                  </a:lnTo>
                  <a:lnTo>
                    <a:pt x="3938101" y="75437"/>
                  </a:lnTo>
                  <a:lnTo>
                    <a:pt x="3950260" y="79004"/>
                  </a:lnTo>
                  <a:lnTo>
                    <a:pt x="3962117" y="81338"/>
                  </a:lnTo>
                  <a:lnTo>
                    <a:pt x="4057827" y="105028"/>
                  </a:lnTo>
                  <a:lnTo>
                    <a:pt x="4067458" y="106598"/>
                  </a:lnTo>
                  <a:lnTo>
                    <a:pt x="4096789" y="115123"/>
                  </a:lnTo>
                  <a:lnTo>
                    <a:pt x="4133772" y="106091"/>
                  </a:lnTo>
                  <a:lnTo>
                    <a:pt x="4143208" y="123397"/>
                  </a:lnTo>
                  <a:lnTo>
                    <a:pt x="4145833" y="127985"/>
                  </a:lnTo>
                  <a:lnTo>
                    <a:pt x="4148813" y="132486"/>
                  </a:lnTo>
                  <a:lnTo>
                    <a:pt x="4151084" y="137161"/>
                  </a:lnTo>
                  <a:lnTo>
                    <a:pt x="4152698" y="140689"/>
                  </a:lnTo>
                  <a:lnTo>
                    <a:pt x="4153301" y="143157"/>
                  </a:lnTo>
                  <a:lnTo>
                    <a:pt x="4153193" y="145797"/>
                  </a:lnTo>
                  <a:lnTo>
                    <a:pt x="4153387" y="149672"/>
                  </a:lnTo>
                  <a:lnTo>
                    <a:pt x="4152516" y="153807"/>
                  </a:lnTo>
                  <a:lnTo>
                    <a:pt x="4148856" y="157315"/>
                  </a:lnTo>
                  <a:lnTo>
                    <a:pt x="4145800" y="163291"/>
                  </a:lnTo>
                  <a:lnTo>
                    <a:pt x="4133017" y="166412"/>
                  </a:lnTo>
                  <a:lnTo>
                    <a:pt x="4120783" y="173322"/>
                  </a:lnTo>
                  <a:lnTo>
                    <a:pt x="4108851" y="181465"/>
                  </a:lnTo>
                  <a:lnTo>
                    <a:pt x="4096093" y="187196"/>
                  </a:lnTo>
                  <a:lnTo>
                    <a:pt x="4089933" y="191315"/>
                  </a:lnTo>
                  <a:lnTo>
                    <a:pt x="4083371" y="194224"/>
                  </a:lnTo>
                  <a:lnTo>
                    <a:pt x="4069834" y="201452"/>
                  </a:lnTo>
                  <a:lnTo>
                    <a:pt x="4055895" y="207471"/>
                  </a:lnTo>
                  <a:lnTo>
                    <a:pt x="4042190" y="214740"/>
                  </a:lnTo>
                  <a:lnTo>
                    <a:pt x="4028152" y="220783"/>
                  </a:lnTo>
                  <a:lnTo>
                    <a:pt x="4009473" y="230574"/>
                  </a:lnTo>
                  <a:lnTo>
                    <a:pt x="4006580" y="233895"/>
                  </a:lnTo>
                  <a:lnTo>
                    <a:pt x="3990902" y="237724"/>
                  </a:lnTo>
                  <a:lnTo>
                    <a:pt x="3991295" y="238003"/>
                  </a:lnTo>
                  <a:close/>
                </a:path>
                <a:path w="4153534" h="1315085">
                  <a:moveTo>
                    <a:pt x="4133772" y="106091"/>
                  </a:moveTo>
                  <a:lnTo>
                    <a:pt x="4096789" y="115123"/>
                  </a:lnTo>
                  <a:lnTo>
                    <a:pt x="4095477" y="112829"/>
                  </a:lnTo>
                  <a:lnTo>
                    <a:pt x="4090459" y="103596"/>
                  </a:lnTo>
                  <a:lnTo>
                    <a:pt x="4080254" y="83863"/>
                  </a:lnTo>
                  <a:lnTo>
                    <a:pt x="4075237" y="74630"/>
                  </a:lnTo>
                  <a:lnTo>
                    <a:pt x="4071589" y="68984"/>
                  </a:lnTo>
                  <a:lnTo>
                    <a:pt x="4067874" y="63355"/>
                  </a:lnTo>
                  <a:lnTo>
                    <a:pt x="4063725" y="56524"/>
                  </a:lnTo>
                  <a:lnTo>
                    <a:pt x="4059677" y="50976"/>
                  </a:lnTo>
                  <a:lnTo>
                    <a:pt x="4056342" y="46561"/>
                  </a:lnTo>
                  <a:lnTo>
                    <a:pt x="4052651" y="42233"/>
                  </a:lnTo>
                  <a:lnTo>
                    <a:pt x="4048907" y="39226"/>
                  </a:lnTo>
                  <a:lnTo>
                    <a:pt x="4046227" y="35958"/>
                  </a:lnTo>
                  <a:lnTo>
                    <a:pt x="4042838" y="32864"/>
                  </a:lnTo>
                  <a:lnTo>
                    <a:pt x="4040568" y="28189"/>
                  </a:lnTo>
                  <a:lnTo>
                    <a:pt x="4040374" y="24314"/>
                  </a:lnTo>
                  <a:lnTo>
                    <a:pt x="4039879" y="19206"/>
                  </a:lnTo>
                  <a:lnTo>
                    <a:pt x="4041514" y="13577"/>
                  </a:lnTo>
                  <a:lnTo>
                    <a:pt x="4045172" y="10069"/>
                  </a:lnTo>
                  <a:lnTo>
                    <a:pt x="4051094" y="6008"/>
                  </a:lnTo>
                  <a:lnTo>
                    <a:pt x="4057885" y="4350"/>
                  </a:lnTo>
                  <a:lnTo>
                    <a:pt x="4064746" y="5289"/>
                  </a:lnTo>
                  <a:lnTo>
                    <a:pt x="4092366" y="33842"/>
                  </a:lnTo>
                  <a:lnTo>
                    <a:pt x="4106179" y="55308"/>
                  </a:lnTo>
                  <a:lnTo>
                    <a:pt x="4110195" y="62171"/>
                  </a:lnTo>
                  <a:lnTo>
                    <a:pt x="4114585" y="70250"/>
                  </a:lnTo>
                  <a:lnTo>
                    <a:pt x="4118808" y="78370"/>
                  </a:lnTo>
                  <a:lnTo>
                    <a:pt x="4122964" y="86506"/>
                  </a:lnTo>
                  <a:lnTo>
                    <a:pt x="4126852" y="93401"/>
                  </a:lnTo>
                  <a:lnTo>
                    <a:pt x="4133772" y="106091"/>
                  </a:lnTo>
                  <a:close/>
                </a:path>
                <a:path w="4153534" h="1315085">
                  <a:moveTo>
                    <a:pt x="4140065" y="165999"/>
                  </a:moveTo>
                  <a:lnTo>
                    <a:pt x="4133727" y="166239"/>
                  </a:lnTo>
                  <a:lnTo>
                    <a:pt x="4145800" y="163291"/>
                  </a:lnTo>
                  <a:lnTo>
                    <a:pt x="4140065" y="165999"/>
                  </a:lnTo>
                  <a:close/>
                </a:path>
                <a:path w="4153534" h="1315085">
                  <a:moveTo>
                    <a:pt x="3992269" y="238697"/>
                  </a:moveTo>
                  <a:lnTo>
                    <a:pt x="3989837" y="237984"/>
                  </a:lnTo>
                  <a:lnTo>
                    <a:pt x="3990426" y="237840"/>
                  </a:lnTo>
                  <a:lnTo>
                    <a:pt x="3991295" y="238003"/>
                  </a:lnTo>
                  <a:lnTo>
                    <a:pt x="3992269" y="238697"/>
                  </a:lnTo>
                  <a:close/>
                </a:path>
                <a:path w="4153534" h="1315085">
                  <a:moveTo>
                    <a:pt x="3999626" y="238208"/>
                  </a:moveTo>
                  <a:lnTo>
                    <a:pt x="3993449" y="238409"/>
                  </a:lnTo>
                  <a:lnTo>
                    <a:pt x="3991295" y="238003"/>
                  </a:lnTo>
                  <a:lnTo>
                    <a:pt x="3990902" y="237724"/>
                  </a:lnTo>
                  <a:lnTo>
                    <a:pt x="4006580" y="233895"/>
                  </a:lnTo>
                  <a:lnTo>
                    <a:pt x="4005133" y="235555"/>
                  </a:lnTo>
                  <a:lnTo>
                    <a:pt x="3999626" y="238208"/>
                  </a:lnTo>
                  <a:close/>
                </a:path>
              </a:pathLst>
            </a:custGeom>
            <a:solidFill>
              <a:srgbClr val="C2363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69042" y="3124120"/>
              <a:ext cx="1003339" cy="530860"/>
            </a:xfrm>
            <a:prstGeom prst="rect">
              <a:avLst/>
            </a:prstGeom>
          </p:spPr>
        </p:pic>
      </p:grpSp>
      <p:pic>
        <p:nvPicPr>
          <p:cNvPr id="16" name="object 16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99700" y="5931061"/>
            <a:ext cx="6115049" cy="398144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965656" y="5265956"/>
            <a:ext cx="1695449" cy="54292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3465548" y="232454"/>
            <a:ext cx="2705099" cy="857249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20" name="object 20" descr=""/>
          <p:cNvSpPr txBox="1"/>
          <p:nvPr/>
        </p:nvSpPr>
        <p:spPr>
          <a:xfrm>
            <a:off x="5273112" y="1338087"/>
            <a:ext cx="306133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0A8185"/>
                </a:solidFill>
                <a:latin typeface="Arial Black"/>
                <a:cs typeface="Arial Black"/>
              </a:rPr>
              <a:t>Patient</a:t>
            </a:r>
            <a:r>
              <a:rPr dirty="0" sz="3500" spc="390">
                <a:solidFill>
                  <a:srgbClr val="0A8185"/>
                </a:solidFill>
                <a:latin typeface="Arial Black"/>
                <a:cs typeface="Arial Black"/>
              </a:rPr>
              <a:t> </a:t>
            </a:r>
            <a:r>
              <a:rPr dirty="0" sz="3500" spc="-20">
                <a:solidFill>
                  <a:srgbClr val="0A8185"/>
                </a:solidFill>
                <a:latin typeface="Arial Black"/>
                <a:cs typeface="Arial Black"/>
              </a:rPr>
              <a:t>card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1572336" y="6857709"/>
            <a:ext cx="432434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000" spc="-10">
                <a:solidFill>
                  <a:srgbClr val="8F8F8F"/>
                </a:solidFill>
                <a:latin typeface="Lucida Sans Unicode"/>
                <a:cs typeface="Lucida Sans Unicode"/>
              </a:rPr>
              <a:t>Notes:</a:t>
            </a:r>
            <a:endParaRPr sz="1000">
              <a:latin typeface="Lucida Sans Unicode"/>
              <a:cs typeface="Lucida Sans Unicode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5864093" y="7038684"/>
            <a:ext cx="2256155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r" marL="12700" marR="5080">
              <a:lnSpc>
                <a:spcPct val="100000"/>
              </a:lnSpc>
              <a:spcBef>
                <a:spcPts val="125"/>
              </a:spcBef>
            </a:pPr>
            <a:r>
              <a:rPr dirty="0" sz="1000" spc="-10">
                <a:solidFill>
                  <a:srgbClr val="8F8F8F"/>
                </a:solidFill>
                <a:latin typeface="Lucida Sans Unicode"/>
                <a:cs typeface="Lucida Sans Unicode"/>
              </a:rPr>
              <a:t>(8)</a:t>
            </a:r>
            <a:r>
              <a:rPr dirty="0" sz="1000" spc="-65">
                <a:solidFill>
                  <a:srgbClr val="8F8F8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75">
                <a:solidFill>
                  <a:srgbClr val="8F8F8F"/>
                </a:solidFill>
                <a:latin typeface="Microsoft Sans Serif"/>
                <a:cs typeface="Microsoft Sans Serif"/>
              </a:rPr>
              <a:t>ﺮﻬﺷ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160">
                <a:solidFill>
                  <a:srgbClr val="8F8F8F"/>
                </a:solidFill>
                <a:latin typeface="Microsoft Sans Serif"/>
                <a:cs typeface="Microsoft Sans Serif"/>
              </a:rPr>
              <a:t>ﻲﻓ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-190">
                <a:solidFill>
                  <a:srgbClr val="8F8F8F"/>
                </a:solidFill>
                <a:latin typeface="Lucida Sans Unicode"/>
                <a:cs typeface="Lucida Sans Unicode"/>
              </a:rPr>
              <a:t>-</a:t>
            </a:r>
            <a:r>
              <a:rPr dirty="0" sz="1000" spc="-60">
                <a:solidFill>
                  <a:srgbClr val="8F8F8F"/>
                </a:solidFill>
                <a:latin typeface="Lucida Sans Unicode"/>
                <a:cs typeface="Lucida Sans Unicode"/>
              </a:rPr>
              <a:t> </a:t>
            </a:r>
            <a:r>
              <a:rPr dirty="0" sz="1000" spc="65">
                <a:solidFill>
                  <a:srgbClr val="8F8F8F"/>
                </a:solidFill>
                <a:latin typeface="Microsoft Sans Serif"/>
                <a:cs typeface="Microsoft Sans Serif"/>
              </a:rPr>
              <a:t>رﻮﻬﺷ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110">
                <a:solidFill>
                  <a:srgbClr val="8F8F8F"/>
                </a:solidFill>
                <a:latin typeface="Microsoft Sans Serif"/>
                <a:cs typeface="Microsoft Sans Serif"/>
              </a:rPr>
              <a:t>ثﻼﺛ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114">
                <a:solidFill>
                  <a:srgbClr val="8F8F8F"/>
                </a:solidFill>
                <a:latin typeface="Microsoft Sans Serif"/>
                <a:cs typeface="Microsoft Sans Serif"/>
              </a:rPr>
              <a:t>ﺪﻌﺑ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70">
                <a:solidFill>
                  <a:srgbClr val="8F8F8F"/>
                </a:solidFill>
                <a:latin typeface="Microsoft Sans Serif"/>
                <a:cs typeface="Microsoft Sans Serif"/>
              </a:rPr>
              <a:t>ﻪﻴﻟﺎﺘﻟا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120">
                <a:solidFill>
                  <a:srgbClr val="8F8F8F"/>
                </a:solidFill>
                <a:latin typeface="Microsoft Sans Serif"/>
                <a:cs typeface="Microsoft Sans Serif"/>
              </a:rPr>
              <a:t>ﺔﺴﻠﺠﻟ</a:t>
            </a:r>
            <a:r>
              <a:rPr dirty="0" sz="1000" spc="-5">
                <a:solidFill>
                  <a:srgbClr val="8F8F8F"/>
                </a:solidFill>
                <a:latin typeface="Microsoft Sans Serif"/>
                <a:cs typeface="Microsoft Sans Serif"/>
              </a:rPr>
              <a:t> </a:t>
            </a:r>
            <a:r>
              <a:rPr dirty="0" sz="1000" spc="-50">
                <a:solidFill>
                  <a:srgbClr val="8F8F8F"/>
                </a:solidFill>
                <a:latin typeface="Microsoft Sans Serif"/>
                <a:cs typeface="Microsoft Sans Serif"/>
              </a:rPr>
              <a:t>ا</a:t>
            </a:r>
            <a:endParaRPr sz="1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5D9DB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4" name="object 4" descr=""/>
            <p:cNvSpPr/>
            <p:nvPr/>
          </p:nvSpPr>
          <p:spPr>
            <a:xfrm>
              <a:off x="797625" y="785105"/>
              <a:ext cx="466725" cy="3416935"/>
            </a:xfrm>
            <a:custGeom>
              <a:avLst/>
              <a:gdLst/>
              <a:ahLst/>
              <a:cxnLst/>
              <a:rect l="l" t="t" r="r" b="b"/>
              <a:pathLst>
                <a:path w="466725" h="3416935">
                  <a:moveTo>
                    <a:pt x="0" y="0"/>
                  </a:moveTo>
                  <a:lnTo>
                    <a:pt x="121295" y="0"/>
                  </a:lnTo>
                  <a:lnTo>
                    <a:pt x="233362" y="146517"/>
                  </a:lnTo>
                  <a:lnTo>
                    <a:pt x="345429" y="0"/>
                  </a:lnTo>
                  <a:lnTo>
                    <a:pt x="466724" y="0"/>
                  </a:lnTo>
                  <a:lnTo>
                    <a:pt x="453540" y="17157"/>
                  </a:lnTo>
                  <a:lnTo>
                    <a:pt x="453540" y="5327"/>
                  </a:lnTo>
                  <a:lnTo>
                    <a:pt x="348066" y="5327"/>
                  </a:lnTo>
                  <a:lnTo>
                    <a:pt x="233362" y="154508"/>
                  </a:lnTo>
                  <a:lnTo>
                    <a:pt x="118658" y="5327"/>
                  </a:lnTo>
                  <a:lnTo>
                    <a:pt x="13184" y="5327"/>
                  </a:lnTo>
                  <a:lnTo>
                    <a:pt x="13184" y="17157"/>
                  </a:lnTo>
                  <a:lnTo>
                    <a:pt x="0" y="0"/>
                  </a:lnTo>
                  <a:close/>
                </a:path>
                <a:path w="466725" h="3416935">
                  <a:moveTo>
                    <a:pt x="0" y="281046"/>
                  </a:moveTo>
                  <a:lnTo>
                    <a:pt x="121295" y="281046"/>
                  </a:lnTo>
                  <a:lnTo>
                    <a:pt x="233362" y="427563"/>
                  </a:lnTo>
                  <a:lnTo>
                    <a:pt x="345429" y="281046"/>
                  </a:lnTo>
                  <a:lnTo>
                    <a:pt x="466724" y="281046"/>
                  </a:lnTo>
                  <a:lnTo>
                    <a:pt x="453540" y="298204"/>
                  </a:lnTo>
                  <a:lnTo>
                    <a:pt x="453540" y="287706"/>
                  </a:lnTo>
                  <a:lnTo>
                    <a:pt x="348066" y="287706"/>
                  </a:lnTo>
                  <a:lnTo>
                    <a:pt x="233362" y="436887"/>
                  </a:lnTo>
                  <a:lnTo>
                    <a:pt x="118658" y="287706"/>
                  </a:lnTo>
                  <a:lnTo>
                    <a:pt x="13184" y="287706"/>
                  </a:lnTo>
                  <a:lnTo>
                    <a:pt x="13184" y="298204"/>
                  </a:lnTo>
                  <a:lnTo>
                    <a:pt x="0" y="281046"/>
                  </a:lnTo>
                  <a:close/>
                </a:path>
                <a:path w="466725" h="3416935">
                  <a:moveTo>
                    <a:pt x="0" y="563425"/>
                  </a:moveTo>
                  <a:lnTo>
                    <a:pt x="121295" y="563425"/>
                  </a:lnTo>
                  <a:lnTo>
                    <a:pt x="233362" y="709942"/>
                  </a:lnTo>
                  <a:lnTo>
                    <a:pt x="345429" y="563425"/>
                  </a:lnTo>
                  <a:lnTo>
                    <a:pt x="466724" y="563425"/>
                  </a:lnTo>
                  <a:lnTo>
                    <a:pt x="453540" y="580582"/>
                  </a:lnTo>
                  <a:lnTo>
                    <a:pt x="453540" y="568752"/>
                  </a:lnTo>
                  <a:lnTo>
                    <a:pt x="348066" y="568752"/>
                  </a:lnTo>
                  <a:lnTo>
                    <a:pt x="233362" y="717934"/>
                  </a:lnTo>
                  <a:lnTo>
                    <a:pt x="118658" y="568752"/>
                  </a:lnTo>
                  <a:lnTo>
                    <a:pt x="13184" y="568752"/>
                  </a:lnTo>
                  <a:lnTo>
                    <a:pt x="13184" y="580582"/>
                  </a:lnTo>
                  <a:lnTo>
                    <a:pt x="0" y="563425"/>
                  </a:lnTo>
                  <a:close/>
                </a:path>
                <a:path w="466725" h="3416935">
                  <a:moveTo>
                    <a:pt x="0" y="845803"/>
                  </a:moveTo>
                  <a:lnTo>
                    <a:pt x="121295" y="845803"/>
                  </a:lnTo>
                  <a:lnTo>
                    <a:pt x="233362" y="992320"/>
                  </a:lnTo>
                  <a:lnTo>
                    <a:pt x="345429" y="845803"/>
                  </a:lnTo>
                  <a:lnTo>
                    <a:pt x="466724" y="845803"/>
                  </a:lnTo>
                  <a:lnTo>
                    <a:pt x="453540" y="862961"/>
                  </a:lnTo>
                  <a:lnTo>
                    <a:pt x="453540" y="852463"/>
                  </a:lnTo>
                  <a:lnTo>
                    <a:pt x="348066" y="852463"/>
                  </a:lnTo>
                  <a:lnTo>
                    <a:pt x="233362" y="1001644"/>
                  </a:lnTo>
                  <a:lnTo>
                    <a:pt x="118658" y="852463"/>
                  </a:lnTo>
                  <a:lnTo>
                    <a:pt x="13184" y="852463"/>
                  </a:lnTo>
                  <a:lnTo>
                    <a:pt x="13184" y="862961"/>
                  </a:lnTo>
                  <a:lnTo>
                    <a:pt x="0" y="845803"/>
                  </a:lnTo>
                  <a:close/>
                </a:path>
                <a:path w="466725" h="3416935">
                  <a:moveTo>
                    <a:pt x="0" y="1129513"/>
                  </a:moveTo>
                  <a:lnTo>
                    <a:pt x="121295" y="1129513"/>
                  </a:lnTo>
                  <a:lnTo>
                    <a:pt x="233362" y="1276031"/>
                  </a:lnTo>
                  <a:lnTo>
                    <a:pt x="345429" y="1129513"/>
                  </a:lnTo>
                  <a:lnTo>
                    <a:pt x="466724" y="1129513"/>
                  </a:lnTo>
                  <a:lnTo>
                    <a:pt x="453540" y="1146671"/>
                  </a:lnTo>
                  <a:lnTo>
                    <a:pt x="453540" y="1136173"/>
                  </a:lnTo>
                  <a:lnTo>
                    <a:pt x="348066" y="1136173"/>
                  </a:lnTo>
                  <a:lnTo>
                    <a:pt x="233362" y="1285354"/>
                  </a:lnTo>
                  <a:lnTo>
                    <a:pt x="118658" y="1136173"/>
                  </a:lnTo>
                  <a:lnTo>
                    <a:pt x="13184" y="1136173"/>
                  </a:lnTo>
                  <a:lnTo>
                    <a:pt x="13184" y="1146671"/>
                  </a:lnTo>
                  <a:lnTo>
                    <a:pt x="0" y="1129513"/>
                  </a:lnTo>
                  <a:close/>
                </a:path>
                <a:path w="466725" h="3416935">
                  <a:moveTo>
                    <a:pt x="0" y="1413224"/>
                  </a:moveTo>
                  <a:lnTo>
                    <a:pt x="121295" y="1413224"/>
                  </a:lnTo>
                  <a:lnTo>
                    <a:pt x="233362" y="1559741"/>
                  </a:lnTo>
                  <a:lnTo>
                    <a:pt x="345429" y="1413224"/>
                  </a:lnTo>
                  <a:lnTo>
                    <a:pt x="466724" y="1413224"/>
                  </a:lnTo>
                  <a:lnTo>
                    <a:pt x="453540" y="1430382"/>
                  </a:lnTo>
                  <a:lnTo>
                    <a:pt x="453540" y="1418552"/>
                  </a:lnTo>
                  <a:lnTo>
                    <a:pt x="348066" y="1418552"/>
                  </a:lnTo>
                  <a:lnTo>
                    <a:pt x="233362" y="1567733"/>
                  </a:lnTo>
                  <a:lnTo>
                    <a:pt x="118658" y="1418552"/>
                  </a:lnTo>
                  <a:lnTo>
                    <a:pt x="13184" y="1418552"/>
                  </a:lnTo>
                  <a:lnTo>
                    <a:pt x="13184" y="1430382"/>
                  </a:lnTo>
                  <a:lnTo>
                    <a:pt x="0" y="1413224"/>
                  </a:lnTo>
                  <a:close/>
                </a:path>
                <a:path w="466725" h="3416935">
                  <a:moveTo>
                    <a:pt x="0" y="1695602"/>
                  </a:moveTo>
                  <a:lnTo>
                    <a:pt x="121295" y="1695602"/>
                  </a:lnTo>
                  <a:lnTo>
                    <a:pt x="233362" y="1842120"/>
                  </a:lnTo>
                  <a:lnTo>
                    <a:pt x="345429" y="1695602"/>
                  </a:lnTo>
                  <a:lnTo>
                    <a:pt x="466724" y="1695602"/>
                  </a:lnTo>
                  <a:lnTo>
                    <a:pt x="453540" y="1712760"/>
                  </a:lnTo>
                  <a:lnTo>
                    <a:pt x="453540" y="1702262"/>
                  </a:lnTo>
                  <a:lnTo>
                    <a:pt x="348066" y="1702262"/>
                  </a:lnTo>
                  <a:lnTo>
                    <a:pt x="233362" y="1851443"/>
                  </a:lnTo>
                  <a:lnTo>
                    <a:pt x="118658" y="1702262"/>
                  </a:lnTo>
                  <a:lnTo>
                    <a:pt x="13184" y="1702262"/>
                  </a:lnTo>
                  <a:lnTo>
                    <a:pt x="13184" y="1712760"/>
                  </a:lnTo>
                  <a:lnTo>
                    <a:pt x="0" y="1695602"/>
                  </a:lnTo>
                  <a:close/>
                </a:path>
                <a:path w="466725" h="3416935">
                  <a:moveTo>
                    <a:pt x="0" y="1979313"/>
                  </a:moveTo>
                  <a:lnTo>
                    <a:pt x="121295" y="1979313"/>
                  </a:lnTo>
                  <a:lnTo>
                    <a:pt x="233362" y="2125830"/>
                  </a:lnTo>
                  <a:lnTo>
                    <a:pt x="345429" y="1979313"/>
                  </a:lnTo>
                  <a:lnTo>
                    <a:pt x="466724" y="1979313"/>
                  </a:lnTo>
                  <a:lnTo>
                    <a:pt x="453540" y="1996471"/>
                  </a:lnTo>
                  <a:lnTo>
                    <a:pt x="453540" y="1985973"/>
                  </a:lnTo>
                  <a:lnTo>
                    <a:pt x="348066" y="1985973"/>
                  </a:lnTo>
                  <a:lnTo>
                    <a:pt x="233362" y="2135154"/>
                  </a:lnTo>
                  <a:lnTo>
                    <a:pt x="118658" y="1985973"/>
                  </a:lnTo>
                  <a:lnTo>
                    <a:pt x="13184" y="1985973"/>
                  </a:lnTo>
                  <a:lnTo>
                    <a:pt x="13184" y="1996471"/>
                  </a:lnTo>
                  <a:lnTo>
                    <a:pt x="0" y="1979313"/>
                  </a:lnTo>
                  <a:close/>
                </a:path>
                <a:path w="466725" h="3416935">
                  <a:moveTo>
                    <a:pt x="0" y="2263023"/>
                  </a:moveTo>
                  <a:lnTo>
                    <a:pt x="121295" y="2263023"/>
                  </a:lnTo>
                  <a:lnTo>
                    <a:pt x="233362" y="2409541"/>
                  </a:lnTo>
                  <a:lnTo>
                    <a:pt x="345429" y="2263023"/>
                  </a:lnTo>
                  <a:lnTo>
                    <a:pt x="466724" y="2263023"/>
                  </a:lnTo>
                  <a:lnTo>
                    <a:pt x="453540" y="2280181"/>
                  </a:lnTo>
                  <a:lnTo>
                    <a:pt x="453540" y="2268351"/>
                  </a:lnTo>
                  <a:lnTo>
                    <a:pt x="348066" y="2268351"/>
                  </a:lnTo>
                  <a:lnTo>
                    <a:pt x="233362" y="2417532"/>
                  </a:lnTo>
                  <a:lnTo>
                    <a:pt x="118658" y="2268351"/>
                  </a:lnTo>
                  <a:lnTo>
                    <a:pt x="13184" y="2268351"/>
                  </a:lnTo>
                  <a:lnTo>
                    <a:pt x="13184" y="2280181"/>
                  </a:lnTo>
                  <a:lnTo>
                    <a:pt x="0" y="2263023"/>
                  </a:lnTo>
                  <a:close/>
                </a:path>
                <a:path w="466725" h="3416935">
                  <a:moveTo>
                    <a:pt x="0" y="2546734"/>
                  </a:moveTo>
                  <a:lnTo>
                    <a:pt x="121295" y="2546734"/>
                  </a:lnTo>
                  <a:lnTo>
                    <a:pt x="233362" y="2693251"/>
                  </a:lnTo>
                  <a:lnTo>
                    <a:pt x="345429" y="2546734"/>
                  </a:lnTo>
                  <a:lnTo>
                    <a:pt x="466724" y="2546734"/>
                  </a:lnTo>
                  <a:lnTo>
                    <a:pt x="453540" y="2563892"/>
                  </a:lnTo>
                  <a:lnTo>
                    <a:pt x="453540" y="2552062"/>
                  </a:lnTo>
                  <a:lnTo>
                    <a:pt x="348066" y="2552062"/>
                  </a:lnTo>
                  <a:lnTo>
                    <a:pt x="233362" y="2701243"/>
                  </a:lnTo>
                  <a:lnTo>
                    <a:pt x="118658" y="2552062"/>
                  </a:lnTo>
                  <a:lnTo>
                    <a:pt x="13184" y="2552062"/>
                  </a:lnTo>
                  <a:lnTo>
                    <a:pt x="13184" y="2563892"/>
                  </a:lnTo>
                  <a:lnTo>
                    <a:pt x="0" y="2546734"/>
                  </a:lnTo>
                  <a:close/>
                </a:path>
                <a:path w="466725" h="3416935">
                  <a:moveTo>
                    <a:pt x="0" y="2829112"/>
                  </a:moveTo>
                  <a:lnTo>
                    <a:pt x="121295" y="2829112"/>
                  </a:lnTo>
                  <a:lnTo>
                    <a:pt x="233362" y="2975630"/>
                  </a:lnTo>
                  <a:lnTo>
                    <a:pt x="345429" y="2829112"/>
                  </a:lnTo>
                  <a:lnTo>
                    <a:pt x="466724" y="2829112"/>
                  </a:lnTo>
                  <a:lnTo>
                    <a:pt x="453540" y="2846270"/>
                  </a:lnTo>
                  <a:lnTo>
                    <a:pt x="453540" y="2835772"/>
                  </a:lnTo>
                  <a:lnTo>
                    <a:pt x="348066" y="2835772"/>
                  </a:lnTo>
                  <a:lnTo>
                    <a:pt x="233362" y="2984953"/>
                  </a:lnTo>
                  <a:lnTo>
                    <a:pt x="118658" y="2835772"/>
                  </a:lnTo>
                  <a:lnTo>
                    <a:pt x="13184" y="2835772"/>
                  </a:lnTo>
                  <a:lnTo>
                    <a:pt x="13184" y="2846270"/>
                  </a:lnTo>
                  <a:lnTo>
                    <a:pt x="0" y="2829112"/>
                  </a:lnTo>
                  <a:close/>
                </a:path>
                <a:path w="466725" h="3416935">
                  <a:moveTo>
                    <a:pt x="0" y="3112823"/>
                  </a:moveTo>
                  <a:lnTo>
                    <a:pt x="121295" y="3112823"/>
                  </a:lnTo>
                  <a:lnTo>
                    <a:pt x="233362" y="3259340"/>
                  </a:lnTo>
                  <a:lnTo>
                    <a:pt x="345429" y="3112823"/>
                  </a:lnTo>
                  <a:lnTo>
                    <a:pt x="466724" y="3112823"/>
                  </a:lnTo>
                  <a:lnTo>
                    <a:pt x="453540" y="3129981"/>
                  </a:lnTo>
                  <a:lnTo>
                    <a:pt x="453540" y="3119483"/>
                  </a:lnTo>
                  <a:lnTo>
                    <a:pt x="348066" y="3119483"/>
                  </a:lnTo>
                  <a:lnTo>
                    <a:pt x="233362" y="3268664"/>
                  </a:lnTo>
                  <a:lnTo>
                    <a:pt x="118658" y="3119483"/>
                  </a:lnTo>
                  <a:lnTo>
                    <a:pt x="13184" y="3119483"/>
                  </a:lnTo>
                  <a:lnTo>
                    <a:pt x="13184" y="3129981"/>
                  </a:lnTo>
                  <a:lnTo>
                    <a:pt x="0" y="3112823"/>
                  </a:lnTo>
                  <a:close/>
                </a:path>
                <a:path w="466725" h="3416935">
                  <a:moveTo>
                    <a:pt x="13184" y="17157"/>
                  </a:moveTo>
                  <a:lnTo>
                    <a:pt x="13184" y="5327"/>
                  </a:lnTo>
                  <a:lnTo>
                    <a:pt x="233362" y="294366"/>
                  </a:lnTo>
                  <a:lnTo>
                    <a:pt x="453540" y="5327"/>
                  </a:lnTo>
                  <a:lnTo>
                    <a:pt x="453540" y="17157"/>
                  </a:lnTo>
                  <a:lnTo>
                    <a:pt x="233362" y="303690"/>
                  </a:lnTo>
                  <a:lnTo>
                    <a:pt x="13184" y="17157"/>
                  </a:lnTo>
                  <a:close/>
                </a:path>
                <a:path w="466725" h="3416935">
                  <a:moveTo>
                    <a:pt x="13184" y="298204"/>
                  </a:moveTo>
                  <a:lnTo>
                    <a:pt x="13184" y="287706"/>
                  </a:lnTo>
                  <a:lnTo>
                    <a:pt x="233362" y="575412"/>
                  </a:lnTo>
                  <a:lnTo>
                    <a:pt x="453540" y="287706"/>
                  </a:lnTo>
                  <a:lnTo>
                    <a:pt x="453540" y="298204"/>
                  </a:lnTo>
                  <a:lnTo>
                    <a:pt x="233362" y="584736"/>
                  </a:lnTo>
                  <a:lnTo>
                    <a:pt x="13184" y="298204"/>
                  </a:lnTo>
                  <a:close/>
                </a:path>
                <a:path w="466725" h="3416935">
                  <a:moveTo>
                    <a:pt x="13184" y="580582"/>
                  </a:moveTo>
                  <a:lnTo>
                    <a:pt x="13184" y="568752"/>
                  </a:lnTo>
                  <a:lnTo>
                    <a:pt x="233362" y="856459"/>
                  </a:lnTo>
                  <a:lnTo>
                    <a:pt x="453540" y="568752"/>
                  </a:lnTo>
                  <a:lnTo>
                    <a:pt x="453540" y="580582"/>
                  </a:lnTo>
                  <a:lnTo>
                    <a:pt x="233362" y="867115"/>
                  </a:lnTo>
                  <a:lnTo>
                    <a:pt x="13184" y="580582"/>
                  </a:lnTo>
                  <a:close/>
                </a:path>
                <a:path w="466725" h="3416935">
                  <a:moveTo>
                    <a:pt x="13184" y="862961"/>
                  </a:moveTo>
                  <a:lnTo>
                    <a:pt x="13184" y="852463"/>
                  </a:lnTo>
                  <a:lnTo>
                    <a:pt x="233362" y="1140169"/>
                  </a:lnTo>
                  <a:lnTo>
                    <a:pt x="453540" y="852463"/>
                  </a:lnTo>
                  <a:lnTo>
                    <a:pt x="453540" y="862961"/>
                  </a:lnTo>
                  <a:lnTo>
                    <a:pt x="233362" y="1149493"/>
                  </a:lnTo>
                  <a:lnTo>
                    <a:pt x="13184" y="862961"/>
                  </a:lnTo>
                  <a:close/>
                </a:path>
                <a:path w="466725" h="3416935">
                  <a:moveTo>
                    <a:pt x="13184" y="1146671"/>
                  </a:moveTo>
                  <a:lnTo>
                    <a:pt x="13184" y="1136173"/>
                  </a:lnTo>
                  <a:lnTo>
                    <a:pt x="233362" y="1423880"/>
                  </a:lnTo>
                  <a:lnTo>
                    <a:pt x="453540" y="1136173"/>
                  </a:lnTo>
                  <a:lnTo>
                    <a:pt x="453540" y="1146671"/>
                  </a:lnTo>
                  <a:lnTo>
                    <a:pt x="233362" y="1433204"/>
                  </a:lnTo>
                  <a:lnTo>
                    <a:pt x="13184" y="1146671"/>
                  </a:lnTo>
                  <a:close/>
                </a:path>
                <a:path w="466725" h="3416935">
                  <a:moveTo>
                    <a:pt x="13184" y="1430382"/>
                  </a:moveTo>
                  <a:lnTo>
                    <a:pt x="13184" y="1418552"/>
                  </a:lnTo>
                  <a:lnTo>
                    <a:pt x="233362" y="1706258"/>
                  </a:lnTo>
                  <a:lnTo>
                    <a:pt x="453540" y="1418552"/>
                  </a:lnTo>
                  <a:lnTo>
                    <a:pt x="453540" y="1430382"/>
                  </a:lnTo>
                  <a:lnTo>
                    <a:pt x="233362" y="1716914"/>
                  </a:lnTo>
                  <a:lnTo>
                    <a:pt x="13184" y="1430382"/>
                  </a:lnTo>
                  <a:close/>
                </a:path>
                <a:path w="466725" h="3416935">
                  <a:moveTo>
                    <a:pt x="13184" y="1712760"/>
                  </a:moveTo>
                  <a:lnTo>
                    <a:pt x="13184" y="1702262"/>
                  </a:lnTo>
                  <a:lnTo>
                    <a:pt x="233362" y="1989969"/>
                  </a:lnTo>
                  <a:lnTo>
                    <a:pt x="453540" y="1702262"/>
                  </a:lnTo>
                  <a:lnTo>
                    <a:pt x="453540" y="1712760"/>
                  </a:lnTo>
                  <a:lnTo>
                    <a:pt x="233362" y="1999293"/>
                  </a:lnTo>
                  <a:lnTo>
                    <a:pt x="13184" y="1712760"/>
                  </a:lnTo>
                  <a:close/>
                </a:path>
                <a:path w="466725" h="3416935">
                  <a:moveTo>
                    <a:pt x="13184" y="1996471"/>
                  </a:moveTo>
                  <a:lnTo>
                    <a:pt x="13184" y="1985973"/>
                  </a:lnTo>
                  <a:lnTo>
                    <a:pt x="233362" y="2273679"/>
                  </a:lnTo>
                  <a:lnTo>
                    <a:pt x="453540" y="1985973"/>
                  </a:lnTo>
                  <a:lnTo>
                    <a:pt x="453540" y="1996471"/>
                  </a:lnTo>
                  <a:lnTo>
                    <a:pt x="233362" y="2283003"/>
                  </a:lnTo>
                  <a:lnTo>
                    <a:pt x="13184" y="1996471"/>
                  </a:lnTo>
                  <a:close/>
                </a:path>
                <a:path w="466725" h="3416935">
                  <a:moveTo>
                    <a:pt x="13184" y="2280181"/>
                  </a:moveTo>
                  <a:lnTo>
                    <a:pt x="13184" y="2268351"/>
                  </a:lnTo>
                  <a:lnTo>
                    <a:pt x="233362" y="2556058"/>
                  </a:lnTo>
                  <a:lnTo>
                    <a:pt x="453540" y="2268351"/>
                  </a:lnTo>
                  <a:lnTo>
                    <a:pt x="453540" y="2280181"/>
                  </a:lnTo>
                  <a:lnTo>
                    <a:pt x="233362" y="2566714"/>
                  </a:lnTo>
                  <a:lnTo>
                    <a:pt x="13184" y="2280181"/>
                  </a:lnTo>
                  <a:close/>
                </a:path>
                <a:path w="466725" h="3416935">
                  <a:moveTo>
                    <a:pt x="13184" y="2563892"/>
                  </a:moveTo>
                  <a:lnTo>
                    <a:pt x="13184" y="2552062"/>
                  </a:lnTo>
                  <a:lnTo>
                    <a:pt x="233362" y="2839768"/>
                  </a:lnTo>
                  <a:lnTo>
                    <a:pt x="453540" y="2552062"/>
                  </a:lnTo>
                  <a:lnTo>
                    <a:pt x="453540" y="2563892"/>
                  </a:lnTo>
                  <a:lnTo>
                    <a:pt x="233362" y="2850424"/>
                  </a:lnTo>
                  <a:lnTo>
                    <a:pt x="13184" y="2563892"/>
                  </a:lnTo>
                  <a:close/>
                </a:path>
                <a:path w="466725" h="3416935">
                  <a:moveTo>
                    <a:pt x="13184" y="2846270"/>
                  </a:moveTo>
                  <a:lnTo>
                    <a:pt x="13184" y="2835772"/>
                  </a:lnTo>
                  <a:lnTo>
                    <a:pt x="233362" y="3123479"/>
                  </a:lnTo>
                  <a:lnTo>
                    <a:pt x="453540" y="2835772"/>
                  </a:lnTo>
                  <a:lnTo>
                    <a:pt x="453540" y="2846270"/>
                  </a:lnTo>
                  <a:lnTo>
                    <a:pt x="233362" y="3132803"/>
                  </a:lnTo>
                  <a:lnTo>
                    <a:pt x="13184" y="2846270"/>
                  </a:lnTo>
                  <a:close/>
                </a:path>
                <a:path w="466725" h="3416935">
                  <a:moveTo>
                    <a:pt x="13184" y="3129981"/>
                  </a:moveTo>
                  <a:lnTo>
                    <a:pt x="13184" y="3119483"/>
                  </a:lnTo>
                  <a:lnTo>
                    <a:pt x="233362" y="3407189"/>
                  </a:lnTo>
                  <a:lnTo>
                    <a:pt x="453540" y="3119483"/>
                  </a:lnTo>
                  <a:lnTo>
                    <a:pt x="453540" y="3129981"/>
                  </a:lnTo>
                  <a:lnTo>
                    <a:pt x="233362" y="3416513"/>
                  </a:lnTo>
                  <a:lnTo>
                    <a:pt x="13184" y="3129981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31984" y="7523267"/>
              <a:ext cx="3456015" cy="2763731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4484" y="3424236"/>
              <a:ext cx="152400" cy="1523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4484" y="4576761"/>
              <a:ext cx="152400" cy="1523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4484" y="5729285"/>
              <a:ext cx="152400" cy="1523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4484" y="6881810"/>
              <a:ext cx="152400" cy="15239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4484" y="8034335"/>
              <a:ext cx="152400" cy="152399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992366" y="3175601"/>
            <a:ext cx="16252825" cy="5193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650" spc="-180">
                <a:latin typeface="Verdana"/>
                <a:cs typeface="Verdana"/>
              </a:rPr>
              <a:t>Located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235">
                <a:latin typeface="Verdana"/>
                <a:cs typeface="Verdana"/>
              </a:rPr>
              <a:t>in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204">
                <a:latin typeface="Verdana"/>
                <a:cs typeface="Verdana"/>
              </a:rPr>
              <a:t>Nablus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375">
                <a:latin typeface="Verdana"/>
                <a:cs typeface="Verdana"/>
              </a:rPr>
              <a:t>–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204">
                <a:latin typeface="Verdana"/>
                <a:cs typeface="Verdana"/>
              </a:rPr>
              <a:t>Beit</a:t>
            </a:r>
            <a:r>
              <a:rPr dirty="0" sz="3650" spc="-560">
                <a:latin typeface="Verdana"/>
                <a:cs typeface="Verdana"/>
              </a:rPr>
              <a:t> </a:t>
            </a:r>
            <a:r>
              <a:rPr dirty="0" sz="3650" spc="-254">
                <a:latin typeface="Verdana"/>
                <a:cs typeface="Verdana"/>
              </a:rPr>
              <a:t>Wazan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135">
                <a:latin typeface="Verdana"/>
                <a:cs typeface="Verdana"/>
              </a:rPr>
              <a:t>Main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254">
                <a:latin typeface="Verdana"/>
                <a:cs typeface="Verdana"/>
              </a:rPr>
              <a:t>Street</a:t>
            </a:r>
            <a:r>
              <a:rPr dirty="0" sz="3650" spc="-490">
                <a:latin typeface="Verdana"/>
                <a:cs typeface="Verdana"/>
              </a:rPr>
              <a:t> </a:t>
            </a:r>
            <a:r>
              <a:rPr dirty="0" sz="3650" spc="-375">
                <a:latin typeface="Verdana"/>
                <a:cs typeface="Verdana"/>
              </a:rPr>
              <a:t>–</a:t>
            </a:r>
            <a:r>
              <a:rPr dirty="0" sz="3650" spc="-490">
                <a:latin typeface="Verdana"/>
                <a:cs typeface="Verdana"/>
              </a:rPr>
              <a:t> </a:t>
            </a:r>
            <a:r>
              <a:rPr dirty="0" sz="3650" spc="-275">
                <a:latin typeface="Verdana"/>
                <a:cs typeface="Verdana"/>
              </a:rPr>
              <a:t>Jafra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229">
                <a:latin typeface="Verdana"/>
                <a:cs typeface="Verdana"/>
              </a:rPr>
              <a:t>Commercial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375">
                <a:latin typeface="Verdana"/>
                <a:cs typeface="Verdana"/>
              </a:rPr>
              <a:t>–</a:t>
            </a:r>
            <a:r>
              <a:rPr dirty="0" sz="3650" spc="-415">
                <a:latin typeface="Verdana"/>
                <a:cs typeface="Verdana"/>
              </a:rPr>
              <a:t> </a:t>
            </a:r>
            <a:r>
              <a:rPr dirty="0" sz="3650" spc="-170">
                <a:latin typeface="Verdana"/>
                <a:cs typeface="Verdana"/>
              </a:rPr>
              <a:t>Second</a:t>
            </a:r>
            <a:r>
              <a:rPr dirty="0" sz="3650" spc="-409">
                <a:latin typeface="Verdana"/>
                <a:cs typeface="Verdana"/>
              </a:rPr>
              <a:t> </a:t>
            </a:r>
            <a:r>
              <a:rPr dirty="0" sz="3650" spc="-285">
                <a:latin typeface="Verdana"/>
                <a:cs typeface="Verdana"/>
              </a:rPr>
              <a:t>Floor.</a:t>
            </a:r>
            <a:endParaRPr sz="3650">
              <a:latin typeface="Verdana"/>
              <a:cs typeface="Verdana"/>
            </a:endParaRPr>
          </a:p>
          <a:p>
            <a:pPr marL="12700" marR="6187440">
              <a:lnSpc>
                <a:spcPct val="207200"/>
              </a:lnSpc>
            </a:pPr>
            <a:r>
              <a:rPr dirty="0" sz="3650" spc="-125">
                <a:latin typeface="Verdana"/>
                <a:cs typeface="Verdana"/>
              </a:rPr>
              <a:t>A</a:t>
            </a:r>
            <a:r>
              <a:rPr dirty="0" sz="3650" spc="-475">
                <a:latin typeface="Verdana"/>
                <a:cs typeface="Verdana"/>
              </a:rPr>
              <a:t> </a:t>
            </a:r>
            <a:r>
              <a:rPr dirty="0" sz="3650" spc="-204">
                <a:latin typeface="Verdana"/>
                <a:cs typeface="Verdana"/>
              </a:rPr>
              <a:t>specialized</a:t>
            </a:r>
            <a:r>
              <a:rPr dirty="0" sz="3650" spc="-395">
                <a:latin typeface="Verdana"/>
                <a:cs typeface="Verdana"/>
              </a:rPr>
              <a:t> </a:t>
            </a:r>
            <a:r>
              <a:rPr dirty="0" sz="3650" spc="-220">
                <a:latin typeface="Verdana"/>
                <a:cs typeface="Verdana"/>
              </a:rPr>
              <a:t>and</a:t>
            </a:r>
            <a:r>
              <a:rPr dirty="0" sz="3650" spc="-395">
                <a:latin typeface="Verdana"/>
                <a:cs typeface="Verdana"/>
              </a:rPr>
              <a:t> </a:t>
            </a:r>
            <a:r>
              <a:rPr dirty="0" sz="3650" spc="-245">
                <a:latin typeface="Verdana"/>
                <a:cs typeface="Verdana"/>
              </a:rPr>
              <a:t>integrated</a:t>
            </a:r>
            <a:r>
              <a:rPr dirty="0" sz="3650" spc="-400">
                <a:latin typeface="Verdana"/>
                <a:cs typeface="Verdana"/>
              </a:rPr>
              <a:t> </a:t>
            </a:r>
            <a:r>
              <a:rPr dirty="0" sz="3650" spc="-210">
                <a:latin typeface="Verdana"/>
                <a:cs typeface="Verdana"/>
              </a:rPr>
              <a:t>medical</a:t>
            </a:r>
            <a:r>
              <a:rPr dirty="0" sz="3650" spc="-395">
                <a:latin typeface="Verdana"/>
                <a:cs typeface="Verdana"/>
              </a:rPr>
              <a:t> </a:t>
            </a:r>
            <a:r>
              <a:rPr dirty="0" sz="3650" spc="-285">
                <a:latin typeface="Verdana"/>
                <a:cs typeface="Verdana"/>
              </a:rPr>
              <a:t>center. </a:t>
            </a:r>
            <a:r>
              <a:rPr dirty="0" sz="3650" spc="-165">
                <a:latin typeface="Verdana"/>
                <a:cs typeface="Verdana"/>
              </a:rPr>
              <a:t>Focused</a:t>
            </a:r>
            <a:r>
              <a:rPr dirty="0" sz="3650" spc="-409">
                <a:latin typeface="Verdana"/>
                <a:cs typeface="Verdana"/>
              </a:rPr>
              <a:t> </a:t>
            </a:r>
            <a:r>
              <a:rPr dirty="0" sz="3650" spc="-215">
                <a:latin typeface="Verdana"/>
                <a:cs typeface="Verdana"/>
              </a:rPr>
              <a:t>on</a:t>
            </a:r>
            <a:r>
              <a:rPr dirty="0" sz="3650" spc="-405">
                <a:latin typeface="Verdana"/>
                <a:cs typeface="Verdana"/>
              </a:rPr>
              <a:t> </a:t>
            </a:r>
            <a:r>
              <a:rPr dirty="0" sz="3650" spc="-254">
                <a:latin typeface="Verdana"/>
                <a:cs typeface="Verdana"/>
              </a:rPr>
              <a:t>dermatology</a:t>
            </a:r>
            <a:r>
              <a:rPr dirty="0" sz="3650" spc="-480">
                <a:latin typeface="Verdana"/>
                <a:cs typeface="Verdana"/>
              </a:rPr>
              <a:t> </a:t>
            </a:r>
            <a:r>
              <a:rPr dirty="0" sz="3650" spc="-220">
                <a:latin typeface="Verdana"/>
                <a:cs typeface="Verdana"/>
              </a:rPr>
              <a:t>and</a:t>
            </a:r>
            <a:r>
              <a:rPr dirty="0" sz="3650" spc="-405">
                <a:latin typeface="Verdana"/>
                <a:cs typeface="Verdana"/>
              </a:rPr>
              <a:t> </a:t>
            </a:r>
            <a:r>
              <a:rPr dirty="0" sz="3650" spc="-190">
                <a:latin typeface="Verdana"/>
                <a:cs typeface="Verdana"/>
              </a:rPr>
              <a:t>cosmetic</a:t>
            </a:r>
            <a:r>
              <a:rPr dirty="0" sz="3650" spc="-405">
                <a:latin typeface="Verdana"/>
                <a:cs typeface="Verdana"/>
              </a:rPr>
              <a:t> </a:t>
            </a:r>
            <a:r>
              <a:rPr dirty="0" sz="3650" spc="-200">
                <a:latin typeface="Verdana"/>
                <a:cs typeface="Verdana"/>
              </a:rPr>
              <a:t>medicine.</a:t>
            </a:r>
            <a:endParaRPr sz="3650">
              <a:latin typeface="Verdana"/>
              <a:cs typeface="Verdana"/>
            </a:endParaRPr>
          </a:p>
          <a:p>
            <a:pPr marL="12700" marR="4958715">
              <a:lnSpc>
                <a:spcPct val="207200"/>
              </a:lnSpc>
            </a:pPr>
            <a:r>
              <a:rPr dirty="0" sz="3650" spc="-210">
                <a:latin typeface="Verdana"/>
                <a:cs typeface="Verdana"/>
              </a:rPr>
              <a:t>Provides</a:t>
            </a:r>
            <a:r>
              <a:rPr dirty="0" sz="3650" spc="-475">
                <a:latin typeface="Verdana"/>
                <a:cs typeface="Verdana"/>
              </a:rPr>
              <a:t> </a:t>
            </a:r>
            <a:r>
              <a:rPr dirty="0" sz="3650" spc="-215">
                <a:latin typeface="Verdana"/>
                <a:cs typeface="Verdana"/>
              </a:rPr>
              <a:t>the</a:t>
            </a:r>
            <a:r>
              <a:rPr dirty="0" sz="3650" spc="-395">
                <a:latin typeface="Verdana"/>
                <a:cs typeface="Verdana"/>
              </a:rPr>
              <a:t> </a:t>
            </a:r>
            <a:r>
              <a:rPr dirty="0" sz="3650" spc="-245">
                <a:latin typeface="Verdana"/>
                <a:cs typeface="Verdana"/>
              </a:rPr>
              <a:t>latest</a:t>
            </a:r>
            <a:r>
              <a:rPr dirty="0" sz="3650" spc="-475">
                <a:latin typeface="Verdana"/>
                <a:cs typeface="Verdana"/>
              </a:rPr>
              <a:t> </a:t>
            </a:r>
            <a:r>
              <a:rPr dirty="0" sz="3650" spc="-210">
                <a:latin typeface="Verdana"/>
                <a:cs typeface="Verdana"/>
              </a:rPr>
              <a:t>medical</a:t>
            </a:r>
            <a:r>
              <a:rPr dirty="0" sz="3650" spc="-395">
                <a:latin typeface="Verdana"/>
                <a:cs typeface="Verdana"/>
              </a:rPr>
              <a:t> </a:t>
            </a:r>
            <a:r>
              <a:rPr dirty="0" sz="3650" spc="-220">
                <a:latin typeface="Verdana"/>
                <a:cs typeface="Verdana"/>
              </a:rPr>
              <a:t>services</a:t>
            </a:r>
            <a:r>
              <a:rPr dirty="0" sz="3650" spc="-475">
                <a:latin typeface="Verdana"/>
                <a:cs typeface="Verdana"/>
              </a:rPr>
              <a:t> </a:t>
            </a:r>
            <a:r>
              <a:rPr dirty="0" sz="3650" spc="-204">
                <a:latin typeface="Verdana"/>
                <a:cs typeface="Verdana"/>
              </a:rPr>
              <a:t>with</a:t>
            </a:r>
            <a:r>
              <a:rPr dirty="0" sz="3650" spc="-475">
                <a:latin typeface="Verdana"/>
                <a:cs typeface="Verdana"/>
              </a:rPr>
              <a:t> </a:t>
            </a:r>
            <a:r>
              <a:rPr dirty="0" sz="3650" spc="-215">
                <a:latin typeface="Verdana"/>
                <a:cs typeface="Verdana"/>
              </a:rPr>
              <a:t>top</a:t>
            </a:r>
            <a:r>
              <a:rPr dirty="0" sz="3650" spc="-395">
                <a:latin typeface="Verdana"/>
                <a:cs typeface="Verdana"/>
              </a:rPr>
              <a:t> </a:t>
            </a:r>
            <a:r>
              <a:rPr dirty="0" sz="3650" spc="-290">
                <a:latin typeface="Verdana"/>
                <a:cs typeface="Verdana"/>
              </a:rPr>
              <a:t>standards. </a:t>
            </a:r>
            <a:r>
              <a:rPr dirty="0" sz="3650" spc="-240">
                <a:latin typeface="Verdana"/>
                <a:cs typeface="Verdana"/>
              </a:rPr>
              <a:t>Supervised</a:t>
            </a:r>
            <a:r>
              <a:rPr dirty="0" sz="3650" spc="-420">
                <a:latin typeface="Verdana"/>
                <a:cs typeface="Verdana"/>
              </a:rPr>
              <a:t> </a:t>
            </a:r>
            <a:r>
              <a:rPr dirty="0" sz="3650" spc="-275">
                <a:latin typeface="Verdana"/>
                <a:cs typeface="Verdana"/>
              </a:rPr>
              <a:t>by</a:t>
            </a:r>
            <a:r>
              <a:rPr dirty="0" sz="3650" spc="-500">
                <a:latin typeface="Verdana"/>
                <a:cs typeface="Verdana"/>
              </a:rPr>
              <a:t> </a:t>
            </a:r>
            <a:r>
              <a:rPr dirty="0" sz="3650" spc="-265">
                <a:latin typeface="Verdana"/>
                <a:cs typeface="Verdana"/>
              </a:rPr>
              <a:t>a</a:t>
            </a:r>
            <a:r>
              <a:rPr dirty="0" sz="3650" spc="-495">
                <a:latin typeface="Verdana"/>
                <a:cs typeface="Verdana"/>
              </a:rPr>
              <a:t> </a:t>
            </a:r>
            <a:r>
              <a:rPr dirty="0" sz="3650" spc="-300">
                <a:latin typeface="Verdana"/>
                <a:cs typeface="Verdana"/>
              </a:rPr>
              <a:t>team</a:t>
            </a:r>
            <a:r>
              <a:rPr dirty="0" sz="3650" spc="-420">
                <a:latin typeface="Verdana"/>
                <a:cs typeface="Verdana"/>
              </a:rPr>
              <a:t> </a:t>
            </a:r>
            <a:r>
              <a:rPr dirty="0" sz="3650" spc="-195">
                <a:latin typeface="Verdana"/>
                <a:cs typeface="Verdana"/>
              </a:rPr>
              <a:t>of</a:t>
            </a:r>
            <a:r>
              <a:rPr dirty="0" sz="3650" spc="-500">
                <a:latin typeface="Verdana"/>
                <a:cs typeface="Verdana"/>
              </a:rPr>
              <a:t> </a:t>
            </a:r>
            <a:r>
              <a:rPr dirty="0" sz="3650" spc="-260">
                <a:latin typeface="Verdana"/>
                <a:cs typeface="Verdana"/>
              </a:rPr>
              <a:t>expert</a:t>
            </a:r>
            <a:r>
              <a:rPr dirty="0" sz="3650" spc="-495">
                <a:latin typeface="Verdana"/>
                <a:cs typeface="Verdana"/>
              </a:rPr>
              <a:t> </a:t>
            </a:r>
            <a:r>
              <a:rPr dirty="0" sz="3650" spc="-130">
                <a:latin typeface="Verdana"/>
                <a:cs typeface="Verdana"/>
              </a:rPr>
              <a:t>specialists.</a:t>
            </a:r>
            <a:endParaRPr sz="3650">
              <a:latin typeface="Verdana"/>
              <a:cs typeface="Verdan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69421" rIns="0" bIns="0" rtlCol="0" vert="horz">
            <a:spAutoFit/>
          </a:bodyPr>
          <a:lstStyle/>
          <a:p>
            <a:pPr marL="779780">
              <a:lnSpc>
                <a:spcPct val="100000"/>
              </a:lnSpc>
              <a:spcBef>
                <a:spcPts val="135"/>
              </a:spcBef>
            </a:pPr>
            <a:r>
              <a:rPr dirty="0" sz="6900" spc="270">
                <a:solidFill>
                  <a:srgbClr val="1F7374"/>
                </a:solidFill>
              </a:rPr>
              <a:t>Abou</a:t>
            </a:r>
            <a:r>
              <a:rPr dirty="0" sz="6900" spc="-290">
                <a:solidFill>
                  <a:srgbClr val="1F7374"/>
                </a:solidFill>
              </a:rPr>
              <a:t>t</a:t>
            </a:r>
            <a:r>
              <a:rPr dirty="0" sz="6900" spc="450">
                <a:solidFill>
                  <a:srgbClr val="1F7374"/>
                </a:solidFill>
              </a:rPr>
              <a:t> </a:t>
            </a:r>
            <a:r>
              <a:rPr dirty="0" sz="6900" spc="210">
                <a:solidFill>
                  <a:srgbClr val="1F7374"/>
                </a:solidFill>
              </a:rPr>
              <a:t>A</a:t>
            </a:r>
            <a:r>
              <a:rPr dirty="0" sz="6900" spc="110">
                <a:solidFill>
                  <a:srgbClr val="1F7374"/>
                </a:solidFill>
              </a:rPr>
              <a:t>r</a:t>
            </a:r>
            <a:r>
              <a:rPr dirty="0" sz="6900" spc="210">
                <a:solidFill>
                  <a:srgbClr val="1F7374"/>
                </a:solidFill>
              </a:rPr>
              <a:t>da</a:t>
            </a:r>
            <a:r>
              <a:rPr dirty="0" sz="6900" spc="-350">
                <a:solidFill>
                  <a:srgbClr val="1F7374"/>
                </a:solidFill>
              </a:rPr>
              <a:t>h</a:t>
            </a:r>
            <a:r>
              <a:rPr dirty="0" sz="6900" spc="455">
                <a:solidFill>
                  <a:srgbClr val="1F7374"/>
                </a:solidFill>
              </a:rPr>
              <a:t> </a:t>
            </a:r>
            <a:r>
              <a:rPr dirty="0" sz="6900" spc="165">
                <a:solidFill>
                  <a:srgbClr val="1F7374"/>
                </a:solidFill>
              </a:rPr>
              <a:t>Clini</a:t>
            </a:r>
            <a:r>
              <a:rPr dirty="0" sz="6900" spc="-395">
                <a:solidFill>
                  <a:srgbClr val="1F7374"/>
                </a:solidFill>
              </a:rPr>
              <a:t>c</a:t>
            </a:r>
            <a:endParaRPr sz="6900"/>
          </a:p>
        </p:txBody>
      </p:sp>
      <p:sp>
        <p:nvSpPr>
          <p:cNvPr id="14" name="object 14" descr=""/>
          <p:cNvSpPr/>
          <p:nvPr/>
        </p:nvSpPr>
        <p:spPr>
          <a:xfrm>
            <a:off x="0" y="0"/>
            <a:ext cx="1366520" cy="2463165"/>
          </a:xfrm>
          <a:custGeom>
            <a:avLst/>
            <a:gdLst/>
            <a:ahLst/>
            <a:cxnLst/>
            <a:rect l="l" t="t" r="r" b="b"/>
            <a:pathLst>
              <a:path w="1366520" h="2463165">
                <a:moveTo>
                  <a:pt x="0" y="2462910"/>
                </a:moveTo>
                <a:lnTo>
                  <a:pt x="0" y="1313871"/>
                </a:lnTo>
                <a:lnTo>
                  <a:pt x="24756" y="1283923"/>
                </a:lnTo>
                <a:lnTo>
                  <a:pt x="55225" y="1245225"/>
                </a:lnTo>
                <a:lnTo>
                  <a:pt x="84819" y="1205738"/>
                </a:lnTo>
                <a:lnTo>
                  <a:pt x="113528" y="1165475"/>
                </a:lnTo>
                <a:lnTo>
                  <a:pt x="141336" y="1124447"/>
                </a:lnTo>
                <a:lnTo>
                  <a:pt x="168232" y="1082666"/>
                </a:lnTo>
                <a:lnTo>
                  <a:pt x="194201" y="1040146"/>
                </a:lnTo>
                <a:lnTo>
                  <a:pt x="219231" y="996897"/>
                </a:lnTo>
                <a:lnTo>
                  <a:pt x="242562" y="954292"/>
                </a:lnTo>
                <a:lnTo>
                  <a:pt x="266419" y="908262"/>
                </a:lnTo>
                <a:lnTo>
                  <a:pt x="288472" y="863061"/>
                </a:lnTo>
                <a:lnTo>
                  <a:pt x="309385" y="817505"/>
                </a:lnTo>
                <a:lnTo>
                  <a:pt x="329154" y="771613"/>
                </a:lnTo>
                <a:lnTo>
                  <a:pt x="347778" y="725400"/>
                </a:lnTo>
                <a:lnTo>
                  <a:pt x="365255" y="678887"/>
                </a:lnTo>
                <a:lnTo>
                  <a:pt x="381583" y="632089"/>
                </a:lnTo>
                <a:lnTo>
                  <a:pt x="396761" y="585026"/>
                </a:lnTo>
                <a:lnTo>
                  <a:pt x="410787" y="537715"/>
                </a:lnTo>
                <a:lnTo>
                  <a:pt x="423659" y="490174"/>
                </a:lnTo>
                <a:lnTo>
                  <a:pt x="435375" y="442420"/>
                </a:lnTo>
                <a:lnTo>
                  <a:pt x="445933" y="394472"/>
                </a:lnTo>
                <a:lnTo>
                  <a:pt x="455332" y="346347"/>
                </a:lnTo>
                <a:lnTo>
                  <a:pt x="463570" y="298064"/>
                </a:lnTo>
                <a:lnTo>
                  <a:pt x="470645" y="249639"/>
                </a:lnTo>
                <a:lnTo>
                  <a:pt x="476555" y="201091"/>
                </a:lnTo>
                <a:lnTo>
                  <a:pt x="481299" y="152437"/>
                </a:lnTo>
                <a:lnTo>
                  <a:pt x="484874" y="103696"/>
                </a:lnTo>
                <a:lnTo>
                  <a:pt x="487279" y="54886"/>
                </a:lnTo>
                <a:lnTo>
                  <a:pt x="488512" y="6023"/>
                </a:lnTo>
                <a:lnTo>
                  <a:pt x="488519" y="0"/>
                </a:lnTo>
                <a:lnTo>
                  <a:pt x="1366058" y="0"/>
                </a:lnTo>
                <a:lnTo>
                  <a:pt x="1364580" y="71928"/>
                </a:lnTo>
                <a:lnTo>
                  <a:pt x="1362467" y="121397"/>
                </a:lnTo>
                <a:lnTo>
                  <a:pt x="1359518" y="170899"/>
                </a:lnTo>
                <a:lnTo>
                  <a:pt x="1355533" y="222389"/>
                </a:lnTo>
                <a:lnTo>
                  <a:pt x="1350668" y="273693"/>
                </a:lnTo>
                <a:lnTo>
                  <a:pt x="1344925" y="324807"/>
                </a:lnTo>
                <a:lnTo>
                  <a:pt x="1338306" y="375729"/>
                </a:lnTo>
                <a:lnTo>
                  <a:pt x="1330813" y="426455"/>
                </a:lnTo>
                <a:lnTo>
                  <a:pt x="1322448" y="476979"/>
                </a:lnTo>
                <a:lnTo>
                  <a:pt x="1313213" y="527299"/>
                </a:lnTo>
                <a:lnTo>
                  <a:pt x="1303110" y="577410"/>
                </a:lnTo>
                <a:lnTo>
                  <a:pt x="1292140" y="627309"/>
                </a:lnTo>
                <a:lnTo>
                  <a:pt x="1280307" y="676992"/>
                </a:lnTo>
                <a:lnTo>
                  <a:pt x="1267611" y="726454"/>
                </a:lnTo>
                <a:lnTo>
                  <a:pt x="1254055" y="775693"/>
                </a:lnTo>
                <a:lnTo>
                  <a:pt x="1239640" y="824703"/>
                </a:lnTo>
                <a:lnTo>
                  <a:pt x="1224369" y="873481"/>
                </a:lnTo>
                <a:lnTo>
                  <a:pt x="1208244" y="922024"/>
                </a:lnTo>
                <a:lnTo>
                  <a:pt x="1191266" y="970327"/>
                </a:lnTo>
                <a:lnTo>
                  <a:pt x="1173437" y="1018386"/>
                </a:lnTo>
                <a:lnTo>
                  <a:pt x="1154760" y="1066198"/>
                </a:lnTo>
                <a:lnTo>
                  <a:pt x="1135237" y="1113759"/>
                </a:lnTo>
                <a:lnTo>
                  <a:pt x="1114869" y="1161064"/>
                </a:lnTo>
                <a:lnTo>
                  <a:pt x="1093658" y="1208110"/>
                </a:lnTo>
                <a:lnTo>
                  <a:pt x="1071606" y="1254893"/>
                </a:lnTo>
                <a:lnTo>
                  <a:pt x="1048716" y="1301409"/>
                </a:lnTo>
                <a:lnTo>
                  <a:pt x="1025743" y="1346148"/>
                </a:lnTo>
                <a:lnTo>
                  <a:pt x="1002103" y="1390333"/>
                </a:lnTo>
                <a:lnTo>
                  <a:pt x="1000611" y="1393117"/>
                </a:lnTo>
                <a:lnTo>
                  <a:pt x="975452" y="1438173"/>
                </a:lnTo>
                <a:lnTo>
                  <a:pt x="949562" y="1482694"/>
                </a:lnTo>
                <a:lnTo>
                  <a:pt x="922946" y="1526673"/>
                </a:lnTo>
                <a:lnTo>
                  <a:pt x="895610" y="1570109"/>
                </a:lnTo>
                <a:lnTo>
                  <a:pt x="867559" y="1612996"/>
                </a:lnTo>
                <a:lnTo>
                  <a:pt x="838797" y="1655331"/>
                </a:lnTo>
                <a:lnTo>
                  <a:pt x="809330" y="1697110"/>
                </a:lnTo>
                <a:lnTo>
                  <a:pt x="779164" y="1738329"/>
                </a:lnTo>
                <a:lnTo>
                  <a:pt x="748303" y="1778985"/>
                </a:lnTo>
                <a:lnTo>
                  <a:pt x="716753" y="1819073"/>
                </a:lnTo>
                <a:lnTo>
                  <a:pt x="684519" y="1858589"/>
                </a:lnTo>
                <a:lnTo>
                  <a:pt x="651606" y="1897530"/>
                </a:lnTo>
                <a:lnTo>
                  <a:pt x="618019" y="1935891"/>
                </a:lnTo>
                <a:lnTo>
                  <a:pt x="583764" y="1973669"/>
                </a:lnTo>
                <a:lnTo>
                  <a:pt x="548846" y="2010860"/>
                </a:lnTo>
                <a:lnTo>
                  <a:pt x="513270" y="2047460"/>
                </a:lnTo>
                <a:lnTo>
                  <a:pt x="477040" y="2083465"/>
                </a:lnTo>
                <a:lnTo>
                  <a:pt x="440164" y="2118872"/>
                </a:lnTo>
                <a:lnTo>
                  <a:pt x="402644" y="2153676"/>
                </a:lnTo>
                <a:lnTo>
                  <a:pt x="364488" y="2187873"/>
                </a:lnTo>
                <a:lnTo>
                  <a:pt x="325700" y="2221459"/>
                </a:lnTo>
                <a:lnTo>
                  <a:pt x="287737" y="2253366"/>
                </a:lnTo>
                <a:lnTo>
                  <a:pt x="249302" y="2284581"/>
                </a:lnTo>
                <a:lnTo>
                  <a:pt x="210399" y="2315102"/>
                </a:lnTo>
                <a:lnTo>
                  <a:pt x="171033" y="2344926"/>
                </a:lnTo>
                <a:lnTo>
                  <a:pt x="131207" y="2374051"/>
                </a:lnTo>
                <a:lnTo>
                  <a:pt x="90927" y="2402475"/>
                </a:lnTo>
                <a:lnTo>
                  <a:pt x="50198" y="2430194"/>
                </a:lnTo>
                <a:lnTo>
                  <a:pt x="9023" y="2457206"/>
                </a:lnTo>
                <a:lnTo>
                  <a:pt x="0" y="2462910"/>
                </a:lnTo>
                <a:close/>
              </a:path>
            </a:pathLst>
          </a:custGeom>
          <a:solidFill>
            <a:srgbClr val="1F7374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8702030" y="5682651"/>
              <a:ext cx="2432050" cy="333375"/>
            </a:xfrm>
            <a:custGeom>
              <a:avLst/>
              <a:gdLst/>
              <a:ahLst/>
              <a:cxnLst/>
              <a:rect l="l" t="t" r="r" b="b"/>
              <a:pathLst>
                <a:path w="2432050" h="333375">
                  <a:moveTo>
                    <a:pt x="0" y="333374"/>
                  </a:moveTo>
                  <a:lnTo>
                    <a:pt x="0" y="246735"/>
                  </a:lnTo>
                  <a:lnTo>
                    <a:pt x="104298" y="166687"/>
                  </a:lnTo>
                  <a:lnTo>
                    <a:pt x="0" y="86639"/>
                  </a:lnTo>
                  <a:lnTo>
                    <a:pt x="0" y="0"/>
                  </a:lnTo>
                  <a:lnTo>
                    <a:pt x="12213" y="9417"/>
                  </a:lnTo>
                  <a:lnTo>
                    <a:pt x="3792" y="9417"/>
                  </a:lnTo>
                  <a:lnTo>
                    <a:pt x="3792" y="84756"/>
                  </a:lnTo>
                  <a:lnTo>
                    <a:pt x="109987" y="166687"/>
                  </a:lnTo>
                  <a:lnTo>
                    <a:pt x="3792" y="248618"/>
                  </a:lnTo>
                  <a:lnTo>
                    <a:pt x="3792" y="323957"/>
                  </a:lnTo>
                  <a:lnTo>
                    <a:pt x="12213" y="323957"/>
                  </a:lnTo>
                  <a:lnTo>
                    <a:pt x="0" y="333374"/>
                  </a:lnTo>
                  <a:close/>
                </a:path>
                <a:path w="2432050" h="333375">
                  <a:moveTo>
                    <a:pt x="200062" y="333374"/>
                  </a:moveTo>
                  <a:lnTo>
                    <a:pt x="200062" y="246735"/>
                  </a:lnTo>
                  <a:lnTo>
                    <a:pt x="304360" y="166687"/>
                  </a:lnTo>
                  <a:lnTo>
                    <a:pt x="200062" y="86639"/>
                  </a:lnTo>
                  <a:lnTo>
                    <a:pt x="200062" y="0"/>
                  </a:lnTo>
                  <a:lnTo>
                    <a:pt x="212276" y="9417"/>
                  </a:lnTo>
                  <a:lnTo>
                    <a:pt x="204803" y="9417"/>
                  </a:lnTo>
                  <a:lnTo>
                    <a:pt x="204803" y="84756"/>
                  </a:lnTo>
                  <a:lnTo>
                    <a:pt x="310997" y="166687"/>
                  </a:lnTo>
                  <a:lnTo>
                    <a:pt x="204803" y="248618"/>
                  </a:lnTo>
                  <a:lnTo>
                    <a:pt x="204803" y="323957"/>
                  </a:lnTo>
                  <a:lnTo>
                    <a:pt x="212276" y="323957"/>
                  </a:lnTo>
                  <a:lnTo>
                    <a:pt x="200062" y="333374"/>
                  </a:lnTo>
                  <a:close/>
                </a:path>
                <a:path w="2432050" h="333375">
                  <a:moveTo>
                    <a:pt x="401073" y="333374"/>
                  </a:moveTo>
                  <a:lnTo>
                    <a:pt x="401073" y="246735"/>
                  </a:lnTo>
                  <a:lnTo>
                    <a:pt x="505371" y="166687"/>
                  </a:lnTo>
                  <a:lnTo>
                    <a:pt x="401073" y="86639"/>
                  </a:lnTo>
                  <a:lnTo>
                    <a:pt x="401073" y="0"/>
                  </a:lnTo>
                  <a:lnTo>
                    <a:pt x="413286" y="9417"/>
                  </a:lnTo>
                  <a:lnTo>
                    <a:pt x="404865" y="9417"/>
                  </a:lnTo>
                  <a:lnTo>
                    <a:pt x="404865" y="84756"/>
                  </a:lnTo>
                  <a:lnTo>
                    <a:pt x="511060" y="166687"/>
                  </a:lnTo>
                  <a:lnTo>
                    <a:pt x="404865" y="248618"/>
                  </a:lnTo>
                  <a:lnTo>
                    <a:pt x="404865" y="323957"/>
                  </a:lnTo>
                  <a:lnTo>
                    <a:pt x="413286" y="323957"/>
                  </a:lnTo>
                  <a:lnTo>
                    <a:pt x="401073" y="333374"/>
                  </a:lnTo>
                  <a:close/>
                </a:path>
                <a:path w="2432050" h="333375">
                  <a:moveTo>
                    <a:pt x="602084" y="333374"/>
                  </a:moveTo>
                  <a:lnTo>
                    <a:pt x="602084" y="246735"/>
                  </a:lnTo>
                  <a:lnTo>
                    <a:pt x="706382" y="166687"/>
                  </a:lnTo>
                  <a:lnTo>
                    <a:pt x="602084" y="86639"/>
                  </a:lnTo>
                  <a:lnTo>
                    <a:pt x="602084" y="0"/>
                  </a:lnTo>
                  <a:lnTo>
                    <a:pt x="614297" y="9417"/>
                  </a:lnTo>
                  <a:lnTo>
                    <a:pt x="606824" y="9417"/>
                  </a:lnTo>
                  <a:lnTo>
                    <a:pt x="606824" y="84756"/>
                  </a:lnTo>
                  <a:lnTo>
                    <a:pt x="713019" y="166687"/>
                  </a:lnTo>
                  <a:lnTo>
                    <a:pt x="606824" y="248618"/>
                  </a:lnTo>
                  <a:lnTo>
                    <a:pt x="606824" y="323957"/>
                  </a:lnTo>
                  <a:lnTo>
                    <a:pt x="614297" y="323957"/>
                  </a:lnTo>
                  <a:lnTo>
                    <a:pt x="602084" y="333374"/>
                  </a:lnTo>
                  <a:close/>
                </a:path>
                <a:path w="2432050" h="333375">
                  <a:moveTo>
                    <a:pt x="804042" y="333374"/>
                  </a:moveTo>
                  <a:lnTo>
                    <a:pt x="804042" y="246735"/>
                  </a:lnTo>
                  <a:lnTo>
                    <a:pt x="908340" y="166687"/>
                  </a:lnTo>
                  <a:lnTo>
                    <a:pt x="804042" y="86639"/>
                  </a:lnTo>
                  <a:lnTo>
                    <a:pt x="804042" y="0"/>
                  </a:lnTo>
                  <a:lnTo>
                    <a:pt x="816256" y="9417"/>
                  </a:lnTo>
                  <a:lnTo>
                    <a:pt x="808783" y="9417"/>
                  </a:lnTo>
                  <a:lnTo>
                    <a:pt x="808783" y="84756"/>
                  </a:lnTo>
                  <a:lnTo>
                    <a:pt x="914978" y="166687"/>
                  </a:lnTo>
                  <a:lnTo>
                    <a:pt x="808783" y="248618"/>
                  </a:lnTo>
                  <a:lnTo>
                    <a:pt x="808783" y="323957"/>
                  </a:lnTo>
                  <a:lnTo>
                    <a:pt x="816256" y="323957"/>
                  </a:lnTo>
                  <a:lnTo>
                    <a:pt x="804042" y="333374"/>
                  </a:lnTo>
                  <a:close/>
                </a:path>
                <a:path w="2432050" h="333375">
                  <a:moveTo>
                    <a:pt x="1006001" y="333374"/>
                  </a:moveTo>
                  <a:lnTo>
                    <a:pt x="1006001" y="246735"/>
                  </a:lnTo>
                  <a:lnTo>
                    <a:pt x="1110299" y="166687"/>
                  </a:lnTo>
                  <a:lnTo>
                    <a:pt x="1006001" y="86639"/>
                  </a:lnTo>
                  <a:lnTo>
                    <a:pt x="1006001" y="0"/>
                  </a:lnTo>
                  <a:lnTo>
                    <a:pt x="1018215" y="9417"/>
                  </a:lnTo>
                  <a:lnTo>
                    <a:pt x="1009794" y="9417"/>
                  </a:lnTo>
                  <a:lnTo>
                    <a:pt x="1009794" y="84756"/>
                  </a:lnTo>
                  <a:lnTo>
                    <a:pt x="1115988" y="166687"/>
                  </a:lnTo>
                  <a:lnTo>
                    <a:pt x="1009794" y="248618"/>
                  </a:lnTo>
                  <a:lnTo>
                    <a:pt x="1009794" y="323957"/>
                  </a:lnTo>
                  <a:lnTo>
                    <a:pt x="1018215" y="323957"/>
                  </a:lnTo>
                  <a:lnTo>
                    <a:pt x="1006001" y="333374"/>
                  </a:lnTo>
                  <a:close/>
                </a:path>
                <a:path w="2432050" h="333375">
                  <a:moveTo>
                    <a:pt x="1207012" y="333374"/>
                  </a:moveTo>
                  <a:lnTo>
                    <a:pt x="1207012" y="246735"/>
                  </a:lnTo>
                  <a:lnTo>
                    <a:pt x="1311310" y="166687"/>
                  </a:lnTo>
                  <a:lnTo>
                    <a:pt x="1207012" y="86639"/>
                  </a:lnTo>
                  <a:lnTo>
                    <a:pt x="1207012" y="0"/>
                  </a:lnTo>
                  <a:lnTo>
                    <a:pt x="1219226" y="9417"/>
                  </a:lnTo>
                  <a:lnTo>
                    <a:pt x="1211753" y="9417"/>
                  </a:lnTo>
                  <a:lnTo>
                    <a:pt x="1211753" y="84756"/>
                  </a:lnTo>
                  <a:lnTo>
                    <a:pt x="1317947" y="166687"/>
                  </a:lnTo>
                  <a:lnTo>
                    <a:pt x="1211753" y="248618"/>
                  </a:lnTo>
                  <a:lnTo>
                    <a:pt x="1211753" y="323957"/>
                  </a:lnTo>
                  <a:lnTo>
                    <a:pt x="1219226" y="323957"/>
                  </a:lnTo>
                  <a:lnTo>
                    <a:pt x="1207012" y="333374"/>
                  </a:lnTo>
                  <a:close/>
                </a:path>
                <a:path w="2432050" h="333375">
                  <a:moveTo>
                    <a:pt x="1408971" y="333374"/>
                  </a:moveTo>
                  <a:lnTo>
                    <a:pt x="1408971" y="246735"/>
                  </a:lnTo>
                  <a:lnTo>
                    <a:pt x="1513269" y="166687"/>
                  </a:lnTo>
                  <a:lnTo>
                    <a:pt x="1408971" y="86639"/>
                  </a:lnTo>
                  <a:lnTo>
                    <a:pt x="1408971" y="0"/>
                  </a:lnTo>
                  <a:lnTo>
                    <a:pt x="1421185" y="9417"/>
                  </a:lnTo>
                  <a:lnTo>
                    <a:pt x="1413712" y="9417"/>
                  </a:lnTo>
                  <a:lnTo>
                    <a:pt x="1413712" y="84756"/>
                  </a:lnTo>
                  <a:lnTo>
                    <a:pt x="1519906" y="166687"/>
                  </a:lnTo>
                  <a:lnTo>
                    <a:pt x="1413712" y="248618"/>
                  </a:lnTo>
                  <a:lnTo>
                    <a:pt x="1413712" y="323957"/>
                  </a:lnTo>
                  <a:lnTo>
                    <a:pt x="1421185" y="323957"/>
                  </a:lnTo>
                  <a:lnTo>
                    <a:pt x="1408971" y="333374"/>
                  </a:lnTo>
                  <a:close/>
                </a:path>
                <a:path w="2432050" h="333375">
                  <a:moveTo>
                    <a:pt x="1610930" y="333374"/>
                  </a:moveTo>
                  <a:lnTo>
                    <a:pt x="1610930" y="246735"/>
                  </a:lnTo>
                  <a:lnTo>
                    <a:pt x="1715228" y="166687"/>
                  </a:lnTo>
                  <a:lnTo>
                    <a:pt x="1610930" y="86639"/>
                  </a:lnTo>
                  <a:lnTo>
                    <a:pt x="1610930" y="0"/>
                  </a:lnTo>
                  <a:lnTo>
                    <a:pt x="1623144" y="9417"/>
                  </a:lnTo>
                  <a:lnTo>
                    <a:pt x="1614723" y="9417"/>
                  </a:lnTo>
                  <a:lnTo>
                    <a:pt x="1614723" y="84756"/>
                  </a:lnTo>
                  <a:lnTo>
                    <a:pt x="1720917" y="166687"/>
                  </a:lnTo>
                  <a:lnTo>
                    <a:pt x="1614723" y="248618"/>
                  </a:lnTo>
                  <a:lnTo>
                    <a:pt x="1614723" y="323957"/>
                  </a:lnTo>
                  <a:lnTo>
                    <a:pt x="1623144" y="323957"/>
                  </a:lnTo>
                  <a:lnTo>
                    <a:pt x="1610930" y="333374"/>
                  </a:lnTo>
                  <a:close/>
                </a:path>
                <a:path w="2432050" h="333375">
                  <a:moveTo>
                    <a:pt x="1812889" y="333374"/>
                  </a:moveTo>
                  <a:lnTo>
                    <a:pt x="1812889" y="246735"/>
                  </a:lnTo>
                  <a:lnTo>
                    <a:pt x="1917187" y="166687"/>
                  </a:lnTo>
                  <a:lnTo>
                    <a:pt x="1812889" y="86639"/>
                  </a:lnTo>
                  <a:lnTo>
                    <a:pt x="1812889" y="0"/>
                  </a:lnTo>
                  <a:lnTo>
                    <a:pt x="1825103" y="9417"/>
                  </a:lnTo>
                  <a:lnTo>
                    <a:pt x="1816682" y="9417"/>
                  </a:lnTo>
                  <a:lnTo>
                    <a:pt x="1816682" y="84756"/>
                  </a:lnTo>
                  <a:lnTo>
                    <a:pt x="1922876" y="166687"/>
                  </a:lnTo>
                  <a:lnTo>
                    <a:pt x="1816682" y="248618"/>
                  </a:lnTo>
                  <a:lnTo>
                    <a:pt x="1816682" y="323957"/>
                  </a:lnTo>
                  <a:lnTo>
                    <a:pt x="1825103" y="323957"/>
                  </a:lnTo>
                  <a:lnTo>
                    <a:pt x="1812889" y="333374"/>
                  </a:lnTo>
                  <a:close/>
                </a:path>
                <a:path w="2432050" h="333375">
                  <a:moveTo>
                    <a:pt x="2013900" y="333374"/>
                  </a:moveTo>
                  <a:lnTo>
                    <a:pt x="2013900" y="246735"/>
                  </a:lnTo>
                  <a:lnTo>
                    <a:pt x="2118198" y="166687"/>
                  </a:lnTo>
                  <a:lnTo>
                    <a:pt x="2013900" y="86639"/>
                  </a:lnTo>
                  <a:lnTo>
                    <a:pt x="2013900" y="0"/>
                  </a:lnTo>
                  <a:lnTo>
                    <a:pt x="2026113" y="9417"/>
                  </a:lnTo>
                  <a:lnTo>
                    <a:pt x="2018640" y="9417"/>
                  </a:lnTo>
                  <a:lnTo>
                    <a:pt x="2018640" y="84756"/>
                  </a:lnTo>
                  <a:lnTo>
                    <a:pt x="2124835" y="166687"/>
                  </a:lnTo>
                  <a:lnTo>
                    <a:pt x="2018640" y="248618"/>
                  </a:lnTo>
                  <a:lnTo>
                    <a:pt x="2018640" y="323957"/>
                  </a:lnTo>
                  <a:lnTo>
                    <a:pt x="2026113" y="323957"/>
                  </a:lnTo>
                  <a:lnTo>
                    <a:pt x="2013900" y="333374"/>
                  </a:lnTo>
                  <a:close/>
                </a:path>
                <a:path w="2432050" h="333375">
                  <a:moveTo>
                    <a:pt x="2215859" y="333374"/>
                  </a:moveTo>
                  <a:lnTo>
                    <a:pt x="2215859" y="246735"/>
                  </a:lnTo>
                  <a:lnTo>
                    <a:pt x="2320157" y="166687"/>
                  </a:lnTo>
                  <a:lnTo>
                    <a:pt x="2215859" y="86639"/>
                  </a:lnTo>
                  <a:lnTo>
                    <a:pt x="2215859" y="0"/>
                  </a:lnTo>
                  <a:lnTo>
                    <a:pt x="2228072" y="9417"/>
                  </a:lnTo>
                  <a:lnTo>
                    <a:pt x="2220599" y="9417"/>
                  </a:lnTo>
                  <a:lnTo>
                    <a:pt x="2220599" y="84756"/>
                  </a:lnTo>
                  <a:lnTo>
                    <a:pt x="2326794" y="166687"/>
                  </a:lnTo>
                  <a:lnTo>
                    <a:pt x="2220599" y="248618"/>
                  </a:lnTo>
                  <a:lnTo>
                    <a:pt x="2220599" y="323957"/>
                  </a:lnTo>
                  <a:lnTo>
                    <a:pt x="2228072" y="323957"/>
                  </a:lnTo>
                  <a:lnTo>
                    <a:pt x="2215859" y="333374"/>
                  </a:lnTo>
                  <a:close/>
                </a:path>
                <a:path w="2432050" h="333375">
                  <a:moveTo>
                    <a:pt x="12213" y="323957"/>
                  </a:moveTo>
                  <a:lnTo>
                    <a:pt x="3792" y="323957"/>
                  </a:lnTo>
                  <a:lnTo>
                    <a:pt x="209544" y="166687"/>
                  </a:lnTo>
                  <a:lnTo>
                    <a:pt x="3792" y="9417"/>
                  </a:lnTo>
                  <a:lnTo>
                    <a:pt x="12213" y="9417"/>
                  </a:lnTo>
                  <a:lnTo>
                    <a:pt x="216181" y="166687"/>
                  </a:lnTo>
                  <a:lnTo>
                    <a:pt x="12213" y="323957"/>
                  </a:lnTo>
                  <a:close/>
                </a:path>
                <a:path w="2432050" h="333375">
                  <a:moveTo>
                    <a:pt x="212276" y="323957"/>
                  </a:moveTo>
                  <a:lnTo>
                    <a:pt x="204803" y="323957"/>
                  </a:lnTo>
                  <a:lnTo>
                    <a:pt x="409606" y="166687"/>
                  </a:lnTo>
                  <a:lnTo>
                    <a:pt x="204803" y="9417"/>
                  </a:lnTo>
                  <a:lnTo>
                    <a:pt x="212276" y="9417"/>
                  </a:lnTo>
                  <a:lnTo>
                    <a:pt x="416243" y="166687"/>
                  </a:lnTo>
                  <a:lnTo>
                    <a:pt x="212276" y="323957"/>
                  </a:lnTo>
                  <a:close/>
                </a:path>
                <a:path w="2432050" h="333375">
                  <a:moveTo>
                    <a:pt x="413286" y="323957"/>
                  </a:moveTo>
                  <a:lnTo>
                    <a:pt x="404865" y="323957"/>
                  </a:lnTo>
                  <a:lnTo>
                    <a:pt x="609669" y="166687"/>
                  </a:lnTo>
                  <a:lnTo>
                    <a:pt x="404865" y="9417"/>
                  </a:lnTo>
                  <a:lnTo>
                    <a:pt x="413286" y="9417"/>
                  </a:lnTo>
                  <a:lnTo>
                    <a:pt x="617254" y="166687"/>
                  </a:lnTo>
                  <a:lnTo>
                    <a:pt x="413286" y="323957"/>
                  </a:lnTo>
                  <a:close/>
                </a:path>
                <a:path w="2432050" h="333375">
                  <a:moveTo>
                    <a:pt x="614297" y="323957"/>
                  </a:moveTo>
                  <a:lnTo>
                    <a:pt x="606824" y="323957"/>
                  </a:lnTo>
                  <a:lnTo>
                    <a:pt x="811628" y="166687"/>
                  </a:lnTo>
                  <a:lnTo>
                    <a:pt x="606824" y="9417"/>
                  </a:lnTo>
                  <a:lnTo>
                    <a:pt x="614297" y="9417"/>
                  </a:lnTo>
                  <a:lnTo>
                    <a:pt x="818265" y="166687"/>
                  </a:lnTo>
                  <a:lnTo>
                    <a:pt x="614297" y="323957"/>
                  </a:lnTo>
                  <a:close/>
                </a:path>
                <a:path w="2432050" h="333375">
                  <a:moveTo>
                    <a:pt x="816256" y="323957"/>
                  </a:moveTo>
                  <a:lnTo>
                    <a:pt x="808783" y="323957"/>
                  </a:lnTo>
                  <a:lnTo>
                    <a:pt x="1013587" y="166687"/>
                  </a:lnTo>
                  <a:lnTo>
                    <a:pt x="808783" y="9417"/>
                  </a:lnTo>
                  <a:lnTo>
                    <a:pt x="816256" y="9417"/>
                  </a:lnTo>
                  <a:lnTo>
                    <a:pt x="1020224" y="166687"/>
                  </a:lnTo>
                  <a:lnTo>
                    <a:pt x="816256" y="323957"/>
                  </a:lnTo>
                  <a:close/>
                </a:path>
                <a:path w="2432050" h="333375">
                  <a:moveTo>
                    <a:pt x="1018215" y="323957"/>
                  </a:moveTo>
                  <a:lnTo>
                    <a:pt x="1009794" y="323957"/>
                  </a:lnTo>
                  <a:lnTo>
                    <a:pt x="1214597" y="166687"/>
                  </a:lnTo>
                  <a:lnTo>
                    <a:pt x="1009794" y="9417"/>
                  </a:lnTo>
                  <a:lnTo>
                    <a:pt x="1018215" y="9417"/>
                  </a:lnTo>
                  <a:lnTo>
                    <a:pt x="1222183" y="166687"/>
                  </a:lnTo>
                  <a:lnTo>
                    <a:pt x="1018215" y="323957"/>
                  </a:lnTo>
                  <a:close/>
                </a:path>
                <a:path w="2432050" h="333375">
                  <a:moveTo>
                    <a:pt x="1219226" y="323957"/>
                  </a:moveTo>
                  <a:lnTo>
                    <a:pt x="1211753" y="323957"/>
                  </a:lnTo>
                  <a:lnTo>
                    <a:pt x="1416556" y="166687"/>
                  </a:lnTo>
                  <a:lnTo>
                    <a:pt x="1211753" y="9417"/>
                  </a:lnTo>
                  <a:lnTo>
                    <a:pt x="1219226" y="9417"/>
                  </a:lnTo>
                  <a:lnTo>
                    <a:pt x="1423193" y="166687"/>
                  </a:lnTo>
                  <a:lnTo>
                    <a:pt x="1219226" y="323957"/>
                  </a:lnTo>
                  <a:close/>
                </a:path>
                <a:path w="2432050" h="333375">
                  <a:moveTo>
                    <a:pt x="1421185" y="323957"/>
                  </a:moveTo>
                  <a:lnTo>
                    <a:pt x="1413712" y="323957"/>
                  </a:lnTo>
                  <a:lnTo>
                    <a:pt x="1618515" y="166687"/>
                  </a:lnTo>
                  <a:lnTo>
                    <a:pt x="1413712" y="9417"/>
                  </a:lnTo>
                  <a:lnTo>
                    <a:pt x="1421185" y="9417"/>
                  </a:lnTo>
                  <a:lnTo>
                    <a:pt x="1625152" y="166687"/>
                  </a:lnTo>
                  <a:lnTo>
                    <a:pt x="1421185" y="323957"/>
                  </a:lnTo>
                  <a:close/>
                </a:path>
                <a:path w="2432050" h="333375">
                  <a:moveTo>
                    <a:pt x="1623144" y="323957"/>
                  </a:moveTo>
                  <a:lnTo>
                    <a:pt x="1614723" y="323957"/>
                  </a:lnTo>
                  <a:lnTo>
                    <a:pt x="1819526" y="166687"/>
                  </a:lnTo>
                  <a:lnTo>
                    <a:pt x="1614723" y="9417"/>
                  </a:lnTo>
                  <a:lnTo>
                    <a:pt x="1623144" y="9417"/>
                  </a:lnTo>
                  <a:lnTo>
                    <a:pt x="1827111" y="166687"/>
                  </a:lnTo>
                  <a:lnTo>
                    <a:pt x="1623144" y="323957"/>
                  </a:lnTo>
                  <a:close/>
                </a:path>
                <a:path w="2432050" h="333375">
                  <a:moveTo>
                    <a:pt x="1825103" y="323957"/>
                  </a:moveTo>
                  <a:lnTo>
                    <a:pt x="1816682" y="323957"/>
                  </a:lnTo>
                  <a:lnTo>
                    <a:pt x="2021485" y="166687"/>
                  </a:lnTo>
                  <a:lnTo>
                    <a:pt x="1816682" y="9417"/>
                  </a:lnTo>
                  <a:lnTo>
                    <a:pt x="1825103" y="9417"/>
                  </a:lnTo>
                  <a:lnTo>
                    <a:pt x="2029070" y="166687"/>
                  </a:lnTo>
                  <a:lnTo>
                    <a:pt x="1825103" y="323957"/>
                  </a:lnTo>
                  <a:close/>
                </a:path>
                <a:path w="2432050" h="333375">
                  <a:moveTo>
                    <a:pt x="2026113" y="323957"/>
                  </a:moveTo>
                  <a:lnTo>
                    <a:pt x="2018640" y="323957"/>
                  </a:lnTo>
                  <a:lnTo>
                    <a:pt x="2223444" y="166687"/>
                  </a:lnTo>
                  <a:lnTo>
                    <a:pt x="2018640" y="9417"/>
                  </a:lnTo>
                  <a:lnTo>
                    <a:pt x="2026113" y="9417"/>
                  </a:lnTo>
                  <a:lnTo>
                    <a:pt x="2230081" y="166687"/>
                  </a:lnTo>
                  <a:lnTo>
                    <a:pt x="2026113" y="323957"/>
                  </a:lnTo>
                  <a:close/>
                </a:path>
                <a:path w="2432050" h="333375">
                  <a:moveTo>
                    <a:pt x="2228072" y="323957"/>
                  </a:moveTo>
                  <a:lnTo>
                    <a:pt x="2220599" y="323957"/>
                  </a:lnTo>
                  <a:lnTo>
                    <a:pt x="2425403" y="166687"/>
                  </a:lnTo>
                  <a:lnTo>
                    <a:pt x="2220599" y="9417"/>
                  </a:lnTo>
                  <a:lnTo>
                    <a:pt x="2228072" y="9417"/>
                  </a:lnTo>
                  <a:lnTo>
                    <a:pt x="2432040" y="166687"/>
                  </a:lnTo>
                  <a:lnTo>
                    <a:pt x="2228072" y="323957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9353" y="186234"/>
            <a:ext cx="1781174" cy="18192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09353" y="2208646"/>
            <a:ext cx="13684250" cy="3185795"/>
            <a:chOff x="309353" y="2208646"/>
            <a:chExt cx="13684250" cy="318579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4160" y="2260615"/>
              <a:ext cx="13449299" cy="31337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353" y="2208646"/>
              <a:ext cx="1733549" cy="4000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076295" y="4230300"/>
              <a:ext cx="2486024" cy="5714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71636" y="2222820"/>
              <a:ext cx="1609724" cy="371474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1779165" y="6211633"/>
            <a:ext cx="16506825" cy="3448050"/>
            <a:chOff x="1779165" y="6211633"/>
            <a:chExt cx="16506825" cy="3448050"/>
          </a:xfrm>
        </p:grpSpPr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79165" y="6211633"/>
              <a:ext cx="16506824" cy="344805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446092" y="7629218"/>
              <a:ext cx="2657474" cy="60959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70689" y="6211633"/>
              <a:ext cx="2657474" cy="609599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429155" y="496322"/>
            <a:ext cx="726376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6" name="object 16" descr=""/>
          <p:cNvSpPr txBox="1"/>
          <p:nvPr/>
        </p:nvSpPr>
        <p:spPr>
          <a:xfrm>
            <a:off x="4344112" y="1453379"/>
            <a:ext cx="6233160" cy="543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400">
                <a:latin typeface="Arial Black"/>
                <a:cs typeface="Arial Black"/>
              </a:rPr>
              <a:t>Patient</a:t>
            </a:r>
            <a:r>
              <a:rPr dirty="0" sz="3400" spc="300">
                <a:latin typeface="Arial Black"/>
                <a:cs typeface="Arial Black"/>
              </a:rPr>
              <a:t> </a:t>
            </a:r>
            <a:r>
              <a:rPr dirty="0" sz="3400" spc="50">
                <a:latin typeface="Arial Black"/>
                <a:cs typeface="Arial Black"/>
              </a:rPr>
              <a:t>Filter</a:t>
            </a:r>
            <a:r>
              <a:rPr dirty="0" sz="3400" spc="300">
                <a:latin typeface="Arial Black"/>
                <a:cs typeface="Arial Black"/>
              </a:rPr>
              <a:t> </a:t>
            </a:r>
            <a:r>
              <a:rPr dirty="0" sz="3400" spc="85">
                <a:latin typeface="Arial Black"/>
                <a:cs typeface="Arial Black"/>
              </a:rPr>
              <a:t>for(</a:t>
            </a:r>
            <a:r>
              <a:rPr dirty="0" sz="3400" spc="85">
                <a:solidFill>
                  <a:srgbClr val="FF0000"/>
                </a:solidFill>
                <a:latin typeface="Arial Black"/>
                <a:cs typeface="Arial Black"/>
              </a:rPr>
              <a:t>Gender</a:t>
            </a:r>
            <a:r>
              <a:rPr dirty="0" sz="3400" spc="85">
                <a:latin typeface="Arial Black"/>
                <a:cs typeface="Arial Black"/>
              </a:rPr>
              <a:t>)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0327782" y="5541629"/>
            <a:ext cx="6658609" cy="575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600">
                <a:latin typeface="Arial Black"/>
                <a:cs typeface="Arial Black"/>
              </a:rPr>
              <a:t>Patient</a:t>
            </a:r>
            <a:r>
              <a:rPr dirty="0" sz="3600" spc="290">
                <a:latin typeface="Arial Black"/>
                <a:cs typeface="Arial Black"/>
              </a:rPr>
              <a:t> </a:t>
            </a:r>
            <a:r>
              <a:rPr dirty="0" sz="3600" spc="60">
                <a:latin typeface="Arial Black"/>
                <a:cs typeface="Arial Black"/>
              </a:rPr>
              <a:t>Filter</a:t>
            </a:r>
            <a:r>
              <a:rPr dirty="0" sz="3600" spc="295">
                <a:latin typeface="Arial Black"/>
                <a:cs typeface="Arial Black"/>
              </a:rPr>
              <a:t> </a:t>
            </a:r>
            <a:r>
              <a:rPr dirty="0" sz="3600" spc="110">
                <a:latin typeface="Arial Black"/>
                <a:cs typeface="Arial Black"/>
              </a:rPr>
              <a:t>for</a:t>
            </a:r>
            <a:r>
              <a:rPr dirty="0" sz="3600" spc="290">
                <a:latin typeface="Arial Black"/>
                <a:cs typeface="Arial Black"/>
              </a:rPr>
              <a:t> </a:t>
            </a:r>
            <a:r>
              <a:rPr dirty="0" sz="3600" spc="90">
                <a:solidFill>
                  <a:srgbClr val="FF0000"/>
                </a:solidFill>
                <a:latin typeface="Arial Black"/>
                <a:cs typeface="Arial Black"/>
              </a:rPr>
              <a:t>(Doctor</a:t>
            </a:r>
            <a:r>
              <a:rPr dirty="0" sz="3600" spc="90">
                <a:latin typeface="Arial Black"/>
                <a:cs typeface="Arial Black"/>
              </a:rPr>
              <a:t>)</a:t>
            </a:r>
            <a:endParaRPr sz="3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51402" y="268571"/>
              <a:ext cx="1971674" cy="152399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828" y="5431781"/>
            <a:ext cx="161461" cy="161461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828" y="6158357"/>
            <a:ext cx="161461" cy="16146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828" y="7611510"/>
            <a:ext cx="161461" cy="16146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828" y="8338087"/>
            <a:ext cx="161461" cy="161461"/>
          </a:xfrm>
          <a:prstGeom prst="rect">
            <a:avLst/>
          </a:prstGeom>
        </p:spPr>
      </p:pic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9050" rIns="0" bIns="0" rtlCol="0" vert="horz">
            <a:spAutoFit/>
          </a:bodyPr>
          <a:lstStyle/>
          <a:p>
            <a:pPr marL="12700" marR="1224915">
              <a:lnSpc>
                <a:spcPts val="4590"/>
              </a:lnSpc>
              <a:spcBef>
                <a:spcPts val="150"/>
              </a:spcBef>
            </a:pPr>
            <a:r>
              <a:rPr dirty="0"/>
              <a:t>The</a:t>
            </a:r>
            <a:r>
              <a:rPr dirty="0" spc="220"/>
              <a:t> </a:t>
            </a:r>
            <a:r>
              <a:rPr dirty="0"/>
              <a:t>Financial</a:t>
            </a:r>
            <a:r>
              <a:rPr dirty="0" spc="225"/>
              <a:t> </a:t>
            </a:r>
            <a:r>
              <a:rPr dirty="0" spc="80"/>
              <a:t>module</a:t>
            </a:r>
            <a:r>
              <a:rPr dirty="0" spc="225"/>
              <a:t> </a:t>
            </a:r>
            <a:r>
              <a:rPr dirty="0"/>
              <a:t>is</a:t>
            </a:r>
            <a:r>
              <a:rPr dirty="0" spc="220"/>
              <a:t> </a:t>
            </a:r>
            <a:r>
              <a:rPr dirty="0"/>
              <a:t>essential</a:t>
            </a:r>
            <a:r>
              <a:rPr dirty="0" spc="225"/>
              <a:t> </a:t>
            </a:r>
            <a:r>
              <a:rPr dirty="0" spc="120"/>
              <a:t>for</a:t>
            </a:r>
            <a:r>
              <a:rPr dirty="0" spc="225"/>
              <a:t> </a:t>
            </a:r>
            <a:r>
              <a:rPr dirty="0" spc="-370"/>
              <a:t>a</a:t>
            </a:r>
            <a:r>
              <a:rPr dirty="0" spc="220"/>
              <a:t> </a:t>
            </a:r>
            <a:r>
              <a:rPr dirty="0" spc="80"/>
              <a:t>dermatology</a:t>
            </a:r>
            <a:r>
              <a:rPr dirty="0" spc="225"/>
              <a:t> </a:t>
            </a:r>
            <a:r>
              <a:rPr dirty="0" spc="-10"/>
              <a:t>clinic because:</a:t>
            </a:r>
          </a:p>
          <a:p>
            <a:pPr marL="816610">
              <a:lnSpc>
                <a:spcPct val="100000"/>
              </a:lnSpc>
              <a:spcBef>
                <a:spcPts val="5130"/>
              </a:spcBef>
            </a:pPr>
            <a:r>
              <a:rPr dirty="0" spc="180">
                <a:latin typeface="Lucida Sans Unicode"/>
                <a:cs typeface="Lucida Sans Unicode"/>
              </a:rPr>
              <a:t>Organizes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29">
                <a:latin typeface="Lucida Sans Unicode"/>
                <a:cs typeface="Lucida Sans Unicode"/>
              </a:rPr>
              <a:t>and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15">
                <a:latin typeface="Lucida Sans Unicode"/>
                <a:cs typeface="Lucida Sans Unicode"/>
              </a:rPr>
              <a:t>manages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95">
                <a:latin typeface="Lucida Sans Unicode"/>
                <a:cs typeface="Lucida Sans Unicode"/>
              </a:rPr>
              <a:t>patient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300">
                <a:latin typeface="Lucida Sans Unicode"/>
                <a:cs typeface="Lucida Sans Unicode"/>
              </a:rPr>
              <a:t>payments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75">
                <a:latin typeface="Lucida Sans Unicode"/>
                <a:cs typeface="Lucida Sans Unicode"/>
              </a:rPr>
              <a:t>accurately.</a:t>
            </a:r>
          </a:p>
          <a:p>
            <a:pPr marL="816610" marR="5080">
              <a:lnSpc>
                <a:spcPts val="5720"/>
              </a:lnSpc>
              <a:spcBef>
                <a:spcPts val="405"/>
              </a:spcBef>
            </a:pPr>
            <a:r>
              <a:rPr dirty="0" spc="300">
                <a:latin typeface="Lucida Sans Unicode"/>
                <a:cs typeface="Lucida Sans Unicode"/>
              </a:rPr>
              <a:t>Generates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80">
                <a:latin typeface="Lucida Sans Unicode"/>
                <a:cs typeface="Lucida Sans Unicode"/>
              </a:rPr>
              <a:t>invoices</a:t>
            </a:r>
            <a:r>
              <a:rPr dirty="0" spc="365">
                <a:latin typeface="Lucida Sans Unicode"/>
                <a:cs typeface="Lucida Sans Unicode"/>
              </a:rPr>
              <a:t> </a:t>
            </a:r>
            <a:r>
              <a:rPr dirty="0" spc="225">
                <a:latin typeface="Lucida Sans Unicode"/>
                <a:cs typeface="Lucida Sans Unicode"/>
              </a:rPr>
              <a:t>for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75">
                <a:latin typeface="Lucida Sans Unicode"/>
                <a:cs typeface="Lucida Sans Unicode"/>
              </a:rPr>
              <a:t>both</a:t>
            </a:r>
            <a:r>
              <a:rPr dirty="0" spc="365">
                <a:latin typeface="Lucida Sans Unicode"/>
                <a:cs typeface="Lucida Sans Unicode"/>
              </a:rPr>
              <a:t> </a:t>
            </a:r>
            <a:r>
              <a:rPr dirty="0" spc="280">
                <a:latin typeface="Lucida Sans Unicode"/>
                <a:cs typeface="Lucida Sans Unicode"/>
              </a:rPr>
              <a:t>medical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305">
                <a:latin typeface="Lucida Sans Unicode"/>
                <a:cs typeface="Lucida Sans Unicode"/>
              </a:rPr>
              <a:t>services</a:t>
            </a:r>
            <a:r>
              <a:rPr dirty="0" spc="365">
                <a:latin typeface="Lucida Sans Unicode"/>
                <a:cs typeface="Lucida Sans Unicode"/>
              </a:rPr>
              <a:t> </a:t>
            </a:r>
            <a:r>
              <a:rPr dirty="0" spc="229">
                <a:latin typeface="Lucida Sans Unicode"/>
                <a:cs typeface="Lucida Sans Unicode"/>
              </a:rPr>
              <a:t>and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305">
                <a:latin typeface="Lucida Sans Unicode"/>
                <a:cs typeface="Lucida Sans Unicode"/>
              </a:rPr>
              <a:t>treatment </a:t>
            </a:r>
            <a:r>
              <a:rPr dirty="0" spc="265">
                <a:latin typeface="Lucida Sans Unicode"/>
                <a:cs typeface="Lucida Sans Unicode"/>
              </a:rPr>
              <a:t>products.</a:t>
            </a:r>
          </a:p>
          <a:p>
            <a:pPr marL="816610" marR="2242185">
              <a:lnSpc>
                <a:spcPts val="5720"/>
              </a:lnSpc>
            </a:pPr>
            <a:r>
              <a:rPr dirty="0" spc="315">
                <a:latin typeface="Lucida Sans Unicode"/>
                <a:cs typeface="Lucida Sans Unicode"/>
              </a:rPr>
              <a:t>Enhances</a:t>
            </a:r>
            <a:r>
              <a:rPr dirty="0" spc="355">
                <a:latin typeface="Lucida Sans Unicode"/>
                <a:cs typeface="Lucida Sans Unicode"/>
              </a:rPr>
              <a:t> </a:t>
            </a:r>
            <a:r>
              <a:rPr dirty="0" spc="275">
                <a:latin typeface="Lucida Sans Unicode"/>
                <a:cs typeface="Lucida Sans Unicode"/>
              </a:rPr>
              <a:t>financial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60">
                <a:latin typeface="Lucida Sans Unicode"/>
                <a:cs typeface="Lucida Sans Unicode"/>
              </a:rPr>
              <a:t>management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50">
                <a:latin typeface="Lucida Sans Unicode"/>
                <a:cs typeface="Lucida Sans Unicode"/>
              </a:rPr>
              <a:t>within</a:t>
            </a:r>
            <a:r>
              <a:rPr dirty="0" spc="355">
                <a:latin typeface="Lucida Sans Unicode"/>
                <a:cs typeface="Lucida Sans Unicode"/>
              </a:rPr>
              <a:t> </a:t>
            </a:r>
            <a:r>
              <a:rPr dirty="0" spc="265">
                <a:latin typeface="Lucida Sans Unicode"/>
                <a:cs typeface="Lucida Sans Unicode"/>
              </a:rPr>
              <a:t>the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35">
                <a:latin typeface="Lucida Sans Unicode"/>
                <a:cs typeface="Lucida Sans Unicode"/>
              </a:rPr>
              <a:t>clinic. </a:t>
            </a:r>
            <a:r>
              <a:rPr dirty="0" spc="295">
                <a:latin typeface="Lucida Sans Unicode"/>
                <a:cs typeface="Lucida Sans Unicode"/>
              </a:rPr>
              <a:t>Facilitates</a:t>
            </a:r>
            <a:r>
              <a:rPr dirty="0" spc="355">
                <a:latin typeface="Lucida Sans Unicode"/>
                <a:cs typeface="Lucida Sans Unicode"/>
              </a:rPr>
              <a:t> </a:t>
            </a:r>
            <a:r>
              <a:rPr dirty="0" spc="340">
                <a:latin typeface="Lucida Sans Unicode"/>
                <a:cs typeface="Lucida Sans Unicode"/>
              </a:rPr>
              <a:t>effective</a:t>
            </a:r>
            <a:r>
              <a:rPr dirty="0" spc="355">
                <a:latin typeface="Lucida Sans Unicode"/>
                <a:cs typeface="Lucida Sans Unicode"/>
              </a:rPr>
              <a:t> </a:t>
            </a:r>
            <a:r>
              <a:rPr dirty="0" spc="215">
                <a:latin typeface="Lucida Sans Unicode"/>
                <a:cs typeface="Lucida Sans Unicode"/>
              </a:rPr>
              <a:t>tracking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185">
                <a:latin typeface="Lucida Sans Unicode"/>
                <a:cs typeface="Lucida Sans Unicode"/>
              </a:rPr>
              <a:t>of</a:t>
            </a:r>
            <a:r>
              <a:rPr dirty="0" spc="355">
                <a:latin typeface="Lucida Sans Unicode"/>
                <a:cs typeface="Lucida Sans Unicode"/>
              </a:rPr>
              <a:t> </a:t>
            </a:r>
            <a:r>
              <a:rPr dirty="0" spc="240">
                <a:latin typeface="Lucida Sans Unicode"/>
                <a:cs typeface="Lucida Sans Unicode"/>
              </a:rPr>
              <a:t>sales</a:t>
            </a:r>
            <a:r>
              <a:rPr dirty="0" spc="360">
                <a:latin typeface="Lucida Sans Unicode"/>
                <a:cs typeface="Lucida Sans Unicode"/>
              </a:rPr>
              <a:t> </a:t>
            </a:r>
            <a:r>
              <a:rPr dirty="0" spc="229">
                <a:latin typeface="Lucida Sans Unicode"/>
                <a:cs typeface="Lucida Sans Unicode"/>
              </a:rPr>
              <a:t>and</a:t>
            </a:r>
            <a:r>
              <a:rPr dirty="0" spc="355">
                <a:latin typeface="Lucida Sans Unicode"/>
                <a:cs typeface="Lucida Sans Unicode"/>
              </a:rPr>
              <a:t> </a:t>
            </a:r>
            <a:r>
              <a:rPr dirty="0" spc="254">
                <a:latin typeface="Lucida Sans Unicode"/>
                <a:cs typeface="Lucida Sans Unicode"/>
              </a:rPr>
              <a:t>revenues.</a:t>
            </a:r>
          </a:p>
        </p:txBody>
      </p: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200821" y="8161439"/>
            <a:ext cx="2087177" cy="212407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6814629" y="2307943"/>
            <a:ext cx="3962400" cy="558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/>
              <a:t>Financial</a:t>
            </a:r>
            <a:r>
              <a:rPr dirty="0" sz="3500" spc="370"/>
              <a:t> </a:t>
            </a:r>
            <a:r>
              <a:rPr dirty="0" sz="3500" spc="-50"/>
              <a:t>issues</a:t>
            </a:r>
            <a:endParaRPr sz="35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50642" y="55812"/>
              <a:ext cx="1400174" cy="1295399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448860" y="2530965"/>
            <a:ext cx="17766030" cy="7457440"/>
            <a:chOff x="448860" y="2530965"/>
            <a:chExt cx="17766030" cy="745744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8860" y="2530965"/>
              <a:ext cx="12392024" cy="354329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080084" y="5692172"/>
              <a:ext cx="11134724" cy="4295775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39308" y="3692773"/>
              <a:ext cx="1990724" cy="4571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811713" y="6835074"/>
              <a:ext cx="2000249" cy="45719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00304" y="1149597"/>
            <a:ext cx="17087850" cy="1171575"/>
          </a:xfrm>
          <a:prstGeom prst="rect"/>
        </p:spPr>
        <p:txBody>
          <a:bodyPr wrap="square" lIns="0" tIns="135890" rIns="0" bIns="0" rtlCol="0" vert="horz">
            <a:spAutoFit/>
          </a:bodyPr>
          <a:lstStyle/>
          <a:p>
            <a:pPr algn="ctr" marL="1109345">
              <a:lnSpc>
                <a:spcPct val="100000"/>
              </a:lnSpc>
              <a:spcBef>
                <a:spcPts val="1070"/>
              </a:spcBef>
            </a:pPr>
            <a:r>
              <a:rPr dirty="0" sz="3350" spc="80">
                <a:solidFill>
                  <a:srgbClr val="211F1F"/>
                </a:solidFill>
              </a:rPr>
              <a:t>Inventory</a:t>
            </a:r>
            <a:r>
              <a:rPr dirty="0" sz="3350" spc="235">
                <a:solidFill>
                  <a:srgbClr val="211F1F"/>
                </a:solidFill>
              </a:rPr>
              <a:t> </a:t>
            </a:r>
            <a:r>
              <a:rPr dirty="0" sz="3350" spc="70">
                <a:solidFill>
                  <a:srgbClr val="211F1F"/>
                </a:solidFill>
              </a:rPr>
              <a:t>Module</a:t>
            </a:r>
            <a:endParaRPr sz="3350"/>
          </a:p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dirty="0" sz="2700" spc="110">
                <a:solidFill>
                  <a:srgbClr val="211F1F"/>
                </a:solidFill>
                <a:latin typeface="Lucida Sans Unicode"/>
                <a:cs typeface="Lucida Sans Unicode"/>
              </a:rPr>
              <a:t>The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220">
                <a:solidFill>
                  <a:srgbClr val="211F1F"/>
                </a:solidFill>
                <a:latin typeface="Lucida Sans Unicode"/>
                <a:cs typeface="Lucida Sans Unicode"/>
              </a:rPr>
              <a:t>inventory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200">
                <a:solidFill>
                  <a:srgbClr val="211F1F"/>
                </a:solidFill>
                <a:latin typeface="Lucida Sans Unicode"/>
                <a:cs typeface="Lucida Sans Unicode"/>
              </a:rPr>
              <a:t>contains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155">
                <a:solidFill>
                  <a:srgbClr val="211F1F"/>
                </a:solidFill>
                <a:latin typeface="Lucida Sans Unicode"/>
                <a:cs typeface="Lucida Sans Unicode"/>
              </a:rPr>
              <a:t>all</a:t>
            </a:r>
            <a:r>
              <a:rPr dirty="0" sz="2700" spc="265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200">
                <a:solidFill>
                  <a:srgbClr val="211F1F"/>
                </a:solidFill>
                <a:latin typeface="Lucida Sans Unicode"/>
                <a:cs typeface="Lucida Sans Unicode"/>
              </a:rPr>
              <a:t>medications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90">
                <a:solidFill>
                  <a:srgbClr val="211F1F"/>
                </a:solidFill>
                <a:latin typeface="Lucida Sans Unicode"/>
                <a:cs typeface="Lucida Sans Unicode"/>
              </a:rPr>
              <a:t>as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>
                <a:solidFill>
                  <a:srgbClr val="211F1F"/>
                </a:solidFill>
                <a:latin typeface="Lucida Sans Unicode"/>
                <a:cs typeface="Lucida Sans Unicode"/>
              </a:rPr>
              <a:t>a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235">
                <a:solidFill>
                  <a:srgbClr val="211F1F"/>
                </a:solidFill>
                <a:latin typeface="Lucida Sans Unicode"/>
                <a:cs typeface="Lucida Sans Unicode"/>
              </a:rPr>
              <a:t>(Product)</a:t>
            </a:r>
            <a:r>
              <a:rPr dirty="0" sz="2700" spc="265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155">
                <a:solidFill>
                  <a:srgbClr val="211F1F"/>
                </a:solidFill>
                <a:latin typeface="Lucida Sans Unicode"/>
                <a:cs typeface="Lucida Sans Unicode"/>
              </a:rPr>
              <a:t>and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215">
                <a:solidFill>
                  <a:srgbClr val="211F1F"/>
                </a:solidFill>
                <a:latin typeface="Lucida Sans Unicode"/>
                <a:cs typeface="Lucida Sans Unicode"/>
              </a:rPr>
              <a:t>services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210">
                <a:solidFill>
                  <a:srgbClr val="211F1F"/>
                </a:solidFill>
                <a:latin typeface="Lucida Sans Unicode"/>
                <a:cs typeface="Lucida Sans Unicode"/>
              </a:rPr>
              <a:t>available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150">
                <a:solidFill>
                  <a:srgbClr val="211F1F"/>
                </a:solidFill>
                <a:latin typeface="Lucida Sans Unicode"/>
                <a:cs typeface="Lucida Sans Unicode"/>
              </a:rPr>
              <a:t>at</a:t>
            </a:r>
            <a:r>
              <a:rPr dirty="0" sz="2700" spc="265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185">
                <a:solidFill>
                  <a:srgbClr val="211F1F"/>
                </a:solidFill>
                <a:latin typeface="Lucida Sans Unicode"/>
                <a:cs typeface="Lucida Sans Unicode"/>
              </a:rPr>
              <a:t>the</a:t>
            </a:r>
            <a:r>
              <a:rPr dirty="0" sz="2700" spc="260">
                <a:solidFill>
                  <a:srgbClr val="211F1F"/>
                </a:solidFill>
                <a:latin typeface="Lucida Sans Unicode"/>
                <a:cs typeface="Lucida Sans Unicode"/>
              </a:rPr>
              <a:t> </a:t>
            </a:r>
            <a:r>
              <a:rPr dirty="0" sz="2700" spc="170">
                <a:solidFill>
                  <a:srgbClr val="211F1F"/>
                </a:solidFill>
                <a:latin typeface="Lucida Sans Unicode"/>
                <a:cs typeface="Lucida Sans Unicode"/>
              </a:rPr>
              <a:t>clinic.</a:t>
            </a:r>
            <a:endParaRPr sz="27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648" y="64069"/>
              <a:ext cx="1047749" cy="106679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648" y="1253740"/>
            <a:ext cx="1085849" cy="103822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38748" y="2571948"/>
            <a:ext cx="17687925" cy="6257925"/>
            <a:chOff x="338748" y="2571948"/>
            <a:chExt cx="17687925" cy="6257925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8748" y="2571948"/>
              <a:ext cx="17687924" cy="62579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01949" y="3590362"/>
              <a:ext cx="2333624" cy="5333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47206" y="2836281"/>
              <a:ext cx="1929608" cy="1291780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2717292" y="1221712"/>
            <a:ext cx="3308350" cy="5524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450" spc="45">
                <a:solidFill>
                  <a:srgbClr val="40999D"/>
                </a:solidFill>
                <a:latin typeface="Arial Black"/>
                <a:cs typeface="Arial Black"/>
              </a:rPr>
              <a:t>prescriptions</a:t>
            </a:r>
            <a:endParaRPr sz="3450">
              <a:latin typeface="Arial Black"/>
              <a:cs typeface="Arial Blac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19270" rIns="0" bIns="0" rtlCol="0" vert="horz">
            <a:spAutoFit/>
          </a:bodyPr>
          <a:lstStyle/>
          <a:p>
            <a:pPr marL="276225">
              <a:lnSpc>
                <a:spcPct val="100000"/>
              </a:lnSpc>
              <a:spcBef>
                <a:spcPts val="114"/>
              </a:spcBef>
            </a:pPr>
            <a:r>
              <a:rPr dirty="0" sz="3350"/>
              <a:t>Clinic</a:t>
            </a:r>
            <a:r>
              <a:rPr dirty="0" sz="3350" spc="320"/>
              <a:t> </a:t>
            </a:r>
            <a:r>
              <a:rPr dirty="0" sz="3350"/>
              <a:t>management</a:t>
            </a:r>
            <a:r>
              <a:rPr dirty="0" sz="3350" spc="320"/>
              <a:t> </a:t>
            </a:r>
            <a:r>
              <a:rPr dirty="0" sz="3350" spc="-10"/>
              <a:t>system</a:t>
            </a:r>
            <a:endParaRPr sz="335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9268297" y="7383791"/>
              <a:ext cx="2534920" cy="349885"/>
            </a:xfrm>
            <a:custGeom>
              <a:avLst/>
              <a:gdLst/>
              <a:ahLst/>
              <a:cxnLst/>
              <a:rect l="l" t="t" r="r" b="b"/>
              <a:pathLst>
                <a:path w="2534920" h="349884">
                  <a:moveTo>
                    <a:pt x="0" y="349823"/>
                  </a:moveTo>
                  <a:lnTo>
                    <a:pt x="0" y="258908"/>
                  </a:lnTo>
                  <a:lnTo>
                    <a:pt x="108702" y="174911"/>
                  </a:lnTo>
                  <a:lnTo>
                    <a:pt x="0" y="90914"/>
                  </a:lnTo>
                  <a:lnTo>
                    <a:pt x="0" y="0"/>
                  </a:lnTo>
                  <a:lnTo>
                    <a:pt x="12729" y="9882"/>
                  </a:lnTo>
                  <a:lnTo>
                    <a:pt x="3952" y="9882"/>
                  </a:lnTo>
                  <a:lnTo>
                    <a:pt x="3952" y="88938"/>
                  </a:lnTo>
                  <a:lnTo>
                    <a:pt x="114631" y="174911"/>
                  </a:lnTo>
                  <a:lnTo>
                    <a:pt x="3952" y="260885"/>
                  </a:lnTo>
                  <a:lnTo>
                    <a:pt x="3952" y="339941"/>
                  </a:lnTo>
                  <a:lnTo>
                    <a:pt x="12729" y="339941"/>
                  </a:lnTo>
                  <a:lnTo>
                    <a:pt x="0" y="349823"/>
                  </a:lnTo>
                  <a:close/>
                </a:path>
                <a:path w="2534920" h="349884">
                  <a:moveTo>
                    <a:pt x="208510" y="349823"/>
                  </a:moveTo>
                  <a:lnTo>
                    <a:pt x="208510" y="258908"/>
                  </a:lnTo>
                  <a:lnTo>
                    <a:pt x="317212" y="174911"/>
                  </a:lnTo>
                  <a:lnTo>
                    <a:pt x="208510" y="90914"/>
                  </a:lnTo>
                  <a:lnTo>
                    <a:pt x="208510" y="0"/>
                  </a:lnTo>
                  <a:lnTo>
                    <a:pt x="221239" y="9882"/>
                  </a:lnTo>
                  <a:lnTo>
                    <a:pt x="213451" y="9882"/>
                  </a:lnTo>
                  <a:lnTo>
                    <a:pt x="213451" y="88938"/>
                  </a:lnTo>
                  <a:lnTo>
                    <a:pt x="324130" y="174911"/>
                  </a:lnTo>
                  <a:lnTo>
                    <a:pt x="213451" y="260885"/>
                  </a:lnTo>
                  <a:lnTo>
                    <a:pt x="213451" y="339941"/>
                  </a:lnTo>
                  <a:lnTo>
                    <a:pt x="221239" y="339941"/>
                  </a:lnTo>
                  <a:lnTo>
                    <a:pt x="208510" y="349823"/>
                  </a:lnTo>
                  <a:close/>
                </a:path>
                <a:path w="2534920" h="349884">
                  <a:moveTo>
                    <a:pt x="418009" y="349823"/>
                  </a:moveTo>
                  <a:lnTo>
                    <a:pt x="418009" y="258908"/>
                  </a:lnTo>
                  <a:lnTo>
                    <a:pt x="526711" y="174911"/>
                  </a:lnTo>
                  <a:lnTo>
                    <a:pt x="418009" y="90914"/>
                  </a:lnTo>
                  <a:lnTo>
                    <a:pt x="418009" y="0"/>
                  </a:lnTo>
                  <a:lnTo>
                    <a:pt x="430738" y="9882"/>
                  </a:lnTo>
                  <a:lnTo>
                    <a:pt x="421962" y="9882"/>
                  </a:lnTo>
                  <a:lnTo>
                    <a:pt x="421962" y="88938"/>
                  </a:lnTo>
                  <a:lnTo>
                    <a:pt x="532640" y="174911"/>
                  </a:lnTo>
                  <a:lnTo>
                    <a:pt x="421962" y="260885"/>
                  </a:lnTo>
                  <a:lnTo>
                    <a:pt x="421962" y="339941"/>
                  </a:lnTo>
                  <a:lnTo>
                    <a:pt x="430738" y="339941"/>
                  </a:lnTo>
                  <a:lnTo>
                    <a:pt x="418009" y="349823"/>
                  </a:lnTo>
                  <a:close/>
                </a:path>
                <a:path w="2534920" h="349884">
                  <a:moveTo>
                    <a:pt x="627508" y="349823"/>
                  </a:moveTo>
                  <a:lnTo>
                    <a:pt x="627508" y="258908"/>
                  </a:lnTo>
                  <a:lnTo>
                    <a:pt x="736210" y="174911"/>
                  </a:lnTo>
                  <a:lnTo>
                    <a:pt x="627508" y="90914"/>
                  </a:lnTo>
                  <a:lnTo>
                    <a:pt x="627508" y="0"/>
                  </a:lnTo>
                  <a:lnTo>
                    <a:pt x="640237" y="9882"/>
                  </a:lnTo>
                  <a:lnTo>
                    <a:pt x="632449" y="9882"/>
                  </a:lnTo>
                  <a:lnTo>
                    <a:pt x="632449" y="88938"/>
                  </a:lnTo>
                  <a:lnTo>
                    <a:pt x="743127" y="174911"/>
                  </a:lnTo>
                  <a:lnTo>
                    <a:pt x="632449" y="260885"/>
                  </a:lnTo>
                  <a:lnTo>
                    <a:pt x="632449" y="339941"/>
                  </a:lnTo>
                  <a:lnTo>
                    <a:pt x="640237" y="339941"/>
                  </a:lnTo>
                  <a:lnTo>
                    <a:pt x="627508" y="349823"/>
                  </a:lnTo>
                  <a:close/>
                </a:path>
                <a:path w="2534920" h="349884">
                  <a:moveTo>
                    <a:pt x="837995" y="349823"/>
                  </a:moveTo>
                  <a:lnTo>
                    <a:pt x="837995" y="258908"/>
                  </a:lnTo>
                  <a:lnTo>
                    <a:pt x="946697" y="174911"/>
                  </a:lnTo>
                  <a:lnTo>
                    <a:pt x="837995" y="90914"/>
                  </a:lnTo>
                  <a:lnTo>
                    <a:pt x="837995" y="0"/>
                  </a:lnTo>
                  <a:lnTo>
                    <a:pt x="850724" y="9882"/>
                  </a:lnTo>
                  <a:lnTo>
                    <a:pt x="842936" y="9882"/>
                  </a:lnTo>
                  <a:lnTo>
                    <a:pt x="842936" y="88938"/>
                  </a:lnTo>
                  <a:lnTo>
                    <a:pt x="953614" y="174911"/>
                  </a:lnTo>
                  <a:lnTo>
                    <a:pt x="842936" y="260885"/>
                  </a:lnTo>
                  <a:lnTo>
                    <a:pt x="842936" y="339941"/>
                  </a:lnTo>
                  <a:lnTo>
                    <a:pt x="850724" y="339941"/>
                  </a:lnTo>
                  <a:lnTo>
                    <a:pt x="837995" y="349823"/>
                  </a:lnTo>
                  <a:close/>
                </a:path>
                <a:path w="2534920" h="349884">
                  <a:moveTo>
                    <a:pt x="1048482" y="349823"/>
                  </a:moveTo>
                  <a:lnTo>
                    <a:pt x="1048482" y="258908"/>
                  </a:lnTo>
                  <a:lnTo>
                    <a:pt x="1157184" y="174911"/>
                  </a:lnTo>
                  <a:lnTo>
                    <a:pt x="1048482" y="90914"/>
                  </a:lnTo>
                  <a:lnTo>
                    <a:pt x="1048482" y="0"/>
                  </a:lnTo>
                  <a:lnTo>
                    <a:pt x="1061211" y="9882"/>
                  </a:lnTo>
                  <a:lnTo>
                    <a:pt x="1052435" y="9882"/>
                  </a:lnTo>
                  <a:lnTo>
                    <a:pt x="1052435" y="88938"/>
                  </a:lnTo>
                  <a:lnTo>
                    <a:pt x="1163113" y="174911"/>
                  </a:lnTo>
                  <a:lnTo>
                    <a:pt x="1052435" y="260885"/>
                  </a:lnTo>
                  <a:lnTo>
                    <a:pt x="1052435" y="339941"/>
                  </a:lnTo>
                  <a:lnTo>
                    <a:pt x="1061211" y="339941"/>
                  </a:lnTo>
                  <a:lnTo>
                    <a:pt x="1048482" y="349823"/>
                  </a:lnTo>
                  <a:close/>
                </a:path>
                <a:path w="2534920" h="349884">
                  <a:moveTo>
                    <a:pt x="1257981" y="349823"/>
                  </a:moveTo>
                  <a:lnTo>
                    <a:pt x="1257981" y="258908"/>
                  </a:lnTo>
                  <a:lnTo>
                    <a:pt x="1366683" y="174911"/>
                  </a:lnTo>
                  <a:lnTo>
                    <a:pt x="1257981" y="90914"/>
                  </a:lnTo>
                  <a:lnTo>
                    <a:pt x="1257981" y="0"/>
                  </a:lnTo>
                  <a:lnTo>
                    <a:pt x="1270710" y="9882"/>
                  </a:lnTo>
                  <a:lnTo>
                    <a:pt x="1262922" y="9882"/>
                  </a:lnTo>
                  <a:lnTo>
                    <a:pt x="1262922" y="88938"/>
                  </a:lnTo>
                  <a:lnTo>
                    <a:pt x="1373600" y="174911"/>
                  </a:lnTo>
                  <a:lnTo>
                    <a:pt x="1262922" y="260885"/>
                  </a:lnTo>
                  <a:lnTo>
                    <a:pt x="1262922" y="339941"/>
                  </a:lnTo>
                  <a:lnTo>
                    <a:pt x="1270710" y="339941"/>
                  </a:lnTo>
                  <a:lnTo>
                    <a:pt x="1257981" y="349823"/>
                  </a:lnTo>
                  <a:close/>
                </a:path>
                <a:path w="2534920" h="349884">
                  <a:moveTo>
                    <a:pt x="1468468" y="349823"/>
                  </a:moveTo>
                  <a:lnTo>
                    <a:pt x="1468468" y="258908"/>
                  </a:lnTo>
                  <a:lnTo>
                    <a:pt x="1577170" y="174911"/>
                  </a:lnTo>
                  <a:lnTo>
                    <a:pt x="1468468" y="90914"/>
                  </a:lnTo>
                  <a:lnTo>
                    <a:pt x="1468468" y="0"/>
                  </a:lnTo>
                  <a:lnTo>
                    <a:pt x="1481197" y="9882"/>
                  </a:lnTo>
                  <a:lnTo>
                    <a:pt x="1473409" y="9882"/>
                  </a:lnTo>
                  <a:lnTo>
                    <a:pt x="1473409" y="88938"/>
                  </a:lnTo>
                  <a:lnTo>
                    <a:pt x="1584087" y="174911"/>
                  </a:lnTo>
                  <a:lnTo>
                    <a:pt x="1473409" y="260885"/>
                  </a:lnTo>
                  <a:lnTo>
                    <a:pt x="1473409" y="339941"/>
                  </a:lnTo>
                  <a:lnTo>
                    <a:pt x="1481197" y="339941"/>
                  </a:lnTo>
                  <a:lnTo>
                    <a:pt x="1468468" y="349823"/>
                  </a:lnTo>
                  <a:close/>
                </a:path>
                <a:path w="2534920" h="349884">
                  <a:moveTo>
                    <a:pt x="1678955" y="349823"/>
                  </a:moveTo>
                  <a:lnTo>
                    <a:pt x="1678955" y="258908"/>
                  </a:lnTo>
                  <a:lnTo>
                    <a:pt x="1787657" y="174911"/>
                  </a:lnTo>
                  <a:lnTo>
                    <a:pt x="1678955" y="90914"/>
                  </a:lnTo>
                  <a:lnTo>
                    <a:pt x="1678955" y="0"/>
                  </a:lnTo>
                  <a:lnTo>
                    <a:pt x="1691684" y="9882"/>
                  </a:lnTo>
                  <a:lnTo>
                    <a:pt x="1682907" y="9882"/>
                  </a:lnTo>
                  <a:lnTo>
                    <a:pt x="1682907" y="88938"/>
                  </a:lnTo>
                  <a:lnTo>
                    <a:pt x="1793586" y="174911"/>
                  </a:lnTo>
                  <a:lnTo>
                    <a:pt x="1682907" y="260885"/>
                  </a:lnTo>
                  <a:lnTo>
                    <a:pt x="1682907" y="339941"/>
                  </a:lnTo>
                  <a:lnTo>
                    <a:pt x="1691684" y="339941"/>
                  </a:lnTo>
                  <a:lnTo>
                    <a:pt x="1678955" y="349823"/>
                  </a:lnTo>
                  <a:close/>
                </a:path>
                <a:path w="2534920" h="349884">
                  <a:moveTo>
                    <a:pt x="1889442" y="349823"/>
                  </a:moveTo>
                  <a:lnTo>
                    <a:pt x="1889442" y="258908"/>
                  </a:lnTo>
                  <a:lnTo>
                    <a:pt x="1998144" y="174911"/>
                  </a:lnTo>
                  <a:lnTo>
                    <a:pt x="1889442" y="90914"/>
                  </a:lnTo>
                  <a:lnTo>
                    <a:pt x="1889442" y="0"/>
                  </a:lnTo>
                  <a:lnTo>
                    <a:pt x="1902171" y="9882"/>
                  </a:lnTo>
                  <a:lnTo>
                    <a:pt x="1893394" y="9882"/>
                  </a:lnTo>
                  <a:lnTo>
                    <a:pt x="1893394" y="88938"/>
                  </a:lnTo>
                  <a:lnTo>
                    <a:pt x="2004073" y="174911"/>
                  </a:lnTo>
                  <a:lnTo>
                    <a:pt x="1893394" y="260885"/>
                  </a:lnTo>
                  <a:lnTo>
                    <a:pt x="1893394" y="339941"/>
                  </a:lnTo>
                  <a:lnTo>
                    <a:pt x="1902171" y="339941"/>
                  </a:lnTo>
                  <a:lnTo>
                    <a:pt x="1889442" y="349823"/>
                  </a:lnTo>
                  <a:close/>
                </a:path>
                <a:path w="2534920" h="349884">
                  <a:moveTo>
                    <a:pt x="2098940" y="349823"/>
                  </a:moveTo>
                  <a:lnTo>
                    <a:pt x="2098940" y="258908"/>
                  </a:lnTo>
                  <a:lnTo>
                    <a:pt x="2207643" y="174911"/>
                  </a:lnTo>
                  <a:lnTo>
                    <a:pt x="2098940" y="90914"/>
                  </a:lnTo>
                  <a:lnTo>
                    <a:pt x="2098940" y="0"/>
                  </a:lnTo>
                  <a:lnTo>
                    <a:pt x="2111670" y="9882"/>
                  </a:lnTo>
                  <a:lnTo>
                    <a:pt x="2103881" y="9882"/>
                  </a:lnTo>
                  <a:lnTo>
                    <a:pt x="2103881" y="88938"/>
                  </a:lnTo>
                  <a:lnTo>
                    <a:pt x="2214560" y="174911"/>
                  </a:lnTo>
                  <a:lnTo>
                    <a:pt x="2103881" y="260885"/>
                  </a:lnTo>
                  <a:lnTo>
                    <a:pt x="2103881" y="339941"/>
                  </a:lnTo>
                  <a:lnTo>
                    <a:pt x="2111670" y="339941"/>
                  </a:lnTo>
                  <a:lnTo>
                    <a:pt x="2098940" y="349823"/>
                  </a:lnTo>
                  <a:close/>
                </a:path>
                <a:path w="2534920" h="349884">
                  <a:moveTo>
                    <a:pt x="2309428" y="349823"/>
                  </a:moveTo>
                  <a:lnTo>
                    <a:pt x="2309428" y="258908"/>
                  </a:lnTo>
                  <a:lnTo>
                    <a:pt x="2418130" y="174911"/>
                  </a:lnTo>
                  <a:lnTo>
                    <a:pt x="2309428" y="90914"/>
                  </a:lnTo>
                  <a:lnTo>
                    <a:pt x="2309428" y="0"/>
                  </a:lnTo>
                  <a:lnTo>
                    <a:pt x="2322157" y="9882"/>
                  </a:lnTo>
                  <a:lnTo>
                    <a:pt x="2314369" y="9882"/>
                  </a:lnTo>
                  <a:lnTo>
                    <a:pt x="2314369" y="88938"/>
                  </a:lnTo>
                  <a:lnTo>
                    <a:pt x="2425047" y="174911"/>
                  </a:lnTo>
                  <a:lnTo>
                    <a:pt x="2314369" y="260885"/>
                  </a:lnTo>
                  <a:lnTo>
                    <a:pt x="2314369" y="339941"/>
                  </a:lnTo>
                  <a:lnTo>
                    <a:pt x="2322157" y="339941"/>
                  </a:lnTo>
                  <a:lnTo>
                    <a:pt x="2309428" y="349823"/>
                  </a:lnTo>
                  <a:close/>
                </a:path>
                <a:path w="2534920" h="349884">
                  <a:moveTo>
                    <a:pt x="12729" y="339941"/>
                  </a:moveTo>
                  <a:lnTo>
                    <a:pt x="3952" y="339941"/>
                  </a:lnTo>
                  <a:lnTo>
                    <a:pt x="218392" y="174911"/>
                  </a:lnTo>
                  <a:lnTo>
                    <a:pt x="3952" y="9882"/>
                  </a:lnTo>
                  <a:lnTo>
                    <a:pt x="12729" y="9882"/>
                  </a:lnTo>
                  <a:lnTo>
                    <a:pt x="225310" y="174911"/>
                  </a:lnTo>
                  <a:lnTo>
                    <a:pt x="12729" y="339941"/>
                  </a:lnTo>
                  <a:close/>
                </a:path>
                <a:path w="2534920" h="349884">
                  <a:moveTo>
                    <a:pt x="221239" y="339941"/>
                  </a:moveTo>
                  <a:lnTo>
                    <a:pt x="213451" y="339941"/>
                  </a:lnTo>
                  <a:lnTo>
                    <a:pt x="426903" y="174911"/>
                  </a:lnTo>
                  <a:lnTo>
                    <a:pt x="213451" y="9882"/>
                  </a:lnTo>
                  <a:lnTo>
                    <a:pt x="221239" y="9882"/>
                  </a:lnTo>
                  <a:lnTo>
                    <a:pt x="433820" y="174911"/>
                  </a:lnTo>
                  <a:lnTo>
                    <a:pt x="221239" y="339941"/>
                  </a:lnTo>
                  <a:close/>
                </a:path>
                <a:path w="2534920" h="349884">
                  <a:moveTo>
                    <a:pt x="430738" y="339941"/>
                  </a:moveTo>
                  <a:lnTo>
                    <a:pt x="421962" y="339941"/>
                  </a:lnTo>
                  <a:lnTo>
                    <a:pt x="635413" y="174911"/>
                  </a:lnTo>
                  <a:lnTo>
                    <a:pt x="421962" y="9882"/>
                  </a:lnTo>
                  <a:lnTo>
                    <a:pt x="430738" y="9882"/>
                  </a:lnTo>
                  <a:lnTo>
                    <a:pt x="643319" y="174911"/>
                  </a:lnTo>
                  <a:lnTo>
                    <a:pt x="430738" y="339941"/>
                  </a:lnTo>
                  <a:close/>
                </a:path>
                <a:path w="2534920" h="349884">
                  <a:moveTo>
                    <a:pt x="640237" y="339941"/>
                  </a:moveTo>
                  <a:lnTo>
                    <a:pt x="632449" y="339941"/>
                  </a:lnTo>
                  <a:lnTo>
                    <a:pt x="845900" y="174911"/>
                  </a:lnTo>
                  <a:lnTo>
                    <a:pt x="632449" y="9882"/>
                  </a:lnTo>
                  <a:lnTo>
                    <a:pt x="640237" y="9882"/>
                  </a:lnTo>
                  <a:lnTo>
                    <a:pt x="852818" y="174911"/>
                  </a:lnTo>
                  <a:lnTo>
                    <a:pt x="640237" y="339941"/>
                  </a:lnTo>
                  <a:close/>
                </a:path>
                <a:path w="2534920" h="349884">
                  <a:moveTo>
                    <a:pt x="850724" y="339941"/>
                  </a:moveTo>
                  <a:lnTo>
                    <a:pt x="842936" y="339941"/>
                  </a:lnTo>
                  <a:lnTo>
                    <a:pt x="1056387" y="174911"/>
                  </a:lnTo>
                  <a:lnTo>
                    <a:pt x="842936" y="9882"/>
                  </a:lnTo>
                  <a:lnTo>
                    <a:pt x="850724" y="9882"/>
                  </a:lnTo>
                  <a:lnTo>
                    <a:pt x="1063305" y="174911"/>
                  </a:lnTo>
                  <a:lnTo>
                    <a:pt x="850724" y="339941"/>
                  </a:lnTo>
                  <a:close/>
                </a:path>
                <a:path w="2534920" h="349884">
                  <a:moveTo>
                    <a:pt x="1061211" y="339941"/>
                  </a:moveTo>
                  <a:lnTo>
                    <a:pt x="1052435" y="339941"/>
                  </a:lnTo>
                  <a:lnTo>
                    <a:pt x="1265886" y="174911"/>
                  </a:lnTo>
                  <a:lnTo>
                    <a:pt x="1052435" y="9882"/>
                  </a:lnTo>
                  <a:lnTo>
                    <a:pt x="1061211" y="9882"/>
                  </a:lnTo>
                  <a:lnTo>
                    <a:pt x="1273792" y="174911"/>
                  </a:lnTo>
                  <a:lnTo>
                    <a:pt x="1061211" y="339941"/>
                  </a:lnTo>
                  <a:close/>
                </a:path>
                <a:path w="2534920" h="349884">
                  <a:moveTo>
                    <a:pt x="1270710" y="339941"/>
                  </a:moveTo>
                  <a:lnTo>
                    <a:pt x="1262922" y="339941"/>
                  </a:lnTo>
                  <a:lnTo>
                    <a:pt x="1476373" y="174911"/>
                  </a:lnTo>
                  <a:lnTo>
                    <a:pt x="1262922" y="9882"/>
                  </a:lnTo>
                  <a:lnTo>
                    <a:pt x="1270710" y="9882"/>
                  </a:lnTo>
                  <a:lnTo>
                    <a:pt x="1483291" y="174911"/>
                  </a:lnTo>
                  <a:lnTo>
                    <a:pt x="1270710" y="339941"/>
                  </a:lnTo>
                  <a:close/>
                </a:path>
                <a:path w="2534920" h="349884">
                  <a:moveTo>
                    <a:pt x="1481197" y="339941"/>
                  </a:moveTo>
                  <a:lnTo>
                    <a:pt x="1473409" y="339941"/>
                  </a:lnTo>
                  <a:lnTo>
                    <a:pt x="1686860" y="174911"/>
                  </a:lnTo>
                  <a:lnTo>
                    <a:pt x="1473409" y="9882"/>
                  </a:lnTo>
                  <a:lnTo>
                    <a:pt x="1481197" y="9882"/>
                  </a:lnTo>
                  <a:lnTo>
                    <a:pt x="1693778" y="174911"/>
                  </a:lnTo>
                  <a:lnTo>
                    <a:pt x="1481197" y="339941"/>
                  </a:lnTo>
                  <a:close/>
                </a:path>
                <a:path w="2534920" h="349884">
                  <a:moveTo>
                    <a:pt x="1691684" y="339941"/>
                  </a:moveTo>
                  <a:lnTo>
                    <a:pt x="1682907" y="339941"/>
                  </a:lnTo>
                  <a:lnTo>
                    <a:pt x="1896359" y="174911"/>
                  </a:lnTo>
                  <a:lnTo>
                    <a:pt x="1682907" y="9882"/>
                  </a:lnTo>
                  <a:lnTo>
                    <a:pt x="1691684" y="9882"/>
                  </a:lnTo>
                  <a:lnTo>
                    <a:pt x="1904265" y="174911"/>
                  </a:lnTo>
                  <a:lnTo>
                    <a:pt x="1691684" y="339941"/>
                  </a:lnTo>
                  <a:close/>
                </a:path>
                <a:path w="2534920" h="349884">
                  <a:moveTo>
                    <a:pt x="1902171" y="339941"/>
                  </a:moveTo>
                  <a:lnTo>
                    <a:pt x="1893394" y="339941"/>
                  </a:lnTo>
                  <a:lnTo>
                    <a:pt x="2106846" y="174911"/>
                  </a:lnTo>
                  <a:lnTo>
                    <a:pt x="1893394" y="9882"/>
                  </a:lnTo>
                  <a:lnTo>
                    <a:pt x="1902171" y="9882"/>
                  </a:lnTo>
                  <a:lnTo>
                    <a:pt x="2114752" y="174911"/>
                  </a:lnTo>
                  <a:lnTo>
                    <a:pt x="1902171" y="339941"/>
                  </a:lnTo>
                  <a:close/>
                </a:path>
                <a:path w="2534920" h="349884">
                  <a:moveTo>
                    <a:pt x="2111670" y="339941"/>
                  </a:moveTo>
                  <a:lnTo>
                    <a:pt x="2103881" y="339941"/>
                  </a:lnTo>
                  <a:lnTo>
                    <a:pt x="2317333" y="174911"/>
                  </a:lnTo>
                  <a:lnTo>
                    <a:pt x="2103881" y="9882"/>
                  </a:lnTo>
                  <a:lnTo>
                    <a:pt x="2111670" y="9882"/>
                  </a:lnTo>
                  <a:lnTo>
                    <a:pt x="2324251" y="174911"/>
                  </a:lnTo>
                  <a:lnTo>
                    <a:pt x="2111670" y="339941"/>
                  </a:lnTo>
                  <a:close/>
                </a:path>
                <a:path w="2534920" h="349884">
                  <a:moveTo>
                    <a:pt x="2322157" y="339941"/>
                  </a:moveTo>
                  <a:lnTo>
                    <a:pt x="2314369" y="339941"/>
                  </a:lnTo>
                  <a:lnTo>
                    <a:pt x="2527820" y="174911"/>
                  </a:lnTo>
                  <a:lnTo>
                    <a:pt x="2314369" y="9882"/>
                  </a:lnTo>
                  <a:lnTo>
                    <a:pt x="2322157" y="9882"/>
                  </a:lnTo>
                  <a:lnTo>
                    <a:pt x="2534737" y="174911"/>
                  </a:lnTo>
                  <a:lnTo>
                    <a:pt x="2322157" y="339941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/>
          <p:nvPr/>
        </p:nvSpPr>
        <p:spPr>
          <a:xfrm>
            <a:off x="3458126" y="4540465"/>
            <a:ext cx="245745" cy="36195"/>
          </a:xfrm>
          <a:custGeom>
            <a:avLst/>
            <a:gdLst/>
            <a:ahLst/>
            <a:cxnLst/>
            <a:rect l="l" t="t" r="r" b="b"/>
            <a:pathLst>
              <a:path w="245745" h="36195">
                <a:moveTo>
                  <a:pt x="160990" y="35599"/>
                </a:moveTo>
                <a:lnTo>
                  <a:pt x="96404" y="31566"/>
                </a:lnTo>
                <a:lnTo>
                  <a:pt x="46487" y="23723"/>
                </a:lnTo>
                <a:lnTo>
                  <a:pt x="8954" y="13594"/>
                </a:lnTo>
                <a:lnTo>
                  <a:pt x="0" y="7196"/>
                </a:lnTo>
                <a:lnTo>
                  <a:pt x="0" y="5306"/>
                </a:lnTo>
                <a:lnTo>
                  <a:pt x="3524" y="0"/>
                </a:lnTo>
                <a:lnTo>
                  <a:pt x="83242" y="17738"/>
                </a:lnTo>
                <a:lnTo>
                  <a:pt x="139811" y="27454"/>
                </a:lnTo>
                <a:lnTo>
                  <a:pt x="178280" y="30312"/>
                </a:lnTo>
                <a:lnTo>
                  <a:pt x="212829" y="30312"/>
                </a:lnTo>
                <a:lnTo>
                  <a:pt x="205604" y="32408"/>
                </a:lnTo>
                <a:lnTo>
                  <a:pt x="196824" y="33726"/>
                </a:lnTo>
                <a:lnTo>
                  <a:pt x="186425" y="34567"/>
                </a:lnTo>
                <a:lnTo>
                  <a:pt x="160990" y="35599"/>
                </a:lnTo>
                <a:close/>
              </a:path>
              <a:path w="245745" h="36195">
                <a:moveTo>
                  <a:pt x="212829" y="30312"/>
                </a:moveTo>
                <a:lnTo>
                  <a:pt x="178280" y="30312"/>
                </a:lnTo>
                <a:lnTo>
                  <a:pt x="203699" y="27454"/>
                </a:lnTo>
                <a:lnTo>
                  <a:pt x="217639" y="20897"/>
                </a:lnTo>
                <a:lnTo>
                  <a:pt x="230626" y="11578"/>
                </a:lnTo>
                <a:lnTo>
                  <a:pt x="240565" y="3592"/>
                </a:lnTo>
                <a:lnTo>
                  <a:pt x="245360" y="1035"/>
                </a:lnTo>
                <a:lnTo>
                  <a:pt x="213431" y="30137"/>
                </a:lnTo>
                <a:lnTo>
                  <a:pt x="212829" y="30312"/>
                </a:lnTo>
                <a:close/>
              </a:path>
            </a:pathLst>
          </a:custGeom>
          <a:solidFill>
            <a:srgbClr val="D5D9D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216230" y="2311078"/>
            <a:ext cx="212846" cy="191199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16503718" y="2816627"/>
            <a:ext cx="268605" cy="118745"/>
          </a:xfrm>
          <a:custGeom>
            <a:avLst/>
            <a:gdLst/>
            <a:ahLst/>
            <a:cxnLst/>
            <a:rect l="l" t="t" r="r" b="b"/>
            <a:pathLst>
              <a:path w="268605" h="118744">
                <a:moveTo>
                  <a:pt x="11261" y="11078"/>
                </a:moveTo>
                <a:lnTo>
                  <a:pt x="12169" y="10313"/>
                </a:lnTo>
                <a:lnTo>
                  <a:pt x="25370" y="4643"/>
                </a:lnTo>
                <a:lnTo>
                  <a:pt x="39822" y="937"/>
                </a:lnTo>
                <a:lnTo>
                  <a:pt x="51683" y="0"/>
                </a:lnTo>
                <a:lnTo>
                  <a:pt x="57904" y="1339"/>
                </a:lnTo>
                <a:lnTo>
                  <a:pt x="57101" y="1339"/>
                </a:lnTo>
                <a:lnTo>
                  <a:pt x="50016" y="2381"/>
                </a:lnTo>
                <a:lnTo>
                  <a:pt x="43289" y="4851"/>
                </a:lnTo>
                <a:lnTo>
                  <a:pt x="38357" y="8572"/>
                </a:lnTo>
                <a:lnTo>
                  <a:pt x="41090" y="8572"/>
                </a:lnTo>
                <a:lnTo>
                  <a:pt x="16441" y="9524"/>
                </a:lnTo>
                <a:lnTo>
                  <a:pt x="11261" y="11078"/>
                </a:lnTo>
                <a:close/>
              </a:path>
              <a:path w="268605" h="118744">
                <a:moveTo>
                  <a:pt x="54125" y="44628"/>
                </a:moveTo>
                <a:lnTo>
                  <a:pt x="43111" y="40957"/>
                </a:lnTo>
                <a:lnTo>
                  <a:pt x="36443" y="34289"/>
                </a:lnTo>
                <a:lnTo>
                  <a:pt x="32633" y="22859"/>
                </a:lnTo>
                <a:lnTo>
                  <a:pt x="33391" y="14525"/>
                </a:lnTo>
                <a:lnTo>
                  <a:pt x="33499" y="13334"/>
                </a:lnTo>
                <a:lnTo>
                  <a:pt x="33586" y="12382"/>
                </a:lnTo>
                <a:lnTo>
                  <a:pt x="38348" y="8572"/>
                </a:lnTo>
                <a:lnTo>
                  <a:pt x="43289" y="4851"/>
                </a:lnTo>
                <a:lnTo>
                  <a:pt x="50016" y="2381"/>
                </a:lnTo>
                <a:lnTo>
                  <a:pt x="57101" y="1339"/>
                </a:lnTo>
                <a:lnTo>
                  <a:pt x="57904" y="1339"/>
                </a:lnTo>
                <a:lnTo>
                  <a:pt x="58679" y="1506"/>
                </a:lnTo>
                <a:lnTo>
                  <a:pt x="58876" y="1506"/>
                </a:lnTo>
                <a:lnTo>
                  <a:pt x="64019" y="3809"/>
                </a:lnTo>
                <a:lnTo>
                  <a:pt x="65775" y="4643"/>
                </a:lnTo>
                <a:lnTo>
                  <a:pt x="71036" y="8572"/>
                </a:lnTo>
                <a:lnTo>
                  <a:pt x="42042" y="8572"/>
                </a:lnTo>
                <a:lnTo>
                  <a:pt x="74643" y="13917"/>
                </a:lnTo>
                <a:lnTo>
                  <a:pt x="58797" y="43353"/>
                </a:lnTo>
                <a:lnTo>
                  <a:pt x="54125" y="44628"/>
                </a:lnTo>
                <a:close/>
              </a:path>
              <a:path w="268605" h="118744">
                <a:moveTo>
                  <a:pt x="75946" y="14130"/>
                </a:moveTo>
                <a:lnTo>
                  <a:pt x="74643" y="13917"/>
                </a:lnTo>
                <a:lnTo>
                  <a:pt x="74543" y="13334"/>
                </a:lnTo>
                <a:lnTo>
                  <a:pt x="71105" y="8572"/>
                </a:lnTo>
                <a:lnTo>
                  <a:pt x="65775" y="4643"/>
                </a:lnTo>
                <a:lnTo>
                  <a:pt x="64019" y="3809"/>
                </a:lnTo>
                <a:lnTo>
                  <a:pt x="58876" y="1506"/>
                </a:lnTo>
                <a:lnTo>
                  <a:pt x="63113" y="1904"/>
                </a:lnTo>
                <a:lnTo>
                  <a:pt x="68828" y="3809"/>
                </a:lnTo>
                <a:lnTo>
                  <a:pt x="75496" y="11429"/>
                </a:lnTo>
                <a:lnTo>
                  <a:pt x="75813" y="13334"/>
                </a:lnTo>
                <a:lnTo>
                  <a:pt x="75910" y="13917"/>
                </a:lnTo>
                <a:lnTo>
                  <a:pt x="75946" y="14130"/>
                </a:lnTo>
                <a:close/>
              </a:path>
              <a:path w="268605" h="118744">
                <a:moveTo>
                  <a:pt x="22781" y="50408"/>
                </a:moveTo>
                <a:lnTo>
                  <a:pt x="9773" y="48577"/>
                </a:lnTo>
                <a:lnTo>
                  <a:pt x="4594" y="41523"/>
                </a:lnTo>
                <a:lnTo>
                  <a:pt x="1915" y="32861"/>
                </a:lnTo>
                <a:lnTo>
                  <a:pt x="1864" y="23812"/>
                </a:lnTo>
                <a:lnTo>
                  <a:pt x="4058" y="17144"/>
                </a:lnTo>
                <a:lnTo>
                  <a:pt x="11261" y="11078"/>
                </a:lnTo>
                <a:lnTo>
                  <a:pt x="16441" y="9524"/>
                </a:lnTo>
                <a:lnTo>
                  <a:pt x="41100" y="8572"/>
                </a:lnTo>
                <a:lnTo>
                  <a:pt x="38348" y="8572"/>
                </a:lnTo>
                <a:lnTo>
                  <a:pt x="33586" y="12382"/>
                </a:lnTo>
                <a:lnTo>
                  <a:pt x="32633" y="22859"/>
                </a:lnTo>
                <a:lnTo>
                  <a:pt x="36443" y="34289"/>
                </a:lnTo>
                <a:lnTo>
                  <a:pt x="43111" y="40957"/>
                </a:lnTo>
                <a:lnTo>
                  <a:pt x="54125" y="44628"/>
                </a:lnTo>
                <a:lnTo>
                  <a:pt x="40968" y="48220"/>
                </a:lnTo>
                <a:lnTo>
                  <a:pt x="22781" y="50408"/>
                </a:lnTo>
                <a:close/>
              </a:path>
              <a:path w="268605" h="118744">
                <a:moveTo>
                  <a:pt x="74643" y="13917"/>
                </a:moveTo>
                <a:lnTo>
                  <a:pt x="42042" y="8572"/>
                </a:lnTo>
                <a:lnTo>
                  <a:pt x="71105" y="8572"/>
                </a:lnTo>
                <a:lnTo>
                  <a:pt x="74543" y="13334"/>
                </a:lnTo>
                <a:lnTo>
                  <a:pt x="74643" y="13917"/>
                </a:lnTo>
                <a:close/>
              </a:path>
              <a:path w="268605" h="118744">
                <a:moveTo>
                  <a:pt x="9773" y="48577"/>
                </a:moveTo>
                <a:lnTo>
                  <a:pt x="5365" y="44628"/>
                </a:lnTo>
                <a:lnTo>
                  <a:pt x="4538" y="43353"/>
                </a:lnTo>
                <a:lnTo>
                  <a:pt x="1796" y="38695"/>
                </a:lnTo>
                <a:lnTo>
                  <a:pt x="0" y="32384"/>
                </a:lnTo>
                <a:lnTo>
                  <a:pt x="248" y="26669"/>
                </a:lnTo>
                <a:lnTo>
                  <a:pt x="1201" y="20002"/>
                </a:lnTo>
                <a:lnTo>
                  <a:pt x="6916" y="12382"/>
                </a:lnTo>
                <a:lnTo>
                  <a:pt x="11261" y="11078"/>
                </a:lnTo>
                <a:lnTo>
                  <a:pt x="4058" y="17144"/>
                </a:lnTo>
                <a:lnTo>
                  <a:pt x="1737" y="24199"/>
                </a:lnTo>
                <a:lnTo>
                  <a:pt x="1787" y="26669"/>
                </a:lnTo>
                <a:lnTo>
                  <a:pt x="1905" y="32384"/>
                </a:lnTo>
                <a:lnTo>
                  <a:pt x="1915" y="32861"/>
                </a:lnTo>
                <a:lnTo>
                  <a:pt x="4594" y="41523"/>
                </a:lnTo>
                <a:lnTo>
                  <a:pt x="9773" y="48577"/>
                </a:lnTo>
                <a:close/>
              </a:path>
              <a:path w="268605" h="118744">
                <a:moveTo>
                  <a:pt x="69690" y="37689"/>
                </a:moveTo>
                <a:lnTo>
                  <a:pt x="72132" y="33828"/>
                </a:lnTo>
                <a:lnTo>
                  <a:pt x="74504" y="26669"/>
                </a:lnTo>
                <a:lnTo>
                  <a:pt x="74853" y="24199"/>
                </a:lnTo>
                <a:lnTo>
                  <a:pt x="75403" y="20002"/>
                </a:lnTo>
                <a:lnTo>
                  <a:pt x="75526" y="19094"/>
                </a:lnTo>
                <a:lnTo>
                  <a:pt x="74746" y="14525"/>
                </a:lnTo>
                <a:lnTo>
                  <a:pt x="74643" y="13917"/>
                </a:lnTo>
                <a:lnTo>
                  <a:pt x="75946" y="14130"/>
                </a:lnTo>
                <a:lnTo>
                  <a:pt x="76448" y="17144"/>
                </a:lnTo>
                <a:lnTo>
                  <a:pt x="77265" y="22859"/>
                </a:lnTo>
                <a:lnTo>
                  <a:pt x="77315" y="24199"/>
                </a:lnTo>
                <a:lnTo>
                  <a:pt x="75496" y="32384"/>
                </a:lnTo>
                <a:lnTo>
                  <a:pt x="70733" y="37147"/>
                </a:lnTo>
                <a:lnTo>
                  <a:pt x="69690" y="37689"/>
                </a:lnTo>
                <a:close/>
              </a:path>
              <a:path w="268605" h="118744">
                <a:moveTo>
                  <a:pt x="193052" y="44767"/>
                </a:moveTo>
                <a:lnTo>
                  <a:pt x="54541" y="44767"/>
                </a:lnTo>
                <a:lnTo>
                  <a:pt x="64066" y="42862"/>
                </a:lnTo>
                <a:lnTo>
                  <a:pt x="68828" y="39052"/>
                </a:lnTo>
                <a:lnTo>
                  <a:pt x="69690" y="37689"/>
                </a:lnTo>
                <a:lnTo>
                  <a:pt x="70733" y="37147"/>
                </a:lnTo>
                <a:lnTo>
                  <a:pt x="75496" y="32384"/>
                </a:lnTo>
                <a:lnTo>
                  <a:pt x="77315" y="24199"/>
                </a:lnTo>
                <a:lnTo>
                  <a:pt x="77401" y="23812"/>
                </a:lnTo>
                <a:lnTo>
                  <a:pt x="76448" y="17144"/>
                </a:lnTo>
                <a:lnTo>
                  <a:pt x="76012" y="14525"/>
                </a:lnTo>
                <a:lnTo>
                  <a:pt x="75946" y="14130"/>
                </a:lnTo>
                <a:lnTo>
                  <a:pt x="78353" y="14525"/>
                </a:lnTo>
                <a:lnTo>
                  <a:pt x="118054" y="23812"/>
                </a:lnTo>
                <a:lnTo>
                  <a:pt x="151696" y="32384"/>
                </a:lnTo>
                <a:lnTo>
                  <a:pt x="172948" y="38278"/>
                </a:lnTo>
                <a:lnTo>
                  <a:pt x="192682" y="44628"/>
                </a:lnTo>
                <a:lnTo>
                  <a:pt x="193052" y="44767"/>
                </a:lnTo>
                <a:close/>
              </a:path>
              <a:path w="268605" h="118744">
                <a:moveTo>
                  <a:pt x="54541" y="44767"/>
                </a:moveTo>
                <a:lnTo>
                  <a:pt x="54125" y="44628"/>
                </a:lnTo>
                <a:lnTo>
                  <a:pt x="58797" y="43353"/>
                </a:lnTo>
                <a:lnTo>
                  <a:pt x="69690" y="37689"/>
                </a:lnTo>
                <a:lnTo>
                  <a:pt x="68828" y="39052"/>
                </a:lnTo>
                <a:lnTo>
                  <a:pt x="64066" y="42862"/>
                </a:lnTo>
                <a:lnTo>
                  <a:pt x="54541" y="44767"/>
                </a:lnTo>
                <a:close/>
              </a:path>
              <a:path w="268605" h="118744">
                <a:moveTo>
                  <a:pt x="208145" y="50408"/>
                </a:moveTo>
                <a:lnTo>
                  <a:pt x="22781" y="50408"/>
                </a:lnTo>
                <a:lnTo>
                  <a:pt x="40968" y="48220"/>
                </a:lnTo>
                <a:lnTo>
                  <a:pt x="54125" y="44628"/>
                </a:lnTo>
                <a:lnTo>
                  <a:pt x="54541" y="44767"/>
                </a:lnTo>
                <a:lnTo>
                  <a:pt x="193052" y="44767"/>
                </a:lnTo>
                <a:lnTo>
                  <a:pt x="208145" y="50408"/>
                </a:lnTo>
                <a:close/>
              </a:path>
              <a:path w="268605" h="118744">
                <a:moveTo>
                  <a:pt x="238656" y="118169"/>
                </a:moveTo>
                <a:lnTo>
                  <a:pt x="234720" y="118169"/>
                </a:lnTo>
                <a:lnTo>
                  <a:pt x="160893" y="90213"/>
                </a:lnTo>
                <a:lnTo>
                  <a:pt x="101945" y="73472"/>
                </a:lnTo>
                <a:lnTo>
                  <a:pt x="26751" y="56814"/>
                </a:lnTo>
                <a:lnTo>
                  <a:pt x="9773" y="48577"/>
                </a:lnTo>
                <a:lnTo>
                  <a:pt x="22781" y="50408"/>
                </a:lnTo>
                <a:lnTo>
                  <a:pt x="208145" y="50408"/>
                </a:lnTo>
                <a:lnTo>
                  <a:pt x="248613" y="69889"/>
                </a:lnTo>
                <a:lnTo>
                  <a:pt x="268139" y="99655"/>
                </a:lnTo>
                <a:lnTo>
                  <a:pt x="267573" y="107528"/>
                </a:lnTo>
                <a:lnTo>
                  <a:pt x="265043" y="113347"/>
                </a:lnTo>
                <a:lnTo>
                  <a:pt x="258272" y="116502"/>
                </a:lnTo>
                <a:lnTo>
                  <a:pt x="248017" y="117871"/>
                </a:lnTo>
                <a:lnTo>
                  <a:pt x="238656" y="118169"/>
                </a:lnTo>
                <a:close/>
              </a:path>
            </a:pathLst>
          </a:custGeom>
          <a:solidFill>
            <a:srgbClr val="D5D9DB">
              <a:alpha val="71998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648" y="64069"/>
            <a:ext cx="914399" cy="92392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0648" y="1099271"/>
            <a:ext cx="914399" cy="876299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96397" y="2119222"/>
            <a:ext cx="17916525" cy="7468870"/>
            <a:chOff x="296397" y="2119222"/>
            <a:chExt cx="17916525" cy="7468870"/>
          </a:xfrm>
        </p:grpSpPr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0648" y="2119222"/>
              <a:ext cx="13154024" cy="583882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040584" y="4253845"/>
              <a:ext cx="6172199" cy="53339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87138" y="3378989"/>
              <a:ext cx="2162174" cy="33337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90414" y="4003035"/>
              <a:ext cx="685799" cy="323849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90414" y="4567792"/>
              <a:ext cx="2533649" cy="323849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6397" y="3285869"/>
              <a:ext cx="1981199" cy="457199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6998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130"/>
              </a:spcBef>
            </a:pPr>
            <a:r>
              <a:rPr dirty="0" sz="2900"/>
              <a:t>Clinic</a:t>
            </a:r>
            <a:r>
              <a:rPr dirty="0" sz="2900" spc="380"/>
              <a:t> </a:t>
            </a:r>
            <a:r>
              <a:rPr dirty="0" sz="2900"/>
              <a:t>management</a:t>
            </a:r>
            <a:r>
              <a:rPr dirty="0" sz="2900" spc="385"/>
              <a:t> </a:t>
            </a:r>
            <a:r>
              <a:rPr dirty="0" sz="2900" spc="-10"/>
              <a:t>system</a:t>
            </a:r>
            <a:endParaRPr sz="2900"/>
          </a:p>
        </p:txBody>
      </p:sp>
      <p:sp>
        <p:nvSpPr>
          <p:cNvPr id="18" name="object 18" descr=""/>
          <p:cNvSpPr txBox="1"/>
          <p:nvPr/>
        </p:nvSpPr>
        <p:spPr>
          <a:xfrm>
            <a:off x="2605812" y="1119500"/>
            <a:ext cx="2882265" cy="483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000" spc="40">
                <a:solidFill>
                  <a:srgbClr val="40999D"/>
                </a:solidFill>
                <a:latin typeface="Arial Black"/>
                <a:cs typeface="Arial Black"/>
              </a:rPr>
              <a:t>prescriptions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99431" y="5141238"/>
              <a:ext cx="1542013" cy="1773253"/>
            </a:xfrm>
            <a:prstGeom prst="rect">
              <a:avLst/>
            </a:prstGeom>
          </p:spPr>
        </p:pic>
      </p:grpSp>
      <p:sp>
        <p:nvSpPr>
          <p:cNvPr id="5" name="object 5" descr=""/>
          <p:cNvSpPr txBox="1"/>
          <p:nvPr/>
        </p:nvSpPr>
        <p:spPr>
          <a:xfrm>
            <a:off x="1893038" y="1859561"/>
            <a:ext cx="15248255" cy="821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3899"/>
              </a:lnSpc>
              <a:tabLst>
                <a:tab pos="1094740" algn="l"/>
                <a:tab pos="2243455" algn="l"/>
                <a:tab pos="3827145" algn="l"/>
                <a:tab pos="4478655" algn="l"/>
                <a:tab pos="6247765" algn="l"/>
                <a:tab pos="6715759" algn="l"/>
                <a:tab pos="7845425" algn="l"/>
                <a:tab pos="8248015" algn="l"/>
                <a:tab pos="9755505" algn="l"/>
                <a:tab pos="10489565" algn="l"/>
                <a:tab pos="11375390" algn="l"/>
                <a:tab pos="13753465" algn="l"/>
                <a:tab pos="14657705" algn="l"/>
              </a:tabLst>
            </a:pPr>
            <a:r>
              <a:rPr dirty="0" sz="2550" spc="110">
                <a:latin typeface="Lucida Sans Unicode"/>
                <a:cs typeface="Lucida Sans Unicode"/>
              </a:rPr>
              <a:t>Then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50">
                <a:latin typeface="Lucida Sans Unicode"/>
                <a:cs typeface="Lucida Sans Unicode"/>
              </a:rPr>
              <a:t>when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35">
                <a:latin typeface="Lucida Sans Unicode"/>
                <a:cs typeface="Lucida Sans Unicode"/>
              </a:rPr>
              <a:t>clicking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85">
                <a:latin typeface="Lucida Sans Unicode"/>
                <a:cs typeface="Lucida Sans Unicode"/>
              </a:rPr>
              <a:t>on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220">
                <a:latin typeface="Lucida Sans Unicode"/>
                <a:cs typeface="Lucida Sans Unicode"/>
              </a:rPr>
              <a:t>Payment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95">
                <a:latin typeface="Lucida Sans Unicode"/>
                <a:cs typeface="Lucida Sans Unicode"/>
              </a:rPr>
              <a:t>it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85">
                <a:latin typeface="Lucida Sans Unicode"/>
                <a:cs typeface="Lucida Sans Unicode"/>
              </a:rPr>
              <a:t>make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-50">
                <a:latin typeface="Lucida Sans Unicode"/>
                <a:cs typeface="Lucida Sans Unicode"/>
              </a:rPr>
              <a:t>a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85">
                <a:latin typeface="Lucida Sans Unicode"/>
                <a:cs typeface="Lucida Sans Unicode"/>
              </a:rPr>
              <a:t>invoice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35">
                <a:latin typeface="Lucida Sans Unicode"/>
                <a:cs typeface="Lucida Sans Unicode"/>
              </a:rPr>
              <a:t>for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35">
                <a:latin typeface="Lucida Sans Unicode"/>
                <a:cs typeface="Lucida Sans Unicode"/>
              </a:rPr>
              <a:t>this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220">
                <a:latin typeface="Lucida Sans Unicode"/>
                <a:cs typeface="Lucida Sans Unicode"/>
              </a:rPr>
              <a:t>Prespection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10">
                <a:latin typeface="Lucida Sans Unicode"/>
                <a:cs typeface="Lucida Sans Unicode"/>
              </a:rPr>
              <a:t>And</a:t>
            </a:r>
            <a:r>
              <a:rPr dirty="0" sz="2550">
                <a:latin typeface="Lucida Sans Unicode"/>
                <a:cs typeface="Lucida Sans Unicode"/>
              </a:rPr>
              <a:t>	</a:t>
            </a:r>
            <a:r>
              <a:rPr dirty="0" sz="2550" spc="155">
                <a:latin typeface="Lucida Sans Unicode"/>
                <a:cs typeface="Lucida Sans Unicode"/>
              </a:rPr>
              <a:t>the </a:t>
            </a:r>
            <a:r>
              <a:rPr dirty="0" sz="2550" spc="215">
                <a:latin typeface="Lucida Sans Unicode"/>
                <a:cs typeface="Lucida Sans Unicode"/>
              </a:rPr>
              <a:t>service</a:t>
            </a:r>
            <a:r>
              <a:rPr dirty="0" sz="2550" spc="245">
                <a:latin typeface="Lucida Sans Unicode"/>
                <a:cs typeface="Lucida Sans Unicode"/>
              </a:rPr>
              <a:t> </a:t>
            </a:r>
            <a:r>
              <a:rPr dirty="0" sz="2550" spc="160">
                <a:latin typeface="Lucida Sans Unicode"/>
                <a:cs typeface="Lucida Sans Unicode"/>
              </a:rPr>
              <a:t>for</a:t>
            </a:r>
            <a:r>
              <a:rPr dirty="0" sz="2550" spc="245">
                <a:latin typeface="Lucida Sans Unicode"/>
                <a:cs typeface="Lucida Sans Unicode"/>
              </a:rPr>
              <a:t> </a:t>
            </a:r>
            <a:r>
              <a:rPr dirty="0" sz="2550" spc="155">
                <a:latin typeface="Lucida Sans Unicode"/>
                <a:cs typeface="Lucida Sans Unicode"/>
              </a:rPr>
              <a:t>this</a:t>
            </a:r>
            <a:r>
              <a:rPr dirty="0" sz="2550" spc="250">
                <a:latin typeface="Lucida Sans Unicode"/>
                <a:cs typeface="Lucida Sans Unicode"/>
              </a:rPr>
              <a:t> </a:t>
            </a:r>
            <a:r>
              <a:rPr dirty="0" sz="2550" spc="204">
                <a:latin typeface="Lucida Sans Unicode"/>
                <a:cs typeface="Lucida Sans Unicode"/>
              </a:rPr>
              <a:t>patient</a:t>
            </a:r>
            <a:r>
              <a:rPr dirty="0" sz="2550" spc="245">
                <a:latin typeface="Lucida Sans Unicode"/>
                <a:cs typeface="Lucida Sans Unicode"/>
              </a:rPr>
              <a:t> </a:t>
            </a:r>
            <a:r>
              <a:rPr dirty="0" sz="2550" spc="60">
                <a:latin typeface="Lucida Sans Unicode"/>
                <a:cs typeface="Lucida Sans Unicode"/>
              </a:rPr>
              <a:t>is</a:t>
            </a:r>
            <a:r>
              <a:rPr dirty="0" sz="2550" spc="245">
                <a:latin typeface="Lucida Sans Unicode"/>
                <a:cs typeface="Lucida Sans Unicode"/>
              </a:rPr>
              <a:t> </a:t>
            </a:r>
            <a:r>
              <a:rPr dirty="0" sz="2550" spc="190">
                <a:latin typeface="Lucida Sans Unicode"/>
                <a:cs typeface="Lucida Sans Unicode"/>
              </a:rPr>
              <a:t>appear</a:t>
            </a:r>
            <a:endParaRPr sz="2550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29155" y="434486"/>
            <a:ext cx="7263765" cy="1324610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3800">
                <a:latin typeface="Arial Black"/>
                <a:cs typeface="Arial Black"/>
              </a:rPr>
              <a:t>Clinic</a:t>
            </a:r>
            <a:r>
              <a:rPr dirty="0" sz="3800" spc="305">
                <a:latin typeface="Arial Black"/>
                <a:cs typeface="Arial Black"/>
              </a:rPr>
              <a:t> </a:t>
            </a:r>
            <a:r>
              <a:rPr dirty="0" sz="3800">
                <a:latin typeface="Arial Black"/>
                <a:cs typeface="Arial Black"/>
              </a:rPr>
              <a:t>management</a:t>
            </a:r>
            <a:r>
              <a:rPr dirty="0" sz="3800" spc="310">
                <a:latin typeface="Arial Black"/>
                <a:cs typeface="Arial Black"/>
              </a:rPr>
              <a:t> </a:t>
            </a:r>
            <a:r>
              <a:rPr dirty="0" sz="3800" spc="-10">
                <a:latin typeface="Arial Black"/>
                <a:cs typeface="Arial Black"/>
              </a:rPr>
              <a:t>system</a:t>
            </a:r>
            <a:endParaRPr sz="3800">
              <a:latin typeface="Arial Black"/>
              <a:cs typeface="Arial Black"/>
            </a:endParaRPr>
          </a:p>
          <a:p>
            <a:pPr marL="876935">
              <a:lnSpc>
                <a:spcPct val="100000"/>
              </a:lnSpc>
              <a:spcBef>
                <a:spcPts val="500"/>
              </a:spcBef>
            </a:pPr>
            <a:r>
              <a:rPr dirty="0" sz="3900" spc="55">
                <a:solidFill>
                  <a:srgbClr val="40999D"/>
                </a:solidFill>
                <a:latin typeface="Arial Black"/>
                <a:cs typeface="Arial Black"/>
              </a:rPr>
              <a:t>prescriptions</a:t>
            </a:r>
            <a:endParaRPr sz="3900">
              <a:latin typeface="Arial Black"/>
              <a:cs typeface="Arial Black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0648" y="64069"/>
            <a:ext cx="1181099" cy="120014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0648" y="1406610"/>
            <a:ext cx="1181099" cy="1129051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1217143" y="2815824"/>
            <a:ext cx="15668625" cy="6953250"/>
            <a:chOff x="1217143" y="2815824"/>
            <a:chExt cx="15668625" cy="6953250"/>
          </a:xfrm>
        </p:grpSpPr>
        <p:sp>
          <p:nvSpPr>
            <p:cNvPr id="10" name="object 10" descr=""/>
            <p:cNvSpPr/>
            <p:nvPr/>
          </p:nvSpPr>
          <p:spPr>
            <a:xfrm>
              <a:off x="4979479" y="5700902"/>
              <a:ext cx="9945370" cy="3805554"/>
            </a:xfrm>
            <a:custGeom>
              <a:avLst/>
              <a:gdLst/>
              <a:ahLst/>
              <a:cxnLst/>
              <a:rect l="l" t="t" r="r" b="b"/>
              <a:pathLst>
                <a:path w="9945369" h="3805554">
                  <a:moveTo>
                    <a:pt x="292366" y="1231"/>
                  </a:moveTo>
                  <a:lnTo>
                    <a:pt x="286651" y="4279"/>
                  </a:lnTo>
                  <a:lnTo>
                    <a:pt x="274802" y="13792"/>
                  </a:lnTo>
                  <a:lnTo>
                    <a:pt x="259334" y="24904"/>
                  </a:lnTo>
                  <a:lnTo>
                    <a:pt x="242722" y="32715"/>
                  </a:lnTo>
                  <a:lnTo>
                    <a:pt x="219544" y="35941"/>
                  </a:lnTo>
                  <a:lnTo>
                    <a:pt x="187185" y="34975"/>
                  </a:lnTo>
                  <a:lnTo>
                    <a:pt x="142557" y="29133"/>
                  </a:lnTo>
                  <a:lnTo>
                    <a:pt x="82588" y="17716"/>
                  </a:lnTo>
                  <a:lnTo>
                    <a:pt x="4203" y="0"/>
                  </a:lnTo>
                  <a:lnTo>
                    <a:pt x="0" y="6324"/>
                  </a:lnTo>
                  <a:lnTo>
                    <a:pt x="0" y="8572"/>
                  </a:lnTo>
                  <a:lnTo>
                    <a:pt x="571" y="9702"/>
                  </a:lnTo>
                  <a:lnTo>
                    <a:pt x="55397" y="28270"/>
                  </a:lnTo>
                  <a:lnTo>
                    <a:pt x="114871" y="37617"/>
                  </a:lnTo>
                  <a:lnTo>
                    <a:pt x="154038" y="41033"/>
                  </a:lnTo>
                  <a:lnTo>
                    <a:pt x="191833" y="42418"/>
                  </a:lnTo>
                  <a:lnTo>
                    <a:pt x="222135" y="41186"/>
                  </a:lnTo>
                  <a:lnTo>
                    <a:pt x="234530" y="40182"/>
                  </a:lnTo>
                  <a:lnTo>
                    <a:pt x="244995" y="38620"/>
                  </a:lnTo>
                  <a:lnTo>
                    <a:pt x="254215" y="35941"/>
                  </a:lnTo>
                  <a:lnTo>
                    <a:pt x="263309" y="31496"/>
                  </a:lnTo>
                  <a:lnTo>
                    <a:pt x="273126" y="24384"/>
                  </a:lnTo>
                  <a:lnTo>
                    <a:pt x="282829" y="14554"/>
                  </a:lnTo>
                  <a:lnTo>
                    <a:pt x="290029" y="5626"/>
                  </a:lnTo>
                  <a:lnTo>
                    <a:pt x="292366" y="1231"/>
                  </a:lnTo>
                  <a:close/>
                </a:path>
                <a:path w="9945369" h="3805554">
                  <a:moveTo>
                    <a:pt x="7192099" y="3596513"/>
                  </a:moveTo>
                  <a:lnTo>
                    <a:pt x="7183856" y="3590125"/>
                  </a:lnTo>
                  <a:lnTo>
                    <a:pt x="7183856" y="3596513"/>
                  </a:lnTo>
                  <a:lnTo>
                    <a:pt x="6928231" y="3793248"/>
                  </a:lnTo>
                  <a:lnTo>
                    <a:pt x="6928231" y="3699002"/>
                  </a:lnTo>
                  <a:lnTo>
                    <a:pt x="7060171" y="3596513"/>
                  </a:lnTo>
                  <a:lnTo>
                    <a:pt x="6928231" y="3494024"/>
                  </a:lnTo>
                  <a:lnTo>
                    <a:pt x="6928231" y="3399790"/>
                  </a:lnTo>
                  <a:lnTo>
                    <a:pt x="7183856" y="3596513"/>
                  </a:lnTo>
                  <a:lnTo>
                    <a:pt x="7183856" y="3590125"/>
                  </a:lnTo>
                  <a:lnTo>
                    <a:pt x="6938696" y="3399790"/>
                  </a:lnTo>
                  <a:lnTo>
                    <a:pt x="6923519" y="3388004"/>
                  </a:lnTo>
                  <a:lnTo>
                    <a:pt x="6923519" y="3496386"/>
                  </a:lnTo>
                  <a:lnTo>
                    <a:pt x="7053097" y="3596513"/>
                  </a:lnTo>
                  <a:lnTo>
                    <a:pt x="6923519" y="3696639"/>
                  </a:lnTo>
                  <a:lnTo>
                    <a:pt x="6923519" y="3805021"/>
                  </a:lnTo>
                  <a:lnTo>
                    <a:pt x="6938696" y="3793248"/>
                  </a:lnTo>
                  <a:lnTo>
                    <a:pt x="7192099" y="3596513"/>
                  </a:lnTo>
                  <a:close/>
                </a:path>
                <a:path w="9945369" h="3805554">
                  <a:moveTo>
                    <a:pt x="7440663" y="3596513"/>
                  </a:moveTo>
                  <a:lnTo>
                    <a:pt x="7432421" y="3590125"/>
                  </a:lnTo>
                  <a:lnTo>
                    <a:pt x="7432421" y="3596513"/>
                  </a:lnTo>
                  <a:lnTo>
                    <a:pt x="7177964" y="3793248"/>
                  </a:lnTo>
                  <a:lnTo>
                    <a:pt x="7177964" y="3699002"/>
                  </a:lnTo>
                  <a:lnTo>
                    <a:pt x="7309904" y="3596513"/>
                  </a:lnTo>
                  <a:lnTo>
                    <a:pt x="7177964" y="3494024"/>
                  </a:lnTo>
                  <a:lnTo>
                    <a:pt x="7177964" y="3399790"/>
                  </a:lnTo>
                  <a:lnTo>
                    <a:pt x="7432421" y="3596513"/>
                  </a:lnTo>
                  <a:lnTo>
                    <a:pt x="7432421" y="3590125"/>
                  </a:lnTo>
                  <a:lnTo>
                    <a:pt x="7187247" y="3399790"/>
                  </a:lnTo>
                  <a:lnTo>
                    <a:pt x="7172084" y="3388004"/>
                  </a:lnTo>
                  <a:lnTo>
                    <a:pt x="7172084" y="3496386"/>
                  </a:lnTo>
                  <a:lnTo>
                    <a:pt x="7301662" y="3596513"/>
                  </a:lnTo>
                  <a:lnTo>
                    <a:pt x="7172084" y="3696639"/>
                  </a:lnTo>
                  <a:lnTo>
                    <a:pt x="7172084" y="3805021"/>
                  </a:lnTo>
                  <a:lnTo>
                    <a:pt x="7187247" y="3793248"/>
                  </a:lnTo>
                  <a:lnTo>
                    <a:pt x="7440663" y="3596513"/>
                  </a:lnTo>
                  <a:close/>
                </a:path>
                <a:path w="9945369" h="3805554">
                  <a:moveTo>
                    <a:pt x="7690409" y="3596513"/>
                  </a:moveTo>
                  <a:lnTo>
                    <a:pt x="7680985" y="3589197"/>
                  </a:lnTo>
                  <a:lnTo>
                    <a:pt x="7680985" y="3596513"/>
                  </a:lnTo>
                  <a:lnTo>
                    <a:pt x="7426528" y="3793248"/>
                  </a:lnTo>
                  <a:lnTo>
                    <a:pt x="7426528" y="3699002"/>
                  </a:lnTo>
                  <a:lnTo>
                    <a:pt x="7558468" y="3596513"/>
                  </a:lnTo>
                  <a:lnTo>
                    <a:pt x="7426528" y="3494024"/>
                  </a:lnTo>
                  <a:lnTo>
                    <a:pt x="7426528" y="3399790"/>
                  </a:lnTo>
                  <a:lnTo>
                    <a:pt x="7680985" y="3596513"/>
                  </a:lnTo>
                  <a:lnTo>
                    <a:pt x="7680985" y="3589197"/>
                  </a:lnTo>
                  <a:lnTo>
                    <a:pt x="7436993" y="3399790"/>
                  </a:lnTo>
                  <a:lnTo>
                    <a:pt x="7421816" y="3388004"/>
                  </a:lnTo>
                  <a:lnTo>
                    <a:pt x="7421816" y="3496386"/>
                  </a:lnTo>
                  <a:lnTo>
                    <a:pt x="7551394" y="3596513"/>
                  </a:lnTo>
                  <a:lnTo>
                    <a:pt x="7421816" y="3696639"/>
                  </a:lnTo>
                  <a:lnTo>
                    <a:pt x="7421816" y="3805021"/>
                  </a:lnTo>
                  <a:lnTo>
                    <a:pt x="7436993" y="3793248"/>
                  </a:lnTo>
                  <a:lnTo>
                    <a:pt x="7690409" y="3596513"/>
                  </a:lnTo>
                  <a:close/>
                </a:path>
                <a:path w="9945369" h="3805554">
                  <a:moveTo>
                    <a:pt x="7940141" y="3596513"/>
                  </a:moveTo>
                  <a:lnTo>
                    <a:pt x="7931899" y="3590125"/>
                  </a:lnTo>
                  <a:lnTo>
                    <a:pt x="7931899" y="3596513"/>
                  </a:lnTo>
                  <a:lnTo>
                    <a:pt x="7677442" y="3793248"/>
                  </a:lnTo>
                  <a:lnTo>
                    <a:pt x="7677442" y="3699002"/>
                  </a:lnTo>
                  <a:lnTo>
                    <a:pt x="7809382" y="3596513"/>
                  </a:lnTo>
                  <a:lnTo>
                    <a:pt x="7677442" y="3494024"/>
                  </a:lnTo>
                  <a:lnTo>
                    <a:pt x="7677442" y="3399790"/>
                  </a:lnTo>
                  <a:lnTo>
                    <a:pt x="7931899" y="3596513"/>
                  </a:lnTo>
                  <a:lnTo>
                    <a:pt x="7931899" y="3590125"/>
                  </a:lnTo>
                  <a:lnTo>
                    <a:pt x="7686726" y="3399790"/>
                  </a:lnTo>
                  <a:lnTo>
                    <a:pt x="7671549" y="3388004"/>
                  </a:lnTo>
                  <a:lnTo>
                    <a:pt x="7671549" y="3496386"/>
                  </a:lnTo>
                  <a:lnTo>
                    <a:pt x="7801140" y="3596513"/>
                  </a:lnTo>
                  <a:lnTo>
                    <a:pt x="7671549" y="3696639"/>
                  </a:lnTo>
                  <a:lnTo>
                    <a:pt x="7671549" y="3805021"/>
                  </a:lnTo>
                  <a:lnTo>
                    <a:pt x="7686726" y="3793248"/>
                  </a:lnTo>
                  <a:lnTo>
                    <a:pt x="7940141" y="3596513"/>
                  </a:lnTo>
                  <a:close/>
                </a:path>
                <a:path w="9945369" h="3805554">
                  <a:moveTo>
                    <a:pt x="8191055" y="3596513"/>
                  </a:moveTo>
                  <a:lnTo>
                    <a:pt x="8182813" y="3590125"/>
                  </a:lnTo>
                  <a:lnTo>
                    <a:pt x="8182813" y="3596513"/>
                  </a:lnTo>
                  <a:lnTo>
                    <a:pt x="7928356" y="3793248"/>
                  </a:lnTo>
                  <a:lnTo>
                    <a:pt x="7928356" y="3699002"/>
                  </a:lnTo>
                  <a:lnTo>
                    <a:pt x="8060296" y="3596513"/>
                  </a:lnTo>
                  <a:lnTo>
                    <a:pt x="7928356" y="3494024"/>
                  </a:lnTo>
                  <a:lnTo>
                    <a:pt x="7928356" y="3399790"/>
                  </a:lnTo>
                  <a:lnTo>
                    <a:pt x="8182813" y="3596513"/>
                  </a:lnTo>
                  <a:lnTo>
                    <a:pt x="8182813" y="3590125"/>
                  </a:lnTo>
                  <a:lnTo>
                    <a:pt x="7937652" y="3399790"/>
                  </a:lnTo>
                  <a:lnTo>
                    <a:pt x="7922476" y="3388004"/>
                  </a:lnTo>
                  <a:lnTo>
                    <a:pt x="7922476" y="3496386"/>
                  </a:lnTo>
                  <a:lnTo>
                    <a:pt x="8052054" y="3596513"/>
                  </a:lnTo>
                  <a:lnTo>
                    <a:pt x="7922476" y="3696639"/>
                  </a:lnTo>
                  <a:lnTo>
                    <a:pt x="7922476" y="3805021"/>
                  </a:lnTo>
                  <a:lnTo>
                    <a:pt x="7937652" y="3793248"/>
                  </a:lnTo>
                  <a:lnTo>
                    <a:pt x="8191055" y="3596513"/>
                  </a:lnTo>
                  <a:close/>
                </a:path>
                <a:path w="9945369" h="3805554">
                  <a:moveTo>
                    <a:pt x="8441969" y="3596513"/>
                  </a:moveTo>
                  <a:lnTo>
                    <a:pt x="8432546" y="3589197"/>
                  </a:lnTo>
                  <a:lnTo>
                    <a:pt x="8432546" y="3596513"/>
                  </a:lnTo>
                  <a:lnTo>
                    <a:pt x="8178101" y="3793248"/>
                  </a:lnTo>
                  <a:lnTo>
                    <a:pt x="8178101" y="3699002"/>
                  </a:lnTo>
                  <a:lnTo>
                    <a:pt x="8310042" y="3596513"/>
                  </a:lnTo>
                  <a:lnTo>
                    <a:pt x="8178101" y="3494024"/>
                  </a:lnTo>
                  <a:lnTo>
                    <a:pt x="8178101" y="3399790"/>
                  </a:lnTo>
                  <a:lnTo>
                    <a:pt x="8432546" y="3596513"/>
                  </a:lnTo>
                  <a:lnTo>
                    <a:pt x="8432546" y="3589197"/>
                  </a:lnTo>
                  <a:lnTo>
                    <a:pt x="8188566" y="3399790"/>
                  </a:lnTo>
                  <a:lnTo>
                    <a:pt x="8173390" y="3388004"/>
                  </a:lnTo>
                  <a:lnTo>
                    <a:pt x="8173390" y="3496386"/>
                  </a:lnTo>
                  <a:lnTo>
                    <a:pt x="8302968" y="3596513"/>
                  </a:lnTo>
                  <a:lnTo>
                    <a:pt x="8173390" y="3696639"/>
                  </a:lnTo>
                  <a:lnTo>
                    <a:pt x="8173390" y="3805021"/>
                  </a:lnTo>
                  <a:lnTo>
                    <a:pt x="8188566" y="3793248"/>
                  </a:lnTo>
                  <a:lnTo>
                    <a:pt x="8441969" y="3596513"/>
                  </a:lnTo>
                  <a:close/>
                </a:path>
                <a:path w="9945369" h="3805554">
                  <a:moveTo>
                    <a:pt x="8691715" y="3596513"/>
                  </a:moveTo>
                  <a:lnTo>
                    <a:pt x="8683473" y="3590125"/>
                  </a:lnTo>
                  <a:lnTo>
                    <a:pt x="8683473" y="3596513"/>
                  </a:lnTo>
                  <a:lnTo>
                    <a:pt x="8429015" y="3793248"/>
                  </a:lnTo>
                  <a:lnTo>
                    <a:pt x="8429015" y="3699002"/>
                  </a:lnTo>
                  <a:lnTo>
                    <a:pt x="8560956" y="3596513"/>
                  </a:lnTo>
                  <a:lnTo>
                    <a:pt x="8429015" y="3494024"/>
                  </a:lnTo>
                  <a:lnTo>
                    <a:pt x="8429015" y="3399790"/>
                  </a:lnTo>
                  <a:lnTo>
                    <a:pt x="8683473" y="3596513"/>
                  </a:lnTo>
                  <a:lnTo>
                    <a:pt x="8683473" y="3590125"/>
                  </a:lnTo>
                  <a:lnTo>
                    <a:pt x="8438299" y="3399790"/>
                  </a:lnTo>
                  <a:lnTo>
                    <a:pt x="8423123" y="3388004"/>
                  </a:lnTo>
                  <a:lnTo>
                    <a:pt x="8423123" y="3496386"/>
                  </a:lnTo>
                  <a:lnTo>
                    <a:pt x="8552713" y="3596513"/>
                  </a:lnTo>
                  <a:lnTo>
                    <a:pt x="8423123" y="3696639"/>
                  </a:lnTo>
                  <a:lnTo>
                    <a:pt x="8423123" y="3805021"/>
                  </a:lnTo>
                  <a:lnTo>
                    <a:pt x="8438299" y="3793248"/>
                  </a:lnTo>
                  <a:lnTo>
                    <a:pt x="8691715" y="3596513"/>
                  </a:lnTo>
                  <a:close/>
                </a:path>
                <a:path w="9945369" h="3805554">
                  <a:moveTo>
                    <a:pt x="8942629" y="3596513"/>
                  </a:moveTo>
                  <a:lnTo>
                    <a:pt x="8934386" y="3590125"/>
                  </a:lnTo>
                  <a:lnTo>
                    <a:pt x="8934386" y="3596513"/>
                  </a:lnTo>
                  <a:lnTo>
                    <a:pt x="8679929" y="3793248"/>
                  </a:lnTo>
                  <a:lnTo>
                    <a:pt x="8679929" y="3699002"/>
                  </a:lnTo>
                  <a:lnTo>
                    <a:pt x="8811870" y="3596513"/>
                  </a:lnTo>
                  <a:lnTo>
                    <a:pt x="8679929" y="3494024"/>
                  </a:lnTo>
                  <a:lnTo>
                    <a:pt x="8679929" y="3399790"/>
                  </a:lnTo>
                  <a:lnTo>
                    <a:pt x="8934386" y="3596513"/>
                  </a:lnTo>
                  <a:lnTo>
                    <a:pt x="8934386" y="3590125"/>
                  </a:lnTo>
                  <a:lnTo>
                    <a:pt x="8689213" y="3399790"/>
                  </a:lnTo>
                  <a:lnTo>
                    <a:pt x="8674049" y="3388004"/>
                  </a:lnTo>
                  <a:lnTo>
                    <a:pt x="8674049" y="3496386"/>
                  </a:lnTo>
                  <a:lnTo>
                    <a:pt x="8803627" y="3596513"/>
                  </a:lnTo>
                  <a:lnTo>
                    <a:pt x="8674049" y="3696639"/>
                  </a:lnTo>
                  <a:lnTo>
                    <a:pt x="8674049" y="3805021"/>
                  </a:lnTo>
                  <a:lnTo>
                    <a:pt x="8689213" y="3793248"/>
                  </a:lnTo>
                  <a:lnTo>
                    <a:pt x="8942629" y="3596513"/>
                  </a:lnTo>
                  <a:close/>
                </a:path>
                <a:path w="9945369" h="3805554">
                  <a:moveTo>
                    <a:pt x="9193543" y="3596513"/>
                  </a:moveTo>
                  <a:lnTo>
                    <a:pt x="9184119" y="3589197"/>
                  </a:lnTo>
                  <a:lnTo>
                    <a:pt x="9184119" y="3596513"/>
                  </a:lnTo>
                  <a:lnTo>
                    <a:pt x="8929675" y="3793248"/>
                  </a:lnTo>
                  <a:lnTo>
                    <a:pt x="8929675" y="3699002"/>
                  </a:lnTo>
                  <a:lnTo>
                    <a:pt x="9061615" y="3596513"/>
                  </a:lnTo>
                  <a:lnTo>
                    <a:pt x="8929675" y="3494024"/>
                  </a:lnTo>
                  <a:lnTo>
                    <a:pt x="8929675" y="3399790"/>
                  </a:lnTo>
                  <a:lnTo>
                    <a:pt x="9184119" y="3596513"/>
                  </a:lnTo>
                  <a:lnTo>
                    <a:pt x="9184119" y="3589197"/>
                  </a:lnTo>
                  <a:lnTo>
                    <a:pt x="8940140" y="3399790"/>
                  </a:lnTo>
                  <a:lnTo>
                    <a:pt x="8924963" y="3388004"/>
                  </a:lnTo>
                  <a:lnTo>
                    <a:pt x="8924963" y="3496386"/>
                  </a:lnTo>
                  <a:lnTo>
                    <a:pt x="9054541" y="3596513"/>
                  </a:lnTo>
                  <a:lnTo>
                    <a:pt x="8924963" y="3696639"/>
                  </a:lnTo>
                  <a:lnTo>
                    <a:pt x="8924963" y="3805021"/>
                  </a:lnTo>
                  <a:lnTo>
                    <a:pt x="8940140" y="3793248"/>
                  </a:lnTo>
                  <a:lnTo>
                    <a:pt x="9193543" y="3596513"/>
                  </a:lnTo>
                  <a:close/>
                </a:path>
                <a:path w="9945369" h="3805554">
                  <a:moveTo>
                    <a:pt x="9444469" y="3596513"/>
                  </a:moveTo>
                  <a:lnTo>
                    <a:pt x="9435046" y="3589197"/>
                  </a:lnTo>
                  <a:lnTo>
                    <a:pt x="9435046" y="3596513"/>
                  </a:lnTo>
                  <a:lnTo>
                    <a:pt x="9180589" y="3793248"/>
                  </a:lnTo>
                  <a:lnTo>
                    <a:pt x="9180589" y="3699002"/>
                  </a:lnTo>
                  <a:lnTo>
                    <a:pt x="9312529" y="3596513"/>
                  </a:lnTo>
                  <a:lnTo>
                    <a:pt x="9180589" y="3494024"/>
                  </a:lnTo>
                  <a:lnTo>
                    <a:pt x="9180589" y="3399790"/>
                  </a:lnTo>
                  <a:lnTo>
                    <a:pt x="9435046" y="3596513"/>
                  </a:lnTo>
                  <a:lnTo>
                    <a:pt x="9435046" y="3589197"/>
                  </a:lnTo>
                  <a:lnTo>
                    <a:pt x="9191053" y="3399790"/>
                  </a:lnTo>
                  <a:lnTo>
                    <a:pt x="9175877" y="3388004"/>
                  </a:lnTo>
                  <a:lnTo>
                    <a:pt x="9175877" y="3496386"/>
                  </a:lnTo>
                  <a:lnTo>
                    <a:pt x="9305455" y="3596513"/>
                  </a:lnTo>
                  <a:lnTo>
                    <a:pt x="9175877" y="3696639"/>
                  </a:lnTo>
                  <a:lnTo>
                    <a:pt x="9175877" y="3805021"/>
                  </a:lnTo>
                  <a:lnTo>
                    <a:pt x="9191053" y="3793248"/>
                  </a:lnTo>
                  <a:lnTo>
                    <a:pt x="9444469" y="3596513"/>
                  </a:lnTo>
                  <a:close/>
                </a:path>
                <a:path w="9945369" h="3805554">
                  <a:moveTo>
                    <a:pt x="9694202" y="3596513"/>
                  </a:moveTo>
                  <a:lnTo>
                    <a:pt x="9685960" y="3590125"/>
                  </a:lnTo>
                  <a:lnTo>
                    <a:pt x="9685960" y="3596513"/>
                  </a:lnTo>
                  <a:lnTo>
                    <a:pt x="9431503" y="3793248"/>
                  </a:lnTo>
                  <a:lnTo>
                    <a:pt x="9431503" y="3699002"/>
                  </a:lnTo>
                  <a:lnTo>
                    <a:pt x="9563443" y="3596513"/>
                  </a:lnTo>
                  <a:lnTo>
                    <a:pt x="9431503" y="3494024"/>
                  </a:lnTo>
                  <a:lnTo>
                    <a:pt x="9431503" y="3399790"/>
                  </a:lnTo>
                  <a:lnTo>
                    <a:pt x="9685960" y="3596513"/>
                  </a:lnTo>
                  <a:lnTo>
                    <a:pt x="9685960" y="3590125"/>
                  </a:lnTo>
                  <a:lnTo>
                    <a:pt x="9440786" y="3399790"/>
                  </a:lnTo>
                  <a:lnTo>
                    <a:pt x="9425610" y="3388004"/>
                  </a:lnTo>
                  <a:lnTo>
                    <a:pt x="9425610" y="3496386"/>
                  </a:lnTo>
                  <a:lnTo>
                    <a:pt x="9555201" y="3596513"/>
                  </a:lnTo>
                  <a:lnTo>
                    <a:pt x="9425610" y="3696639"/>
                  </a:lnTo>
                  <a:lnTo>
                    <a:pt x="9425610" y="3805021"/>
                  </a:lnTo>
                  <a:lnTo>
                    <a:pt x="9440786" y="3793248"/>
                  </a:lnTo>
                  <a:lnTo>
                    <a:pt x="9694202" y="3596513"/>
                  </a:lnTo>
                  <a:close/>
                </a:path>
                <a:path w="9945369" h="3805554">
                  <a:moveTo>
                    <a:pt x="9945116" y="3596513"/>
                  </a:moveTo>
                  <a:lnTo>
                    <a:pt x="9936874" y="3590125"/>
                  </a:lnTo>
                  <a:lnTo>
                    <a:pt x="9936874" y="3596513"/>
                  </a:lnTo>
                  <a:lnTo>
                    <a:pt x="9682416" y="3793248"/>
                  </a:lnTo>
                  <a:lnTo>
                    <a:pt x="9682416" y="3699002"/>
                  </a:lnTo>
                  <a:lnTo>
                    <a:pt x="9814357" y="3596513"/>
                  </a:lnTo>
                  <a:lnTo>
                    <a:pt x="9682416" y="3494024"/>
                  </a:lnTo>
                  <a:lnTo>
                    <a:pt x="9682416" y="3399790"/>
                  </a:lnTo>
                  <a:lnTo>
                    <a:pt x="9936874" y="3596513"/>
                  </a:lnTo>
                  <a:lnTo>
                    <a:pt x="9936874" y="3590125"/>
                  </a:lnTo>
                  <a:lnTo>
                    <a:pt x="9691713" y="3399790"/>
                  </a:lnTo>
                  <a:lnTo>
                    <a:pt x="9676536" y="3388004"/>
                  </a:lnTo>
                  <a:lnTo>
                    <a:pt x="9676536" y="3496386"/>
                  </a:lnTo>
                  <a:lnTo>
                    <a:pt x="9806114" y="3596513"/>
                  </a:lnTo>
                  <a:lnTo>
                    <a:pt x="9676536" y="3696639"/>
                  </a:lnTo>
                  <a:lnTo>
                    <a:pt x="9676536" y="3805021"/>
                  </a:lnTo>
                  <a:lnTo>
                    <a:pt x="9691713" y="3793248"/>
                  </a:lnTo>
                  <a:lnTo>
                    <a:pt x="9945116" y="3596513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17143" y="2815824"/>
              <a:ext cx="15668624" cy="695324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20202" y="4316919"/>
              <a:ext cx="2581274" cy="39052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53985" y="5060511"/>
              <a:ext cx="819149" cy="39052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53985" y="5733456"/>
              <a:ext cx="3019424" cy="380999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90809" y="4335373"/>
              <a:ext cx="1666874" cy="3809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7638" y="386448"/>
              <a:ext cx="1343024" cy="1280918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2400422" y="3052068"/>
            <a:ext cx="13477875" cy="6315075"/>
            <a:chOff x="2400422" y="3052068"/>
            <a:chExt cx="13477875" cy="6315075"/>
          </a:xfrm>
        </p:grpSpPr>
        <p:sp>
          <p:nvSpPr>
            <p:cNvPr id="6" name="object 6" descr=""/>
            <p:cNvSpPr/>
            <p:nvPr/>
          </p:nvSpPr>
          <p:spPr>
            <a:xfrm>
              <a:off x="11368489" y="5110162"/>
              <a:ext cx="2918460" cy="0"/>
            </a:xfrm>
            <a:custGeom>
              <a:avLst/>
              <a:gdLst/>
              <a:ahLst/>
              <a:cxnLst/>
              <a:rect l="l" t="t" r="r" b="b"/>
              <a:pathLst>
                <a:path w="2918459" h="0">
                  <a:moveTo>
                    <a:pt x="0" y="0"/>
                  </a:moveTo>
                  <a:lnTo>
                    <a:pt x="2918426" y="0"/>
                  </a:lnTo>
                </a:path>
              </a:pathLst>
            </a:custGeom>
            <a:ln w="66674">
              <a:solidFill>
                <a:srgbClr val="FF422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4153566" y="5010149"/>
              <a:ext cx="133350" cy="200025"/>
            </a:xfrm>
            <a:custGeom>
              <a:avLst/>
              <a:gdLst/>
              <a:ahLst/>
              <a:cxnLst/>
              <a:rect l="l" t="t" r="r" b="b"/>
              <a:pathLst>
                <a:path w="133350" h="200025">
                  <a:moveTo>
                    <a:pt x="0" y="0"/>
                  </a:moveTo>
                  <a:lnTo>
                    <a:pt x="133349" y="100012"/>
                  </a:lnTo>
                  <a:lnTo>
                    <a:pt x="0" y="200024"/>
                  </a:lnTo>
                </a:path>
              </a:pathLst>
            </a:custGeom>
            <a:ln w="66674">
              <a:solidFill>
                <a:srgbClr val="FF422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00422" y="3052068"/>
              <a:ext cx="13477874" cy="631507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25202" y="4367929"/>
              <a:ext cx="1666874" cy="38099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429155" y="496322"/>
            <a:ext cx="726376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1" name="object 11" descr=""/>
          <p:cNvSpPr txBox="1"/>
          <p:nvPr/>
        </p:nvSpPr>
        <p:spPr>
          <a:xfrm>
            <a:off x="803341" y="1061752"/>
            <a:ext cx="16696055" cy="1798320"/>
          </a:xfrm>
          <a:prstGeom prst="rect">
            <a:avLst/>
          </a:prstGeom>
        </p:spPr>
        <p:txBody>
          <a:bodyPr wrap="square" lIns="0" tIns="212725" rIns="0" bIns="0" rtlCol="0" vert="horz">
            <a:spAutoFit/>
          </a:bodyPr>
          <a:lstStyle/>
          <a:p>
            <a:pPr marL="2070100">
              <a:lnSpc>
                <a:spcPct val="100000"/>
              </a:lnSpc>
              <a:spcBef>
                <a:spcPts val="1675"/>
              </a:spcBef>
            </a:pPr>
            <a:r>
              <a:rPr dirty="0" sz="3500" spc="55">
                <a:solidFill>
                  <a:srgbClr val="40999D"/>
                </a:solidFill>
                <a:latin typeface="Arial Black"/>
                <a:cs typeface="Arial Black"/>
              </a:rPr>
              <a:t>prescriptions(Invoicing)</a:t>
            </a:r>
            <a:endParaRPr sz="3500">
              <a:latin typeface="Arial Black"/>
              <a:cs typeface="Arial Black"/>
            </a:endParaRPr>
          </a:p>
          <a:p>
            <a:pPr marL="6121400" marR="5080" indent="-6109335">
              <a:lnSpc>
                <a:spcPct val="104900"/>
              </a:lnSpc>
              <a:spcBef>
                <a:spcPts val="1125"/>
              </a:spcBef>
            </a:pPr>
            <a:r>
              <a:rPr dirty="0" sz="2800">
                <a:latin typeface="Arial Black"/>
                <a:cs typeface="Arial Black"/>
              </a:rPr>
              <a:t>We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created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invoices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 spc="90">
                <a:latin typeface="Arial Black"/>
                <a:cs typeface="Arial Black"/>
              </a:rPr>
              <a:t>for</a:t>
            </a:r>
            <a:r>
              <a:rPr dirty="0" sz="2800" spc="254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patients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that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 spc="50">
                <a:latin typeface="Arial Black"/>
                <a:cs typeface="Arial Black"/>
              </a:rPr>
              <a:t>include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 spc="85">
                <a:latin typeface="Arial Black"/>
                <a:cs typeface="Arial Black"/>
              </a:rPr>
              <a:t>both</a:t>
            </a:r>
            <a:r>
              <a:rPr dirty="0" sz="2800" spc="254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medical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services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and</a:t>
            </a:r>
            <a:r>
              <a:rPr dirty="0" sz="2800" spc="250">
                <a:latin typeface="Arial Black"/>
                <a:cs typeface="Arial Black"/>
              </a:rPr>
              <a:t> </a:t>
            </a:r>
            <a:r>
              <a:rPr dirty="0" sz="2800" spc="45">
                <a:latin typeface="Arial Black"/>
                <a:cs typeface="Arial Black"/>
              </a:rPr>
              <a:t>treatment </a:t>
            </a:r>
            <a:r>
              <a:rPr dirty="0" sz="2800" spc="55">
                <a:latin typeface="Arial Black"/>
                <a:cs typeface="Arial Black"/>
              </a:rPr>
              <a:t>products</a:t>
            </a:r>
            <a:r>
              <a:rPr dirty="0" sz="2800" spc="175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at</a:t>
            </a:r>
            <a:r>
              <a:rPr dirty="0" sz="2800" spc="180">
                <a:latin typeface="Arial Black"/>
                <a:cs typeface="Arial Black"/>
              </a:rPr>
              <a:t> </a:t>
            </a:r>
            <a:r>
              <a:rPr dirty="0" sz="2800">
                <a:latin typeface="Arial Black"/>
                <a:cs typeface="Arial Black"/>
              </a:rPr>
              <a:t>the</a:t>
            </a:r>
            <a:r>
              <a:rPr dirty="0" sz="2800" spc="180">
                <a:latin typeface="Arial Black"/>
                <a:cs typeface="Arial Black"/>
              </a:rPr>
              <a:t> </a:t>
            </a:r>
            <a:r>
              <a:rPr dirty="0" sz="2800" spc="-10">
                <a:latin typeface="Arial Black"/>
                <a:cs typeface="Arial Black"/>
              </a:rPr>
              <a:t>clinic.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648" y="197419"/>
              <a:ext cx="1457324" cy="148589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41855" y="1156083"/>
            <a:ext cx="857249" cy="10953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429403" y="3960160"/>
            <a:ext cx="17430750" cy="4986020"/>
            <a:chOff x="429403" y="3960160"/>
            <a:chExt cx="17430750" cy="4986020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9403" y="4307074"/>
              <a:ext cx="17430747" cy="463867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110470" y="3960160"/>
              <a:ext cx="3354630" cy="13331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84335" y="4354699"/>
              <a:ext cx="2057399" cy="35242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397337" y="4354699"/>
              <a:ext cx="1533524" cy="352424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429155" y="496322"/>
            <a:ext cx="726376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2" name="object 12" descr=""/>
          <p:cNvSpPr txBox="1"/>
          <p:nvPr/>
        </p:nvSpPr>
        <p:spPr>
          <a:xfrm>
            <a:off x="287948" y="1373480"/>
            <a:ext cx="16910685" cy="2289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29915">
              <a:lnSpc>
                <a:spcPct val="100000"/>
              </a:lnSpc>
              <a:spcBef>
                <a:spcPts val="100"/>
              </a:spcBef>
            </a:pP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Scheduled</a:t>
            </a:r>
            <a:r>
              <a:rPr dirty="0" sz="4000" spc="54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 spc="-10">
                <a:solidFill>
                  <a:srgbClr val="1F7374"/>
                </a:solidFill>
                <a:latin typeface="Arial Black"/>
                <a:cs typeface="Arial Black"/>
              </a:rPr>
              <a:t>Activities</a:t>
            </a:r>
            <a:endParaRPr sz="4000">
              <a:latin typeface="Arial Black"/>
              <a:cs typeface="Arial Black"/>
            </a:endParaRPr>
          </a:p>
          <a:p>
            <a:pPr marL="12700" marR="5080">
              <a:lnSpc>
                <a:spcPct val="103600"/>
              </a:lnSpc>
              <a:spcBef>
                <a:spcPts val="3570"/>
              </a:spcBef>
            </a:pPr>
            <a:r>
              <a:rPr dirty="0" sz="3800" spc="280">
                <a:latin typeface="Lucida Sans Unicode"/>
                <a:cs typeface="Lucida Sans Unicode"/>
              </a:rPr>
              <a:t>We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265">
                <a:latin typeface="Lucida Sans Unicode"/>
                <a:cs typeface="Lucida Sans Unicode"/>
              </a:rPr>
              <a:t>have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245">
                <a:latin typeface="Lucida Sans Unicode"/>
                <a:cs typeface="Lucida Sans Unicode"/>
              </a:rPr>
              <a:t>set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150">
                <a:latin typeface="Lucida Sans Unicode"/>
                <a:cs typeface="Lucida Sans Unicode"/>
              </a:rPr>
              <a:t>up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300">
                <a:latin typeface="Lucida Sans Unicode"/>
                <a:cs typeface="Lucida Sans Unicode"/>
              </a:rPr>
              <a:t>scheduled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305">
                <a:latin typeface="Lucida Sans Unicode"/>
                <a:cs typeface="Lucida Sans Unicode"/>
              </a:rPr>
              <a:t>activities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215">
                <a:latin typeface="Lucida Sans Unicode"/>
                <a:cs typeface="Lucida Sans Unicode"/>
              </a:rPr>
              <a:t>for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275">
                <a:latin typeface="Lucida Sans Unicode"/>
                <a:cs typeface="Lucida Sans Unicode"/>
              </a:rPr>
              <a:t>each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305">
                <a:latin typeface="Lucida Sans Unicode"/>
                <a:cs typeface="Lucida Sans Unicode"/>
              </a:rPr>
              <a:t>doctor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200">
                <a:latin typeface="Lucida Sans Unicode"/>
                <a:cs typeface="Lucida Sans Unicode"/>
              </a:rPr>
              <a:t>to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185">
                <a:latin typeface="Lucida Sans Unicode"/>
                <a:cs typeface="Lucida Sans Unicode"/>
              </a:rPr>
              <a:t>manage </a:t>
            </a:r>
            <a:r>
              <a:rPr dirty="0" sz="3800" spc="260">
                <a:latin typeface="Lucida Sans Unicode"/>
                <a:cs typeface="Lucida Sans Unicode"/>
              </a:rPr>
              <a:t>their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175">
                <a:latin typeface="Lucida Sans Unicode"/>
                <a:cs typeface="Lucida Sans Unicode"/>
              </a:rPr>
              <a:t>tasks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210">
                <a:latin typeface="Lucida Sans Unicode"/>
                <a:cs typeface="Lucida Sans Unicode"/>
              </a:rPr>
              <a:t>and</a:t>
            </a:r>
            <a:r>
              <a:rPr dirty="0" sz="3800" spc="355">
                <a:latin typeface="Lucida Sans Unicode"/>
                <a:cs typeface="Lucida Sans Unicode"/>
              </a:rPr>
              <a:t> </a:t>
            </a:r>
            <a:r>
              <a:rPr dirty="0" sz="3800" spc="260">
                <a:latin typeface="Lucida Sans Unicode"/>
                <a:cs typeface="Lucida Sans Unicode"/>
              </a:rPr>
              <a:t>duties</a:t>
            </a:r>
            <a:r>
              <a:rPr dirty="0" sz="3800" spc="350">
                <a:latin typeface="Lucida Sans Unicode"/>
                <a:cs typeface="Lucida Sans Unicode"/>
              </a:rPr>
              <a:t> </a:t>
            </a:r>
            <a:r>
              <a:rPr dirty="0" sz="3800" spc="265">
                <a:latin typeface="Lucida Sans Unicode"/>
                <a:cs typeface="Lucida Sans Unicode"/>
              </a:rPr>
              <a:t>efficiently.</a:t>
            </a:r>
            <a:endParaRPr sz="38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179" y="224234"/>
              <a:ext cx="1162049" cy="1190624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3417" y="957434"/>
            <a:ext cx="685799" cy="876299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08177" y="2870598"/>
            <a:ext cx="17554575" cy="7239000"/>
            <a:chOff x="308177" y="2870598"/>
            <a:chExt cx="17554575" cy="7239000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8177" y="2870598"/>
              <a:ext cx="17554574" cy="72389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830641" y="4160919"/>
              <a:ext cx="2628899" cy="60007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8177" y="5842833"/>
              <a:ext cx="3076574" cy="70484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020717" y="427305"/>
            <a:ext cx="5813425" cy="48895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000"/>
              <a:t>Clinic</a:t>
            </a:r>
            <a:r>
              <a:rPr dirty="0" sz="3000" spc="450"/>
              <a:t> </a:t>
            </a:r>
            <a:r>
              <a:rPr dirty="0" sz="3000"/>
              <a:t>management</a:t>
            </a:r>
            <a:r>
              <a:rPr dirty="0" sz="3000" spc="450"/>
              <a:t> </a:t>
            </a:r>
            <a:r>
              <a:rPr dirty="0" sz="3000" spc="-10"/>
              <a:t>system</a:t>
            </a:r>
            <a:endParaRPr sz="3000"/>
          </a:p>
        </p:txBody>
      </p:sp>
      <p:sp>
        <p:nvSpPr>
          <p:cNvPr id="11" name="object 11" descr=""/>
          <p:cNvSpPr txBox="1"/>
          <p:nvPr/>
        </p:nvSpPr>
        <p:spPr>
          <a:xfrm>
            <a:off x="2801229" y="1128733"/>
            <a:ext cx="47326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200">
                <a:solidFill>
                  <a:srgbClr val="1F7374"/>
                </a:solidFill>
                <a:latin typeface="Arial Black"/>
                <a:cs typeface="Arial Black"/>
              </a:rPr>
              <a:t>Scheduled</a:t>
            </a:r>
            <a:r>
              <a:rPr dirty="0" sz="3200" spc="43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200" spc="-10">
                <a:solidFill>
                  <a:srgbClr val="1F7374"/>
                </a:solidFill>
                <a:latin typeface="Arial Black"/>
                <a:cs typeface="Arial Black"/>
              </a:rPr>
              <a:t>Activities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7867754" y="1137441"/>
            <a:ext cx="3405504" cy="4889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000">
                <a:latin typeface="Arial Black"/>
                <a:cs typeface="Arial Black"/>
              </a:rPr>
              <a:t>(To</a:t>
            </a:r>
            <a:r>
              <a:rPr dirty="0" sz="3000" spc="65">
                <a:latin typeface="Arial Black"/>
                <a:cs typeface="Arial Black"/>
              </a:rPr>
              <a:t> </a:t>
            </a:r>
            <a:r>
              <a:rPr dirty="0" sz="3000" spc="60">
                <a:latin typeface="Arial Black"/>
                <a:cs typeface="Arial Black"/>
              </a:rPr>
              <a:t>Do</a:t>
            </a:r>
            <a:r>
              <a:rPr dirty="0" sz="3000" spc="65">
                <a:latin typeface="Arial Black"/>
                <a:cs typeface="Arial Black"/>
              </a:rPr>
              <a:t> </a:t>
            </a:r>
            <a:r>
              <a:rPr dirty="0" sz="3000" spc="70">
                <a:latin typeface="Arial Black"/>
                <a:cs typeface="Arial Black"/>
              </a:rPr>
              <a:t>Activity)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95103" y="1934067"/>
            <a:ext cx="16497935" cy="94932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7110730" marR="5080" indent="-7098665">
              <a:lnSpc>
                <a:spcPct val="102099"/>
              </a:lnSpc>
              <a:spcBef>
                <a:spcPts val="20"/>
              </a:spcBef>
            </a:pPr>
            <a:r>
              <a:rPr dirty="0" sz="3000" spc="204">
                <a:latin typeface="Lucida Sans Unicode"/>
                <a:cs typeface="Lucida Sans Unicode"/>
              </a:rPr>
              <a:t>Helps</a:t>
            </a:r>
            <a:r>
              <a:rPr dirty="0" sz="3000" spc="280">
                <a:latin typeface="Lucida Sans Unicode"/>
                <a:cs typeface="Lucida Sans Unicode"/>
              </a:rPr>
              <a:t> </a:t>
            </a:r>
            <a:r>
              <a:rPr dirty="0" sz="3000" spc="235">
                <a:latin typeface="Lucida Sans Unicode"/>
                <a:cs typeface="Lucida Sans Unicode"/>
              </a:rPr>
              <a:t>doctors</a:t>
            </a:r>
            <a:r>
              <a:rPr dirty="0" sz="3000" spc="285">
                <a:latin typeface="Lucida Sans Unicode"/>
                <a:cs typeface="Lucida Sans Unicode"/>
              </a:rPr>
              <a:t> </a:t>
            </a:r>
            <a:r>
              <a:rPr dirty="0" sz="3000" spc="220">
                <a:latin typeface="Lucida Sans Unicode"/>
                <a:cs typeface="Lucida Sans Unicode"/>
              </a:rPr>
              <a:t>stay</a:t>
            </a:r>
            <a:r>
              <a:rPr dirty="0" sz="3000" spc="285">
                <a:latin typeface="Lucida Sans Unicode"/>
                <a:cs typeface="Lucida Sans Unicode"/>
              </a:rPr>
              <a:t> </a:t>
            </a:r>
            <a:r>
              <a:rPr dirty="0" sz="3000" spc="140">
                <a:latin typeface="Lucida Sans Unicode"/>
                <a:cs typeface="Lucida Sans Unicode"/>
              </a:rPr>
              <a:t>organized</a:t>
            </a:r>
            <a:r>
              <a:rPr dirty="0" sz="3000" spc="285">
                <a:latin typeface="Lucida Sans Unicode"/>
                <a:cs typeface="Lucida Sans Unicode"/>
              </a:rPr>
              <a:t> </a:t>
            </a:r>
            <a:r>
              <a:rPr dirty="0" sz="3000" spc="190">
                <a:latin typeface="Lucida Sans Unicode"/>
                <a:cs typeface="Lucida Sans Unicode"/>
              </a:rPr>
              <a:t>by</a:t>
            </a:r>
            <a:r>
              <a:rPr dirty="0" sz="3000" spc="280">
                <a:latin typeface="Lucida Sans Unicode"/>
                <a:cs typeface="Lucida Sans Unicode"/>
              </a:rPr>
              <a:t> </a:t>
            </a:r>
            <a:r>
              <a:rPr dirty="0" sz="3000" spc="160">
                <a:latin typeface="Lucida Sans Unicode"/>
                <a:cs typeface="Lucida Sans Unicode"/>
              </a:rPr>
              <a:t>tracking</a:t>
            </a:r>
            <a:r>
              <a:rPr dirty="0" sz="3000" spc="285">
                <a:latin typeface="Lucida Sans Unicode"/>
                <a:cs typeface="Lucida Sans Unicode"/>
              </a:rPr>
              <a:t> </a:t>
            </a:r>
            <a:r>
              <a:rPr dirty="0" sz="3000" spc="125">
                <a:latin typeface="Lucida Sans Unicode"/>
                <a:cs typeface="Lucida Sans Unicode"/>
              </a:rPr>
              <a:t>tasks,</a:t>
            </a:r>
            <a:r>
              <a:rPr dirty="0" sz="3000" spc="285">
                <a:latin typeface="Lucida Sans Unicode"/>
                <a:cs typeface="Lucida Sans Unicode"/>
              </a:rPr>
              <a:t> </a:t>
            </a:r>
            <a:r>
              <a:rPr dirty="0" sz="3000" spc="210">
                <a:latin typeface="Lucida Sans Unicode"/>
                <a:cs typeface="Lucida Sans Unicode"/>
              </a:rPr>
              <a:t>appointments,</a:t>
            </a:r>
            <a:r>
              <a:rPr dirty="0" sz="3000" spc="285">
                <a:latin typeface="Lucida Sans Unicode"/>
                <a:cs typeface="Lucida Sans Unicode"/>
              </a:rPr>
              <a:t> </a:t>
            </a:r>
            <a:r>
              <a:rPr dirty="0" sz="3000" spc="165">
                <a:latin typeface="Lucida Sans Unicode"/>
                <a:cs typeface="Lucida Sans Unicode"/>
              </a:rPr>
              <a:t>and</a:t>
            </a:r>
            <a:r>
              <a:rPr dirty="0" sz="3000" spc="280">
                <a:latin typeface="Lucida Sans Unicode"/>
                <a:cs typeface="Lucida Sans Unicode"/>
              </a:rPr>
              <a:t> </a:t>
            </a:r>
            <a:r>
              <a:rPr dirty="0" sz="3000" spc="160">
                <a:latin typeface="Lucida Sans Unicode"/>
                <a:cs typeface="Lucida Sans Unicode"/>
              </a:rPr>
              <a:t>follow-</a:t>
            </a:r>
            <a:r>
              <a:rPr dirty="0" sz="3000" spc="114">
                <a:latin typeface="Lucida Sans Unicode"/>
                <a:cs typeface="Lucida Sans Unicode"/>
              </a:rPr>
              <a:t>ups </a:t>
            </a:r>
            <a:r>
              <a:rPr dirty="0" sz="3000" spc="204">
                <a:latin typeface="Lucida Sans Unicode"/>
                <a:cs typeface="Lucida Sans Unicode"/>
              </a:rPr>
              <a:t>efficiently.</a:t>
            </a:r>
            <a:endParaRPr sz="3000">
              <a:latin typeface="Lucida Sans Unicode"/>
              <a:cs typeface="Lucida Sans Unicode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13955" y="2994423"/>
            <a:ext cx="2057399" cy="35242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648" y="286947"/>
              <a:ext cx="1457324" cy="148589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41855" y="721360"/>
            <a:ext cx="857249" cy="10953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2166252"/>
            <a:ext cx="17659350" cy="7792720"/>
            <a:chOff x="0" y="2166252"/>
            <a:chExt cx="17659350" cy="7792720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2166252"/>
              <a:ext cx="16230482" cy="66008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19340" y="6139387"/>
              <a:ext cx="13639799" cy="381952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071713" y="123888"/>
            <a:ext cx="726376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0" name="object 10" descr=""/>
          <p:cNvSpPr txBox="1"/>
          <p:nvPr/>
        </p:nvSpPr>
        <p:spPr>
          <a:xfrm>
            <a:off x="3405211" y="817033"/>
            <a:ext cx="10492740" cy="1263015"/>
          </a:xfrm>
          <a:prstGeom prst="rect">
            <a:avLst/>
          </a:prstGeom>
        </p:spPr>
        <p:txBody>
          <a:bodyPr wrap="square" lIns="0" tIns="1339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5"/>
              </a:spcBef>
              <a:tabLst>
                <a:tab pos="6252845" algn="l"/>
              </a:tabLst>
            </a:pP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Scheduled</a:t>
            </a:r>
            <a:r>
              <a:rPr dirty="0" sz="4000" spc="54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 spc="-10">
                <a:solidFill>
                  <a:srgbClr val="1F7374"/>
                </a:solidFill>
                <a:latin typeface="Arial Black"/>
                <a:cs typeface="Arial Black"/>
              </a:rPr>
              <a:t>Activities</a:t>
            </a: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	</a:t>
            </a:r>
            <a:r>
              <a:rPr dirty="0" baseline="1461" sz="5700">
                <a:latin typeface="Arial Black"/>
                <a:cs typeface="Arial Black"/>
              </a:rPr>
              <a:t>(To</a:t>
            </a:r>
            <a:r>
              <a:rPr dirty="0" baseline="1461" sz="5700" spc="44">
                <a:latin typeface="Arial Black"/>
                <a:cs typeface="Arial Black"/>
              </a:rPr>
              <a:t> </a:t>
            </a:r>
            <a:r>
              <a:rPr dirty="0" baseline="1461" sz="5700">
                <a:latin typeface="Arial Black"/>
                <a:cs typeface="Arial Black"/>
              </a:rPr>
              <a:t>Do</a:t>
            </a:r>
            <a:r>
              <a:rPr dirty="0" baseline="1461" sz="5700" spc="44">
                <a:latin typeface="Arial Black"/>
                <a:cs typeface="Arial Black"/>
              </a:rPr>
              <a:t> </a:t>
            </a:r>
            <a:r>
              <a:rPr dirty="0" baseline="1461" sz="5700" spc="104">
                <a:latin typeface="Arial Black"/>
                <a:cs typeface="Arial Black"/>
              </a:rPr>
              <a:t>Activity)</a:t>
            </a:r>
            <a:endParaRPr baseline="1461" sz="5700">
              <a:latin typeface="Arial Black"/>
              <a:cs typeface="Arial Black"/>
            </a:endParaRPr>
          </a:p>
          <a:p>
            <a:pPr marL="2612390">
              <a:lnSpc>
                <a:spcPct val="100000"/>
              </a:lnSpc>
              <a:spcBef>
                <a:spcPts val="680"/>
              </a:spcBef>
            </a:pPr>
            <a:r>
              <a:rPr dirty="0" sz="2750" spc="165">
                <a:latin typeface="Lucida Sans Unicode"/>
                <a:cs typeface="Lucida Sans Unicode"/>
              </a:rPr>
              <a:t>One</a:t>
            </a:r>
            <a:r>
              <a:rPr dirty="0" sz="2750" spc="254">
                <a:latin typeface="Lucida Sans Unicode"/>
                <a:cs typeface="Lucida Sans Unicode"/>
              </a:rPr>
              <a:t> </a:t>
            </a:r>
            <a:r>
              <a:rPr dirty="0" sz="2750" spc="125">
                <a:latin typeface="Lucida Sans Unicode"/>
                <a:cs typeface="Lucida Sans Unicode"/>
              </a:rPr>
              <a:t>task</a:t>
            </a:r>
            <a:r>
              <a:rPr dirty="0" sz="2750" spc="260">
                <a:latin typeface="Lucida Sans Unicode"/>
                <a:cs typeface="Lucida Sans Unicode"/>
              </a:rPr>
              <a:t> </a:t>
            </a:r>
            <a:r>
              <a:rPr dirty="0" sz="2750" spc="160">
                <a:latin typeface="Lucida Sans Unicode"/>
                <a:cs typeface="Lucida Sans Unicode"/>
              </a:rPr>
              <a:t>to</a:t>
            </a:r>
            <a:r>
              <a:rPr dirty="0" sz="2750" spc="265">
                <a:latin typeface="Lucida Sans Unicode"/>
                <a:cs typeface="Lucida Sans Unicode"/>
              </a:rPr>
              <a:t> </a:t>
            </a:r>
            <a:r>
              <a:rPr dirty="0" sz="2750" spc="140">
                <a:latin typeface="Lucida Sans Unicode"/>
                <a:cs typeface="Lucida Sans Unicode"/>
              </a:rPr>
              <a:t>do</a:t>
            </a:r>
            <a:r>
              <a:rPr dirty="0" sz="2750" spc="265">
                <a:latin typeface="Lucida Sans Unicode"/>
                <a:cs typeface="Lucida Sans Unicode"/>
              </a:rPr>
              <a:t> </a:t>
            </a:r>
            <a:r>
              <a:rPr dirty="0" sz="2750" spc="-10">
                <a:solidFill>
                  <a:srgbClr val="BEB30C"/>
                </a:solidFill>
                <a:latin typeface="Arial Black"/>
                <a:cs typeface="Arial Black"/>
              </a:rPr>
              <a:t>Today</a:t>
            </a:r>
            <a:endParaRPr sz="2750">
              <a:latin typeface="Arial Black"/>
              <a:cs typeface="Arial Black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1580297" y="5515761"/>
            <a:ext cx="6444615" cy="5194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3250" spc="175">
                <a:latin typeface="Lucida Sans Unicode"/>
                <a:cs typeface="Lucida Sans Unicode"/>
              </a:rPr>
              <a:t>One</a:t>
            </a:r>
            <a:r>
              <a:rPr dirty="0" sz="3250" spc="295">
                <a:latin typeface="Lucida Sans Unicode"/>
                <a:cs typeface="Lucida Sans Unicode"/>
              </a:rPr>
              <a:t> </a:t>
            </a:r>
            <a:r>
              <a:rPr dirty="0" sz="3250" spc="135">
                <a:latin typeface="Lucida Sans Unicode"/>
                <a:cs typeface="Lucida Sans Unicode"/>
              </a:rPr>
              <a:t>task</a:t>
            </a:r>
            <a:r>
              <a:rPr dirty="0" sz="3250" spc="300">
                <a:latin typeface="Lucida Sans Unicode"/>
                <a:cs typeface="Lucida Sans Unicode"/>
              </a:rPr>
              <a:t> </a:t>
            </a:r>
            <a:r>
              <a:rPr dirty="0" sz="3250" spc="170">
                <a:latin typeface="Lucida Sans Unicode"/>
                <a:cs typeface="Lucida Sans Unicode"/>
              </a:rPr>
              <a:t>to</a:t>
            </a:r>
            <a:r>
              <a:rPr dirty="0" sz="3250" spc="295">
                <a:latin typeface="Lucida Sans Unicode"/>
                <a:cs typeface="Lucida Sans Unicode"/>
              </a:rPr>
              <a:t> </a:t>
            </a:r>
            <a:r>
              <a:rPr dirty="0" sz="3250" spc="140">
                <a:latin typeface="Lucida Sans Unicode"/>
                <a:cs typeface="Lucida Sans Unicode"/>
              </a:rPr>
              <a:t>do</a:t>
            </a:r>
            <a:r>
              <a:rPr dirty="0" sz="3250" spc="295">
                <a:latin typeface="Lucida Sans Unicode"/>
                <a:cs typeface="Lucida Sans Unicode"/>
              </a:rPr>
              <a:t> </a:t>
            </a:r>
            <a:r>
              <a:rPr dirty="0" sz="3250" spc="80">
                <a:latin typeface="Lucida Sans Unicode"/>
                <a:cs typeface="Lucida Sans Unicode"/>
              </a:rPr>
              <a:t>in</a:t>
            </a:r>
            <a:r>
              <a:rPr dirty="0" sz="3250" spc="300">
                <a:latin typeface="Lucida Sans Unicode"/>
                <a:cs typeface="Lucida Sans Unicode"/>
              </a:rPr>
              <a:t> </a:t>
            </a:r>
            <a:r>
              <a:rPr dirty="0" sz="3250" spc="215">
                <a:latin typeface="Lucida Sans Unicode"/>
                <a:cs typeface="Lucida Sans Unicode"/>
              </a:rPr>
              <a:t>the</a:t>
            </a:r>
            <a:r>
              <a:rPr dirty="0" sz="3250" spc="265">
                <a:latin typeface="Lucida Sans Unicode"/>
                <a:cs typeface="Lucida Sans Unicode"/>
              </a:rPr>
              <a:t> </a:t>
            </a:r>
            <a:r>
              <a:rPr dirty="0" sz="3250" spc="-10">
                <a:solidFill>
                  <a:srgbClr val="23A209"/>
                </a:solidFill>
                <a:latin typeface="Arial Black"/>
                <a:cs typeface="Arial Black"/>
              </a:rPr>
              <a:t>Future</a:t>
            </a:r>
            <a:endParaRPr sz="32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787208" y="2205677"/>
            <a:ext cx="10567670" cy="6686550"/>
            <a:chOff x="2787208" y="2205677"/>
            <a:chExt cx="10567670" cy="668655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00876" y="2205677"/>
              <a:ext cx="8753473" cy="668654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20466" y="2591444"/>
              <a:ext cx="3381374" cy="253364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8430" y="2556860"/>
              <a:ext cx="1219199" cy="232409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75888" y="6186586"/>
              <a:ext cx="2467003" cy="2467003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62556" y="6186600"/>
              <a:ext cx="2285999" cy="22859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87208" y="6959044"/>
              <a:ext cx="1880201" cy="1281945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87208" y="3115808"/>
              <a:ext cx="1880201" cy="1281945"/>
            </a:xfrm>
            <a:prstGeom prst="rect">
              <a:avLst/>
            </a:prstGeom>
          </p:spPr>
        </p:pic>
      </p:grpSp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400146" y="2896513"/>
            <a:ext cx="1896956" cy="1752357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400609" y="6598208"/>
            <a:ext cx="1802976" cy="1868657"/>
          </a:xfrm>
          <a:prstGeom prst="rect">
            <a:avLst/>
          </a:prstGeom>
        </p:spPr>
      </p:pic>
      <p:grpSp>
        <p:nvGrpSpPr>
          <p:cNvPr id="12" name="object 12" descr=""/>
          <p:cNvGrpSpPr/>
          <p:nvPr/>
        </p:nvGrpSpPr>
        <p:grpSpPr>
          <a:xfrm>
            <a:off x="7545310" y="4122558"/>
            <a:ext cx="2864485" cy="2833370"/>
            <a:chOff x="7545310" y="4122558"/>
            <a:chExt cx="2864485" cy="2833370"/>
          </a:xfrm>
        </p:grpSpPr>
        <p:pic>
          <p:nvPicPr>
            <p:cNvPr id="13" name="object 13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60984" y="4338341"/>
              <a:ext cx="2214919" cy="2327395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45310" y="4122558"/>
              <a:ext cx="2864246" cy="2833009"/>
            </a:xfrm>
            <a:prstGeom prst="rect">
              <a:avLst/>
            </a:prstGeom>
          </p:spPr>
        </p:pic>
      </p:grpSp>
      <p:sp>
        <p:nvSpPr>
          <p:cNvPr id="15" name="object 15" descr=""/>
          <p:cNvSpPr/>
          <p:nvPr/>
        </p:nvSpPr>
        <p:spPr>
          <a:xfrm>
            <a:off x="6387751" y="3427893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428624" y="428624"/>
                </a:moveTo>
                <a:lnTo>
                  <a:pt x="0" y="428624"/>
                </a:lnTo>
                <a:lnTo>
                  <a:pt x="0" y="0"/>
                </a:lnTo>
                <a:lnTo>
                  <a:pt x="428624" y="0"/>
                </a:lnTo>
                <a:lnTo>
                  <a:pt x="428624" y="428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461270" y="8091665"/>
            <a:ext cx="266636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10" b="1" i="1">
                <a:latin typeface="Verdana"/>
                <a:cs typeface="Verdana"/>
              </a:rPr>
              <a:t>Objectives</a:t>
            </a:r>
            <a:endParaRPr sz="3500">
              <a:latin typeface="Verdana"/>
              <a:cs typeface="Verdana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4800033" y="4515845"/>
            <a:ext cx="2456180" cy="497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100" spc="-105" b="1" i="1">
                <a:latin typeface="Verdana"/>
                <a:cs typeface="Verdana"/>
              </a:rPr>
              <a:t>Why</a:t>
            </a:r>
            <a:r>
              <a:rPr dirty="0" sz="3100" spc="-155" b="1" i="1">
                <a:latin typeface="Verdana"/>
                <a:cs typeface="Verdana"/>
              </a:rPr>
              <a:t> </a:t>
            </a:r>
            <a:r>
              <a:rPr dirty="0" sz="3100" spc="-25" b="1" i="1">
                <a:latin typeface="Verdana"/>
                <a:cs typeface="Verdana"/>
              </a:rPr>
              <a:t>Odoo?</a:t>
            </a:r>
            <a:endParaRPr sz="3100">
              <a:latin typeface="Verdana"/>
              <a:cs typeface="Verdana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3964587" y="8326386"/>
            <a:ext cx="4126865" cy="885190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12700" marR="5080" indent="93345">
              <a:lnSpc>
                <a:spcPts val="3450"/>
              </a:lnSpc>
              <a:spcBef>
                <a:spcPts val="65"/>
              </a:spcBef>
            </a:pPr>
            <a:r>
              <a:rPr dirty="0" sz="2750" b="1" i="1">
                <a:latin typeface="Verdana"/>
                <a:cs typeface="Verdana"/>
              </a:rPr>
              <a:t>Information</a:t>
            </a:r>
            <a:r>
              <a:rPr dirty="0" sz="2750" spc="-20" b="1" i="1">
                <a:latin typeface="Verdana"/>
                <a:cs typeface="Verdana"/>
              </a:rPr>
              <a:t> </a:t>
            </a:r>
            <a:r>
              <a:rPr dirty="0" sz="2750" spc="-10" b="1" i="1">
                <a:latin typeface="Verdana"/>
                <a:cs typeface="Verdana"/>
              </a:rPr>
              <a:t>System </a:t>
            </a:r>
            <a:r>
              <a:rPr dirty="0" sz="2750" b="1" i="1">
                <a:latin typeface="Verdana"/>
                <a:cs typeface="Verdana"/>
              </a:rPr>
              <a:t>And</a:t>
            </a:r>
            <a:r>
              <a:rPr dirty="0" sz="2750" spc="85" b="1" i="1">
                <a:latin typeface="Verdana"/>
                <a:cs typeface="Verdana"/>
              </a:rPr>
              <a:t> </a:t>
            </a:r>
            <a:r>
              <a:rPr dirty="0" sz="2750" spc="-280" b="1" i="1">
                <a:latin typeface="Verdana"/>
                <a:cs typeface="Verdana"/>
              </a:rPr>
              <a:t>Trackinoft</a:t>
            </a:r>
            <a:r>
              <a:rPr dirty="0" sz="2750" spc="80" b="1" i="1">
                <a:latin typeface="Verdana"/>
                <a:cs typeface="Verdana"/>
              </a:rPr>
              <a:t> </a:t>
            </a:r>
            <a:r>
              <a:rPr dirty="0" sz="2750" spc="-25" b="1" i="1">
                <a:latin typeface="Verdana"/>
                <a:cs typeface="Verdana"/>
              </a:rPr>
              <a:t>System</a:t>
            </a:r>
            <a:endParaRPr sz="2750">
              <a:latin typeface="Verdana"/>
              <a:cs typeface="Verdana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53841" y="4250430"/>
            <a:ext cx="233997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30" b="1" i="1">
                <a:latin typeface="Verdana"/>
                <a:cs typeface="Verdana"/>
              </a:rPr>
              <a:t>Problems</a:t>
            </a:r>
            <a:endParaRPr sz="3500">
              <a:latin typeface="Verdana"/>
              <a:cs typeface="Verdana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37285" rIns="0" bIns="0" rtlCol="0" vert="horz">
            <a:spAutoFit/>
          </a:bodyPr>
          <a:lstStyle/>
          <a:p>
            <a:pPr marL="5963920">
              <a:lnSpc>
                <a:spcPct val="100000"/>
              </a:lnSpc>
              <a:spcBef>
                <a:spcPts val="135"/>
              </a:spcBef>
            </a:pPr>
            <a:r>
              <a:rPr dirty="0" sz="7100" spc="-650">
                <a:solidFill>
                  <a:srgbClr val="1F7374"/>
                </a:solidFill>
              </a:rPr>
              <a:t>CONTENTS</a:t>
            </a:r>
            <a:endParaRPr sz="7100"/>
          </a:p>
        </p:txBody>
      </p:sp>
      <p:sp>
        <p:nvSpPr>
          <p:cNvPr id="21" name="object 21" descr=""/>
          <p:cNvSpPr/>
          <p:nvPr/>
        </p:nvSpPr>
        <p:spPr>
          <a:xfrm>
            <a:off x="0" y="0"/>
            <a:ext cx="1366520" cy="2463165"/>
          </a:xfrm>
          <a:custGeom>
            <a:avLst/>
            <a:gdLst/>
            <a:ahLst/>
            <a:cxnLst/>
            <a:rect l="l" t="t" r="r" b="b"/>
            <a:pathLst>
              <a:path w="1366520" h="2463165">
                <a:moveTo>
                  <a:pt x="0" y="2462910"/>
                </a:moveTo>
                <a:lnTo>
                  <a:pt x="0" y="1313871"/>
                </a:lnTo>
                <a:lnTo>
                  <a:pt x="24756" y="1283923"/>
                </a:lnTo>
                <a:lnTo>
                  <a:pt x="55225" y="1245225"/>
                </a:lnTo>
                <a:lnTo>
                  <a:pt x="84819" y="1205738"/>
                </a:lnTo>
                <a:lnTo>
                  <a:pt x="113528" y="1165475"/>
                </a:lnTo>
                <a:lnTo>
                  <a:pt x="141336" y="1124447"/>
                </a:lnTo>
                <a:lnTo>
                  <a:pt x="168232" y="1082666"/>
                </a:lnTo>
                <a:lnTo>
                  <a:pt x="194201" y="1040146"/>
                </a:lnTo>
                <a:lnTo>
                  <a:pt x="219231" y="996897"/>
                </a:lnTo>
                <a:lnTo>
                  <a:pt x="242562" y="954292"/>
                </a:lnTo>
                <a:lnTo>
                  <a:pt x="266419" y="908262"/>
                </a:lnTo>
                <a:lnTo>
                  <a:pt x="288472" y="863061"/>
                </a:lnTo>
                <a:lnTo>
                  <a:pt x="309385" y="817505"/>
                </a:lnTo>
                <a:lnTo>
                  <a:pt x="329154" y="771613"/>
                </a:lnTo>
                <a:lnTo>
                  <a:pt x="347778" y="725400"/>
                </a:lnTo>
                <a:lnTo>
                  <a:pt x="365255" y="678887"/>
                </a:lnTo>
                <a:lnTo>
                  <a:pt x="381583" y="632089"/>
                </a:lnTo>
                <a:lnTo>
                  <a:pt x="396761" y="585026"/>
                </a:lnTo>
                <a:lnTo>
                  <a:pt x="410787" y="537715"/>
                </a:lnTo>
                <a:lnTo>
                  <a:pt x="423659" y="490174"/>
                </a:lnTo>
                <a:lnTo>
                  <a:pt x="435375" y="442420"/>
                </a:lnTo>
                <a:lnTo>
                  <a:pt x="445933" y="394472"/>
                </a:lnTo>
                <a:lnTo>
                  <a:pt x="455332" y="346347"/>
                </a:lnTo>
                <a:lnTo>
                  <a:pt x="463570" y="298064"/>
                </a:lnTo>
                <a:lnTo>
                  <a:pt x="470645" y="249639"/>
                </a:lnTo>
                <a:lnTo>
                  <a:pt x="476555" y="201091"/>
                </a:lnTo>
                <a:lnTo>
                  <a:pt x="481299" y="152437"/>
                </a:lnTo>
                <a:lnTo>
                  <a:pt x="484874" y="103696"/>
                </a:lnTo>
                <a:lnTo>
                  <a:pt x="487279" y="54886"/>
                </a:lnTo>
                <a:lnTo>
                  <a:pt x="488512" y="6023"/>
                </a:lnTo>
                <a:lnTo>
                  <a:pt x="488519" y="0"/>
                </a:lnTo>
                <a:lnTo>
                  <a:pt x="1366058" y="0"/>
                </a:lnTo>
                <a:lnTo>
                  <a:pt x="1364580" y="71928"/>
                </a:lnTo>
                <a:lnTo>
                  <a:pt x="1362467" y="121397"/>
                </a:lnTo>
                <a:lnTo>
                  <a:pt x="1359518" y="170899"/>
                </a:lnTo>
                <a:lnTo>
                  <a:pt x="1355533" y="222389"/>
                </a:lnTo>
                <a:lnTo>
                  <a:pt x="1350668" y="273693"/>
                </a:lnTo>
                <a:lnTo>
                  <a:pt x="1344925" y="324807"/>
                </a:lnTo>
                <a:lnTo>
                  <a:pt x="1338306" y="375729"/>
                </a:lnTo>
                <a:lnTo>
                  <a:pt x="1330813" y="426455"/>
                </a:lnTo>
                <a:lnTo>
                  <a:pt x="1322448" y="476979"/>
                </a:lnTo>
                <a:lnTo>
                  <a:pt x="1313213" y="527299"/>
                </a:lnTo>
                <a:lnTo>
                  <a:pt x="1303110" y="577410"/>
                </a:lnTo>
                <a:lnTo>
                  <a:pt x="1292140" y="627309"/>
                </a:lnTo>
                <a:lnTo>
                  <a:pt x="1280307" y="676992"/>
                </a:lnTo>
                <a:lnTo>
                  <a:pt x="1267611" y="726454"/>
                </a:lnTo>
                <a:lnTo>
                  <a:pt x="1254055" y="775693"/>
                </a:lnTo>
                <a:lnTo>
                  <a:pt x="1239640" y="824703"/>
                </a:lnTo>
                <a:lnTo>
                  <a:pt x="1224369" y="873481"/>
                </a:lnTo>
                <a:lnTo>
                  <a:pt x="1208244" y="922024"/>
                </a:lnTo>
                <a:lnTo>
                  <a:pt x="1191266" y="970327"/>
                </a:lnTo>
                <a:lnTo>
                  <a:pt x="1173437" y="1018386"/>
                </a:lnTo>
                <a:lnTo>
                  <a:pt x="1154760" y="1066198"/>
                </a:lnTo>
                <a:lnTo>
                  <a:pt x="1135237" y="1113759"/>
                </a:lnTo>
                <a:lnTo>
                  <a:pt x="1114869" y="1161064"/>
                </a:lnTo>
                <a:lnTo>
                  <a:pt x="1093658" y="1208110"/>
                </a:lnTo>
                <a:lnTo>
                  <a:pt x="1071606" y="1254893"/>
                </a:lnTo>
                <a:lnTo>
                  <a:pt x="1048716" y="1301409"/>
                </a:lnTo>
                <a:lnTo>
                  <a:pt x="1025743" y="1346148"/>
                </a:lnTo>
                <a:lnTo>
                  <a:pt x="1002103" y="1390333"/>
                </a:lnTo>
                <a:lnTo>
                  <a:pt x="1000611" y="1393117"/>
                </a:lnTo>
                <a:lnTo>
                  <a:pt x="975452" y="1438173"/>
                </a:lnTo>
                <a:lnTo>
                  <a:pt x="949562" y="1482694"/>
                </a:lnTo>
                <a:lnTo>
                  <a:pt x="922946" y="1526673"/>
                </a:lnTo>
                <a:lnTo>
                  <a:pt x="895610" y="1570109"/>
                </a:lnTo>
                <a:lnTo>
                  <a:pt x="867559" y="1612996"/>
                </a:lnTo>
                <a:lnTo>
                  <a:pt x="838797" y="1655331"/>
                </a:lnTo>
                <a:lnTo>
                  <a:pt x="809330" y="1697110"/>
                </a:lnTo>
                <a:lnTo>
                  <a:pt x="779164" y="1738329"/>
                </a:lnTo>
                <a:lnTo>
                  <a:pt x="748303" y="1778985"/>
                </a:lnTo>
                <a:lnTo>
                  <a:pt x="716753" y="1819073"/>
                </a:lnTo>
                <a:lnTo>
                  <a:pt x="684519" y="1858589"/>
                </a:lnTo>
                <a:lnTo>
                  <a:pt x="651606" y="1897530"/>
                </a:lnTo>
                <a:lnTo>
                  <a:pt x="618019" y="1935891"/>
                </a:lnTo>
                <a:lnTo>
                  <a:pt x="583764" y="1973669"/>
                </a:lnTo>
                <a:lnTo>
                  <a:pt x="548846" y="2010860"/>
                </a:lnTo>
                <a:lnTo>
                  <a:pt x="513270" y="2047460"/>
                </a:lnTo>
                <a:lnTo>
                  <a:pt x="477040" y="2083465"/>
                </a:lnTo>
                <a:lnTo>
                  <a:pt x="440164" y="2118872"/>
                </a:lnTo>
                <a:lnTo>
                  <a:pt x="402644" y="2153676"/>
                </a:lnTo>
                <a:lnTo>
                  <a:pt x="364488" y="2187873"/>
                </a:lnTo>
                <a:lnTo>
                  <a:pt x="325700" y="2221459"/>
                </a:lnTo>
                <a:lnTo>
                  <a:pt x="287737" y="2253366"/>
                </a:lnTo>
                <a:lnTo>
                  <a:pt x="249302" y="2284581"/>
                </a:lnTo>
                <a:lnTo>
                  <a:pt x="210399" y="2315102"/>
                </a:lnTo>
                <a:lnTo>
                  <a:pt x="171033" y="2344926"/>
                </a:lnTo>
                <a:lnTo>
                  <a:pt x="131207" y="2374051"/>
                </a:lnTo>
                <a:lnTo>
                  <a:pt x="90927" y="2402475"/>
                </a:lnTo>
                <a:lnTo>
                  <a:pt x="50198" y="2430194"/>
                </a:lnTo>
                <a:lnTo>
                  <a:pt x="9023" y="2457206"/>
                </a:lnTo>
                <a:lnTo>
                  <a:pt x="0" y="2462910"/>
                </a:lnTo>
                <a:close/>
              </a:path>
            </a:pathLst>
          </a:custGeom>
          <a:solidFill>
            <a:srgbClr val="1F7374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648" y="452431"/>
              <a:ext cx="1457324" cy="148589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41855" y="1156083"/>
            <a:ext cx="857249" cy="10953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288823" y="3796934"/>
            <a:ext cx="17708880" cy="5953125"/>
            <a:chOff x="288823" y="3796934"/>
            <a:chExt cx="17708880" cy="5953125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823" y="3796934"/>
              <a:ext cx="17706974" cy="59531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987262" y="4681983"/>
              <a:ext cx="3009899" cy="6953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8823" y="6428117"/>
              <a:ext cx="3009899" cy="69532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429155" y="496322"/>
            <a:ext cx="726376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1" name="object 11" descr=""/>
          <p:cNvSpPr txBox="1"/>
          <p:nvPr/>
        </p:nvSpPr>
        <p:spPr>
          <a:xfrm>
            <a:off x="508435" y="1382369"/>
            <a:ext cx="16994505" cy="1976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141730">
              <a:lnSpc>
                <a:spcPct val="100000"/>
              </a:lnSpc>
              <a:spcBef>
                <a:spcPts val="100"/>
              </a:spcBef>
            </a:pP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Scheduled</a:t>
            </a:r>
            <a:r>
              <a:rPr dirty="0" sz="4000" spc="55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Activities</a:t>
            </a:r>
            <a:r>
              <a:rPr dirty="0" sz="4000" spc="-33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800" spc="65">
                <a:latin typeface="Arial Black"/>
                <a:cs typeface="Arial Black"/>
              </a:rPr>
              <a:t>(Uploading</a:t>
            </a:r>
            <a:r>
              <a:rPr dirty="0" sz="3800" spc="525">
                <a:latin typeface="Arial Black"/>
                <a:cs typeface="Arial Black"/>
              </a:rPr>
              <a:t> </a:t>
            </a:r>
            <a:r>
              <a:rPr dirty="0" sz="3800" spc="-10">
                <a:latin typeface="Arial Black"/>
                <a:cs typeface="Arial Black"/>
              </a:rPr>
              <a:t>documents)</a:t>
            </a:r>
            <a:endParaRPr sz="3800">
              <a:latin typeface="Arial Black"/>
              <a:cs typeface="Arial Black"/>
            </a:endParaRPr>
          </a:p>
          <a:p>
            <a:pPr marL="6398260" marR="5080" indent="-6386195">
              <a:lnSpc>
                <a:spcPct val="103499"/>
              </a:lnSpc>
              <a:spcBef>
                <a:spcPts val="2605"/>
              </a:spcBef>
            </a:pPr>
            <a:r>
              <a:rPr dirty="0" sz="3200" spc="220">
                <a:latin typeface="Lucida Sans Unicode"/>
                <a:cs typeface="Lucida Sans Unicode"/>
              </a:rPr>
              <a:t>Helps</a:t>
            </a:r>
            <a:r>
              <a:rPr dirty="0" sz="3200" spc="290">
                <a:latin typeface="Lucida Sans Unicode"/>
                <a:cs typeface="Lucida Sans Unicode"/>
              </a:rPr>
              <a:t> </a:t>
            </a:r>
            <a:r>
              <a:rPr dirty="0" sz="3200" spc="250">
                <a:latin typeface="Lucida Sans Unicode"/>
                <a:cs typeface="Lucida Sans Unicode"/>
              </a:rPr>
              <a:t>doctors</a:t>
            </a:r>
            <a:r>
              <a:rPr dirty="0" sz="3200" spc="295">
                <a:latin typeface="Lucida Sans Unicode"/>
                <a:cs typeface="Lucida Sans Unicode"/>
              </a:rPr>
              <a:t> </a:t>
            </a:r>
            <a:r>
              <a:rPr dirty="0" sz="3200" spc="235">
                <a:latin typeface="Lucida Sans Unicode"/>
                <a:cs typeface="Lucida Sans Unicode"/>
              </a:rPr>
              <a:t>stay</a:t>
            </a:r>
            <a:r>
              <a:rPr dirty="0" sz="3200" spc="295">
                <a:latin typeface="Lucida Sans Unicode"/>
                <a:cs typeface="Lucida Sans Unicode"/>
              </a:rPr>
              <a:t> </a:t>
            </a:r>
            <a:r>
              <a:rPr dirty="0" sz="3200" spc="114">
                <a:latin typeface="Lucida Sans Unicode"/>
                <a:cs typeface="Lucida Sans Unicode"/>
              </a:rPr>
              <a:t>on</a:t>
            </a:r>
            <a:r>
              <a:rPr dirty="0" sz="3200" spc="290">
                <a:latin typeface="Lucida Sans Unicode"/>
                <a:cs typeface="Lucida Sans Unicode"/>
              </a:rPr>
              <a:t> </a:t>
            </a:r>
            <a:r>
              <a:rPr dirty="0" sz="3200" spc="195">
                <a:latin typeface="Lucida Sans Unicode"/>
                <a:cs typeface="Lucida Sans Unicode"/>
              </a:rPr>
              <a:t>track</a:t>
            </a:r>
            <a:r>
              <a:rPr dirty="0" sz="3200" spc="295">
                <a:latin typeface="Lucida Sans Unicode"/>
                <a:cs typeface="Lucida Sans Unicode"/>
              </a:rPr>
              <a:t> </a:t>
            </a:r>
            <a:r>
              <a:rPr dirty="0" sz="3200" spc="204">
                <a:latin typeface="Lucida Sans Unicode"/>
                <a:cs typeface="Lucida Sans Unicode"/>
              </a:rPr>
              <a:t>with</a:t>
            </a:r>
            <a:r>
              <a:rPr dirty="0" sz="3200" spc="295">
                <a:latin typeface="Lucida Sans Unicode"/>
                <a:cs typeface="Lucida Sans Unicode"/>
              </a:rPr>
              <a:t> </a:t>
            </a:r>
            <a:r>
              <a:rPr dirty="0" sz="3200" spc="195">
                <a:latin typeface="Lucida Sans Unicode"/>
                <a:cs typeface="Lucida Sans Unicode"/>
              </a:rPr>
              <a:t>uploading</a:t>
            </a:r>
            <a:r>
              <a:rPr dirty="0" sz="3200" spc="290">
                <a:latin typeface="Lucida Sans Unicode"/>
                <a:cs typeface="Lucida Sans Unicode"/>
              </a:rPr>
              <a:t> </a:t>
            </a:r>
            <a:r>
              <a:rPr dirty="0" sz="3200" spc="240">
                <a:latin typeface="Lucida Sans Unicode"/>
                <a:cs typeface="Lucida Sans Unicode"/>
              </a:rPr>
              <a:t>important</a:t>
            </a:r>
            <a:r>
              <a:rPr dirty="0" sz="3200" spc="300">
                <a:latin typeface="Lucida Sans Unicode"/>
                <a:cs typeface="Lucida Sans Unicode"/>
              </a:rPr>
              <a:t> </a:t>
            </a:r>
            <a:r>
              <a:rPr dirty="0" sz="3200" spc="220">
                <a:latin typeface="Lucida Sans Unicode"/>
                <a:cs typeface="Lucida Sans Unicode"/>
              </a:rPr>
              <a:t>documents,</a:t>
            </a:r>
            <a:r>
              <a:rPr dirty="0" sz="3200" spc="300">
                <a:latin typeface="Lucida Sans Unicode"/>
                <a:cs typeface="Lucida Sans Unicode"/>
              </a:rPr>
              <a:t> </a:t>
            </a:r>
            <a:r>
              <a:rPr dirty="0" sz="3200" spc="160">
                <a:latin typeface="Lucida Sans Unicode"/>
                <a:cs typeface="Lucida Sans Unicode"/>
              </a:rPr>
              <a:t>ensuring </a:t>
            </a:r>
            <a:r>
              <a:rPr dirty="0" sz="3200" spc="180">
                <a:latin typeface="Lucida Sans Unicode"/>
                <a:cs typeface="Lucida Sans Unicode"/>
              </a:rPr>
              <a:t>nothing</a:t>
            </a:r>
            <a:r>
              <a:rPr dirty="0" sz="3200" spc="290">
                <a:latin typeface="Lucida Sans Unicode"/>
                <a:cs typeface="Lucida Sans Unicode"/>
              </a:rPr>
              <a:t> </a:t>
            </a:r>
            <a:r>
              <a:rPr dirty="0" sz="3200" spc="65">
                <a:latin typeface="Lucida Sans Unicode"/>
                <a:cs typeface="Lucida Sans Unicode"/>
              </a:rPr>
              <a:t>is</a:t>
            </a:r>
            <a:r>
              <a:rPr dirty="0" sz="3200" spc="290">
                <a:latin typeface="Lucida Sans Unicode"/>
                <a:cs typeface="Lucida Sans Unicode"/>
              </a:rPr>
              <a:t> </a:t>
            </a:r>
            <a:r>
              <a:rPr dirty="0" sz="3200" spc="185">
                <a:latin typeface="Lucida Sans Unicode"/>
                <a:cs typeface="Lucida Sans Unicode"/>
              </a:rPr>
              <a:t>missed</a:t>
            </a:r>
            <a:r>
              <a:rPr dirty="0" sz="3200" spc="290">
                <a:latin typeface="Lucida Sans Unicode"/>
                <a:cs typeface="Lucida Sans Unicode"/>
              </a:rPr>
              <a:t> </a:t>
            </a:r>
            <a:r>
              <a:rPr dirty="0" sz="3200" spc="-50">
                <a:latin typeface="Lucida Sans Unicode"/>
                <a:cs typeface="Lucida Sans Unicode"/>
              </a:rPr>
              <a:t>.</a:t>
            </a:r>
            <a:endParaRPr sz="32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648" y="399666"/>
              <a:ext cx="1457324" cy="1485900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41855" y="1156083"/>
            <a:ext cx="857249" cy="10953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468836" y="3085966"/>
            <a:ext cx="17613630" cy="6711315"/>
            <a:chOff x="468836" y="3085966"/>
            <a:chExt cx="17613630" cy="6711315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8836" y="3085966"/>
              <a:ext cx="12858749" cy="60293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70928" y="6187182"/>
              <a:ext cx="12211049" cy="3609975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29155" y="496322"/>
            <a:ext cx="7263765" cy="6045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10" name="object 10" descr=""/>
          <p:cNvSpPr txBox="1"/>
          <p:nvPr/>
        </p:nvSpPr>
        <p:spPr>
          <a:xfrm>
            <a:off x="769214" y="1382369"/>
            <a:ext cx="14979015" cy="1565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48585">
              <a:lnSpc>
                <a:spcPct val="100000"/>
              </a:lnSpc>
              <a:spcBef>
                <a:spcPts val="100"/>
              </a:spcBef>
            </a:pP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Scheduled</a:t>
            </a:r>
            <a:r>
              <a:rPr dirty="0" sz="4000" spc="55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Activities</a:t>
            </a:r>
            <a:r>
              <a:rPr dirty="0" sz="4000" spc="-33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800" spc="65">
                <a:latin typeface="Arial Black"/>
                <a:cs typeface="Arial Black"/>
              </a:rPr>
              <a:t>(Uploading</a:t>
            </a:r>
            <a:r>
              <a:rPr dirty="0" sz="3800" spc="525">
                <a:latin typeface="Arial Black"/>
                <a:cs typeface="Arial Black"/>
              </a:rPr>
              <a:t> </a:t>
            </a:r>
            <a:r>
              <a:rPr dirty="0" sz="3800" spc="-10">
                <a:latin typeface="Arial Black"/>
                <a:cs typeface="Arial Black"/>
              </a:rPr>
              <a:t>documents)</a:t>
            </a:r>
            <a:endParaRPr sz="38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3065"/>
              </a:spcBef>
            </a:pPr>
            <a:r>
              <a:rPr dirty="0" sz="3550" spc="204">
                <a:latin typeface="Lucida Sans Unicode"/>
                <a:cs typeface="Lucida Sans Unicode"/>
              </a:rPr>
              <a:t>One</a:t>
            </a:r>
            <a:r>
              <a:rPr dirty="0" sz="3550" spc="330">
                <a:latin typeface="Lucida Sans Unicode"/>
                <a:cs typeface="Lucida Sans Unicode"/>
              </a:rPr>
              <a:t> </a:t>
            </a:r>
            <a:r>
              <a:rPr dirty="0" sz="3550" spc="285">
                <a:latin typeface="Lucida Sans Unicode"/>
                <a:cs typeface="Lucida Sans Unicode"/>
              </a:rPr>
              <a:t>document</a:t>
            </a:r>
            <a:r>
              <a:rPr dirty="0" sz="3550" spc="345">
                <a:latin typeface="Lucida Sans Unicode"/>
                <a:cs typeface="Lucida Sans Unicode"/>
              </a:rPr>
              <a:t> </a:t>
            </a:r>
            <a:r>
              <a:rPr dirty="0" sz="3550" spc="250">
                <a:latin typeface="Lucida Sans Unicode"/>
                <a:cs typeface="Lucida Sans Unicode"/>
              </a:rPr>
              <a:t>need</a:t>
            </a:r>
            <a:r>
              <a:rPr dirty="0" sz="3550" spc="340">
                <a:latin typeface="Lucida Sans Unicode"/>
                <a:cs typeface="Lucida Sans Unicode"/>
              </a:rPr>
              <a:t> </a:t>
            </a:r>
            <a:r>
              <a:rPr dirty="0" sz="3550" spc="204">
                <a:latin typeface="Lucida Sans Unicode"/>
                <a:cs typeface="Lucida Sans Unicode"/>
              </a:rPr>
              <a:t>to</a:t>
            </a:r>
            <a:r>
              <a:rPr dirty="0" sz="3550" spc="340">
                <a:latin typeface="Lucida Sans Unicode"/>
                <a:cs typeface="Lucida Sans Unicode"/>
              </a:rPr>
              <a:t> </a:t>
            </a:r>
            <a:r>
              <a:rPr dirty="0" sz="3550" spc="190">
                <a:latin typeface="Lucida Sans Unicode"/>
                <a:cs typeface="Lucida Sans Unicode"/>
              </a:rPr>
              <a:t>be</a:t>
            </a:r>
            <a:r>
              <a:rPr dirty="0" sz="3550" spc="340">
                <a:latin typeface="Lucida Sans Unicode"/>
                <a:cs typeface="Lucida Sans Unicode"/>
              </a:rPr>
              <a:t> </a:t>
            </a:r>
            <a:r>
              <a:rPr dirty="0" sz="3550" spc="254">
                <a:latin typeface="Lucida Sans Unicode"/>
                <a:cs typeface="Lucida Sans Unicode"/>
              </a:rPr>
              <a:t>upload</a:t>
            </a:r>
            <a:r>
              <a:rPr dirty="0" sz="3550" spc="345">
                <a:latin typeface="Lucida Sans Unicode"/>
                <a:cs typeface="Lucida Sans Unicode"/>
              </a:rPr>
              <a:t> </a:t>
            </a:r>
            <a:r>
              <a:rPr dirty="0" sz="3550" spc="-10">
                <a:solidFill>
                  <a:srgbClr val="BEB30C"/>
                </a:solidFill>
                <a:latin typeface="Arial Black"/>
                <a:cs typeface="Arial Black"/>
              </a:rPr>
              <a:t>Today</a:t>
            </a:r>
            <a:endParaRPr sz="3550">
              <a:latin typeface="Arial Black"/>
              <a:cs typeface="Arial Black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3019222" y="5017236"/>
            <a:ext cx="4946015" cy="979169"/>
          </a:xfrm>
          <a:prstGeom prst="rect">
            <a:avLst/>
          </a:prstGeom>
        </p:spPr>
        <p:txBody>
          <a:bodyPr wrap="square" lIns="0" tIns="5715" rIns="0" bIns="0" rtlCol="0" vert="horz">
            <a:spAutoFit/>
          </a:bodyPr>
          <a:lstStyle/>
          <a:p>
            <a:pPr marL="118110" marR="5080" indent="-106045">
              <a:lnSpc>
                <a:spcPts val="3829"/>
              </a:lnSpc>
              <a:spcBef>
                <a:spcPts val="45"/>
              </a:spcBef>
            </a:pPr>
            <a:r>
              <a:rPr dirty="0" sz="3050" spc="185">
                <a:latin typeface="Lucida Sans Unicode"/>
                <a:cs typeface="Lucida Sans Unicode"/>
              </a:rPr>
              <a:t>One</a:t>
            </a:r>
            <a:r>
              <a:rPr dirty="0" sz="3050" spc="295">
                <a:latin typeface="Lucida Sans Unicode"/>
                <a:cs typeface="Lucida Sans Unicode"/>
              </a:rPr>
              <a:t> </a:t>
            </a:r>
            <a:r>
              <a:rPr dirty="0" sz="3050" spc="245">
                <a:latin typeface="Lucida Sans Unicode"/>
                <a:cs typeface="Lucida Sans Unicode"/>
              </a:rPr>
              <a:t>document</a:t>
            </a:r>
            <a:r>
              <a:rPr dirty="0" sz="3050" spc="295">
                <a:latin typeface="Lucida Sans Unicode"/>
                <a:cs typeface="Lucida Sans Unicode"/>
              </a:rPr>
              <a:t> </a:t>
            </a:r>
            <a:r>
              <a:rPr dirty="0" sz="3050" spc="215">
                <a:latin typeface="Lucida Sans Unicode"/>
                <a:cs typeface="Lucida Sans Unicode"/>
              </a:rPr>
              <a:t>need</a:t>
            </a:r>
            <a:r>
              <a:rPr dirty="0" sz="3050" spc="290">
                <a:latin typeface="Lucida Sans Unicode"/>
                <a:cs typeface="Lucida Sans Unicode"/>
              </a:rPr>
              <a:t> </a:t>
            </a:r>
            <a:r>
              <a:rPr dirty="0" sz="3050" spc="150">
                <a:latin typeface="Lucida Sans Unicode"/>
                <a:cs typeface="Lucida Sans Unicode"/>
              </a:rPr>
              <a:t>to </a:t>
            </a:r>
            <a:r>
              <a:rPr dirty="0" sz="3050" spc="165">
                <a:latin typeface="Lucida Sans Unicode"/>
                <a:cs typeface="Lucida Sans Unicode"/>
              </a:rPr>
              <a:t>be</a:t>
            </a:r>
            <a:r>
              <a:rPr dirty="0" sz="3050" spc="290">
                <a:latin typeface="Lucida Sans Unicode"/>
                <a:cs typeface="Lucida Sans Unicode"/>
              </a:rPr>
              <a:t> </a:t>
            </a:r>
            <a:r>
              <a:rPr dirty="0" sz="3050" spc="235">
                <a:latin typeface="Lucida Sans Unicode"/>
                <a:cs typeface="Lucida Sans Unicode"/>
              </a:rPr>
              <a:t>uploaded</a:t>
            </a:r>
            <a:r>
              <a:rPr dirty="0" sz="3050" spc="295">
                <a:latin typeface="Lucida Sans Unicode"/>
                <a:cs typeface="Lucida Sans Unicode"/>
              </a:rPr>
              <a:t> </a:t>
            </a:r>
            <a:r>
              <a:rPr dirty="0" sz="3050" spc="85">
                <a:latin typeface="Lucida Sans Unicode"/>
                <a:cs typeface="Lucida Sans Unicode"/>
              </a:rPr>
              <a:t>in</a:t>
            </a:r>
            <a:r>
              <a:rPr dirty="0" sz="3050" spc="290">
                <a:latin typeface="Lucida Sans Unicode"/>
                <a:cs typeface="Lucida Sans Unicode"/>
              </a:rPr>
              <a:t> </a:t>
            </a:r>
            <a:r>
              <a:rPr dirty="0" sz="3050" spc="75">
                <a:solidFill>
                  <a:srgbClr val="23A209"/>
                </a:solidFill>
                <a:latin typeface="Arial Black"/>
                <a:cs typeface="Arial Black"/>
              </a:rPr>
              <a:t>future</a:t>
            </a:r>
            <a:endParaRPr sz="30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648" y="409191"/>
              <a:ext cx="1457324" cy="1485900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41855" y="1156083"/>
            <a:ext cx="857249" cy="109537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60789" y="2251213"/>
            <a:ext cx="8153398" cy="7858124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6803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00"/>
              </a:spcBef>
            </a:pPr>
            <a:r>
              <a:rPr dirty="0" sz="3800"/>
              <a:t>Clinic</a:t>
            </a:r>
            <a:r>
              <a:rPr dirty="0" sz="3800" spc="305"/>
              <a:t> </a:t>
            </a:r>
            <a:r>
              <a:rPr dirty="0" sz="3800"/>
              <a:t>management</a:t>
            </a:r>
            <a:r>
              <a:rPr dirty="0" sz="3800" spc="310"/>
              <a:t> </a:t>
            </a:r>
            <a:r>
              <a:rPr dirty="0" sz="3800" spc="-10"/>
              <a:t>system</a:t>
            </a:r>
            <a:endParaRPr sz="3800"/>
          </a:p>
        </p:txBody>
      </p:sp>
      <p:sp>
        <p:nvSpPr>
          <p:cNvPr id="8" name="object 8" descr=""/>
          <p:cNvSpPr txBox="1"/>
          <p:nvPr/>
        </p:nvSpPr>
        <p:spPr>
          <a:xfrm>
            <a:off x="3405211" y="1382369"/>
            <a:ext cx="1234313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Scheduled</a:t>
            </a:r>
            <a:r>
              <a:rPr dirty="0" sz="4000" spc="55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4000">
                <a:solidFill>
                  <a:srgbClr val="1F7374"/>
                </a:solidFill>
                <a:latin typeface="Arial Black"/>
                <a:cs typeface="Arial Black"/>
              </a:rPr>
              <a:t>Activities</a:t>
            </a:r>
            <a:r>
              <a:rPr dirty="0" sz="4000" spc="-335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800" spc="65">
                <a:latin typeface="Arial Black"/>
                <a:cs typeface="Arial Black"/>
              </a:rPr>
              <a:t>(Uploading</a:t>
            </a:r>
            <a:r>
              <a:rPr dirty="0" sz="3800" spc="525">
                <a:latin typeface="Arial Black"/>
                <a:cs typeface="Arial Black"/>
              </a:rPr>
              <a:t> </a:t>
            </a:r>
            <a:r>
              <a:rPr dirty="0" sz="3800" spc="-10">
                <a:latin typeface="Arial Black"/>
                <a:cs typeface="Arial Black"/>
              </a:rPr>
              <a:t>documents)</a:t>
            </a:r>
            <a:endParaRPr sz="3800">
              <a:latin typeface="Arial Black"/>
              <a:cs typeface="Arial Black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200821" y="8161439"/>
            <a:ext cx="2087177" cy="2124074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5976" y="379105"/>
              <a:ext cx="1800224" cy="1743074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36885" y="2240439"/>
            <a:ext cx="10325099" cy="581024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171043" y="8161439"/>
            <a:ext cx="2114549" cy="2124074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73739" rIns="0" bIns="0" rtlCol="0" vert="horz">
            <a:spAutoFit/>
          </a:bodyPr>
          <a:lstStyle/>
          <a:p>
            <a:pPr marL="2075814">
              <a:lnSpc>
                <a:spcPct val="100000"/>
              </a:lnSpc>
              <a:spcBef>
                <a:spcPts val="100"/>
              </a:spcBef>
            </a:pPr>
            <a:r>
              <a:rPr dirty="0"/>
              <a:t>SMS</a:t>
            </a:r>
            <a:r>
              <a:rPr dirty="0" spc="100"/>
              <a:t> </a:t>
            </a:r>
            <a:r>
              <a:rPr dirty="0"/>
              <a:t>and</a:t>
            </a:r>
            <a:r>
              <a:rPr dirty="0" spc="100"/>
              <a:t> </a:t>
            </a:r>
            <a:r>
              <a:rPr dirty="0"/>
              <a:t>Email</a:t>
            </a:r>
            <a:r>
              <a:rPr dirty="0" spc="105"/>
              <a:t> </a:t>
            </a:r>
            <a:r>
              <a:rPr dirty="0" spc="-10"/>
              <a:t>Marketing</a:t>
            </a:r>
          </a:p>
        </p:txBody>
      </p:sp>
      <p:sp>
        <p:nvSpPr>
          <p:cNvPr id="8" name="object 8" descr=""/>
          <p:cNvSpPr txBox="1"/>
          <p:nvPr/>
        </p:nvSpPr>
        <p:spPr>
          <a:xfrm>
            <a:off x="7516935" y="6455697"/>
            <a:ext cx="2886075" cy="4673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 spc="-305" b="1">
                <a:solidFill>
                  <a:srgbClr val="535353"/>
                </a:solidFill>
                <a:latin typeface="Verdana"/>
                <a:cs typeface="Verdana"/>
              </a:rPr>
              <a:t>Email</a:t>
            </a:r>
            <a:r>
              <a:rPr dirty="0" sz="2900" spc="-190" b="1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dirty="0" sz="2900" spc="-265" b="1">
                <a:solidFill>
                  <a:srgbClr val="535353"/>
                </a:solidFill>
                <a:latin typeface="Verdana"/>
                <a:cs typeface="Verdana"/>
              </a:rPr>
              <a:t>Marketing</a:t>
            </a:r>
            <a:endParaRPr sz="2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4112116" y="8885845"/>
              <a:ext cx="4123054" cy="569595"/>
            </a:xfrm>
            <a:custGeom>
              <a:avLst/>
              <a:gdLst/>
              <a:ahLst/>
              <a:cxnLst/>
              <a:rect l="l" t="t" r="r" b="b"/>
              <a:pathLst>
                <a:path w="4123055" h="569595">
                  <a:moveTo>
                    <a:pt x="0" y="568969"/>
                  </a:moveTo>
                  <a:lnTo>
                    <a:pt x="0" y="421101"/>
                  </a:lnTo>
                  <a:lnTo>
                    <a:pt x="176798" y="284484"/>
                  </a:lnTo>
                  <a:lnTo>
                    <a:pt x="0" y="147867"/>
                  </a:lnTo>
                  <a:lnTo>
                    <a:pt x="0" y="0"/>
                  </a:lnTo>
                  <a:lnTo>
                    <a:pt x="20703" y="16072"/>
                  </a:lnTo>
                  <a:lnTo>
                    <a:pt x="6429" y="16072"/>
                  </a:lnTo>
                  <a:lnTo>
                    <a:pt x="6429" y="144653"/>
                  </a:lnTo>
                  <a:lnTo>
                    <a:pt x="186442" y="284484"/>
                  </a:lnTo>
                  <a:lnTo>
                    <a:pt x="6429" y="424316"/>
                  </a:lnTo>
                  <a:lnTo>
                    <a:pt x="6429" y="552897"/>
                  </a:lnTo>
                  <a:lnTo>
                    <a:pt x="20703" y="552897"/>
                  </a:lnTo>
                  <a:lnTo>
                    <a:pt x="0" y="568969"/>
                  </a:lnTo>
                  <a:close/>
                </a:path>
                <a:path w="4123055" h="569595">
                  <a:moveTo>
                    <a:pt x="339131" y="568969"/>
                  </a:moveTo>
                  <a:lnTo>
                    <a:pt x="339131" y="421101"/>
                  </a:lnTo>
                  <a:lnTo>
                    <a:pt x="515930" y="284484"/>
                  </a:lnTo>
                  <a:lnTo>
                    <a:pt x="339131" y="147867"/>
                  </a:lnTo>
                  <a:lnTo>
                    <a:pt x="339131" y="0"/>
                  </a:lnTo>
                  <a:lnTo>
                    <a:pt x="359835" y="16072"/>
                  </a:lnTo>
                  <a:lnTo>
                    <a:pt x="347168" y="16072"/>
                  </a:lnTo>
                  <a:lnTo>
                    <a:pt x="347168" y="144653"/>
                  </a:lnTo>
                  <a:lnTo>
                    <a:pt x="527181" y="284484"/>
                  </a:lnTo>
                  <a:lnTo>
                    <a:pt x="347168" y="424316"/>
                  </a:lnTo>
                  <a:lnTo>
                    <a:pt x="347168" y="552897"/>
                  </a:lnTo>
                  <a:lnTo>
                    <a:pt x="359835" y="552897"/>
                  </a:lnTo>
                  <a:lnTo>
                    <a:pt x="339131" y="568969"/>
                  </a:lnTo>
                  <a:close/>
                </a:path>
                <a:path w="4123055" h="569595">
                  <a:moveTo>
                    <a:pt x="679870" y="568969"/>
                  </a:moveTo>
                  <a:lnTo>
                    <a:pt x="679870" y="421101"/>
                  </a:lnTo>
                  <a:lnTo>
                    <a:pt x="856669" y="284484"/>
                  </a:lnTo>
                  <a:lnTo>
                    <a:pt x="679870" y="147867"/>
                  </a:lnTo>
                  <a:lnTo>
                    <a:pt x="679870" y="0"/>
                  </a:lnTo>
                  <a:lnTo>
                    <a:pt x="700574" y="16072"/>
                  </a:lnTo>
                  <a:lnTo>
                    <a:pt x="686299" y="16072"/>
                  </a:lnTo>
                  <a:lnTo>
                    <a:pt x="686299" y="144653"/>
                  </a:lnTo>
                  <a:lnTo>
                    <a:pt x="866312" y="284484"/>
                  </a:lnTo>
                  <a:lnTo>
                    <a:pt x="686299" y="424316"/>
                  </a:lnTo>
                  <a:lnTo>
                    <a:pt x="686299" y="552897"/>
                  </a:lnTo>
                  <a:lnTo>
                    <a:pt x="700574" y="552897"/>
                  </a:lnTo>
                  <a:lnTo>
                    <a:pt x="679870" y="568969"/>
                  </a:lnTo>
                  <a:close/>
                </a:path>
                <a:path w="4123055" h="569595">
                  <a:moveTo>
                    <a:pt x="1020609" y="568969"/>
                  </a:moveTo>
                  <a:lnTo>
                    <a:pt x="1020609" y="421101"/>
                  </a:lnTo>
                  <a:lnTo>
                    <a:pt x="1197408" y="284484"/>
                  </a:lnTo>
                  <a:lnTo>
                    <a:pt x="1020609" y="147867"/>
                  </a:lnTo>
                  <a:lnTo>
                    <a:pt x="1020609" y="0"/>
                  </a:lnTo>
                  <a:lnTo>
                    <a:pt x="1041313" y="16072"/>
                  </a:lnTo>
                  <a:lnTo>
                    <a:pt x="1028646" y="16072"/>
                  </a:lnTo>
                  <a:lnTo>
                    <a:pt x="1028646" y="144653"/>
                  </a:lnTo>
                  <a:lnTo>
                    <a:pt x="1208659" y="284484"/>
                  </a:lnTo>
                  <a:lnTo>
                    <a:pt x="1028646" y="424316"/>
                  </a:lnTo>
                  <a:lnTo>
                    <a:pt x="1028646" y="552897"/>
                  </a:lnTo>
                  <a:lnTo>
                    <a:pt x="1041313" y="552897"/>
                  </a:lnTo>
                  <a:lnTo>
                    <a:pt x="1020609" y="568969"/>
                  </a:lnTo>
                  <a:close/>
                </a:path>
                <a:path w="4123055" h="569595">
                  <a:moveTo>
                    <a:pt x="1362956" y="568969"/>
                  </a:moveTo>
                  <a:lnTo>
                    <a:pt x="1362956" y="421101"/>
                  </a:lnTo>
                  <a:lnTo>
                    <a:pt x="1539754" y="284484"/>
                  </a:lnTo>
                  <a:lnTo>
                    <a:pt x="1362956" y="147867"/>
                  </a:lnTo>
                  <a:lnTo>
                    <a:pt x="1362956" y="0"/>
                  </a:lnTo>
                  <a:lnTo>
                    <a:pt x="1383659" y="16072"/>
                  </a:lnTo>
                  <a:lnTo>
                    <a:pt x="1370992" y="16072"/>
                  </a:lnTo>
                  <a:lnTo>
                    <a:pt x="1370992" y="144653"/>
                  </a:lnTo>
                  <a:lnTo>
                    <a:pt x="1551005" y="284484"/>
                  </a:lnTo>
                  <a:lnTo>
                    <a:pt x="1370992" y="424316"/>
                  </a:lnTo>
                  <a:lnTo>
                    <a:pt x="1370992" y="552897"/>
                  </a:lnTo>
                  <a:lnTo>
                    <a:pt x="1383659" y="552897"/>
                  </a:lnTo>
                  <a:lnTo>
                    <a:pt x="1362956" y="568969"/>
                  </a:lnTo>
                  <a:close/>
                </a:path>
                <a:path w="4123055" h="569595">
                  <a:moveTo>
                    <a:pt x="1705302" y="568969"/>
                  </a:moveTo>
                  <a:lnTo>
                    <a:pt x="1705302" y="421101"/>
                  </a:lnTo>
                  <a:lnTo>
                    <a:pt x="1882100" y="284484"/>
                  </a:lnTo>
                  <a:lnTo>
                    <a:pt x="1705302" y="147867"/>
                  </a:lnTo>
                  <a:lnTo>
                    <a:pt x="1705302" y="0"/>
                  </a:lnTo>
                  <a:lnTo>
                    <a:pt x="1726006" y="16072"/>
                  </a:lnTo>
                  <a:lnTo>
                    <a:pt x="1711731" y="16072"/>
                  </a:lnTo>
                  <a:lnTo>
                    <a:pt x="1711731" y="144653"/>
                  </a:lnTo>
                  <a:lnTo>
                    <a:pt x="1891744" y="284484"/>
                  </a:lnTo>
                  <a:lnTo>
                    <a:pt x="1711731" y="424316"/>
                  </a:lnTo>
                  <a:lnTo>
                    <a:pt x="1711731" y="552897"/>
                  </a:lnTo>
                  <a:lnTo>
                    <a:pt x="1726006" y="552897"/>
                  </a:lnTo>
                  <a:lnTo>
                    <a:pt x="1705302" y="568969"/>
                  </a:lnTo>
                  <a:close/>
                </a:path>
                <a:path w="4123055" h="569595">
                  <a:moveTo>
                    <a:pt x="2046041" y="568969"/>
                  </a:moveTo>
                  <a:lnTo>
                    <a:pt x="2046041" y="421101"/>
                  </a:lnTo>
                  <a:lnTo>
                    <a:pt x="2222839" y="284484"/>
                  </a:lnTo>
                  <a:lnTo>
                    <a:pt x="2046041" y="147867"/>
                  </a:lnTo>
                  <a:lnTo>
                    <a:pt x="2046041" y="0"/>
                  </a:lnTo>
                  <a:lnTo>
                    <a:pt x="2066745" y="16072"/>
                  </a:lnTo>
                  <a:lnTo>
                    <a:pt x="2054077" y="16072"/>
                  </a:lnTo>
                  <a:lnTo>
                    <a:pt x="2054077" y="144653"/>
                  </a:lnTo>
                  <a:lnTo>
                    <a:pt x="2234090" y="284484"/>
                  </a:lnTo>
                  <a:lnTo>
                    <a:pt x="2054077" y="424316"/>
                  </a:lnTo>
                  <a:lnTo>
                    <a:pt x="2054077" y="552897"/>
                  </a:lnTo>
                  <a:lnTo>
                    <a:pt x="2066745" y="552897"/>
                  </a:lnTo>
                  <a:lnTo>
                    <a:pt x="2046041" y="568969"/>
                  </a:lnTo>
                  <a:close/>
                </a:path>
                <a:path w="4123055" h="569595">
                  <a:moveTo>
                    <a:pt x="2388387" y="568969"/>
                  </a:moveTo>
                  <a:lnTo>
                    <a:pt x="2388387" y="421101"/>
                  </a:lnTo>
                  <a:lnTo>
                    <a:pt x="2565186" y="284484"/>
                  </a:lnTo>
                  <a:lnTo>
                    <a:pt x="2388387" y="147867"/>
                  </a:lnTo>
                  <a:lnTo>
                    <a:pt x="2388387" y="0"/>
                  </a:lnTo>
                  <a:lnTo>
                    <a:pt x="2409091" y="16072"/>
                  </a:lnTo>
                  <a:lnTo>
                    <a:pt x="2396424" y="16072"/>
                  </a:lnTo>
                  <a:lnTo>
                    <a:pt x="2396424" y="144653"/>
                  </a:lnTo>
                  <a:lnTo>
                    <a:pt x="2576437" y="284484"/>
                  </a:lnTo>
                  <a:lnTo>
                    <a:pt x="2396424" y="424316"/>
                  </a:lnTo>
                  <a:lnTo>
                    <a:pt x="2396424" y="552897"/>
                  </a:lnTo>
                  <a:lnTo>
                    <a:pt x="2409091" y="552897"/>
                  </a:lnTo>
                  <a:lnTo>
                    <a:pt x="2388387" y="568969"/>
                  </a:lnTo>
                  <a:close/>
                </a:path>
                <a:path w="4123055" h="569595">
                  <a:moveTo>
                    <a:pt x="2730733" y="568969"/>
                  </a:moveTo>
                  <a:lnTo>
                    <a:pt x="2730733" y="421101"/>
                  </a:lnTo>
                  <a:lnTo>
                    <a:pt x="2907532" y="284484"/>
                  </a:lnTo>
                  <a:lnTo>
                    <a:pt x="2730733" y="147867"/>
                  </a:lnTo>
                  <a:lnTo>
                    <a:pt x="2730733" y="0"/>
                  </a:lnTo>
                  <a:lnTo>
                    <a:pt x="2751437" y="16072"/>
                  </a:lnTo>
                  <a:lnTo>
                    <a:pt x="2737163" y="16072"/>
                  </a:lnTo>
                  <a:lnTo>
                    <a:pt x="2737163" y="144653"/>
                  </a:lnTo>
                  <a:lnTo>
                    <a:pt x="2917175" y="284484"/>
                  </a:lnTo>
                  <a:lnTo>
                    <a:pt x="2737163" y="424316"/>
                  </a:lnTo>
                  <a:lnTo>
                    <a:pt x="2737163" y="552897"/>
                  </a:lnTo>
                  <a:lnTo>
                    <a:pt x="2751437" y="552897"/>
                  </a:lnTo>
                  <a:lnTo>
                    <a:pt x="2730733" y="568969"/>
                  </a:lnTo>
                  <a:close/>
                </a:path>
                <a:path w="4123055" h="569595">
                  <a:moveTo>
                    <a:pt x="3073080" y="568969"/>
                  </a:moveTo>
                  <a:lnTo>
                    <a:pt x="3073080" y="421101"/>
                  </a:lnTo>
                  <a:lnTo>
                    <a:pt x="3249878" y="284484"/>
                  </a:lnTo>
                  <a:lnTo>
                    <a:pt x="3073080" y="147867"/>
                  </a:lnTo>
                  <a:lnTo>
                    <a:pt x="3073080" y="0"/>
                  </a:lnTo>
                  <a:lnTo>
                    <a:pt x="3093784" y="16072"/>
                  </a:lnTo>
                  <a:lnTo>
                    <a:pt x="3079509" y="16072"/>
                  </a:lnTo>
                  <a:lnTo>
                    <a:pt x="3079509" y="144653"/>
                  </a:lnTo>
                  <a:lnTo>
                    <a:pt x="3259522" y="284484"/>
                  </a:lnTo>
                  <a:lnTo>
                    <a:pt x="3079509" y="424316"/>
                  </a:lnTo>
                  <a:lnTo>
                    <a:pt x="3079509" y="552897"/>
                  </a:lnTo>
                  <a:lnTo>
                    <a:pt x="3093784" y="552897"/>
                  </a:lnTo>
                  <a:lnTo>
                    <a:pt x="3073080" y="568969"/>
                  </a:lnTo>
                  <a:close/>
                </a:path>
                <a:path w="4123055" h="569595">
                  <a:moveTo>
                    <a:pt x="3413819" y="568969"/>
                  </a:moveTo>
                  <a:lnTo>
                    <a:pt x="3413819" y="421101"/>
                  </a:lnTo>
                  <a:lnTo>
                    <a:pt x="3590617" y="284484"/>
                  </a:lnTo>
                  <a:lnTo>
                    <a:pt x="3413819" y="147867"/>
                  </a:lnTo>
                  <a:lnTo>
                    <a:pt x="3413819" y="0"/>
                  </a:lnTo>
                  <a:lnTo>
                    <a:pt x="3434522" y="16072"/>
                  </a:lnTo>
                  <a:lnTo>
                    <a:pt x="3421855" y="16072"/>
                  </a:lnTo>
                  <a:lnTo>
                    <a:pt x="3421855" y="144653"/>
                  </a:lnTo>
                  <a:lnTo>
                    <a:pt x="3601868" y="284484"/>
                  </a:lnTo>
                  <a:lnTo>
                    <a:pt x="3421855" y="424316"/>
                  </a:lnTo>
                  <a:lnTo>
                    <a:pt x="3421855" y="552897"/>
                  </a:lnTo>
                  <a:lnTo>
                    <a:pt x="3434522" y="552897"/>
                  </a:lnTo>
                  <a:lnTo>
                    <a:pt x="3413819" y="568969"/>
                  </a:lnTo>
                  <a:close/>
                </a:path>
                <a:path w="4123055" h="569595">
                  <a:moveTo>
                    <a:pt x="3756165" y="568969"/>
                  </a:moveTo>
                  <a:lnTo>
                    <a:pt x="3756165" y="421101"/>
                  </a:lnTo>
                  <a:lnTo>
                    <a:pt x="3932964" y="284484"/>
                  </a:lnTo>
                  <a:lnTo>
                    <a:pt x="3756165" y="147867"/>
                  </a:lnTo>
                  <a:lnTo>
                    <a:pt x="3756165" y="0"/>
                  </a:lnTo>
                  <a:lnTo>
                    <a:pt x="3776869" y="16072"/>
                  </a:lnTo>
                  <a:lnTo>
                    <a:pt x="3764202" y="16072"/>
                  </a:lnTo>
                  <a:lnTo>
                    <a:pt x="3764202" y="144653"/>
                  </a:lnTo>
                  <a:lnTo>
                    <a:pt x="3944214" y="284484"/>
                  </a:lnTo>
                  <a:lnTo>
                    <a:pt x="3764202" y="424316"/>
                  </a:lnTo>
                  <a:lnTo>
                    <a:pt x="3764202" y="552897"/>
                  </a:lnTo>
                  <a:lnTo>
                    <a:pt x="3776869" y="552897"/>
                  </a:lnTo>
                  <a:lnTo>
                    <a:pt x="3756165" y="568969"/>
                  </a:lnTo>
                  <a:close/>
                </a:path>
                <a:path w="4123055" h="569595">
                  <a:moveTo>
                    <a:pt x="20703" y="552897"/>
                  </a:moveTo>
                  <a:lnTo>
                    <a:pt x="6429" y="552897"/>
                  </a:lnTo>
                  <a:lnTo>
                    <a:pt x="355204" y="284484"/>
                  </a:lnTo>
                  <a:lnTo>
                    <a:pt x="6429" y="16072"/>
                  </a:lnTo>
                  <a:lnTo>
                    <a:pt x="20703" y="16072"/>
                  </a:lnTo>
                  <a:lnTo>
                    <a:pt x="366455" y="284484"/>
                  </a:lnTo>
                  <a:lnTo>
                    <a:pt x="20703" y="552897"/>
                  </a:lnTo>
                  <a:close/>
                </a:path>
                <a:path w="4123055" h="569595">
                  <a:moveTo>
                    <a:pt x="359835" y="552897"/>
                  </a:moveTo>
                  <a:lnTo>
                    <a:pt x="347168" y="552897"/>
                  </a:lnTo>
                  <a:lnTo>
                    <a:pt x="694336" y="284484"/>
                  </a:lnTo>
                  <a:lnTo>
                    <a:pt x="347168" y="16072"/>
                  </a:lnTo>
                  <a:lnTo>
                    <a:pt x="359835" y="16072"/>
                  </a:lnTo>
                  <a:lnTo>
                    <a:pt x="705586" y="284484"/>
                  </a:lnTo>
                  <a:lnTo>
                    <a:pt x="359835" y="552897"/>
                  </a:lnTo>
                  <a:close/>
                </a:path>
                <a:path w="4123055" h="569595">
                  <a:moveTo>
                    <a:pt x="700574" y="552897"/>
                  </a:moveTo>
                  <a:lnTo>
                    <a:pt x="686299" y="552897"/>
                  </a:lnTo>
                  <a:lnTo>
                    <a:pt x="1033467" y="284484"/>
                  </a:lnTo>
                  <a:lnTo>
                    <a:pt x="686299" y="16072"/>
                  </a:lnTo>
                  <a:lnTo>
                    <a:pt x="700574" y="16072"/>
                  </a:lnTo>
                  <a:lnTo>
                    <a:pt x="1046325" y="284484"/>
                  </a:lnTo>
                  <a:lnTo>
                    <a:pt x="700574" y="552897"/>
                  </a:lnTo>
                  <a:close/>
                </a:path>
                <a:path w="4123055" h="569595">
                  <a:moveTo>
                    <a:pt x="1041313" y="552897"/>
                  </a:moveTo>
                  <a:lnTo>
                    <a:pt x="1028646" y="552897"/>
                  </a:lnTo>
                  <a:lnTo>
                    <a:pt x="1375814" y="284484"/>
                  </a:lnTo>
                  <a:lnTo>
                    <a:pt x="1028646" y="16072"/>
                  </a:lnTo>
                  <a:lnTo>
                    <a:pt x="1041313" y="16072"/>
                  </a:lnTo>
                  <a:lnTo>
                    <a:pt x="1387064" y="284484"/>
                  </a:lnTo>
                  <a:lnTo>
                    <a:pt x="1041313" y="552897"/>
                  </a:lnTo>
                  <a:close/>
                </a:path>
                <a:path w="4123055" h="569595">
                  <a:moveTo>
                    <a:pt x="1383659" y="552897"/>
                  </a:moveTo>
                  <a:lnTo>
                    <a:pt x="1370992" y="552897"/>
                  </a:lnTo>
                  <a:lnTo>
                    <a:pt x="1718160" y="284484"/>
                  </a:lnTo>
                  <a:lnTo>
                    <a:pt x="1370992" y="16072"/>
                  </a:lnTo>
                  <a:lnTo>
                    <a:pt x="1383659" y="16072"/>
                  </a:lnTo>
                  <a:lnTo>
                    <a:pt x="1729411" y="284484"/>
                  </a:lnTo>
                  <a:lnTo>
                    <a:pt x="1383659" y="552897"/>
                  </a:lnTo>
                  <a:close/>
                </a:path>
                <a:path w="4123055" h="569595">
                  <a:moveTo>
                    <a:pt x="1726006" y="552897"/>
                  </a:moveTo>
                  <a:lnTo>
                    <a:pt x="1711731" y="552897"/>
                  </a:lnTo>
                  <a:lnTo>
                    <a:pt x="2058899" y="284484"/>
                  </a:lnTo>
                  <a:lnTo>
                    <a:pt x="1711731" y="16072"/>
                  </a:lnTo>
                  <a:lnTo>
                    <a:pt x="1726006" y="16072"/>
                  </a:lnTo>
                  <a:lnTo>
                    <a:pt x="2071757" y="284484"/>
                  </a:lnTo>
                  <a:lnTo>
                    <a:pt x="1726006" y="552897"/>
                  </a:lnTo>
                  <a:close/>
                </a:path>
                <a:path w="4123055" h="569595">
                  <a:moveTo>
                    <a:pt x="2066745" y="552897"/>
                  </a:moveTo>
                  <a:lnTo>
                    <a:pt x="2054077" y="552897"/>
                  </a:lnTo>
                  <a:lnTo>
                    <a:pt x="2401245" y="284484"/>
                  </a:lnTo>
                  <a:lnTo>
                    <a:pt x="2054077" y="16072"/>
                  </a:lnTo>
                  <a:lnTo>
                    <a:pt x="2066745" y="16072"/>
                  </a:lnTo>
                  <a:lnTo>
                    <a:pt x="2412496" y="284484"/>
                  </a:lnTo>
                  <a:lnTo>
                    <a:pt x="2066745" y="552897"/>
                  </a:lnTo>
                  <a:close/>
                </a:path>
                <a:path w="4123055" h="569595">
                  <a:moveTo>
                    <a:pt x="2409091" y="552897"/>
                  </a:moveTo>
                  <a:lnTo>
                    <a:pt x="2396424" y="552897"/>
                  </a:lnTo>
                  <a:lnTo>
                    <a:pt x="2743592" y="284484"/>
                  </a:lnTo>
                  <a:lnTo>
                    <a:pt x="2396423" y="16072"/>
                  </a:lnTo>
                  <a:lnTo>
                    <a:pt x="2409091" y="16072"/>
                  </a:lnTo>
                  <a:lnTo>
                    <a:pt x="2754842" y="284484"/>
                  </a:lnTo>
                  <a:lnTo>
                    <a:pt x="2409091" y="552897"/>
                  </a:lnTo>
                  <a:close/>
                </a:path>
                <a:path w="4123055" h="569595">
                  <a:moveTo>
                    <a:pt x="2751437" y="552897"/>
                  </a:moveTo>
                  <a:lnTo>
                    <a:pt x="2737163" y="552897"/>
                  </a:lnTo>
                  <a:lnTo>
                    <a:pt x="3084331" y="284484"/>
                  </a:lnTo>
                  <a:lnTo>
                    <a:pt x="2737163" y="16072"/>
                  </a:lnTo>
                  <a:lnTo>
                    <a:pt x="2751437" y="16072"/>
                  </a:lnTo>
                  <a:lnTo>
                    <a:pt x="3097189" y="284484"/>
                  </a:lnTo>
                  <a:lnTo>
                    <a:pt x="2751437" y="552897"/>
                  </a:lnTo>
                  <a:close/>
                </a:path>
                <a:path w="4123055" h="569595">
                  <a:moveTo>
                    <a:pt x="3093784" y="552897"/>
                  </a:moveTo>
                  <a:lnTo>
                    <a:pt x="3079509" y="552897"/>
                  </a:lnTo>
                  <a:lnTo>
                    <a:pt x="3426677" y="284484"/>
                  </a:lnTo>
                  <a:lnTo>
                    <a:pt x="3079509" y="16072"/>
                  </a:lnTo>
                  <a:lnTo>
                    <a:pt x="3093784" y="16072"/>
                  </a:lnTo>
                  <a:lnTo>
                    <a:pt x="3439535" y="284484"/>
                  </a:lnTo>
                  <a:lnTo>
                    <a:pt x="3093784" y="552897"/>
                  </a:lnTo>
                  <a:close/>
                </a:path>
                <a:path w="4123055" h="569595">
                  <a:moveTo>
                    <a:pt x="3434522" y="552897"/>
                  </a:moveTo>
                  <a:lnTo>
                    <a:pt x="3421855" y="552897"/>
                  </a:lnTo>
                  <a:lnTo>
                    <a:pt x="3769023" y="284484"/>
                  </a:lnTo>
                  <a:lnTo>
                    <a:pt x="3421855" y="16072"/>
                  </a:lnTo>
                  <a:lnTo>
                    <a:pt x="3434522" y="16072"/>
                  </a:lnTo>
                  <a:lnTo>
                    <a:pt x="3780274" y="284484"/>
                  </a:lnTo>
                  <a:lnTo>
                    <a:pt x="3434522" y="552897"/>
                  </a:lnTo>
                  <a:close/>
                </a:path>
                <a:path w="4123055" h="569595">
                  <a:moveTo>
                    <a:pt x="3776869" y="552897"/>
                  </a:moveTo>
                  <a:lnTo>
                    <a:pt x="3764202" y="552897"/>
                  </a:lnTo>
                  <a:lnTo>
                    <a:pt x="4111370" y="284484"/>
                  </a:lnTo>
                  <a:lnTo>
                    <a:pt x="3764202" y="16072"/>
                  </a:lnTo>
                  <a:lnTo>
                    <a:pt x="3776869" y="16072"/>
                  </a:lnTo>
                  <a:lnTo>
                    <a:pt x="4122620" y="284484"/>
                  </a:lnTo>
                  <a:lnTo>
                    <a:pt x="3776869" y="552897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5976" y="379105"/>
            <a:ext cx="1800224" cy="174307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249470" y="2681520"/>
            <a:ext cx="13611225" cy="6200775"/>
            <a:chOff x="249470" y="2681520"/>
            <a:chExt cx="13611225" cy="620077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16037" y="3668416"/>
              <a:ext cx="466724" cy="4667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9470" y="2681520"/>
              <a:ext cx="13611224" cy="620077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9470" y="3331099"/>
              <a:ext cx="2105024" cy="485774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917246" y="655669"/>
            <a:ext cx="4549775" cy="68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300">
                <a:latin typeface="Arial Black"/>
                <a:cs typeface="Arial Black"/>
              </a:rPr>
              <a:t>SMS</a:t>
            </a:r>
            <a:r>
              <a:rPr dirty="0" sz="4300" spc="-90">
                <a:latin typeface="Arial Black"/>
                <a:cs typeface="Arial Black"/>
              </a:rPr>
              <a:t> </a:t>
            </a:r>
            <a:r>
              <a:rPr dirty="0" sz="4300" spc="-10">
                <a:latin typeface="Arial Black"/>
                <a:cs typeface="Arial Black"/>
              </a:rPr>
              <a:t>Marketing</a:t>
            </a:r>
            <a:endParaRPr sz="4300">
              <a:latin typeface="Arial Black"/>
              <a:cs typeface="Arial Black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058876" y="1824484"/>
            <a:ext cx="3962399" cy="7915274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2988169" y="1486410"/>
            <a:ext cx="2829560" cy="604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245">
                <a:latin typeface="Lucida Sans Unicode"/>
                <a:cs typeface="Lucida Sans Unicode"/>
              </a:rPr>
              <a:t>Awareness</a:t>
            </a:r>
            <a:endParaRPr sz="38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5976" y="379105"/>
              <a:ext cx="1800224" cy="1743074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7346" y="2826617"/>
            <a:ext cx="13296899" cy="468629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917246" y="655669"/>
            <a:ext cx="4549775" cy="68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300">
                <a:latin typeface="Arial Black"/>
                <a:cs typeface="Arial Black"/>
              </a:rPr>
              <a:t>SMS</a:t>
            </a:r>
            <a:r>
              <a:rPr dirty="0" sz="4300" spc="-90">
                <a:latin typeface="Arial Black"/>
                <a:cs typeface="Arial Black"/>
              </a:rPr>
              <a:t> </a:t>
            </a:r>
            <a:r>
              <a:rPr dirty="0" sz="4300" spc="-10">
                <a:latin typeface="Arial Black"/>
                <a:cs typeface="Arial Black"/>
              </a:rPr>
              <a:t>Marketing</a:t>
            </a:r>
            <a:endParaRPr sz="4300">
              <a:latin typeface="Arial Black"/>
              <a:cs typeface="Arial Black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3710294" y="346084"/>
            <a:ext cx="4400550" cy="9486900"/>
            <a:chOff x="13710294" y="346084"/>
            <a:chExt cx="4400550" cy="9486900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710294" y="346084"/>
              <a:ext cx="4400549" cy="94868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354972" y="639243"/>
              <a:ext cx="2676524" cy="619124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3512782" y="1527328"/>
            <a:ext cx="2391410" cy="604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265">
                <a:solidFill>
                  <a:srgbClr val="1F7374"/>
                </a:solidFill>
                <a:latin typeface="Lucida Sans Unicode"/>
                <a:cs typeface="Lucida Sans Unicode"/>
              </a:rPr>
              <a:t>Discount</a:t>
            </a:r>
            <a:endParaRPr sz="38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8423" y="379729"/>
            <a:ext cx="1724024" cy="172402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52603" y="227230"/>
            <a:ext cx="17837785" cy="9925050"/>
            <a:chOff x="152603" y="227230"/>
            <a:chExt cx="17837785" cy="992505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7368" y="2634786"/>
              <a:ext cx="14087474" cy="621982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603" y="2549061"/>
              <a:ext cx="2438399" cy="56197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103866" y="227230"/>
              <a:ext cx="5886449" cy="992504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5172" y="5133520"/>
              <a:ext cx="1038224" cy="238124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4699" rIns="0" bIns="0" rtlCol="0" vert="horz">
            <a:spAutoFit/>
          </a:bodyPr>
          <a:lstStyle/>
          <a:p>
            <a:pPr marL="1748789">
              <a:lnSpc>
                <a:spcPct val="100000"/>
              </a:lnSpc>
              <a:spcBef>
                <a:spcPts val="100"/>
              </a:spcBef>
            </a:pPr>
            <a:r>
              <a:rPr dirty="0"/>
              <a:t>Email</a:t>
            </a:r>
            <a:r>
              <a:rPr dirty="0" spc="140"/>
              <a:t> </a:t>
            </a:r>
            <a:r>
              <a:rPr dirty="0" spc="-10"/>
              <a:t>Marketing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464" y="600277"/>
            <a:ext cx="1295399" cy="13620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18237" y="2444534"/>
            <a:ext cx="17644745" cy="7045959"/>
            <a:chOff x="318237" y="2444534"/>
            <a:chExt cx="17644745" cy="7045959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8237" y="2444534"/>
              <a:ext cx="17640299" cy="158114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2068" y="4022831"/>
              <a:ext cx="17630774" cy="546734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6336" rIns="0" bIns="0" rtlCol="0" vert="horz">
            <a:spAutoFit/>
          </a:bodyPr>
          <a:lstStyle/>
          <a:p>
            <a:pPr marL="1356360">
              <a:lnSpc>
                <a:spcPct val="100000"/>
              </a:lnSpc>
              <a:spcBef>
                <a:spcPts val="100"/>
              </a:spcBef>
            </a:pPr>
            <a:r>
              <a:rPr dirty="0" sz="4750" spc="-10"/>
              <a:t>Website</a:t>
            </a:r>
            <a:endParaRPr sz="475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71043" y="8161439"/>
            <a:ext cx="2114549" cy="21240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464" y="600277"/>
            <a:ext cx="1295399" cy="1362074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09664" y="218011"/>
            <a:ext cx="17885410" cy="10069195"/>
            <a:chOff x="209664" y="218011"/>
            <a:chExt cx="17885410" cy="10069195"/>
          </a:xfrm>
        </p:grpSpPr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017188" y="1334840"/>
              <a:ext cx="10077449" cy="420052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93055" y="218011"/>
              <a:ext cx="10001249" cy="11334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709004" y="1285440"/>
              <a:ext cx="1828799" cy="4190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9664" y="4512023"/>
              <a:ext cx="8420099" cy="16954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8540" y="5533781"/>
              <a:ext cx="1828799" cy="4190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9664" y="6188413"/>
              <a:ext cx="8420099" cy="4098586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048137" y="558320"/>
            <a:ext cx="3049905" cy="1654175"/>
          </a:xfrm>
          <a:prstGeom prst="rect"/>
        </p:spPr>
        <p:txBody>
          <a:bodyPr wrap="square" lIns="0" tIns="20066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580"/>
              </a:spcBef>
            </a:pPr>
            <a:r>
              <a:rPr dirty="0" sz="5350" spc="-10"/>
              <a:t>Website</a:t>
            </a:r>
            <a:endParaRPr sz="5350"/>
          </a:p>
          <a:p>
            <a:pPr algn="ctr" marL="96520">
              <a:lnSpc>
                <a:spcPct val="100000"/>
              </a:lnSpc>
              <a:spcBef>
                <a:spcPts val="905"/>
              </a:spcBef>
            </a:pPr>
            <a:r>
              <a:rPr dirty="0" sz="3350">
                <a:solidFill>
                  <a:srgbClr val="1F7374"/>
                </a:solidFill>
              </a:rPr>
              <a:t>Home</a:t>
            </a:r>
            <a:r>
              <a:rPr dirty="0" sz="3350" spc="170">
                <a:solidFill>
                  <a:srgbClr val="1F7374"/>
                </a:solidFill>
              </a:rPr>
              <a:t> </a:t>
            </a:r>
            <a:r>
              <a:rPr dirty="0" sz="3350" spc="-20">
                <a:solidFill>
                  <a:srgbClr val="1F7374"/>
                </a:solidFill>
              </a:rPr>
              <a:t>page</a:t>
            </a:r>
            <a:endParaRPr sz="335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3464" y="600277"/>
              <a:ext cx="1295399" cy="1362074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437739" y="730008"/>
            <a:ext cx="17847310" cy="9352280"/>
            <a:chOff x="437739" y="730008"/>
            <a:chExt cx="17847310" cy="935228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11843" y="730008"/>
              <a:ext cx="10772774" cy="5521592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7739" y="4249884"/>
              <a:ext cx="9182099" cy="583224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35312" y="4805872"/>
              <a:ext cx="866774" cy="2762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298096" y="1423205"/>
              <a:ext cx="1009649" cy="32384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514000" y="1443565"/>
              <a:ext cx="590549" cy="27622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09251" y="4805872"/>
              <a:ext cx="647699" cy="23812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227968" y="1445074"/>
              <a:ext cx="1209674" cy="27622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54956" y="4804380"/>
              <a:ext cx="952499" cy="219074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2086944" y="752174"/>
            <a:ext cx="2692400" cy="749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750" spc="-10">
                <a:latin typeface="Arial Black"/>
                <a:cs typeface="Arial Black"/>
              </a:rPr>
              <a:t>Website</a:t>
            </a:r>
            <a:endParaRPr sz="4750">
              <a:latin typeface="Arial Black"/>
              <a:cs typeface="Arial Black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1422394" y="-19425"/>
            <a:ext cx="2033905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55">
                <a:solidFill>
                  <a:srgbClr val="1F7374"/>
                </a:solidFill>
              </a:rPr>
              <a:t>About</a:t>
            </a:r>
            <a:r>
              <a:rPr dirty="0" sz="3200" spc="204">
                <a:solidFill>
                  <a:srgbClr val="1F7374"/>
                </a:solidFill>
              </a:rPr>
              <a:t> </a:t>
            </a:r>
            <a:r>
              <a:rPr dirty="0" sz="3200" spc="-55">
                <a:solidFill>
                  <a:srgbClr val="1F7374"/>
                </a:solidFill>
              </a:rPr>
              <a:t>us</a:t>
            </a:r>
            <a:endParaRPr sz="3200"/>
          </a:p>
        </p:txBody>
      </p:sp>
      <p:sp>
        <p:nvSpPr>
          <p:cNvPr id="16" name="object 16" descr=""/>
          <p:cNvSpPr txBox="1"/>
          <p:nvPr/>
        </p:nvSpPr>
        <p:spPr>
          <a:xfrm>
            <a:off x="3586589" y="3475349"/>
            <a:ext cx="1757680" cy="499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100" spc="35">
                <a:solidFill>
                  <a:srgbClr val="1F7374"/>
                </a:solidFill>
                <a:latin typeface="Arial Black"/>
                <a:cs typeface="Arial Black"/>
              </a:rPr>
              <a:t>Doctors</a:t>
            </a:r>
            <a:endParaRPr sz="31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825382" y="7977121"/>
              <a:ext cx="1981199" cy="1981199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2365631" y="94656"/>
            <a:ext cx="5306695" cy="2028189"/>
            <a:chOff x="12365631" y="94656"/>
            <a:chExt cx="5306695" cy="2028189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374189" y="640862"/>
              <a:ext cx="1876424" cy="14382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451286" y="723639"/>
              <a:ext cx="723899" cy="5429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678365" y="716218"/>
              <a:ext cx="257174" cy="4952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549011" y="1495081"/>
              <a:ext cx="533406" cy="53340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516171" y="1495084"/>
              <a:ext cx="485774" cy="48577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981442" y="1660378"/>
              <a:ext cx="407023" cy="27637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365631" y="94656"/>
              <a:ext cx="2942841" cy="202780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262054" y="789093"/>
              <a:ext cx="410128" cy="37855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262096" y="1583395"/>
              <a:ext cx="389579" cy="40392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073737" y="1098486"/>
              <a:ext cx="475275" cy="499409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006002" y="1052184"/>
              <a:ext cx="614606" cy="607904"/>
            </a:xfrm>
            <a:prstGeom prst="rect">
              <a:avLst/>
            </a:prstGeom>
          </p:spPr>
        </p:pic>
      </p:grpSp>
      <p:sp>
        <p:nvSpPr>
          <p:cNvPr id="17" name="object 17" descr=""/>
          <p:cNvSpPr/>
          <p:nvPr/>
        </p:nvSpPr>
        <p:spPr>
          <a:xfrm>
            <a:off x="15757614" y="903123"/>
            <a:ext cx="95250" cy="95250"/>
          </a:xfrm>
          <a:custGeom>
            <a:avLst/>
            <a:gdLst/>
            <a:ahLst/>
            <a:cxnLst/>
            <a:rect l="l" t="t" r="r" b="b"/>
            <a:pathLst>
              <a:path w="95250" h="95250">
                <a:moveTo>
                  <a:pt x="95249" y="95249"/>
                </a:moveTo>
                <a:lnTo>
                  <a:pt x="0" y="95249"/>
                </a:lnTo>
                <a:lnTo>
                  <a:pt x="0" y="0"/>
                </a:lnTo>
                <a:lnTo>
                  <a:pt x="95249" y="0"/>
                </a:lnTo>
                <a:lnTo>
                  <a:pt x="95249" y="95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object 18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52667" y="2978859"/>
            <a:ext cx="123825" cy="123824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52667" y="4045659"/>
            <a:ext cx="123825" cy="123824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52667" y="5112458"/>
            <a:ext cx="123825" cy="123824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52667" y="6179258"/>
            <a:ext cx="123825" cy="123824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52667" y="7246058"/>
            <a:ext cx="123825" cy="123824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852667" y="8312858"/>
            <a:ext cx="123825" cy="123824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1152357" y="2804805"/>
            <a:ext cx="12941300" cy="57816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50">
                <a:latin typeface="Arial Black"/>
                <a:cs typeface="Arial Black"/>
              </a:rPr>
              <a:t>Delay</a:t>
            </a:r>
            <a:r>
              <a:rPr dirty="0" sz="2750" spc="12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in</a:t>
            </a:r>
            <a:r>
              <a:rPr dirty="0" sz="2750" spc="125">
                <a:latin typeface="Arial Black"/>
                <a:cs typeface="Arial Black"/>
              </a:rPr>
              <a:t> </a:t>
            </a:r>
            <a:r>
              <a:rPr dirty="0" sz="2750" spc="-10">
                <a:latin typeface="Arial Black"/>
                <a:cs typeface="Arial Black"/>
              </a:rPr>
              <a:t>accessing</a:t>
            </a:r>
            <a:r>
              <a:rPr dirty="0" sz="2750" spc="130">
                <a:latin typeface="Arial Black"/>
                <a:cs typeface="Arial Black"/>
              </a:rPr>
              <a:t> </a:t>
            </a:r>
            <a:r>
              <a:rPr dirty="0" sz="2750" spc="55">
                <a:latin typeface="Arial Black"/>
                <a:cs typeface="Arial Black"/>
              </a:rPr>
              <a:t>patient</a:t>
            </a:r>
            <a:r>
              <a:rPr dirty="0" sz="2750" spc="125">
                <a:latin typeface="Arial Black"/>
                <a:cs typeface="Arial Black"/>
              </a:rPr>
              <a:t> </a:t>
            </a:r>
            <a:r>
              <a:rPr dirty="0" sz="2750" spc="85">
                <a:latin typeface="Arial Black"/>
                <a:cs typeface="Arial Black"/>
              </a:rPr>
              <a:t>information</a:t>
            </a:r>
            <a:r>
              <a:rPr dirty="0" sz="2750" spc="12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when</a:t>
            </a:r>
            <a:r>
              <a:rPr dirty="0" sz="2750" spc="125">
                <a:latin typeface="Arial Black"/>
                <a:cs typeface="Arial Black"/>
              </a:rPr>
              <a:t> </a:t>
            </a:r>
            <a:r>
              <a:rPr dirty="0" sz="2750" spc="-10">
                <a:latin typeface="Arial Black"/>
                <a:cs typeface="Arial Black"/>
              </a:rPr>
              <a:t>needed</a:t>
            </a:r>
            <a:endParaRPr sz="275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1220"/>
              </a:spcBef>
            </a:pPr>
            <a:endParaRPr sz="27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</a:pPr>
            <a:r>
              <a:rPr dirty="0" sz="2750" spc="105">
                <a:latin typeface="Arial Black"/>
                <a:cs typeface="Arial Black"/>
              </a:rPr>
              <a:t>Difficulty</a:t>
            </a:r>
            <a:r>
              <a:rPr dirty="0" sz="2750" spc="20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tracking,</a:t>
            </a:r>
            <a:r>
              <a:rPr dirty="0" sz="2750" spc="21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changing,</a:t>
            </a:r>
            <a:r>
              <a:rPr dirty="0" sz="2750" spc="21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or</a:t>
            </a:r>
            <a:r>
              <a:rPr dirty="0" sz="2750" spc="21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canceling</a:t>
            </a:r>
            <a:r>
              <a:rPr dirty="0" sz="2750" spc="210">
                <a:latin typeface="Arial Black"/>
                <a:cs typeface="Arial Black"/>
              </a:rPr>
              <a:t> </a:t>
            </a:r>
            <a:r>
              <a:rPr dirty="0" sz="2750" spc="55">
                <a:latin typeface="Arial Black"/>
                <a:cs typeface="Arial Black"/>
              </a:rPr>
              <a:t>patient</a:t>
            </a:r>
            <a:r>
              <a:rPr dirty="0" sz="2750" spc="215">
                <a:latin typeface="Arial Black"/>
                <a:cs typeface="Arial Black"/>
              </a:rPr>
              <a:t> </a:t>
            </a:r>
            <a:r>
              <a:rPr dirty="0" sz="2750" spc="65">
                <a:latin typeface="Arial Black"/>
                <a:cs typeface="Arial Black"/>
              </a:rPr>
              <a:t>appointment</a:t>
            </a:r>
            <a:endParaRPr sz="2750">
              <a:latin typeface="Arial Black"/>
              <a:cs typeface="Arial Black"/>
            </a:endParaRPr>
          </a:p>
          <a:p>
            <a:pPr marL="12700" marR="5080">
              <a:lnSpc>
                <a:spcPct val="254500"/>
              </a:lnSpc>
              <a:spcBef>
                <a:spcPts val="5"/>
              </a:spcBef>
            </a:pPr>
            <a:r>
              <a:rPr dirty="0" sz="2750" spc="-40">
                <a:latin typeface="Arial Black"/>
                <a:cs typeface="Arial Black"/>
              </a:rPr>
              <a:t>Lack</a:t>
            </a:r>
            <a:r>
              <a:rPr dirty="0" sz="2750" spc="160">
                <a:latin typeface="Arial Black"/>
                <a:cs typeface="Arial Black"/>
              </a:rPr>
              <a:t> </a:t>
            </a:r>
            <a:r>
              <a:rPr dirty="0" sz="2750" spc="50">
                <a:latin typeface="Arial Black"/>
                <a:cs typeface="Arial Black"/>
              </a:rPr>
              <a:t>of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accurate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analytics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 spc="85">
                <a:latin typeface="Arial Black"/>
                <a:cs typeface="Arial Black"/>
              </a:rPr>
              <a:t>for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the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management</a:t>
            </a:r>
            <a:r>
              <a:rPr dirty="0" sz="2750" spc="17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and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medical</a:t>
            </a:r>
            <a:r>
              <a:rPr dirty="0" sz="2750" spc="170">
                <a:latin typeface="Arial Black"/>
                <a:cs typeface="Arial Black"/>
              </a:rPr>
              <a:t> </a:t>
            </a:r>
            <a:r>
              <a:rPr dirty="0" sz="2750" spc="-20">
                <a:latin typeface="Arial Black"/>
                <a:cs typeface="Arial Black"/>
              </a:rPr>
              <a:t>team </a:t>
            </a:r>
            <a:r>
              <a:rPr dirty="0" sz="2750">
                <a:latin typeface="Arial Black"/>
                <a:cs typeface="Arial Black"/>
              </a:rPr>
              <a:t>No</a:t>
            </a:r>
            <a:r>
              <a:rPr dirty="0" sz="2750" spc="20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alerts</a:t>
            </a:r>
            <a:r>
              <a:rPr dirty="0" sz="2750" spc="21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or</a:t>
            </a:r>
            <a:r>
              <a:rPr dirty="0" sz="2750" spc="210">
                <a:latin typeface="Arial Black"/>
                <a:cs typeface="Arial Black"/>
              </a:rPr>
              <a:t> </a:t>
            </a:r>
            <a:r>
              <a:rPr dirty="0" sz="2750" spc="45">
                <a:latin typeface="Arial Black"/>
                <a:cs typeface="Arial Black"/>
              </a:rPr>
              <a:t>reminders</a:t>
            </a:r>
            <a:r>
              <a:rPr dirty="0" sz="2750" spc="215">
                <a:latin typeface="Arial Black"/>
                <a:cs typeface="Arial Black"/>
              </a:rPr>
              <a:t> </a:t>
            </a:r>
            <a:r>
              <a:rPr dirty="0" sz="2750" spc="85">
                <a:latin typeface="Arial Black"/>
                <a:cs typeface="Arial Black"/>
              </a:rPr>
              <a:t>for</a:t>
            </a:r>
            <a:r>
              <a:rPr dirty="0" sz="2750" spc="210">
                <a:latin typeface="Arial Black"/>
                <a:cs typeface="Arial Black"/>
              </a:rPr>
              <a:t> </a:t>
            </a:r>
            <a:r>
              <a:rPr dirty="0" sz="2750" spc="55">
                <a:latin typeface="Arial Black"/>
                <a:cs typeface="Arial Black"/>
              </a:rPr>
              <a:t>patient</a:t>
            </a:r>
            <a:r>
              <a:rPr dirty="0" sz="2750" spc="215">
                <a:latin typeface="Arial Black"/>
                <a:cs typeface="Arial Black"/>
              </a:rPr>
              <a:t> </a:t>
            </a:r>
            <a:r>
              <a:rPr dirty="0" sz="2750" spc="65">
                <a:latin typeface="Arial Black"/>
                <a:cs typeface="Arial Black"/>
              </a:rPr>
              <a:t>appointment</a:t>
            </a:r>
            <a:endParaRPr sz="2750">
              <a:latin typeface="Arial Black"/>
              <a:cs typeface="Arial Black"/>
            </a:endParaRPr>
          </a:p>
          <a:p>
            <a:pPr marL="12700" marR="2276475">
              <a:lnSpc>
                <a:spcPct val="254500"/>
              </a:lnSpc>
            </a:pPr>
            <a:r>
              <a:rPr dirty="0" sz="2750">
                <a:latin typeface="Arial Black"/>
                <a:cs typeface="Arial Black"/>
              </a:rPr>
              <a:t>No</a:t>
            </a:r>
            <a:r>
              <a:rPr dirty="0" sz="2750" spc="235">
                <a:latin typeface="Arial Black"/>
                <a:cs typeface="Arial Black"/>
              </a:rPr>
              <a:t> </a:t>
            </a:r>
            <a:r>
              <a:rPr dirty="0" sz="2750" spc="85">
                <a:latin typeface="Arial Black"/>
                <a:cs typeface="Arial Black"/>
              </a:rPr>
              <a:t>unified</a:t>
            </a:r>
            <a:r>
              <a:rPr dirty="0" sz="2750" spc="229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record</a:t>
            </a:r>
            <a:r>
              <a:rPr dirty="0" sz="2750" spc="235">
                <a:latin typeface="Arial Black"/>
                <a:cs typeface="Arial Black"/>
              </a:rPr>
              <a:t> </a:t>
            </a:r>
            <a:r>
              <a:rPr dirty="0" sz="2750" spc="85">
                <a:latin typeface="Arial Black"/>
                <a:cs typeface="Arial Black"/>
              </a:rPr>
              <a:t>for</a:t>
            </a:r>
            <a:r>
              <a:rPr dirty="0" sz="2750" spc="229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diagnosis</a:t>
            </a:r>
            <a:r>
              <a:rPr dirty="0" sz="2750" spc="23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and</a:t>
            </a:r>
            <a:r>
              <a:rPr dirty="0" sz="2750" spc="235">
                <a:latin typeface="Arial Black"/>
                <a:cs typeface="Arial Black"/>
              </a:rPr>
              <a:t> </a:t>
            </a:r>
            <a:r>
              <a:rPr dirty="0" sz="2750" spc="45">
                <a:latin typeface="Arial Black"/>
                <a:cs typeface="Arial Black"/>
              </a:rPr>
              <a:t>treatment</a:t>
            </a:r>
            <a:r>
              <a:rPr dirty="0" sz="2750" spc="229">
                <a:latin typeface="Arial Black"/>
                <a:cs typeface="Arial Black"/>
              </a:rPr>
              <a:t> </a:t>
            </a:r>
            <a:r>
              <a:rPr dirty="0" sz="2750" spc="60">
                <a:latin typeface="Arial Black"/>
                <a:cs typeface="Arial Black"/>
              </a:rPr>
              <a:t>history </a:t>
            </a:r>
            <a:r>
              <a:rPr dirty="0" sz="2750" spc="45">
                <a:latin typeface="Arial Black"/>
                <a:cs typeface="Arial Black"/>
              </a:rPr>
              <a:t>Repetitive</a:t>
            </a:r>
            <a:r>
              <a:rPr dirty="0" sz="2750" spc="19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data</a:t>
            </a:r>
            <a:r>
              <a:rPr dirty="0" sz="2750" spc="195">
                <a:latin typeface="Arial Black"/>
                <a:cs typeface="Arial Black"/>
              </a:rPr>
              <a:t> </a:t>
            </a:r>
            <a:r>
              <a:rPr dirty="0" sz="2750" spc="70">
                <a:latin typeface="Arial Black"/>
                <a:cs typeface="Arial Black"/>
              </a:rPr>
              <a:t>entry</a:t>
            </a:r>
            <a:r>
              <a:rPr dirty="0" sz="2750" spc="200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and</a:t>
            </a:r>
            <a:r>
              <a:rPr dirty="0" sz="2750" spc="195">
                <a:latin typeface="Arial Black"/>
                <a:cs typeface="Arial Black"/>
              </a:rPr>
              <a:t> </a:t>
            </a:r>
            <a:r>
              <a:rPr dirty="0" sz="2750">
                <a:latin typeface="Arial Black"/>
                <a:cs typeface="Arial Black"/>
              </a:rPr>
              <a:t>increased</a:t>
            </a:r>
            <a:r>
              <a:rPr dirty="0" sz="2750" spc="200">
                <a:latin typeface="Arial Black"/>
                <a:cs typeface="Arial Black"/>
              </a:rPr>
              <a:t> </a:t>
            </a:r>
            <a:r>
              <a:rPr dirty="0" sz="2750" spc="65">
                <a:latin typeface="Arial Black"/>
                <a:cs typeface="Arial Black"/>
              </a:rPr>
              <a:t>error</a:t>
            </a:r>
            <a:r>
              <a:rPr dirty="0" sz="2750" spc="200">
                <a:latin typeface="Arial Black"/>
                <a:cs typeface="Arial Black"/>
              </a:rPr>
              <a:t> </a:t>
            </a:r>
            <a:r>
              <a:rPr dirty="0" sz="2750" spc="-10">
                <a:latin typeface="Arial Black"/>
                <a:cs typeface="Arial Black"/>
              </a:rPr>
              <a:t>rates</a:t>
            </a:r>
            <a:endParaRPr sz="2750">
              <a:latin typeface="Arial Black"/>
              <a:cs typeface="Arial Black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854075" y="737823"/>
            <a:ext cx="3754120" cy="885190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5600" spc="55">
                <a:solidFill>
                  <a:srgbClr val="203F37"/>
                </a:solidFill>
              </a:rPr>
              <a:t>Problems</a:t>
            </a:r>
            <a:endParaRPr sz="5600"/>
          </a:p>
        </p:txBody>
      </p:sp>
      <p:sp>
        <p:nvSpPr>
          <p:cNvPr id="26" name="object 26" descr=""/>
          <p:cNvSpPr txBox="1"/>
          <p:nvPr/>
        </p:nvSpPr>
        <p:spPr>
          <a:xfrm>
            <a:off x="14475941" y="1893895"/>
            <a:ext cx="59245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10" b="1" i="1">
                <a:latin typeface="Verdana"/>
                <a:cs typeface="Verdana"/>
              </a:rPr>
              <a:t>Objectives</a:t>
            </a:r>
            <a:endParaRPr sz="750">
              <a:latin typeface="Verdana"/>
              <a:cs typeface="Verdana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7552737" y="1126600"/>
            <a:ext cx="547370" cy="1270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650" spc="-10" b="1" i="1">
                <a:latin typeface="Verdana"/>
                <a:cs typeface="Verdana"/>
              </a:rPr>
              <a:t>Why</a:t>
            </a:r>
            <a:r>
              <a:rPr dirty="0" sz="650" spc="-45" b="1" i="1">
                <a:latin typeface="Verdana"/>
                <a:cs typeface="Verdana"/>
              </a:rPr>
              <a:t> </a:t>
            </a:r>
            <a:r>
              <a:rPr dirty="0" sz="650" spc="-10" b="1" i="1">
                <a:latin typeface="Verdana"/>
                <a:cs typeface="Verdana"/>
              </a:rPr>
              <a:t>Odoo?</a:t>
            </a:r>
            <a:endParaRPr sz="650">
              <a:latin typeface="Verdana"/>
              <a:cs typeface="Verdana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17373468" y="1944261"/>
            <a:ext cx="905510" cy="210185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5080" indent="19685">
              <a:lnSpc>
                <a:spcPct val="102800"/>
              </a:lnSpc>
              <a:spcBef>
                <a:spcPts val="70"/>
              </a:spcBef>
            </a:pPr>
            <a:r>
              <a:rPr dirty="0" sz="600" spc="-10" b="1" i="1">
                <a:latin typeface="Verdana"/>
                <a:cs typeface="Verdana"/>
              </a:rPr>
              <a:t>Information</a:t>
            </a:r>
            <a:r>
              <a:rPr dirty="0" sz="600" spc="25" b="1" i="1">
                <a:latin typeface="Verdana"/>
                <a:cs typeface="Verdana"/>
              </a:rPr>
              <a:t> </a:t>
            </a:r>
            <a:r>
              <a:rPr dirty="0" sz="600" spc="-10" b="1" i="1">
                <a:latin typeface="Verdana"/>
                <a:cs typeface="Verdana"/>
              </a:rPr>
              <a:t>System</a:t>
            </a:r>
            <a:r>
              <a:rPr dirty="0" sz="600" spc="500" b="1" i="1">
                <a:latin typeface="Verdana"/>
                <a:cs typeface="Verdana"/>
              </a:rPr>
              <a:t> </a:t>
            </a:r>
            <a:r>
              <a:rPr dirty="0" sz="600" b="1" i="1">
                <a:latin typeface="Verdana"/>
                <a:cs typeface="Verdana"/>
              </a:rPr>
              <a:t>And</a:t>
            </a:r>
            <a:r>
              <a:rPr dirty="0" sz="600" spc="-10" b="1" i="1">
                <a:latin typeface="Verdana"/>
                <a:cs typeface="Verdana"/>
              </a:rPr>
              <a:t> </a:t>
            </a:r>
            <a:r>
              <a:rPr dirty="0" sz="600" spc="-65" b="1" i="1">
                <a:latin typeface="Verdana"/>
                <a:cs typeface="Verdana"/>
              </a:rPr>
              <a:t>Trackinoft</a:t>
            </a:r>
            <a:r>
              <a:rPr dirty="0" sz="600" spc="15" b="1" i="1">
                <a:latin typeface="Verdana"/>
                <a:cs typeface="Verdana"/>
              </a:rPr>
              <a:t> </a:t>
            </a:r>
            <a:r>
              <a:rPr dirty="0" sz="600" spc="-20" b="1" i="1">
                <a:latin typeface="Verdana"/>
                <a:cs typeface="Verdana"/>
              </a:rPr>
              <a:t>System</a:t>
            </a:r>
            <a:endParaRPr sz="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74116" y="329146"/>
            <a:ext cx="10106024" cy="9429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138969" y="862637"/>
            <a:ext cx="1133474" cy="361949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32662" y="600277"/>
            <a:ext cx="17854930" cy="9352915"/>
            <a:chOff x="232662" y="600277"/>
            <a:chExt cx="17854930" cy="9352915"/>
          </a:xfrm>
        </p:grpSpPr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43085" y="862637"/>
              <a:ext cx="561974" cy="36194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84679" y="939075"/>
              <a:ext cx="895349" cy="20954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74115" y="1219837"/>
              <a:ext cx="10113098" cy="51815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2662" y="4225974"/>
              <a:ext cx="9848849" cy="9239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99180" y="4745180"/>
              <a:ext cx="1076324" cy="34289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06911" y="4733648"/>
              <a:ext cx="533399" cy="34289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46830" y="4823634"/>
              <a:ext cx="857249" cy="20002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2662" y="5123671"/>
              <a:ext cx="9848849" cy="482917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23464" y="600277"/>
              <a:ext cx="1247774" cy="1298790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057177" y="872633"/>
            <a:ext cx="2828925" cy="129222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5980"/>
              </a:lnSpc>
              <a:spcBef>
                <a:spcPts val="95"/>
              </a:spcBef>
            </a:pPr>
            <a:r>
              <a:rPr dirty="0" sz="5000" spc="-10"/>
              <a:t>Website</a:t>
            </a:r>
            <a:endParaRPr sz="5000"/>
          </a:p>
          <a:p>
            <a:pPr algn="ctr" marR="52705">
              <a:lnSpc>
                <a:spcPts val="4000"/>
              </a:lnSpc>
            </a:pPr>
            <a:r>
              <a:rPr dirty="0" sz="3350" spc="-10">
                <a:solidFill>
                  <a:srgbClr val="1F7374"/>
                </a:solidFill>
              </a:rPr>
              <a:t>Services</a:t>
            </a:r>
            <a:endParaRPr sz="335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3359" y="282864"/>
              <a:ext cx="1295400" cy="1362075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2316848" y="1917410"/>
            <a:ext cx="13658850" cy="7541259"/>
            <a:chOff x="2316848" y="1917410"/>
            <a:chExt cx="13658850" cy="7541259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16848" y="3143524"/>
              <a:ext cx="13658849" cy="63150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16848" y="1917410"/>
              <a:ext cx="13658849" cy="127634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70655" y="2688476"/>
              <a:ext cx="1352549" cy="4286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80201" y="2663457"/>
              <a:ext cx="1028699" cy="47624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07610" y="2722851"/>
              <a:ext cx="1571624" cy="361949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2122972" y="483443"/>
            <a:ext cx="2692400" cy="749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750" spc="-10">
                <a:latin typeface="Arial Black"/>
                <a:cs typeface="Arial Black"/>
              </a:rPr>
              <a:t>Website</a:t>
            </a:r>
            <a:endParaRPr sz="4750">
              <a:latin typeface="Arial Black"/>
              <a:cs typeface="Arial Black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213906" y="1354711"/>
            <a:ext cx="4648200" cy="4235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solidFill>
                  <a:srgbClr val="0A8185"/>
                </a:solidFill>
                <a:latin typeface="Arial Black"/>
                <a:cs typeface="Arial Black"/>
              </a:rPr>
              <a:t>Your</a:t>
            </a:r>
            <a:r>
              <a:rPr dirty="0" sz="2600" spc="15">
                <a:solidFill>
                  <a:srgbClr val="0A8185"/>
                </a:solidFill>
                <a:latin typeface="Arial Black"/>
                <a:cs typeface="Arial Black"/>
              </a:rPr>
              <a:t> </a:t>
            </a:r>
            <a:r>
              <a:rPr dirty="0" sz="2600">
                <a:solidFill>
                  <a:srgbClr val="0A8185"/>
                </a:solidFill>
                <a:latin typeface="Arial Black"/>
                <a:cs typeface="Arial Black"/>
              </a:rPr>
              <a:t>experiences</a:t>
            </a:r>
            <a:r>
              <a:rPr dirty="0" sz="2600" spc="20">
                <a:solidFill>
                  <a:srgbClr val="0A8185"/>
                </a:solidFill>
                <a:latin typeface="Arial Black"/>
                <a:cs typeface="Arial Black"/>
              </a:rPr>
              <a:t> </a:t>
            </a:r>
            <a:r>
              <a:rPr dirty="0" sz="2600">
                <a:solidFill>
                  <a:srgbClr val="0A8185"/>
                </a:solidFill>
                <a:latin typeface="Arial Black"/>
                <a:cs typeface="Arial Black"/>
              </a:rPr>
              <a:t>with</a:t>
            </a:r>
            <a:r>
              <a:rPr dirty="0" sz="2600" spc="15">
                <a:solidFill>
                  <a:srgbClr val="0A8185"/>
                </a:solidFill>
                <a:latin typeface="Arial Black"/>
                <a:cs typeface="Arial Black"/>
              </a:rPr>
              <a:t> </a:t>
            </a:r>
            <a:r>
              <a:rPr dirty="0" sz="2600" spc="-25">
                <a:solidFill>
                  <a:srgbClr val="0A8185"/>
                </a:solidFill>
                <a:latin typeface="Arial Black"/>
                <a:cs typeface="Arial Black"/>
              </a:rPr>
              <a:t>us</a:t>
            </a:r>
            <a:endParaRPr sz="2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378" y="407164"/>
            <a:ext cx="1400174" cy="12477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236119" y="1028700"/>
            <a:ext cx="17767300" cy="8996680"/>
            <a:chOff x="236119" y="1028700"/>
            <a:chExt cx="17767300" cy="899668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68227" y="1028700"/>
              <a:ext cx="11534774" cy="112394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65015" y="1703035"/>
              <a:ext cx="1181099" cy="37147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92521" y="2017908"/>
              <a:ext cx="895349" cy="41909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68227" y="2062920"/>
              <a:ext cx="11534774" cy="479107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22056" y="4472244"/>
              <a:ext cx="5972174" cy="20383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748884" y="2017908"/>
              <a:ext cx="2495549" cy="571499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7200756" y="3407732"/>
              <a:ext cx="3463290" cy="586740"/>
            </a:xfrm>
            <a:custGeom>
              <a:avLst/>
              <a:gdLst/>
              <a:ahLst/>
              <a:cxnLst/>
              <a:rect l="l" t="t" r="r" b="b"/>
              <a:pathLst>
                <a:path w="3463290" h="586739">
                  <a:moveTo>
                    <a:pt x="3462753" y="0"/>
                  </a:moveTo>
                  <a:lnTo>
                    <a:pt x="0" y="586616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200756" y="3856199"/>
              <a:ext cx="169545" cy="225425"/>
            </a:xfrm>
            <a:custGeom>
              <a:avLst/>
              <a:gdLst/>
              <a:ahLst/>
              <a:cxnLst/>
              <a:rect l="l" t="t" r="r" b="b"/>
              <a:pathLst>
                <a:path w="169545" h="225425">
                  <a:moveTo>
                    <a:pt x="169350" y="225388"/>
                  </a:moveTo>
                  <a:lnTo>
                    <a:pt x="0" y="138149"/>
                  </a:lnTo>
                  <a:lnTo>
                    <a:pt x="131167" y="0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975515" y="3133689"/>
              <a:ext cx="2476499" cy="57149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6119" y="2109929"/>
              <a:ext cx="6391274" cy="7915273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23258" rIns="0" bIns="0" rtlCol="0" vert="horz">
            <a:spAutoFit/>
          </a:bodyPr>
          <a:lstStyle/>
          <a:p>
            <a:pPr marL="1289050">
              <a:lnSpc>
                <a:spcPct val="100000"/>
              </a:lnSpc>
              <a:spcBef>
                <a:spcPts val="100"/>
              </a:spcBef>
            </a:pPr>
            <a:r>
              <a:rPr dirty="0" sz="3350"/>
              <a:t>Form</a:t>
            </a:r>
            <a:r>
              <a:rPr dirty="0" sz="3350" spc="210"/>
              <a:t> </a:t>
            </a:r>
            <a:r>
              <a:rPr dirty="0" sz="3350" spc="95"/>
              <a:t>for</a:t>
            </a:r>
            <a:r>
              <a:rPr dirty="0" sz="3350" spc="210"/>
              <a:t> </a:t>
            </a:r>
            <a:r>
              <a:rPr dirty="0" sz="3350" spc="-10"/>
              <a:t>Patient</a:t>
            </a:r>
            <a:endParaRPr sz="335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85510" y="667549"/>
            <a:ext cx="5819774" cy="948370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36983" y="1783165"/>
            <a:ext cx="6410324" cy="787103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1721" rIns="0" bIns="0" rtlCol="0" vert="horz">
            <a:spAutoFit/>
          </a:bodyPr>
          <a:lstStyle/>
          <a:p>
            <a:pPr marL="1214120">
              <a:lnSpc>
                <a:spcPct val="100000"/>
              </a:lnSpc>
              <a:spcBef>
                <a:spcPts val="100"/>
              </a:spcBef>
            </a:pPr>
            <a:r>
              <a:rPr dirty="0" sz="4750"/>
              <a:t>Live</a:t>
            </a:r>
            <a:r>
              <a:rPr dirty="0" sz="4750" spc="140"/>
              <a:t> </a:t>
            </a:r>
            <a:r>
              <a:rPr dirty="0" sz="4750" spc="-20"/>
              <a:t>Chat</a:t>
            </a:r>
            <a:endParaRPr sz="4750"/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6429" y="323119"/>
            <a:ext cx="1581149" cy="1409699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309552" y="1568966"/>
            <a:ext cx="12306300" cy="7689215"/>
            <a:chOff x="3309552" y="1568966"/>
            <a:chExt cx="12306300" cy="768921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9552" y="1568966"/>
              <a:ext cx="12306300" cy="7689146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98895" y="2339227"/>
              <a:ext cx="1085849" cy="24764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81983" rIns="0" bIns="0" rtlCol="0" vert="horz">
            <a:spAutoFit/>
          </a:bodyPr>
          <a:lstStyle/>
          <a:p>
            <a:pPr marL="1188085">
              <a:lnSpc>
                <a:spcPct val="100000"/>
              </a:lnSpc>
              <a:spcBef>
                <a:spcPts val="105"/>
              </a:spcBef>
            </a:pPr>
            <a:r>
              <a:rPr dirty="0" sz="3900"/>
              <a:t>Website</a:t>
            </a:r>
            <a:r>
              <a:rPr dirty="0" sz="3900" spc="250"/>
              <a:t> </a:t>
            </a:r>
            <a:r>
              <a:rPr dirty="0" sz="3900"/>
              <a:t>and</a:t>
            </a:r>
            <a:r>
              <a:rPr dirty="0" sz="3900" spc="250"/>
              <a:t> </a:t>
            </a:r>
            <a:r>
              <a:rPr dirty="0" sz="3900" spc="85"/>
              <a:t>appointment</a:t>
            </a:r>
            <a:endParaRPr sz="39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3511" y="229228"/>
            <a:ext cx="1295399" cy="13620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79236" y="783233"/>
            <a:ext cx="17745075" cy="9222105"/>
            <a:chOff x="379236" y="783233"/>
            <a:chExt cx="17745075" cy="922210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0791" y="2040658"/>
              <a:ext cx="13173074" cy="503872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67869" y="783233"/>
              <a:ext cx="13144836" cy="127634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59230" y="1627592"/>
              <a:ext cx="1076324" cy="24764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84663" y="2386233"/>
              <a:ext cx="2457449" cy="56197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9236" y="3709304"/>
              <a:ext cx="9172574" cy="629602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727791" y="432317"/>
            <a:ext cx="2680335" cy="925830"/>
          </a:xfrm>
          <a:prstGeom prst="rect"/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85"/>
              </a:spcBef>
            </a:pPr>
            <a:r>
              <a:rPr dirty="0" sz="2900"/>
              <a:t>Website</a:t>
            </a:r>
            <a:r>
              <a:rPr dirty="0" sz="2900" spc="200"/>
              <a:t> </a:t>
            </a:r>
            <a:r>
              <a:rPr dirty="0" sz="2900" spc="-25"/>
              <a:t>and </a:t>
            </a:r>
            <a:r>
              <a:rPr dirty="0" sz="2900" spc="60"/>
              <a:t>appointment</a:t>
            </a:r>
            <a:endParaRPr sz="29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107544" y="1708832"/>
            <a:ext cx="13668375" cy="3762375"/>
            <a:chOff x="3107544" y="1708832"/>
            <a:chExt cx="13668375" cy="376237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07544" y="1708832"/>
              <a:ext cx="13668374" cy="376237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10682" y="4191306"/>
              <a:ext cx="3781424" cy="101917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256202" y="4223853"/>
              <a:ext cx="3600449" cy="96202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07544" y="2317502"/>
              <a:ext cx="2200274" cy="5048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578177" y="4241413"/>
              <a:ext cx="1495424" cy="34289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354085" y="4273426"/>
              <a:ext cx="1847849" cy="428624"/>
            </a:xfrm>
            <a:prstGeom prst="rect">
              <a:avLst/>
            </a:prstGeom>
          </p:spPr>
        </p:pic>
      </p:grpSp>
      <p:grpSp>
        <p:nvGrpSpPr>
          <p:cNvPr id="10" name="object 10" descr=""/>
          <p:cNvGrpSpPr/>
          <p:nvPr/>
        </p:nvGrpSpPr>
        <p:grpSpPr>
          <a:xfrm>
            <a:off x="6269754" y="4684733"/>
            <a:ext cx="11864340" cy="4098290"/>
            <a:chOff x="6269754" y="4684733"/>
            <a:chExt cx="11864340" cy="4098290"/>
          </a:xfrm>
        </p:grpSpPr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69754" y="5992135"/>
              <a:ext cx="11864315" cy="2790825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13935664" y="4722833"/>
              <a:ext cx="175895" cy="1379220"/>
            </a:xfrm>
            <a:custGeom>
              <a:avLst/>
              <a:gdLst/>
              <a:ahLst/>
              <a:cxnLst/>
              <a:rect l="l" t="t" r="r" b="b"/>
              <a:pathLst>
                <a:path w="175894" h="1379220">
                  <a:moveTo>
                    <a:pt x="175366" y="0"/>
                  </a:moveTo>
                  <a:lnTo>
                    <a:pt x="0" y="1379191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3841500" y="5936423"/>
              <a:ext cx="227329" cy="165735"/>
            </a:xfrm>
            <a:custGeom>
              <a:avLst/>
              <a:gdLst/>
              <a:ahLst/>
              <a:cxnLst/>
              <a:rect l="l" t="t" r="r" b="b"/>
              <a:pathLst>
                <a:path w="227330" h="165735">
                  <a:moveTo>
                    <a:pt x="226774" y="28834"/>
                  </a:moveTo>
                  <a:lnTo>
                    <a:pt x="94163" y="165600"/>
                  </a:lnTo>
                  <a:lnTo>
                    <a:pt x="0" y="0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81983" rIns="0" bIns="0" rtlCol="0" vert="horz">
            <a:spAutoFit/>
          </a:bodyPr>
          <a:lstStyle/>
          <a:p>
            <a:pPr marL="1406525">
              <a:lnSpc>
                <a:spcPct val="100000"/>
              </a:lnSpc>
              <a:spcBef>
                <a:spcPts val="105"/>
              </a:spcBef>
            </a:pPr>
            <a:r>
              <a:rPr dirty="0" sz="3900"/>
              <a:t>Website</a:t>
            </a:r>
            <a:r>
              <a:rPr dirty="0" sz="3900" spc="250"/>
              <a:t> </a:t>
            </a:r>
            <a:r>
              <a:rPr dirty="0" sz="3900"/>
              <a:t>and</a:t>
            </a:r>
            <a:r>
              <a:rPr dirty="0" sz="3900" spc="250"/>
              <a:t> </a:t>
            </a:r>
            <a:r>
              <a:rPr dirty="0" sz="3900" spc="85"/>
              <a:t>appointment</a:t>
            </a:r>
            <a:endParaRPr sz="3900"/>
          </a:p>
        </p:txBody>
      </p:sp>
      <p:grpSp>
        <p:nvGrpSpPr>
          <p:cNvPr id="15" name="object 15" descr=""/>
          <p:cNvGrpSpPr/>
          <p:nvPr/>
        </p:nvGrpSpPr>
        <p:grpSpPr>
          <a:xfrm>
            <a:off x="5719447" y="4238902"/>
            <a:ext cx="3429635" cy="1410970"/>
            <a:chOff x="5719447" y="4238902"/>
            <a:chExt cx="3429635" cy="1410970"/>
          </a:xfrm>
        </p:grpSpPr>
        <p:sp>
          <p:nvSpPr>
            <p:cNvPr id="16" name="object 16" descr=""/>
            <p:cNvSpPr/>
            <p:nvPr/>
          </p:nvSpPr>
          <p:spPr>
            <a:xfrm>
              <a:off x="5757547" y="4277002"/>
              <a:ext cx="3353435" cy="1282065"/>
            </a:xfrm>
            <a:custGeom>
              <a:avLst/>
              <a:gdLst/>
              <a:ahLst/>
              <a:cxnLst/>
              <a:rect l="l" t="t" r="r" b="b"/>
              <a:pathLst>
                <a:path w="3353434" h="1282064">
                  <a:moveTo>
                    <a:pt x="3353053" y="0"/>
                  </a:moveTo>
                  <a:lnTo>
                    <a:pt x="0" y="1281895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757547" y="5397711"/>
              <a:ext cx="183515" cy="213995"/>
            </a:xfrm>
            <a:custGeom>
              <a:avLst/>
              <a:gdLst/>
              <a:ahLst/>
              <a:cxnLst/>
              <a:rect l="l" t="t" r="r" b="b"/>
              <a:pathLst>
                <a:path w="183514" h="213995">
                  <a:moveTo>
                    <a:pt x="183168" y="213527"/>
                  </a:moveTo>
                  <a:lnTo>
                    <a:pt x="0" y="161185"/>
                  </a:lnTo>
                  <a:lnTo>
                    <a:pt x="101535" y="0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8" name="object 1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54065" y="5795083"/>
            <a:ext cx="5838824" cy="3705224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883" y="97673"/>
            <a:ext cx="1171574" cy="121919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59058" y="298819"/>
            <a:ext cx="10601324" cy="1904999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125710" y="2540183"/>
            <a:ext cx="13315950" cy="7334250"/>
            <a:chOff x="2125710" y="2540183"/>
            <a:chExt cx="13315950" cy="7334250"/>
          </a:xfrm>
        </p:grpSpPr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25710" y="2540183"/>
              <a:ext cx="13315949" cy="733424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9685938" y="3308461"/>
              <a:ext cx="1318895" cy="209550"/>
            </a:xfrm>
            <a:custGeom>
              <a:avLst/>
              <a:gdLst/>
              <a:ahLst/>
              <a:cxnLst/>
              <a:rect l="l" t="t" r="r" b="b"/>
              <a:pathLst>
                <a:path w="1318895" h="209550">
                  <a:moveTo>
                    <a:pt x="529563" y="1733"/>
                  </a:moveTo>
                  <a:lnTo>
                    <a:pt x="190059" y="1733"/>
                  </a:lnTo>
                  <a:lnTo>
                    <a:pt x="234718" y="726"/>
                  </a:lnTo>
                  <a:lnTo>
                    <a:pt x="340920" y="0"/>
                  </a:lnTo>
                  <a:lnTo>
                    <a:pt x="529563" y="1733"/>
                  </a:lnTo>
                  <a:close/>
                </a:path>
                <a:path w="1318895" h="209550">
                  <a:moveTo>
                    <a:pt x="21360" y="41851"/>
                  </a:moveTo>
                  <a:lnTo>
                    <a:pt x="59030" y="15671"/>
                  </a:lnTo>
                  <a:lnTo>
                    <a:pt x="119017" y="5264"/>
                  </a:lnTo>
                  <a:lnTo>
                    <a:pt x="189831" y="1733"/>
                  </a:lnTo>
                  <a:lnTo>
                    <a:pt x="529886" y="1733"/>
                  </a:lnTo>
                  <a:lnTo>
                    <a:pt x="839718" y="9256"/>
                  </a:lnTo>
                  <a:lnTo>
                    <a:pt x="105364" y="9256"/>
                  </a:lnTo>
                  <a:lnTo>
                    <a:pt x="83199" y="10370"/>
                  </a:lnTo>
                  <a:lnTo>
                    <a:pt x="59565" y="17097"/>
                  </a:lnTo>
                  <a:lnTo>
                    <a:pt x="37802" y="28101"/>
                  </a:lnTo>
                  <a:lnTo>
                    <a:pt x="24589" y="39194"/>
                  </a:lnTo>
                  <a:lnTo>
                    <a:pt x="21360" y="41851"/>
                  </a:lnTo>
                  <a:close/>
                </a:path>
                <a:path w="1318895" h="209550">
                  <a:moveTo>
                    <a:pt x="105364" y="201718"/>
                  </a:moveTo>
                  <a:lnTo>
                    <a:pt x="83199" y="200605"/>
                  </a:lnTo>
                  <a:lnTo>
                    <a:pt x="59565" y="193877"/>
                  </a:lnTo>
                  <a:lnTo>
                    <a:pt x="37802" y="182873"/>
                  </a:lnTo>
                  <a:lnTo>
                    <a:pt x="25560" y="172559"/>
                  </a:lnTo>
                  <a:lnTo>
                    <a:pt x="21222" y="168952"/>
                  </a:lnTo>
                  <a:lnTo>
                    <a:pt x="9712" y="149482"/>
                  </a:lnTo>
                  <a:lnTo>
                    <a:pt x="2717" y="125624"/>
                  </a:lnTo>
                  <a:lnTo>
                    <a:pt x="621" y="106606"/>
                  </a:lnTo>
                  <a:lnTo>
                    <a:pt x="3252" y="85350"/>
                  </a:lnTo>
                  <a:lnTo>
                    <a:pt x="10313" y="61492"/>
                  </a:lnTo>
                  <a:lnTo>
                    <a:pt x="21264" y="42022"/>
                  </a:lnTo>
                  <a:lnTo>
                    <a:pt x="21360" y="41851"/>
                  </a:lnTo>
                  <a:lnTo>
                    <a:pt x="24589" y="39194"/>
                  </a:lnTo>
                  <a:lnTo>
                    <a:pt x="37802" y="28101"/>
                  </a:lnTo>
                  <a:lnTo>
                    <a:pt x="59565" y="17097"/>
                  </a:lnTo>
                  <a:lnTo>
                    <a:pt x="83199" y="10370"/>
                  </a:lnTo>
                  <a:lnTo>
                    <a:pt x="105364" y="9256"/>
                  </a:lnTo>
                  <a:lnTo>
                    <a:pt x="126793" y="15070"/>
                  </a:lnTo>
                  <a:lnTo>
                    <a:pt x="167513" y="42736"/>
                  </a:lnTo>
                  <a:lnTo>
                    <a:pt x="187339" y="81028"/>
                  </a:lnTo>
                  <a:lnTo>
                    <a:pt x="189477" y="105487"/>
                  </a:lnTo>
                  <a:lnTo>
                    <a:pt x="187339" y="129946"/>
                  </a:lnTo>
                  <a:lnTo>
                    <a:pt x="180923" y="150395"/>
                  </a:lnTo>
                  <a:lnTo>
                    <a:pt x="167513" y="168238"/>
                  </a:lnTo>
                  <a:lnTo>
                    <a:pt x="148490" y="184076"/>
                  </a:lnTo>
                  <a:lnTo>
                    <a:pt x="126793" y="195904"/>
                  </a:lnTo>
                  <a:lnTo>
                    <a:pt x="105364" y="201718"/>
                  </a:lnTo>
                  <a:close/>
                </a:path>
                <a:path w="1318895" h="209550">
                  <a:moveTo>
                    <a:pt x="1221646" y="207421"/>
                  </a:moveTo>
                  <a:lnTo>
                    <a:pt x="1164224" y="205202"/>
                  </a:lnTo>
                  <a:lnTo>
                    <a:pt x="1044216" y="202442"/>
                  </a:lnTo>
                  <a:lnTo>
                    <a:pt x="976123" y="201718"/>
                  </a:lnTo>
                  <a:lnTo>
                    <a:pt x="105364" y="201718"/>
                  </a:lnTo>
                  <a:lnTo>
                    <a:pt x="126793" y="195904"/>
                  </a:lnTo>
                  <a:lnTo>
                    <a:pt x="167513" y="168238"/>
                  </a:lnTo>
                  <a:lnTo>
                    <a:pt x="187339" y="129946"/>
                  </a:lnTo>
                  <a:lnTo>
                    <a:pt x="189477" y="105487"/>
                  </a:lnTo>
                  <a:lnTo>
                    <a:pt x="187415" y="81897"/>
                  </a:lnTo>
                  <a:lnTo>
                    <a:pt x="167513" y="42736"/>
                  </a:lnTo>
                  <a:lnTo>
                    <a:pt x="126793" y="15070"/>
                  </a:lnTo>
                  <a:lnTo>
                    <a:pt x="105364" y="9256"/>
                  </a:lnTo>
                  <a:lnTo>
                    <a:pt x="839718" y="9256"/>
                  </a:lnTo>
                  <a:lnTo>
                    <a:pt x="1072997" y="18454"/>
                  </a:lnTo>
                  <a:lnTo>
                    <a:pt x="1149096" y="22849"/>
                  </a:lnTo>
                  <a:lnTo>
                    <a:pt x="1176026" y="24938"/>
                  </a:lnTo>
                  <a:lnTo>
                    <a:pt x="1228240" y="28324"/>
                  </a:lnTo>
                  <a:lnTo>
                    <a:pt x="1281503" y="50778"/>
                  </a:lnTo>
                  <a:lnTo>
                    <a:pt x="1309725" y="81897"/>
                  </a:lnTo>
                  <a:lnTo>
                    <a:pt x="1318880" y="119164"/>
                  </a:lnTo>
                  <a:lnTo>
                    <a:pt x="1315917" y="141128"/>
                  </a:lnTo>
                  <a:lnTo>
                    <a:pt x="1298631" y="178908"/>
                  </a:lnTo>
                  <a:lnTo>
                    <a:pt x="1253723" y="199580"/>
                  </a:lnTo>
                  <a:lnTo>
                    <a:pt x="1231269" y="205371"/>
                  </a:lnTo>
                  <a:lnTo>
                    <a:pt x="1221646" y="207421"/>
                  </a:lnTo>
                  <a:close/>
                </a:path>
                <a:path w="1318895" h="209550">
                  <a:moveTo>
                    <a:pt x="621" y="106606"/>
                  </a:moveTo>
                  <a:lnTo>
                    <a:pt x="0" y="100965"/>
                  </a:lnTo>
                  <a:lnTo>
                    <a:pt x="1127" y="81897"/>
                  </a:lnTo>
                  <a:lnTo>
                    <a:pt x="1178" y="81028"/>
                  </a:lnTo>
                  <a:lnTo>
                    <a:pt x="1291" y="79113"/>
                  </a:lnTo>
                  <a:lnTo>
                    <a:pt x="6237" y="64477"/>
                  </a:lnTo>
                  <a:lnTo>
                    <a:pt x="14122" y="50778"/>
                  </a:lnTo>
                  <a:lnTo>
                    <a:pt x="20642" y="42736"/>
                  </a:lnTo>
                  <a:lnTo>
                    <a:pt x="21264" y="42022"/>
                  </a:lnTo>
                  <a:lnTo>
                    <a:pt x="10313" y="61492"/>
                  </a:lnTo>
                  <a:lnTo>
                    <a:pt x="3252" y="85350"/>
                  </a:lnTo>
                  <a:lnTo>
                    <a:pt x="621" y="106606"/>
                  </a:lnTo>
                  <a:close/>
                </a:path>
                <a:path w="1318895" h="209550">
                  <a:moveTo>
                    <a:pt x="21132" y="168800"/>
                  </a:moveTo>
                  <a:lnTo>
                    <a:pt x="1291" y="131861"/>
                  </a:lnTo>
                  <a:lnTo>
                    <a:pt x="200" y="110009"/>
                  </a:lnTo>
                  <a:lnTo>
                    <a:pt x="621" y="106606"/>
                  </a:lnTo>
                  <a:lnTo>
                    <a:pt x="2717" y="125624"/>
                  </a:lnTo>
                  <a:lnTo>
                    <a:pt x="9712" y="149482"/>
                  </a:lnTo>
                  <a:lnTo>
                    <a:pt x="21132" y="168800"/>
                  </a:lnTo>
                  <a:close/>
                </a:path>
                <a:path w="1318895" h="209550">
                  <a:moveTo>
                    <a:pt x="274826" y="209032"/>
                  </a:moveTo>
                  <a:lnTo>
                    <a:pt x="243295" y="209032"/>
                  </a:lnTo>
                  <a:lnTo>
                    <a:pt x="204241" y="208780"/>
                  </a:lnTo>
                  <a:lnTo>
                    <a:pt x="139610" y="207003"/>
                  </a:lnTo>
                  <a:lnTo>
                    <a:pt x="95384" y="203144"/>
                  </a:lnTo>
                  <a:lnTo>
                    <a:pt x="46867" y="190313"/>
                  </a:lnTo>
                  <a:lnTo>
                    <a:pt x="21279" y="168952"/>
                  </a:lnTo>
                  <a:lnTo>
                    <a:pt x="37802" y="182873"/>
                  </a:lnTo>
                  <a:lnTo>
                    <a:pt x="59565" y="193877"/>
                  </a:lnTo>
                  <a:lnTo>
                    <a:pt x="83199" y="200605"/>
                  </a:lnTo>
                  <a:lnTo>
                    <a:pt x="105364" y="201718"/>
                  </a:lnTo>
                  <a:lnTo>
                    <a:pt x="836028" y="201718"/>
                  </a:lnTo>
                  <a:lnTo>
                    <a:pt x="274826" y="2090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57044" y="6119407"/>
              <a:ext cx="3200399" cy="733424"/>
            </a:xfrm>
            <a:prstGeom prst="rect">
              <a:avLst/>
            </a:prstGeom>
          </p:spPr>
        </p:pic>
      </p:grp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424188" y="1252814"/>
            <a:ext cx="1676399" cy="390524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1559595" y="252649"/>
            <a:ext cx="2132330" cy="739140"/>
          </a:xfrm>
          <a:prstGeom prst="rect">
            <a:avLst/>
          </a:prstGeom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3299"/>
              </a:lnSpc>
              <a:spcBef>
                <a:spcPts val="15"/>
              </a:spcBef>
            </a:pPr>
            <a:r>
              <a:rPr dirty="0" sz="2300">
                <a:latin typeface="Arial Black"/>
                <a:cs typeface="Arial Black"/>
              </a:rPr>
              <a:t>Website</a:t>
            </a:r>
            <a:r>
              <a:rPr dirty="0" sz="2300" spc="155">
                <a:latin typeface="Arial Black"/>
                <a:cs typeface="Arial Black"/>
              </a:rPr>
              <a:t> </a:t>
            </a:r>
            <a:r>
              <a:rPr dirty="0" sz="2300" spc="-25">
                <a:latin typeface="Arial Black"/>
                <a:cs typeface="Arial Black"/>
              </a:rPr>
              <a:t>and </a:t>
            </a:r>
            <a:r>
              <a:rPr dirty="0" sz="2300" spc="40">
                <a:latin typeface="Arial Black"/>
                <a:cs typeface="Arial Black"/>
              </a:rPr>
              <a:t>appointment</a:t>
            </a:r>
            <a:endParaRPr sz="2300">
              <a:latin typeface="Arial Black"/>
              <a:cs typeface="Arial Black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02980" y="7464764"/>
            <a:ext cx="536900" cy="144780"/>
          </a:xfrm>
          <a:prstGeom prst="rect">
            <a:avLst/>
          </a:prstGeom>
        </p:spPr>
      </p:pic>
      <p:sp>
        <p:nvSpPr>
          <p:cNvPr id="11" name="object 11" descr=""/>
          <p:cNvSpPr/>
          <p:nvPr/>
        </p:nvSpPr>
        <p:spPr>
          <a:xfrm>
            <a:off x="9751636" y="8177101"/>
            <a:ext cx="441325" cy="130810"/>
          </a:xfrm>
          <a:custGeom>
            <a:avLst/>
            <a:gdLst/>
            <a:ahLst/>
            <a:cxnLst/>
            <a:rect l="l" t="t" r="r" b="b"/>
            <a:pathLst>
              <a:path w="441325" h="130809">
                <a:moveTo>
                  <a:pt x="382963" y="126793"/>
                </a:moveTo>
                <a:lnTo>
                  <a:pt x="269283" y="124650"/>
                </a:lnTo>
                <a:lnTo>
                  <a:pt x="267820" y="124650"/>
                </a:lnTo>
                <a:lnTo>
                  <a:pt x="174752" y="122135"/>
                </a:lnTo>
                <a:lnTo>
                  <a:pt x="112466" y="119620"/>
                </a:lnTo>
                <a:lnTo>
                  <a:pt x="111467" y="119620"/>
                </a:lnTo>
                <a:lnTo>
                  <a:pt x="99319" y="118844"/>
                </a:lnTo>
                <a:lnTo>
                  <a:pt x="122796" y="88142"/>
                </a:lnTo>
                <a:lnTo>
                  <a:pt x="124835" y="78216"/>
                </a:lnTo>
                <a:lnTo>
                  <a:pt x="123888" y="64628"/>
                </a:lnTo>
                <a:lnTo>
                  <a:pt x="105785" y="22018"/>
                </a:lnTo>
                <a:lnTo>
                  <a:pt x="68862" y="4712"/>
                </a:lnTo>
                <a:lnTo>
                  <a:pt x="63882" y="4712"/>
                </a:lnTo>
                <a:lnTo>
                  <a:pt x="97826" y="1855"/>
                </a:lnTo>
                <a:lnTo>
                  <a:pt x="149009" y="202"/>
                </a:lnTo>
                <a:lnTo>
                  <a:pt x="209655" y="0"/>
                </a:lnTo>
                <a:lnTo>
                  <a:pt x="272950" y="1330"/>
                </a:lnTo>
                <a:lnTo>
                  <a:pt x="332080" y="4276"/>
                </a:lnTo>
                <a:lnTo>
                  <a:pt x="380230" y="8922"/>
                </a:lnTo>
                <a:lnTo>
                  <a:pt x="418280" y="19533"/>
                </a:lnTo>
                <a:lnTo>
                  <a:pt x="439160" y="53689"/>
                </a:lnTo>
                <a:lnTo>
                  <a:pt x="441094" y="63928"/>
                </a:lnTo>
                <a:lnTo>
                  <a:pt x="441065" y="74406"/>
                </a:lnTo>
                <a:lnTo>
                  <a:pt x="422015" y="111553"/>
                </a:lnTo>
                <a:lnTo>
                  <a:pt x="387725" y="125617"/>
                </a:lnTo>
                <a:lnTo>
                  <a:pt x="382963" y="126793"/>
                </a:lnTo>
                <a:close/>
              </a:path>
              <a:path w="441325" h="130809">
                <a:moveTo>
                  <a:pt x="33931" y="12300"/>
                </a:moveTo>
                <a:lnTo>
                  <a:pt x="39319" y="9159"/>
                </a:lnTo>
                <a:lnTo>
                  <a:pt x="49350" y="6064"/>
                </a:lnTo>
                <a:lnTo>
                  <a:pt x="60073" y="4712"/>
                </a:lnTo>
                <a:lnTo>
                  <a:pt x="63383" y="4712"/>
                </a:lnTo>
                <a:lnTo>
                  <a:pt x="50169" y="7016"/>
                </a:lnTo>
                <a:lnTo>
                  <a:pt x="40658" y="9397"/>
                </a:lnTo>
                <a:lnTo>
                  <a:pt x="33931" y="12300"/>
                </a:lnTo>
                <a:close/>
              </a:path>
              <a:path w="441325" h="130809">
                <a:moveTo>
                  <a:pt x="69590" y="130603"/>
                </a:moveTo>
                <a:lnTo>
                  <a:pt x="26326" y="117744"/>
                </a:lnTo>
                <a:lnTo>
                  <a:pt x="3272" y="80716"/>
                </a:lnTo>
                <a:lnTo>
                  <a:pt x="1233" y="64628"/>
                </a:lnTo>
                <a:lnTo>
                  <a:pt x="1551" y="58522"/>
                </a:lnTo>
                <a:lnTo>
                  <a:pt x="20417" y="23477"/>
                </a:lnTo>
                <a:lnTo>
                  <a:pt x="63383" y="4712"/>
                </a:lnTo>
                <a:lnTo>
                  <a:pt x="68862" y="4712"/>
                </a:lnTo>
                <a:lnTo>
                  <a:pt x="105785" y="22018"/>
                </a:lnTo>
                <a:lnTo>
                  <a:pt x="123764" y="63928"/>
                </a:lnTo>
                <a:lnTo>
                  <a:pt x="124835" y="78216"/>
                </a:lnTo>
                <a:lnTo>
                  <a:pt x="122796" y="88142"/>
                </a:lnTo>
                <a:lnTo>
                  <a:pt x="118525" y="97623"/>
                </a:lnTo>
                <a:lnTo>
                  <a:pt x="112646" y="106210"/>
                </a:lnTo>
                <a:lnTo>
                  <a:pt x="112109" y="106778"/>
                </a:lnTo>
                <a:lnTo>
                  <a:pt x="13888" y="106778"/>
                </a:lnTo>
                <a:lnTo>
                  <a:pt x="21578" y="110318"/>
                </a:lnTo>
                <a:lnTo>
                  <a:pt x="37291" y="113612"/>
                </a:lnTo>
                <a:lnTo>
                  <a:pt x="65304" y="116673"/>
                </a:lnTo>
                <a:lnTo>
                  <a:pt x="99319" y="118844"/>
                </a:lnTo>
                <a:lnTo>
                  <a:pt x="98388" y="119620"/>
                </a:lnTo>
                <a:lnTo>
                  <a:pt x="89474" y="124888"/>
                </a:lnTo>
                <a:lnTo>
                  <a:pt x="79666" y="128728"/>
                </a:lnTo>
                <a:lnTo>
                  <a:pt x="69590" y="130603"/>
                </a:lnTo>
                <a:close/>
              </a:path>
              <a:path w="441325" h="130809">
                <a:moveTo>
                  <a:pt x="31139" y="13859"/>
                </a:moveTo>
                <a:lnTo>
                  <a:pt x="32517" y="12910"/>
                </a:lnTo>
                <a:lnTo>
                  <a:pt x="33931" y="12300"/>
                </a:lnTo>
                <a:lnTo>
                  <a:pt x="32885" y="12910"/>
                </a:lnTo>
                <a:lnTo>
                  <a:pt x="31139" y="13859"/>
                </a:lnTo>
                <a:close/>
              </a:path>
              <a:path w="441325" h="130809">
                <a:moveTo>
                  <a:pt x="1551" y="58522"/>
                </a:moveTo>
                <a:lnTo>
                  <a:pt x="24823" y="18208"/>
                </a:lnTo>
                <a:lnTo>
                  <a:pt x="30850" y="14058"/>
                </a:lnTo>
                <a:lnTo>
                  <a:pt x="30548" y="14389"/>
                </a:lnTo>
                <a:lnTo>
                  <a:pt x="20417" y="23477"/>
                </a:lnTo>
                <a:lnTo>
                  <a:pt x="11011" y="36306"/>
                </a:lnTo>
                <a:lnTo>
                  <a:pt x="3740" y="50593"/>
                </a:lnTo>
                <a:lnTo>
                  <a:pt x="1551" y="58522"/>
                </a:lnTo>
                <a:close/>
              </a:path>
              <a:path w="441325" h="130809">
                <a:moveTo>
                  <a:pt x="14151" y="106778"/>
                </a:moveTo>
                <a:lnTo>
                  <a:pt x="0" y="74406"/>
                </a:lnTo>
                <a:lnTo>
                  <a:pt x="58" y="63928"/>
                </a:lnTo>
                <a:lnTo>
                  <a:pt x="1551" y="58522"/>
                </a:lnTo>
                <a:lnTo>
                  <a:pt x="1270" y="63928"/>
                </a:lnTo>
                <a:lnTo>
                  <a:pt x="1233" y="64628"/>
                </a:lnTo>
                <a:lnTo>
                  <a:pt x="3272" y="80716"/>
                </a:lnTo>
                <a:lnTo>
                  <a:pt x="7990" y="96268"/>
                </a:lnTo>
                <a:lnTo>
                  <a:pt x="14151" y="106778"/>
                </a:lnTo>
                <a:close/>
              </a:path>
              <a:path w="441325" h="130809">
                <a:moveTo>
                  <a:pt x="18122" y="108696"/>
                </a:moveTo>
                <a:lnTo>
                  <a:pt x="13888" y="106778"/>
                </a:lnTo>
                <a:lnTo>
                  <a:pt x="14036" y="106778"/>
                </a:lnTo>
                <a:lnTo>
                  <a:pt x="18122" y="108696"/>
                </a:lnTo>
                <a:close/>
              </a:path>
              <a:path w="441325" h="130809">
                <a:moveTo>
                  <a:pt x="99319" y="118844"/>
                </a:moveTo>
                <a:lnTo>
                  <a:pt x="65304" y="116673"/>
                </a:lnTo>
                <a:lnTo>
                  <a:pt x="37291" y="113612"/>
                </a:lnTo>
                <a:lnTo>
                  <a:pt x="21578" y="110318"/>
                </a:lnTo>
                <a:lnTo>
                  <a:pt x="14036" y="106778"/>
                </a:lnTo>
                <a:lnTo>
                  <a:pt x="112109" y="106778"/>
                </a:lnTo>
                <a:lnTo>
                  <a:pt x="105785" y="113458"/>
                </a:lnTo>
                <a:lnTo>
                  <a:pt x="99319" y="1188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3882554" y="3206857"/>
            <a:ext cx="1267460" cy="393700"/>
          </a:xfrm>
          <a:custGeom>
            <a:avLst/>
            <a:gdLst/>
            <a:ahLst/>
            <a:cxnLst/>
            <a:rect l="l" t="t" r="r" b="b"/>
            <a:pathLst>
              <a:path w="1267459" h="393700">
                <a:moveTo>
                  <a:pt x="152798" y="120649"/>
                </a:moveTo>
                <a:lnTo>
                  <a:pt x="232126" y="82549"/>
                </a:lnTo>
                <a:lnTo>
                  <a:pt x="273500" y="67309"/>
                </a:lnTo>
                <a:lnTo>
                  <a:pt x="310960" y="62229"/>
                </a:lnTo>
                <a:lnTo>
                  <a:pt x="386952" y="59689"/>
                </a:lnTo>
                <a:lnTo>
                  <a:pt x="424948" y="55879"/>
                </a:lnTo>
                <a:lnTo>
                  <a:pt x="463390" y="45719"/>
                </a:lnTo>
                <a:lnTo>
                  <a:pt x="540274" y="19049"/>
                </a:lnTo>
                <a:lnTo>
                  <a:pt x="587825" y="8889"/>
                </a:lnTo>
                <a:lnTo>
                  <a:pt x="627308" y="5079"/>
                </a:lnTo>
                <a:lnTo>
                  <a:pt x="674808" y="1269"/>
                </a:lnTo>
                <a:lnTo>
                  <a:pt x="728328" y="0"/>
                </a:lnTo>
                <a:lnTo>
                  <a:pt x="905040" y="0"/>
                </a:lnTo>
                <a:lnTo>
                  <a:pt x="962673" y="2539"/>
                </a:lnTo>
                <a:lnTo>
                  <a:pt x="1016343" y="3809"/>
                </a:lnTo>
                <a:lnTo>
                  <a:pt x="1064053" y="6349"/>
                </a:lnTo>
                <a:lnTo>
                  <a:pt x="1103807" y="10159"/>
                </a:lnTo>
                <a:lnTo>
                  <a:pt x="1133607" y="12699"/>
                </a:lnTo>
                <a:lnTo>
                  <a:pt x="1178211" y="20319"/>
                </a:lnTo>
                <a:lnTo>
                  <a:pt x="1223619" y="54609"/>
                </a:lnTo>
                <a:lnTo>
                  <a:pt x="1247907" y="91439"/>
                </a:lnTo>
                <a:lnTo>
                  <a:pt x="1251827" y="107949"/>
                </a:lnTo>
                <a:lnTo>
                  <a:pt x="562985" y="107949"/>
                </a:lnTo>
                <a:lnTo>
                  <a:pt x="317936" y="113022"/>
                </a:lnTo>
                <a:lnTo>
                  <a:pt x="176237" y="118109"/>
                </a:lnTo>
                <a:lnTo>
                  <a:pt x="152798" y="120649"/>
                </a:lnTo>
                <a:close/>
              </a:path>
              <a:path w="1267459" h="393700">
                <a:moveTo>
                  <a:pt x="1085134" y="130809"/>
                </a:moveTo>
                <a:lnTo>
                  <a:pt x="120148" y="130809"/>
                </a:lnTo>
                <a:lnTo>
                  <a:pt x="149735" y="121919"/>
                </a:lnTo>
                <a:lnTo>
                  <a:pt x="152798" y="120649"/>
                </a:lnTo>
                <a:lnTo>
                  <a:pt x="176237" y="118109"/>
                </a:lnTo>
                <a:lnTo>
                  <a:pt x="317936" y="113022"/>
                </a:lnTo>
                <a:lnTo>
                  <a:pt x="562985" y="107949"/>
                </a:lnTo>
                <a:lnTo>
                  <a:pt x="757593" y="107949"/>
                </a:lnTo>
                <a:lnTo>
                  <a:pt x="879709" y="109219"/>
                </a:lnTo>
                <a:lnTo>
                  <a:pt x="987682" y="111759"/>
                </a:lnTo>
                <a:lnTo>
                  <a:pt x="1074613" y="116839"/>
                </a:lnTo>
                <a:lnTo>
                  <a:pt x="1133607" y="121919"/>
                </a:lnTo>
                <a:lnTo>
                  <a:pt x="1139712" y="123189"/>
                </a:lnTo>
                <a:lnTo>
                  <a:pt x="1117947" y="123189"/>
                </a:lnTo>
                <a:lnTo>
                  <a:pt x="1097651" y="125729"/>
                </a:lnTo>
                <a:lnTo>
                  <a:pt x="1087709" y="129539"/>
                </a:lnTo>
                <a:lnTo>
                  <a:pt x="1085134" y="130809"/>
                </a:lnTo>
                <a:close/>
              </a:path>
              <a:path w="1267459" h="393700">
                <a:moveTo>
                  <a:pt x="1254103" y="131676"/>
                </a:moveTo>
                <a:lnTo>
                  <a:pt x="1187406" y="131676"/>
                </a:lnTo>
                <a:lnTo>
                  <a:pt x="1160816" y="126854"/>
                </a:lnTo>
                <a:lnTo>
                  <a:pt x="1160353" y="126854"/>
                </a:lnTo>
                <a:lnTo>
                  <a:pt x="1108034" y="119379"/>
                </a:lnTo>
                <a:lnTo>
                  <a:pt x="987682" y="111759"/>
                </a:lnTo>
                <a:lnTo>
                  <a:pt x="879709" y="109219"/>
                </a:lnTo>
                <a:lnTo>
                  <a:pt x="757593" y="107949"/>
                </a:lnTo>
                <a:lnTo>
                  <a:pt x="1251827" y="107949"/>
                </a:lnTo>
                <a:lnTo>
                  <a:pt x="1252996" y="113022"/>
                </a:lnTo>
                <a:lnTo>
                  <a:pt x="1253098" y="114299"/>
                </a:lnTo>
                <a:lnTo>
                  <a:pt x="1253222" y="116839"/>
                </a:lnTo>
                <a:lnTo>
                  <a:pt x="1253340" y="118109"/>
                </a:lnTo>
                <a:lnTo>
                  <a:pt x="1253384" y="119379"/>
                </a:lnTo>
                <a:lnTo>
                  <a:pt x="1253479" y="120649"/>
                </a:lnTo>
                <a:lnTo>
                  <a:pt x="1253569" y="121919"/>
                </a:lnTo>
                <a:lnTo>
                  <a:pt x="1253666" y="124459"/>
                </a:lnTo>
                <a:lnTo>
                  <a:pt x="1253790" y="125729"/>
                </a:lnTo>
                <a:lnTo>
                  <a:pt x="1253887" y="127835"/>
                </a:lnTo>
                <a:lnTo>
                  <a:pt x="1253980" y="129539"/>
                </a:lnTo>
                <a:lnTo>
                  <a:pt x="1254103" y="131676"/>
                </a:lnTo>
                <a:close/>
              </a:path>
              <a:path w="1267459" h="393700">
                <a:moveTo>
                  <a:pt x="120148" y="130809"/>
                </a:moveTo>
                <a:lnTo>
                  <a:pt x="112662" y="130809"/>
                </a:lnTo>
                <a:lnTo>
                  <a:pt x="106694" y="128269"/>
                </a:lnTo>
                <a:lnTo>
                  <a:pt x="100588" y="126854"/>
                </a:lnTo>
                <a:lnTo>
                  <a:pt x="95383" y="125729"/>
                </a:lnTo>
                <a:lnTo>
                  <a:pt x="114088" y="123189"/>
                </a:lnTo>
                <a:lnTo>
                  <a:pt x="141327" y="120649"/>
                </a:lnTo>
                <a:lnTo>
                  <a:pt x="152798" y="120649"/>
                </a:lnTo>
                <a:lnTo>
                  <a:pt x="149735" y="121919"/>
                </a:lnTo>
                <a:lnTo>
                  <a:pt x="120148" y="130809"/>
                </a:lnTo>
                <a:close/>
              </a:path>
              <a:path w="1267459" h="393700">
                <a:moveTo>
                  <a:pt x="1001214" y="260349"/>
                </a:moveTo>
                <a:lnTo>
                  <a:pt x="1001040" y="257809"/>
                </a:lnTo>
                <a:lnTo>
                  <a:pt x="1001059" y="253659"/>
                </a:lnTo>
                <a:lnTo>
                  <a:pt x="1002877" y="233679"/>
                </a:lnTo>
                <a:lnTo>
                  <a:pt x="1016450" y="193039"/>
                </a:lnTo>
                <a:lnTo>
                  <a:pt x="1044430" y="158749"/>
                </a:lnTo>
                <a:lnTo>
                  <a:pt x="1077410" y="134619"/>
                </a:lnTo>
                <a:lnTo>
                  <a:pt x="1085257" y="130809"/>
                </a:lnTo>
                <a:lnTo>
                  <a:pt x="1087709" y="129539"/>
                </a:lnTo>
                <a:lnTo>
                  <a:pt x="1097651" y="125729"/>
                </a:lnTo>
                <a:lnTo>
                  <a:pt x="1117947" y="123189"/>
                </a:lnTo>
                <a:lnTo>
                  <a:pt x="1122357" y="123189"/>
                </a:lnTo>
                <a:lnTo>
                  <a:pt x="1138697" y="124459"/>
                </a:lnTo>
                <a:lnTo>
                  <a:pt x="1159595" y="126854"/>
                </a:lnTo>
                <a:lnTo>
                  <a:pt x="1158169" y="126854"/>
                </a:lnTo>
                <a:lnTo>
                  <a:pt x="1162611" y="127835"/>
                </a:lnTo>
                <a:lnTo>
                  <a:pt x="1201668" y="140969"/>
                </a:lnTo>
                <a:lnTo>
                  <a:pt x="1224328" y="160019"/>
                </a:lnTo>
                <a:lnTo>
                  <a:pt x="1229816" y="165099"/>
                </a:lnTo>
                <a:lnTo>
                  <a:pt x="1242788" y="182879"/>
                </a:lnTo>
                <a:lnTo>
                  <a:pt x="1244834" y="186689"/>
                </a:lnTo>
                <a:lnTo>
                  <a:pt x="1242565" y="191769"/>
                </a:lnTo>
                <a:lnTo>
                  <a:pt x="1214430" y="226059"/>
                </a:lnTo>
                <a:lnTo>
                  <a:pt x="1166588" y="247649"/>
                </a:lnTo>
                <a:lnTo>
                  <a:pt x="1133607" y="256539"/>
                </a:lnTo>
                <a:lnTo>
                  <a:pt x="1001214" y="260349"/>
                </a:lnTo>
                <a:close/>
              </a:path>
              <a:path w="1267459" h="393700">
                <a:moveTo>
                  <a:pt x="1160307" y="126854"/>
                </a:moveTo>
                <a:lnTo>
                  <a:pt x="1159608" y="126854"/>
                </a:lnTo>
                <a:lnTo>
                  <a:pt x="1138697" y="124459"/>
                </a:lnTo>
                <a:lnTo>
                  <a:pt x="1122357" y="123189"/>
                </a:lnTo>
                <a:lnTo>
                  <a:pt x="1139712" y="123189"/>
                </a:lnTo>
                <a:lnTo>
                  <a:pt x="1160307" y="126854"/>
                </a:lnTo>
                <a:close/>
              </a:path>
              <a:path w="1267459" h="393700">
                <a:moveTo>
                  <a:pt x="93405" y="378459"/>
                </a:moveTo>
                <a:lnTo>
                  <a:pt x="89072" y="377189"/>
                </a:lnTo>
                <a:lnTo>
                  <a:pt x="75380" y="372109"/>
                </a:lnTo>
                <a:lnTo>
                  <a:pt x="61762" y="363219"/>
                </a:lnTo>
                <a:lnTo>
                  <a:pt x="60994" y="362223"/>
                </a:lnTo>
                <a:lnTo>
                  <a:pt x="60602" y="361919"/>
                </a:lnTo>
                <a:lnTo>
                  <a:pt x="26803" y="331469"/>
                </a:lnTo>
                <a:lnTo>
                  <a:pt x="6175" y="288289"/>
                </a:lnTo>
                <a:lnTo>
                  <a:pt x="3797" y="278129"/>
                </a:lnTo>
                <a:lnTo>
                  <a:pt x="3506" y="276859"/>
                </a:lnTo>
                <a:lnTo>
                  <a:pt x="2990" y="274319"/>
                </a:lnTo>
                <a:lnTo>
                  <a:pt x="966" y="257809"/>
                </a:lnTo>
                <a:lnTo>
                  <a:pt x="1059" y="245048"/>
                </a:lnTo>
                <a:lnTo>
                  <a:pt x="1172" y="241299"/>
                </a:lnTo>
                <a:lnTo>
                  <a:pt x="1301" y="240303"/>
                </a:lnTo>
                <a:lnTo>
                  <a:pt x="1389" y="239617"/>
                </a:lnTo>
                <a:lnTo>
                  <a:pt x="1774" y="237489"/>
                </a:lnTo>
                <a:lnTo>
                  <a:pt x="3407" y="227329"/>
                </a:lnTo>
                <a:lnTo>
                  <a:pt x="7514" y="212089"/>
                </a:lnTo>
                <a:lnTo>
                  <a:pt x="13408" y="196849"/>
                </a:lnTo>
                <a:lnTo>
                  <a:pt x="19075" y="186689"/>
                </a:lnTo>
                <a:lnTo>
                  <a:pt x="19502" y="185763"/>
                </a:lnTo>
                <a:lnTo>
                  <a:pt x="54306" y="147319"/>
                </a:lnTo>
                <a:lnTo>
                  <a:pt x="73549" y="134619"/>
                </a:lnTo>
                <a:lnTo>
                  <a:pt x="80766" y="130809"/>
                </a:lnTo>
                <a:lnTo>
                  <a:pt x="84747" y="129539"/>
                </a:lnTo>
                <a:lnTo>
                  <a:pt x="95383" y="125729"/>
                </a:lnTo>
                <a:lnTo>
                  <a:pt x="100588" y="126854"/>
                </a:lnTo>
                <a:lnTo>
                  <a:pt x="106694" y="128269"/>
                </a:lnTo>
                <a:lnTo>
                  <a:pt x="112662" y="130809"/>
                </a:lnTo>
                <a:lnTo>
                  <a:pt x="1085134" y="130809"/>
                </a:lnTo>
                <a:lnTo>
                  <a:pt x="1044430" y="158749"/>
                </a:lnTo>
                <a:lnTo>
                  <a:pt x="1016450" y="193039"/>
                </a:lnTo>
                <a:lnTo>
                  <a:pt x="1002877" y="233679"/>
                </a:lnTo>
                <a:lnTo>
                  <a:pt x="1001059" y="253659"/>
                </a:lnTo>
                <a:lnTo>
                  <a:pt x="1001063" y="257809"/>
                </a:lnTo>
                <a:lnTo>
                  <a:pt x="1001214" y="260349"/>
                </a:lnTo>
                <a:lnTo>
                  <a:pt x="739467" y="273049"/>
                </a:lnTo>
                <a:lnTo>
                  <a:pt x="622247" y="281926"/>
                </a:lnTo>
                <a:lnTo>
                  <a:pt x="544068" y="290829"/>
                </a:lnTo>
                <a:lnTo>
                  <a:pt x="495238" y="299719"/>
                </a:lnTo>
                <a:lnTo>
                  <a:pt x="454213" y="309879"/>
                </a:lnTo>
                <a:lnTo>
                  <a:pt x="443998" y="312419"/>
                </a:lnTo>
                <a:lnTo>
                  <a:pt x="411345" y="316229"/>
                </a:lnTo>
                <a:lnTo>
                  <a:pt x="347825" y="318769"/>
                </a:lnTo>
                <a:lnTo>
                  <a:pt x="317360" y="323710"/>
                </a:lnTo>
                <a:lnTo>
                  <a:pt x="286790" y="335279"/>
                </a:lnTo>
                <a:lnTo>
                  <a:pt x="231795" y="362223"/>
                </a:lnTo>
                <a:lnTo>
                  <a:pt x="61054" y="362223"/>
                </a:lnTo>
                <a:lnTo>
                  <a:pt x="74428" y="370839"/>
                </a:lnTo>
                <a:lnTo>
                  <a:pt x="89914" y="377189"/>
                </a:lnTo>
                <a:lnTo>
                  <a:pt x="93405" y="378459"/>
                </a:lnTo>
                <a:close/>
              </a:path>
              <a:path w="1267459" h="393700">
                <a:moveTo>
                  <a:pt x="1162611" y="127835"/>
                </a:moveTo>
                <a:lnTo>
                  <a:pt x="1158169" y="126854"/>
                </a:lnTo>
                <a:lnTo>
                  <a:pt x="1159017" y="126854"/>
                </a:lnTo>
                <a:lnTo>
                  <a:pt x="1162611" y="127835"/>
                </a:lnTo>
                <a:close/>
              </a:path>
              <a:path w="1267459" h="393700">
                <a:moveTo>
                  <a:pt x="1168751" y="129174"/>
                </a:moveTo>
                <a:lnTo>
                  <a:pt x="1162611" y="127835"/>
                </a:lnTo>
                <a:lnTo>
                  <a:pt x="1159017" y="126854"/>
                </a:lnTo>
                <a:lnTo>
                  <a:pt x="1160640" y="127248"/>
                </a:lnTo>
                <a:lnTo>
                  <a:pt x="1167275" y="128761"/>
                </a:lnTo>
                <a:lnTo>
                  <a:pt x="1168751" y="129174"/>
                </a:lnTo>
                <a:close/>
              </a:path>
              <a:path w="1267459" h="393700">
                <a:moveTo>
                  <a:pt x="1167362" y="128761"/>
                </a:moveTo>
                <a:lnTo>
                  <a:pt x="1158912" y="126854"/>
                </a:lnTo>
                <a:lnTo>
                  <a:pt x="1160819" y="126854"/>
                </a:lnTo>
                <a:lnTo>
                  <a:pt x="1162152" y="127248"/>
                </a:lnTo>
                <a:lnTo>
                  <a:pt x="1162322" y="127248"/>
                </a:lnTo>
                <a:lnTo>
                  <a:pt x="1167362" y="128761"/>
                </a:lnTo>
                <a:close/>
              </a:path>
              <a:path w="1267459" h="393700">
                <a:moveTo>
                  <a:pt x="1162322" y="127248"/>
                </a:moveTo>
                <a:lnTo>
                  <a:pt x="1162152" y="127248"/>
                </a:lnTo>
                <a:lnTo>
                  <a:pt x="1160819" y="126854"/>
                </a:lnTo>
                <a:lnTo>
                  <a:pt x="1161009" y="126854"/>
                </a:lnTo>
                <a:lnTo>
                  <a:pt x="1162322" y="127248"/>
                </a:lnTo>
                <a:close/>
              </a:path>
              <a:path w="1267459" h="393700">
                <a:moveTo>
                  <a:pt x="1203335" y="142239"/>
                </a:moveTo>
                <a:lnTo>
                  <a:pt x="1198303" y="138429"/>
                </a:lnTo>
                <a:lnTo>
                  <a:pt x="1181828" y="132079"/>
                </a:lnTo>
                <a:lnTo>
                  <a:pt x="1169087" y="129174"/>
                </a:lnTo>
                <a:lnTo>
                  <a:pt x="1167362" y="128761"/>
                </a:lnTo>
                <a:lnTo>
                  <a:pt x="1162322" y="127248"/>
                </a:lnTo>
                <a:lnTo>
                  <a:pt x="1162521" y="127248"/>
                </a:lnTo>
                <a:lnTo>
                  <a:pt x="1187406" y="131676"/>
                </a:lnTo>
                <a:lnTo>
                  <a:pt x="1254103" y="131676"/>
                </a:lnTo>
                <a:lnTo>
                  <a:pt x="1254189" y="133349"/>
                </a:lnTo>
                <a:lnTo>
                  <a:pt x="1254242" y="134619"/>
                </a:lnTo>
                <a:lnTo>
                  <a:pt x="1254337" y="135889"/>
                </a:lnTo>
                <a:lnTo>
                  <a:pt x="1253920" y="140969"/>
                </a:lnTo>
                <a:lnTo>
                  <a:pt x="1202187" y="140969"/>
                </a:lnTo>
                <a:lnTo>
                  <a:pt x="1203335" y="142239"/>
                </a:lnTo>
                <a:close/>
              </a:path>
              <a:path w="1267459" h="393700">
                <a:moveTo>
                  <a:pt x="1182810" y="133349"/>
                </a:moveTo>
                <a:lnTo>
                  <a:pt x="1162611" y="127835"/>
                </a:lnTo>
                <a:lnTo>
                  <a:pt x="1168674" y="129174"/>
                </a:lnTo>
                <a:lnTo>
                  <a:pt x="1169981" y="129539"/>
                </a:lnTo>
                <a:lnTo>
                  <a:pt x="1182810" y="133349"/>
                </a:lnTo>
                <a:close/>
              </a:path>
              <a:path w="1267459" h="393700">
                <a:moveTo>
                  <a:pt x="1180058" y="131676"/>
                </a:moveTo>
                <a:lnTo>
                  <a:pt x="1170328" y="129539"/>
                </a:lnTo>
                <a:lnTo>
                  <a:pt x="1168751" y="129174"/>
                </a:lnTo>
                <a:lnTo>
                  <a:pt x="1167359" y="128761"/>
                </a:lnTo>
                <a:lnTo>
                  <a:pt x="1169087" y="129174"/>
                </a:lnTo>
                <a:lnTo>
                  <a:pt x="1180058" y="131676"/>
                </a:lnTo>
                <a:close/>
              </a:path>
              <a:path w="1267459" h="393700">
                <a:moveTo>
                  <a:pt x="1201668" y="140969"/>
                </a:moveTo>
                <a:lnTo>
                  <a:pt x="1182810" y="133349"/>
                </a:lnTo>
                <a:lnTo>
                  <a:pt x="1168751" y="129174"/>
                </a:lnTo>
                <a:lnTo>
                  <a:pt x="1170328" y="129539"/>
                </a:lnTo>
                <a:lnTo>
                  <a:pt x="1181828" y="132079"/>
                </a:lnTo>
                <a:lnTo>
                  <a:pt x="1198303" y="138429"/>
                </a:lnTo>
                <a:lnTo>
                  <a:pt x="1201668" y="140969"/>
                </a:lnTo>
                <a:close/>
              </a:path>
              <a:path w="1267459" h="393700">
                <a:moveTo>
                  <a:pt x="65855" y="138429"/>
                </a:moveTo>
                <a:lnTo>
                  <a:pt x="72478" y="134619"/>
                </a:lnTo>
                <a:lnTo>
                  <a:pt x="78119" y="130809"/>
                </a:lnTo>
                <a:lnTo>
                  <a:pt x="80501" y="130809"/>
                </a:lnTo>
                <a:lnTo>
                  <a:pt x="73549" y="134619"/>
                </a:lnTo>
                <a:lnTo>
                  <a:pt x="65855" y="138429"/>
                </a:lnTo>
                <a:close/>
              </a:path>
              <a:path w="1267459" h="393700">
                <a:moveTo>
                  <a:pt x="1252566" y="157479"/>
                </a:moveTo>
                <a:lnTo>
                  <a:pt x="1222365" y="157479"/>
                </a:lnTo>
                <a:lnTo>
                  <a:pt x="1218990" y="153669"/>
                </a:lnTo>
                <a:lnTo>
                  <a:pt x="1218018" y="153669"/>
                </a:lnTo>
                <a:lnTo>
                  <a:pt x="1213617" y="148589"/>
                </a:lnTo>
                <a:lnTo>
                  <a:pt x="1203335" y="142239"/>
                </a:lnTo>
                <a:lnTo>
                  <a:pt x="1202187" y="140969"/>
                </a:lnTo>
                <a:lnTo>
                  <a:pt x="1253920" y="140969"/>
                </a:lnTo>
                <a:lnTo>
                  <a:pt x="1252878" y="153669"/>
                </a:lnTo>
                <a:lnTo>
                  <a:pt x="1218990" y="153669"/>
                </a:lnTo>
                <a:lnTo>
                  <a:pt x="1221710" y="156905"/>
                </a:lnTo>
                <a:lnTo>
                  <a:pt x="1252613" y="156905"/>
                </a:lnTo>
                <a:lnTo>
                  <a:pt x="1252566" y="157479"/>
                </a:lnTo>
                <a:close/>
              </a:path>
              <a:path w="1267459" h="393700">
                <a:moveTo>
                  <a:pt x="1218018" y="153669"/>
                </a:moveTo>
                <a:lnTo>
                  <a:pt x="1203335" y="142239"/>
                </a:lnTo>
                <a:lnTo>
                  <a:pt x="1213617" y="148589"/>
                </a:lnTo>
                <a:lnTo>
                  <a:pt x="1218018" y="153669"/>
                </a:lnTo>
                <a:close/>
              </a:path>
              <a:path w="1267459" h="393700">
                <a:moveTo>
                  <a:pt x="1222365" y="157479"/>
                </a:moveTo>
                <a:lnTo>
                  <a:pt x="1221710" y="156905"/>
                </a:lnTo>
                <a:lnTo>
                  <a:pt x="1218990" y="153669"/>
                </a:lnTo>
                <a:lnTo>
                  <a:pt x="1222365" y="157479"/>
                </a:lnTo>
                <a:close/>
              </a:path>
              <a:path w="1267459" h="393700">
                <a:moveTo>
                  <a:pt x="1245489" y="185419"/>
                </a:moveTo>
                <a:lnTo>
                  <a:pt x="1234453" y="170179"/>
                </a:lnTo>
                <a:lnTo>
                  <a:pt x="1229816" y="165099"/>
                </a:lnTo>
                <a:lnTo>
                  <a:pt x="1229230" y="163829"/>
                </a:lnTo>
                <a:lnTo>
                  <a:pt x="1224328" y="160019"/>
                </a:lnTo>
                <a:lnTo>
                  <a:pt x="1221710" y="156905"/>
                </a:lnTo>
                <a:lnTo>
                  <a:pt x="1222365" y="157479"/>
                </a:lnTo>
                <a:lnTo>
                  <a:pt x="1252566" y="157479"/>
                </a:lnTo>
                <a:lnTo>
                  <a:pt x="1252462" y="158749"/>
                </a:lnTo>
                <a:lnTo>
                  <a:pt x="1247907" y="179069"/>
                </a:lnTo>
                <a:lnTo>
                  <a:pt x="1245489" y="185419"/>
                </a:lnTo>
                <a:close/>
              </a:path>
              <a:path w="1267459" h="393700">
                <a:moveTo>
                  <a:pt x="1229816" y="165099"/>
                </a:moveTo>
                <a:lnTo>
                  <a:pt x="1224328" y="160019"/>
                </a:lnTo>
                <a:lnTo>
                  <a:pt x="1229230" y="163829"/>
                </a:lnTo>
                <a:lnTo>
                  <a:pt x="1229816" y="165099"/>
                </a:lnTo>
                <a:close/>
              </a:path>
              <a:path w="1267459" h="393700">
                <a:moveTo>
                  <a:pt x="1244834" y="186689"/>
                </a:moveTo>
                <a:lnTo>
                  <a:pt x="1242788" y="182879"/>
                </a:lnTo>
                <a:lnTo>
                  <a:pt x="1229816" y="165099"/>
                </a:lnTo>
                <a:lnTo>
                  <a:pt x="1234453" y="170179"/>
                </a:lnTo>
                <a:lnTo>
                  <a:pt x="1245489" y="185419"/>
                </a:lnTo>
                <a:lnTo>
                  <a:pt x="1244834" y="186689"/>
                </a:lnTo>
                <a:close/>
              </a:path>
              <a:path w="1267459" h="393700">
                <a:moveTo>
                  <a:pt x="1261236" y="219684"/>
                </a:moveTo>
                <a:lnTo>
                  <a:pt x="1260785" y="218439"/>
                </a:lnTo>
                <a:lnTo>
                  <a:pt x="1260355" y="217169"/>
                </a:lnTo>
                <a:lnTo>
                  <a:pt x="1253667" y="201929"/>
                </a:lnTo>
                <a:lnTo>
                  <a:pt x="1244834" y="186689"/>
                </a:lnTo>
                <a:lnTo>
                  <a:pt x="1245489" y="185419"/>
                </a:lnTo>
                <a:lnTo>
                  <a:pt x="1247595" y="187959"/>
                </a:lnTo>
                <a:lnTo>
                  <a:pt x="1257432" y="205739"/>
                </a:lnTo>
                <a:lnTo>
                  <a:pt x="1260269" y="215899"/>
                </a:lnTo>
                <a:lnTo>
                  <a:pt x="1261236" y="219684"/>
                </a:lnTo>
                <a:close/>
              </a:path>
              <a:path w="1267459" h="393700">
                <a:moveTo>
                  <a:pt x="1389" y="239617"/>
                </a:moveTo>
                <a:lnTo>
                  <a:pt x="13274" y="195579"/>
                </a:lnTo>
                <a:lnTo>
                  <a:pt x="19502" y="185763"/>
                </a:lnTo>
                <a:lnTo>
                  <a:pt x="13408" y="196849"/>
                </a:lnTo>
                <a:lnTo>
                  <a:pt x="7514" y="212089"/>
                </a:lnTo>
                <a:lnTo>
                  <a:pt x="3407" y="227329"/>
                </a:lnTo>
                <a:lnTo>
                  <a:pt x="1774" y="237489"/>
                </a:lnTo>
                <a:lnTo>
                  <a:pt x="1389" y="239617"/>
                </a:lnTo>
                <a:close/>
              </a:path>
              <a:path w="1267459" h="393700">
                <a:moveTo>
                  <a:pt x="1124991" y="388619"/>
                </a:moveTo>
                <a:lnTo>
                  <a:pt x="1119517" y="387349"/>
                </a:lnTo>
                <a:lnTo>
                  <a:pt x="1115355" y="386079"/>
                </a:lnTo>
                <a:lnTo>
                  <a:pt x="1111146" y="385137"/>
                </a:lnTo>
                <a:lnTo>
                  <a:pt x="1099989" y="382157"/>
                </a:lnTo>
                <a:lnTo>
                  <a:pt x="1079315" y="374649"/>
                </a:lnTo>
                <a:lnTo>
                  <a:pt x="1059190" y="364489"/>
                </a:lnTo>
                <a:lnTo>
                  <a:pt x="1057530" y="363219"/>
                </a:lnTo>
                <a:lnTo>
                  <a:pt x="1042168" y="351789"/>
                </a:lnTo>
                <a:lnTo>
                  <a:pt x="1016882" y="317499"/>
                </a:lnTo>
                <a:lnTo>
                  <a:pt x="1002163" y="276859"/>
                </a:lnTo>
                <a:lnTo>
                  <a:pt x="1001214" y="260349"/>
                </a:lnTo>
                <a:lnTo>
                  <a:pt x="1133607" y="256539"/>
                </a:lnTo>
                <a:lnTo>
                  <a:pt x="1143455" y="253997"/>
                </a:lnTo>
                <a:lnTo>
                  <a:pt x="1193481" y="237489"/>
                </a:lnTo>
                <a:lnTo>
                  <a:pt x="1225807" y="215899"/>
                </a:lnTo>
                <a:lnTo>
                  <a:pt x="1244834" y="186689"/>
                </a:lnTo>
                <a:lnTo>
                  <a:pt x="1253667" y="201929"/>
                </a:lnTo>
                <a:lnTo>
                  <a:pt x="1261476" y="220495"/>
                </a:lnTo>
                <a:lnTo>
                  <a:pt x="1263118" y="226059"/>
                </a:lnTo>
                <a:lnTo>
                  <a:pt x="1265620" y="247649"/>
                </a:lnTo>
                <a:lnTo>
                  <a:pt x="1265526" y="257809"/>
                </a:lnTo>
                <a:lnTo>
                  <a:pt x="1256004" y="302259"/>
                </a:lnTo>
                <a:lnTo>
                  <a:pt x="1249931" y="316092"/>
                </a:lnTo>
                <a:lnTo>
                  <a:pt x="1249815" y="316365"/>
                </a:lnTo>
                <a:lnTo>
                  <a:pt x="1249100" y="317499"/>
                </a:lnTo>
                <a:lnTo>
                  <a:pt x="1241359" y="330199"/>
                </a:lnTo>
                <a:lnTo>
                  <a:pt x="1227874" y="347485"/>
                </a:lnTo>
                <a:lnTo>
                  <a:pt x="1227418" y="347982"/>
                </a:lnTo>
                <a:lnTo>
                  <a:pt x="1226799" y="348474"/>
                </a:lnTo>
                <a:lnTo>
                  <a:pt x="1223081" y="351789"/>
                </a:lnTo>
                <a:lnTo>
                  <a:pt x="1222399" y="352695"/>
                </a:lnTo>
                <a:lnTo>
                  <a:pt x="1220736" y="354329"/>
                </a:lnTo>
                <a:lnTo>
                  <a:pt x="1219482" y="355599"/>
                </a:lnTo>
                <a:lnTo>
                  <a:pt x="1200163" y="368299"/>
                </a:lnTo>
                <a:lnTo>
                  <a:pt x="1180325" y="378459"/>
                </a:lnTo>
                <a:lnTo>
                  <a:pt x="1169571" y="382157"/>
                </a:lnTo>
                <a:lnTo>
                  <a:pt x="1153147" y="386079"/>
                </a:lnTo>
                <a:lnTo>
                  <a:pt x="1124991" y="388619"/>
                </a:lnTo>
                <a:close/>
              </a:path>
              <a:path w="1267459" h="393700">
                <a:moveTo>
                  <a:pt x="1265310" y="266699"/>
                </a:moveTo>
                <a:lnTo>
                  <a:pt x="1265342" y="265429"/>
                </a:lnTo>
                <a:lnTo>
                  <a:pt x="1265466" y="260349"/>
                </a:lnTo>
                <a:lnTo>
                  <a:pt x="1265587" y="255269"/>
                </a:lnTo>
                <a:lnTo>
                  <a:pt x="1265687" y="251459"/>
                </a:lnTo>
                <a:lnTo>
                  <a:pt x="1265767" y="248919"/>
                </a:lnTo>
                <a:lnTo>
                  <a:pt x="1265636" y="247790"/>
                </a:lnTo>
                <a:lnTo>
                  <a:pt x="1265638" y="247649"/>
                </a:lnTo>
                <a:lnTo>
                  <a:pt x="1263118" y="226059"/>
                </a:lnTo>
                <a:lnTo>
                  <a:pt x="1261663" y="221127"/>
                </a:lnTo>
                <a:lnTo>
                  <a:pt x="1264799" y="229869"/>
                </a:lnTo>
                <a:lnTo>
                  <a:pt x="1266838" y="241299"/>
                </a:lnTo>
                <a:lnTo>
                  <a:pt x="1266875" y="242150"/>
                </a:lnTo>
                <a:lnTo>
                  <a:pt x="1266998" y="245048"/>
                </a:lnTo>
                <a:lnTo>
                  <a:pt x="1267114" y="247790"/>
                </a:lnTo>
                <a:lnTo>
                  <a:pt x="1267216" y="250189"/>
                </a:lnTo>
                <a:lnTo>
                  <a:pt x="1267270" y="251459"/>
                </a:lnTo>
                <a:lnTo>
                  <a:pt x="1266005" y="262889"/>
                </a:lnTo>
                <a:lnTo>
                  <a:pt x="1265310" y="266699"/>
                </a:lnTo>
                <a:close/>
              </a:path>
              <a:path w="1267459" h="393700">
                <a:moveTo>
                  <a:pt x="4433" y="281425"/>
                </a:moveTo>
                <a:lnTo>
                  <a:pt x="3287" y="278129"/>
                </a:lnTo>
                <a:lnTo>
                  <a:pt x="2038" y="274319"/>
                </a:lnTo>
                <a:lnTo>
                  <a:pt x="415" y="265429"/>
                </a:lnTo>
                <a:lnTo>
                  <a:pt x="0" y="260349"/>
                </a:lnTo>
                <a:lnTo>
                  <a:pt x="28" y="250189"/>
                </a:lnTo>
                <a:lnTo>
                  <a:pt x="342" y="247790"/>
                </a:lnTo>
                <a:lnTo>
                  <a:pt x="616" y="245048"/>
                </a:lnTo>
                <a:lnTo>
                  <a:pt x="1094" y="242150"/>
                </a:lnTo>
                <a:lnTo>
                  <a:pt x="975" y="256539"/>
                </a:lnTo>
                <a:lnTo>
                  <a:pt x="966" y="257809"/>
                </a:lnTo>
                <a:lnTo>
                  <a:pt x="2990" y="274319"/>
                </a:lnTo>
                <a:lnTo>
                  <a:pt x="3528" y="276859"/>
                </a:lnTo>
                <a:lnTo>
                  <a:pt x="3764" y="278129"/>
                </a:lnTo>
                <a:lnTo>
                  <a:pt x="4433" y="281425"/>
                </a:lnTo>
                <a:close/>
              </a:path>
              <a:path w="1267459" h="393700">
                <a:moveTo>
                  <a:pt x="1103716" y="383437"/>
                </a:moveTo>
                <a:lnTo>
                  <a:pt x="128847" y="383437"/>
                </a:lnTo>
                <a:lnTo>
                  <a:pt x="151951" y="382157"/>
                </a:lnTo>
                <a:lnTo>
                  <a:pt x="150980" y="382157"/>
                </a:lnTo>
                <a:lnTo>
                  <a:pt x="173904" y="379729"/>
                </a:lnTo>
                <a:lnTo>
                  <a:pt x="197664" y="374649"/>
                </a:lnTo>
                <a:lnTo>
                  <a:pt x="197914" y="374649"/>
                </a:lnTo>
                <a:lnTo>
                  <a:pt x="227170" y="364489"/>
                </a:lnTo>
                <a:lnTo>
                  <a:pt x="286790" y="335279"/>
                </a:lnTo>
                <a:lnTo>
                  <a:pt x="317360" y="323710"/>
                </a:lnTo>
                <a:lnTo>
                  <a:pt x="347825" y="318769"/>
                </a:lnTo>
                <a:lnTo>
                  <a:pt x="411345" y="316229"/>
                </a:lnTo>
                <a:lnTo>
                  <a:pt x="443998" y="312419"/>
                </a:lnTo>
                <a:lnTo>
                  <a:pt x="454213" y="309879"/>
                </a:lnTo>
                <a:lnTo>
                  <a:pt x="478550" y="303529"/>
                </a:lnTo>
                <a:lnTo>
                  <a:pt x="495238" y="299719"/>
                </a:lnTo>
                <a:lnTo>
                  <a:pt x="544068" y="290829"/>
                </a:lnTo>
                <a:lnTo>
                  <a:pt x="622247" y="281926"/>
                </a:lnTo>
                <a:lnTo>
                  <a:pt x="739467" y="273049"/>
                </a:lnTo>
                <a:lnTo>
                  <a:pt x="1001214" y="260349"/>
                </a:lnTo>
                <a:lnTo>
                  <a:pt x="1002163" y="276859"/>
                </a:lnTo>
                <a:lnTo>
                  <a:pt x="1007744" y="297179"/>
                </a:lnTo>
                <a:lnTo>
                  <a:pt x="1016882" y="317499"/>
                </a:lnTo>
                <a:lnTo>
                  <a:pt x="1028550" y="336549"/>
                </a:lnTo>
                <a:lnTo>
                  <a:pt x="1042168" y="351789"/>
                </a:lnTo>
                <a:lnTo>
                  <a:pt x="1057530" y="363219"/>
                </a:lnTo>
                <a:lnTo>
                  <a:pt x="1059190" y="364489"/>
                </a:lnTo>
                <a:lnTo>
                  <a:pt x="1079315" y="374649"/>
                </a:lnTo>
                <a:lnTo>
                  <a:pt x="1099989" y="382157"/>
                </a:lnTo>
                <a:lnTo>
                  <a:pt x="1103716" y="383437"/>
                </a:lnTo>
                <a:close/>
              </a:path>
              <a:path w="1267459" h="393700">
                <a:moveTo>
                  <a:pt x="1249970" y="316092"/>
                </a:moveTo>
                <a:lnTo>
                  <a:pt x="1251546" y="312419"/>
                </a:lnTo>
                <a:lnTo>
                  <a:pt x="1256004" y="302259"/>
                </a:lnTo>
                <a:lnTo>
                  <a:pt x="1262436" y="281926"/>
                </a:lnTo>
                <a:lnTo>
                  <a:pt x="1265310" y="266699"/>
                </a:lnTo>
                <a:lnTo>
                  <a:pt x="1265201" y="270509"/>
                </a:lnTo>
                <a:lnTo>
                  <a:pt x="1261242" y="290829"/>
                </a:lnTo>
                <a:lnTo>
                  <a:pt x="1253399" y="311149"/>
                </a:lnTo>
                <a:lnTo>
                  <a:pt x="1249970" y="316092"/>
                </a:lnTo>
                <a:close/>
              </a:path>
              <a:path w="1267459" h="393700">
                <a:moveTo>
                  <a:pt x="26803" y="331469"/>
                </a:moveTo>
                <a:lnTo>
                  <a:pt x="6443" y="290829"/>
                </a:lnTo>
                <a:lnTo>
                  <a:pt x="4873" y="283209"/>
                </a:lnTo>
                <a:lnTo>
                  <a:pt x="6175" y="288289"/>
                </a:lnTo>
                <a:lnTo>
                  <a:pt x="12277" y="303529"/>
                </a:lnTo>
                <a:lnTo>
                  <a:pt x="19450" y="318769"/>
                </a:lnTo>
                <a:lnTo>
                  <a:pt x="26803" y="331469"/>
                </a:lnTo>
                <a:close/>
              </a:path>
              <a:path w="1267459" h="393700">
                <a:moveTo>
                  <a:pt x="1227512" y="347982"/>
                </a:moveTo>
                <a:lnTo>
                  <a:pt x="1227874" y="347485"/>
                </a:lnTo>
                <a:lnTo>
                  <a:pt x="1241359" y="330199"/>
                </a:lnTo>
                <a:lnTo>
                  <a:pt x="1249792" y="316365"/>
                </a:lnTo>
                <a:lnTo>
                  <a:pt x="1249345" y="317499"/>
                </a:lnTo>
                <a:lnTo>
                  <a:pt x="1246774" y="323710"/>
                </a:lnTo>
                <a:lnTo>
                  <a:pt x="1245849" y="325119"/>
                </a:lnTo>
                <a:lnTo>
                  <a:pt x="1234572" y="341629"/>
                </a:lnTo>
                <a:lnTo>
                  <a:pt x="1227512" y="347982"/>
                </a:lnTo>
                <a:close/>
              </a:path>
              <a:path w="1267459" h="393700">
                <a:moveTo>
                  <a:pt x="54939" y="358333"/>
                </a:moveTo>
                <a:lnTo>
                  <a:pt x="26803" y="331469"/>
                </a:lnTo>
                <a:lnTo>
                  <a:pt x="36670" y="341629"/>
                </a:lnTo>
                <a:lnTo>
                  <a:pt x="48591" y="353059"/>
                </a:lnTo>
                <a:lnTo>
                  <a:pt x="54939" y="358333"/>
                </a:lnTo>
                <a:close/>
              </a:path>
              <a:path w="1267459" h="393700">
                <a:moveTo>
                  <a:pt x="1226965" y="348474"/>
                </a:moveTo>
                <a:lnTo>
                  <a:pt x="1227353" y="347982"/>
                </a:lnTo>
                <a:lnTo>
                  <a:pt x="1227874" y="347485"/>
                </a:lnTo>
                <a:lnTo>
                  <a:pt x="1227487" y="347982"/>
                </a:lnTo>
                <a:lnTo>
                  <a:pt x="1226965" y="348474"/>
                </a:lnTo>
                <a:close/>
              </a:path>
              <a:path w="1267459" h="393700">
                <a:moveTo>
                  <a:pt x="1226103" y="349249"/>
                </a:moveTo>
                <a:lnTo>
                  <a:pt x="1226836" y="348474"/>
                </a:lnTo>
                <a:lnTo>
                  <a:pt x="1227353" y="347982"/>
                </a:lnTo>
                <a:lnTo>
                  <a:pt x="1226965" y="348474"/>
                </a:lnTo>
                <a:lnTo>
                  <a:pt x="1226103" y="349249"/>
                </a:lnTo>
                <a:close/>
              </a:path>
              <a:path w="1267459" h="393700">
                <a:moveTo>
                  <a:pt x="60068" y="361579"/>
                </a:moveTo>
                <a:lnTo>
                  <a:pt x="54939" y="358333"/>
                </a:lnTo>
                <a:lnTo>
                  <a:pt x="48591" y="353059"/>
                </a:lnTo>
                <a:lnTo>
                  <a:pt x="60068" y="361579"/>
                </a:lnTo>
                <a:close/>
              </a:path>
              <a:path w="1267459" h="393700">
                <a:moveTo>
                  <a:pt x="1169461" y="382157"/>
                </a:moveTo>
                <a:lnTo>
                  <a:pt x="1170924" y="381691"/>
                </a:lnTo>
                <a:lnTo>
                  <a:pt x="1180325" y="378459"/>
                </a:lnTo>
                <a:lnTo>
                  <a:pt x="1200163" y="368299"/>
                </a:lnTo>
                <a:lnTo>
                  <a:pt x="1219482" y="355599"/>
                </a:lnTo>
                <a:lnTo>
                  <a:pt x="1213645" y="361919"/>
                </a:lnTo>
                <a:lnTo>
                  <a:pt x="1206057" y="368299"/>
                </a:lnTo>
                <a:lnTo>
                  <a:pt x="1198854" y="373379"/>
                </a:lnTo>
                <a:lnTo>
                  <a:pt x="1189507" y="377189"/>
                </a:lnTo>
                <a:lnTo>
                  <a:pt x="1175517" y="380999"/>
                </a:lnTo>
                <a:lnTo>
                  <a:pt x="1169461" y="382157"/>
                </a:lnTo>
                <a:close/>
              </a:path>
              <a:path w="1267459" h="393700">
                <a:moveTo>
                  <a:pt x="60582" y="361919"/>
                </a:moveTo>
                <a:lnTo>
                  <a:pt x="59257" y="361919"/>
                </a:lnTo>
                <a:lnTo>
                  <a:pt x="54939" y="358333"/>
                </a:lnTo>
                <a:lnTo>
                  <a:pt x="60582" y="361919"/>
                </a:lnTo>
                <a:close/>
              </a:path>
              <a:path w="1267459" h="393700">
                <a:moveTo>
                  <a:pt x="150980" y="382157"/>
                </a:moveTo>
                <a:lnTo>
                  <a:pt x="118610" y="382157"/>
                </a:lnTo>
                <a:lnTo>
                  <a:pt x="103479" y="379729"/>
                </a:lnTo>
                <a:lnTo>
                  <a:pt x="93405" y="378459"/>
                </a:lnTo>
                <a:lnTo>
                  <a:pt x="89914" y="377189"/>
                </a:lnTo>
                <a:lnTo>
                  <a:pt x="74428" y="370839"/>
                </a:lnTo>
                <a:lnTo>
                  <a:pt x="61054" y="362223"/>
                </a:lnTo>
                <a:lnTo>
                  <a:pt x="231795" y="362223"/>
                </a:lnTo>
                <a:lnTo>
                  <a:pt x="227170" y="364489"/>
                </a:lnTo>
                <a:lnTo>
                  <a:pt x="197914" y="374649"/>
                </a:lnTo>
                <a:lnTo>
                  <a:pt x="197664" y="374649"/>
                </a:lnTo>
                <a:lnTo>
                  <a:pt x="173904" y="379729"/>
                </a:lnTo>
                <a:lnTo>
                  <a:pt x="150980" y="382157"/>
                </a:lnTo>
                <a:close/>
              </a:path>
              <a:path w="1267459" h="393700">
                <a:moveTo>
                  <a:pt x="127576" y="383437"/>
                </a:moveTo>
                <a:lnTo>
                  <a:pt x="126139" y="383437"/>
                </a:lnTo>
                <a:lnTo>
                  <a:pt x="105860" y="380999"/>
                </a:lnTo>
                <a:lnTo>
                  <a:pt x="93405" y="378459"/>
                </a:lnTo>
                <a:lnTo>
                  <a:pt x="103479" y="379729"/>
                </a:lnTo>
                <a:lnTo>
                  <a:pt x="118610" y="382157"/>
                </a:lnTo>
                <a:lnTo>
                  <a:pt x="127576" y="383437"/>
                </a:lnTo>
                <a:close/>
              </a:path>
              <a:path w="1267459" h="393700">
                <a:moveTo>
                  <a:pt x="1124991" y="388619"/>
                </a:moveTo>
                <a:lnTo>
                  <a:pt x="443012" y="388619"/>
                </a:lnTo>
                <a:lnTo>
                  <a:pt x="350049" y="386079"/>
                </a:lnTo>
                <a:lnTo>
                  <a:pt x="171210" y="386079"/>
                </a:lnTo>
                <a:lnTo>
                  <a:pt x="137293" y="384809"/>
                </a:lnTo>
                <a:lnTo>
                  <a:pt x="118515" y="382157"/>
                </a:lnTo>
                <a:lnTo>
                  <a:pt x="128847" y="383437"/>
                </a:lnTo>
                <a:lnTo>
                  <a:pt x="1103559" y="383437"/>
                </a:lnTo>
                <a:lnTo>
                  <a:pt x="1111146" y="385137"/>
                </a:lnTo>
                <a:lnTo>
                  <a:pt x="1114713" y="386079"/>
                </a:lnTo>
                <a:lnTo>
                  <a:pt x="252880" y="386079"/>
                </a:lnTo>
                <a:lnTo>
                  <a:pt x="210040" y="387017"/>
                </a:lnTo>
                <a:lnTo>
                  <a:pt x="1118258" y="387017"/>
                </a:lnTo>
                <a:lnTo>
                  <a:pt x="1119517" y="387349"/>
                </a:lnTo>
                <a:lnTo>
                  <a:pt x="1124991" y="388619"/>
                </a:lnTo>
                <a:close/>
              </a:path>
              <a:path w="1267459" h="393700">
                <a:moveTo>
                  <a:pt x="128847" y="383437"/>
                </a:moveTo>
                <a:lnTo>
                  <a:pt x="118392" y="382157"/>
                </a:lnTo>
                <a:lnTo>
                  <a:pt x="151951" y="382157"/>
                </a:lnTo>
                <a:lnTo>
                  <a:pt x="128847" y="383437"/>
                </a:lnTo>
                <a:close/>
              </a:path>
              <a:path w="1267459" h="393700">
                <a:moveTo>
                  <a:pt x="1151149" y="388619"/>
                </a:moveTo>
                <a:lnTo>
                  <a:pt x="1124991" y="388619"/>
                </a:lnTo>
                <a:lnTo>
                  <a:pt x="1153147" y="386079"/>
                </a:lnTo>
                <a:lnTo>
                  <a:pt x="1169461" y="382157"/>
                </a:lnTo>
                <a:lnTo>
                  <a:pt x="1166915" y="383437"/>
                </a:lnTo>
                <a:lnTo>
                  <a:pt x="1161870" y="386079"/>
                </a:lnTo>
                <a:lnTo>
                  <a:pt x="1161732" y="386079"/>
                </a:lnTo>
                <a:lnTo>
                  <a:pt x="1151149" y="388619"/>
                </a:lnTo>
                <a:close/>
              </a:path>
              <a:path w="1267459" h="393700">
                <a:moveTo>
                  <a:pt x="1119517" y="387349"/>
                </a:moveTo>
                <a:lnTo>
                  <a:pt x="1111146" y="385137"/>
                </a:lnTo>
                <a:lnTo>
                  <a:pt x="1115355" y="386079"/>
                </a:lnTo>
                <a:lnTo>
                  <a:pt x="1119517" y="387349"/>
                </a:lnTo>
                <a:close/>
              </a:path>
              <a:path w="1267459" h="393700">
                <a:moveTo>
                  <a:pt x="223838" y="387349"/>
                </a:moveTo>
                <a:lnTo>
                  <a:pt x="194816" y="387349"/>
                </a:lnTo>
                <a:lnTo>
                  <a:pt x="210040" y="387017"/>
                </a:lnTo>
                <a:lnTo>
                  <a:pt x="223838" y="387349"/>
                </a:lnTo>
                <a:close/>
              </a:path>
              <a:path w="1267459" h="393700">
                <a:moveTo>
                  <a:pt x="984157" y="393699"/>
                </a:moveTo>
                <a:lnTo>
                  <a:pt x="867314" y="393699"/>
                </a:lnTo>
                <a:lnTo>
                  <a:pt x="442754" y="388619"/>
                </a:lnTo>
                <a:lnTo>
                  <a:pt x="1121728" y="388619"/>
                </a:lnTo>
                <a:lnTo>
                  <a:pt x="1082359" y="391159"/>
                </a:lnTo>
                <a:lnTo>
                  <a:pt x="984157" y="393699"/>
                </a:lnTo>
                <a:close/>
              </a:path>
              <a:path w="1267459" h="393700">
                <a:moveTo>
                  <a:pt x="1141108" y="389889"/>
                </a:moveTo>
                <a:lnTo>
                  <a:pt x="1130705" y="388619"/>
                </a:lnTo>
                <a:lnTo>
                  <a:pt x="1150961" y="388619"/>
                </a:lnTo>
                <a:lnTo>
                  <a:pt x="1141108" y="389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4886" y="271324"/>
            <a:ext cx="1171574" cy="12191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63306" rIns="0" bIns="0" rtlCol="0" vert="horz">
            <a:spAutoFit/>
          </a:bodyPr>
          <a:lstStyle/>
          <a:p>
            <a:pPr marL="942340">
              <a:lnSpc>
                <a:spcPct val="100000"/>
              </a:lnSpc>
              <a:spcBef>
                <a:spcPts val="105"/>
              </a:spcBef>
            </a:pPr>
            <a:r>
              <a:rPr dirty="0" sz="2700"/>
              <a:t>Website</a:t>
            </a:r>
            <a:r>
              <a:rPr dirty="0" sz="2700" spc="190"/>
              <a:t> </a:t>
            </a:r>
            <a:r>
              <a:rPr dirty="0" sz="2700"/>
              <a:t>and</a:t>
            </a:r>
            <a:r>
              <a:rPr dirty="0" sz="2700" spc="190"/>
              <a:t> </a:t>
            </a:r>
            <a:r>
              <a:rPr dirty="0" sz="2700" spc="55"/>
              <a:t>appointment</a:t>
            </a:r>
            <a:endParaRPr sz="2700"/>
          </a:p>
        </p:txBody>
      </p:sp>
      <p:grpSp>
        <p:nvGrpSpPr>
          <p:cNvPr id="4" name="object 4" descr=""/>
          <p:cNvGrpSpPr/>
          <p:nvPr/>
        </p:nvGrpSpPr>
        <p:grpSpPr>
          <a:xfrm>
            <a:off x="1115239" y="1801047"/>
            <a:ext cx="16144875" cy="7143750"/>
            <a:chOff x="1115239" y="1801047"/>
            <a:chExt cx="16144875" cy="7143750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15239" y="1801047"/>
              <a:ext cx="16144874" cy="714374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0523241" y="3192271"/>
              <a:ext cx="1716405" cy="271780"/>
            </a:xfrm>
            <a:custGeom>
              <a:avLst/>
              <a:gdLst/>
              <a:ahLst/>
              <a:cxnLst/>
              <a:rect l="l" t="t" r="r" b="b"/>
              <a:pathLst>
                <a:path w="1716404" h="271779">
                  <a:moveTo>
                    <a:pt x="689258" y="2078"/>
                  </a:moveTo>
                  <a:lnTo>
                    <a:pt x="247263" y="2078"/>
                  </a:lnTo>
                  <a:lnTo>
                    <a:pt x="337153" y="325"/>
                  </a:lnTo>
                  <a:lnTo>
                    <a:pt x="379358" y="0"/>
                  </a:lnTo>
                  <a:lnTo>
                    <a:pt x="501141" y="0"/>
                  </a:lnTo>
                  <a:lnTo>
                    <a:pt x="689258" y="2078"/>
                  </a:lnTo>
                  <a:close/>
                </a:path>
                <a:path w="1716404" h="271779">
                  <a:moveTo>
                    <a:pt x="27852" y="54353"/>
                  </a:moveTo>
                  <a:lnTo>
                    <a:pt x="60989" y="26709"/>
                  </a:lnTo>
                  <a:lnTo>
                    <a:pt x="124124" y="10012"/>
                  </a:lnTo>
                  <a:lnTo>
                    <a:pt x="174234" y="5274"/>
                  </a:lnTo>
                  <a:lnTo>
                    <a:pt x="247047" y="2078"/>
                  </a:lnTo>
                  <a:lnTo>
                    <a:pt x="689614" y="2078"/>
                  </a:lnTo>
                  <a:lnTo>
                    <a:pt x="1092964" y="11867"/>
                  </a:lnTo>
                  <a:lnTo>
                    <a:pt x="137111" y="11867"/>
                  </a:lnTo>
                  <a:lnTo>
                    <a:pt x="108268" y="13317"/>
                  </a:lnTo>
                  <a:lnTo>
                    <a:pt x="77512" y="22071"/>
                  </a:lnTo>
                  <a:lnTo>
                    <a:pt x="49191" y="36391"/>
                  </a:lnTo>
                  <a:lnTo>
                    <a:pt x="27852" y="54353"/>
                  </a:lnTo>
                  <a:close/>
                </a:path>
                <a:path w="1716404" h="271779">
                  <a:moveTo>
                    <a:pt x="137111" y="262319"/>
                  </a:moveTo>
                  <a:lnTo>
                    <a:pt x="108268" y="260870"/>
                  </a:lnTo>
                  <a:lnTo>
                    <a:pt x="77512" y="252116"/>
                  </a:lnTo>
                  <a:lnTo>
                    <a:pt x="49191" y="237796"/>
                  </a:lnTo>
                  <a:lnTo>
                    <a:pt x="33261" y="224375"/>
                  </a:lnTo>
                  <a:lnTo>
                    <a:pt x="27616" y="219680"/>
                  </a:lnTo>
                  <a:lnTo>
                    <a:pt x="12638" y="194344"/>
                  </a:lnTo>
                  <a:lnTo>
                    <a:pt x="3536" y="163298"/>
                  </a:lnTo>
                  <a:lnTo>
                    <a:pt x="808" y="138549"/>
                  </a:lnTo>
                  <a:lnTo>
                    <a:pt x="4232" y="110889"/>
                  </a:lnTo>
                  <a:lnTo>
                    <a:pt x="13421" y="79843"/>
                  </a:lnTo>
                  <a:lnTo>
                    <a:pt x="27148" y="55436"/>
                  </a:lnTo>
                  <a:lnTo>
                    <a:pt x="27497" y="54652"/>
                  </a:lnTo>
                  <a:lnTo>
                    <a:pt x="49191" y="36391"/>
                  </a:lnTo>
                  <a:lnTo>
                    <a:pt x="77512" y="22071"/>
                  </a:lnTo>
                  <a:lnTo>
                    <a:pt x="108268" y="13317"/>
                  </a:lnTo>
                  <a:lnTo>
                    <a:pt x="137111" y="11867"/>
                  </a:lnTo>
                  <a:lnTo>
                    <a:pt x="165068" y="19472"/>
                  </a:lnTo>
                  <a:lnTo>
                    <a:pt x="217986" y="55436"/>
                  </a:lnTo>
                  <a:lnTo>
                    <a:pt x="243784" y="105265"/>
                  </a:lnTo>
                  <a:lnTo>
                    <a:pt x="246567" y="137093"/>
                  </a:lnTo>
                  <a:lnTo>
                    <a:pt x="243784" y="168922"/>
                  </a:lnTo>
                  <a:lnTo>
                    <a:pt x="235436" y="195532"/>
                  </a:lnTo>
                  <a:lnTo>
                    <a:pt x="217986" y="218751"/>
                  </a:lnTo>
                  <a:lnTo>
                    <a:pt x="193230" y="239361"/>
                  </a:lnTo>
                  <a:lnTo>
                    <a:pt x="164996" y="254754"/>
                  </a:lnTo>
                  <a:lnTo>
                    <a:pt x="137111" y="262319"/>
                  </a:lnTo>
                  <a:close/>
                </a:path>
                <a:path w="1716404" h="271779">
                  <a:moveTo>
                    <a:pt x="1589732" y="269740"/>
                  </a:moveTo>
                  <a:lnTo>
                    <a:pt x="1473684" y="265599"/>
                  </a:lnTo>
                  <a:lnTo>
                    <a:pt x="1471910" y="265599"/>
                  </a:lnTo>
                  <a:lnTo>
                    <a:pt x="1299840" y="262590"/>
                  </a:lnTo>
                  <a:lnTo>
                    <a:pt x="137111" y="262319"/>
                  </a:lnTo>
                  <a:lnTo>
                    <a:pt x="164996" y="254754"/>
                  </a:lnTo>
                  <a:lnTo>
                    <a:pt x="193230" y="239361"/>
                  </a:lnTo>
                  <a:lnTo>
                    <a:pt x="217986" y="218751"/>
                  </a:lnTo>
                  <a:lnTo>
                    <a:pt x="235436" y="195532"/>
                  </a:lnTo>
                  <a:lnTo>
                    <a:pt x="243784" y="168922"/>
                  </a:lnTo>
                  <a:lnTo>
                    <a:pt x="246567" y="137093"/>
                  </a:lnTo>
                  <a:lnTo>
                    <a:pt x="243883" y="106396"/>
                  </a:lnTo>
                  <a:lnTo>
                    <a:pt x="243784" y="105265"/>
                  </a:lnTo>
                  <a:lnTo>
                    <a:pt x="217986" y="55436"/>
                  </a:lnTo>
                  <a:lnTo>
                    <a:pt x="165068" y="19472"/>
                  </a:lnTo>
                  <a:lnTo>
                    <a:pt x="137111" y="11867"/>
                  </a:lnTo>
                  <a:lnTo>
                    <a:pt x="1092964" y="11867"/>
                  </a:lnTo>
                  <a:lnTo>
                    <a:pt x="1437573" y="26010"/>
                  </a:lnTo>
                  <a:lnTo>
                    <a:pt x="1505063" y="30247"/>
                  </a:lnTo>
                  <a:lnTo>
                    <a:pt x="1530366" y="32274"/>
                  </a:lnTo>
                  <a:lnTo>
                    <a:pt x="1598312" y="36681"/>
                  </a:lnTo>
                  <a:lnTo>
                    <a:pt x="1645389" y="50827"/>
                  </a:lnTo>
                  <a:lnTo>
                    <a:pt x="1688058" y="84916"/>
                  </a:lnTo>
                  <a:lnTo>
                    <a:pt x="1714030" y="128745"/>
                  </a:lnTo>
                  <a:lnTo>
                    <a:pt x="1716262" y="154892"/>
                  </a:lnTo>
                  <a:lnTo>
                    <a:pt x="1712407" y="183473"/>
                  </a:lnTo>
                  <a:lnTo>
                    <a:pt x="1689913" y="232636"/>
                  </a:lnTo>
                  <a:lnTo>
                    <a:pt x="1631474" y="259537"/>
                  </a:lnTo>
                  <a:lnTo>
                    <a:pt x="1602255" y="267073"/>
                  </a:lnTo>
                  <a:lnTo>
                    <a:pt x="1589732" y="269740"/>
                  </a:lnTo>
                  <a:close/>
                </a:path>
                <a:path w="1716404" h="271779">
                  <a:moveTo>
                    <a:pt x="808" y="138549"/>
                  </a:moveTo>
                  <a:lnTo>
                    <a:pt x="8116" y="83727"/>
                  </a:lnTo>
                  <a:lnTo>
                    <a:pt x="27604" y="54652"/>
                  </a:lnTo>
                  <a:lnTo>
                    <a:pt x="27148" y="55436"/>
                  </a:lnTo>
                  <a:lnTo>
                    <a:pt x="13421" y="79843"/>
                  </a:lnTo>
                  <a:lnTo>
                    <a:pt x="4232" y="110889"/>
                  </a:lnTo>
                  <a:lnTo>
                    <a:pt x="808" y="138549"/>
                  </a:lnTo>
                  <a:close/>
                </a:path>
                <a:path w="1716404" h="271779">
                  <a:moveTo>
                    <a:pt x="27499" y="219484"/>
                  </a:moveTo>
                  <a:lnTo>
                    <a:pt x="1681" y="171415"/>
                  </a:lnTo>
                  <a:lnTo>
                    <a:pt x="260" y="142978"/>
                  </a:lnTo>
                  <a:lnTo>
                    <a:pt x="808" y="138549"/>
                  </a:lnTo>
                  <a:lnTo>
                    <a:pt x="3536" y="163298"/>
                  </a:lnTo>
                  <a:lnTo>
                    <a:pt x="12638" y="194344"/>
                  </a:lnTo>
                  <a:lnTo>
                    <a:pt x="27499" y="219484"/>
                  </a:lnTo>
                  <a:close/>
                </a:path>
                <a:path w="1716404" h="271779">
                  <a:moveTo>
                    <a:pt x="369191" y="271750"/>
                  </a:moveTo>
                  <a:lnTo>
                    <a:pt x="293146" y="271750"/>
                  </a:lnTo>
                  <a:lnTo>
                    <a:pt x="255960" y="271378"/>
                  </a:lnTo>
                  <a:lnTo>
                    <a:pt x="226237" y="270776"/>
                  </a:lnTo>
                  <a:lnTo>
                    <a:pt x="224565" y="270776"/>
                  </a:lnTo>
                  <a:lnTo>
                    <a:pt x="194057" y="269740"/>
                  </a:lnTo>
                  <a:lnTo>
                    <a:pt x="193241" y="269740"/>
                  </a:lnTo>
                  <a:lnTo>
                    <a:pt x="165208" y="268255"/>
                  </a:lnTo>
                  <a:lnTo>
                    <a:pt x="143105" y="266478"/>
                  </a:lnTo>
                  <a:lnTo>
                    <a:pt x="142927" y="266478"/>
                  </a:lnTo>
                  <a:lnTo>
                    <a:pt x="124755" y="264252"/>
                  </a:lnTo>
                  <a:lnTo>
                    <a:pt x="124538" y="264252"/>
                  </a:lnTo>
                  <a:lnTo>
                    <a:pt x="96818" y="259073"/>
                  </a:lnTo>
                  <a:lnTo>
                    <a:pt x="46206" y="238202"/>
                  </a:lnTo>
                  <a:lnTo>
                    <a:pt x="27690" y="219680"/>
                  </a:lnTo>
                  <a:lnTo>
                    <a:pt x="49191" y="237796"/>
                  </a:lnTo>
                  <a:lnTo>
                    <a:pt x="77512" y="252116"/>
                  </a:lnTo>
                  <a:lnTo>
                    <a:pt x="108268" y="260870"/>
                  </a:lnTo>
                  <a:lnTo>
                    <a:pt x="137111" y="262319"/>
                  </a:lnTo>
                  <a:lnTo>
                    <a:pt x="977666" y="263222"/>
                  </a:lnTo>
                  <a:lnTo>
                    <a:pt x="798739" y="265599"/>
                  </a:lnTo>
                  <a:lnTo>
                    <a:pt x="369191" y="2717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50714" y="3536220"/>
              <a:ext cx="6562724" cy="527684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275540" y="3338177"/>
              <a:ext cx="605108" cy="651406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15573" y="5529378"/>
              <a:ext cx="2952749" cy="676274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4185579" y="7180885"/>
              <a:ext cx="1733550" cy="255270"/>
            </a:xfrm>
            <a:custGeom>
              <a:avLst/>
              <a:gdLst/>
              <a:ahLst/>
              <a:cxnLst/>
              <a:rect l="l" t="t" r="r" b="b"/>
              <a:pathLst>
                <a:path w="1733550" h="255270">
                  <a:moveTo>
                    <a:pt x="1551094" y="41910"/>
                  </a:moveTo>
                  <a:lnTo>
                    <a:pt x="1538531" y="40640"/>
                  </a:lnTo>
                  <a:lnTo>
                    <a:pt x="1514177" y="39370"/>
                  </a:lnTo>
                  <a:lnTo>
                    <a:pt x="1449321" y="36660"/>
                  </a:lnTo>
                  <a:lnTo>
                    <a:pt x="1448243" y="36660"/>
                  </a:lnTo>
                  <a:lnTo>
                    <a:pt x="1413851" y="35560"/>
                  </a:lnTo>
                  <a:lnTo>
                    <a:pt x="1436599" y="34102"/>
                  </a:lnTo>
                  <a:lnTo>
                    <a:pt x="1439710" y="34102"/>
                  </a:lnTo>
                  <a:lnTo>
                    <a:pt x="1468177" y="33020"/>
                  </a:lnTo>
                  <a:lnTo>
                    <a:pt x="1468448" y="33020"/>
                  </a:lnTo>
                  <a:lnTo>
                    <a:pt x="1494569" y="30323"/>
                  </a:lnTo>
                  <a:lnTo>
                    <a:pt x="1495182" y="30323"/>
                  </a:lnTo>
                  <a:lnTo>
                    <a:pt x="1540838" y="21590"/>
                  </a:lnTo>
                  <a:lnTo>
                    <a:pt x="1604472" y="2540"/>
                  </a:lnTo>
                  <a:lnTo>
                    <a:pt x="1630810" y="0"/>
                  </a:lnTo>
                  <a:lnTo>
                    <a:pt x="1629945" y="0"/>
                  </a:lnTo>
                  <a:lnTo>
                    <a:pt x="1604664" y="5080"/>
                  </a:lnTo>
                  <a:lnTo>
                    <a:pt x="1580537" y="13970"/>
                  </a:lnTo>
                  <a:lnTo>
                    <a:pt x="1561601" y="26670"/>
                  </a:lnTo>
                  <a:lnTo>
                    <a:pt x="1551094" y="41910"/>
                  </a:lnTo>
                  <a:close/>
                </a:path>
                <a:path w="1733550" h="255270">
                  <a:moveTo>
                    <a:pt x="1637588" y="203200"/>
                  </a:moveTo>
                  <a:lnTo>
                    <a:pt x="1621774" y="203200"/>
                  </a:lnTo>
                  <a:lnTo>
                    <a:pt x="1605649" y="199390"/>
                  </a:lnTo>
                  <a:lnTo>
                    <a:pt x="1572607" y="179070"/>
                  </a:lnTo>
                  <a:lnTo>
                    <a:pt x="1540213" y="139700"/>
                  </a:lnTo>
                  <a:lnTo>
                    <a:pt x="1532187" y="95250"/>
                  </a:lnTo>
                  <a:lnTo>
                    <a:pt x="1537762" y="69850"/>
                  </a:lnTo>
                  <a:lnTo>
                    <a:pt x="1547951" y="45720"/>
                  </a:lnTo>
                  <a:lnTo>
                    <a:pt x="1551094" y="41910"/>
                  </a:lnTo>
                  <a:lnTo>
                    <a:pt x="1561601" y="26670"/>
                  </a:lnTo>
                  <a:lnTo>
                    <a:pt x="1580537" y="13970"/>
                  </a:lnTo>
                  <a:lnTo>
                    <a:pt x="1604664" y="5080"/>
                  </a:lnTo>
                  <a:lnTo>
                    <a:pt x="1629945" y="0"/>
                  </a:lnTo>
                  <a:lnTo>
                    <a:pt x="1642311" y="1270"/>
                  </a:lnTo>
                  <a:lnTo>
                    <a:pt x="1648424" y="1270"/>
                  </a:lnTo>
                  <a:lnTo>
                    <a:pt x="1695597" y="24130"/>
                  </a:lnTo>
                  <a:lnTo>
                    <a:pt x="1712755" y="41910"/>
                  </a:lnTo>
                  <a:lnTo>
                    <a:pt x="1572482" y="41910"/>
                  </a:lnTo>
                  <a:lnTo>
                    <a:pt x="1596782" y="43180"/>
                  </a:lnTo>
                  <a:lnTo>
                    <a:pt x="1635424" y="54610"/>
                  </a:lnTo>
                  <a:lnTo>
                    <a:pt x="1672912" y="83820"/>
                  </a:lnTo>
                  <a:lnTo>
                    <a:pt x="1695405" y="120650"/>
                  </a:lnTo>
                  <a:lnTo>
                    <a:pt x="1697255" y="142240"/>
                  </a:lnTo>
                  <a:lnTo>
                    <a:pt x="1694059" y="165100"/>
                  </a:lnTo>
                  <a:lnTo>
                    <a:pt x="1689578" y="179070"/>
                  </a:lnTo>
                  <a:lnTo>
                    <a:pt x="1674690" y="189230"/>
                  </a:lnTo>
                  <a:lnTo>
                    <a:pt x="1653880" y="199390"/>
                  </a:lnTo>
                  <a:lnTo>
                    <a:pt x="1637588" y="203200"/>
                  </a:lnTo>
                  <a:close/>
                </a:path>
                <a:path w="1733550" h="255270">
                  <a:moveTo>
                    <a:pt x="1642311" y="1270"/>
                  </a:moveTo>
                  <a:lnTo>
                    <a:pt x="1629945" y="0"/>
                  </a:lnTo>
                  <a:lnTo>
                    <a:pt x="1640138" y="0"/>
                  </a:lnTo>
                  <a:lnTo>
                    <a:pt x="1642311" y="1270"/>
                  </a:lnTo>
                  <a:close/>
                </a:path>
                <a:path w="1733550" h="255270">
                  <a:moveTo>
                    <a:pt x="1662168" y="5080"/>
                  </a:moveTo>
                  <a:lnTo>
                    <a:pt x="1648424" y="1270"/>
                  </a:lnTo>
                  <a:lnTo>
                    <a:pt x="1652341" y="1270"/>
                  </a:lnTo>
                  <a:lnTo>
                    <a:pt x="1662168" y="5080"/>
                  </a:lnTo>
                  <a:close/>
                </a:path>
                <a:path w="1733550" h="255270">
                  <a:moveTo>
                    <a:pt x="1670862" y="7869"/>
                  </a:moveTo>
                  <a:lnTo>
                    <a:pt x="1662168" y="5080"/>
                  </a:lnTo>
                  <a:lnTo>
                    <a:pt x="1664453" y="5080"/>
                  </a:lnTo>
                  <a:lnTo>
                    <a:pt x="1670862" y="7869"/>
                  </a:lnTo>
                  <a:close/>
                </a:path>
                <a:path w="1733550" h="255270">
                  <a:moveTo>
                    <a:pt x="1719438" y="51095"/>
                  </a:moveTo>
                  <a:lnTo>
                    <a:pt x="1713981" y="43180"/>
                  </a:lnTo>
                  <a:lnTo>
                    <a:pt x="1695597" y="24130"/>
                  </a:lnTo>
                  <a:lnTo>
                    <a:pt x="1675380" y="9836"/>
                  </a:lnTo>
                  <a:lnTo>
                    <a:pt x="1679040" y="11430"/>
                  </a:lnTo>
                  <a:lnTo>
                    <a:pt x="1692329" y="19050"/>
                  </a:lnTo>
                  <a:lnTo>
                    <a:pt x="1703874" y="29155"/>
                  </a:lnTo>
                  <a:lnTo>
                    <a:pt x="1704448" y="30323"/>
                  </a:lnTo>
                  <a:lnTo>
                    <a:pt x="1705509" y="31698"/>
                  </a:lnTo>
                  <a:lnTo>
                    <a:pt x="1714822" y="43180"/>
                  </a:lnTo>
                  <a:lnTo>
                    <a:pt x="1719438" y="51095"/>
                  </a:lnTo>
                  <a:close/>
                </a:path>
                <a:path w="1733550" h="255270">
                  <a:moveTo>
                    <a:pt x="265977" y="31698"/>
                  </a:moveTo>
                  <a:lnTo>
                    <a:pt x="226107" y="31698"/>
                  </a:lnTo>
                  <a:lnTo>
                    <a:pt x="267532" y="30323"/>
                  </a:lnTo>
                  <a:lnTo>
                    <a:pt x="610622" y="24130"/>
                  </a:lnTo>
                  <a:lnTo>
                    <a:pt x="742898" y="24130"/>
                  </a:lnTo>
                  <a:lnTo>
                    <a:pt x="814932" y="25400"/>
                  </a:lnTo>
                  <a:lnTo>
                    <a:pt x="943777" y="25400"/>
                  </a:lnTo>
                  <a:lnTo>
                    <a:pt x="1169708" y="30323"/>
                  </a:lnTo>
                  <a:lnTo>
                    <a:pt x="370841" y="30323"/>
                  </a:lnTo>
                  <a:lnTo>
                    <a:pt x="265977" y="31698"/>
                  </a:lnTo>
                  <a:close/>
                </a:path>
                <a:path w="1733550" h="255270">
                  <a:moveTo>
                    <a:pt x="137489" y="37751"/>
                  </a:moveTo>
                  <a:lnTo>
                    <a:pt x="187930" y="34102"/>
                  </a:lnTo>
                  <a:lnTo>
                    <a:pt x="258487" y="31698"/>
                  </a:lnTo>
                  <a:lnTo>
                    <a:pt x="265977" y="31698"/>
                  </a:lnTo>
                  <a:lnTo>
                    <a:pt x="370841" y="30323"/>
                  </a:lnTo>
                  <a:lnTo>
                    <a:pt x="467125" y="30323"/>
                  </a:lnTo>
                  <a:lnTo>
                    <a:pt x="1078047" y="36660"/>
                  </a:lnTo>
                  <a:lnTo>
                    <a:pt x="152631" y="36660"/>
                  </a:lnTo>
                  <a:lnTo>
                    <a:pt x="137489" y="37751"/>
                  </a:lnTo>
                  <a:close/>
                </a:path>
                <a:path w="1733550" h="255270">
                  <a:moveTo>
                    <a:pt x="1251328" y="38094"/>
                  </a:moveTo>
                  <a:lnTo>
                    <a:pt x="1216296" y="38094"/>
                  </a:lnTo>
                  <a:lnTo>
                    <a:pt x="467125" y="30323"/>
                  </a:lnTo>
                  <a:lnTo>
                    <a:pt x="1169708" y="30323"/>
                  </a:lnTo>
                  <a:lnTo>
                    <a:pt x="1409979" y="35560"/>
                  </a:lnTo>
                  <a:lnTo>
                    <a:pt x="1395156" y="35560"/>
                  </a:lnTo>
                  <a:lnTo>
                    <a:pt x="1362744" y="36660"/>
                  </a:lnTo>
                  <a:lnTo>
                    <a:pt x="1372023" y="36660"/>
                  </a:lnTo>
                  <a:lnTo>
                    <a:pt x="1251328" y="38094"/>
                  </a:lnTo>
                  <a:close/>
                </a:path>
                <a:path w="1733550" h="255270">
                  <a:moveTo>
                    <a:pt x="187930" y="34102"/>
                  </a:moveTo>
                  <a:lnTo>
                    <a:pt x="186755" y="34102"/>
                  </a:lnTo>
                  <a:lnTo>
                    <a:pt x="225389" y="31698"/>
                  </a:lnTo>
                  <a:lnTo>
                    <a:pt x="258487" y="31698"/>
                  </a:lnTo>
                  <a:lnTo>
                    <a:pt x="187930" y="34102"/>
                  </a:lnTo>
                  <a:close/>
                </a:path>
                <a:path w="1733550" h="255270">
                  <a:moveTo>
                    <a:pt x="1448243" y="36660"/>
                  </a:moveTo>
                  <a:lnTo>
                    <a:pt x="1362744" y="36660"/>
                  </a:lnTo>
                  <a:lnTo>
                    <a:pt x="1395156" y="35560"/>
                  </a:lnTo>
                  <a:lnTo>
                    <a:pt x="1413851" y="35560"/>
                  </a:lnTo>
                  <a:lnTo>
                    <a:pt x="1448243" y="36660"/>
                  </a:lnTo>
                  <a:close/>
                </a:path>
                <a:path w="1733550" h="255270">
                  <a:moveTo>
                    <a:pt x="59875" y="237095"/>
                  </a:moveTo>
                  <a:lnTo>
                    <a:pt x="54382" y="234950"/>
                  </a:lnTo>
                  <a:lnTo>
                    <a:pt x="44072" y="228600"/>
                  </a:lnTo>
                  <a:lnTo>
                    <a:pt x="34195" y="219710"/>
                  </a:lnTo>
                  <a:lnTo>
                    <a:pt x="25184" y="212090"/>
                  </a:lnTo>
                  <a:lnTo>
                    <a:pt x="17632" y="203200"/>
                  </a:lnTo>
                  <a:lnTo>
                    <a:pt x="15867" y="199390"/>
                  </a:lnTo>
                  <a:lnTo>
                    <a:pt x="11799" y="191770"/>
                  </a:lnTo>
                  <a:lnTo>
                    <a:pt x="6704" y="180340"/>
                  </a:lnTo>
                  <a:lnTo>
                    <a:pt x="2763" y="167640"/>
                  </a:lnTo>
                  <a:lnTo>
                    <a:pt x="552" y="156210"/>
                  </a:lnTo>
                  <a:lnTo>
                    <a:pt x="0" y="144780"/>
                  </a:lnTo>
                  <a:lnTo>
                    <a:pt x="744" y="132080"/>
                  </a:lnTo>
                  <a:lnTo>
                    <a:pt x="17662" y="86360"/>
                  </a:lnTo>
                  <a:lnTo>
                    <a:pt x="46692" y="58420"/>
                  </a:lnTo>
                  <a:lnTo>
                    <a:pt x="102059" y="41910"/>
                  </a:lnTo>
                  <a:lnTo>
                    <a:pt x="151203" y="36660"/>
                  </a:lnTo>
                  <a:lnTo>
                    <a:pt x="1078047" y="36660"/>
                  </a:lnTo>
                  <a:lnTo>
                    <a:pt x="1216296" y="38094"/>
                  </a:lnTo>
                  <a:lnTo>
                    <a:pt x="1483487" y="38094"/>
                  </a:lnTo>
                  <a:lnTo>
                    <a:pt x="1514177" y="39370"/>
                  </a:lnTo>
                  <a:lnTo>
                    <a:pt x="1538531" y="40640"/>
                  </a:lnTo>
                  <a:lnTo>
                    <a:pt x="1551094" y="41910"/>
                  </a:lnTo>
                  <a:lnTo>
                    <a:pt x="1547951" y="45720"/>
                  </a:lnTo>
                  <a:lnTo>
                    <a:pt x="1537762" y="69850"/>
                  </a:lnTo>
                  <a:lnTo>
                    <a:pt x="1532187" y="95250"/>
                  </a:lnTo>
                  <a:lnTo>
                    <a:pt x="1532293" y="107950"/>
                  </a:lnTo>
                  <a:lnTo>
                    <a:pt x="1532379" y="118110"/>
                  </a:lnTo>
                  <a:lnTo>
                    <a:pt x="1554680" y="161290"/>
                  </a:lnTo>
                  <a:lnTo>
                    <a:pt x="1590823" y="193040"/>
                  </a:lnTo>
                  <a:lnTo>
                    <a:pt x="1621774" y="203200"/>
                  </a:lnTo>
                  <a:lnTo>
                    <a:pt x="1645420" y="203200"/>
                  </a:lnTo>
                  <a:lnTo>
                    <a:pt x="1633885" y="207010"/>
                  </a:lnTo>
                  <a:lnTo>
                    <a:pt x="1552180" y="223520"/>
                  </a:lnTo>
                  <a:lnTo>
                    <a:pt x="1495467" y="229870"/>
                  </a:lnTo>
                  <a:lnTo>
                    <a:pt x="1430837" y="234950"/>
                  </a:lnTo>
                  <a:lnTo>
                    <a:pt x="1319554" y="234950"/>
                  </a:lnTo>
                  <a:lnTo>
                    <a:pt x="1276498" y="236220"/>
                  </a:lnTo>
                  <a:lnTo>
                    <a:pt x="58226" y="236220"/>
                  </a:lnTo>
                  <a:lnTo>
                    <a:pt x="59875" y="237095"/>
                  </a:lnTo>
                  <a:close/>
                </a:path>
                <a:path w="1733550" h="255270">
                  <a:moveTo>
                    <a:pt x="1483286" y="38094"/>
                  </a:moveTo>
                  <a:lnTo>
                    <a:pt x="1251328" y="38094"/>
                  </a:lnTo>
                  <a:lnTo>
                    <a:pt x="1372023" y="36660"/>
                  </a:lnTo>
                  <a:lnTo>
                    <a:pt x="1448528" y="36660"/>
                  </a:lnTo>
                  <a:lnTo>
                    <a:pt x="1483286" y="38094"/>
                  </a:lnTo>
                  <a:close/>
                </a:path>
                <a:path w="1733550" h="255270">
                  <a:moveTo>
                    <a:pt x="102059" y="41910"/>
                  </a:moveTo>
                  <a:lnTo>
                    <a:pt x="123000" y="39370"/>
                  </a:lnTo>
                  <a:lnTo>
                    <a:pt x="125758" y="39370"/>
                  </a:lnTo>
                  <a:lnTo>
                    <a:pt x="102059" y="41910"/>
                  </a:lnTo>
                  <a:close/>
                </a:path>
                <a:path w="1733550" h="255270">
                  <a:moveTo>
                    <a:pt x="1689578" y="179070"/>
                  </a:moveTo>
                  <a:lnTo>
                    <a:pt x="1694059" y="165100"/>
                  </a:lnTo>
                  <a:lnTo>
                    <a:pt x="1697255" y="142240"/>
                  </a:lnTo>
                  <a:lnTo>
                    <a:pt x="1695513" y="121920"/>
                  </a:lnTo>
                  <a:lnTo>
                    <a:pt x="1672912" y="83820"/>
                  </a:lnTo>
                  <a:lnTo>
                    <a:pt x="1635424" y="54610"/>
                  </a:lnTo>
                  <a:lnTo>
                    <a:pt x="1596782" y="43180"/>
                  </a:lnTo>
                  <a:lnTo>
                    <a:pt x="1572482" y="41910"/>
                  </a:lnTo>
                  <a:lnTo>
                    <a:pt x="1712755" y="41910"/>
                  </a:lnTo>
                  <a:lnTo>
                    <a:pt x="1730322" y="85090"/>
                  </a:lnTo>
                  <a:lnTo>
                    <a:pt x="1729611" y="105410"/>
                  </a:lnTo>
                  <a:lnTo>
                    <a:pt x="1729522" y="107950"/>
                  </a:lnTo>
                  <a:lnTo>
                    <a:pt x="1729433" y="110490"/>
                  </a:lnTo>
                  <a:lnTo>
                    <a:pt x="1724218" y="135890"/>
                  </a:lnTo>
                  <a:lnTo>
                    <a:pt x="1718098" y="149860"/>
                  </a:lnTo>
                  <a:lnTo>
                    <a:pt x="1714005" y="156210"/>
                  </a:lnTo>
                  <a:lnTo>
                    <a:pt x="1695789" y="173990"/>
                  </a:lnTo>
                  <a:lnTo>
                    <a:pt x="1689578" y="179070"/>
                  </a:lnTo>
                  <a:close/>
                </a:path>
                <a:path w="1733550" h="255270">
                  <a:moveTo>
                    <a:pt x="1727207" y="68580"/>
                  </a:moveTo>
                  <a:lnTo>
                    <a:pt x="1723257" y="58420"/>
                  </a:lnTo>
                  <a:lnTo>
                    <a:pt x="1721636" y="55045"/>
                  </a:lnTo>
                  <a:lnTo>
                    <a:pt x="1726164" y="62230"/>
                  </a:lnTo>
                  <a:lnTo>
                    <a:pt x="1727207" y="68580"/>
                  </a:lnTo>
                  <a:close/>
                </a:path>
                <a:path w="1733550" h="255270">
                  <a:moveTo>
                    <a:pt x="1718098" y="149860"/>
                  </a:moveTo>
                  <a:lnTo>
                    <a:pt x="1724218" y="135890"/>
                  </a:lnTo>
                  <a:lnTo>
                    <a:pt x="1729433" y="110490"/>
                  </a:lnTo>
                  <a:lnTo>
                    <a:pt x="1730233" y="87630"/>
                  </a:lnTo>
                  <a:lnTo>
                    <a:pt x="1730322" y="85090"/>
                  </a:lnTo>
                  <a:lnTo>
                    <a:pt x="1727207" y="68580"/>
                  </a:lnTo>
                  <a:lnTo>
                    <a:pt x="1729240" y="73660"/>
                  </a:lnTo>
                  <a:lnTo>
                    <a:pt x="1732653" y="87630"/>
                  </a:lnTo>
                  <a:lnTo>
                    <a:pt x="1733470" y="105410"/>
                  </a:lnTo>
                  <a:lnTo>
                    <a:pt x="1731403" y="121920"/>
                  </a:lnTo>
                  <a:lnTo>
                    <a:pt x="1726164" y="137160"/>
                  </a:lnTo>
                  <a:lnTo>
                    <a:pt x="1718098" y="149860"/>
                  </a:lnTo>
                  <a:close/>
                </a:path>
                <a:path w="1733550" h="255270">
                  <a:moveTo>
                    <a:pt x="1687638" y="184150"/>
                  </a:moveTo>
                  <a:lnTo>
                    <a:pt x="1689578" y="179070"/>
                  </a:lnTo>
                  <a:lnTo>
                    <a:pt x="1695789" y="173990"/>
                  </a:lnTo>
                  <a:lnTo>
                    <a:pt x="1714005" y="156210"/>
                  </a:lnTo>
                  <a:lnTo>
                    <a:pt x="1718098" y="149860"/>
                  </a:lnTo>
                  <a:lnTo>
                    <a:pt x="1715398" y="156210"/>
                  </a:lnTo>
                  <a:lnTo>
                    <a:pt x="1707036" y="168910"/>
                  </a:lnTo>
                  <a:lnTo>
                    <a:pt x="1695789" y="179070"/>
                  </a:lnTo>
                  <a:lnTo>
                    <a:pt x="1687638" y="184150"/>
                  </a:lnTo>
                  <a:close/>
                </a:path>
                <a:path w="1733550" h="255270">
                  <a:moveTo>
                    <a:pt x="1645420" y="203200"/>
                  </a:moveTo>
                  <a:lnTo>
                    <a:pt x="1637588" y="203200"/>
                  </a:lnTo>
                  <a:lnTo>
                    <a:pt x="1653880" y="199390"/>
                  </a:lnTo>
                  <a:lnTo>
                    <a:pt x="1674690" y="189230"/>
                  </a:lnTo>
                  <a:lnTo>
                    <a:pt x="1689578" y="179070"/>
                  </a:lnTo>
                  <a:lnTo>
                    <a:pt x="1687638" y="184150"/>
                  </a:lnTo>
                  <a:lnTo>
                    <a:pt x="1681659" y="187960"/>
                  </a:lnTo>
                  <a:lnTo>
                    <a:pt x="1664645" y="196850"/>
                  </a:lnTo>
                  <a:lnTo>
                    <a:pt x="1645420" y="203200"/>
                  </a:lnTo>
                  <a:close/>
                </a:path>
                <a:path w="1733550" h="255270">
                  <a:moveTo>
                    <a:pt x="1592360" y="237490"/>
                  </a:moveTo>
                  <a:lnTo>
                    <a:pt x="1424255" y="235292"/>
                  </a:lnTo>
                  <a:lnTo>
                    <a:pt x="1430030" y="234950"/>
                  </a:lnTo>
                  <a:lnTo>
                    <a:pt x="1435048" y="234950"/>
                  </a:lnTo>
                  <a:lnTo>
                    <a:pt x="1495467" y="229870"/>
                  </a:lnTo>
                  <a:lnTo>
                    <a:pt x="1552180" y="223520"/>
                  </a:lnTo>
                  <a:lnTo>
                    <a:pt x="1597358" y="215900"/>
                  </a:lnTo>
                  <a:lnTo>
                    <a:pt x="1647106" y="203200"/>
                  </a:lnTo>
                  <a:lnTo>
                    <a:pt x="1687638" y="184150"/>
                  </a:lnTo>
                  <a:lnTo>
                    <a:pt x="1686537" y="187960"/>
                  </a:lnTo>
                  <a:lnTo>
                    <a:pt x="1675411" y="205740"/>
                  </a:lnTo>
                  <a:lnTo>
                    <a:pt x="1654648" y="218440"/>
                  </a:lnTo>
                  <a:lnTo>
                    <a:pt x="1626965" y="228600"/>
                  </a:lnTo>
                  <a:lnTo>
                    <a:pt x="1603937" y="234950"/>
                  </a:lnTo>
                  <a:lnTo>
                    <a:pt x="1602268" y="236220"/>
                  </a:lnTo>
                  <a:lnTo>
                    <a:pt x="1592360" y="237490"/>
                  </a:lnTo>
                  <a:close/>
                </a:path>
                <a:path w="1733550" h="255270">
                  <a:moveTo>
                    <a:pt x="1633885" y="207010"/>
                  </a:moveTo>
                  <a:lnTo>
                    <a:pt x="1664645" y="196850"/>
                  </a:lnTo>
                  <a:lnTo>
                    <a:pt x="1647106" y="203200"/>
                  </a:lnTo>
                  <a:lnTo>
                    <a:pt x="1633885" y="207010"/>
                  </a:lnTo>
                  <a:close/>
                </a:path>
                <a:path w="1733550" h="255270">
                  <a:moveTo>
                    <a:pt x="1435048" y="234950"/>
                  </a:moveTo>
                  <a:lnTo>
                    <a:pt x="1430837" y="234950"/>
                  </a:lnTo>
                  <a:lnTo>
                    <a:pt x="1465728" y="232410"/>
                  </a:lnTo>
                  <a:lnTo>
                    <a:pt x="1435048" y="234950"/>
                  </a:lnTo>
                  <a:close/>
                </a:path>
                <a:path w="1733550" h="255270">
                  <a:moveTo>
                    <a:pt x="1125733" y="246675"/>
                  </a:moveTo>
                  <a:lnTo>
                    <a:pt x="1148812" y="245110"/>
                  </a:lnTo>
                  <a:lnTo>
                    <a:pt x="1178644" y="243840"/>
                  </a:lnTo>
                  <a:lnTo>
                    <a:pt x="1242906" y="237490"/>
                  </a:lnTo>
                  <a:lnTo>
                    <a:pt x="1319554" y="234950"/>
                  </a:lnTo>
                  <a:lnTo>
                    <a:pt x="1398083" y="234950"/>
                  </a:lnTo>
                  <a:lnTo>
                    <a:pt x="1424255" y="235292"/>
                  </a:lnTo>
                  <a:lnTo>
                    <a:pt x="1387159" y="237490"/>
                  </a:lnTo>
                  <a:lnTo>
                    <a:pt x="1386700" y="237490"/>
                  </a:lnTo>
                  <a:lnTo>
                    <a:pt x="1291880" y="242570"/>
                  </a:lnTo>
                  <a:lnTo>
                    <a:pt x="1125733" y="246675"/>
                  </a:lnTo>
                  <a:close/>
                </a:path>
                <a:path w="1733550" h="255270">
                  <a:moveTo>
                    <a:pt x="1424255" y="235292"/>
                  </a:moveTo>
                  <a:lnTo>
                    <a:pt x="1398083" y="234950"/>
                  </a:lnTo>
                  <a:lnTo>
                    <a:pt x="1430030" y="234950"/>
                  </a:lnTo>
                  <a:lnTo>
                    <a:pt x="1424255" y="235292"/>
                  </a:lnTo>
                  <a:close/>
                </a:path>
                <a:path w="1733550" h="255270">
                  <a:moveTo>
                    <a:pt x="64607" y="238760"/>
                  </a:moveTo>
                  <a:lnTo>
                    <a:pt x="64139" y="238760"/>
                  </a:lnTo>
                  <a:lnTo>
                    <a:pt x="59875" y="237095"/>
                  </a:lnTo>
                  <a:lnTo>
                    <a:pt x="58226" y="236220"/>
                  </a:lnTo>
                  <a:lnTo>
                    <a:pt x="64607" y="238760"/>
                  </a:lnTo>
                  <a:close/>
                </a:path>
                <a:path w="1733550" h="255270">
                  <a:moveTo>
                    <a:pt x="1086275" y="247650"/>
                  </a:moveTo>
                  <a:lnTo>
                    <a:pt x="123378" y="247650"/>
                  </a:lnTo>
                  <a:lnTo>
                    <a:pt x="102059" y="245110"/>
                  </a:lnTo>
                  <a:lnTo>
                    <a:pt x="86996" y="243840"/>
                  </a:lnTo>
                  <a:lnTo>
                    <a:pt x="85799" y="243840"/>
                  </a:lnTo>
                  <a:lnTo>
                    <a:pt x="82535" y="242570"/>
                  </a:lnTo>
                  <a:lnTo>
                    <a:pt x="74674" y="241300"/>
                  </a:lnTo>
                  <a:lnTo>
                    <a:pt x="73948" y="241300"/>
                  </a:lnTo>
                  <a:lnTo>
                    <a:pt x="64607" y="238760"/>
                  </a:lnTo>
                  <a:lnTo>
                    <a:pt x="58226" y="236220"/>
                  </a:lnTo>
                  <a:lnTo>
                    <a:pt x="1276498" y="236220"/>
                  </a:lnTo>
                  <a:lnTo>
                    <a:pt x="1242906" y="237490"/>
                  </a:lnTo>
                  <a:lnTo>
                    <a:pt x="1178644" y="243840"/>
                  </a:lnTo>
                  <a:lnTo>
                    <a:pt x="1148812" y="245110"/>
                  </a:lnTo>
                  <a:lnTo>
                    <a:pt x="1125733" y="246675"/>
                  </a:lnTo>
                  <a:lnTo>
                    <a:pt x="1086275" y="247650"/>
                  </a:lnTo>
                  <a:close/>
                </a:path>
                <a:path w="1733550" h="255270">
                  <a:moveTo>
                    <a:pt x="64139" y="238760"/>
                  </a:moveTo>
                  <a:lnTo>
                    <a:pt x="63013" y="238760"/>
                  </a:lnTo>
                  <a:lnTo>
                    <a:pt x="59875" y="237095"/>
                  </a:lnTo>
                  <a:lnTo>
                    <a:pt x="64139" y="238760"/>
                  </a:lnTo>
                  <a:close/>
                </a:path>
                <a:path w="1733550" h="255270">
                  <a:moveTo>
                    <a:pt x="73948" y="241300"/>
                  </a:moveTo>
                  <a:lnTo>
                    <a:pt x="73372" y="241300"/>
                  </a:lnTo>
                  <a:lnTo>
                    <a:pt x="64607" y="238760"/>
                  </a:lnTo>
                  <a:lnTo>
                    <a:pt x="73948" y="241300"/>
                  </a:lnTo>
                  <a:close/>
                </a:path>
                <a:path w="1733550" h="255270">
                  <a:moveTo>
                    <a:pt x="1057406" y="248905"/>
                  </a:moveTo>
                  <a:lnTo>
                    <a:pt x="153582" y="248905"/>
                  </a:lnTo>
                  <a:lnTo>
                    <a:pt x="122248" y="247650"/>
                  </a:lnTo>
                  <a:lnTo>
                    <a:pt x="115566" y="247294"/>
                  </a:lnTo>
                  <a:lnTo>
                    <a:pt x="122601" y="247650"/>
                  </a:lnTo>
                  <a:lnTo>
                    <a:pt x="1086275" y="247650"/>
                  </a:lnTo>
                  <a:lnTo>
                    <a:pt x="1057406" y="248905"/>
                  </a:lnTo>
                  <a:close/>
                </a:path>
                <a:path w="1733550" h="255270">
                  <a:moveTo>
                    <a:pt x="1066720" y="248905"/>
                  </a:moveTo>
                  <a:lnTo>
                    <a:pt x="1057406" y="248905"/>
                  </a:lnTo>
                  <a:lnTo>
                    <a:pt x="1086275" y="247650"/>
                  </a:lnTo>
                  <a:lnTo>
                    <a:pt x="1066720" y="248905"/>
                  </a:lnTo>
                  <a:close/>
                </a:path>
                <a:path w="1733550" h="255270">
                  <a:moveTo>
                    <a:pt x="929630" y="251429"/>
                  </a:moveTo>
                  <a:lnTo>
                    <a:pt x="217014" y="251429"/>
                  </a:lnTo>
                  <a:lnTo>
                    <a:pt x="162438" y="249498"/>
                  </a:lnTo>
                  <a:lnTo>
                    <a:pt x="153735" y="248905"/>
                  </a:lnTo>
                  <a:lnTo>
                    <a:pt x="1057819" y="248905"/>
                  </a:lnTo>
                  <a:lnTo>
                    <a:pt x="929630" y="251429"/>
                  </a:lnTo>
                  <a:close/>
                </a:path>
                <a:path w="1733550" h="255270">
                  <a:moveTo>
                    <a:pt x="799374" y="254000"/>
                  </a:moveTo>
                  <a:lnTo>
                    <a:pt x="648519" y="254000"/>
                  </a:lnTo>
                  <a:lnTo>
                    <a:pt x="850619" y="252730"/>
                  </a:lnTo>
                  <a:lnTo>
                    <a:pt x="930203" y="251429"/>
                  </a:lnTo>
                  <a:lnTo>
                    <a:pt x="929885" y="251429"/>
                  </a:lnTo>
                  <a:lnTo>
                    <a:pt x="1057820" y="248905"/>
                  </a:lnTo>
                  <a:lnTo>
                    <a:pt x="1066110" y="248905"/>
                  </a:lnTo>
                  <a:lnTo>
                    <a:pt x="905815" y="252730"/>
                  </a:lnTo>
                  <a:lnTo>
                    <a:pt x="799374" y="254000"/>
                  </a:lnTo>
                  <a:close/>
                </a:path>
                <a:path w="1733550" h="255270">
                  <a:moveTo>
                    <a:pt x="217014" y="251429"/>
                  </a:moveTo>
                  <a:lnTo>
                    <a:pt x="190792" y="251429"/>
                  </a:lnTo>
                  <a:lnTo>
                    <a:pt x="162438" y="249498"/>
                  </a:lnTo>
                  <a:lnTo>
                    <a:pt x="217014" y="251429"/>
                  </a:lnTo>
                  <a:close/>
                </a:path>
                <a:path w="1733550" h="255270">
                  <a:moveTo>
                    <a:pt x="641899" y="255270"/>
                  </a:moveTo>
                  <a:lnTo>
                    <a:pt x="522236" y="255270"/>
                  </a:lnTo>
                  <a:lnTo>
                    <a:pt x="245237" y="252730"/>
                  </a:lnTo>
                  <a:lnTo>
                    <a:pt x="242379" y="252730"/>
                  </a:lnTo>
                  <a:lnTo>
                    <a:pt x="190021" y="251429"/>
                  </a:lnTo>
                  <a:lnTo>
                    <a:pt x="215714" y="251429"/>
                  </a:lnTo>
                  <a:lnTo>
                    <a:pt x="641899" y="255270"/>
                  </a:lnTo>
                  <a:close/>
                </a:path>
                <a:path w="1733550" h="255270">
                  <a:moveTo>
                    <a:pt x="648519" y="254000"/>
                  </a:moveTo>
                  <a:lnTo>
                    <a:pt x="515386" y="254000"/>
                  </a:lnTo>
                  <a:lnTo>
                    <a:pt x="215714" y="251429"/>
                  </a:lnTo>
                  <a:lnTo>
                    <a:pt x="930203" y="251429"/>
                  </a:lnTo>
                  <a:lnTo>
                    <a:pt x="850619" y="252730"/>
                  </a:lnTo>
                  <a:lnTo>
                    <a:pt x="847927" y="252730"/>
                  </a:lnTo>
                  <a:lnTo>
                    <a:pt x="648519" y="254000"/>
                  </a:lnTo>
                  <a:close/>
                </a:path>
                <a:path w="1733550" h="255270">
                  <a:moveTo>
                    <a:pt x="648519" y="254000"/>
                  </a:moveTo>
                  <a:lnTo>
                    <a:pt x="847927" y="252730"/>
                  </a:lnTo>
                  <a:lnTo>
                    <a:pt x="850619" y="252730"/>
                  </a:lnTo>
                  <a:lnTo>
                    <a:pt x="648519" y="2540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86562" y="6482714"/>
              <a:ext cx="2346709" cy="386625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3430444" y="6488581"/>
            <a:ext cx="199834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45">
                <a:solidFill>
                  <a:srgbClr val="58ABAF"/>
                </a:solidFill>
                <a:latin typeface="Verdana"/>
                <a:cs typeface="Verdana"/>
                <a:hlinkClick r:id="rId8"/>
              </a:rPr>
              <a:t>Monther.clinic@gmail.com</a:t>
            </a:r>
            <a:endParaRPr sz="1250">
              <a:latin typeface="Verdana"/>
              <a:cs typeface="Verdana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10109834" y="3489603"/>
            <a:ext cx="6783070" cy="2997835"/>
            <a:chOff x="10109834" y="3489603"/>
            <a:chExt cx="6783070" cy="2997835"/>
          </a:xfrm>
        </p:grpSpPr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109834" y="3489603"/>
              <a:ext cx="630793" cy="567063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16122014" y="6312217"/>
              <a:ext cx="770890" cy="175260"/>
            </a:xfrm>
            <a:custGeom>
              <a:avLst/>
              <a:gdLst/>
              <a:ahLst/>
              <a:cxnLst/>
              <a:rect l="l" t="t" r="r" b="b"/>
              <a:pathLst>
                <a:path w="770890" h="175260">
                  <a:moveTo>
                    <a:pt x="767880" y="44149"/>
                  </a:moveTo>
                  <a:lnTo>
                    <a:pt x="482914" y="44149"/>
                  </a:lnTo>
                  <a:lnTo>
                    <a:pt x="526498" y="41820"/>
                  </a:lnTo>
                  <a:lnTo>
                    <a:pt x="525301" y="41820"/>
                  </a:lnTo>
                  <a:lnTo>
                    <a:pt x="583748" y="30807"/>
                  </a:lnTo>
                  <a:lnTo>
                    <a:pt x="638294" y="15240"/>
                  </a:lnTo>
                  <a:lnTo>
                    <a:pt x="685159" y="2530"/>
                  </a:lnTo>
                  <a:lnTo>
                    <a:pt x="732725" y="3006"/>
                  </a:lnTo>
                  <a:lnTo>
                    <a:pt x="762535" y="29750"/>
                  </a:lnTo>
                  <a:lnTo>
                    <a:pt x="767792" y="43815"/>
                  </a:lnTo>
                  <a:lnTo>
                    <a:pt x="767880" y="44149"/>
                  </a:lnTo>
                  <a:close/>
                </a:path>
                <a:path w="770890" h="175260">
                  <a:moveTo>
                    <a:pt x="24032" y="55339"/>
                  </a:moveTo>
                  <a:lnTo>
                    <a:pt x="70116" y="36689"/>
                  </a:lnTo>
                  <a:lnTo>
                    <a:pt x="108074" y="33101"/>
                  </a:lnTo>
                  <a:lnTo>
                    <a:pt x="154467" y="32302"/>
                  </a:lnTo>
                  <a:lnTo>
                    <a:pt x="207027" y="33543"/>
                  </a:lnTo>
                  <a:lnTo>
                    <a:pt x="338654" y="40005"/>
                  </a:lnTo>
                  <a:lnTo>
                    <a:pt x="69532" y="40005"/>
                  </a:lnTo>
                  <a:lnTo>
                    <a:pt x="55825" y="41820"/>
                  </a:lnTo>
                  <a:lnTo>
                    <a:pt x="55441" y="41820"/>
                  </a:lnTo>
                  <a:lnTo>
                    <a:pt x="40600" y="46672"/>
                  </a:lnTo>
                  <a:lnTo>
                    <a:pt x="26268" y="53667"/>
                  </a:lnTo>
                  <a:lnTo>
                    <a:pt x="24032" y="55339"/>
                  </a:lnTo>
                  <a:close/>
                </a:path>
                <a:path w="770890" h="175260">
                  <a:moveTo>
                    <a:pt x="79691" y="41820"/>
                  </a:moveTo>
                  <a:lnTo>
                    <a:pt x="55825" y="41820"/>
                  </a:lnTo>
                  <a:lnTo>
                    <a:pt x="69532" y="40005"/>
                  </a:lnTo>
                  <a:lnTo>
                    <a:pt x="79691" y="41820"/>
                  </a:lnTo>
                  <a:close/>
                </a:path>
                <a:path w="770890" h="175260">
                  <a:moveTo>
                    <a:pt x="374999" y="41820"/>
                  </a:moveTo>
                  <a:lnTo>
                    <a:pt x="79691" y="41820"/>
                  </a:lnTo>
                  <a:lnTo>
                    <a:pt x="69532" y="40005"/>
                  </a:lnTo>
                  <a:lnTo>
                    <a:pt x="338654" y="40005"/>
                  </a:lnTo>
                  <a:lnTo>
                    <a:pt x="374999" y="41820"/>
                  </a:lnTo>
                  <a:close/>
                </a:path>
                <a:path w="770890" h="175260">
                  <a:moveTo>
                    <a:pt x="69532" y="165735"/>
                  </a:moveTo>
                  <a:lnTo>
                    <a:pt x="62859" y="165735"/>
                  </a:lnTo>
                  <a:lnTo>
                    <a:pt x="44514" y="160347"/>
                  </a:lnTo>
                  <a:lnTo>
                    <a:pt x="12036" y="138750"/>
                  </a:lnTo>
                  <a:lnTo>
                    <a:pt x="3484" y="121920"/>
                  </a:lnTo>
                  <a:lnTo>
                    <a:pt x="2112" y="117568"/>
                  </a:lnTo>
                  <a:lnTo>
                    <a:pt x="1262" y="112990"/>
                  </a:lnTo>
                  <a:lnTo>
                    <a:pt x="1146" y="112365"/>
                  </a:lnTo>
                  <a:lnTo>
                    <a:pt x="522" y="108298"/>
                  </a:lnTo>
                  <a:lnTo>
                    <a:pt x="479" y="95840"/>
                  </a:lnTo>
                  <a:lnTo>
                    <a:pt x="2857" y="85725"/>
                  </a:lnTo>
                  <a:lnTo>
                    <a:pt x="26268" y="53667"/>
                  </a:lnTo>
                  <a:lnTo>
                    <a:pt x="55457" y="41820"/>
                  </a:lnTo>
                  <a:lnTo>
                    <a:pt x="80082" y="41820"/>
                  </a:lnTo>
                  <a:lnTo>
                    <a:pt x="112990" y="64397"/>
                  </a:lnTo>
                  <a:lnTo>
                    <a:pt x="124777" y="92392"/>
                  </a:lnTo>
                  <a:lnTo>
                    <a:pt x="124309" y="104178"/>
                  </a:lnTo>
                  <a:lnTo>
                    <a:pt x="106679" y="148590"/>
                  </a:lnTo>
                  <a:lnTo>
                    <a:pt x="79623" y="163591"/>
                  </a:lnTo>
                  <a:lnTo>
                    <a:pt x="69532" y="165735"/>
                  </a:lnTo>
                  <a:close/>
                </a:path>
                <a:path w="770890" h="175260">
                  <a:moveTo>
                    <a:pt x="191104" y="174912"/>
                  </a:moveTo>
                  <a:lnTo>
                    <a:pt x="149721" y="174311"/>
                  </a:lnTo>
                  <a:lnTo>
                    <a:pt x="85019" y="169644"/>
                  </a:lnTo>
                  <a:lnTo>
                    <a:pt x="62992" y="165735"/>
                  </a:lnTo>
                  <a:lnTo>
                    <a:pt x="69532" y="165735"/>
                  </a:lnTo>
                  <a:lnTo>
                    <a:pt x="79623" y="163591"/>
                  </a:lnTo>
                  <a:lnTo>
                    <a:pt x="114195" y="136862"/>
                  </a:lnTo>
                  <a:lnTo>
                    <a:pt x="124777" y="92392"/>
                  </a:lnTo>
                  <a:lnTo>
                    <a:pt x="122753" y="82465"/>
                  </a:lnTo>
                  <a:lnTo>
                    <a:pt x="98866" y="50988"/>
                  </a:lnTo>
                  <a:lnTo>
                    <a:pt x="80089" y="41820"/>
                  </a:lnTo>
                  <a:lnTo>
                    <a:pt x="373302" y="41820"/>
                  </a:lnTo>
                  <a:lnTo>
                    <a:pt x="430083" y="43815"/>
                  </a:lnTo>
                  <a:lnTo>
                    <a:pt x="405223" y="43815"/>
                  </a:lnTo>
                  <a:lnTo>
                    <a:pt x="767880" y="44149"/>
                  </a:lnTo>
                  <a:lnTo>
                    <a:pt x="769560" y="50556"/>
                  </a:lnTo>
                  <a:lnTo>
                    <a:pt x="770572" y="60960"/>
                  </a:lnTo>
                  <a:lnTo>
                    <a:pt x="768697" y="70797"/>
                  </a:lnTo>
                  <a:lnTo>
                    <a:pt x="747295" y="104655"/>
                  </a:lnTo>
                  <a:lnTo>
                    <a:pt x="662011" y="127839"/>
                  </a:lnTo>
                  <a:lnTo>
                    <a:pt x="594990" y="139495"/>
                  </a:lnTo>
                  <a:lnTo>
                    <a:pt x="529134" y="149346"/>
                  </a:lnTo>
                  <a:lnTo>
                    <a:pt x="465027" y="157470"/>
                  </a:lnTo>
                  <a:lnTo>
                    <a:pt x="403205" y="163949"/>
                  </a:lnTo>
                  <a:lnTo>
                    <a:pt x="344387" y="168848"/>
                  </a:lnTo>
                  <a:lnTo>
                    <a:pt x="289019" y="172258"/>
                  </a:lnTo>
                  <a:lnTo>
                    <a:pt x="236260" y="174311"/>
                  </a:lnTo>
                  <a:lnTo>
                    <a:pt x="233676" y="174311"/>
                  </a:lnTo>
                  <a:lnTo>
                    <a:pt x="191104" y="174912"/>
                  </a:lnTo>
                  <a:close/>
                </a:path>
                <a:path w="770890" h="175260">
                  <a:moveTo>
                    <a:pt x="479" y="95840"/>
                  </a:moveTo>
                  <a:lnTo>
                    <a:pt x="24032" y="55339"/>
                  </a:lnTo>
                  <a:lnTo>
                    <a:pt x="15716" y="62984"/>
                  </a:lnTo>
                  <a:lnTo>
                    <a:pt x="8036" y="74220"/>
                  </a:lnTo>
                  <a:lnTo>
                    <a:pt x="2857" y="85725"/>
                  </a:lnTo>
                  <a:lnTo>
                    <a:pt x="479" y="95840"/>
                  </a:lnTo>
                  <a:close/>
                </a:path>
                <a:path w="770890" h="175260">
                  <a:moveTo>
                    <a:pt x="289" y="104178"/>
                  </a:moveTo>
                  <a:lnTo>
                    <a:pt x="0" y="99059"/>
                  </a:lnTo>
                  <a:lnTo>
                    <a:pt x="476" y="95991"/>
                  </a:lnTo>
                  <a:lnTo>
                    <a:pt x="406" y="99059"/>
                  </a:lnTo>
                  <a:lnTo>
                    <a:pt x="289" y="104178"/>
                  </a:lnTo>
                  <a:close/>
                </a:path>
                <a:path w="770890" h="175260">
                  <a:moveTo>
                    <a:pt x="522" y="108298"/>
                  </a:moveTo>
                  <a:lnTo>
                    <a:pt x="238" y="106441"/>
                  </a:lnTo>
                  <a:lnTo>
                    <a:pt x="316" y="104655"/>
                  </a:lnTo>
                  <a:lnTo>
                    <a:pt x="417" y="106441"/>
                  </a:lnTo>
                  <a:lnTo>
                    <a:pt x="522" y="108298"/>
                  </a:lnTo>
                  <a:close/>
                </a:path>
                <a:path w="770890" h="175260">
                  <a:moveTo>
                    <a:pt x="2112" y="117568"/>
                  </a:moveTo>
                  <a:lnTo>
                    <a:pt x="1785" y="116532"/>
                  </a:lnTo>
                  <a:lnTo>
                    <a:pt x="1505" y="114300"/>
                  </a:lnTo>
                  <a:lnTo>
                    <a:pt x="2112" y="117568"/>
                  </a:lnTo>
                  <a:close/>
                </a:path>
                <a:path w="770890" h="175260">
                  <a:moveTo>
                    <a:pt x="4475" y="125151"/>
                  </a:moveTo>
                  <a:lnTo>
                    <a:pt x="2500" y="119657"/>
                  </a:lnTo>
                  <a:lnTo>
                    <a:pt x="2112" y="117568"/>
                  </a:lnTo>
                  <a:lnTo>
                    <a:pt x="3484" y="121920"/>
                  </a:lnTo>
                  <a:lnTo>
                    <a:pt x="4475" y="125151"/>
                  </a:lnTo>
                  <a:close/>
                </a:path>
                <a:path w="770890" h="175260">
                  <a:moveTo>
                    <a:pt x="8845" y="133975"/>
                  </a:moveTo>
                  <a:lnTo>
                    <a:pt x="6027" y="129465"/>
                  </a:lnTo>
                  <a:lnTo>
                    <a:pt x="5442" y="127839"/>
                  </a:lnTo>
                  <a:lnTo>
                    <a:pt x="4774" y="125754"/>
                  </a:lnTo>
                  <a:lnTo>
                    <a:pt x="8845" y="133975"/>
                  </a:lnTo>
                  <a:close/>
                </a:path>
                <a:path w="770890" h="175260">
                  <a:moveTo>
                    <a:pt x="12036" y="138750"/>
                  </a:moveTo>
                  <a:lnTo>
                    <a:pt x="11429" y="138112"/>
                  </a:lnTo>
                  <a:lnTo>
                    <a:pt x="10692" y="136862"/>
                  </a:lnTo>
                  <a:lnTo>
                    <a:pt x="12036" y="138750"/>
                  </a:lnTo>
                  <a:close/>
                </a:path>
                <a:path w="770890" h="175260">
                  <a:moveTo>
                    <a:pt x="62859" y="165735"/>
                  </a:moveTo>
                  <a:lnTo>
                    <a:pt x="60638" y="165735"/>
                  </a:lnTo>
                  <a:lnTo>
                    <a:pt x="49649" y="163949"/>
                  </a:lnTo>
                  <a:lnTo>
                    <a:pt x="15478" y="143589"/>
                  </a:lnTo>
                  <a:lnTo>
                    <a:pt x="12036" y="138750"/>
                  </a:lnTo>
                  <a:lnTo>
                    <a:pt x="19600" y="146714"/>
                  </a:lnTo>
                  <a:lnTo>
                    <a:pt x="30360" y="154066"/>
                  </a:lnTo>
                  <a:lnTo>
                    <a:pt x="44514" y="160347"/>
                  </a:lnTo>
                  <a:lnTo>
                    <a:pt x="62859" y="1657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71705" y="1886108"/>
              <a:ext cx="16087724" cy="7277099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81023" y="3303087"/>
            <a:ext cx="1775687" cy="56855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329907" y="3690315"/>
            <a:ext cx="4873123" cy="82936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460052" y="3261739"/>
            <a:ext cx="2181224" cy="504824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1837364" y="7425063"/>
            <a:ext cx="4857750" cy="1114425"/>
            <a:chOff x="1837364" y="7425063"/>
            <a:chExt cx="4857750" cy="1114425"/>
          </a:xfrm>
        </p:grpSpPr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37364" y="7425063"/>
              <a:ext cx="4857749" cy="111442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76902" y="7841449"/>
              <a:ext cx="1286617" cy="298449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8878865" y="7912017"/>
            <a:ext cx="1142365" cy="554990"/>
            <a:chOff x="8878865" y="7912017"/>
            <a:chExt cx="1142365" cy="554990"/>
          </a:xfrm>
        </p:grpSpPr>
        <p:sp>
          <p:nvSpPr>
            <p:cNvPr id="12" name="object 12" descr=""/>
            <p:cNvSpPr/>
            <p:nvPr/>
          </p:nvSpPr>
          <p:spPr>
            <a:xfrm>
              <a:off x="8902587" y="7935739"/>
              <a:ext cx="1095375" cy="480695"/>
            </a:xfrm>
            <a:custGeom>
              <a:avLst/>
              <a:gdLst/>
              <a:ahLst/>
              <a:cxnLst/>
              <a:rect l="l" t="t" r="r" b="b"/>
              <a:pathLst>
                <a:path w="1095375" h="480695">
                  <a:moveTo>
                    <a:pt x="1094808" y="0"/>
                  </a:moveTo>
                  <a:lnTo>
                    <a:pt x="0" y="480344"/>
                  </a:lnTo>
                </a:path>
              </a:pathLst>
            </a:custGeom>
            <a:ln w="4744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902587" y="8312788"/>
              <a:ext cx="115570" cy="130810"/>
            </a:xfrm>
            <a:custGeom>
              <a:avLst/>
              <a:gdLst/>
              <a:ahLst/>
              <a:cxnLst/>
              <a:rect l="l" t="t" r="r" b="b"/>
              <a:pathLst>
                <a:path w="115570" h="130809">
                  <a:moveTo>
                    <a:pt x="115488" y="130342"/>
                  </a:moveTo>
                  <a:lnTo>
                    <a:pt x="0" y="103296"/>
                  </a:lnTo>
                  <a:lnTo>
                    <a:pt x="58301" y="0"/>
                  </a:lnTo>
                </a:path>
              </a:pathLst>
            </a:custGeom>
            <a:ln w="4744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4" name="object 1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-1073757" y="6741252"/>
            <a:ext cx="9118800" cy="430529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11922457" y="6362310"/>
            <a:ext cx="5232400" cy="1635760"/>
            <a:chOff x="11922457" y="6362310"/>
            <a:chExt cx="5232400" cy="1635760"/>
          </a:xfrm>
        </p:grpSpPr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504527" y="6959560"/>
              <a:ext cx="4524374" cy="1038224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525527" y="7215187"/>
              <a:ext cx="1628774" cy="371474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922457" y="6362310"/>
              <a:ext cx="2600324" cy="600074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3647124" y="7877203"/>
            <a:ext cx="117284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10">
                <a:solidFill>
                  <a:srgbClr val="535353"/>
                </a:solidFill>
                <a:latin typeface="Arial Black"/>
                <a:cs typeface="Arial Black"/>
              </a:rPr>
              <a:t>2025/05/08</a:t>
            </a:r>
            <a:endParaRPr sz="1550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77506" rIns="0" bIns="0" rtlCol="0" vert="horz">
            <a:spAutoFit/>
          </a:bodyPr>
          <a:lstStyle/>
          <a:p>
            <a:pPr marL="1278890">
              <a:lnSpc>
                <a:spcPct val="100000"/>
              </a:lnSpc>
              <a:spcBef>
                <a:spcPts val="135"/>
              </a:spcBef>
            </a:pPr>
            <a:r>
              <a:rPr dirty="0" sz="4050"/>
              <a:t>Website</a:t>
            </a:r>
            <a:r>
              <a:rPr dirty="0" sz="4050" spc="355"/>
              <a:t> </a:t>
            </a:r>
            <a:r>
              <a:rPr dirty="0" sz="4050"/>
              <a:t>and</a:t>
            </a:r>
            <a:r>
              <a:rPr dirty="0" sz="4050" spc="370"/>
              <a:t> </a:t>
            </a:r>
            <a:r>
              <a:rPr dirty="0" sz="4050" spc="100"/>
              <a:t>appointment</a:t>
            </a:r>
            <a:endParaRPr sz="4050"/>
          </a:p>
        </p:txBody>
      </p:sp>
      <p:sp>
        <p:nvSpPr>
          <p:cNvPr id="22" name="object 22" descr=""/>
          <p:cNvSpPr txBox="1"/>
          <p:nvPr/>
        </p:nvSpPr>
        <p:spPr>
          <a:xfrm>
            <a:off x="3335006" y="6794658"/>
            <a:ext cx="199834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250" spc="-45">
                <a:solidFill>
                  <a:srgbClr val="58ABAF"/>
                </a:solidFill>
                <a:latin typeface="Verdana"/>
                <a:cs typeface="Verdana"/>
                <a:hlinkClick r:id="rId11"/>
              </a:rPr>
              <a:t>Monther.clinic@gmail.com</a:t>
            </a:r>
            <a:endParaRPr sz="1250">
              <a:latin typeface="Verdana"/>
              <a:cs typeface="Verdana"/>
            </a:endParaRPr>
          </a:p>
        </p:txBody>
      </p:sp>
      <p:pic>
        <p:nvPicPr>
          <p:cNvPr id="23" name="object 23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5656242" y="5337973"/>
            <a:ext cx="126860" cy="1750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571168" y="8519098"/>
              <a:ext cx="1716832" cy="1767900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0" y="0"/>
            <a:ext cx="1366520" cy="2463165"/>
          </a:xfrm>
          <a:custGeom>
            <a:avLst/>
            <a:gdLst/>
            <a:ahLst/>
            <a:cxnLst/>
            <a:rect l="l" t="t" r="r" b="b"/>
            <a:pathLst>
              <a:path w="1366520" h="2463165">
                <a:moveTo>
                  <a:pt x="0" y="2462910"/>
                </a:moveTo>
                <a:lnTo>
                  <a:pt x="0" y="1313871"/>
                </a:lnTo>
                <a:lnTo>
                  <a:pt x="24756" y="1283923"/>
                </a:lnTo>
                <a:lnTo>
                  <a:pt x="55225" y="1245225"/>
                </a:lnTo>
                <a:lnTo>
                  <a:pt x="84819" y="1205738"/>
                </a:lnTo>
                <a:lnTo>
                  <a:pt x="113528" y="1165475"/>
                </a:lnTo>
                <a:lnTo>
                  <a:pt x="141336" y="1124447"/>
                </a:lnTo>
                <a:lnTo>
                  <a:pt x="168232" y="1082666"/>
                </a:lnTo>
                <a:lnTo>
                  <a:pt x="194201" y="1040146"/>
                </a:lnTo>
                <a:lnTo>
                  <a:pt x="219231" y="996897"/>
                </a:lnTo>
                <a:lnTo>
                  <a:pt x="242562" y="954292"/>
                </a:lnTo>
                <a:lnTo>
                  <a:pt x="266419" y="908262"/>
                </a:lnTo>
                <a:lnTo>
                  <a:pt x="288472" y="863061"/>
                </a:lnTo>
                <a:lnTo>
                  <a:pt x="309385" y="817505"/>
                </a:lnTo>
                <a:lnTo>
                  <a:pt x="329154" y="771613"/>
                </a:lnTo>
                <a:lnTo>
                  <a:pt x="347778" y="725400"/>
                </a:lnTo>
                <a:lnTo>
                  <a:pt x="365255" y="678887"/>
                </a:lnTo>
                <a:lnTo>
                  <a:pt x="381583" y="632089"/>
                </a:lnTo>
                <a:lnTo>
                  <a:pt x="396761" y="585026"/>
                </a:lnTo>
                <a:lnTo>
                  <a:pt x="410787" y="537715"/>
                </a:lnTo>
                <a:lnTo>
                  <a:pt x="423659" y="490174"/>
                </a:lnTo>
                <a:lnTo>
                  <a:pt x="435375" y="442420"/>
                </a:lnTo>
                <a:lnTo>
                  <a:pt x="445933" y="394472"/>
                </a:lnTo>
                <a:lnTo>
                  <a:pt x="455332" y="346347"/>
                </a:lnTo>
                <a:lnTo>
                  <a:pt x="463570" y="298064"/>
                </a:lnTo>
                <a:lnTo>
                  <a:pt x="470645" y="249639"/>
                </a:lnTo>
                <a:lnTo>
                  <a:pt x="476555" y="201091"/>
                </a:lnTo>
                <a:lnTo>
                  <a:pt x="481299" y="152437"/>
                </a:lnTo>
                <a:lnTo>
                  <a:pt x="484874" y="103696"/>
                </a:lnTo>
                <a:lnTo>
                  <a:pt x="487279" y="54886"/>
                </a:lnTo>
                <a:lnTo>
                  <a:pt x="488512" y="6023"/>
                </a:lnTo>
                <a:lnTo>
                  <a:pt x="488519" y="0"/>
                </a:lnTo>
                <a:lnTo>
                  <a:pt x="1366058" y="0"/>
                </a:lnTo>
                <a:lnTo>
                  <a:pt x="1364580" y="71928"/>
                </a:lnTo>
                <a:lnTo>
                  <a:pt x="1362467" y="121397"/>
                </a:lnTo>
                <a:lnTo>
                  <a:pt x="1359518" y="170899"/>
                </a:lnTo>
                <a:lnTo>
                  <a:pt x="1355533" y="222389"/>
                </a:lnTo>
                <a:lnTo>
                  <a:pt x="1350668" y="273693"/>
                </a:lnTo>
                <a:lnTo>
                  <a:pt x="1344925" y="324807"/>
                </a:lnTo>
                <a:lnTo>
                  <a:pt x="1338306" y="375729"/>
                </a:lnTo>
                <a:lnTo>
                  <a:pt x="1330813" y="426455"/>
                </a:lnTo>
                <a:lnTo>
                  <a:pt x="1322448" y="476979"/>
                </a:lnTo>
                <a:lnTo>
                  <a:pt x="1313213" y="527299"/>
                </a:lnTo>
                <a:lnTo>
                  <a:pt x="1303110" y="577410"/>
                </a:lnTo>
                <a:lnTo>
                  <a:pt x="1292140" y="627309"/>
                </a:lnTo>
                <a:lnTo>
                  <a:pt x="1280307" y="676992"/>
                </a:lnTo>
                <a:lnTo>
                  <a:pt x="1267611" y="726454"/>
                </a:lnTo>
                <a:lnTo>
                  <a:pt x="1254055" y="775693"/>
                </a:lnTo>
                <a:lnTo>
                  <a:pt x="1239640" y="824703"/>
                </a:lnTo>
                <a:lnTo>
                  <a:pt x="1224369" y="873481"/>
                </a:lnTo>
                <a:lnTo>
                  <a:pt x="1208244" y="922024"/>
                </a:lnTo>
                <a:lnTo>
                  <a:pt x="1191266" y="970327"/>
                </a:lnTo>
                <a:lnTo>
                  <a:pt x="1173437" y="1018386"/>
                </a:lnTo>
                <a:lnTo>
                  <a:pt x="1154760" y="1066198"/>
                </a:lnTo>
                <a:lnTo>
                  <a:pt x="1135237" y="1113759"/>
                </a:lnTo>
                <a:lnTo>
                  <a:pt x="1114869" y="1161064"/>
                </a:lnTo>
                <a:lnTo>
                  <a:pt x="1093658" y="1208110"/>
                </a:lnTo>
                <a:lnTo>
                  <a:pt x="1071606" y="1254893"/>
                </a:lnTo>
                <a:lnTo>
                  <a:pt x="1048716" y="1301409"/>
                </a:lnTo>
                <a:lnTo>
                  <a:pt x="1025743" y="1346148"/>
                </a:lnTo>
                <a:lnTo>
                  <a:pt x="1002103" y="1390333"/>
                </a:lnTo>
                <a:lnTo>
                  <a:pt x="1000611" y="1393117"/>
                </a:lnTo>
                <a:lnTo>
                  <a:pt x="975452" y="1438173"/>
                </a:lnTo>
                <a:lnTo>
                  <a:pt x="949562" y="1482694"/>
                </a:lnTo>
                <a:lnTo>
                  <a:pt x="922946" y="1526673"/>
                </a:lnTo>
                <a:lnTo>
                  <a:pt x="895610" y="1570109"/>
                </a:lnTo>
                <a:lnTo>
                  <a:pt x="867559" y="1612996"/>
                </a:lnTo>
                <a:lnTo>
                  <a:pt x="838797" y="1655331"/>
                </a:lnTo>
                <a:lnTo>
                  <a:pt x="809330" y="1697110"/>
                </a:lnTo>
                <a:lnTo>
                  <a:pt x="779164" y="1738329"/>
                </a:lnTo>
                <a:lnTo>
                  <a:pt x="748303" y="1778985"/>
                </a:lnTo>
                <a:lnTo>
                  <a:pt x="716753" y="1819073"/>
                </a:lnTo>
                <a:lnTo>
                  <a:pt x="684519" y="1858589"/>
                </a:lnTo>
                <a:lnTo>
                  <a:pt x="651606" y="1897530"/>
                </a:lnTo>
                <a:lnTo>
                  <a:pt x="618019" y="1935891"/>
                </a:lnTo>
                <a:lnTo>
                  <a:pt x="583764" y="1973669"/>
                </a:lnTo>
                <a:lnTo>
                  <a:pt x="548846" y="2010860"/>
                </a:lnTo>
                <a:lnTo>
                  <a:pt x="513270" y="2047460"/>
                </a:lnTo>
                <a:lnTo>
                  <a:pt x="477040" y="2083465"/>
                </a:lnTo>
                <a:lnTo>
                  <a:pt x="440164" y="2118872"/>
                </a:lnTo>
                <a:lnTo>
                  <a:pt x="402644" y="2153676"/>
                </a:lnTo>
                <a:lnTo>
                  <a:pt x="364488" y="2187873"/>
                </a:lnTo>
                <a:lnTo>
                  <a:pt x="325700" y="2221459"/>
                </a:lnTo>
                <a:lnTo>
                  <a:pt x="287737" y="2253366"/>
                </a:lnTo>
                <a:lnTo>
                  <a:pt x="249302" y="2284581"/>
                </a:lnTo>
                <a:lnTo>
                  <a:pt x="210399" y="2315102"/>
                </a:lnTo>
                <a:lnTo>
                  <a:pt x="171033" y="2344926"/>
                </a:lnTo>
                <a:lnTo>
                  <a:pt x="131207" y="2374051"/>
                </a:lnTo>
                <a:lnTo>
                  <a:pt x="90927" y="2402475"/>
                </a:lnTo>
                <a:lnTo>
                  <a:pt x="50198" y="2430194"/>
                </a:lnTo>
                <a:lnTo>
                  <a:pt x="9023" y="2457206"/>
                </a:lnTo>
                <a:lnTo>
                  <a:pt x="0" y="2462910"/>
                </a:lnTo>
                <a:close/>
              </a:path>
            </a:pathLst>
          </a:custGeom>
          <a:solidFill>
            <a:srgbClr val="1F737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16215996" y="834701"/>
            <a:ext cx="1692275" cy="1510030"/>
            <a:chOff x="16215996" y="834701"/>
            <a:chExt cx="1692275" cy="1510030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215996" y="834701"/>
              <a:ext cx="1285874" cy="11525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860351" y="1296761"/>
              <a:ext cx="1047749" cy="1047749"/>
            </a:xfrm>
            <a:prstGeom prst="rect">
              <a:avLst/>
            </a:prstGeom>
          </p:spPr>
        </p:pic>
      </p:grpSp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28700" y="3229349"/>
            <a:ext cx="16535399" cy="5600699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1921383" y="1642855"/>
            <a:ext cx="12105005" cy="94932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20"/>
              </a:spcBef>
            </a:pPr>
            <a:r>
              <a:rPr dirty="0" sz="3000" spc="50">
                <a:latin typeface="Arial Black"/>
                <a:cs typeface="Arial Black"/>
              </a:rPr>
              <a:t>Daily</a:t>
            </a:r>
            <a:r>
              <a:rPr dirty="0" sz="3000" spc="17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work</a:t>
            </a:r>
            <a:r>
              <a:rPr dirty="0" sz="3000" spc="17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statistics</a:t>
            </a:r>
            <a:r>
              <a:rPr dirty="0" sz="3000" spc="175">
                <a:latin typeface="Arial Black"/>
                <a:cs typeface="Arial Black"/>
              </a:rPr>
              <a:t> </a:t>
            </a:r>
            <a:r>
              <a:rPr dirty="0" sz="3000" spc="80">
                <a:latin typeface="Arial Black"/>
                <a:cs typeface="Arial Black"/>
              </a:rPr>
              <a:t>for</a:t>
            </a:r>
            <a:r>
              <a:rPr dirty="0" sz="3000" spc="175">
                <a:latin typeface="Arial Black"/>
                <a:cs typeface="Arial Black"/>
              </a:rPr>
              <a:t> </a:t>
            </a:r>
            <a:r>
              <a:rPr dirty="0" sz="3000" spc="45">
                <a:latin typeface="Arial Black"/>
                <a:cs typeface="Arial Black"/>
              </a:rPr>
              <a:t>dermatology</a:t>
            </a:r>
            <a:r>
              <a:rPr dirty="0" sz="3000" spc="17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clinic</a:t>
            </a:r>
            <a:r>
              <a:rPr dirty="0" sz="3000" spc="17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patients</a:t>
            </a:r>
            <a:r>
              <a:rPr dirty="0" sz="3000" spc="175">
                <a:latin typeface="Arial Black"/>
                <a:cs typeface="Arial Black"/>
              </a:rPr>
              <a:t> </a:t>
            </a:r>
            <a:r>
              <a:rPr dirty="0" sz="3000" spc="-25">
                <a:latin typeface="Arial Black"/>
                <a:cs typeface="Arial Black"/>
              </a:rPr>
              <a:t>and </a:t>
            </a:r>
            <a:r>
              <a:rPr dirty="0" sz="3000">
                <a:latin typeface="Arial Black"/>
                <a:cs typeface="Arial Black"/>
              </a:rPr>
              <a:t>diagnoses</a:t>
            </a:r>
            <a:r>
              <a:rPr dirty="0" sz="3000" spc="24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are</a:t>
            </a:r>
            <a:r>
              <a:rPr dirty="0" sz="3000" spc="24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recorded</a:t>
            </a:r>
            <a:r>
              <a:rPr dirty="0" sz="3000" spc="24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manually</a:t>
            </a:r>
            <a:r>
              <a:rPr dirty="0" sz="3000" spc="24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in</a:t>
            </a:r>
            <a:r>
              <a:rPr dirty="0" sz="3000" spc="250">
                <a:latin typeface="Arial Black"/>
                <a:cs typeface="Arial Black"/>
              </a:rPr>
              <a:t> </a:t>
            </a:r>
            <a:r>
              <a:rPr dirty="0" sz="3000" spc="-10">
                <a:latin typeface="Arial Black"/>
                <a:cs typeface="Arial Black"/>
              </a:rPr>
              <a:t>Excel.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750" spc="75">
                <a:solidFill>
                  <a:srgbClr val="1F7374"/>
                </a:solidFill>
              </a:rPr>
              <a:t>About</a:t>
            </a:r>
            <a:r>
              <a:rPr dirty="0" sz="4750" spc="375">
                <a:solidFill>
                  <a:srgbClr val="1F7374"/>
                </a:solidFill>
              </a:rPr>
              <a:t> </a:t>
            </a:r>
            <a:r>
              <a:rPr dirty="0" sz="4750">
                <a:solidFill>
                  <a:srgbClr val="1F7374"/>
                </a:solidFill>
              </a:rPr>
              <a:t>Ardah</a:t>
            </a:r>
            <a:r>
              <a:rPr dirty="0" sz="4750" spc="375">
                <a:solidFill>
                  <a:srgbClr val="1F7374"/>
                </a:solidFill>
              </a:rPr>
              <a:t> </a:t>
            </a:r>
            <a:r>
              <a:rPr dirty="0" sz="4750" spc="-10">
                <a:solidFill>
                  <a:srgbClr val="1F7374"/>
                </a:solidFill>
              </a:rPr>
              <a:t>Clinic</a:t>
            </a:r>
            <a:endParaRPr sz="475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9236" y="348567"/>
              <a:ext cx="1295399" cy="1362074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446572" y="2288076"/>
            <a:ext cx="17606645" cy="6270625"/>
            <a:chOff x="446572" y="2288076"/>
            <a:chExt cx="17606645" cy="627062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6572" y="2288076"/>
              <a:ext cx="17606482" cy="6270462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8173253" y="5247800"/>
              <a:ext cx="6929755" cy="834390"/>
            </a:xfrm>
            <a:custGeom>
              <a:avLst/>
              <a:gdLst/>
              <a:ahLst/>
              <a:cxnLst/>
              <a:rect l="l" t="t" r="r" b="b"/>
              <a:pathLst>
                <a:path w="6929755" h="834389">
                  <a:moveTo>
                    <a:pt x="6311975" y="54609"/>
                  </a:moveTo>
                  <a:lnTo>
                    <a:pt x="567929" y="54609"/>
                  </a:lnTo>
                  <a:lnTo>
                    <a:pt x="612757" y="53339"/>
                  </a:lnTo>
                  <a:lnTo>
                    <a:pt x="664900" y="43179"/>
                  </a:lnTo>
                  <a:lnTo>
                    <a:pt x="761611" y="12699"/>
                  </a:lnTo>
                  <a:lnTo>
                    <a:pt x="810724" y="2539"/>
                  </a:lnTo>
                  <a:lnTo>
                    <a:pt x="861879" y="0"/>
                  </a:lnTo>
                  <a:lnTo>
                    <a:pt x="913917" y="0"/>
                  </a:lnTo>
                  <a:lnTo>
                    <a:pt x="1018119" y="2539"/>
                  </a:lnTo>
                  <a:lnTo>
                    <a:pt x="1222820" y="2539"/>
                  </a:lnTo>
                  <a:lnTo>
                    <a:pt x="1274880" y="3809"/>
                  </a:lnTo>
                  <a:lnTo>
                    <a:pt x="1385332" y="3809"/>
                  </a:lnTo>
                  <a:lnTo>
                    <a:pt x="1440106" y="5079"/>
                  </a:lnTo>
                  <a:lnTo>
                    <a:pt x="1492164" y="7619"/>
                  </a:lnTo>
                  <a:lnTo>
                    <a:pt x="1597377" y="15239"/>
                  </a:lnTo>
                  <a:lnTo>
                    <a:pt x="1751913" y="30479"/>
                  </a:lnTo>
                  <a:lnTo>
                    <a:pt x="1804267" y="36829"/>
                  </a:lnTo>
                  <a:lnTo>
                    <a:pt x="1857126" y="41909"/>
                  </a:lnTo>
                  <a:lnTo>
                    <a:pt x="1910994" y="45719"/>
                  </a:lnTo>
                  <a:lnTo>
                    <a:pt x="1958561" y="46989"/>
                  </a:lnTo>
                  <a:lnTo>
                    <a:pt x="6077994" y="46989"/>
                  </a:lnTo>
                  <a:lnTo>
                    <a:pt x="6085825" y="48259"/>
                  </a:lnTo>
                  <a:lnTo>
                    <a:pt x="6133865" y="50799"/>
                  </a:lnTo>
                  <a:lnTo>
                    <a:pt x="6297686" y="50799"/>
                  </a:lnTo>
                  <a:lnTo>
                    <a:pt x="6311975" y="54609"/>
                  </a:lnTo>
                  <a:close/>
                </a:path>
                <a:path w="6929755" h="834389">
                  <a:moveTo>
                    <a:pt x="5880257" y="5079"/>
                  </a:moveTo>
                  <a:lnTo>
                    <a:pt x="5433763" y="5079"/>
                  </a:lnTo>
                  <a:lnTo>
                    <a:pt x="5546488" y="2539"/>
                  </a:lnTo>
                  <a:lnTo>
                    <a:pt x="5600812" y="2539"/>
                  </a:lnTo>
                  <a:lnTo>
                    <a:pt x="5753859" y="0"/>
                  </a:lnTo>
                  <a:lnTo>
                    <a:pt x="5802340" y="0"/>
                  </a:lnTo>
                  <a:lnTo>
                    <a:pt x="5852842" y="1269"/>
                  </a:lnTo>
                  <a:lnTo>
                    <a:pt x="5880257" y="5079"/>
                  </a:lnTo>
                  <a:close/>
                </a:path>
                <a:path w="6929755" h="834389">
                  <a:moveTo>
                    <a:pt x="6077994" y="46989"/>
                  </a:moveTo>
                  <a:lnTo>
                    <a:pt x="4213238" y="46989"/>
                  </a:lnTo>
                  <a:lnTo>
                    <a:pt x="4261020" y="45719"/>
                  </a:lnTo>
                  <a:lnTo>
                    <a:pt x="4357704" y="45719"/>
                  </a:lnTo>
                  <a:lnTo>
                    <a:pt x="4454646" y="43179"/>
                  </a:lnTo>
                  <a:lnTo>
                    <a:pt x="4502084" y="39369"/>
                  </a:lnTo>
                  <a:lnTo>
                    <a:pt x="4555931" y="31749"/>
                  </a:lnTo>
                  <a:lnTo>
                    <a:pt x="4660596" y="11429"/>
                  </a:lnTo>
                  <a:lnTo>
                    <a:pt x="4712171" y="3809"/>
                  </a:lnTo>
                  <a:lnTo>
                    <a:pt x="4763262" y="1269"/>
                  </a:lnTo>
                  <a:lnTo>
                    <a:pt x="4864434" y="3809"/>
                  </a:lnTo>
                  <a:lnTo>
                    <a:pt x="4969689" y="3809"/>
                  </a:lnTo>
                  <a:lnTo>
                    <a:pt x="5079531" y="5079"/>
                  </a:lnTo>
                  <a:lnTo>
                    <a:pt x="5880257" y="5079"/>
                  </a:lnTo>
                  <a:lnTo>
                    <a:pt x="5898534" y="7619"/>
                  </a:lnTo>
                  <a:lnTo>
                    <a:pt x="5944936" y="17779"/>
                  </a:lnTo>
                  <a:lnTo>
                    <a:pt x="6038840" y="40639"/>
                  </a:lnTo>
                  <a:lnTo>
                    <a:pt x="6077994" y="46989"/>
                  </a:lnTo>
                  <a:close/>
                </a:path>
                <a:path w="6929755" h="834389">
                  <a:moveTo>
                    <a:pt x="650465" y="751839"/>
                  </a:moveTo>
                  <a:lnTo>
                    <a:pt x="562810" y="751839"/>
                  </a:lnTo>
                  <a:lnTo>
                    <a:pt x="512195" y="750569"/>
                  </a:lnTo>
                  <a:lnTo>
                    <a:pt x="459899" y="746759"/>
                  </a:lnTo>
                  <a:lnTo>
                    <a:pt x="408055" y="739139"/>
                  </a:lnTo>
                  <a:lnTo>
                    <a:pt x="362750" y="728979"/>
                  </a:lnTo>
                  <a:lnTo>
                    <a:pt x="313746" y="716279"/>
                  </a:lnTo>
                  <a:lnTo>
                    <a:pt x="263281" y="702309"/>
                  </a:lnTo>
                  <a:lnTo>
                    <a:pt x="213594" y="684529"/>
                  </a:lnTo>
                  <a:lnTo>
                    <a:pt x="166922" y="665479"/>
                  </a:lnTo>
                  <a:lnTo>
                    <a:pt x="125503" y="642619"/>
                  </a:lnTo>
                  <a:lnTo>
                    <a:pt x="91576" y="617219"/>
                  </a:lnTo>
                  <a:lnTo>
                    <a:pt x="54542" y="565149"/>
                  </a:lnTo>
                  <a:lnTo>
                    <a:pt x="25587" y="499109"/>
                  </a:lnTo>
                  <a:lnTo>
                    <a:pt x="6733" y="443229"/>
                  </a:lnTo>
                  <a:lnTo>
                    <a:pt x="0" y="420369"/>
                  </a:lnTo>
                  <a:lnTo>
                    <a:pt x="25042" y="347979"/>
                  </a:lnTo>
                  <a:lnTo>
                    <a:pt x="52154" y="287019"/>
                  </a:lnTo>
                  <a:lnTo>
                    <a:pt x="80936" y="233679"/>
                  </a:lnTo>
                  <a:lnTo>
                    <a:pt x="110987" y="189229"/>
                  </a:lnTo>
                  <a:lnTo>
                    <a:pt x="141906" y="152399"/>
                  </a:lnTo>
                  <a:lnTo>
                    <a:pt x="173292" y="123189"/>
                  </a:lnTo>
                  <a:lnTo>
                    <a:pt x="204745" y="99059"/>
                  </a:lnTo>
                  <a:lnTo>
                    <a:pt x="266249" y="66039"/>
                  </a:lnTo>
                  <a:lnTo>
                    <a:pt x="323212" y="46989"/>
                  </a:lnTo>
                  <a:lnTo>
                    <a:pt x="371407" y="40639"/>
                  </a:lnTo>
                  <a:lnTo>
                    <a:pt x="421024" y="40639"/>
                  </a:lnTo>
                  <a:lnTo>
                    <a:pt x="520332" y="50799"/>
                  </a:lnTo>
                  <a:lnTo>
                    <a:pt x="567929" y="54609"/>
                  </a:lnTo>
                  <a:lnTo>
                    <a:pt x="6311975" y="54609"/>
                  </a:lnTo>
                  <a:lnTo>
                    <a:pt x="6321502" y="57149"/>
                  </a:lnTo>
                  <a:lnTo>
                    <a:pt x="6364349" y="81279"/>
                  </a:lnTo>
                  <a:lnTo>
                    <a:pt x="6408294" y="115569"/>
                  </a:lnTo>
                  <a:lnTo>
                    <a:pt x="6447651" y="154939"/>
                  </a:lnTo>
                  <a:lnTo>
                    <a:pt x="6476729" y="193039"/>
                  </a:lnTo>
                  <a:lnTo>
                    <a:pt x="6489841" y="223519"/>
                  </a:lnTo>
                  <a:lnTo>
                    <a:pt x="6484328" y="242569"/>
                  </a:lnTo>
                  <a:lnTo>
                    <a:pt x="6469977" y="260349"/>
                  </a:lnTo>
                  <a:lnTo>
                    <a:pt x="6456132" y="275589"/>
                  </a:lnTo>
                  <a:lnTo>
                    <a:pt x="6452134" y="287019"/>
                  </a:lnTo>
                  <a:lnTo>
                    <a:pt x="6458636" y="290829"/>
                  </a:lnTo>
                  <a:lnTo>
                    <a:pt x="6776692" y="290829"/>
                  </a:lnTo>
                  <a:lnTo>
                    <a:pt x="6788581" y="294639"/>
                  </a:lnTo>
                  <a:lnTo>
                    <a:pt x="6811349" y="302259"/>
                  </a:lnTo>
                  <a:lnTo>
                    <a:pt x="6822481" y="308609"/>
                  </a:lnTo>
                  <a:lnTo>
                    <a:pt x="6832560" y="313689"/>
                  </a:lnTo>
                  <a:lnTo>
                    <a:pt x="6870374" y="344169"/>
                  </a:lnTo>
                  <a:lnTo>
                    <a:pt x="6900464" y="382269"/>
                  </a:lnTo>
                  <a:lnTo>
                    <a:pt x="6920518" y="426719"/>
                  </a:lnTo>
                  <a:lnTo>
                    <a:pt x="6929039" y="472439"/>
                  </a:lnTo>
                  <a:lnTo>
                    <a:pt x="6929544" y="485139"/>
                  </a:lnTo>
                  <a:lnTo>
                    <a:pt x="6929039" y="496569"/>
                  </a:lnTo>
                  <a:lnTo>
                    <a:pt x="6920518" y="544829"/>
                  </a:lnTo>
                  <a:lnTo>
                    <a:pt x="6906314" y="577849"/>
                  </a:lnTo>
                  <a:lnTo>
                    <a:pt x="6900464" y="589279"/>
                  </a:lnTo>
                  <a:lnTo>
                    <a:pt x="6893856" y="599439"/>
                  </a:lnTo>
                  <a:lnTo>
                    <a:pt x="6886533" y="608329"/>
                  </a:lnTo>
                  <a:lnTo>
                    <a:pt x="6878706" y="618489"/>
                  </a:lnTo>
                  <a:lnTo>
                    <a:pt x="6870374" y="627379"/>
                  </a:lnTo>
                  <a:lnTo>
                    <a:pt x="6861536" y="636269"/>
                  </a:lnTo>
                  <a:lnTo>
                    <a:pt x="6852214" y="642619"/>
                  </a:lnTo>
                  <a:lnTo>
                    <a:pt x="6842514" y="650239"/>
                  </a:lnTo>
                  <a:lnTo>
                    <a:pt x="6822481" y="662939"/>
                  </a:lnTo>
                  <a:lnTo>
                    <a:pt x="6811349" y="668019"/>
                  </a:lnTo>
                  <a:lnTo>
                    <a:pt x="6800091" y="671829"/>
                  </a:lnTo>
                  <a:lnTo>
                    <a:pt x="6788581" y="676909"/>
                  </a:lnTo>
                  <a:lnTo>
                    <a:pt x="6776692" y="680719"/>
                  </a:lnTo>
                  <a:lnTo>
                    <a:pt x="6755650" y="683259"/>
                  </a:lnTo>
                  <a:lnTo>
                    <a:pt x="6448345" y="683259"/>
                  </a:lnTo>
                  <a:lnTo>
                    <a:pt x="6337241" y="685799"/>
                  </a:lnTo>
                  <a:lnTo>
                    <a:pt x="6282446" y="685799"/>
                  </a:lnTo>
                  <a:lnTo>
                    <a:pt x="6145081" y="688339"/>
                  </a:lnTo>
                  <a:lnTo>
                    <a:pt x="5448827" y="688339"/>
                  </a:lnTo>
                  <a:lnTo>
                    <a:pt x="5297889" y="728979"/>
                  </a:lnTo>
                  <a:lnTo>
                    <a:pt x="5236044" y="740409"/>
                  </a:lnTo>
                  <a:lnTo>
                    <a:pt x="5201268" y="742949"/>
                  </a:lnTo>
                  <a:lnTo>
                    <a:pt x="5024610" y="742949"/>
                  </a:lnTo>
                  <a:lnTo>
                    <a:pt x="4892658" y="749299"/>
                  </a:lnTo>
                  <a:lnTo>
                    <a:pt x="696927" y="749299"/>
                  </a:lnTo>
                  <a:lnTo>
                    <a:pt x="650465" y="751839"/>
                  </a:lnTo>
                  <a:close/>
                </a:path>
                <a:path w="6929755" h="834389">
                  <a:moveTo>
                    <a:pt x="2433480" y="46989"/>
                  </a:moveTo>
                  <a:lnTo>
                    <a:pt x="2007096" y="46989"/>
                  </a:lnTo>
                  <a:lnTo>
                    <a:pt x="2104491" y="44449"/>
                  </a:lnTo>
                  <a:lnTo>
                    <a:pt x="2245056" y="44449"/>
                  </a:lnTo>
                  <a:lnTo>
                    <a:pt x="2290909" y="45719"/>
                  </a:lnTo>
                  <a:lnTo>
                    <a:pt x="2380999" y="45719"/>
                  </a:lnTo>
                  <a:lnTo>
                    <a:pt x="2433480" y="46989"/>
                  </a:lnTo>
                  <a:close/>
                </a:path>
                <a:path w="6929755" h="834389">
                  <a:moveTo>
                    <a:pt x="6297686" y="50799"/>
                  </a:moveTo>
                  <a:lnTo>
                    <a:pt x="6133865" y="50799"/>
                  </a:lnTo>
                  <a:lnTo>
                    <a:pt x="6183134" y="46989"/>
                  </a:lnTo>
                  <a:lnTo>
                    <a:pt x="6231950" y="44449"/>
                  </a:lnTo>
                  <a:lnTo>
                    <a:pt x="6278633" y="45719"/>
                  </a:lnTo>
                  <a:lnTo>
                    <a:pt x="6297686" y="50799"/>
                  </a:lnTo>
                  <a:close/>
                </a:path>
                <a:path w="6929755" h="834389">
                  <a:moveTo>
                    <a:pt x="3712679" y="46989"/>
                  </a:moveTo>
                  <a:lnTo>
                    <a:pt x="2769609" y="46989"/>
                  </a:lnTo>
                  <a:lnTo>
                    <a:pt x="2817337" y="45719"/>
                  </a:lnTo>
                  <a:lnTo>
                    <a:pt x="3660610" y="45719"/>
                  </a:lnTo>
                  <a:lnTo>
                    <a:pt x="3712679" y="46989"/>
                  </a:lnTo>
                  <a:close/>
                </a:path>
                <a:path w="6929755" h="834389">
                  <a:moveTo>
                    <a:pt x="4165456" y="46989"/>
                  </a:moveTo>
                  <a:lnTo>
                    <a:pt x="3764167" y="46989"/>
                  </a:lnTo>
                  <a:lnTo>
                    <a:pt x="3813909" y="45719"/>
                  </a:lnTo>
                  <a:lnTo>
                    <a:pt x="4117998" y="45719"/>
                  </a:lnTo>
                  <a:lnTo>
                    <a:pt x="4165456" y="46989"/>
                  </a:lnTo>
                  <a:close/>
                </a:path>
                <a:path w="6929755" h="834389">
                  <a:moveTo>
                    <a:pt x="6776692" y="290829"/>
                  </a:moveTo>
                  <a:lnTo>
                    <a:pt x="6458636" y="290829"/>
                  </a:lnTo>
                  <a:lnTo>
                    <a:pt x="6470819" y="289559"/>
                  </a:lnTo>
                  <a:lnTo>
                    <a:pt x="6504655" y="287019"/>
                  </a:lnTo>
                  <a:lnTo>
                    <a:pt x="6553621" y="285749"/>
                  </a:lnTo>
                  <a:lnTo>
                    <a:pt x="6617611" y="285749"/>
                  </a:lnTo>
                  <a:lnTo>
                    <a:pt x="6681349" y="284479"/>
                  </a:lnTo>
                  <a:lnTo>
                    <a:pt x="6743930" y="285749"/>
                  </a:lnTo>
                  <a:lnTo>
                    <a:pt x="6755650" y="287019"/>
                  </a:lnTo>
                  <a:lnTo>
                    <a:pt x="6766108" y="288289"/>
                  </a:lnTo>
                  <a:lnTo>
                    <a:pt x="6776692" y="290829"/>
                  </a:lnTo>
                  <a:close/>
                </a:path>
                <a:path w="6929755" h="834389">
                  <a:moveTo>
                    <a:pt x="6729558" y="685799"/>
                  </a:moveTo>
                  <a:lnTo>
                    <a:pt x="6627206" y="685799"/>
                  </a:lnTo>
                  <a:lnTo>
                    <a:pt x="6564416" y="683259"/>
                  </a:lnTo>
                  <a:lnTo>
                    <a:pt x="6755650" y="683259"/>
                  </a:lnTo>
                  <a:lnTo>
                    <a:pt x="6743930" y="684529"/>
                  </a:lnTo>
                  <a:lnTo>
                    <a:pt x="6729558" y="685799"/>
                  </a:lnTo>
                  <a:close/>
                </a:path>
                <a:path w="6929755" h="834389">
                  <a:moveTo>
                    <a:pt x="6022466" y="690879"/>
                  </a:moveTo>
                  <a:lnTo>
                    <a:pt x="5660261" y="690879"/>
                  </a:lnTo>
                  <a:lnTo>
                    <a:pt x="5599218" y="689609"/>
                  </a:lnTo>
                  <a:lnTo>
                    <a:pt x="5532492" y="689609"/>
                  </a:lnTo>
                  <a:lnTo>
                    <a:pt x="5477129" y="688339"/>
                  </a:lnTo>
                  <a:lnTo>
                    <a:pt x="6145081" y="688339"/>
                  </a:lnTo>
                  <a:lnTo>
                    <a:pt x="6022466" y="690879"/>
                  </a:lnTo>
                  <a:close/>
                </a:path>
                <a:path w="6929755" h="834389">
                  <a:moveTo>
                    <a:pt x="5914098" y="692149"/>
                  </a:moveTo>
                  <a:lnTo>
                    <a:pt x="5810064" y="692149"/>
                  </a:lnTo>
                  <a:lnTo>
                    <a:pt x="5710364" y="690879"/>
                  </a:lnTo>
                  <a:lnTo>
                    <a:pt x="5968155" y="690879"/>
                  </a:lnTo>
                  <a:lnTo>
                    <a:pt x="5914098" y="692149"/>
                  </a:lnTo>
                  <a:close/>
                </a:path>
                <a:path w="6929755" h="834389">
                  <a:moveTo>
                    <a:pt x="5183880" y="744219"/>
                  </a:moveTo>
                  <a:lnTo>
                    <a:pt x="5131842" y="744219"/>
                  </a:lnTo>
                  <a:lnTo>
                    <a:pt x="5079047" y="742949"/>
                  </a:lnTo>
                  <a:lnTo>
                    <a:pt x="5201268" y="742949"/>
                  </a:lnTo>
                  <a:lnTo>
                    <a:pt x="5183880" y="744219"/>
                  </a:lnTo>
                  <a:close/>
                </a:path>
                <a:path w="6929755" h="834389">
                  <a:moveTo>
                    <a:pt x="1446412" y="833119"/>
                  </a:moveTo>
                  <a:lnTo>
                    <a:pt x="1194572" y="833119"/>
                  </a:lnTo>
                  <a:lnTo>
                    <a:pt x="1093902" y="830579"/>
                  </a:lnTo>
                  <a:lnTo>
                    <a:pt x="1045054" y="826769"/>
                  </a:lnTo>
                  <a:lnTo>
                    <a:pt x="991353" y="819149"/>
                  </a:lnTo>
                  <a:lnTo>
                    <a:pt x="938663" y="810259"/>
                  </a:lnTo>
                  <a:lnTo>
                    <a:pt x="889003" y="800099"/>
                  </a:lnTo>
                  <a:lnTo>
                    <a:pt x="844392" y="788669"/>
                  </a:lnTo>
                  <a:lnTo>
                    <a:pt x="788840" y="767079"/>
                  </a:lnTo>
                  <a:lnTo>
                    <a:pt x="764094" y="756919"/>
                  </a:lnTo>
                  <a:lnTo>
                    <a:pt x="739349" y="750569"/>
                  </a:lnTo>
                  <a:lnTo>
                    <a:pt x="717506" y="749299"/>
                  </a:lnTo>
                  <a:lnTo>
                    <a:pt x="4892658" y="749299"/>
                  </a:lnTo>
                  <a:lnTo>
                    <a:pt x="4753919" y="758189"/>
                  </a:lnTo>
                  <a:lnTo>
                    <a:pt x="4587768" y="773429"/>
                  </a:lnTo>
                  <a:lnTo>
                    <a:pt x="4477374" y="786129"/>
                  </a:lnTo>
                  <a:lnTo>
                    <a:pt x="4426666" y="793749"/>
                  </a:lnTo>
                  <a:lnTo>
                    <a:pt x="4372714" y="802639"/>
                  </a:lnTo>
                  <a:lnTo>
                    <a:pt x="4322296" y="812799"/>
                  </a:lnTo>
                  <a:lnTo>
                    <a:pt x="4272888" y="821689"/>
                  </a:lnTo>
                  <a:lnTo>
                    <a:pt x="4221965" y="828039"/>
                  </a:lnTo>
                  <a:lnTo>
                    <a:pt x="1791810" y="828039"/>
                  </a:lnTo>
                  <a:lnTo>
                    <a:pt x="1743552" y="829309"/>
                  </a:lnTo>
                  <a:lnTo>
                    <a:pt x="1644344" y="829309"/>
                  </a:lnTo>
                  <a:lnTo>
                    <a:pt x="1596557" y="830579"/>
                  </a:lnTo>
                  <a:lnTo>
                    <a:pt x="1496884" y="831849"/>
                  </a:lnTo>
                  <a:lnTo>
                    <a:pt x="1446412" y="833119"/>
                  </a:lnTo>
                  <a:close/>
                </a:path>
                <a:path w="6929755" h="834389">
                  <a:moveTo>
                    <a:pt x="3795654" y="829309"/>
                  </a:moveTo>
                  <a:lnTo>
                    <a:pt x="2027534" y="829309"/>
                  </a:lnTo>
                  <a:lnTo>
                    <a:pt x="1979882" y="828039"/>
                  </a:lnTo>
                  <a:lnTo>
                    <a:pt x="3900848" y="828039"/>
                  </a:lnTo>
                  <a:lnTo>
                    <a:pt x="3795654" y="829309"/>
                  </a:lnTo>
                  <a:close/>
                </a:path>
                <a:path w="6929755" h="834389">
                  <a:moveTo>
                    <a:pt x="4167928" y="830579"/>
                  </a:moveTo>
                  <a:lnTo>
                    <a:pt x="4113891" y="830579"/>
                  </a:lnTo>
                  <a:lnTo>
                    <a:pt x="3999757" y="828039"/>
                  </a:lnTo>
                  <a:lnTo>
                    <a:pt x="4221965" y="828039"/>
                  </a:lnTo>
                  <a:lnTo>
                    <a:pt x="4167928" y="830579"/>
                  </a:lnTo>
                  <a:close/>
                </a:path>
                <a:path w="6929755" h="834389">
                  <a:moveTo>
                    <a:pt x="3490245" y="833119"/>
                  </a:moveTo>
                  <a:lnTo>
                    <a:pt x="2748149" y="833119"/>
                  </a:lnTo>
                  <a:lnTo>
                    <a:pt x="2693754" y="831849"/>
                  </a:lnTo>
                  <a:lnTo>
                    <a:pt x="2535937" y="831849"/>
                  </a:lnTo>
                  <a:lnTo>
                    <a:pt x="2483663" y="830579"/>
                  </a:lnTo>
                  <a:lnTo>
                    <a:pt x="2220614" y="830579"/>
                  </a:lnTo>
                  <a:lnTo>
                    <a:pt x="2166871" y="829309"/>
                  </a:lnTo>
                  <a:lnTo>
                    <a:pt x="3688664" y="829309"/>
                  </a:lnTo>
                  <a:lnTo>
                    <a:pt x="3640390" y="830579"/>
                  </a:lnTo>
                  <a:lnTo>
                    <a:pt x="3540427" y="831849"/>
                  </a:lnTo>
                  <a:lnTo>
                    <a:pt x="3490245" y="833119"/>
                  </a:lnTo>
                  <a:close/>
                </a:path>
                <a:path w="6929755" h="834389">
                  <a:moveTo>
                    <a:pt x="3298762" y="834389"/>
                  </a:moveTo>
                  <a:lnTo>
                    <a:pt x="2909226" y="834389"/>
                  </a:lnTo>
                  <a:lnTo>
                    <a:pt x="2859085" y="833119"/>
                  </a:lnTo>
                  <a:lnTo>
                    <a:pt x="3347944" y="833119"/>
                  </a:lnTo>
                  <a:lnTo>
                    <a:pt x="3298762" y="83438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5643" y="2526374"/>
              <a:ext cx="3924299" cy="5905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978470" y="5538707"/>
              <a:ext cx="1343142" cy="544829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2424754" y="5142209"/>
              <a:ext cx="174625" cy="280670"/>
            </a:xfrm>
            <a:custGeom>
              <a:avLst/>
              <a:gdLst/>
              <a:ahLst/>
              <a:cxnLst/>
              <a:rect l="l" t="t" r="r" b="b"/>
              <a:pathLst>
                <a:path w="174625" h="280670">
                  <a:moveTo>
                    <a:pt x="58000" y="6349"/>
                  </a:moveTo>
                  <a:lnTo>
                    <a:pt x="67409" y="2423"/>
                  </a:lnTo>
                  <a:lnTo>
                    <a:pt x="77023" y="0"/>
                  </a:lnTo>
                  <a:lnTo>
                    <a:pt x="87460" y="0"/>
                  </a:lnTo>
                  <a:lnTo>
                    <a:pt x="73505" y="1119"/>
                  </a:lnTo>
                  <a:lnTo>
                    <a:pt x="72451" y="1119"/>
                  </a:lnTo>
                  <a:lnTo>
                    <a:pt x="58000" y="6349"/>
                  </a:lnTo>
                  <a:close/>
                </a:path>
                <a:path w="174625" h="280670">
                  <a:moveTo>
                    <a:pt x="73976" y="1119"/>
                  </a:moveTo>
                  <a:lnTo>
                    <a:pt x="73505" y="1119"/>
                  </a:lnTo>
                  <a:lnTo>
                    <a:pt x="87460" y="0"/>
                  </a:lnTo>
                  <a:lnTo>
                    <a:pt x="73976" y="1119"/>
                  </a:lnTo>
                  <a:close/>
                </a:path>
                <a:path w="174625" h="280670">
                  <a:moveTo>
                    <a:pt x="94089" y="1119"/>
                  </a:moveTo>
                  <a:lnTo>
                    <a:pt x="73976" y="1119"/>
                  </a:lnTo>
                  <a:lnTo>
                    <a:pt x="87443" y="0"/>
                  </a:lnTo>
                  <a:lnTo>
                    <a:pt x="94089" y="1119"/>
                  </a:lnTo>
                  <a:close/>
                </a:path>
                <a:path w="174625" h="280670">
                  <a:moveTo>
                    <a:pt x="101977" y="2423"/>
                  </a:moveTo>
                  <a:lnTo>
                    <a:pt x="101813" y="2423"/>
                  </a:lnTo>
                  <a:lnTo>
                    <a:pt x="87460" y="0"/>
                  </a:lnTo>
                  <a:lnTo>
                    <a:pt x="97056" y="0"/>
                  </a:lnTo>
                  <a:lnTo>
                    <a:pt x="101977" y="2423"/>
                  </a:lnTo>
                  <a:close/>
                </a:path>
                <a:path w="174625" h="280670">
                  <a:moveTo>
                    <a:pt x="13685" y="121688"/>
                  </a:moveTo>
                  <a:lnTo>
                    <a:pt x="14846" y="110489"/>
                  </a:lnTo>
                  <a:lnTo>
                    <a:pt x="15074" y="107949"/>
                  </a:lnTo>
                  <a:lnTo>
                    <a:pt x="15768" y="101599"/>
                  </a:lnTo>
                  <a:lnTo>
                    <a:pt x="29094" y="44959"/>
                  </a:lnTo>
                  <a:lnTo>
                    <a:pt x="58000" y="6349"/>
                  </a:lnTo>
                  <a:lnTo>
                    <a:pt x="72582" y="1119"/>
                  </a:lnTo>
                  <a:lnTo>
                    <a:pt x="94089" y="1119"/>
                  </a:lnTo>
                  <a:lnTo>
                    <a:pt x="101813" y="2423"/>
                  </a:lnTo>
                  <a:lnTo>
                    <a:pt x="105668" y="2423"/>
                  </a:lnTo>
                  <a:lnTo>
                    <a:pt x="111129" y="5079"/>
                  </a:lnTo>
                  <a:lnTo>
                    <a:pt x="124831" y="10159"/>
                  </a:lnTo>
                  <a:lnTo>
                    <a:pt x="138530" y="19049"/>
                  </a:lnTo>
                  <a:lnTo>
                    <a:pt x="148619" y="26669"/>
                  </a:lnTo>
                  <a:lnTo>
                    <a:pt x="149577" y="27939"/>
                  </a:lnTo>
                  <a:lnTo>
                    <a:pt x="150215" y="27939"/>
                  </a:lnTo>
                  <a:lnTo>
                    <a:pt x="151009" y="29209"/>
                  </a:lnTo>
                  <a:lnTo>
                    <a:pt x="150569" y="29209"/>
                  </a:lnTo>
                  <a:lnTo>
                    <a:pt x="153392" y="33019"/>
                  </a:lnTo>
                  <a:lnTo>
                    <a:pt x="159954" y="43179"/>
                  </a:lnTo>
                  <a:lnTo>
                    <a:pt x="160323" y="43179"/>
                  </a:lnTo>
                  <a:lnTo>
                    <a:pt x="160375" y="43657"/>
                  </a:lnTo>
                  <a:lnTo>
                    <a:pt x="160248" y="43657"/>
                  </a:lnTo>
                  <a:lnTo>
                    <a:pt x="160394" y="43833"/>
                  </a:lnTo>
                  <a:lnTo>
                    <a:pt x="160454" y="44390"/>
                  </a:lnTo>
                  <a:lnTo>
                    <a:pt x="162142" y="50439"/>
                  </a:lnTo>
                  <a:lnTo>
                    <a:pt x="168268" y="73659"/>
                  </a:lnTo>
                  <a:lnTo>
                    <a:pt x="73825" y="73659"/>
                  </a:lnTo>
                  <a:lnTo>
                    <a:pt x="60568" y="77469"/>
                  </a:lnTo>
                  <a:lnTo>
                    <a:pt x="48573" y="82549"/>
                  </a:lnTo>
                  <a:lnTo>
                    <a:pt x="34054" y="95249"/>
                  </a:lnTo>
                  <a:lnTo>
                    <a:pt x="20292" y="110489"/>
                  </a:lnTo>
                  <a:lnTo>
                    <a:pt x="13685" y="121688"/>
                  </a:lnTo>
                  <a:close/>
                </a:path>
                <a:path w="174625" h="280670">
                  <a:moveTo>
                    <a:pt x="111129" y="5079"/>
                  </a:moveTo>
                  <a:lnTo>
                    <a:pt x="105668" y="2423"/>
                  </a:lnTo>
                  <a:lnTo>
                    <a:pt x="105497" y="2423"/>
                  </a:lnTo>
                  <a:lnTo>
                    <a:pt x="110375" y="3809"/>
                  </a:lnTo>
                  <a:lnTo>
                    <a:pt x="111129" y="5079"/>
                  </a:lnTo>
                  <a:close/>
                </a:path>
                <a:path w="174625" h="280670">
                  <a:moveTo>
                    <a:pt x="148619" y="26669"/>
                  </a:moveTo>
                  <a:lnTo>
                    <a:pt x="138530" y="19049"/>
                  </a:lnTo>
                  <a:lnTo>
                    <a:pt x="124831" y="10159"/>
                  </a:lnTo>
                  <a:lnTo>
                    <a:pt x="111129" y="5079"/>
                  </a:lnTo>
                  <a:lnTo>
                    <a:pt x="115909" y="6349"/>
                  </a:lnTo>
                  <a:lnTo>
                    <a:pt x="128914" y="11429"/>
                  </a:lnTo>
                  <a:lnTo>
                    <a:pt x="141161" y="19049"/>
                  </a:lnTo>
                  <a:lnTo>
                    <a:pt x="148619" y="26669"/>
                  </a:lnTo>
                  <a:close/>
                </a:path>
                <a:path w="174625" h="280670">
                  <a:moveTo>
                    <a:pt x="5115" y="162559"/>
                  </a:moveTo>
                  <a:lnTo>
                    <a:pt x="4132" y="156209"/>
                  </a:lnTo>
                  <a:lnTo>
                    <a:pt x="1344" y="134619"/>
                  </a:lnTo>
                  <a:lnTo>
                    <a:pt x="0" y="110489"/>
                  </a:lnTo>
                  <a:lnTo>
                    <a:pt x="6" y="107949"/>
                  </a:lnTo>
                  <a:lnTo>
                    <a:pt x="6825" y="62229"/>
                  </a:lnTo>
                  <a:lnTo>
                    <a:pt x="28372" y="29209"/>
                  </a:lnTo>
                  <a:lnTo>
                    <a:pt x="58000" y="6349"/>
                  </a:lnTo>
                  <a:lnTo>
                    <a:pt x="43923" y="16509"/>
                  </a:lnTo>
                  <a:lnTo>
                    <a:pt x="29363" y="44166"/>
                  </a:lnTo>
                  <a:lnTo>
                    <a:pt x="29245" y="44390"/>
                  </a:lnTo>
                  <a:lnTo>
                    <a:pt x="29094" y="44959"/>
                  </a:lnTo>
                  <a:lnTo>
                    <a:pt x="15768" y="101599"/>
                  </a:lnTo>
                  <a:lnTo>
                    <a:pt x="15109" y="107949"/>
                  </a:lnTo>
                  <a:lnTo>
                    <a:pt x="14797" y="110489"/>
                  </a:lnTo>
                  <a:lnTo>
                    <a:pt x="13574" y="121688"/>
                  </a:lnTo>
                  <a:lnTo>
                    <a:pt x="13529" y="123189"/>
                  </a:lnTo>
                  <a:lnTo>
                    <a:pt x="9561" y="129539"/>
                  </a:lnTo>
                  <a:lnTo>
                    <a:pt x="4132" y="147319"/>
                  </a:lnTo>
                  <a:lnTo>
                    <a:pt x="5115" y="162559"/>
                  </a:lnTo>
                  <a:close/>
                </a:path>
                <a:path w="174625" h="280670">
                  <a:moveTo>
                    <a:pt x="153392" y="33019"/>
                  </a:moveTo>
                  <a:lnTo>
                    <a:pt x="150569" y="29209"/>
                  </a:lnTo>
                  <a:lnTo>
                    <a:pt x="151670" y="30266"/>
                  </a:lnTo>
                  <a:lnTo>
                    <a:pt x="153392" y="33019"/>
                  </a:lnTo>
                  <a:close/>
                </a:path>
                <a:path w="174625" h="280670">
                  <a:moveTo>
                    <a:pt x="151670" y="30266"/>
                  </a:moveTo>
                  <a:lnTo>
                    <a:pt x="150569" y="29209"/>
                  </a:lnTo>
                  <a:lnTo>
                    <a:pt x="151009" y="29209"/>
                  </a:lnTo>
                  <a:lnTo>
                    <a:pt x="151670" y="30266"/>
                  </a:lnTo>
                  <a:close/>
                </a:path>
                <a:path w="174625" h="280670">
                  <a:moveTo>
                    <a:pt x="159720" y="42757"/>
                  </a:moveTo>
                  <a:lnTo>
                    <a:pt x="153392" y="33019"/>
                  </a:lnTo>
                  <a:lnTo>
                    <a:pt x="155721" y="35559"/>
                  </a:lnTo>
                  <a:lnTo>
                    <a:pt x="159720" y="42757"/>
                  </a:lnTo>
                  <a:close/>
                </a:path>
                <a:path w="174625" h="280670">
                  <a:moveTo>
                    <a:pt x="160394" y="43833"/>
                  </a:moveTo>
                  <a:lnTo>
                    <a:pt x="160248" y="43657"/>
                  </a:lnTo>
                  <a:lnTo>
                    <a:pt x="160375" y="43657"/>
                  </a:lnTo>
                  <a:lnTo>
                    <a:pt x="160394" y="43833"/>
                  </a:lnTo>
                  <a:close/>
                </a:path>
                <a:path w="174625" h="280670">
                  <a:moveTo>
                    <a:pt x="173685" y="121688"/>
                  </a:moveTo>
                  <a:lnTo>
                    <a:pt x="173051" y="114299"/>
                  </a:lnTo>
                  <a:lnTo>
                    <a:pt x="170621" y="85089"/>
                  </a:lnTo>
                  <a:lnTo>
                    <a:pt x="170516" y="83819"/>
                  </a:lnTo>
                  <a:lnTo>
                    <a:pt x="170410" y="82549"/>
                  </a:lnTo>
                  <a:lnTo>
                    <a:pt x="170304" y="81279"/>
                  </a:lnTo>
                  <a:lnTo>
                    <a:pt x="168330" y="73659"/>
                  </a:lnTo>
                  <a:lnTo>
                    <a:pt x="160691" y="44959"/>
                  </a:lnTo>
                  <a:lnTo>
                    <a:pt x="163971" y="52069"/>
                  </a:lnTo>
                  <a:lnTo>
                    <a:pt x="167085" y="62229"/>
                  </a:lnTo>
                  <a:lnTo>
                    <a:pt x="171314" y="83819"/>
                  </a:lnTo>
                  <a:lnTo>
                    <a:pt x="173650" y="107949"/>
                  </a:lnTo>
                  <a:lnTo>
                    <a:pt x="173685" y="121688"/>
                  </a:lnTo>
                  <a:close/>
                </a:path>
                <a:path w="174625" h="280670">
                  <a:moveTo>
                    <a:pt x="91668" y="240029"/>
                  </a:moveTo>
                  <a:lnTo>
                    <a:pt x="78694" y="238759"/>
                  </a:lnTo>
                  <a:lnTo>
                    <a:pt x="77918" y="238759"/>
                  </a:lnTo>
                  <a:lnTo>
                    <a:pt x="64735" y="236219"/>
                  </a:lnTo>
                  <a:lnTo>
                    <a:pt x="32697" y="218226"/>
                  </a:lnTo>
                  <a:lnTo>
                    <a:pt x="32514" y="218226"/>
                  </a:lnTo>
                  <a:lnTo>
                    <a:pt x="32113" y="217847"/>
                  </a:lnTo>
                  <a:lnTo>
                    <a:pt x="30699" y="215899"/>
                  </a:lnTo>
                  <a:lnTo>
                    <a:pt x="21933" y="205739"/>
                  </a:lnTo>
                  <a:lnTo>
                    <a:pt x="11875" y="186689"/>
                  </a:lnTo>
                  <a:lnTo>
                    <a:pt x="8169" y="175730"/>
                  </a:lnTo>
                  <a:lnTo>
                    <a:pt x="8145" y="173989"/>
                  </a:lnTo>
                  <a:lnTo>
                    <a:pt x="12318" y="134619"/>
                  </a:lnTo>
                  <a:lnTo>
                    <a:pt x="12840" y="129539"/>
                  </a:lnTo>
                  <a:lnTo>
                    <a:pt x="34054" y="95249"/>
                  </a:lnTo>
                  <a:lnTo>
                    <a:pt x="73825" y="73659"/>
                  </a:lnTo>
                  <a:lnTo>
                    <a:pt x="87586" y="73659"/>
                  </a:lnTo>
                  <a:lnTo>
                    <a:pt x="126178" y="82549"/>
                  </a:lnTo>
                  <a:lnTo>
                    <a:pt x="157826" y="114299"/>
                  </a:lnTo>
                  <a:lnTo>
                    <a:pt x="169441" y="154939"/>
                  </a:lnTo>
                  <a:lnTo>
                    <a:pt x="169072" y="162559"/>
                  </a:lnTo>
                  <a:lnTo>
                    <a:pt x="168985" y="164272"/>
                  </a:lnTo>
                  <a:lnTo>
                    <a:pt x="168179" y="166369"/>
                  </a:lnTo>
                  <a:lnTo>
                    <a:pt x="164922" y="176321"/>
                  </a:lnTo>
                  <a:lnTo>
                    <a:pt x="147231" y="210819"/>
                  </a:lnTo>
                  <a:lnTo>
                    <a:pt x="118593" y="233547"/>
                  </a:lnTo>
                  <a:lnTo>
                    <a:pt x="117164" y="233547"/>
                  </a:lnTo>
                  <a:lnTo>
                    <a:pt x="115898" y="234166"/>
                  </a:lnTo>
                  <a:lnTo>
                    <a:pt x="111086" y="236219"/>
                  </a:lnTo>
                  <a:lnTo>
                    <a:pt x="108350" y="237416"/>
                  </a:lnTo>
                  <a:lnTo>
                    <a:pt x="109592" y="237416"/>
                  </a:lnTo>
                  <a:lnTo>
                    <a:pt x="96798" y="238759"/>
                  </a:lnTo>
                  <a:lnTo>
                    <a:pt x="91668" y="240029"/>
                  </a:lnTo>
                  <a:close/>
                </a:path>
                <a:path w="174625" h="280670">
                  <a:moveTo>
                    <a:pt x="169014" y="163817"/>
                  </a:moveTo>
                  <a:lnTo>
                    <a:pt x="169380" y="156209"/>
                  </a:lnTo>
                  <a:lnTo>
                    <a:pt x="169441" y="154939"/>
                  </a:lnTo>
                  <a:lnTo>
                    <a:pt x="165401" y="134619"/>
                  </a:lnTo>
                  <a:lnTo>
                    <a:pt x="148230" y="99059"/>
                  </a:lnTo>
                  <a:lnTo>
                    <a:pt x="113573" y="77469"/>
                  </a:lnTo>
                  <a:lnTo>
                    <a:pt x="87586" y="73659"/>
                  </a:lnTo>
                  <a:lnTo>
                    <a:pt x="168268" y="73659"/>
                  </a:lnTo>
                  <a:lnTo>
                    <a:pt x="170304" y="81279"/>
                  </a:lnTo>
                  <a:lnTo>
                    <a:pt x="173666" y="121688"/>
                  </a:lnTo>
                  <a:lnTo>
                    <a:pt x="173598" y="134619"/>
                  </a:lnTo>
                  <a:lnTo>
                    <a:pt x="171124" y="156209"/>
                  </a:lnTo>
                  <a:lnTo>
                    <a:pt x="169014" y="163817"/>
                  </a:lnTo>
                  <a:close/>
                </a:path>
                <a:path w="174625" h="280670">
                  <a:moveTo>
                    <a:pt x="8013" y="173989"/>
                  </a:moveTo>
                  <a:lnTo>
                    <a:pt x="6831" y="170852"/>
                  </a:lnTo>
                  <a:lnTo>
                    <a:pt x="6206" y="169043"/>
                  </a:lnTo>
                  <a:lnTo>
                    <a:pt x="6167" y="168909"/>
                  </a:lnTo>
                  <a:lnTo>
                    <a:pt x="5399" y="164272"/>
                  </a:lnTo>
                  <a:lnTo>
                    <a:pt x="5323" y="163817"/>
                  </a:lnTo>
                  <a:lnTo>
                    <a:pt x="5223" y="163213"/>
                  </a:lnTo>
                  <a:lnTo>
                    <a:pt x="5115" y="162559"/>
                  </a:lnTo>
                  <a:lnTo>
                    <a:pt x="4132" y="147319"/>
                  </a:lnTo>
                  <a:lnTo>
                    <a:pt x="9561" y="129539"/>
                  </a:lnTo>
                  <a:lnTo>
                    <a:pt x="13529" y="123189"/>
                  </a:lnTo>
                  <a:lnTo>
                    <a:pt x="12856" y="129539"/>
                  </a:lnTo>
                  <a:lnTo>
                    <a:pt x="12288" y="134619"/>
                  </a:lnTo>
                  <a:lnTo>
                    <a:pt x="8013" y="173989"/>
                  </a:lnTo>
                  <a:close/>
                </a:path>
                <a:path w="174625" h="280670">
                  <a:moveTo>
                    <a:pt x="159222" y="237416"/>
                  </a:moveTo>
                  <a:lnTo>
                    <a:pt x="109256" y="237416"/>
                  </a:lnTo>
                  <a:lnTo>
                    <a:pt x="110120" y="237018"/>
                  </a:lnTo>
                  <a:lnTo>
                    <a:pt x="122201" y="232409"/>
                  </a:lnTo>
                  <a:lnTo>
                    <a:pt x="133417" y="226059"/>
                  </a:lnTo>
                  <a:lnTo>
                    <a:pt x="145205" y="212705"/>
                  </a:lnTo>
                  <a:lnTo>
                    <a:pt x="148567" y="209549"/>
                  </a:lnTo>
                  <a:lnTo>
                    <a:pt x="161024" y="191769"/>
                  </a:lnTo>
                  <a:lnTo>
                    <a:pt x="168431" y="173989"/>
                  </a:lnTo>
                  <a:lnTo>
                    <a:pt x="168865" y="166369"/>
                  </a:lnTo>
                  <a:lnTo>
                    <a:pt x="168866" y="164272"/>
                  </a:lnTo>
                  <a:lnTo>
                    <a:pt x="169014" y="163817"/>
                  </a:lnTo>
                  <a:lnTo>
                    <a:pt x="171124" y="156209"/>
                  </a:lnTo>
                  <a:lnTo>
                    <a:pt x="173598" y="134619"/>
                  </a:lnTo>
                  <a:lnTo>
                    <a:pt x="173700" y="123189"/>
                  </a:lnTo>
                  <a:lnTo>
                    <a:pt x="174252" y="129539"/>
                  </a:lnTo>
                  <a:lnTo>
                    <a:pt x="174211" y="134619"/>
                  </a:lnTo>
                  <a:lnTo>
                    <a:pt x="173496" y="162559"/>
                  </a:lnTo>
                  <a:lnTo>
                    <a:pt x="173398" y="166369"/>
                  </a:lnTo>
                  <a:lnTo>
                    <a:pt x="173283" y="170852"/>
                  </a:lnTo>
                  <a:lnTo>
                    <a:pt x="173158" y="175730"/>
                  </a:lnTo>
                  <a:lnTo>
                    <a:pt x="167178" y="217847"/>
                  </a:lnTo>
                  <a:lnTo>
                    <a:pt x="161119" y="233547"/>
                  </a:lnTo>
                  <a:lnTo>
                    <a:pt x="159222" y="237416"/>
                  </a:lnTo>
                  <a:close/>
                </a:path>
                <a:path w="174625" h="280670">
                  <a:moveTo>
                    <a:pt x="6167" y="168909"/>
                  </a:moveTo>
                  <a:lnTo>
                    <a:pt x="5352" y="166369"/>
                  </a:lnTo>
                  <a:lnTo>
                    <a:pt x="5328" y="164272"/>
                  </a:lnTo>
                  <a:lnTo>
                    <a:pt x="6167" y="168909"/>
                  </a:lnTo>
                  <a:close/>
                </a:path>
                <a:path w="174625" h="280670">
                  <a:moveTo>
                    <a:pt x="147231" y="210819"/>
                  </a:moveTo>
                  <a:lnTo>
                    <a:pt x="164790" y="176672"/>
                  </a:lnTo>
                  <a:lnTo>
                    <a:pt x="168866" y="164272"/>
                  </a:lnTo>
                  <a:lnTo>
                    <a:pt x="168865" y="166369"/>
                  </a:lnTo>
                  <a:lnTo>
                    <a:pt x="168431" y="173989"/>
                  </a:lnTo>
                  <a:lnTo>
                    <a:pt x="161024" y="191769"/>
                  </a:lnTo>
                  <a:lnTo>
                    <a:pt x="148567" y="209549"/>
                  </a:lnTo>
                  <a:lnTo>
                    <a:pt x="147231" y="210819"/>
                  </a:lnTo>
                  <a:close/>
                </a:path>
                <a:path w="174625" h="280670">
                  <a:moveTo>
                    <a:pt x="7847" y="176321"/>
                  </a:moveTo>
                  <a:lnTo>
                    <a:pt x="6732" y="170852"/>
                  </a:lnTo>
                  <a:lnTo>
                    <a:pt x="7752" y="174848"/>
                  </a:lnTo>
                  <a:lnTo>
                    <a:pt x="7847" y="176321"/>
                  </a:lnTo>
                  <a:close/>
                </a:path>
                <a:path w="174625" h="280670">
                  <a:moveTo>
                    <a:pt x="7898" y="174848"/>
                  </a:moveTo>
                  <a:lnTo>
                    <a:pt x="7752" y="174848"/>
                  </a:lnTo>
                  <a:lnTo>
                    <a:pt x="6727" y="170852"/>
                  </a:lnTo>
                  <a:lnTo>
                    <a:pt x="7902" y="173989"/>
                  </a:lnTo>
                  <a:lnTo>
                    <a:pt x="7898" y="174848"/>
                  </a:lnTo>
                  <a:close/>
                </a:path>
                <a:path w="174625" h="280670">
                  <a:moveTo>
                    <a:pt x="32389" y="218226"/>
                  </a:moveTo>
                  <a:lnTo>
                    <a:pt x="9687" y="184149"/>
                  </a:lnTo>
                  <a:lnTo>
                    <a:pt x="8789" y="180339"/>
                  </a:lnTo>
                  <a:lnTo>
                    <a:pt x="7874" y="176672"/>
                  </a:lnTo>
                  <a:lnTo>
                    <a:pt x="7986" y="175512"/>
                  </a:lnTo>
                  <a:lnTo>
                    <a:pt x="8169" y="175730"/>
                  </a:lnTo>
                  <a:lnTo>
                    <a:pt x="11875" y="186689"/>
                  </a:lnTo>
                  <a:lnTo>
                    <a:pt x="21933" y="205739"/>
                  </a:lnTo>
                  <a:lnTo>
                    <a:pt x="30699" y="215899"/>
                  </a:lnTo>
                  <a:lnTo>
                    <a:pt x="32389" y="218226"/>
                  </a:lnTo>
                  <a:close/>
                </a:path>
                <a:path w="174625" h="280670">
                  <a:moveTo>
                    <a:pt x="91563" y="280669"/>
                  </a:moveTo>
                  <a:lnTo>
                    <a:pt x="76854" y="280669"/>
                  </a:lnTo>
                  <a:lnTo>
                    <a:pt x="63177" y="276859"/>
                  </a:lnTo>
                  <a:lnTo>
                    <a:pt x="25679" y="253999"/>
                  </a:lnTo>
                  <a:lnTo>
                    <a:pt x="6930" y="205739"/>
                  </a:lnTo>
                  <a:lnTo>
                    <a:pt x="5478" y="198119"/>
                  </a:lnTo>
                  <a:lnTo>
                    <a:pt x="7440" y="180339"/>
                  </a:lnTo>
                  <a:lnTo>
                    <a:pt x="7874" y="176672"/>
                  </a:lnTo>
                  <a:lnTo>
                    <a:pt x="8789" y="180339"/>
                  </a:lnTo>
                  <a:lnTo>
                    <a:pt x="9687" y="184149"/>
                  </a:lnTo>
                  <a:lnTo>
                    <a:pt x="14169" y="195579"/>
                  </a:lnTo>
                  <a:lnTo>
                    <a:pt x="20293" y="207009"/>
                  </a:lnTo>
                  <a:lnTo>
                    <a:pt x="29509" y="215899"/>
                  </a:lnTo>
                  <a:lnTo>
                    <a:pt x="31919" y="217847"/>
                  </a:lnTo>
                  <a:lnTo>
                    <a:pt x="32289" y="218226"/>
                  </a:lnTo>
                  <a:lnTo>
                    <a:pt x="33100" y="218884"/>
                  </a:lnTo>
                  <a:lnTo>
                    <a:pt x="33759" y="219709"/>
                  </a:lnTo>
                  <a:lnTo>
                    <a:pt x="44175" y="228599"/>
                  </a:lnTo>
                  <a:lnTo>
                    <a:pt x="50682" y="231285"/>
                  </a:lnTo>
                  <a:lnTo>
                    <a:pt x="52488" y="232409"/>
                  </a:lnTo>
                  <a:lnTo>
                    <a:pt x="56145" y="233547"/>
                  </a:lnTo>
                  <a:lnTo>
                    <a:pt x="69552" y="238759"/>
                  </a:lnTo>
                  <a:lnTo>
                    <a:pt x="82241" y="240029"/>
                  </a:lnTo>
                  <a:lnTo>
                    <a:pt x="157218" y="240029"/>
                  </a:lnTo>
                  <a:lnTo>
                    <a:pt x="153281" y="246379"/>
                  </a:lnTo>
                  <a:lnTo>
                    <a:pt x="143980" y="257809"/>
                  </a:lnTo>
                  <a:lnTo>
                    <a:pt x="133417" y="265429"/>
                  </a:lnTo>
                  <a:lnTo>
                    <a:pt x="120981" y="273049"/>
                  </a:lnTo>
                  <a:lnTo>
                    <a:pt x="106651" y="278129"/>
                  </a:lnTo>
                  <a:lnTo>
                    <a:pt x="91563" y="280669"/>
                  </a:lnTo>
                  <a:close/>
                </a:path>
                <a:path w="174625" h="280670">
                  <a:moveTo>
                    <a:pt x="110070" y="237018"/>
                  </a:moveTo>
                  <a:lnTo>
                    <a:pt x="111702" y="236219"/>
                  </a:lnTo>
                  <a:lnTo>
                    <a:pt x="115780" y="234166"/>
                  </a:lnTo>
                  <a:lnTo>
                    <a:pt x="117196" y="233547"/>
                  </a:lnTo>
                  <a:lnTo>
                    <a:pt x="118597" y="233547"/>
                  </a:lnTo>
                  <a:lnTo>
                    <a:pt x="133585" y="223519"/>
                  </a:lnTo>
                  <a:lnTo>
                    <a:pt x="145205" y="212705"/>
                  </a:lnTo>
                  <a:lnTo>
                    <a:pt x="133417" y="226059"/>
                  </a:lnTo>
                  <a:lnTo>
                    <a:pt x="122201" y="232409"/>
                  </a:lnTo>
                  <a:lnTo>
                    <a:pt x="118796" y="233547"/>
                  </a:lnTo>
                  <a:lnTo>
                    <a:pt x="117181" y="234166"/>
                  </a:lnTo>
                  <a:lnTo>
                    <a:pt x="110070" y="237018"/>
                  </a:lnTo>
                  <a:close/>
                </a:path>
                <a:path w="174625" h="280670">
                  <a:moveTo>
                    <a:pt x="33055" y="218726"/>
                  </a:moveTo>
                  <a:lnTo>
                    <a:pt x="32389" y="218226"/>
                  </a:lnTo>
                  <a:lnTo>
                    <a:pt x="32113" y="217847"/>
                  </a:lnTo>
                  <a:lnTo>
                    <a:pt x="32593" y="218226"/>
                  </a:lnTo>
                  <a:lnTo>
                    <a:pt x="32902" y="218726"/>
                  </a:lnTo>
                  <a:lnTo>
                    <a:pt x="33055" y="218726"/>
                  </a:lnTo>
                  <a:close/>
                </a:path>
                <a:path w="174625" h="280670">
                  <a:moveTo>
                    <a:pt x="50717" y="231285"/>
                  </a:moveTo>
                  <a:lnTo>
                    <a:pt x="44175" y="228599"/>
                  </a:lnTo>
                  <a:lnTo>
                    <a:pt x="33759" y="219709"/>
                  </a:lnTo>
                  <a:lnTo>
                    <a:pt x="33168" y="218884"/>
                  </a:lnTo>
                  <a:lnTo>
                    <a:pt x="34133" y="219709"/>
                  </a:lnTo>
                  <a:lnTo>
                    <a:pt x="40493" y="224789"/>
                  </a:lnTo>
                  <a:lnTo>
                    <a:pt x="50717" y="231285"/>
                  </a:lnTo>
                  <a:close/>
                </a:path>
                <a:path w="174625" h="280670">
                  <a:moveTo>
                    <a:pt x="56215" y="233547"/>
                  </a:moveTo>
                  <a:lnTo>
                    <a:pt x="54928" y="233169"/>
                  </a:lnTo>
                  <a:lnTo>
                    <a:pt x="52488" y="232409"/>
                  </a:lnTo>
                  <a:lnTo>
                    <a:pt x="50717" y="231285"/>
                  </a:lnTo>
                  <a:lnTo>
                    <a:pt x="55247" y="233169"/>
                  </a:lnTo>
                  <a:lnTo>
                    <a:pt x="56215" y="233547"/>
                  </a:lnTo>
                  <a:close/>
                </a:path>
                <a:path w="174625" h="280670">
                  <a:moveTo>
                    <a:pt x="91668" y="240029"/>
                  </a:moveTo>
                  <a:lnTo>
                    <a:pt x="82241" y="240029"/>
                  </a:lnTo>
                  <a:lnTo>
                    <a:pt x="69552" y="238759"/>
                  </a:lnTo>
                  <a:lnTo>
                    <a:pt x="57738" y="234166"/>
                  </a:lnTo>
                  <a:lnTo>
                    <a:pt x="56229" y="233547"/>
                  </a:lnTo>
                  <a:lnTo>
                    <a:pt x="58135" y="234166"/>
                  </a:lnTo>
                  <a:lnTo>
                    <a:pt x="64735" y="236219"/>
                  </a:lnTo>
                  <a:lnTo>
                    <a:pt x="77918" y="238759"/>
                  </a:lnTo>
                  <a:lnTo>
                    <a:pt x="78694" y="238759"/>
                  </a:lnTo>
                  <a:lnTo>
                    <a:pt x="91668" y="240029"/>
                  </a:lnTo>
                  <a:close/>
                </a:path>
                <a:path w="174625" h="280670">
                  <a:moveTo>
                    <a:pt x="105279" y="238759"/>
                  </a:moveTo>
                  <a:lnTo>
                    <a:pt x="115780" y="234166"/>
                  </a:lnTo>
                  <a:lnTo>
                    <a:pt x="111702" y="236219"/>
                  </a:lnTo>
                  <a:lnTo>
                    <a:pt x="110070" y="237018"/>
                  </a:lnTo>
                  <a:lnTo>
                    <a:pt x="109077" y="237416"/>
                  </a:lnTo>
                  <a:lnTo>
                    <a:pt x="105279" y="238759"/>
                  </a:lnTo>
                  <a:close/>
                </a:path>
                <a:path w="174625" h="280670">
                  <a:moveTo>
                    <a:pt x="158426" y="238759"/>
                  </a:moveTo>
                  <a:lnTo>
                    <a:pt x="105279" y="238759"/>
                  </a:lnTo>
                  <a:lnTo>
                    <a:pt x="109077" y="237416"/>
                  </a:lnTo>
                  <a:lnTo>
                    <a:pt x="110120" y="237018"/>
                  </a:lnTo>
                  <a:lnTo>
                    <a:pt x="109256" y="237416"/>
                  </a:lnTo>
                  <a:lnTo>
                    <a:pt x="159230" y="237416"/>
                  </a:lnTo>
                  <a:lnTo>
                    <a:pt x="158426" y="238759"/>
                  </a:lnTo>
                  <a:close/>
                </a:path>
                <a:path w="174625" h="280670">
                  <a:moveTo>
                    <a:pt x="157665" y="240029"/>
                  </a:moveTo>
                  <a:lnTo>
                    <a:pt x="95447" y="240029"/>
                  </a:lnTo>
                  <a:lnTo>
                    <a:pt x="96798" y="238759"/>
                  </a:lnTo>
                  <a:lnTo>
                    <a:pt x="109592" y="237416"/>
                  </a:lnTo>
                  <a:lnTo>
                    <a:pt x="108350" y="237416"/>
                  </a:lnTo>
                  <a:lnTo>
                    <a:pt x="105279" y="238759"/>
                  </a:lnTo>
                  <a:lnTo>
                    <a:pt x="158426" y="238759"/>
                  </a:lnTo>
                  <a:lnTo>
                    <a:pt x="157665" y="240029"/>
                  </a:lnTo>
                  <a:close/>
                </a:path>
                <a:path w="174625" h="280670">
                  <a:moveTo>
                    <a:pt x="94831" y="240029"/>
                  </a:moveTo>
                  <a:lnTo>
                    <a:pt x="91668" y="240029"/>
                  </a:lnTo>
                  <a:lnTo>
                    <a:pt x="96798" y="238759"/>
                  </a:lnTo>
                  <a:lnTo>
                    <a:pt x="94831" y="240029"/>
                  </a:lnTo>
                  <a:close/>
                </a:path>
                <a:path w="174625" h="280670">
                  <a:moveTo>
                    <a:pt x="95447" y="240029"/>
                  </a:moveTo>
                  <a:lnTo>
                    <a:pt x="94831" y="240029"/>
                  </a:lnTo>
                  <a:lnTo>
                    <a:pt x="96798" y="238759"/>
                  </a:lnTo>
                  <a:lnTo>
                    <a:pt x="95447" y="2400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5643" y="3612867"/>
              <a:ext cx="4057649" cy="158114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40703" y="4621770"/>
              <a:ext cx="1872015" cy="39370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477715" y="4811816"/>
              <a:ext cx="1455315" cy="513476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12653872" y="440525"/>
            <a:ext cx="3265804" cy="1170940"/>
            <a:chOff x="12653872" y="440525"/>
            <a:chExt cx="3265804" cy="1170940"/>
          </a:xfrm>
        </p:grpSpPr>
        <p:sp>
          <p:nvSpPr>
            <p:cNvPr id="15" name="object 15" descr=""/>
            <p:cNvSpPr/>
            <p:nvPr/>
          </p:nvSpPr>
          <p:spPr>
            <a:xfrm>
              <a:off x="12772102" y="510151"/>
              <a:ext cx="831850" cy="673100"/>
            </a:xfrm>
            <a:custGeom>
              <a:avLst/>
              <a:gdLst/>
              <a:ahLst/>
              <a:cxnLst/>
              <a:rect l="l" t="t" r="r" b="b"/>
              <a:pathLst>
                <a:path w="831850" h="673100">
                  <a:moveTo>
                    <a:pt x="677931" y="0"/>
                  </a:moveTo>
                  <a:lnTo>
                    <a:pt x="609016" y="5715"/>
                  </a:lnTo>
                  <a:lnTo>
                    <a:pt x="546386" y="14173"/>
                  </a:lnTo>
                  <a:lnTo>
                    <a:pt x="489373" y="25097"/>
                  </a:lnTo>
                  <a:lnTo>
                    <a:pt x="437308" y="38213"/>
                  </a:lnTo>
                  <a:lnTo>
                    <a:pt x="389523" y="53243"/>
                  </a:lnTo>
                  <a:lnTo>
                    <a:pt x="345349" y="69912"/>
                  </a:lnTo>
                  <a:lnTo>
                    <a:pt x="304118" y="87946"/>
                  </a:lnTo>
                  <a:lnTo>
                    <a:pt x="265161" y="107067"/>
                  </a:lnTo>
                  <a:lnTo>
                    <a:pt x="227810" y="127000"/>
                  </a:lnTo>
                  <a:lnTo>
                    <a:pt x="191397" y="147469"/>
                  </a:lnTo>
                  <a:lnTo>
                    <a:pt x="155253" y="168199"/>
                  </a:lnTo>
                  <a:lnTo>
                    <a:pt x="118710" y="188914"/>
                  </a:lnTo>
                  <a:lnTo>
                    <a:pt x="81099" y="209338"/>
                  </a:lnTo>
                  <a:lnTo>
                    <a:pt x="41751" y="229195"/>
                  </a:lnTo>
                  <a:lnTo>
                    <a:pt x="0" y="248210"/>
                  </a:lnTo>
                  <a:lnTo>
                    <a:pt x="7336" y="269593"/>
                  </a:lnTo>
                  <a:lnTo>
                    <a:pt x="21082" y="307662"/>
                  </a:lnTo>
                  <a:lnTo>
                    <a:pt x="39577" y="358030"/>
                  </a:lnTo>
                  <a:lnTo>
                    <a:pt x="61158" y="416311"/>
                  </a:lnTo>
                  <a:lnTo>
                    <a:pt x="84163" y="478122"/>
                  </a:lnTo>
                  <a:lnTo>
                    <a:pt x="106931" y="539076"/>
                  </a:lnTo>
                  <a:lnTo>
                    <a:pt x="127800" y="594787"/>
                  </a:lnTo>
                  <a:lnTo>
                    <a:pt x="145107" y="640871"/>
                  </a:lnTo>
                  <a:lnTo>
                    <a:pt x="157191" y="672943"/>
                  </a:lnTo>
                  <a:lnTo>
                    <a:pt x="194569" y="656604"/>
                  </a:lnTo>
                  <a:lnTo>
                    <a:pt x="230051" y="638657"/>
                  </a:lnTo>
                  <a:lnTo>
                    <a:pt x="264325" y="619463"/>
                  </a:lnTo>
                  <a:lnTo>
                    <a:pt x="298078" y="599386"/>
                  </a:lnTo>
                  <a:lnTo>
                    <a:pt x="331998" y="578787"/>
                  </a:lnTo>
                  <a:lnTo>
                    <a:pt x="366771" y="558028"/>
                  </a:lnTo>
                  <a:lnTo>
                    <a:pt x="403086" y="537471"/>
                  </a:lnTo>
                  <a:lnTo>
                    <a:pt x="441629" y="517478"/>
                  </a:lnTo>
                  <a:lnTo>
                    <a:pt x="483087" y="498411"/>
                  </a:lnTo>
                  <a:lnTo>
                    <a:pt x="528148" y="480633"/>
                  </a:lnTo>
                  <a:lnTo>
                    <a:pt x="577500" y="464505"/>
                  </a:lnTo>
                  <a:lnTo>
                    <a:pt x="631829" y="450389"/>
                  </a:lnTo>
                  <a:lnTo>
                    <a:pt x="691823" y="438647"/>
                  </a:lnTo>
                  <a:lnTo>
                    <a:pt x="758170" y="429642"/>
                  </a:lnTo>
                  <a:lnTo>
                    <a:pt x="831556" y="423735"/>
                  </a:lnTo>
                  <a:lnTo>
                    <a:pt x="819233" y="386961"/>
                  </a:lnTo>
                  <a:lnTo>
                    <a:pt x="802024" y="338050"/>
                  </a:lnTo>
                  <a:lnTo>
                    <a:pt x="781512" y="281098"/>
                  </a:lnTo>
                  <a:lnTo>
                    <a:pt x="759285" y="220203"/>
                  </a:lnTo>
                  <a:lnTo>
                    <a:pt x="736929" y="159463"/>
                  </a:lnTo>
                  <a:lnTo>
                    <a:pt x="716029" y="102976"/>
                  </a:lnTo>
                  <a:lnTo>
                    <a:pt x="698172" y="54837"/>
                  </a:lnTo>
                  <a:lnTo>
                    <a:pt x="684944" y="19146"/>
                  </a:lnTo>
                  <a:lnTo>
                    <a:pt x="677931" y="0"/>
                  </a:lnTo>
                  <a:close/>
                </a:path>
              </a:pathLst>
            </a:custGeom>
            <a:ln w="139251">
              <a:solidFill>
                <a:srgbClr val="499E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2653861" y="612558"/>
              <a:ext cx="3265804" cy="998855"/>
            </a:xfrm>
            <a:custGeom>
              <a:avLst/>
              <a:gdLst/>
              <a:ahLst/>
              <a:cxnLst/>
              <a:rect l="l" t="t" r="r" b="b"/>
              <a:pathLst>
                <a:path w="3265805" h="998855">
                  <a:moveTo>
                    <a:pt x="3265246" y="672439"/>
                  </a:moveTo>
                  <a:lnTo>
                    <a:pt x="3260356" y="625195"/>
                  </a:lnTo>
                  <a:lnTo>
                    <a:pt x="3246310" y="581190"/>
                  </a:lnTo>
                  <a:lnTo>
                    <a:pt x="3224085" y="541362"/>
                  </a:lnTo>
                  <a:lnTo>
                    <a:pt x="3194659" y="506679"/>
                  </a:lnTo>
                  <a:lnTo>
                    <a:pt x="3158985" y="478053"/>
                  </a:lnTo>
                  <a:lnTo>
                    <a:pt x="3118053" y="456438"/>
                  </a:lnTo>
                  <a:lnTo>
                    <a:pt x="3072803" y="442772"/>
                  </a:lnTo>
                  <a:lnTo>
                    <a:pt x="3024238" y="438010"/>
                  </a:lnTo>
                  <a:lnTo>
                    <a:pt x="350888" y="438010"/>
                  </a:lnTo>
                  <a:lnTo>
                    <a:pt x="350888" y="533247"/>
                  </a:lnTo>
                  <a:lnTo>
                    <a:pt x="179387" y="60845"/>
                  </a:lnTo>
                  <a:lnTo>
                    <a:pt x="160261" y="29476"/>
                  </a:lnTo>
                  <a:lnTo>
                    <a:pt x="131584" y="8597"/>
                  </a:lnTo>
                  <a:lnTo>
                    <a:pt x="97180" y="0"/>
                  </a:lnTo>
                  <a:lnTo>
                    <a:pt x="60845" y="5448"/>
                  </a:lnTo>
                  <a:lnTo>
                    <a:pt x="29476" y="24574"/>
                  </a:lnTo>
                  <a:lnTo>
                    <a:pt x="8610" y="53238"/>
                  </a:lnTo>
                  <a:lnTo>
                    <a:pt x="0" y="87655"/>
                  </a:lnTo>
                  <a:lnTo>
                    <a:pt x="5461" y="123977"/>
                  </a:lnTo>
                  <a:lnTo>
                    <a:pt x="300913" y="937806"/>
                  </a:lnTo>
                  <a:lnTo>
                    <a:pt x="335305" y="982370"/>
                  </a:lnTo>
                  <a:lnTo>
                    <a:pt x="387807" y="998778"/>
                  </a:lnTo>
                  <a:lnTo>
                    <a:pt x="395719" y="998435"/>
                  </a:lnTo>
                  <a:lnTo>
                    <a:pt x="450824" y="974077"/>
                  </a:lnTo>
                  <a:lnTo>
                    <a:pt x="480301" y="910996"/>
                  </a:lnTo>
                  <a:lnTo>
                    <a:pt x="479679" y="906868"/>
                  </a:lnTo>
                  <a:lnTo>
                    <a:pt x="3024238" y="906868"/>
                  </a:lnTo>
                  <a:lnTo>
                    <a:pt x="3072803" y="902106"/>
                  </a:lnTo>
                  <a:lnTo>
                    <a:pt x="3118053" y="888441"/>
                  </a:lnTo>
                  <a:lnTo>
                    <a:pt x="3158985" y="866825"/>
                  </a:lnTo>
                  <a:lnTo>
                    <a:pt x="3194659" y="838200"/>
                  </a:lnTo>
                  <a:lnTo>
                    <a:pt x="3224085" y="803503"/>
                  </a:lnTo>
                  <a:lnTo>
                    <a:pt x="3246310" y="763689"/>
                  </a:lnTo>
                  <a:lnTo>
                    <a:pt x="3260356" y="719683"/>
                  </a:lnTo>
                  <a:lnTo>
                    <a:pt x="3265246" y="672439"/>
                  </a:lnTo>
                  <a:close/>
                </a:path>
              </a:pathLst>
            </a:custGeom>
            <a:solidFill>
              <a:srgbClr val="499E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3145783" y="1112239"/>
              <a:ext cx="2712085" cy="346075"/>
            </a:xfrm>
            <a:custGeom>
              <a:avLst/>
              <a:gdLst/>
              <a:ahLst/>
              <a:cxnLst/>
              <a:rect l="l" t="t" r="r" b="b"/>
              <a:pathLst>
                <a:path w="2712084" h="346075">
                  <a:moveTo>
                    <a:pt x="337108" y="226555"/>
                  </a:moveTo>
                  <a:lnTo>
                    <a:pt x="254685" y="226555"/>
                  </a:lnTo>
                  <a:lnTo>
                    <a:pt x="240906" y="246837"/>
                  </a:lnTo>
                  <a:lnTo>
                    <a:pt x="221488" y="262585"/>
                  </a:lnTo>
                  <a:lnTo>
                    <a:pt x="198183" y="272783"/>
                  </a:lnTo>
                  <a:lnTo>
                    <a:pt x="172745" y="276402"/>
                  </a:lnTo>
                  <a:lnTo>
                    <a:pt x="134569" y="268262"/>
                  </a:lnTo>
                  <a:lnTo>
                    <a:pt x="103530" y="246049"/>
                  </a:lnTo>
                  <a:lnTo>
                    <a:pt x="82651" y="213106"/>
                  </a:lnTo>
                  <a:lnTo>
                    <a:pt x="75018" y="172758"/>
                  </a:lnTo>
                  <a:lnTo>
                    <a:pt x="82651" y="132613"/>
                  </a:lnTo>
                  <a:lnTo>
                    <a:pt x="103530" y="99644"/>
                  </a:lnTo>
                  <a:lnTo>
                    <a:pt x="134569" y="77317"/>
                  </a:lnTo>
                  <a:lnTo>
                    <a:pt x="172745" y="69113"/>
                  </a:lnTo>
                  <a:lnTo>
                    <a:pt x="197891" y="72504"/>
                  </a:lnTo>
                  <a:lnTo>
                    <a:pt x="221056" y="82245"/>
                  </a:lnTo>
                  <a:lnTo>
                    <a:pt x="240423" y="97637"/>
                  </a:lnTo>
                  <a:lnTo>
                    <a:pt x="254190" y="117970"/>
                  </a:lnTo>
                  <a:lnTo>
                    <a:pt x="336613" y="117970"/>
                  </a:lnTo>
                  <a:lnTo>
                    <a:pt x="318198" y="79362"/>
                  </a:lnTo>
                  <a:lnTo>
                    <a:pt x="291160" y="46812"/>
                  </a:lnTo>
                  <a:lnTo>
                    <a:pt x="256946" y="21767"/>
                  </a:lnTo>
                  <a:lnTo>
                    <a:pt x="216992" y="5689"/>
                  </a:lnTo>
                  <a:lnTo>
                    <a:pt x="172745" y="0"/>
                  </a:lnTo>
                  <a:lnTo>
                    <a:pt x="126873" y="6184"/>
                  </a:lnTo>
                  <a:lnTo>
                    <a:pt x="85623" y="23622"/>
                  </a:lnTo>
                  <a:lnTo>
                    <a:pt x="50647" y="50660"/>
                  </a:lnTo>
                  <a:lnTo>
                    <a:pt x="23622" y="85636"/>
                  </a:lnTo>
                  <a:lnTo>
                    <a:pt x="6184" y="126885"/>
                  </a:lnTo>
                  <a:lnTo>
                    <a:pt x="0" y="172758"/>
                  </a:lnTo>
                  <a:lnTo>
                    <a:pt x="6184" y="218630"/>
                  </a:lnTo>
                  <a:lnTo>
                    <a:pt x="23622" y="259880"/>
                  </a:lnTo>
                  <a:lnTo>
                    <a:pt x="50647" y="294855"/>
                  </a:lnTo>
                  <a:lnTo>
                    <a:pt x="85623" y="321881"/>
                  </a:lnTo>
                  <a:lnTo>
                    <a:pt x="126873" y="339318"/>
                  </a:lnTo>
                  <a:lnTo>
                    <a:pt x="172745" y="345503"/>
                  </a:lnTo>
                  <a:lnTo>
                    <a:pt x="217043" y="339763"/>
                  </a:lnTo>
                  <a:lnTo>
                    <a:pt x="257111" y="323532"/>
                  </a:lnTo>
                  <a:lnTo>
                    <a:pt x="291477" y="298272"/>
                  </a:lnTo>
                  <a:lnTo>
                    <a:pt x="318643" y="265455"/>
                  </a:lnTo>
                  <a:lnTo>
                    <a:pt x="337108" y="226555"/>
                  </a:lnTo>
                  <a:close/>
                </a:path>
                <a:path w="2712084" h="346075">
                  <a:moveTo>
                    <a:pt x="707288" y="172758"/>
                  </a:moveTo>
                  <a:lnTo>
                    <a:pt x="707212" y="172262"/>
                  </a:lnTo>
                  <a:lnTo>
                    <a:pt x="700938" y="127736"/>
                  </a:lnTo>
                  <a:lnTo>
                    <a:pt x="683120" y="86728"/>
                  </a:lnTo>
                  <a:lnTo>
                    <a:pt x="672833" y="73545"/>
                  </a:lnTo>
                  <a:lnTo>
                    <a:pt x="655701" y="51587"/>
                  </a:lnTo>
                  <a:lnTo>
                    <a:pt x="633247" y="34074"/>
                  </a:lnTo>
                  <a:lnTo>
                    <a:pt x="633247" y="172262"/>
                  </a:lnTo>
                  <a:lnTo>
                    <a:pt x="633145" y="172758"/>
                  </a:lnTo>
                  <a:lnTo>
                    <a:pt x="625106" y="209626"/>
                  </a:lnTo>
                  <a:lnTo>
                    <a:pt x="603326" y="241300"/>
                  </a:lnTo>
                  <a:lnTo>
                    <a:pt x="571817" y="263258"/>
                  </a:lnTo>
                  <a:lnTo>
                    <a:pt x="534530" y="271475"/>
                  </a:lnTo>
                  <a:lnTo>
                    <a:pt x="497243" y="263258"/>
                  </a:lnTo>
                  <a:lnTo>
                    <a:pt x="465747" y="241300"/>
                  </a:lnTo>
                  <a:lnTo>
                    <a:pt x="443953" y="209626"/>
                  </a:lnTo>
                  <a:lnTo>
                    <a:pt x="435825" y="172262"/>
                  </a:lnTo>
                  <a:lnTo>
                    <a:pt x="443953" y="134975"/>
                  </a:lnTo>
                  <a:lnTo>
                    <a:pt x="465747" y="103466"/>
                  </a:lnTo>
                  <a:lnTo>
                    <a:pt x="497243" y="81686"/>
                  </a:lnTo>
                  <a:lnTo>
                    <a:pt x="534530" y="73545"/>
                  </a:lnTo>
                  <a:lnTo>
                    <a:pt x="571817" y="81686"/>
                  </a:lnTo>
                  <a:lnTo>
                    <a:pt x="603326" y="103466"/>
                  </a:lnTo>
                  <a:lnTo>
                    <a:pt x="625106" y="134975"/>
                  </a:lnTo>
                  <a:lnTo>
                    <a:pt x="633247" y="172262"/>
                  </a:lnTo>
                  <a:lnTo>
                    <a:pt x="633247" y="34074"/>
                  </a:lnTo>
                  <a:lnTo>
                    <a:pt x="620560" y="24168"/>
                  </a:lnTo>
                  <a:lnTo>
                    <a:pt x="579551" y="6362"/>
                  </a:lnTo>
                  <a:lnTo>
                    <a:pt x="534530" y="0"/>
                  </a:lnTo>
                  <a:lnTo>
                    <a:pt x="489521" y="6362"/>
                  </a:lnTo>
                  <a:lnTo>
                    <a:pt x="448513" y="24168"/>
                  </a:lnTo>
                  <a:lnTo>
                    <a:pt x="413359" y="51587"/>
                  </a:lnTo>
                  <a:lnTo>
                    <a:pt x="385953" y="86728"/>
                  </a:lnTo>
                  <a:lnTo>
                    <a:pt x="368134" y="127736"/>
                  </a:lnTo>
                  <a:lnTo>
                    <a:pt x="361784" y="172758"/>
                  </a:lnTo>
                  <a:lnTo>
                    <a:pt x="368134" y="217766"/>
                  </a:lnTo>
                  <a:lnTo>
                    <a:pt x="385953" y="258787"/>
                  </a:lnTo>
                  <a:lnTo>
                    <a:pt x="413359" y="293928"/>
                  </a:lnTo>
                  <a:lnTo>
                    <a:pt x="448513" y="321335"/>
                  </a:lnTo>
                  <a:lnTo>
                    <a:pt x="489521" y="339153"/>
                  </a:lnTo>
                  <a:lnTo>
                    <a:pt x="534530" y="345503"/>
                  </a:lnTo>
                  <a:lnTo>
                    <a:pt x="579551" y="339153"/>
                  </a:lnTo>
                  <a:lnTo>
                    <a:pt x="620560" y="321335"/>
                  </a:lnTo>
                  <a:lnTo>
                    <a:pt x="655701" y="293928"/>
                  </a:lnTo>
                  <a:lnTo>
                    <a:pt x="683120" y="258787"/>
                  </a:lnTo>
                  <a:lnTo>
                    <a:pt x="700938" y="217766"/>
                  </a:lnTo>
                  <a:lnTo>
                    <a:pt x="707288" y="172758"/>
                  </a:lnTo>
                  <a:close/>
                </a:path>
                <a:path w="2712084" h="346075">
                  <a:moveTo>
                    <a:pt x="1167777" y="340563"/>
                  </a:moveTo>
                  <a:lnTo>
                    <a:pt x="1102626" y="4940"/>
                  </a:lnTo>
                  <a:lnTo>
                    <a:pt x="1014780" y="4940"/>
                  </a:lnTo>
                  <a:lnTo>
                    <a:pt x="945184" y="240372"/>
                  </a:lnTo>
                  <a:lnTo>
                    <a:pt x="875093" y="4940"/>
                  </a:lnTo>
                  <a:lnTo>
                    <a:pt x="787234" y="4940"/>
                  </a:lnTo>
                  <a:lnTo>
                    <a:pt x="722083" y="340563"/>
                  </a:lnTo>
                  <a:lnTo>
                    <a:pt x="803529" y="340563"/>
                  </a:lnTo>
                  <a:lnTo>
                    <a:pt x="843013" y="109080"/>
                  </a:lnTo>
                  <a:lnTo>
                    <a:pt x="908659" y="340563"/>
                  </a:lnTo>
                  <a:lnTo>
                    <a:pt x="981214" y="340563"/>
                  </a:lnTo>
                  <a:lnTo>
                    <a:pt x="1046861" y="109080"/>
                  </a:lnTo>
                  <a:lnTo>
                    <a:pt x="1086345" y="340563"/>
                  </a:lnTo>
                  <a:lnTo>
                    <a:pt x="1167777" y="340563"/>
                  </a:lnTo>
                  <a:close/>
                </a:path>
                <a:path w="2712084" h="346075">
                  <a:moveTo>
                    <a:pt x="1423454" y="112547"/>
                  </a:moveTo>
                  <a:lnTo>
                    <a:pt x="1415046" y="68872"/>
                  </a:lnTo>
                  <a:lnTo>
                    <a:pt x="1392478" y="34861"/>
                  </a:lnTo>
                  <a:lnTo>
                    <a:pt x="1359725" y="12801"/>
                  </a:lnTo>
                  <a:lnTo>
                    <a:pt x="1352867" y="11417"/>
                  </a:lnTo>
                  <a:lnTo>
                    <a:pt x="1352867" y="112547"/>
                  </a:lnTo>
                  <a:lnTo>
                    <a:pt x="1348981" y="133870"/>
                  </a:lnTo>
                  <a:lnTo>
                    <a:pt x="1338795" y="149491"/>
                  </a:lnTo>
                  <a:lnTo>
                    <a:pt x="1324546" y="159118"/>
                  </a:lnTo>
                  <a:lnTo>
                    <a:pt x="1308442" y="162394"/>
                  </a:lnTo>
                  <a:lnTo>
                    <a:pt x="1268958" y="162394"/>
                  </a:lnTo>
                  <a:lnTo>
                    <a:pt x="1268958" y="63182"/>
                  </a:lnTo>
                  <a:lnTo>
                    <a:pt x="1308442" y="63182"/>
                  </a:lnTo>
                  <a:lnTo>
                    <a:pt x="1324546" y="66598"/>
                  </a:lnTo>
                  <a:lnTo>
                    <a:pt x="1338795" y="76390"/>
                  </a:lnTo>
                  <a:lnTo>
                    <a:pt x="1348981" y="91922"/>
                  </a:lnTo>
                  <a:lnTo>
                    <a:pt x="1352867" y="112547"/>
                  </a:lnTo>
                  <a:lnTo>
                    <a:pt x="1352867" y="11417"/>
                  </a:lnTo>
                  <a:lnTo>
                    <a:pt x="1320787" y="4940"/>
                  </a:lnTo>
                  <a:lnTo>
                    <a:pt x="1194930" y="4940"/>
                  </a:lnTo>
                  <a:lnTo>
                    <a:pt x="1194930" y="340563"/>
                  </a:lnTo>
                  <a:lnTo>
                    <a:pt x="1268958" y="340563"/>
                  </a:lnTo>
                  <a:lnTo>
                    <a:pt x="1268958" y="220637"/>
                  </a:lnTo>
                  <a:lnTo>
                    <a:pt x="1320787" y="220637"/>
                  </a:lnTo>
                  <a:lnTo>
                    <a:pt x="1359725" y="213321"/>
                  </a:lnTo>
                  <a:lnTo>
                    <a:pt x="1392478" y="192125"/>
                  </a:lnTo>
                  <a:lnTo>
                    <a:pt x="1412240" y="162394"/>
                  </a:lnTo>
                  <a:lnTo>
                    <a:pt x="1415046" y="158165"/>
                  </a:lnTo>
                  <a:lnTo>
                    <a:pt x="1423454" y="112547"/>
                  </a:lnTo>
                  <a:close/>
                </a:path>
                <a:path w="2712084" h="346075">
                  <a:moveTo>
                    <a:pt x="1649996" y="273088"/>
                  </a:moveTo>
                  <a:lnTo>
                    <a:pt x="1529562" y="273088"/>
                  </a:lnTo>
                  <a:lnTo>
                    <a:pt x="1529562" y="5118"/>
                  </a:lnTo>
                  <a:lnTo>
                    <a:pt x="1455534" y="5118"/>
                  </a:lnTo>
                  <a:lnTo>
                    <a:pt x="1455534" y="273088"/>
                  </a:lnTo>
                  <a:lnTo>
                    <a:pt x="1455534" y="340398"/>
                  </a:lnTo>
                  <a:lnTo>
                    <a:pt x="1649996" y="340398"/>
                  </a:lnTo>
                  <a:lnTo>
                    <a:pt x="1649996" y="273088"/>
                  </a:lnTo>
                  <a:close/>
                </a:path>
                <a:path w="2712084" h="346075">
                  <a:moveTo>
                    <a:pt x="1886419" y="5118"/>
                  </a:moveTo>
                  <a:lnTo>
                    <a:pt x="1691944" y="5118"/>
                  </a:lnTo>
                  <a:lnTo>
                    <a:pt x="1691944" y="72428"/>
                  </a:lnTo>
                  <a:lnTo>
                    <a:pt x="1691944" y="138468"/>
                  </a:lnTo>
                  <a:lnTo>
                    <a:pt x="1691944" y="205778"/>
                  </a:lnTo>
                  <a:lnTo>
                    <a:pt x="1691944" y="273088"/>
                  </a:lnTo>
                  <a:lnTo>
                    <a:pt x="1691944" y="340398"/>
                  </a:lnTo>
                  <a:lnTo>
                    <a:pt x="1886419" y="340398"/>
                  </a:lnTo>
                  <a:lnTo>
                    <a:pt x="1886419" y="273088"/>
                  </a:lnTo>
                  <a:lnTo>
                    <a:pt x="1765985" y="273088"/>
                  </a:lnTo>
                  <a:lnTo>
                    <a:pt x="1765985" y="205778"/>
                  </a:lnTo>
                  <a:lnTo>
                    <a:pt x="1881479" y="205778"/>
                  </a:lnTo>
                  <a:lnTo>
                    <a:pt x="1881479" y="138468"/>
                  </a:lnTo>
                  <a:lnTo>
                    <a:pt x="1765985" y="138468"/>
                  </a:lnTo>
                  <a:lnTo>
                    <a:pt x="1765985" y="72428"/>
                  </a:lnTo>
                  <a:lnTo>
                    <a:pt x="1886419" y="72428"/>
                  </a:lnTo>
                  <a:lnTo>
                    <a:pt x="1886419" y="5118"/>
                  </a:lnTo>
                  <a:close/>
                </a:path>
                <a:path w="2712084" h="346075">
                  <a:moveTo>
                    <a:pt x="2179104" y="5118"/>
                  </a:moveTo>
                  <a:lnTo>
                    <a:pt x="1913559" y="5118"/>
                  </a:lnTo>
                  <a:lnTo>
                    <a:pt x="1913559" y="72428"/>
                  </a:lnTo>
                  <a:lnTo>
                    <a:pt x="2009317" y="72428"/>
                  </a:lnTo>
                  <a:lnTo>
                    <a:pt x="2009317" y="340398"/>
                  </a:lnTo>
                  <a:lnTo>
                    <a:pt x="2083346" y="340398"/>
                  </a:lnTo>
                  <a:lnTo>
                    <a:pt x="2083346" y="72428"/>
                  </a:lnTo>
                  <a:lnTo>
                    <a:pt x="2179104" y="72428"/>
                  </a:lnTo>
                  <a:lnTo>
                    <a:pt x="2179104" y="5118"/>
                  </a:lnTo>
                  <a:close/>
                </a:path>
                <a:path w="2712084" h="346075">
                  <a:moveTo>
                    <a:pt x="2400706" y="5118"/>
                  </a:moveTo>
                  <a:lnTo>
                    <a:pt x="2206244" y="5118"/>
                  </a:lnTo>
                  <a:lnTo>
                    <a:pt x="2206244" y="72428"/>
                  </a:lnTo>
                  <a:lnTo>
                    <a:pt x="2206244" y="138468"/>
                  </a:lnTo>
                  <a:lnTo>
                    <a:pt x="2206244" y="205778"/>
                  </a:lnTo>
                  <a:lnTo>
                    <a:pt x="2206244" y="273088"/>
                  </a:lnTo>
                  <a:lnTo>
                    <a:pt x="2206244" y="340398"/>
                  </a:lnTo>
                  <a:lnTo>
                    <a:pt x="2400706" y="340398"/>
                  </a:lnTo>
                  <a:lnTo>
                    <a:pt x="2400706" y="273088"/>
                  </a:lnTo>
                  <a:lnTo>
                    <a:pt x="2280285" y="273088"/>
                  </a:lnTo>
                  <a:lnTo>
                    <a:pt x="2280285" y="205778"/>
                  </a:lnTo>
                  <a:lnTo>
                    <a:pt x="2395778" y="205778"/>
                  </a:lnTo>
                  <a:lnTo>
                    <a:pt x="2395778" y="138468"/>
                  </a:lnTo>
                  <a:lnTo>
                    <a:pt x="2280285" y="138468"/>
                  </a:lnTo>
                  <a:lnTo>
                    <a:pt x="2280285" y="72428"/>
                  </a:lnTo>
                  <a:lnTo>
                    <a:pt x="2400706" y="72428"/>
                  </a:lnTo>
                  <a:lnTo>
                    <a:pt x="2400706" y="5118"/>
                  </a:lnTo>
                  <a:close/>
                </a:path>
                <a:path w="2712084" h="346075">
                  <a:moveTo>
                    <a:pt x="2711653" y="172758"/>
                  </a:moveTo>
                  <a:lnTo>
                    <a:pt x="2705874" y="127419"/>
                  </a:lnTo>
                  <a:lnTo>
                    <a:pt x="2689466" y="87134"/>
                  </a:lnTo>
                  <a:lnTo>
                    <a:pt x="2663774" y="53314"/>
                  </a:lnTo>
                  <a:lnTo>
                    <a:pt x="2636139" y="31991"/>
                  </a:lnTo>
                  <a:lnTo>
                    <a:pt x="2636139" y="172758"/>
                  </a:lnTo>
                  <a:lnTo>
                    <a:pt x="2629154" y="211861"/>
                  </a:lnTo>
                  <a:lnTo>
                    <a:pt x="2609545" y="243522"/>
                  </a:lnTo>
                  <a:lnTo>
                    <a:pt x="2579293" y="264718"/>
                  </a:lnTo>
                  <a:lnTo>
                    <a:pt x="2540393" y="272453"/>
                  </a:lnTo>
                  <a:lnTo>
                    <a:pt x="2518168" y="272453"/>
                  </a:lnTo>
                  <a:lnTo>
                    <a:pt x="2518168" y="73545"/>
                  </a:lnTo>
                  <a:lnTo>
                    <a:pt x="2540393" y="73545"/>
                  </a:lnTo>
                  <a:lnTo>
                    <a:pt x="2579497" y="81203"/>
                  </a:lnTo>
                  <a:lnTo>
                    <a:pt x="2609735" y="102235"/>
                  </a:lnTo>
                  <a:lnTo>
                    <a:pt x="2629230" y="133718"/>
                  </a:lnTo>
                  <a:lnTo>
                    <a:pt x="2636139" y="172758"/>
                  </a:lnTo>
                  <a:lnTo>
                    <a:pt x="2636139" y="31991"/>
                  </a:lnTo>
                  <a:lnTo>
                    <a:pt x="2630195" y="27393"/>
                  </a:lnTo>
                  <a:lnTo>
                    <a:pt x="2590088" y="10795"/>
                  </a:lnTo>
                  <a:lnTo>
                    <a:pt x="2544826" y="4940"/>
                  </a:lnTo>
                  <a:lnTo>
                    <a:pt x="2445131" y="4940"/>
                  </a:lnTo>
                  <a:lnTo>
                    <a:pt x="2445131" y="340563"/>
                  </a:lnTo>
                  <a:lnTo>
                    <a:pt x="2544826" y="340563"/>
                  </a:lnTo>
                  <a:lnTo>
                    <a:pt x="2590266" y="334721"/>
                  </a:lnTo>
                  <a:lnTo>
                    <a:pt x="2630424" y="318122"/>
                  </a:lnTo>
                  <a:lnTo>
                    <a:pt x="2663964" y="292201"/>
                  </a:lnTo>
                  <a:lnTo>
                    <a:pt x="2678912" y="272453"/>
                  </a:lnTo>
                  <a:lnTo>
                    <a:pt x="2689568" y="258381"/>
                  </a:lnTo>
                  <a:lnTo>
                    <a:pt x="2705912" y="218097"/>
                  </a:lnTo>
                  <a:lnTo>
                    <a:pt x="2711653" y="172758"/>
                  </a:lnTo>
                  <a:close/>
                </a:path>
              </a:pathLst>
            </a:custGeom>
            <a:solidFill>
              <a:srgbClr val="17171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2746289" y="704965"/>
              <a:ext cx="295910" cy="814069"/>
            </a:xfrm>
            <a:custGeom>
              <a:avLst/>
              <a:gdLst/>
              <a:ahLst/>
              <a:cxnLst/>
              <a:rect l="l" t="t" r="r" b="b"/>
              <a:pathLst>
                <a:path w="295909" h="814069">
                  <a:moveTo>
                    <a:pt x="0" y="0"/>
                  </a:moveTo>
                  <a:lnTo>
                    <a:pt x="46165" y="127159"/>
                  </a:lnTo>
                  <a:lnTo>
                    <a:pt x="147729" y="406911"/>
                  </a:lnTo>
                  <a:lnTo>
                    <a:pt x="249293" y="686663"/>
                  </a:lnTo>
                  <a:lnTo>
                    <a:pt x="295459" y="813823"/>
                  </a:lnTo>
                </a:path>
              </a:pathLst>
            </a:custGeom>
            <a:ln w="45407">
              <a:solidFill>
                <a:srgbClr val="17171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2772102" y="510151"/>
              <a:ext cx="831850" cy="673100"/>
            </a:xfrm>
            <a:custGeom>
              <a:avLst/>
              <a:gdLst/>
              <a:ahLst/>
              <a:cxnLst/>
              <a:rect l="l" t="t" r="r" b="b"/>
              <a:pathLst>
                <a:path w="831850" h="673100">
                  <a:moveTo>
                    <a:pt x="157191" y="672943"/>
                  </a:moveTo>
                  <a:lnTo>
                    <a:pt x="127800" y="594787"/>
                  </a:lnTo>
                  <a:lnTo>
                    <a:pt x="84163" y="478122"/>
                  </a:lnTo>
                  <a:lnTo>
                    <a:pt x="61158" y="416311"/>
                  </a:lnTo>
                  <a:lnTo>
                    <a:pt x="39577" y="358030"/>
                  </a:lnTo>
                  <a:lnTo>
                    <a:pt x="21082" y="307662"/>
                  </a:lnTo>
                  <a:lnTo>
                    <a:pt x="7336" y="269593"/>
                  </a:lnTo>
                  <a:lnTo>
                    <a:pt x="0" y="248210"/>
                  </a:lnTo>
                  <a:lnTo>
                    <a:pt x="41751" y="229195"/>
                  </a:lnTo>
                  <a:lnTo>
                    <a:pt x="81099" y="209338"/>
                  </a:lnTo>
                  <a:lnTo>
                    <a:pt x="118710" y="188914"/>
                  </a:lnTo>
                  <a:lnTo>
                    <a:pt x="155253" y="168199"/>
                  </a:lnTo>
                  <a:lnTo>
                    <a:pt x="191397" y="147469"/>
                  </a:lnTo>
                  <a:lnTo>
                    <a:pt x="227810" y="127000"/>
                  </a:lnTo>
                  <a:lnTo>
                    <a:pt x="265161" y="107067"/>
                  </a:lnTo>
                  <a:lnTo>
                    <a:pt x="304118" y="87946"/>
                  </a:lnTo>
                  <a:lnTo>
                    <a:pt x="345349" y="69912"/>
                  </a:lnTo>
                  <a:lnTo>
                    <a:pt x="389523" y="53243"/>
                  </a:lnTo>
                  <a:lnTo>
                    <a:pt x="437308" y="38213"/>
                  </a:lnTo>
                  <a:lnTo>
                    <a:pt x="489373" y="25097"/>
                  </a:lnTo>
                  <a:lnTo>
                    <a:pt x="546386" y="14173"/>
                  </a:lnTo>
                  <a:lnTo>
                    <a:pt x="609016" y="5715"/>
                  </a:lnTo>
                  <a:lnTo>
                    <a:pt x="677931" y="0"/>
                  </a:lnTo>
                  <a:lnTo>
                    <a:pt x="684944" y="19146"/>
                  </a:lnTo>
                  <a:lnTo>
                    <a:pt x="736929" y="159463"/>
                  </a:lnTo>
                  <a:lnTo>
                    <a:pt x="759285" y="220203"/>
                  </a:lnTo>
                  <a:lnTo>
                    <a:pt x="781512" y="281098"/>
                  </a:lnTo>
                  <a:lnTo>
                    <a:pt x="802024" y="338050"/>
                  </a:lnTo>
                  <a:lnTo>
                    <a:pt x="819233" y="386961"/>
                  </a:lnTo>
                  <a:lnTo>
                    <a:pt x="831556" y="423735"/>
                  </a:lnTo>
                  <a:lnTo>
                    <a:pt x="758170" y="429642"/>
                  </a:lnTo>
                  <a:lnTo>
                    <a:pt x="691823" y="438647"/>
                  </a:lnTo>
                  <a:lnTo>
                    <a:pt x="631829" y="450389"/>
                  </a:lnTo>
                  <a:lnTo>
                    <a:pt x="577500" y="464505"/>
                  </a:lnTo>
                  <a:lnTo>
                    <a:pt x="528148" y="480633"/>
                  </a:lnTo>
                  <a:lnTo>
                    <a:pt x="483087" y="498411"/>
                  </a:lnTo>
                  <a:lnTo>
                    <a:pt x="441629" y="517478"/>
                  </a:lnTo>
                  <a:lnTo>
                    <a:pt x="403086" y="537471"/>
                  </a:lnTo>
                  <a:lnTo>
                    <a:pt x="366771" y="558028"/>
                  </a:lnTo>
                  <a:lnTo>
                    <a:pt x="331998" y="578787"/>
                  </a:lnTo>
                  <a:lnTo>
                    <a:pt x="298078" y="599386"/>
                  </a:lnTo>
                  <a:lnTo>
                    <a:pt x="264325" y="619463"/>
                  </a:lnTo>
                  <a:lnTo>
                    <a:pt x="230051" y="638657"/>
                  </a:lnTo>
                  <a:lnTo>
                    <a:pt x="194569" y="656604"/>
                  </a:lnTo>
                  <a:lnTo>
                    <a:pt x="157191" y="672943"/>
                  </a:lnTo>
                  <a:close/>
                </a:path>
              </a:pathLst>
            </a:custGeom>
            <a:solidFill>
              <a:srgbClr val="499E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2772102" y="510151"/>
              <a:ext cx="831850" cy="673100"/>
            </a:xfrm>
            <a:custGeom>
              <a:avLst/>
              <a:gdLst/>
              <a:ahLst/>
              <a:cxnLst/>
              <a:rect l="l" t="t" r="r" b="b"/>
              <a:pathLst>
                <a:path w="831850" h="673100">
                  <a:moveTo>
                    <a:pt x="677931" y="0"/>
                  </a:moveTo>
                  <a:lnTo>
                    <a:pt x="609016" y="5715"/>
                  </a:lnTo>
                  <a:lnTo>
                    <a:pt x="546386" y="14173"/>
                  </a:lnTo>
                  <a:lnTo>
                    <a:pt x="489373" y="25097"/>
                  </a:lnTo>
                  <a:lnTo>
                    <a:pt x="437308" y="38213"/>
                  </a:lnTo>
                  <a:lnTo>
                    <a:pt x="389523" y="53243"/>
                  </a:lnTo>
                  <a:lnTo>
                    <a:pt x="345349" y="69912"/>
                  </a:lnTo>
                  <a:lnTo>
                    <a:pt x="304118" y="87946"/>
                  </a:lnTo>
                  <a:lnTo>
                    <a:pt x="265161" y="107067"/>
                  </a:lnTo>
                  <a:lnTo>
                    <a:pt x="227810" y="127000"/>
                  </a:lnTo>
                  <a:lnTo>
                    <a:pt x="191397" y="147469"/>
                  </a:lnTo>
                  <a:lnTo>
                    <a:pt x="155253" y="168199"/>
                  </a:lnTo>
                  <a:lnTo>
                    <a:pt x="118710" y="188914"/>
                  </a:lnTo>
                  <a:lnTo>
                    <a:pt x="81099" y="209338"/>
                  </a:lnTo>
                  <a:lnTo>
                    <a:pt x="41751" y="229195"/>
                  </a:lnTo>
                  <a:lnTo>
                    <a:pt x="0" y="248210"/>
                  </a:lnTo>
                  <a:lnTo>
                    <a:pt x="7336" y="269593"/>
                  </a:lnTo>
                  <a:lnTo>
                    <a:pt x="21082" y="307662"/>
                  </a:lnTo>
                  <a:lnTo>
                    <a:pt x="39577" y="358030"/>
                  </a:lnTo>
                  <a:lnTo>
                    <a:pt x="61158" y="416311"/>
                  </a:lnTo>
                  <a:lnTo>
                    <a:pt x="84163" y="478122"/>
                  </a:lnTo>
                  <a:lnTo>
                    <a:pt x="106931" y="539076"/>
                  </a:lnTo>
                  <a:lnTo>
                    <a:pt x="127800" y="594787"/>
                  </a:lnTo>
                  <a:lnTo>
                    <a:pt x="145107" y="640871"/>
                  </a:lnTo>
                  <a:lnTo>
                    <a:pt x="157191" y="672943"/>
                  </a:lnTo>
                  <a:lnTo>
                    <a:pt x="194569" y="656604"/>
                  </a:lnTo>
                  <a:lnTo>
                    <a:pt x="230051" y="638657"/>
                  </a:lnTo>
                  <a:lnTo>
                    <a:pt x="264325" y="619463"/>
                  </a:lnTo>
                  <a:lnTo>
                    <a:pt x="298078" y="599386"/>
                  </a:lnTo>
                  <a:lnTo>
                    <a:pt x="331998" y="578787"/>
                  </a:lnTo>
                  <a:lnTo>
                    <a:pt x="366771" y="558028"/>
                  </a:lnTo>
                  <a:lnTo>
                    <a:pt x="403086" y="537471"/>
                  </a:lnTo>
                  <a:lnTo>
                    <a:pt x="441629" y="517478"/>
                  </a:lnTo>
                  <a:lnTo>
                    <a:pt x="483087" y="498411"/>
                  </a:lnTo>
                  <a:lnTo>
                    <a:pt x="528148" y="480633"/>
                  </a:lnTo>
                  <a:lnTo>
                    <a:pt x="577500" y="464505"/>
                  </a:lnTo>
                  <a:lnTo>
                    <a:pt x="631829" y="450389"/>
                  </a:lnTo>
                  <a:lnTo>
                    <a:pt x="691823" y="438647"/>
                  </a:lnTo>
                  <a:lnTo>
                    <a:pt x="758170" y="429642"/>
                  </a:lnTo>
                  <a:lnTo>
                    <a:pt x="831556" y="423735"/>
                  </a:lnTo>
                  <a:lnTo>
                    <a:pt x="819233" y="386961"/>
                  </a:lnTo>
                  <a:lnTo>
                    <a:pt x="802024" y="338050"/>
                  </a:lnTo>
                  <a:lnTo>
                    <a:pt x="781512" y="281098"/>
                  </a:lnTo>
                  <a:lnTo>
                    <a:pt x="759285" y="220203"/>
                  </a:lnTo>
                  <a:lnTo>
                    <a:pt x="736929" y="159463"/>
                  </a:lnTo>
                  <a:lnTo>
                    <a:pt x="716029" y="102976"/>
                  </a:lnTo>
                  <a:lnTo>
                    <a:pt x="698172" y="54837"/>
                  </a:lnTo>
                  <a:lnTo>
                    <a:pt x="684944" y="19146"/>
                  </a:lnTo>
                  <a:lnTo>
                    <a:pt x="677931" y="0"/>
                  </a:lnTo>
                  <a:close/>
                </a:path>
              </a:pathLst>
            </a:custGeom>
            <a:ln w="45407">
              <a:solidFill>
                <a:srgbClr val="17171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047485" y="680926"/>
              <a:ext cx="208809" cy="240330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77506" rIns="0" bIns="0" rtlCol="0" vert="horz">
            <a:spAutoFit/>
          </a:bodyPr>
          <a:lstStyle/>
          <a:p>
            <a:pPr marL="1278890">
              <a:lnSpc>
                <a:spcPct val="100000"/>
              </a:lnSpc>
              <a:spcBef>
                <a:spcPts val="135"/>
              </a:spcBef>
            </a:pPr>
            <a:r>
              <a:rPr dirty="0" sz="4050"/>
              <a:t>Website</a:t>
            </a:r>
            <a:r>
              <a:rPr dirty="0" sz="4050" spc="355"/>
              <a:t> </a:t>
            </a:r>
            <a:r>
              <a:rPr dirty="0" sz="4050"/>
              <a:t>and</a:t>
            </a:r>
            <a:r>
              <a:rPr dirty="0" sz="4050" spc="370"/>
              <a:t> </a:t>
            </a:r>
            <a:r>
              <a:rPr dirty="0" sz="4050" spc="100"/>
              <a:t>appointment</a:t>
            </a:r>
            <a:endParaRPr sz="4050"/>
          </a:p>
        </p:txBody>
      </p:sp>
      <p:sp>
        <p:nvSpPr>
          <p:cNvPr id="23" name="object 23" descr=""/>
          <p:cNvSpPr txBox="1"/>
          <p:nvPr/>
        </p:nvSpPr>
        <p:spPr>
          <a:xfrm>
            <a:off x="2117756" y="4666729"/>
            <a:ext cx="1971039" cy="2178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50" spc="-45">
                <a:solidFill>
                  <a:srgbClr val="8F8F8F"/>
                </a:solidFill>
                <a:latin typeface="Verdana"/>
                <a:cs typeface="Verdana"/>
                <a:hlinkClick r:id="rId11"/>
              </a:rPr>
              <a:t>Monther.clinic@gmail.com</a:t>
            </a:r>
            <a:endParaRPr sz="1250">
              <a:latin typeface="Verdana"/>
              <a:cs typeface="Verdana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2545967" y="4935435"/>
            <a:ext cx="1288415" cy="2870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700" spc="-215" b="1">
                <a:solidFill>
                  <a:srgbClr val="535353"/>
                </a:solidFill>
                <a:latin typeface="Verdana"/>
                <a:cs typeface="Verdana"/>
              </a:rPr>
              <a:t>2025/05/08</a:t>
            </a:r>
            <a:endParaRPr sz="1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35320" y="373410"/>
            <a:ext cx="15763872" cy="646747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9236" y="2044801"/>
            <a:ext cx="1295399" cy="132397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128974" y="2810149"/>
            <a:ext cx="2276474" cy="895349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12138299" y="3831612"/>
            <a:ext cx="5895975" cy="6074410"/>
            <a:chOff x="12138299" y="3831612"/>
            <a:chExt cx="5895975" cy="6074410"/>
          </a:xfrm>
        </p:grpSpPr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138299" y="5143499"/>
              <a:ext cx="5895974" cy="47624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43415" y="6838378"/>
              <a:ext cx="4962524" cy="1943099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3168443" y="3869688"/>
              <a:ext cx="1889760" cy="2066925"/>
            </a:xfrm>
            <a:custGeom>
              <a:avLst/>
              <a:gdLst/>
              <a:ahLst/>
              <a:cxnLst/>
              <a:rect l="l" t="t" r="r" b="b"/>
              <a:pathLst>
                <a:path w="1889759" h="2066925">
                  <a:moveTo>
                    <a:pt x="0" y="0"/>
                  </a:moveTo>
                  <a:lnTo>
                    <a:pt x="1889717" y="2066684"/>
                  </a:lnTo>
                </a:path>
              </a:pathLst>
            </a:custGeom>
            <a:ln w="76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871084" y="5746890"/>
              <a:ext cx="187325" cy="189865"/>
            </a:xfrm>
            <a:custGeom>
              <a:avLst/>
              <a:gdLst/>
              <a:ahLst/>
              <a:cxnLst/>
              <a:rect l="l" t="t" r="r" b="b"/>
              <a:pathLst>
                <a:path w="187325" h="189864">
                  <a:moveTo>
                    <a:pt x="168600" y="0"/>
                  </a:moveTo>
                  <a:lnTo>
                    <a:pt x="187075" y="189481"/>
                  </a:lnTo>
                  <a:lnTo>
                    <a:pt x="0" y="154163"/>
                  </a:lnTo>
                </a:path>
              </a:pathLst>
            </a:custGeom>
            <a:ln w="761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371850" y="179194"/>
            <a:ext cx="13961744" cy="3276600"/>
            <a:chOff x="3371850" y="179194"/>
            <a:chExt cx="13961744" cy="327660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71850" y="179194"/>
              <a:ext cx="13935074" cy="327659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428124" y="2041178"/>
              <a:ext cx="3905249" cy="895349"/>
            </a:xfrm>
            <a:prstGeom prst="rect">
              <a:avLst/>
            </a:prstGeom>
          </p:spPr>
        </p:pic>
      </p:grpSp>
      <p:grpSp>
        <p:nvGrpSpPr>
          <p:cNvPr id="6" name="object 6" descr=""/>
          <p:cNvGrpSpPr/>
          <p:nvPr/>
        </p:nvGrpSpPr>
        <p:grpSpPr>
          <a:xfrm>
            <a:off x="1076325" y="2414029"/>
            <a:ext cx="14363700" cy="6950075"/>
            <a:chOff x="1076325" y="2414029"/>
            <a:chExt cx="14363700" cy="6950075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6325" y="4248627"/>
              <a:ext cx="14363699" cy="5114924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7378947" y="6662517"/>
              <a:ext cx="5652770" cy="681990"/>
            </a:xfrm>
            <a:custGeom>
              <a:avLst/>
              <a:gdLst/>
              <a:ahLst/>
              <a:cxnLst/>
              <a:rect l="l" t="t" r="r" b="b"/>
              <a:pathLst>
                <a:path w="5652769" h="681990">
                  <a:moveTo>
                    <a:pt x="5145360" y="45720"/>
                  </a:moveTo>
                  <a:lnTo>
                    <a:pt x="499823" y="45720"/>
                  </a:lnTo>
                  <a:lnTo>
                    <a:pt x="542356" y="36830"/>
                  </a:lnTo>
                  <a:lnTo>
                    <a:pt x="582212" y="24130"/>
                  </a:lnTo>
                  <a:lnTo>
                    <a:pt x="621243" y="12700"/>
                  </a:lnTo>
                  <a:lnTo>
                    <a:pt x="661305" y="3810"/>
                  </a:lnTo>
                  <a:lnTo>
                    <a:pt x="703031" y="0"/>
                  </a:lnTo>
                  <a:lnTo>
                    <a:pt x="830476" y="3810"/>
                  </a:lnTo>
                  <a:lnTo>
                    <a:pt x="1050934" y="3810"/>
                  </a:lnTo>
                  <a:lnTo>
                    <a:pt x="1217152" y="7620"/>
                  </a:lnTo>
                  <a:lnTo>
                    <a:pt x="1261041" y="10160"/>
                  </a:lnTo>
                  <a:lnTo>
                    <a:pt x="1344288" y="17780"/>
                  </a:lnTo>
                  <a:lnTo>
                    <a:pt x="1386324" y="22860"/>
                  </a:lnTo>
                  <a:lnTo>
                    <a:pt x="1429028" y="26670"/>
                  </a:lnTo>
                  <a:lnTo>
                    <a:pt x="1471733" y="31750"/>
                  </a:lnTo>
                  <a:lnTo>
                    <a:pt x="1558790" y="39370"/>
                  </a:lnTo>
                  <a:lnTo>
                    <a:pt x="4956196" y="39370"/>
                  </a:lnTo>
                  <a:lnTo>
                    <a:pt x="4964183" y="40640"/>
                  </a:lnTo>
                  <a:lnTo>
                    <a:pt x="5013376" y="41910"/>
                  </a:lnTo>
                  <a:lnTo>
                    <a:pt x="5128766" y="41910"/>
                  </a:lnTo>
                  <a:lnTo>
                    <a:pt x="5145360" y="45720"/>
                  </a:lnTo>
                  <a:close/>
                </a:path>
                <a:path w="5652769" h="681990">
                  <a:moveTo>
                    <a:pt x="4797483" y="6350"/>
                  </a:moveTo>
                  <a:lnTo>
                    <a:pt x="4347917" y="6350"/>
                  </a:lnTo>
                  <a:lnTo>
                    <a:pt x="4396832" y="5080"/>
                  </a:lnTo>
                  <a:lnTo>
                    <a:pt x="4450544" y="5080"/>
                  </a:lnTo>
                  <a:lnTo>
                    <a:pt x="4505945" y="3810"/>
                  </a:lnTo>
                  <a:lnTo>
                    <a:pt x="4559921" y="3810"/>
                  </a:lnTo>
                  <a:lnTo>
                    <a:pt x="4693399" y="0"/>
                  </a:lnTo>
                  <a:lnTo>
                    <a:pt x="4732946" y="0"/>
                  </a:lnTo>
                  <a:lnTo>
                    <a:pt x="4774140" y="2540"/>
                  </a:lnTo>
                  <a:lnTo>
                    <a:pt x="4797483" y="6350"/>
                  </a:lnTo>
                  <a:close/>
                </a:path>
                <a:path w="5652769" h="681990">
                  <a:moveTo>
                    <a:pt x="4956196" y="39370"/>
                  </a:moveTo>
                  <a:lnTo>
                    <a:pt x="3475697" y="39370"/>
                  </a:lnTo>
                  <a:lnTo>
                    <a:pt x="3524804" y="38100"/>
                  </a:lnTo>
                  <a:lnTo>
                    <a:pt x="3574426" y="38100"/>
                  </a:lnTo>
                  <a:lnTo>
                    <a:pt x="3623842" y="36830"/>
                  </a:lnTo>
                  <a:lnTo>
                    <a:pt x="3672330" y="33020"/>
                  </a:lnTo>
                  <a:lnTo>
                    <a:pt x="3716254" y="27940"/>
                  </a:lnTo>
                  <a:lnTo>
                    <a:pt x="3759251" y="19050"/>
                  </a:lnTo>
                  <a:lnTo>
                    <a:pt x="3801629" y="11430"/>
                  </a:lnTo>
                  <a:lnTo>
                    <a:pt x="3843698" y="5080"/>
                  </a:lnTo>
                  <a:lnTo>
                    <a:pt x="3885374" y="2540"/>
                  </a:lnTo>
                  <a:lnTo>
                    <a:pt x="3926637" y="3810"/>
                  </a:lnTo>
                  <a:lnTo>
                    <a:pt x="3967900" y="3810"/>
                  </a:lnTo>
                  <a:lnTo>
                    <a:pt x="4009575" y="5080"/>
                  </a:lnTo>
                  <a:lnTo>
                    <a:pt x="4053755" y="5080"/>
                  </a:lnTo>
                  <a:lnTo>
                    <a:pt x="4143353" y="6350"/>
                  </a:lnTo>
                  <a:lnTo>
                    <a:pt x="4797483" y="6350"/>
                  </a:lnTo>
                  <a:lnTo>
                    <a:pt x="4820827" y="10160"/>
                  </a:lnTo>
                  <a:lnTo>
                    <a:pt x="4916260" y="33020"/>
                  </a:lnTo>
                  <a:lnTo>
                    <a:pt x="4956196" y="39370"/>
                  </a:lnTo>
                  <a:close/>
                </a:path>
                <a:path w="5652769" h="681990">
                  <a:moveTo>
                    <a:pt x="530581" y="614680"/>
                  </a:moveTo>
                  <a:lnTo>
                    <a:pt x="438718" y="614680"/>
                  </a:lnTo>
                  <a:lnTo>
                    <a:pt x="385835" y="612140"/>
                  </a:lnTo>
                  <a:lnTo>
                    <a:pt x="332849" y="604520"/>
                  </a:lnTo>
                  <a:lnTo>
                    <a:pt x="242242" y="582930"/>
                  </a:lnTo>
                  <a:lnTo>
                    <a:pt x="194299" y="567690"/>
                  </a:lnTo>
                  <a:lnTo>
                    <a:pt x="148461" y="549910"/>
                  </a:lnTo>
                  <a:lnTo>
                    <a:pt x="107628" y="528320"/>
                  </a:lnTo>
                  <a:lnTo>
                    <a:pt x="74698" y="504190"/>
                  </a:lnTo>
                  <a:lnTo>
                    <a:pt x="44489" y="462280"/>
                  </a:lnTo>
                  <a:lnTo>
                    <a:pt x="20871" y="408940"/>
                  </a:lnTo>
                  <a:lnTo>
                    <a:pt x="5492" y="363220"/>
                  </a:lnTo>
                  <a:lnTo>
                    <a:pt x="0" y="344170"/>
                  </a:lnTo>
                  <a:lnTo>
                    <a:pt x="25206" y="274320"/>
                  </a:lnTo>
                  <a:lnTo>
                    <a:pt x="52827" y="214630"/>
                  </a:lnTo>
                  <a:lnTo>
                    <a:pt x="82266" y="167640"/>
                  </a:lnTo>
                  <a:lnTo>
                    <a:pt x="112925" y="129540"/>
                  </a:lnTo>
                  <a:lnTo>
                    <a:pt x="144207" y="99060"/>
                  </a:lnTo>
                  <a:lnTo>
                    <a:pt x="206258" y="59690"/>
                  </a:lnTo>
                  <a:lnTo>
                    <a:pt x="263642" y="39370"/>
                  </a:lnTo>
                  <a:lnTo>
                    <a:pt x="310984" y="34290"/>
                  </a:lnTo>
                  <a:lnTo>
                    <a:pt x="359749" y="35560"/>
                  </a:lnTo>
                  <a:lnTo>
                    <a:pt x="408462" y="41910"/>
                  </a:lnTo>
                  <a:lnTo>
                    <a:pt x="455645" y="45720"/>
                  </a:lnTo>
                  <a:lnTo>
                    <a:pt x="5145360" y="45720"/>
                  </a:lnTo>
                  <a:lnTo>
                    <a:pt x="5156422" y="48260"/>
                  </a:lnTo>
                  <a:lnTo>
                    <a:pt x="5200432" y="73660"/>
                  </a:lnTo>
                  <a:lnTo>
                    <a:pt x="5244029" y="111760"/>
                  </a:lnTo>
                  <a:lnTo>
                    <a:pt x="5278152" y="151130"/>
                  </a:lnTo>
                  <a:lnTo>
                    <a:pt x="5293737" y="184150"/>
                  </a:lnTo>
                  <a:lnTo>
                    <a:pt x="5289240" y="199390"/>
                  </a:lnTo>
                  <a:lnTo>
                    <a:pt x="5277534" y="213360"/>
                  </a:lnTo>
                  <a:lnTo>
                    <a:pt x="5266240" y="226060"/>
                  </a:lnTo>
                  <a:lnTo>
                    <a:pt x="5262979" y="234950"/>
                  </a:lnTo>
                  <a:lnTo>
                    <a:pt x="5268283" y="238760"/>
                  </a:lnTo>
                  <a:lnTo>
                    <a:pt x="5527722" y="238760"/>
                  </a:lnTo>
                  <a:lnTo>
                    <a:pt x="5537419" y="241300"/>
                  </a:lnTo>
                  <a:lnTo>
                    <a:pt x="5581411" y="262890"/>
                  </a:lnTo>
                  <a:lnTo>
                    <a:pt x="5610933" y="289560"/>
                  </a:lnTo>
                  <a:lnTo>
                    <a:pt x="5633453" y="321310"/>
                  </a:lnTo>
                  <a:lnTo>
                    <a:pt x="5647596" y="358140"/>
                  </a:lnTo>
                  <a:lnTo>
                    <a:pt x="5652402" y="397510"/>
                  </a:lnTo>
                  <a:lnTo>
                    <a:pt x="5651990" y="406400"/>
                  </a:lnTo>
                  <a:lnTo>
                    <a:pt x="5645039" y="445770"/>
                  </a:lnTo>
                  <a:lnTo>
                    <a:pt x="5628681" y="481330"/>
                  </a:lnTo>
                  <a:lnTo>
                    <a:pt x="5623292" y="490220"/>
                  </a:lnTo>
                  <a:lnTo>
                    <a:pt x="5596927" y="519430"/>
                  </a:lnTo>
                  <a:lnTo>
                    <a:pt x="5581411" y="530860"/>
                  </a:lnTo>
                  <a:lnTo>
                    <a:pt x="5573292" y="537210"/>
                  </a:lnTo>
                  <a:lnTo>
                    <a:pt x="5565070" y="542290"/>
                  </a:lnTo>
                  <a:lnTo>
                    <a:pt x="5537419" y="553720"/>
                  </a:lnTo>
                  <a:lnTo>
                    <a:pt x="5527722" y="556260"/>
                  </a:lnTo>
                  <a:lnTo>
                    <a:pt x="5510557" y="558800"/>
                  </a:lnTo>
                  <a:lnTo>
                    <a:pt x="5259889" y="558800"/>
                  </a:lnTo>
                  <a:lnTo>
                    <a:pt x="5214370" y="560070"/>
                  </a:lnTo>
                  <a:lnTo>
                    <a:pt x="5124565" y="560070"/>
                  </a:lnTo>
                  <a:lnTo>
                    <a:pt x="5012518" y="562610"/>
                  </a:lnTo>
                  <a:lnTo>
                    <a:pt x="4444586" y="562610"/>
                  </a:lnTo>
                  <a:lnTo>
                    <a:pt x="4376341" y="581660"/>
                  </a:lnTo>
                  <a:lnTo>
                    <a:pt x="4321467" y="595630"/>
                  </a:lnTo>
                  <a:lnTo>
                    <a:pt x="4271021" y="605790"/>
                  </a:lnTo>
                  <a:lnTo>
                    <a:pt x="4242654" y="608330"/>
                  </a:lnTo>
                  <a:lnTo>
                    <a:pt x="4098554" y="608330"/>
                  </a:lnTo>
                  <a:lnTo>
                    <a:pt x="4045671" y="609600"/>
                  </a:lnTo>
                  <a:lnTo>
                    <a:pt x="3991037" y="612140"/>
                  </a:lnTo>
                  <a:lnTo>
                    <a:pt x="568480" y="612140"/>
                  </a:lnTo>
                  <a:lnTo>
                    <a:pt x="530581" y="614680"/>
                  </a:lnTo>
                  <a:close/>
                </a:path>
                <a:path w="5652769" h="681990">
                  <a:moveTo>
                    <a:pt x="1942171" y="39370"/>
                  </a:moveTo>
                  <a:lnTo>
                    <a:pt x="1657107" y="39370"/>
                  </a:lnTo>
                  <a:lnTo>
                    <a:pt x="1706781" y="38100"/>
                  </a:lnTo>
                  <a:lnTo>
                    <a:pt x="1896463" y="38100"/>
                  </a:lnTo>
                  <a:lnTo>
                    <a:pt x="1942171" y="39370"/>
                  </a:lnTo>
                  <a:close/>
                </a:path>
                <a:path w="5652769" h="681990">
                  <a:moveTo>
                    <a:pt x="5128766" y="41910"/>
                  </a:moveTo>
                  <a:lnTo>
                    <a:pt x="5013376" y="41910"/>
                  </a:lnTo>
                  <a:lnTo>
                    <a:pt x="5063598" y="38100"/>
                  </a:lnTo>
                  <a:lnTo>
                    <a:pt x="5112173" y="38100"/>
                  </a:lnTo>
                  <a:lnTo>
                    <a:pt x="5128766" y="41910"/>
                  </a:lnTo>
                  <a:close/>
                </a:path>
                <a:path w="5652769" h="681990">
                  <a:moveTo>
                    <a:pt x="5500996" y="234950"/>
                  </a:moveTo>
                  <a:lnTo>
                    <a:pt x="5345763" y="234950"/>
                  </a:lnTo>
                  <a:lnTo>
                    <a:pt x="5397959" y="233680"/>
                  </a:lnTo>
                  <a:lnTo>
                    <a:pt x="5449950" y="233680"/>
                  </a:lnTo>
                  <a:lnTo>
                    <a:pt x="5500996" y="234950"/>
                  </a:lnTo>
                  <a:close/>
                </a:path>
                <a:path w="5652769" h="681990">
                  <a:moveTo>
                    <a:pt x="5527722" y="238760"/>
                  </a:moveTo>
                  <a:lnTo>
                    <a:pt x="5268283" y="238760"/>
                  </a:lnTo>
                  <a:lnTo>
                    <a:pt x="5278221" y="237490"/>
                  </a:lnTo>
                  <a:lnTo>
                    <a:pt x="5291249" y="236220"/>
                  </a:lnTo>
                  <a:lnTo>
                    <a:pt x="5305822" y="234950"/>
                  </a:lnTo>
                  <a:lnTo>
                    <a:pt x="5510557" y="234950"/>
                  </a:lnTo>
                  <a:lnTo>
                    <a:pt x="5519087" y="236220"/>
                  </a:lnTo>
                  <a:lnTo>
                    <a:pt x="5527722" y="238760"/>
                  </a:lnTo>
                  <a:close/>
                </a:path>
                <a:path w="5652769" h="681990">
                  <a:moveTo>
                    <a:pt x="5452885" y="561340"/>
                  </a:moveTo>
                  <a:lnTo>
                    <a:pt x="5354568" y="558800"/>
                  </a:lnTo>
                  <a:lnTo>
                    <a:pt x="5510557" y="558800"/>
                  </a:lnTo>
                  <a:lnTo>
                    <a:pt x="5500996" y="560070"/>
                  </a:lnTo>
                  <a:lnTo>
                    <a:pt x="5489273" y="560070"/>
                  </a:lnTo>
                  <a:lnTo>
                    <a:pt x="5452885" y="561340"/>
                  </a:lnTo>
                  <a:close/>
                </a:path>
                <a:path w="5652769" h="681990">
                  <a:moveTo>
                    <a:pt x="4912502" y="565150"/>
                  </a:moveTo>
                  <a:lnTo>
                    <a:pt x="4617053" y="565150"/>
                  </a:lnTo>
                  <a:lnTo>
                    <a:pt x="4567259" y="563880"/>
                  </a:lnTo>
                  <a:lnTo>
                    <a:pt x="4512831" y="563880"/>
                  </a:lnTo>
                  <a:lnTo>
                    <a:pt x="4467672" y="562610"/>
                  </a:lnTo>
                  <a:lnTo>
                    <a:pt x="5012518" y="562610"/>
                  </a:lnTo>
                  <a:lnTo>
                    <a:pt x="4912502" y="565150"/>
                  </a:lnTo>
                  <a:close/>
                </a:path>
                <a:path w="5652769" h="681990">
                  <a:moveTo>
                    <a:pt x="4824105" y="566420"/>
                  </a:moveTo>
                  <a:lnTo>
                    <a:pt x="4739245" y="566420"/>
                  </a:lnTo>
                  <a:lnTo>
                    <a:pt x="4657921" y="565150"/>
                  </a:lnTo>
                  <a:lnTo>
                    <a:pt x="4868200" y="565150"/>
                  </a:lnTo>
                  <a:lnTo>
                    <a:pt x="4824105" y="566420"/>
                  </a:lnTo>
                  <a:close/>
                </a:path>
                <a:path w="5652769" h="681990">
                  <a:moveTo>
                    <a:pt x="4228471" y="609600"/>
                  </a:moveTo>
                  <a:lnTo>
                    <a:pt x="4186023" y="608330"/>
                  </a:lnTo>
                  <a:lnTo>
                    <a:pt x="4242654" y="608330"/>
                  </a:lnTo>
                  <a:lnTo>
                    <a:pt x="4228471" y="609600"/>
                  </a:lnTo>
                  <a:close/>
                </a:path>
                <a:path w="5652769" h="681990">
                  <a:moveTo>
                    <a:pt x="1200400" y="680720"/>
                  </a:moveTo>
                  <a:lnTo>
                    <a:pt x="953509" y="680720"/>
                  </a:lnTo>
                  <a:lnTo>
                    <a:pt x="902360" y="679450"/>
                  </a:lnTo>
                  <a:lnTo>
                    <a:pt x="852446" y="675640"/>
                  </a:lnTo>
                  <a:lnTo>
                    <a:pt x="808643" y="670560"/>
                  </a:lnTo>
                  <a:lnTo>
                    <a:pt x="765663" y="662940"/>
                  </a:lnTo>
                  <a:lnTo>
                    <a:pt x="725155" y="654050"/>
                  </a:lnTo>
                  <a:lnTo>
                    <a:pt x="664875" y="636270"/>
                  </a:lnTo>
                  <a:lnTo>
                    <a:pt x="643454" y="627380"/>
                  </a:lnTo>
                  <a:lnTo>
                    <a:pt x="623268" y="619760"/>
                  </a:lnTo>
                  <a:lnTo>
                    <a:pt x="603083" y="613410"/>
                  </a:lnTo>
                  <a:lnTo>
                    <a:pt x="585266" y="612140"/>
                  </a:lnTo>
                  <a:lnTo>
                    <a:pt x="3991037" y="612140"/>
                  </a:lnTo>
                  <a:lnTo>
                    <a:pt x="3877753" y="619760"/>
                  </a:lnTo>
                  <a:lnTo>
                    <a:pt x="3770028" y="629920"/>
                  </a:lnTo>
                  <a:lnTo>
                    <a:pt x="3610814" y="648970"/>
                  </a:lnTo>
                  <a:lnTo>
                    <a:pt x="3566804" y="656590"/>
                  </a:lnTo>
                  <a:lnTo>
                    <a:pt x="3485377" y="671830"/>
                  </a:lnTo>
                  <a:lnTo>
                    <a:pt x="3443840" y="676910"/>
                  </a:lnTo>
                  <a:lnTo>
                    <a:pt x="1438042" y="676910"/>
                  </a:lnTo>
                  <a:lnTo>
                    <a:pt x="1390190" y="678180"/>
                  </a:lnTo>
                  <a:lnTo>
                    <a:pt x="1341285" y="678180"/>
                  </a:lnTo>
                  <a:lnTo>
                    <a:pt x="1295666" y="679450"/>
                  </a:lnTo>
                  <a:lnTo>
                    <a:pt x="1200400" y="680720"/>
                  </a:lnTo>
                  <a:close/>
                </a:path>
                <a:path w="5652769" h="681990">
                  <a:moveTo>
                    <a:pt x="3113495" y="678180"/>
                  </a:moveTo>
                  <a:lnTo>
                    <a:pt x="1720478" y="678180"/>
                  </a:lnTo>
                  <a:lnTo>
                    <a:pt x="1624770" y="676910"/>
                  </a:lnTo>
                  <a:lnTo>
                    <a:pt x="3165037" y="676910"/>
                  </a:lnTo>
                  <a:lnTo>
                    <a:pt x="3113495" y="678180"/>
                  </a:lnTo>
                  <a:close/>
                </a:path>
                <a:path w="5652769" h="681990">
                  <a:moveTo>
                    <a:pt x="3399762" y="679450"/>
                  </a:moveTo>
                  <a:lnTo>
                    <a:pt x="3355684" y="679450"/>
                  </a:lnTo>
                  <a:lnTo>
                    <a:pt x="3262586" y="676910"/>
                  </a:lnTo>
                  <a:lnTo>
                    <a:pt x="3443840" y="676910"/>
                  </a:lnTo>
                  <a:lnTo>
                    <a:pt x="3399762" y="679450"/>
                  </a:lnTo>
                  <a:close/>
                </a:path>
                <a:path w="5652769" h="681990">
                  <a:moveTo>
                    <a:pt x="2953349" y="679450"/>
                  </a:moveTo>
                  <a:lnTo>
                    <a:pt x="1898197" y="679450"/>
                  </a:lnTo>
                  <a:lnTo>
                    <a:pt x="1854565" y="678180"/>
                  </a:lnTo>
                  <a:lnTo>
                    <a:pt x="3008828" y="678180"/>
                  </a:lnTo>
                  <a:lnTo>
                    <a:pt x="2953349" y="679450"/>
                  </a:lnTo>
                  <a:close/>
                </a:path>
                <a:path w="5652769" h="681990">
                  <a:moveTo>
                    <a:pt x="2838858" y="680720"/>
                  </a:moveTo>
                  <a:lnTo>
                    <a:pt x="2151988" y="680720"/>
                  </a:lnTo>
                  <a:lnTo>
                    <a:pt x="2100375" y="679450"/>
                  </a:lnTo>
                  <a:lnTo>
                    <a:pt x="2896130" y="679450"/>
                  </a:lnTo>
                  <a:lnTo>
                    <a:pt x="2838858" y="680720"/>
                  </a:lnTo>
                  <a:close/>
                </a:path>
                <a:path w="5652769" h="681990">
                  <a:moveTo>
                    <a:pt x="1105867" y="681990"/>
                  </a:moveTo>
                  <a:lnTo>
                    <a:pt x="1061163" y="681990"/>
                  </a:lnTo>
                  <a:lnTo>
                    <a:pt x="1006306" y="680720"/>
                  </a:lnTo>
                  <a:lnTo>
                    <a:pt x="1152584" y="680720"/>
                  </a:lnTo>
                  <a:lnTo>
                    <a:pt x="1105867" y="681990"/>
                  </a:lnTo>
                  <a:close/>
                </a:path>
                <a:path w="5652769" h="681990">
                  <a:moveTo>
                    <a:pt x="2730905" y="681990"/>
                  </a:moveTo>
                  <a:lnTo>
                    <a:pt x="2332143" y="681990"/>
                  </a:lnTo>
                  <a:lnTo>
                    <a:pt x="2286229" y="680720"/>
                  </a:lnTo>
                  <a:lnTo>
                    <a:pt x="2783220" y="680720"/>
                  </a:lnTo>
                  <a:lnTo>
                    <a:pt x="2730905" y="6819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1290" y="4418748"/>
              <a:ext cx="2666999" cy="400049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1757751" y="6414066"/>
              <a:ext cx="246379" cy="297180"/>
            </a:xfrm>
            <a:custGeom>
              <a:avLst/>
              <a:gdLst/>
              <a:ahLst/>
              <a:cxnLst/>
              <a:rect l="l" t="t" r="r" b="b"/>
              <a:pathLst>
                <a:path w="246379" h="297179">
                  <a:moveTo>
                    <a:pt x="15533" y="247650"/>
                  </a:moveTo>
                  <a:lnTo>
                    <a:pt x="1640" y="187960"/>
                  </a:lnTo>
                  <a:lnTo>
                    <a:pt x="0" y="134620"/>
                  </a:lnTo>
                  <a:lnTo>
                    <a:pt x="715" y="107950"/>
                  </a:lnTo>
                  <a:lnTo>
                    <a:pt x="818" y="104140"/>
                  </a:lnTo>
                  <a:lnTo>
                    <a:pt x="920" y="100330"/>
                  </a:lnTo>
                  <a:lnTo>
                    <a:pt x="7322" y="52070"/>
                  </a:lnTo>
                  <a:lnTo>
                    <a:pt x="33566" y="12700"/>
                  </a:lnTo>
                  <a:lnTo>
                    <a:pt x="80064" y="0"/>
                  </a:lnTo>
                  <a:lnTo>
                    <a:pt x="92319" y="1270"/>
                  </a:lnTo>
                  <a:lnTo>
                    <a:pt x="103957" y="6350"/>
                  </a:lnTo>
                  <a:lnTo>
                    <a:pt x="114358" y="13970"/>
                  </a:lnTo>
                  <a:lnTo>
                    <a:pt x="122906" y="21590"/>
                  </a:lnTo>
                  <a:lnTo>
                    <a:pt x="129007" y="31750"/>
                  </a:lnTo>
                  <a:lnTo>
                    <a:pt x="125930" y="34290"/>
                  </a:lnTo>
                  <a:lnTo>
                    <a:pt x="118512" y="41910"/>
                  </a:lnTo>
                  <a:lnTo>
                    <a:pt x="115647" y="47835"/>
                  </a:lnTo>
                  <a:lnTo>
                    <a:pt x="115217" y="48260"/>
                  </a:lnTo>
                  <a:lnTo>
                    <a:pt x="112835" y="53340"/>
                  </a:lnTo>
                  <a:lnTo>
                    <a:pt x="109673" y="59690"/>
                  </a:lnTo>
                  <a:lnTo>
                    <a:pt x="106291" y="69850"/>
                  </a:lnTo>
                  <a:lnTo>
                    <a:pt x="105126" y="80773"/>
                  </a:lnTo>
                  <a:lnTo>
                    <a:pt x="105165" y="81455"/>
                  </a:lnTo>
                  <a:lnTo>
                    <a:pt x="104979" y="81663"/>
                  </a:lnTo>
                  <a:lnTo>
                    <a:pt x="104472" y="83049"/>
                  </a:lnTo>
                  <a:lnTo>
                    <a:pt x="102163" y="88900"/>
                  </a:lnTo>
                  <a:lnTo>
                    <a:pt x="100936" y="92710"/>
                  </a:lnTo>
                  <a:lnTo>
                    <a:pt x="80888" y="123190"/>
                  </a:lnTo>
                  <a:lnTo>
                    <a:pt x="52601" y="161290"/>
                  </a:lnTo>
                  <a:lnTo>
                    <a:pt x="26786" y="198120"/>
                  </a:lnTo>
                  <a:lnTo>
                    <a:pt x="14153" y="228600"/>
                  </a:lnTo>
                  <a:lnTo>
                    <a:pt x="14256" y="242570"/>
                  </a:lnTo>
                  <a:lnTo>
                    <a:pt x="15533" y="247650"/>
                  </a:lnTo>
                  <a:close/>
                </a:path>
                <a:path w="246379" h="297179">
                  <a:moveTo>
                    <a:pt x="130266" y="34290"/>
                  </a:moveTo>
                  <a:lnTo>
                    <a:pt x="129823" y="33020"/>
                  </a:lnTo>
                  <a:lnTo>
                    <a:pt x="129007" y="31750"/>
                  </a:lnTo>
                  <a:lnTo>
                    <a:pt x="134930" y="26670"/>
                  </a:lnTo>
                  <a:lnTo>
                    <a:pt x="144774" y="20320"/>
                  </a:lnTo>
                  <a:lnTo>
                    <a:pt x="154763" y="16510"/>
                  </a:lnTo>
                  <a:lnTo>
                    <a:pt x="165971" y="13970"/>
                  </a:lnTo>
                  <a:lnTo>
                    <a:pt x="167624" y="13970"/>
                  </a:lnTo>
                  <a:lnTo>
                    <a:pt x="155536" y="19050"/>
                  </a:lnTo>
                  <a:lnTo>
                    <a:pt x="139796" y="26670"/>
                  </a:lnTo>
                  <a:lnTo>
                    <a:pt x="130266" y="34290"/>
                  </a:lnTo>
                  <a:close/>
                </a:path>
                <a:path w="246379" h="297179">
                  <a:moveTo>
                    <a:pt x="141954" y="149860"/>
                  </a:moveTo>
                  <a:lnTo>
                    <a:pt x="141784" y="146050"/>
                  </a:lnTo>
                  <a:lnTo>
                    <a:pt x="141166" y="107950"/>
                  </a:lnTo>
                  <a:lnTo>
                    <a:pt x="141043" y="100330"/>
                  </a:lnTo>
                  <a:lnTo>
                    <a:pt x="140960" y="95250"/>
                  </a:lnTo>
                  <a:lnTo>
                    <a:pt x="140857" y="88900"/>
                  </a:lnTo>
                  <a:lnTo>
                    <a:pt x="140762" y="83049"/>
                  </a:lnTo>
                  <a:lnTo>
                    <a:pt x="130266" y="34290"/>
                  </a:lnTo>
                  <a:lnTo>
                    <a:pt x="139796" y="26670"/>
                  </a:lnTo>
                  <a:lnTo>
                    <a:pt x="155536" y="19050"/>
                  </a:lnTo>
                  <a:lnTo>
                    <a:pt x="170142" y="13970"/>
                  </a:lnTo>
                  <a:lnTo>
                    <a:pt x="177695" y="13970"/>
                  </a:lnTo>
                  <a:lnTo>
                    <a:pt x="189212" y="15240"/>
                  </a:lnTo>
                  <a:lnTo>
                    <a:pt x="197497" y="17147"/>
                  </a:lnTo>
                  <a:lnTo>
                    <a:pt x="199055" y="17780"/>
                  </a:lnTo>
                  <a:lnTo>
                    <a:pt x="200245" y="17780"/>
                  </a:lnTo>
                  <a:lnTo>
                    <a:pt x="207939" y="21590"/>
                  </a:lnTo>
                  <a:lnTo>
                    <a:pt x="211204" y="24130"/>
                  </a:lnTo>
                  <a:lnTo>
                    <a:pt x="215724" y="26670"/>
                  </a:lnTo>
                  <a:lnTo>
                    <a:pt x="221501" y="31750"/>
                  </a:lnTo>
                  <a:lnTo>
                    <a:pt x="222383" y="31750"/>
                  </a:lnTo>
                  <a:lnTo>
                    <a:pt x="230149" y="40640"/>
                  </a:lnTo>
                  <a:lnTo>
                    <a:pt x="236929" y="49530"/>
                  </a:lnTo>
                  <a:lnTo>
                    <a:pt x="241546" y="59690"/>
                  </a:lnTo>
                  <a:lnTo>
                    <a:pt x="244035" y="69850"/>
                  </a:lnTo>
                  <a:lnTo>
                    <a:pt x="244937" y="80773"/>
                  </a:lnTo>
                  <a:lnTo>
                    <a:pt x="244902" y="83049"/>
                  </a:lnTo>
                  <a:lnTo>
                    <a:pt x="233170" y="120650"/>
                  </a:lnTo>
                  <a:lnTo>
                    <a:pt x="209844" y="144654"/>
                  </a:lnTo>
                  <a:lnTo>
                    <a:pt x="141925" y="144654"/>
                  </a:lnTo>
                  <a:lnTo>
                    <a:pt x="141954" y="149860"/>
                  </a:lnTo>
                  <a:close/>
                </a:path>
                <a:path w="246379" h="297179">
                  <a:moveTo>
                    <a:pt x="189212" y="15240"/>
                  </a:moveTo>
                  <a:lnTo>
                    <a:pt x="177695" y="13970"/>
                  </a:lnTo>
                  <a:lnTo>
                    <a:pt x="183688" y="13970"/>
                  </a:lnTo>
                  <a:lnTo>
                    <a:pt x="185758" y="14258"/>
                  </a:lnTo>
                  <a:lnTo>
                    <a:pt x="189212" y="15240"/>
                  </a:lnTo>
                  <a:close/>
                </a:path>
                <a:path w="246379" h="297179">
                  <a:moveTo>
                    <a:pt x="185758" y="14258"/>
                  </a:moveTo>
                  <a:lnTo>
                    <a:pt x="183688" y="13970"/>
                  </a:lnTo>
                  <a:lnTo>
                    <a:pt x="184742" y="13970"/>
                  </a:lnTo>
                  <a:lnTo>
                    <a:pt x="185758" y="14258"/>
                  </a:lnTo>
                  <a:close/>
                </a:path>
                <a:path w="246379" h="297179">
                  <a:moveTo>
                    <a:pt x="197497" y="17147"/>
                  </a:moveTo>
                  <a:lnTo>
                    <a:pt x="189212" y="15240"/>
                  </a:lnTo>
                  <a:lnTo>
                    <a:pt x="185758" y="14258"/>
                  </a:lnTo>
                  <a:lnTo>
                    <a:pt x="192799" y="15240"/>
                  </a:lnTo>
                  <a:lnTo>
                    <a:pt x="197497" y="17147"/>
                  </a:lnTo>
                  <a:close/>
                </a:path>
                <a:path w="246379" h="297179">
                  <a:moveTo>
                    <a:pt x="207939" y="21590"/>
                  </a:moveTo>
                  <a:lnTo>
                    <a:pt x="200245" y="17780"/>
                  </a:lnTo>
                  <a:lnTo>
                    <a:pt x="200901" y="17780"/>
                  </a:lnTo>
                  <a:lnTo>
                    <a:pt x="203664" y="19050"/>
                  </a:lnTo>
                  <a:lnTo>
                    <a:pt x="207939" y="21590"/>
                  </a:lnTo>
                  <a:close/>
                </a:path>
                <a:path w="246379" h="297179">
                  <a:moveTo>
                    <a:pt x="211204" y="24130"/>
                  </a:moveTo>
                  <a:lnTo>
                    <a:pt x="207939" y="21590"/>
                  </a:lnTo>
                  <a:lnTo>
                    <a:pt x="209775" y="22860"/>
                  </a:lnTo>
                  <a:lnTo>
                    <a:pt x="211204" y="24130"/>
                  </a:lnTo>
                  <a:close/>
                </a:path>
                <a:path w="246379" h="297179">
                  <a:moveTo>
                    <a:pt x="215724" y="26670"/>
                  </a:moveTo>
                  <a:lnTo>
                    <a:pt x="211204" y="24130"/>
                  </a:lnTo>
                  <a:lnTo>
                    <a:pt x="212984" y="24130"/>
                  </a:lnTo>
                  <a:lnTo>
                    <a:pt x="215724" y="26670"/>
                  </a:lnTo>
                  <a:close/>
                </a:path>
                <a:path w="246379" h="297179">
                  <a:moveTo>
                    <a:pt x="221501" y="31750"/>
                  </a:moveTo>
                  <a:lnTo>
                    <a:pt x="219050" y="29210"/>
                  </a:lnTo>
                  <a:lnTo>
                    <a:pt x="216250" y="26670"/>
                  </a:lnTo>
                  <a:lnTo>
                    <a:pt x="219438" y="29210"/>
                  </a:lnTo>
                  <a:lnTo>
                    <a:pt x="221501" y="31750"/>
                  </a:lnTo>
                  <a:close/>
                </a:path>
                <a:path w="246379" h="297179">
                  <a:moveTo>
                    <a:pt x="115647" y="47835"/>
                  </a:moveTo>
                  <a:lnTo>
                    <a:pt x="118512" y="41910"/>
                  </a:lnTo>
                  <a:lnTo>
                    <a:pt x="125930" y="34290"/>
                  </a:lnTo>
                  <a:lnTo>
                    <a:pt x="129007" y="31750"/>
                  </a:lnTo>
                  <a:lnTo>
                    <a:pt x="129823" y="33020"/>
                  </a:lnTo>
                  <a:lnTo>
                    <a:pt x="130266" y="34290"/>
                  </a:lnTo>
                  <a:lnTo>
                    <a:pt x="125498" y="38100"/>
                  </a:lnTo>
                  <a:lnTo>
                    <a:pt x="115647" y="47835"/>
                  </a:lnTo>
                  <a:close/>
                </a:path>
                <a:path w="246379" h="297179">
                  <a:moveTo>
                    <a:pt x="236931" y="49530"/>
                  </a:moveTo>
                  <a:lnTo>
                    <a:pt x="230149" y="40640"/>
                  </a:lnTo>
                  <a:lnTo>
                    <a:pt x="222383" y="31750"/>
                  </a:lnTo>
                  <a:lnTo>
                    <a:pt x="228072" y="36830"/>
                  </a:lnTo>
                  <a:lnTo>
                    <a:pt x="234955" y="45720"/>
                  </a:lnTo>
                  <a:lnTo>
                    <a:pt x="236931" y="49530"/>
                  </a:lnTo>
                  <a:close/>
                </a:path>
                <a:path w="246379" h="297179">
                  <a:moveTo>
                    <a:pt x="136892" y="53340"/>
                  </a:moveTo>
                  <a:lnTo>
                    <a:pt x="112985" y="53340"/>
                  </a:lnTo>
                  <a:lnTo>
                    <a:pt x="115647" y="47835"/>
                  </a:lnTo>
                  <a:lnTo>
                    <a:pt x="125498" y="38100"/>
                  </a:lnTo>
                  <a:lnTo>
                    <a:pt x="130266" y="34290"/>
                  </a:lnTo>
                  <a:lnTo>
                    <a:pt x="135402" y="48260"/>
                  </a:lnTo>
                  <a:lnTo>
                    <a:pt x="136892" y="53340"/>
                  </a:lnTo>
                  <a:close/>
                </a:path>
                <a:path w="246379" h="297179">
                  <a:moveTo>
                    <a:pt x="140736" y="81455"/>
                  </a:moveTo>
                  <a:lnTo>
                    <a:pt x="105387" y="81455"/>
                  </a:lnTo>
                  <a:lnTo>
                    <a:pt x="106463" y="77470"/>
                  </a:lnTo>
                  <a:lnTo>
                    <a:pt x="109724" y="64770"/>
                  </a:lnTo>
                  <a:lnTo>
                    <a:pt x="112835" y="53340"/>
                  </a:lnTo>
                  <a:lnTo>
                    <a:pt x="115217" y="48260"/>
                  </a:lnTo>
                  <a:lnTo>
                    <a:pt x="115647" y="47835"/>
                  </a:lnTo>
                  <a:lnTo>
                    <a:pt x="112985" y="53340"/>
                  </a:lnTo>
                  <a:lnTo>
                    <a:pt x="136892" y="53340"/>
                  </a:lnTo>
                  <a:lnTo>
                    <a:pt x="139127" y="60960"/>
                  </a:lnTo>
                  <a:lnTo>
                    <a:pt x="140449" y="66040"/>
                  </a:lnTo>
                  <a:lnTo>
                    <a:pt x="140548" y="69850"/>
                  </a:lnTo>
                  <a:lnTo>
                    <a:pt x="140672" y="77470"/>
                  </a:lnTo>
                  <a:lnTo>
                    <a:pt x="140736" y="81455"/>
                  </a:lnTo>
                  <a:close/>
                </a:path>
                <a:path w="246379" h="297179">
                  <a:moveTo>
                    <a:pt x="243954" y="95250"/>
                  </a:moveTo>
                  <a:lnTo>
                    <a:pt x="244481" y="92710"/>
                  </a:lnTo>
                  <a:lnTo>
                    <a:pt x="244902" y="83049"/>
                  </a:lnTo>
                  <a:lnTo>
                    <a:pt x="244937" y="80773"/>
                  </a:lnTo>
                  <a:lnTo>
                    <a:pt x="244035" y="69850"/>
                  </a:lnTo>
                  <a:lnTo>
                    <a:pt x="241546" y="59690"/>
                  </a:lnTo>
                  <a:lnTo>
                    <a:pt x="236929" y="49530"/>
                  </a:lnTo>
                  <a:lnTo>
                    <a:pt x="240224" y="55880"/>
                  </a:lnTo>
                  <a:lnTo>
                    <a:pt x="244155" y="66040"/>
                  </a:lnTo>
                  <a:lnTo>
                    <a:pt x="246229" y="77470"/>
                  </a:lnTo>
                  <a:lnTo>
                    <a:pt x="245940" y="88900"/>
                  </a:lnTo>
                  <a:lnTo>
                    <a:pt x="243954" y="95250"/>
                  </a:lnTo>
                  <a:close/>
                </a:path>
                <a:path w="246379" h="297179">
                  <a:moveTo>
                    <a:pt x="105071" y="81455"/>
                  </a:moveTo>
                  <a:lnTo>
                    <a:pt x="106291" y="69850"/>
                  </a:lnTo>
                  <a:lnTo>
                    <a:pt x="109673" y="59690"/>
                  </a:lnTo>
                  <a:lnTo>
                    <a:pt x="112835" y="53340"/>
                  </a:lnTo>
                  <a:lnTo>
                    <a:pt x="109724" y="64770"/>
                  </a:lnTo>
                  <a:lnTo>
                    <a:pt x="106463" y="77470"/>
                  </a:lnTo>
                  <a:lnTo>
                    <a:pt x="105271" y="80773"/>
                  </a:lnTo>
                  <a:lnTo>
                    <a:pt x="105067" y="81455"/>
                  </a:lnTo>
                  <a:close/>
                </a:path>
                <a:path w="246379" h="297179">
                  <a:moveTo>
                    <a:pt x="141761" y="144654"/>
                  </a:moveTo>
                  <a:lnTo>
                    <a:pt x="111355" y="107950"/>
                  </a:lnTo>
                  <a:lnTo>
                    <a:pt x="105109" y="81663"/>
                  </a:lnTo>
                  <a:lnTo>
                    <a:pt x="105071" y="81455"/>
                  </a:lnTo>
                  <a:lnTo>
                    <a:pt x="105271" y="80773"/>
                  </a:lnTo>
                  <a:lnTo>
                    <a:pt x="106463" y="77470"/>
                  </a:lnTo>
                  <a:lnTo>
                    <a:pt x="105387" y="81455"/>
                  </a:lnTo>
                  <a:lnTo>
                    <a:pt x="140736" y="81455"/>
                  </a:lnTo>
                  <a:lnTo>
                    <a:pt x="141598" y="134620"/>
                  </a:lnTo>
                  <a:lnTo>
                    <a:pt x="141640" y="137160"/>
                  </a:lnTo>
                  <a:lnTo>
                    <a:pt x="141761" y="144654"/>
                  </a:lnTo>
                  <a:close/>
                </a:path>
                <a:path w="246379" h="297179">
                  <a:moveTo>
                    <a:pt x="91049" y="297180"/>
                  </a:moveTo>
                  <a:lnTo>
                    <a:pt x="76048" y="295910"/>
                  </a:lnTo>
                  <a:lnTo>
                    <a:pt x="59192" y="290830"/>
                  </a:lnTo>
                  <a:lnTo>
                    <a:pt x="43161" y="283210"/>
                  </a:lnTo>
                  <a:lnTo>
                    <a:pt x="36934" y="278130"/>
                  </a:lnTo>
                  <a:lnTo>
                    <a:pt x="32124" y="274320"/>
                  </a:lnTo>
                  <a:lnTo>
                    <a:pt x="21980" y="260350"/>
                  </a:lnTo>
                  <a:lnTo>
                    <a:pt x="15533" y="247650"/>
                  </a:lnTo>
                  <a:lnTo>
                    <a:pt x="14256" y="242570"/>
                  </a:lnTo>
                  <a:lnTo>
                    <a:pt x="14153" y="228600"/>
                  </a:lnTo>
                  <a:lnTo>
                    <a:pt x="26786" y="198120"/>
                  </a:lnTo>
                  <a:lnTo>
                    <a:pt x="52601" y="161290"/>
                  </a:lnTo>
                  <a:lnTo>
                    <a:pt x="80888" y="123190"/>
                  </a:lnTo>
                  <a:lnTo>
                    <a:pt x="100936" y="92710"/>
                  </a:lnTo>
                  <a:lnTo>
                    <a:pt x="104472" y="83049"/>
                  </a:lnTo>
                  <a:lnTo>
                    <a:pt x="105019" y="81663"/>
                  </a:lnTo>
                  <a:lnTo>
                    <a:pt x="105274" y="83049"/>
                  </a:lnTo>
                  <a:lnTo>
                    <a:pt x="106429" y="92710"/>
                  </a:lnTo>
                  <a:lnTo>
                    <a:pt x="111355" y="107950"/>
                  </a:lnTo>
                  <a:lnTo>
                    <a:pt x="120297" y="123190"/>
                  </a:lnTo>
                  <a:lnTo>
                    <a:pt x="131918" y="137160"/>
                  </a:lnTo>
                  <a:lnTo>
                    <a:pt x="141761" y="144654"/>
                  </a:lnTo>
                  <a:lnTo>
                    <a:pt x="141887" y="152400"/>
                  </a:lnTo>
                  <a:lnTo>
                    <a:pt x="142010" y="160020"/>
                  </a:lnTo>
                  <a:lnTo>
                    <a:pt x="145289" y="210820"/>
                  </a:lnTo>
                  <a:lnTo>
                    <a:pt x="148209" y="233680"/>
                  </a:lnTo>
                  <a:lnTo>
                    <a:pt x="145014" y="240030"/>
                  </a:lnTo>
                  <a:lnTo>
                    <a:pt x="142130" y="252730"/>
                  </a:lnTo>
                  <a:lnTo>
                    <a:pt x="139246" y="264160"/>
                  </a:lnTo>
                  <a:lnTo>
                    <a:pt x="137799" y="266672"/>
                  </a:lnTo>
                  <a:lnTo>
                    <a:pt x="137110" y="267405"/>
                  </a:lnTo>
                  <a:lnTo>
                    <a:pt x="129343" y="276860"/>
                  </a:lnTo>
                  <a:lnTo>
                    <a:pt x="120307" y="285750"/>
                  </a:lnTo>
                  <a:lnTo>
                    <a:pt x="119771" y="285750"/>
                  </a:lnTo>
                  <a:lnTo>
                    <a:pt x="114866" y="289020"/>
                  </a:lnTo>
                  <a:lnTo>
                    <a:pt x="114288" y="289362"/>
                  </a:lnTo>
                  <a:lnTo>
                    <a:pt x="113916" y="289549"/>
                  </a:lnTo>
                  <a:lnTo>
                    <a:pt x="113448" y="289826"/>
                  </a:lnTo>
                  <a:lnTo>
                    <a:pt x="112766" y="290145"/>
                  </a:lnTo>
                  <a:lnTo>
                    <a:pt x="102378" y="294640"/>
                  </a:lnTo>
                  <a:lnTo>
                    <a:pt x="91049" y="297180"/>
                  </a:lnTo>
                  <a:close/>
                </a:path>
                <a:path w="246379" h="297179">
                  <a:moveTo>
                    <a:pt x="100936" y="92710"/>
                  </a:moveTo>
                  <a:lnTo>
                    <a:pt x="102163" y="88900"/>
                  </a:lnTo>
                  <a:lnTo>
                    <a:pt x="104472" y="83049"/>
                  </a:lnTo>
                  <a:lnTo>
                    <a:pt x="100936" y="92710"/>
                  </a:lnTo>
                  <a:close/>
                </a:path>
                <a:path w="246379" h="297179">
                  <a:moveTo>
                    <a:pt x="228080" y="152400"/>
                  </a:moveTo>
                  <a:lnTo>
                    <a:pt x="177283" y="152400"/>
                  </a:lnTo>
                  <a:lnTo>
                    <a:pt x="194927" y="149860"/>
                  </a:lnTo>
                  <a:lnTo>
                    <a:pt x="210052" y="144654"/>
                  </a:lnTo>
                  <a:lnTo>
                    <a:pt x="209844" y="144654"/>
                  </a:lnTo>
                  <a:lnTo>
                    <a:pt x="222304" y="134620"/>
                  </a:lnTo>
                  <a:lnTo>
                    <a:pt x="233170" y="120650"/>
                  </a:lnTo>
                  <a:lnTo>
                    <a:pt x="241357" y="104140"/>
                  </a:lnTo>
                  <a:lnTo>
                    <a:pt x="243954" y="95250"/>
                  </a:lnTo>
                  <a:lnTo>
                    <a:pt x="242644" y="105410"/>
                  </a:lnTo>
                  <a:lnTo>
                    <a:pt x="237598" y="125730"/>
                  </a:lnTo>
                  <a:lnTo>
                    <a:pt x="229462" y="149860"/>
                  </a:lnTo>
                  <a:lnTo>
                    <a:pt x="228080" y="152400"/>
                  </a:lnTo>
                  <a:close/>
                </a:path>
                <a:path w="246379" h="297179">
                  <a:moveTo>
                    <a:pt x="148209" y="233680"/>
                  </a:moveTo>
                  <a:lnTo>
                    <a:pt x="145289" y="210820"/>
                  </a:lnTo>
                  <a:lnTo>
                    <a:pt x="142092" y="161290"/>
                  </a:lnTo>
                  <a:lnTo>
                    <a:pt x="142010" y="160020"/>
                  </a:lnTo>
                  <a:lnTo>
                    <a:pt x="141925" y="144654"/>
                  </a:lnTo>
                  <a:lnTo>
                    <a:pt x="141635" y="144654"/>
                  </a:lnTo>
                  <a:lnTo>
                    <a:pt x="144877" y="146050"/>
                  </a:lnTo>
                  <a:lnTo>
                    <a:pt x="159638" y="151130"/>
                  </a:lnTo>
                  <a:lnTo>
                    <a:pt x="177283" y="152400"/>
                  </a:lnTo>
                  <a:lnTo>
                    <a:pt x="228080" y="152400"/>
                  </a:lnTo>
                  <a:lnTo>
                    <a:pt x="218854" y="172720"/>
                  </a:lnTo>
                  <a:lnTo>
                    <a:pt x="206393" y="191770"/>
                  </a:lnTo>
                  <a:lnTo>
                    <a:pt x="192851" y="203200"/>
                  </a:lnTo>
                  <a:lnTo>
                    <a:pt x="162058" y="219710"/>
                  </a:lnTo>
                  <a:lnTo>
                    <a:pt x="150369" y="228600"/>
                  </a:lnTo>
                  <a:lnTo>
                    <a:pt x="148209" y="233680"/>
                  </a:lnTo>
                  <a:close/>
                </a:path>
                <a:path w="246379" h="297179">
                  <a:moveTo>
                    <a:pt x="177283" y="152400"/>
                  </a:moveTo>
                  <a:lnTo>
                    <a:pt x="159638" y="151130"/>
                  </a:lnTo>
                  <a:lnTo>
                    <a:pt x="144877" y="146050"/>
                  </a:lnTo>
                  <a:lnTo>
                    <a:pt x="141635" y="144654"/>
                  </a:lnTo>
                  <a:lnTo>
                    <a:pt x="210052" y="144654"/>
                  </a:lnTo>
                  <a:lnTo>
                    <a:pt x="194927" y="149860"/>
                  </a:lnTo>
                  <a:lnTo>
                    <a:pt x="177283" y="152400"/>
                  </a:lnTo>
                  <a:close/>
                </a:path>
                <a:path w="246379" h="297179">
                  <a:moveTo>
                    <a:pt x="137749" y="267405"/>
                  </a:moveTo>
                  <a:lnTo>
                    <a:pt x="139246" y="264160"/>
                  </a:lnTo>
                  <a:lnTo>
                    <a:pt x="142130" y="252730"/>
                  </a:lnTo>
                  <a:lnTo>
                    <a:pt x="145014" y="240030"/>
                  </a:lnTo>
                  <a:lnTo>
                    <a:pt x="148209" y="233680"/>
                  </a:lnTo>
                  <a:lnTo>
                    <a:pt x="148361" y="234950"/>
                  </a:lnTo>
                  <a:lnTo>
                    <a:pt x="149044" y="242570"/>
                  </a:lnTo>
                  <a:lnTo>
                    <a:pt x="149157" y="243840"/>
                  </a:lnTo>
                  <a:lnTo>
                    <a:pt x="149271" y="245110"/>
                  </a:lnTo>
                  <a:lnTo>
                    <a:pt x="144963" y="256540"/>
                  </a:lnTo>
                  <a:lnTo>
                    <a:pt x="137749" y="267405"/>
                  </a:lnTo>
                  <a:close/>
                </a:path>
                <a:path w="246379" h="297179">
                  <a:moveTo>
                    <a:pt x="36934" y="278130"/>
                  </a:moveTo>
                  <a:lnTo>
                    <a:pt x="30631" y="274320"/>
                  </a:lnTo>
                  <a:lnTo>
                    <a:pt x="23113" y="265430"/>
                  </a:lnTo>
                  <a:lnTo>
                    <a:pt x="17449" y="254000"/>
                  </a:lnTo>
                  <a:lnTo>
                    <a:pt x="15533" y="247650"/>
                  </a:lnTo>
                  <a:lnTo>
                    <a:pt x="21980" y="260350"/>
                  </a:lnTo>
                  <a:lnTo>
                    <a:pt x="32124" y="274320"/>
                  </a:lnTo>
                  <a:lnTo>
                    <a:pt x="36934" y="278130"/>
                  </a:lnTo>
                  <a:close/>
                </a:path>
                <a:path w="246379" h="297179">
                  <a:moveTo>
                    <a:pt x="138088" y="266672"/>
                  </a:moveTo>
                  <a:lnTo>
                    <a:pt x="137799" y="266672"/>
                  </a:lnTo>
                  <a:lnTo>
                    <a:pt x="139246" y="264160"/>
                  </a:lnTo>
                  <a:lnTo>
                    <a:pt x="138088" y="266672"/>
                  </a:lnTo>
                  <a:close/>
                </a:path>
                <a:path w="246379" h="297179">
                  <a:moveTo>
                    <a:pt x="120307" y="285750"/>
                  </a:moveTo>
                  <a:lnTo>
                    <a:pt x="129343" y="276860"/>
                  </a:lnTo>
                  <a:lnTo>
                    <a:pt x="137657" y="267405"/>
                  </a:lnTo>
                  <a:lnTo>
                    <a:pt x="137369" y="267888"/>
                  </a:lnTo>
                  <a:lnTo>
                    <a:pt x="133891" y="274320"/>
                  </a:lnTo>
                  <a:lnTo>
                    <a:pt x="125035" y="281940"/>
                  </a:lnTo>
                  <a:lnTo>
                    <a:pt x="120307" y="285750"/>
                  </a:lnTo>
                  <a:close/>
                </a:path>
                <a:path w="246379" h="297179">
                  <a:moveTo>
                    <a:pt x="91049" y="297180"/>
                  </a:moveTo>
                  <a:lnTo>
                    <a:pt x="79262" y="297180"/>
                  </a:lnTo>
                  <a:lnTo>
                    <a:pt x="66607" y="294640"/>
                  </a:lnTo>
                  <a:lnTo>
                    <a:pt x="54592" y="290830"/>
                  </a:lnTo>
                  <a:lnTo>
                    <a:pt x="41850" y="283210"/>
                  </a:lnTo>
                  <a:lnTo>
                    <a:pt x="36934" y="278130"/>
                  </a:lnTo>
                  <a:lnTo>
                    <a:pt x="43161" y="283210"/>
                  </a:lnTo>
                  <a:lnTo>
                    <a:pt x="59192" y="290830"/>
                  </a:lnTo>
                  <a:lnTo>
                    <a:pt x="76048" y="295910"/>
                  </a:lnTo>
                  <a:lnTo>
                    <a:pt x="91049" y="297180"/>
                  </a:lnTo>
                  <a:close/>
                </a:path>
                <a:path w="246379" h="297179">
                  <a:moveTo>
                    <a:pt x="114994" y="289020"/>
                  </a:moveTo>
                  <a:lnTo>
                    <a:pt x="119771" y="285750"/>
                  </a:lnTo>
                  <a:lnTo>
                    <a:pt x="120307" y="285750"/>
                  </a:lnTo>
                  <a:lnTo>
                    <a:pt x="114994" y="289020"/>
                  </a:lnTo>
                  <a:close/>
                </a:path>
                <a:path w="246379" h="297179">
                  <a:moveTo>
                    <a:pt x="113972" y="289549"/>
                  </a:moveTo>
                  <a:lnTo>
                    <a:pt x="114225" y="289362"/>
                  </a:lnTo>
                  <a:lnTo>
                    <a:pt x="114991" y="289020"/>
                  </a:lnTo>
                  <a:lnTo>
                    <a:pt x="114412" y="289362"/>
                  </a:lnTo>
                  <a:lnTo>
                    <a:pt x="113972" y="289549"/>
                  </a:lnTo>
                  <a:close/>
                </a:path>
                <a:path w="246379" h="297179">
                  <a:moveTo>
                    <a:pt x="112955" y="290145"/>
                  </a:moveTo>
                  <a:lnTo>
                    <a:pt x="112766" y="290145"/>
                  </a:lnTo>
                  <a:lnTo>
                    <a:pt x="113502" y="289826"/>
                  </a:lnTo>
                  <a:lnTo>
                    <a:pt x="112955" y="290145"/>
                  </a:lnTo>
                  <a:close/>
                </a:path>
                <a:path w="246379" h="297179">
                  <a:moveTo>
                    <a:pt x="91049" y="297180"/>
                  </a:moveTo>
                  <a:lnTo>
                    <a:pt x="102378" y="294640"/>
                  </a:lnTo>
                  <a:lnTo>
                    <a:pt x="112766" y="290145"/>
                  </a:lnTo>
                  <a:lnTo>
                    <a:pt x="106703" y="293370"/>
                  </a:lnTo>
                  <a:lnTo>
                    <a:pt x="99082" y="295910"/>
                  </a:lnTo>
                  <a:lnTo>
                    <a:pt x="91049" y="2971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891248" y="6889949"/>
              <a:ext cx="1095509" cy="44577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46880" y="6576732"/>
              <a:ext cx="142136" cy="22859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0026015" y="2689800"/>
              <a:ext cx="3164840" cy="1748155"/>
            </a:xfrm>
            <a:custGeom>
              <a:avLst/>
              <a:gdLst/>
              <a:ahLst/>
              <a:cxnLst/>
              <a:rect l="l" t="t" r="r" b="b"/>
              <a:pathLst>
                <a:path w="3164840" h="1748154">
                  <a:moveTo>
                    <a:pt x="3164331" y="0"/>
                  </a:moveTo>
                  <a:lnTo>
                    <a:pt x="0" y="1747587"/>
                  </a:lnTo>
                </a:path>
              </a:pathLst>
            </a:custGeom>
            <a:ln w="857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0026015" y="4241946"/>
              <a:ext cx="212725" cy="225425"/>
            </a:xfrm>
            <a:custGeom>
              <a:avLst/>
              <a:gdLst/>
              <a:ahLst/>
              <a:cxnLst/>
              <a:rect l="l" t="t" r="r" b="b"/>
              <a:pathLst>
                <a:path w="212725" h="225425">
                  <a:moveTo>
                    <a:pt x="212239" y="225114"/>
                  </a:moveTo>
                  <a:lnTo>
                    <a:pt x="0" y="195441"/>
                  </a:lnTo>
                  <a:lnTo>
                    <a:pt x="87913" y="0"/>
                  </a:lnTo>
                </a:path>
              </a:pathLst>
            </a:custGeom>
            <a:ln w="857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49380" y="2414029"/>
              <a:ext cx="227072" cy="220856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75191" y="5329254"/>
              <a:ext cx="3305174" cy="1295399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411019" y="6152213"/>
              <a:ext cx="1526996" cy="321310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870742" y="6368420"/>
              <a:ext cx="1222319" cy="323850"/>
            </a:xfrm>
            <a:prstGeom prst="rect">
              <a:avLst/>
            </a:prstGeom>
          </p:spPr>
        </p:pic>
      </p:grpSp>
      <p:pic>
        <p:nvPicPr>
          <p:cNvPr id="19" name="object 1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36968" y="647671"/>
            <a:ext cx="1657349" cy="380999"/>
          </a:xfrm>
          <a:prstGeom prst="rect">
            <a:avLst/>
          </a:prstGeom>
        </p:spPr>
      </p:pic>
      <p:sp>
        <p:nvSpPr>
          <p:cNvPr id="20" name="object 20" descr=""/>
          <p:cNvSpPr txBox="1"/>
          <p:nvPr/>
        </p:nvSpPr>
        <p:spPr>
          <a:xfrm>
            <a:off x="6354607" y="2448599"/>
            <a:ext cx="208915" cy="1835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00" spc="25">
                <a:solidFill>
                  <a:srgbClr val="535353"/>
                </a:solidFill>
                <a:latin typeface="Arial Black"/>
                <a:cs typeface="Arial Black"/>
              </a:rPr>
              <a:t>08</a:t>
            </a:r>
            <a:endParaRPr sz="1000">
              <a:latin typeface="Arial Black"/>
              <a:cs typeface="Arial Black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308391" y="6186544"/>
            <a:ext cx="1612900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000" spc="-35">
                <a:solidFill>
                  <a:srgbClr val="535353"/>
                </a:solidFill>
                <a:latin typeface="Verdana"/>
                <a:cs typeface="Verdana"/>
                <a:hlinkClick r:id="rId13"/>
              </a:rPr>
              <a:t>Monther.clinic@gmail.com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0957645" y="6394045"/>
            <a:ext cx="1055370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185" b="1">
                <a:solidFill>
                  <a:srgbClr val="535353"/>
                </a:solidFill>
                <a:latin typeface="Verdana"/>
                <a:cs typeface="Verdana"/>
              </a:rPr>
              <a:t>2025/05/08</a:t>
            </a:r>
            <a:endParaRPr sz="1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09950" y="2186284"/>
            <a:ext cx="111442" cy="112960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148206" y="349793"/>
            <a:ext cx="15630525" cy="4476750"/>
            <a:chOff x="2148206" y="349793"/>
            <a:chExt cx="15630525" cy="4476750"/>
          </a:xfrm>
        </p:grpSpPr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75502" y="2589847"/>
              <a:ext cx="203283" cy="197887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48206" y="349793"/>
              <a:ext cx="15630524" cy="447674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33931" y="525741"/>
              <a:ext cx="3362324" cy="50482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71695" y="1255375"/>
              <a:ext cx="2276474" cy="113347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0099846" y="1331094"/>
              <a:ext cx="40005" cy="34290"/>
            </a:xfrm>
            <a:custGeom>
              <a:avLst/>
              <a:gdLst/>
              <a:ahLst/>
              <a:cxnLst/>
              <a:rect l="l" t="t" r="r" b="b"/>
              <a:pathLst>
                <a:path w="40004" h="34290">
                  <a:moveTo>
                    <a:pt x="15344" y="34039"/>
                  </a:moveTo>
                  <a:lnTo>
                    <a:pt x="6549" y="33453"/>
                  </a:lnTo>
                  <a:lnTo>
                    <a:pt x="1273" y="29348"/>
                  </a:lnTo>
                  <a:lnTo>
                    <a:pt x="0" y="23335"/>
                  </a:lnTo>
                  <a:lnTo>
                    <a:pt x="737" y="15009"/>
                  </a:lnTo>
                  <a:lnTo>
                    <a:pt x="3082" y="6884"/>
                  </a:lnTo>
                  <a:lnTo>
                    <a:pt x="6633" y="1474"/>
                  </a:lnTo>
                  <a:lnTo>
                    <a:pt x="13250" y="0"/>
                  </a:lnTo>
                  <a:lnTo>
                    <a:pt x="22581" y="938"/>
                  </a:lnTo>
                  <a:lnTo>
                    <a:pt x="30906" y="2680"/>
                  </a:lnTo>
                  <a:lnTo>
                    <a:pt x="34508" y="3618"/>
                  </a:lnTo>
                  <a:lnTo>
                    <a:pt x="39869" y="12195"/>
                  </a:lnTo>
                  <a:lnTo>
                    <a:pt x="26752" y="27992"/>
                  </a:lnTo>
                  <a:lnTo>
                    <a:pt x="15344" y="34039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20977" y="1950289"/>
              <a:ext cx="3649773" cy="34483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433248" y="2446406"/>
              <a:ext cx="5257577" cy="524509"/>
            </a:xfrm>
            <a:prstGeom prst="rect">
              <a:avLst/>
            </a:prstGeom>
          </p:spPr>
        </p:pic>
      </p:grpSp>
      <p:grpSp>
        <p:nvGrpSpPr>
          <p:cNvPr id="12" name="object 12" descr=""/>
          <p:cNvGrpSpPr/>
          <p:nvPr/>
        </p:nvGrpSpPr>
        <p:grpSpPr>
          <a:xfrm>
            <a:off x="4860627" y="4995721"/>
            <a:ext cx="8763000" cy="5057775"/>
            <a:chOff x="4860627" y="4995721"/>
            <a:chExt cx="8763000" cy="5057775"/>
          </a:xfrm>
        </p:grpSpPr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860627" y="4995721"/>
              <a:ext cx="8762429" cy="505777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294080" y="5070145"/>
              <a:ext cx="1466967" cy="361872"/>
            </a:xfrm>
            <a:prstGeom prst="rect">
              <a:avLst/>
            </a:prstGeom>
          </p:spPr>
        </p:pic>
      </p:grpSp>
      <p:sp>
        <p:nvSpPr>
          <p:cNvPr id="15" name="object 15" descr=""/>
          <p:cNvSpPr/>
          <p:nvPr/>
        </p:nvSpPr>
        <p:spPr>
          <a:xfrm>
            <a:off x="10237337" y="2724862"/>
            <a:ext cx="4977765" cy="391160"/>
          </a:xfrm>
          <a:custGeom>
            <a:avLst/>
            <a:gdLst/>
            <a:ahLst/>
            <a:cxnLst/>
            <a:rect l="l" t="t" r="r" b="b"/>
            <a:pathLst>
              <a:path w="4977765" h="391160">
                <a:moveTo>
                  <a:pt x="4967020" y="50800"/>
                </a:moveTo>
                <a:lnTo>
                  <a:pt x="1930696" y="50800"/>
                </a:lnTo>
                <a:lnTo>
                  <a:pt x="1987793" y="49530"/>
                </a:lnTo>
                <a:lnTo>
                  <a:pt x="2037933" y="46990"/>
                </a:lnTo>
                <a:lnTo>
                  <a:pt x="2083203" y="45720"/>
                </a:lnTo>
                <a:lnTo>
                  <a:pt x="2167481" y="40640"/>
                </a:lnTo>
                <a:lnTo>
                  <a:pt x="2210663" y="36830"/>
                </a:lnTo>
                <a:lnTo>
                  <a:pt x="2309551" y="31750"/>
                </a:lnTo>
                <a:lnTo>
                  <a:pt x="2369430" y="30480"/>
                </a:lnTo>
                <a:lnTo>
                  <a:pt x="2405397" y="29210"/>
                </a:lnTo>
                <a:lnTo>
                  <a:pt x="3834431" y="29210"/>
                </a:lnTo>
                <a:lnTo>
                  <a:pt x="3883400" y="27940"/>
                </a:lnTo>
                <a:lnTo>
                  <a:pt x="3975854" y="27940"/>
                </a:lnTo>
                <a:lnTo>
                  <a:pt x="4019029" y="26670"/>
                </a:lnTo>
                <a:lnTo>
                  <a:pt x="4059964" y="26670"/>
                </a:lnTo>
                <a:lnTo>
                  <a:pt x="4119195" y="25400"/>
                </a:lnTo>
                <a:lnTo>
                  <a:pt x="4289265" y="17780"/>
                </a:lnTo>
                <a:lnTo>
                  <a:pt x="4445869" y="7620"/>
                </a:lnTo>
                <a:lnTo>
                  <a:pt x="4541500" y="2540"/>
                </a:lnTo>
                <a:lnTo>
                  <a:pt x="4629210" y="0"/>
                </a:lnTo>
                <a:lnTo>
                  <a:pt x="4708224" y="0"/>
                </a:lnTo>
                <a:lnTo>
                  <a:pt x="4744228" y="2540"/>
                </a:lnTo>
                <a:lnTo>
                  <a:pt x="4810139" y="6350"/>
                </a:lnTo>
                <a:lnTo>
                  <a:pt x="4870012" y="12700"/>
                </a:lnTo>
                <a:lnTo>
                  <a:pt x="4919319" y="22860"/>
                </a:lnTo>
                <a:lnTo>
                  <a:pt x="4953532" y="36830"/>
                </a:lnTo>
                <a:lnTo>
                  <a:pt x="4962945" y="44450"/>
                </a:lnTo>
                <a:lnTo>
                  <a:pt x="4967020" y="50800"/>
                </a:lnTo>
                <a:close/>
              </a:path>
              <a:path w="4977765" h="391160">
                <a:moveTo>
                  <a:pt x="3106464" y="27940"/>
                </a:moveTo>
                <a:lnTo>
                  <a:pt x="2573230" y="27940"/>
                </a:lnTo>
                <a:lnTo>
                  <a:pt x="2620406" y="26670"/>
                </a:lnTo>
                <a:lnTo>
                  <a:pt x="2991775" y="26670"/>
                </a:lnTo>
                <a:lnTo>
                  <a:pt x="3106464" y="27940"/>
                </a:lnTo>
                <a:close/>
              </a:path>
              <a:path w="4977765" h="391160">
                <a:moveTo>
                  <a:pt x="3454877" y="29210"/>
                </a:moveTo>
                <a:lnTo>
                  <a:pt x="2443915" y="29210"/>
                </a:lnTo>
                <a:lnTo>
                  <a:pt x="2484830" y="27940"/>
                </a:lnTo>
                <a:lnTo>
                  <a:pt x="3339252" y="27940"/>
                </a:lnTo>
                <a:lnTo>
                  <a:pt x="3454877" y="29210"/>
                </a:lnTo>
                <a:close/>
              </a:path>
              <a:path w="4977765" h="391160">
                <a:moveTo>
                  <a:pt x="1998369" y="364490"/>
                </a:moveTo>
                <a:lnTo>
                  <a:pt x="1940685" y="363220"/>
                </a:lnTo>
                <a:lnTo>
                  <a:pt x="1880583" y="363220"/>
                </a:lnTo>
                <a:lnTo>
                  <a:pt x="1818630" y="361950"/>
                </a:lnTo>
                <a:lnTo>
                  <a:pt x="1563598" y="351790"/>
                </a:lnTo>
                <a:lnTo>
                  <a:pt x="1500861" y="347980"/>
                </a:lnTo>
                <a:lnTo>
                  <a:pt x="1439662" y="345440"/>
                </a:lnTo>
                <a:lnTo>
                  <a:pt x="1324139" y="337820"/>
                </a:lnTo>
                <a:lnTo>
                  <a:pt x="1270945" y="335280"/>
                </a:lnTo>
                <a:lnTo>
                  <a:pt x="1013712" y="318770"/>
                </a:lnTo>
                <a:lnTo>
                  <a:pt x="956819" y="313690"/>
                </a:lnTo>
                <a:lnTo>
                  <a:pt x="854069" y="300990"/>
                </a:lnTo>
                <a:lnTo>
                  <a:pt x="809062" y="294640"/>
                </a:lnTo>
                <a:lnTo>
                  <a:pt x="768866" y="287020"/>
                </a:lnTo>
                <a:lnTo>
                  <a:pt x="705479" y="273050"/>
                </a:lnTo>
                <a:lnTo>
                  <a:pt x="662209" y="259080"/>
                </a:lnTo>
                <a:lnTo>
                  <a:pt x="613971" y="233680"/>
                </a:lnTo>
                <a:lnTo>
                  <a:pt x="560765" y="195580"/>
                </a:lnTo>
                <a:lnTo>
                  <a:pt x="560131" y="194310"/>
                </a:lnTo>
                <a:lnTo>
                  <a:pt x="544728" y="173990"/>
                </a:lnTo>
                <a:lnTo>
                  <a:pt x="538543" y="154940"/>
                </a:lnTo>
                <a:lnTo>
                  <a:pt x="536749" y="135890"/>
                </a:lnTo>
                <a:lnTo>
                  <a:pt x="536629" y="134620"/>
                </a:lnTo>
                <a:lnTo>
                  <a:pt x="547411" y="95250"/>
                </a:lnTo>
                <a:lnTo>
                  <a:pt x="597221" y="62230"/>
                </a:lnTo>
                <a:lnTo>
                  <a:pt x="636277" y="52070"/>
                </a:lnTo>
                <a:lnTo>
                  <a:pt x="684264" y="41910"/>
                </a:lnTo>
                <a:lnTo>
                  <a:pt x="779673" y="33020"/>
                </a:lnTo>
                <a:lnTo>
                  <a:pt x="819851" y="30480"/>
                </a:lnTo>
                <a:lnTo>
                  <a:pt x="863610" y="29210"/>
                </a:lnTo>
                <a:lnTo>
                  <a:pt x="1067185" y="29210"/>
                </a:lnTo>
                <a:lnTo>
                  <a:pt x="1181002" y="31750"/>
                </a:lnTo>
                <a:lnTo>
                  <a:pt x="1239646" y="34290"/>
                </a:lnTo>
                <a:lnTo>
                  <a:pt x="1298960" y="35560"/>
                </a:lnTo>
                <a:lnTo>
                  <a:pt x="1358582" y="38100"/>
                </a:lnTo>
                <a:lnTo>
                  <a:pt x="1535657" y="43180"/>
                </a:lnTo>
                <a:lnTo>
                  <a:pt x="1592872" y="45720"/>
                </a:lnTo>
                <a:lnTo>
                  <a:pt x="1802983" y="50800"/>
                </a:lnTo>
                <a:lnTo>
                  <a:pt x="4967020" y="50800"/>
                </a:lnTo>
                <a:lnTo>
                  <a:pt x="4969464" y="54610"/>
                </a:lnTo>
                <a:lnTo>
                  <a:pt x="4973720" y="64770"/>
                </a:lnTo>
                <a:lnTo>
                  <a:pt x="4976340" y="74930"/>
                </a:lnTo>
                <a:lnTo>
                  <a:pt x="4977243" y="85090"/>
                </a:lnTo>
                <a:lnTo>
                  <a:pt x="4976527" y="91440"/>
                </a:lnTo>
                <a:lnTo>
                  <a:pt x="649380" y="91440"/>
                </a:lnTo>
                <a:lnTo>
                  <a:pt x="646340" y="106680"/>
                </a:lnTo>
                <a:lnTo>
                  <a:pt x="663908" y="157480"/>
                </a:lnTo>
                <a:lnTo>
                  <a:pt x="702793" y="187960"/>
                </a:lnTo>
                <a:lnTo>
                  <a:pt x="719331" y="193040"/>
                </a:lnTo>
                <a:lnTo>
                  <a:pt x="703668" y="193040"/>
                </a:lnTo>
                <a:lnTo>
                  <a:pt x="640661" y="194310"/>
                </a:lnTo>
                <a:lnTo>
                  <a:pt x="723465" y="194310"/>
                </a:lnTo>
                <a:lnTo>
                  <a:pt x="727600" y="195580"/>
                </a:lnTo>
                <a:lnTo>
                  <a:pt x="758192" y="201930"/>
                </a:lnTo>
                <a:lnTo>
                  <a:pt x="794075" y="207010"/>
                </a:lnTo>
                <a:lnTo>
                  <a:pt x="879740" y="212090"/>
                </a:lnTo>
                <a:lnTo>
                  <a:pt x="928535" y="213360"/>
                </a:lnTo>
                <a:lnTo>
                  <a:pt x="2159378" y="213360"/>
                </a:lnTo>
                <a:lnTo>
                  <a:pt x="2192156" y="214630"/>
                </a:lnTo>
                <a:lnTo>
                  <a:pt x="2220663" y="217170"/>
                </a:lnTo>
                <a:lnTo>
                  <a:pt x="2244662" y="219710"/>
                </a:lnTo>
                <a:lnTo>
                  <a:pt x="2263918" y="220980"/>
                </a:lnTo>
                <a:lnTo>
                  <a:pt x="2292367" y="226060"/>
                </a:lnTo>
                <a:lnTo>
                  <a:pt x="2294777" y="226060"/>
                </a:lnTo>
                <a:lnTo>
                  <a:pt x="2310605" y="236220"/>
                </a:lnTo>
                <a:lnTo>
                  <a:pt x="2323813" y="247650"/>
                </a:lnTo>
                <a:lnTo>
                  <a:pt x="2331989" y="261620"/>
                </a:lnTo>
                <a:lnTo>
                  <a:pt x="2335937" y="274621"/>
                </a:lnTo>
                <a:lnTo>
                  <a:pt x="2335803" y="274902"/>
                </a:lnTo>
                <a:lnTo>
                  <a:pt x="2335663" y="276860"/>
                </a:lnTo>
                <a:lnTo>
                  <a:pt x="2334874" y="285750"/>
                </a:lnTo>
                <a:lnTo>
                  <a:pt x="2334761" y="287020"/>
                </a:lnTo>
                <a:lnTo>
                  <a:pt x="2334650" y="288277"/>
                </a:lnTo>
                <a:lnTo>
                  <a:pt x="2330018" y="304800"/>
                </a:lnTo>
                <a:lnTo>
                  <a:pt x="2322872" y="316230"/>
                </a:lnTo>
                <a:lnTo>
                  <a:pt x="2321360" y="318770"/>
                </a:lnTo>
                <a:lnTo>
                  <a:pt x="2305029" y="332740"/>
                </a:lnTo>
                <a:lnTo>
                  <a:pt x="2286922" y="340219"/>
                </a:lnTo>
                <a:lnTo>
                  <a:pt x="2287108" y="340219"/>
                </a:lnTo>
                <a:lnTo>
                  <a:pt x="2262077" y="346710"/>
                </a:lnTo>
                <a:lnTo>
                  <a:pt x="2230760" y="351790"/>
                </a:lnTo>
                <a:lnTo>
                  <a:pt x="2193636" y="356870"/>
                </a:lnTo>
                <a:lnTo>
                  <a:pt x="2104227" y="361950"/>
                </a:lnTo>
                <a:lnTo>
                  <a:pt x="1998369" y="364490"/>
                </a:lnTo>
                <a:close/>
              </a:path>
              <a:path w="4977765" h="391160">
                <a:moveTo>
                  <a:pt x="980647" y="213360"/>
                </a:moveTo>
                <a:lnTo>
                  <a:pt x="928535" y="213360"/>
                </a:lnTo>
                <a:lnTo>
                  <a:pt x="879740" y="212090"/>
                </a:lnTo>
                <a:lnTo>
                  <a:pt x="794075" y="207010"/>
                </a:lnTo>
                <a:lnTo>
                  <a:pt x="727600" y="195580"/>
                </a:lnTo>
                <a:lnTo>
                  <a:pt x="684264" y="179070"/>
                </a:lnTo>
                <a:lnTo>
                  <a:pt x="651224" y="130810"/>
                </a:lnTo>
                <a:lnTo>
                  <a:pt x="646340" y="106680"/>
                </a:lnTo>
                <a:lnTo>
                  <a:pt x="649380" y="91440"/>
                </a:lnTo>
                <a:lnTo>
                  <a:pt x="668562" y="93980"/>
                </a:lnTo>
                <a:lnTo>
                  <a:pt x="702209" y="109220"/>
                </a:lnTo>
                <a:lnTo>
                  <a:pt x="741642" y="129540"/>
                </a:lnTo>
                <a:lnTo>
                  <a:pt x="778182" y="144780"/>
                </a:lnTo>
                <a:lnTo>
                  <a:pt x="867803" y="165100"/>
                </a:lnTo>
                <a:lnTo>
                  <a:pt x="942749" y="177800"/>
                </a:lnTo>
                <a:lnTo>
                  <a:pt x="985619" y="182880"/>
                </a:lnTo>
                <a:lnTo>
                  <a:pt x="1032610" y="189230"/>
                </a:lnTo>
                <a:lnTo>
                  <a:pt x="1059358" y="191770"/>
                </a:lnTo>
                <a:lnTo>
                  <a:pt x="834302" y="191770"/>
                </a:lnTo>
                <a:lnTo>
                  <a:pt x="768294" y="193040"/>
                </a:lnTo>
                <a:lnTo>
                  <a:pt x="1072732" y="193040"/>
                </a:lnTo>
                <a:lnTo>
                  <a:pt x="1086106" y="194310"/>
                </a:lnTo>
                <a:lnTo>
                  <a:pt x="1148490" y="198120"/>
                </a:lnTo>
                <a:lnTo>
                  <a:pt x="1267799" y="201930"/>
                </a:lnTo>
                <a:lnTo>
                  <a:pt x="1273873" y="201930"/>
                </a:lnTo>
                <a:lnTo>
                  <a:pt x="1212390" y="205740"/>
                </a:lnTo>
                <a:lnTo>
                  <a:pt x="1092846" y="210820"/>
                </a:lnTo>
                <a:lnTo>
                  <a:pt x="980647" y="213360"/>
                </a:lnTo>
                <a:close/>
              </a:path>
              <a:path w="4977765" h="391160">
                <a:moveTo>
                  <a:pt x="1273873" y="201930"/>
                </a:moveTo>
                <a:lnTo>
                  <a:pt x="1267799" y="201930"/>
                </a:lnTo>
                <a:lnTo>
                  <a:pt x="1148490" y="198120"/>
                </a:lnTo>
                <a:lnTo>
                  <a:pt x="1086106" y="194310"/>
                </a:lnTo>
                <a:lnTo>
                  <a:pt x="1032610" y="189230"/>
                </a:lnTo>
                <a:lnTo>
                  <a:pt x="985619" y="182880"/>
                </a:lnTo>
                <a:lnTo>
                  <a:pt x="942749" y="177800"/>
                </a:lnTo>
                <a:lnTo>
                  <a:pt x="901618" y="171450"/>
                </a:lnTo>
                <a:lnTo>
                  <a:pt x="808223" y="152400"/>
                </a:lnTo>
                <a:lnTo>
                  <a:pt x="741642" y="129540"/>
                </a:lnTo>
                <a:lnTo>
                  <a:pt x="702209" y="109220"/>
                </a:lnTo>
                <a:lnTo>
                  <a:pt x="668562" y="93980"/>
                </a:lnTo>
                <a:lnTo>
                  <a:pt x="649380" y="91440"/>
                </a:lnTo>
                <a:lnTo>
                  <a:pt x="4976527" y="91440"/>
                </a:lnTo>
                <a:lnTo>
                  <a:pt x="4961079" y="129540"/>
                </a:lnTo>
                <a:lnTo>
                  <a:pt x="4955481" y="134620"/>
                </a:lnTo>
                <a:lnTo>
                  <a:pt x="4553277" y="134620"/>
                </a:lnTo>
                <a:lnTo>
                  <a:pt x="4508090" y="135890"/>
                </a:lnTo>
                <a:lnTo>
                  <a:pt x="4467934" y="135890"/>
                </a:lnTo>
                <a:lnTo>
                  <a:pt x="4396939" y="138430"/>
                </a:lnTo>
                <a:lnTo>
                  <a:pt x="2576312" y="138430"/>
                </a:lnTo>
                <a:lnTo>
                  <a:pt x="2530373" y="139700"/>
                </a:lnTo>
                <a:lnTo>
                  <a:pt x="2445035" y="139700"/>
                </a:lnTo>
                <a:lnTo>
                  <a:pt x="2369430" y="142240"/>
                </a:lnTo>
                <a:lnTo>
                  <a:pt x="2308055" y="143510"/>
                </a:lnTo>
                <a:lnTo>
                  <a:pt x="2155005" y="151130"/>
                </a:lnTo>
                <a:lnTo>
                  <a:pt x="2110335" y="154940"/>
                </a:lnTo>
                <a:lnTo>
                  <a:pt x="1824702" y="170180"/>
                </a:lnTo>
                <a:lnTo>
                  <a:pt x="1782069" y="171450"/>
                </a:lnTo>
                <a:lnTo>
                  <a:pt x="1631620" y="179070"/>
                </a:lnTo>
                <a:lnTo>
                  <a:pt x="1437423" y="191770"/>
                </a:lnTo>
                <a:lnTo>
                  <a:pt x="1107447" y="191770"/>
                </a:lnTo>
                <a:lnTo>
                  <a:pt x="1176833" y="193040"/>
                </a:lnTo>
                <a:lnTo>
                  <a:pt x="1315276" y="193040"/>
                </a:lnTo>
                <a:lnTo>
                  <a:pt x="1383861" y="194310"/>
                </a:lnTo>
                <a:lnTo>
                  <a:pt x="1396838" y="194310"/>
                </a:lnTo>
                <a:lnTo>
                  <a:pt x="1273873" y="201930"/>
                </a:lnTo>
                <a:close/>
              </a:path>
              <a:path w="4977765" h="391160">
                <a:moveTo>
                  <a:pt x="4905232" y="147320"/>
                </a:moveTo>
                <a:lnTo>
                  <a:pt x="4733470" y="138430"/>
                </a:lnTo>
                <a:lnTo>
                  <a:pt x="4553277" y="134620"/>
                </a:lnTo>
                <a:lnTo>
                  <a:pt x="4955481" y="134620"/>
                </a:lnTo>
                <a:lnTo>
                  <a:pt x="4949507" y="138430"/>
                </a:lnTo>
                <a:lnTo>
                  <a:pt x="4937495" y="142240"/>
                </a:lnTo>
                <a:lnTo>
                  <a:pt x="4922841" y="144780"/>
                </a:lnTo>
                <a:lnTo>
                  <a:pt x="4910452" y="146050"/>
                </a:lnTo>
                <a:lnTo>
                  <a:pt x="4905232" y="147320"/>
                </a:lnTo>
                <a:close/>
              </a:path>
              <a:path w="4977765" h="391160">
                <a:moveTo>
                  <a:pt x="4292078" y="142240"/>
                </a:moveTo>
                <a:lnTo>
                  <a:pt x="3594060" y="142240"/>
                </a:lnTo>
                <a:lnTo>
                  <a:pt x="3119377" y="139700"/>
                </a:lnTo>
                <a:lnTo>
                  <a:pt x="3060504" y="138430"/>
                </a:lnTo>
                <a:lnTo>
                  <a:pt x="4396939" y="138430"/>
                </a:lnTo>
                <a:lnTo>
                  <a:pt x="4292078" y="142240"/>
                </a:lnTo>
                <a:close/>
              </a:path>
              <a:path w="4977765" h="391160">
                <a:moveTo>
                  <a:pt x="4190749" y="143510"/>
                </a:moveTo>
                <a:lnTo>
                  <a:pt x="3763731" y="143510"/>
                </a:lnTo>
                <a:lnTo>
                  <a:pt x="3708186" y="142240"/>
                </a:lnTo>
                <a:lnTo>
                  <a:pt x="4227310" y="142240"/>
                </a:lnTo>
                <a:lnTo>
                  <a:pt x="4190749" y="143510"/>
                </a:lnTo>
                <a:close/>
              </a:path>
              <a:path w="4977765" h="391160">
                <a:moveTo>
                  <a:pt x="1072732" y="193040"/>
                </a:moveTo>
                <a:lnTo>
                  <a:pt x="768294" y="193040"/>
                </a:lnTo>
                <a:lnTo>
                  <a:pt x="834302" y="191770"/>
                </a:lnTo>
                <a:lnTo>
                  <a:pt x="1059358" y="191770"/>
                </a:lnTo>
                <a:lnTo>
                  <a:pt x="1072732" y="193040"/>
                </a:lnTo>
                <a:close/>
              </a:path>
              <a:path w="4977765" h="391160">
                <a:moveTo>
                  <a:pt x="1396838" y="194310"/>
                </a:moveTo>
                <a:lnTo>
                  <a:pt x="1383861" y="194310"/>
                </a:lnTo>
                <a:lnTo>
                  <a:pt x="1315276" y="193040"/>
                </a:lnTo>
                <a:lnTo>
                  <a:pt x="1176833" y="193040"/>
                </a:lnTo>
                <a:lnTo>
                  <a:pt x="1107447" y="191770"/>
                </a:lnTo>
                <a:lnTo>
                  <a:pt x="1437423" y="191770"/>
                </a:lnTo>
                <a:lnTo>
                  <a:pt x="1396838" y="194310"/>
                </a:lnTo>
                <a:close/>
              </a:path>
              <a:path w="4977765" h="391160">
                <a:moveTo>
                  <a:pt x="723465" y="194310"/>
                </a:moveTo>
                <a:lnTo>
                  <a:pt x="640661" y="194310"/>
                </a:lnTo>
                <a:lnTo>
                  <a:pt x="703668" y="193040"/>
                </a:lnTo>
                <a:lnTo>
                  <a:pt x="719331" y="193040"/>
                </a:lnTo>
                <a:lnTo>
                  <a:pt x="723465" y="194310"/>
                </a:lnTo>
                <a:close/>
              </a:path>
              <a:path w="4977765" h="391160">
                <a:moveTo>
                  <a:pt x="1379268" y="341542"/>
                </a:moveTo>
                <a:lnTo>
                  <a:pt x="67674" y="341542"/>
                </a:lnTo>
                <a:lnTo>
                  <a:pt x="76575" y="340219"/>
                </a:lnTo>
                <a:lnTo>
                  <a:pt x="76918" y="340219"/>
                </a:lnTo>
                <a:lnTo>
                  <a:pt x="85868" y="336550"/>
                </a:lnTo>
                <a:lnTo>
                  <a:pt x="96392" y="327660"/>
                </a:lnTo>
                <a:lnTo>
                  <a:pt x="106664" y="317500"/>
                </a:lnTo>
                <a:lnTo>
                  <a:pt x="114924" y="303530"/>
                </a:lnTo>
                <a:lnTo>
                  <a:pt x="119410" y="290830"/>
                </a:lnTo>
                <a:lnTo>
                  <a:pt x="119327" y="276860"/>
                </a:lnTo>
                <a:lnTo>
                  <a:pt x="101969" y="238760"/>
                </a:lnTo>
                <a:lnTo>
                  <a:pt x="67085" y="220980"/>
                </a:lnTo>
                <a:lnTo>
                  <a:pt x="60376" y="220980"/>
                </a:lnTo>
                <a:lnTo>
                  <a:pt x="75994" y="217170"/>
                </a:lnTo>
                <a:lnTo>
                  <a:pt x="121744" y="212090"/>
                </a:lnTo>
                <a:lnTo>
                  <a:pt x="223118" y="204470"/>
                </a:lnTo>
                <a:lnTo>
                  <a:pt x="309786" y="201930"/>
                </a:lnTo>
                <a:lnTo>
                  <a:pt x="358138" y="199390"/>
                </a:lnTo>
                <a:lnTo>
                  <a:pt x="560131" y="194310"/>
                </a:lnTo>
                <a:lnTo>
                  <a:pt x="560765" y="195580"/>
                </a:lnTo>
                <a:lnTo>
                  <a:pt x="585481" y="215900"/>
                </a:lnTo>
                <a:lnTo>
                  <a:pt x="641329" y="248920"/>
                </a:lnTo>
                <a:lnTo>
                  <a:pt x="682587" y="266700"/>
                </a:lnTo>
                <a:lnTo>
                  <a:pt x="768866" y="287020"/>
                </a:lnTo>
                <a:lnTo>
                  <a:pt x="809062" y="294640"/>
                </a:lnTo>
                <a:lnTo>
                  <a:pt x="854069" y="300990"/>
                </a:lnTo>
                <a:lnTo>
                  <a:pt x="956819" y="313690"/>
                </a:lnTo>
                <a:lnTo>
                  <a:pt x="1013712" y="318770"/>
                </a:lnTo>
                <a:lnTo>
                  <a:pt x="1270945" y="335280"/>
                </a:lnTo>
                <a:lnTo>
                  <a:pt x="1324139" y="337820"/>
                </a:lnTo>
                <a:lnTo>
                  <a:pt x="1379268" y="341542"/>
                </a:lnTo>
                <a:close/>
              </a:path>
              <a:path w="4977765" h="391160">
                <a:moveTo>
                  <a:pt x="2159378" y="213360"/>
                </a:moveTo>
                <a:lnTo>
                  <a:pt x="980647" y="213360"/>
                </a:lnTo>
                <a:lnTo>
                  <a:pt x="1092846" y="210820"/>
                </a:lnTo>
                <a:lnTo>
                  <a:pt x="1212390" y="205740"/>
                </a:lnTo>
                <a:lnTo>
                  <a:pt x="1396838" y="194310"/>
                </a:lnTo>
                <a:lnTo>
                  <a:pt x="1451709" y="194310"/>
                </a:lnTo>
                <a:lnTo>
                  <a:pt x="1648469" y="198120"/>
                </a:lnTo>
                <a:lnTo>
                  <a:pt x="1607511" y="198120"/>
                </a:lnTo>
                <a:lnTo>
                  <a:pt x="1484799" y="200660"/>
                </a:lnTo>
                <a:lnTo>
                  <a:pt x="1426112" y="200660"/>
                </a:lnTo>
                <a:lnTo>
                  <a:pt x="1369990" y="201930"/>
                </a:lnTo>
                <a:lnTo>
                  <a:pt x="1819363" y="201930"/>
                </a:lnTo>
                <a:lnTo>
                  <a:pt x="1990257" y="205740"/>
                </a:lnTo>
                <a:lnTo>
                  <a:pt x="2037767" y="208280"/>
                </a:lnTo>
                <a:lnTo>
                  <a:pt x="2122563" y="210820"/>
                </a:lnTo>
                <a:lnTo>
                  <a:pt x="2159378" y="213360"/>
                </a:lnTo>
                <a:close/>
              </a:path>
              <a:path w="4977765" h="391160">
                <a:moveTo>
                  <a:pt x="2294777" y="226060"/>
                </a:moveTo>
                <a:lnTo>
                  <a:pt x="2292367" y="226060"/>
                </a:lnTo>
                <a:lnTo>
                  <a:pt x="2263918" y="220980"/>
                </a:lnTo>
                <a:lnTo>
                  <a:pt x="2244662" y="219710"/>
                </a:lnTo>
                <a:lnTo>
                  <a:pt x="2220663" y="217170"/>
                </a:lnTo>
                <a:lnTo>
                  <a:pt x="2192156" y="214630"/>
                </a:lnTo>
                <a:lnTo>
                  <a:pt x="2159378" y="213360"/>
                </a:lnTo>
                <a:lnTo>
                  <a:pt x="2122563" y="210820"/>
                </a:lnTo>
                <a:lnTo>
                  <a:pt x="2037767" y="208280"/>
                </a:lnTo>
                <a:lnTo>
                  <a:pt x="1990257" y="205740"/>
                </a:lnTo>
                <a:lnTo>
                  <a:pt x="1648469" y="198120"/>
                </a:lnTo>
                <a:lnTo>
                  <a:pt x="1670357" y="198120"/>
                </a:lnTo>
                <a:lnTo>
                  <a:pt x="1796080" y="195580"/>
                </a:lnTo>
                <a:lnTo>
                  <a:pt x="1975902" y="195580"/>
                </a:lnTo>
                <a:lnTo>
                  <a:pt x="2083063" y="198120"/>
                </a:lnTo>
                <a:lnTo>
                  <a:pt x="2131059" y="200660"/>
                </a:lnTo>
                <a:lnTo>
                  <a:pt x="2174545" y="204470"/>
                </a:lnTo>
                <a:lnTo>
                  <a:pt x="2212934" y="208280"/>
                </a:lnTo>
                <a:lnTo>
                  <a:pt x="2272056" y="218440"/>
                </a:lnTo>
                <a:lnTo>
                  <a:pt x="2291612" y="224790"/>
                </a:lnTo>
                <a:lnTo>
                  <a:pt x="2294777" y="226060"/>
                </a:lnTo>
                <a:close/>
              </a:path>
              <a:path w="4977765" h="391160">
                <a:moveTo>
                  <a:pt x="1819363" y="201930"/>
                </a:moveTo>
                <a:lnTo>
                  <a:pt x="1369990" y="201930"/>
                </a:lnTo>
                <a:lnTo>
                  <a:pt x="1426112" y="200660"/>
                </a:lnTo>
                <a:lnTo>
                  <a:pt x="1484799" y="200660"/>
                </a:lnTo>
                <a:lnTo>
                  <a:pt x="1607511" y="198120"/>
                </a:lnTo>
                <a:lnTo>
                  <a:pt x="1648469" y="198120"/>
                </a:lnTo>
                <a:lnTo>
                  <a:pt x="1819363" y="201930"/>
                </a:lnTo>
                <a:close/>
              </a:path>
              <a:path w="4977765" h="391160">
                <a:moveTo>
                  <a:pt x="34608" y="228600"/>
                </a:moveTo>
                <a:lnTo>
                  <a:pt x="38909" y="227330"/>
                </a:lnTo>
                <a:lnTo>
                  <a:pt x="53626" y="222250"/>
                </a:lnTo>
                <a:lnTo>
                  <a:pt x="57648" y="220980"/>
                </a:lnTo>
                <a:lnTo>
                  <a:pt x="40922" y="227330"/>
                </a:lnTo>
                <a:lnTo>
                  <a:pt x="34608" y="228600"/>
                </a:lnTo>
                <a:close/>
              </a:path>
              <a:path w="4977765" h="391160">
                <a:moveTo>
                  <a:pt x="102922" y="240030"/>
                </a:moveTo>
                <a:lnTo>
                  <a:pt x="18160" y="240030"/>
                </a:lnTo>
                <a:lnTo>
                  <a:pt x="25199" y="234950"/>
                </a:lnTo>
                <a:lnTo>
                  <a:pt x="34608" y="228600"/>
                </a:lnTo>
                <a:lnTo>
                  <a:pt x="40922" y="227330"/>
                </a:lnTo>
                <a:lnTo>
                  <a:pt x="57648" y="220980"/>
                </a:lnTo>
                <a:lnTo>
                  <a:pt x="67085" y="220980"/>
                </a:lnTo>
                <a:lnTo>
                  <a:pt x="77063" y="222250"/>
                </a:lnTo>
                <a:lnTo>
                  <a:pt x="86539" y="226060"/>
                </a:lnTo>
                <a:lnTo>
                  <a:pt x="95009" y="231140"/>
                </a:lnTo>
                <a:lnTo>
                  <a:pt x="101969" y="238760"/>
                </a:lnTo>
                <a:lnTo>
                  <a:pt x="102922" y="240030"/>
                </a:lnTo>
                <a:close/>
              </a:path>
              <a:path w="4977765" h="391160">
                <a:moveTo>
                  <a:pt x="2335849" y="274077"/>
                </a:moveTo>
                <a:lnTo>
                  <a:pt x="2335498" y="273050"/>
                </a:lnTo>
                <a:lnTo>
                  <a:pt x="2331989" y="261620"/>
                </a:lnTo>
                <a:lnTo>
                  <a:pt x="2323813" y="247650"/>
                </a:lnTo>
                <a:lnTo>
                  <a:pt x="2310605" y="236220"/>
                </a:lnTo>
                <a:lnTo>
                  <a:pt x="2294777" y="226060"/>
                </a:lnTo>
                <a:lnTo>
                  <a:pt x="2302011" y="228600"/>
                </a:lnTo>
                <a:lnTo>
                  <a:pt x="2309138" y="232410"/>
                </a:lnTo>
                <a:lnTo>
                  <a:pt x="2315762" y="238760"/>
                </a:lnTo>
                <a:lnTo>
                  <a:pt x="2323435" y="245110"/>
                </a:lnTo>
                <a:lnTo>
                  <a:pt x="2329850" y="254000"/>
                </a:lnTo>
                <a:lnTo>
                  <a:pt x="2334247" y="264145"/>
                </a:lnTo>
                <a:lnTo>
                  <a:pt x="2335849" y="274077"/>
                </a:lnTo>
                <a:close/>
              </a:path>
              <a:path w="4977765" h="391160">
                <a:moveTo>
                  <a:pt x="20135" y="238483"/>
                </a:moveTo>
                <a:lnTo>
                  <a:pt x="22833" y="236220"/>
                </a:lnTo>
                <a:lnTo>
                  <a:pt x="27505" y="232410"/>
                </a:lnTo>
                <a:lnTo>
                  <a:pt x="34608" y="228600"/>
                </a:lnTo>
                <a:lnTo>
                  <a:pt x="25199" y="234950"/>
                </a:lnTo>
                <a:lnTo>
                  <a:pt x="20135" y="238483"/>
                </a:lnTo>
                <a:close/>
              </a:path>
              <a:path w="4977765" h="391160">
                <a:moveTo>
                  <a:pt x="18160" y="240030"/>
                </a:moveTo>
                <a:lnTo>
                  <a:pt x="19738" y="238760"/>
                </a:lnTo>
                <a:lnTo>
                  <a:pt x="23379" y="236220"/>
                </a:lnTo>
                <a:lnTo>
                  <a:pt x="20304" y="238483"/>
                </a:lnTo>
                <a:lnTo>
                  <a:pt x="18160" y="240030"/>
                </a:lnTo>
                <a:close/>
              </a:path>
              <a:path w="4977765" h="391160">
                <a:moveTo>
                  <a:pt x="7697" y="251460"/>
                </a:moveTo>
                <a:lnTo>
                  <a:pt x="10877" y="246380"/>
                </a:lnTo>
                <a:lnTo>
                  <a:pt x="13173" y="245110"/>
                </a:lnTo>
                <a:lnTo>
                  <a:pt x="15524" y="242570"/>
                </a:lnTo>
                <a:lnTo>
                  <a:pt x="17917" y="240030"/>
                </a:lnTo>
                <a:lnTo>
                  <a:pt x="19738" y="238760"/>
                </a:lnTo>
                <a:lnTo>
                  <a:pt x="18160" y="240030"/>
                </a:lnTo>
                <a:lnTo>
                  <a:pt x="102922" y="240030"/>
                </a:lnTo>
                <a:lnTo>
                  <a:pt x="108646" y="247650"/>
                </a:lnTo>
                <a:lnTo>
                  <a:pt x="10734" y="247650"/>
                </a:lnTo>
                <a:lnTo>
                  <a:pt x="8679" y="250190"/>
                </a:lnTo>
                <a:lnTo>
                  <a:pt x="7697" y="251460"/>
                </a:lnTo>
                <a:close/>
              </a:path>
              <a:path w="4977765" h="391160">
                <a:moveTo>
                  <a:pt x="10877" y="246380"/>
                </a:moveTo>
                <a:lnTo>
                  <a:pt x="14759" y="242570"/>
                </a:lnTo>
                <a:lnTo>
                  <a:pt x="16988" y="240030"/>
                </a:lnTo>
                <a:lnTo>
                  <a:pt x="17651" y="240030"/>
                </a:lnTo>
                <a:lnTo>
                  <a:pt x="13173" y="245110"/>
                </a:lnTo>
                <a:lnTo>
                  <a:pt x="10877" y="246380"/>
                </a:lnTo>
                <a:close/>
              </a:path>
              <a:path w="4977765" h="391160">
                <a:moveTo>
                  <a:pt x="2766" y="264145"/>
                </a:moveTo>
                <a:lnTo>
                  <a:pt x="4038" y="259080"/>
                </a:lnTo>
                <a:lnTo>
                  <a:pt x="4536" y="257810"/>
                </a:lnTo>
                <a:lnTo>
                  <a:pt x="5801" y="255270"/>
                </a:lnTo>
                <a:lnTo>
                  <a:pt x="6339" y="254000"/>
                </a:lnTo>
                <a:lnTo>
                  <a:pt x="7697" y="251460"/>
                </a:lnTo>
                <a:lnTo>
                  <a:pt x="10734" y="247650"/>
                </a:lnTo>
                <a:lnTo>
                  <a:pt x="108646" y="247650"/>
                </a:lnTo>
                <a:lnTo>
                  <a:pt x="109599" y="248920"/>
                </a:lnTo>
                <a:lnTo>
                  <a:pt x="115164" y="261620"/>
                </a:lnTo>
                <a:lnTo>
                  <a:pt x="3658" y="261620"/>
                </a:lnTo>
                <a:lnTo>
                  <a:pt x="3288" y="262890"/>
                </a:lnTo>
                <a:lnTo>
                  <a:pt x="2766" y="264145"/>
                </a:lnTo>
                <a:close/>
              </a:path>
              <a:path w="4977765" h="391160">
                <a:moveTo>
                  <a:pt x="4536" y="257810"/>
                </a:moveTo>
                <a:lnTo>
                  <a:pt x="5660" y="255270"/>
                </a:lnTo>
                <a:lnTo>
                  <a:pt x="6339" y="254000"/>
                </a:lnTo>
                <a:lnTo>
                  <a:pt x="5801" y="255270"/>
                </a:lnTo>
                <a:lnTo>
                  <a:pt x="4536" y="257810"/>
                </a:lnTo>
                <a:close/>
              </a:path>
              <a:path w="4977765" h="391160">
                <a:moveTo>
                  <a:pt x="67674" y="341542"/>
                </a:moveTo>
                <a:lnTo>
                  <a:pt x="60108" y="341542"/>
                </a:lnTo>
                <a:lnTo>
                  <a:pt x="40922" y="335280"/>
                </a:lnTo>
                <a:lnTo>
                  <a:pt x="9245" y="312420"/>
                </a:lnTo>
                <a:lnTo>
                  <a:pt x="1959" y="294640"/>
                </a:lnTo>
                <a:lnTo>
                  <a:pt x="1740" y="294640"/>
                </a:lnTo>
                <a:lnTo>
                  <a:pt x="658" y="288780"/>
                </a:lnTo>
                <a:lnTo>
                  <a:pt x="498" y="288277"/>
                </a:lnTo>
                <a:lnTo>
                  <a:pt x="519" y="274902"/>
                </a:lnTo>
                <a:lnTo>
                  <a:pt x="636" y="274077"/>
                </a:lnTo>
                <a:lnTo>
                  <a:pt x="1807" y="267970"/>
                </a:lnTo>
                <a:lnTo>
                  <a:pt x="2921" y="264145"/>
                </a:lnTo>
                <a:lnTo>
                  <a:pt x="3176" y="262890"/>
                </a:lnTo>
                <a:lnTo>
                  <a:pt x="3658" y="261620"/>
                </a:lnTo>
                <a:lnTo>
                  <a:pt x="115164" y="261620"/>
                </a:lnTo>
                <a:lnTo>
                  <a:pt x="115721" y="262890"/>
                </a:lnTo>
                <a:lnTo>
                  <a:pt x="119327" y="276860"/>
                </a:lnTo>
                <a:lnTo>
                  <a:pt x="119410" y="290830"/>
                </a:lnTo>
                <a:lnTo>
                  <a:pt x="118064" y="294640"/>
                </a:lnTo>
                <a:lnTo>
                  <a:pt x="1959" y="294640"/>
                </a:lnTo>
                <a:lnTo>
                  <a:pt x="2129" y="295746"/>
                </a:lnTo>
                <a:lnTo>
                  <a:pt x="117673" y="295746"/>
                </a:lnTo>
                <a:lnTo>
                  <a:pt x="114924" y="303530"/>
                </a:lnTo>
                <a:lnTo>
                  <a:pt x="106664" y="317500"/>
                </a:lnTo>
                <a:lnTo>
                  <a:pt x="96392" y="327660"/>
                </a:lnTo>
                <a:lnTo>
                  <a:pt x="85868" y="336550"/>
                </a:lnTo>
                <a:lnTo>
                  <a:pt x="76918" y="340219"/>
                </a:lnTo>
                <a:lnTo>
                  <a:pt x="76575" y="340219"/>
                </a:lnTo>
                <a:lnTo>
                  <a:pt x="67674" y="341542"/>
                </a:lnTo>
                <a:close/>
              </a:path>
              <a:path w="4977765" h="391160">
                <a:moveTo>
                  <a:pt x="2177" y="266700"/>
                </a:moveTo>
                <a:lnTo>
                  <a:pt x="2348" y="265430"/>
                </a:lnTo>
                <a:lnTo>
                  <a:pt x="3176" y="262890"/>
                </a:lnTo>
                <a:lnTo>
                  <a:pt x="2921" y="264145"/>
                </a:lnTo>
                <a:lnTo>
                  <a:pt x="2547" y="265430"/>
                </a:lnTo>
                <a:lnTo>
                  <a:pt x="2125" y="266700"/>
                </a:lnTo>
                <a:close/>
              </a:path>
              <a:path w="4977765" h="391160">
                <a:moveTo>
                  <a:pt x="195" y="281940"/>
                </a:moveTo>
                <a:lnTo>
                  <a:pt x="65" y="279400"/>
                </a:lnTo>
                <a:lnTo>
                  <a:pt x="0" y="278130"/>
                </a:lnTo>
                <a:lnTo>
                  <a:pt x="221" y="276860"/>
                </a:lnTo>
                <a:lnTo>
                  <a:pt x="471" y="274902"/>
                </a:lnTo>
                <a:lnTo>
                  <a:pt x="370" y="278130"/>
                </a:lnTo>
                <a:lnTo>
                  <a:pt x="312" y="279400"/>
                </a:lnTo>
                <a:lnTo>
                  <a:pt x="195" y="281940"/>
                </a:lnTo>
                <a:close/>
              </a:path>
              <a:path w="4977765" h="391160">
                <a:moveTo>
                  <a:pt x="2325312" y="312420"/>
                </a:moveTo>
                <a:lnTo>
                  <a:pt x="2330018" y="304800"/>
                </a:lnTo>
                <a:lnTo>
                  <a:pt x="2334650" y="288277"/>
                </a:lnTo>
                <a:lnTo>
                  <a:pt x="2335835" y="274902"/>
                </a:lnTo>
                <a:lnTo>
                  <a:pt x="2335713" y="279400"/>
                </a:lnTo>
                <a:lnTo>
                  <a:pt x="2335619" y="281940"/>
                </a:lnTo>
                <a:lnTo>
                  <a:pt x="2335493" y="285750"/>
                </a:lnTo>
                <a:lnTo>
                  <a:pt x="2335404" y="288277"/>
                </a:lnTo>
                <a:lnTo>
                  <a:pt x="2331024" y="303530"/>
                </a:lnTo>
                <a:lnTo>
                  <a:pt x="2328608" y="307340"/>
                </a:lnTo>
                <a:lnTo>
                  <a:pt x="2325312" y="312420"/>
                </a:lnTo>
                <a:close/>
              </a:path>
              <a:path w="4977765" h="391160">
                <a:moveTo>
                  <a:pt x="474" y="287786"/>
                </a:moveTo>
                <a:lnTo>
                  <a:pt x="0" y="285750"/>
                </a:lnTo>
                <a:lnTo>
                  <a:pt x="195" y="281940"/>
                </a:lnTo>
                <a:lnTo>
                  <a:pt x="377" y="285750"/>
                </a:lnTo>
                <a:lnTo>
                  <a:pt x="474" y="287786"/>
                </a:lnTo>
                <a:close/>
              </a:path>
              <a:path w="4977765" h="391160">
                <a:moveTo>
                  <a:pt x="4034" y="300990"/>
                </a:moveTo>
                <a:lnTo>
                  <a:pt x="2632" y="297180"/>
                </a:lnTo>
                <a:lnTo>
                  <a:pt x="2129" y="295746"/>
                </a:lnTo>
                <a:lnTo>
                  <a:pt x="1959" y="294640"/>
                </a:lnTo>
                <a:lnTo>
                  <a:pt x="4034" y="300990"/>
                </a:lnTo>
                <a:close/>
              </a:path>
              <a:path w="4977765" h="391160">
                <a:moveTo>
                  <a:pt x="12114" y="316230"/>
                </a:moveTo>
                <a:lnTo>
                  <a:pt x="10734" y="314960"/>
                </a:lnTo>
                <a:lnTo>
                  <a:pt x="5660" y="307340"/>
                </a:lnTo>
                <a:lnTo>
                  <a:pt x="2348" y="297180"/>
                </a:lnTo>
                <a:lnTo>
                  <a:pt x="2129" y="295746"/>
                </a:lnTo>
                <a:lnTo>
                  <a:pt x="4863" y="303530"/>
                </a:lnTo>
                <a:lnTo>
                  <a:pt x="9245" y="312420"/>
                </a:lnTo>
                <a:lnTo>
                  <a:pt x="12114" y="316230"/>
                </a:lnTo>
                <a:close/>
              </a:path>
              <a:path w="4977765" h="391160">
                <a:moveTo>
                  <a:pt x="60108" y="341542"/>
                </a:moveTo>
                <a:lnTo>
                  <a:pt x="56660" y="341542"/>
                </a:lnTo>
                <a:lnTo>
                  <a:pt x="48664" y="340219"/>
                </a:lnTo>
                <a:lnTo>
                  <a:pt x="48385" y="340219"/>
                </a:lnTo>
                <a:lnTo>
                  <a:pt x="14759" y="320040"/>
                </a:lnTo>
                <a:lnTo>
                  <a:pt x="12114" y="316230"/>
                </a:lnTo>
                <a:lnTo>
                  <a:pt x="18113" y="322580"/>
                </a:lnTo>
                <a:lnTo>
                  <a:pt x="27505" y="330200"/>
                </a:lnTo>
                <a:lnTo>
                  <a:pt x="40922" y="335280"/>
                </a:lnTo>
                <a:lnTo>
                  <a:pt x="60108" y="341542"/>
                </a:lnTo>
                <a:close/>
              </a:path>
              <a:path w="4977765" h="391160">
                <a:moveTo>
                  <a:pt x="2305029" y="332740"/>
                </a:moveTo>
                <a:lnTo>
                  <a:pt x="2319875" y="320040"/>
                </a:lnTo>
                <a:lnTo>
                  <a:pt x="2321390" y="318770"/>
                </a:lnTo>
                <a:lnTo>
                  <a:pt x="2320605" y="320040"/>
                </a:lnTo>
                <a:lnTo>
                  <a:pt x="2305029" y="332740"/>
                </a:lnTo>
                <a:close/>
              </a:path>
              <a:path w="4977765" h="391160">
                <a:moveTo>
                  <a:pt x="2287140" y="340219"/>
                </a:moveTo>
                <a:lnTo>
                  <a:pt x="2286939" y="340219"/>
                </a:lnTo>
                <a:lnTo>
                  <a:pt x="2305029" y="332740"/>
                </a:lnTo>
                <a:lnTo>
                  <a:pt x="2291771" y="339090"/>
                </a:lnTo>
                <a:lnTo>
                  <a:pt x="2287140" y="340219"/>
                </a:lnTo>
                <a:close/>
              </a:path>
              <a:path w="4977765" h="391160">
                <a:moveTo>
                  <a:pt x="2156513" y="364490"/>
                </a:moveTo>
                <a:lnTo>
                  <a:pt x="1998369" y="364490"/>
                </a:lnTo>
                <a:lnTo>
                  <a:pt x="2104227" y="361950"/>
                </a:lnTo>
                <a:lnTo>
                  <a:pt x="2193636" y="356870"/>
                </a:lnTo>
                <a:lnTo>
                  <a:pt x="2230760" y="351790"/>
                </a:lnTo>
                <a:lnTo>
                  <a:pt x="2262077" y="346710"/>
                </a:lnTo>
                <a:lnTo>
                  <a:pt x="2287155" y="340219"/>
                </a:lnTo>
                <a:lnTo>
                  <a:pt x="2250784" y="350520"/>
                </a:lnTo>
                <a:lnTo>
                  <a:pt x="2223507" y="355600"/>
                </a:lnTo>
                <a:lnTo>
                  <a:pt x="2192008" y="359410"/>
                </a:lnTo>
                <a:lnTo>
                  <a:pt x="2156513" y="364490"/>
                </a:lnTo>
                <a:close/>
              </a:path>
              <a:path w="4977765" h="391160">
                <a:moveTo>
                  <a:pt x="1566851" y="391160"/>
                </a:moveTo>
                <a:lnTo>
                  <a:pt x="1160317" y="391160"/>
                </a:lnTo>
                <a:lnTo>
                  <a:pt x="1022920" y="388620"/>
                </a:lnTo>
                <a:lnTo>
                  <a:pt x="954884" y="388620"/>
                </a:lnTo>
                <a:lnTo>
                  <a:pt x="887589" y="387350"/>
                </a:lnTo>
                <a:lnTo>
                  <a:pt x="821262" y="384810"/>
                </a:lnTo>
                <a:lnTo>
                  <a:pt x="692413" y="382270"/>
                </a:lnTo>
                <a:lnTo>
                  <a:pt x="570142" y="377190"/>
                </a:lnTo>
                <a:lnTo>
                  <a:pt x="512037" y="375920"/>
                </a:lnTo>
                <a:lnTo>
                  <a:pt x="260847" y="363220"/>
                </a:lnTo>
                <a:lnTo>
                  <a:pt x="220055" y="359410"/>
                </a:lnTo>
                <a:lnTo>
                  <a:pt x="149721" y="354330"/>
                </a:lnTo>
                <a:lnTo>
                  <a:pt x="120631" y="350520"/>
                </a:lnTo>
                <a:lnTo>
                  <a:pt x="95893" y="347980"/>
                </a:lnTo>
                <a:lnTo>
                  <a:pt x="75733" y="344170"/>
                </a:lnTo>
                <a:lnTo>
                  <a:pt x="59846" y="341542"/>
                </a:lnTo>
                <a:lnTo>
                  <a:pt x="1380572" y="341542"/>
                </a:lnTo>
                <a:lnTo>
                  <a:pt x="1439662" y="345440"/>
                </a:lnTo>
                <a:lnTo>
                  <a:pt x="1500861" y="347980"/>
                </a:lnTo>
                <a:lnTo>
                  <a:pt x="1563598" y="351790"/>
                </a:lnTo>
                <a:lnTo>
                  <a:pt x="1818630" y="361950"/>
                </a:lnTo>
                <a:lnTo>
                  <a:pt x="1880583" y="363220"/>
                </a:lnTo>
                <a:lnTo>
                  <a:pt x="1940685" y="363220"/>
                </a:lnTo>
                <a:lnTo>
                  <a:pt x="1998369" y="364490"/>
                </a:lnTo>
                <a:lnTo>
                  <a:pt x="2156513" y="364490"/>
                </a:lnTo>
                <a:lnTo>
                  <a:pt x="2117248" y="368300"/>
                </a:lnTo>
                <a:lnTo>
                  <a:pt x="2028307" y="375920"/>
                </a:lnTo>
                <a:lnTo>
                  <a:pt x="1872259" y="383540"/>
                </a:lnTo>
                <a:lnTo>
                  <a:pt x="1815108" y="384810"/>
                </a:lnTo>
                <a:lnTo>
                  <a:pt x="1755766" y="387350"/>
                </a:lnTo>
                <a:lnTo>
                  <a:pt x="1566851" y="3911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6" name="object 16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784034" y="8880044"/>
            <a:ext cx="1811161" cy="182881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870099" y="2033793"/>
            <a:ext cx="3905249" cy="895349"/>
          </a:xfrm>
          <a:prstGeom prst="rect">
            <a:avLst/>
          </a:prstGeom>
        </p:spPr>
      </p:pic>
      <p:grpSp>
        <p:nvGrpSpPr>
          <p:cNvPr id="18" name="object 18" descr=""/>
          <p:cNvGrpSpPr/>
          <p:nvPr/>
        </p:nvGrpSpPr>
        <p:grpSpPr>
          <a:xfrm>
            <a:off x="3439277" y="8330217"/>
            <a:ext cx="3455670" cy="1452880"/>
            <a:chOff x="3439277" y="8330217"/>
            <a:chExt cx="3455670" cy="1452880"/>
          </a:xfrm>
        </p:grpSpPr>
        <p:sp>
          <p:nvSpPr>
            <p:cNvPr id="19" name="object 19" descr=""/>
            <p:cNvSpPr/>
            <p:nvPr/>
          </p:nvSpPr>
          <p:spPr>
            <a:xfrm>
              <a:off x="3482138" y="8430865"/>
              <a:ext cx="3369945" cy="1309370"/>
            </a:xfrm>
            <a:custGeom>
              <a:avLst/>
              <a:gdLst/>
              <a:ahLst/>
              <a:cxnLst/>
              <a:rect l="l" t="t" r="r" b="b"/>
              <a:pathLst>
                <a:path w="3369945" h="1309370">
                  <a:moveTo>
                    <a:pt x="0" y="1308757"/>
                  </a:moveTo>
                  <a:lnTo>
                    <a:pt x="3369600" y="0"/>
                  </a:lnTo>
                </a:path>
              </a:pathLst>
            </a:custGeom>
            <a:ln w="857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645373" y="8373077"/>
              <a:ext cx="206375" cy="240029"/>
            </a:xfrm>
            <a:custGeom>
              <a:avLst/>
              <a:gdLst/>
              <a:ahLst/>
              <a:cxnLst/>
              <a:rect l="l" t="t" r="r" b="b"/>
              <a:pathLst>
                <a:path w="206375" h="240029">
                  <a:moveTo>
                    <a:pt x="0" y="0"/>
                  </a:moveTo>
                  <a:lnTo>
                    <a:pt x="206365" y="57787"/>
                  </a:lnTo>
                  <a:lnTo>
                    <a:pt x="93106" y="239717"/>
                  </a:lnTo>
                </a:path>
              </a:pathLst>
            </a:custGeom>
            <a:ln w="857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1" name="object 2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260238" y="6108620"/>
            <a:ext cx="2514599" cy="2076449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6300101" y="1966718"/>
            <a:ext cx="1320165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10">
                <a:solidFill>
                  <a:srgbClr val="202020"/>
                </a:solidFill>
                <a:latin typeface="Verdana"/>
                <a:cs typeface="Verdana"/>
                <a:hlinkClick r:id="rId15"/>
              </a:rPr>
              <a:t>Roa.clinic@gmail.com</a:t>
            </a:r>
            <a:endParaRPr sz="900">
              <a:latin typeface="Verdana"/>
              <a:cs typeface="Verdana"/>
            </a:endParaRPr>
          </a:p>
        </p:txBody>
      </p:sp>
      <p:pic>
        <p:nvPicPr>
          <p:cNvPr id="23" name="object 23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380345" y="9214484"/>
            <a:ext cx="112394" cy="1104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8279" y="2108099"/>
            <a:ext cx="92753" cy="94524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918207" y="579698"/>
            <a:ext cx="13011150" cy="3724275"/>
            <a:chOff x="2918207" y="579698"/>
            <a:chExt cx="13011150" cy="3724275"/>
          </a:xfrm>
        </p:grpSpPr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53105" y="2443958"/>
              <a:ext cx="169052" cy="16509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18207" y="579698"/>
              <a:ext cx="13011149" cy="37242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30850" y="717700"/>
              <a:ext cx="2790824" cy="4190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50593" y="1333359"/>
              <a:ext cx="1895474" cy="94297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9535809" y="1396082"/>
              <a:ext cx="33655" cy="29209"/>
            </a:xfrm>
            <a:custGeom>
              <a:avLst/>
              <a:gdLst/>
              <a:ahLst/>
              <a:cxnLst/>
              <a:rect l="l" t="t" r="r" b="b"/>
              <a:pathLst>
                <a:path w="33654" h="29209">
                  <a:moveTo>
                    <a:pt x="12833" y="28621"/>
                  </a:moveTo>
                  <a:lnTo>
                    <a:pt x="5514" y="28133"/>
                  </a:lnTo>
                  <a:lnTo>
                    <a:pt x="1122" y="24718"/>
                  </a:lnTo>
                  <a:lnTo>
                    <a:pt x="0" y="22847"/>
                  </a:lnTo>
                  <a:lnTo>
                    <a:pt x="0" y="11448"/>
                  </a:lnTo>
                  <a:lnTo>
                    <a:pt x="1122" y="5088"/>
                  </a:lnTo>
                  <a:lnTo>
                    <a:pt x="7483" y="0"/>
                  </a:lnTo>
                  <a:lnTo>
                    <a:pt x="17218" y="0"/>
                  </a:lnTo>
                  <a:lnTo>
                    <a:pt x="28782" y="3304"/>
                  </a:lnTo>
                  <a:lnTo>
                    <a:pt x="33243" y="10442"/>
                  </a:lnTo>
                  <a:lnTo>
                    <a:pt x="22327" y="23588"/>
                  </a:lnTo>
                  <a:lnTo>
                    <a:pt x="12833" y="28621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47464" y="1915256"/>
              <a:ext cx="1756556" cy="28447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56685" y="1912072"/>
              <a:ext cx="539460" cy="24891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18207" y="579698"/>
              <a:ext cx="3019424" cy="69532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813344" y="2324364"/>
              <a:ext cx="4375562" cy="436734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5118450" y="2201209"/>
            <a:ext cx="9809480" cy="7922259"/>
            <a:chOff x="5118450" y="2201209"/>
            <a:chExt cx="9809480" cy="7922259"/>
          </a:xfrm>
        </p:grpSpPr>
        <p:pic>
          <p:nvPicPr>
            <p:cNvPr id="15" name="object 1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240390" y="4617859"/>
              <a:ext cx="9686923" cy="5505449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407364" y="5169823"/>
              <a:ext cx="1409699" cy="323849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012273" y="9102473"/>
              <a:ext cx="660654" cy="173990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5151788" y="2234546"/>
              <a:ext cx="1903730" cy="2493645"/>
            </a:xfrm>
            <a:custGeom>
              <a:avLst/>
              <a:gdLst/>
              <a:ahLst/>
              <a:cxnLst/>
              <a:rect l="l" t="t" r="r" b="b"/>
              <a:pathLst>
                <a:path w="1903729" h="2493645">
                  <a:moveTo>
                    <a:pt x="0" y="0"/>
                  </a:moveTo>
                  <a:lnTo>
                    <a:pt x="1903353" y="2493446"/>
                  </a:lnTo>
                </a:path>
              </a:pathLst>
            </a:custGeom>
            <a:ln w="666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894731" y="4561312"/>
              <a:ext cx="160655" cy="167005"/>
            </a:xfrm>
            <a:custGeom>
              <a:avLst/>
              <a:gdLst/>
              <a:ahLst/>
              <a:cxnLst/>
              <a:rect l="l" t="t" r="r" b="b"/>
              <a:pathLst>
                <a:path w="160654" h="167004">
                  <a:moveTo>
                    <a:pt x="158995" y="0"/>
                  </a:moveTo>
                  <a:lnTo>
                    <a:pt x="160410" y="166681"/>
                  </a:lnTo>
                  <a:lnTo>
                    <a:pt x="0" y="121368"/>
                  </a:lnTo>
                </a:path>
              </a:pathLst>
            </a:custGeom>
            <a:ln w="666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650301" y="2556787"/>
              <a:ext cx="4142740" cy="325120"/>
            </a:xfrm>
            <a:custGeom>
              <a:avLst/>
              <a:gdLst/>
              <a:ahLst/>
              <a:cxnLst/>
              <a:rect l="l" t="t" r="r" b="b"/>
              <a:pathLst>
                <a:path w="4142740" h="325119">
                  <a:moveTo>
                    <a:pt x="4106706" y="24130"/>
                  </a:moveTo>
                  <a:lnTo>
                    <a:pt x="3153632" y="24130"/>
                  </a:lnTo>
                  <a:lnTo>
                    <a:pt x="3202952" y="22860"/>
                  </a:lnTo>
                  <a:lnTo>
                    <a:pt x="3295602" y="22860"/>
                  </a:lnTo>
                  <a:lnTo>
                    <a:pt x="3338511" y="21590"/>
                  </a:lnTo>
                  <a:lnTo>
                    <a:pt x="3378862" y="21590"/>
                  </a:lnTo>
                  <a:lnTo>
                    <a:pt x="3441429" y="20320"/>
                  </a:lnTo>
                  <a:lnTo>
                    <a:pt x="3502334" y="17780"/>
                  </a:lnTo>
                  <a:lnTo>
                    <a:pt x="3561413" y="13970"/>
                  </a:lnTo>
                  <a:lnTo>
                    <a:pt x="3618499" y="11430"/>
                  </a:lnTo>
                  <a:lnTo>
                    <a:pt x="3673425" y="7620"/>
                  </a:lnTo>
                  <a:lnTo>
                    <a:pt x="3823586" y="0"/>
                  </a:lnTo>
                  <a:lnTo>
                    <a:pt x="3909851" y="0"/>
                  </a:lnTo>
                  <a:lnTo>
                    <a:pt x="3948333" y="1270"/>
                  </a:lnTo>
                  <a:lnTo>
                    <a:pt x="4003187" y="5080"/>
                  </a:lnTo>
                  <a:lnTo>
                    <a:pt x="4053016" y="10160"/>
                  </a:lnTo>
                  <a:lnTo>
                    <a:pt x="4094051" y="19050"/>
                  </a:lnTo>
                  <a:lnTo>
                    <a:pt x="4106706" y="24130"/>
                  </a:lnTo>
                  <a:close/>
                </a:path>
                <a:path w="4142740" h="325119">
                  <a:moveTo>
                    <a:pt x="2600809" y="22860"/>
                  </a:moveTo>
                  <a:lnTo>
                    <a:pt x="2176526" y="22860"/>
                  </a:lnTo>
                  <a:lnTo>
                    <a:pt x="2224511" y="21590"/>
                  </a:lnTo>
                  <a:lnTo>
                    <a:pt x="2488186" y="21590"/>
                  </a:lnTo>
                  <a:lnTo>
                    <a:pt x="2600809" y="22860"/>
                  </a:lnTo>
                  <a:close/>
                </a:path>
                <a:path w="4142740" h="325119">
                  <a:moveTo>
                    <a:pt x="4133975" y="41910"/>
                  </a:moveTo>
                  <a:lnTo>
                    <a:pt x="1606802" y="41910"/>
                  </a:lnTo>
                  <a:lnTo>
                    <a:pt x="1666757" y="40640"/>
                  </a:lnTo>
                  <a:lnTo>
                    <a:pt x="1808885" y="33020"/>
                  </a:lnTo>
                  <a:lnTo>
                    <a:pt x="1855988" y="29210"/>
                  </a:lnTo>
                  <a:lnTo>
                    <a:pt x="1909106" y="26670"/>
                  </a:lnTo>
                  <a:lnTo>
                    <a:pt x="1971933" y="25400"/>
                  </a:lnTo>
                  <a:lnTo>
                    <a:pt x="2045861" y="22860"/>
                  </a:lnTo>
                  <a:lnTo>
                    <a:pt x="2772142" y="22860"/>
                  </a:lnTo>
                  <a:lnTo>
                    <a:pt x="2885507" y="24130"/>
                  </a:lnTo>
                  <a:lnTo>
                    <a:pt x="4106706" y="24130"/>
                  </a:lnTo>
                  <a:lnTo>
                    <a:pt x="4122525" y="30480"/>
                  </a:lnTo>
                  <a:lnTo>
                    <a:pt x="4130358" y="36830"/>
                  </a:lnTo>
                  <a:lnTo>
                    <a:pt x="4133975" y="41910"/>
                  </a:lnTo>
                  <a:close/>
                </a:path>
                <a:path w="4142740" h="325119">
                  <a:moveTo>
                    <a:pt x="1696933" y="302260"/>
                  </a:moveTo>
                  <a:lnTo>
                    <a:pt x="1581079" y="302260"/>
                  </a:lnTo>
                  <a:lnTo>
                    <a:pt x="1519021" y="300990"/>
                  </a:lnTo>
                  <a:lnTo>
                    <a:pt x="1262711" y="290830"/>
                  </a:lnTo>
                  <a:lnTo>
                    <a:pt x="1141387" y="283210"/>
                  </a:lnTo>
                  <a:lnTo>
                    <a:pt x="1085352" y="280670"/>
                  </a:lnTo>
                  <a:lnTo>
                    <a:pt x="1032932" y="276824"/>
                  </a:lnTo>
                  <a:lnTo>
                    <a:pt x="886312" y="267970"/>
                  </a:lnTo>
                  <a:lnTo>
                    <a:pt x="776890" y="257810"/>
                  </a:lnTo>
                  <a:lnTo>
                    <a:pt x="727981" y="252730"/>
                  </a:lnTo>
                  <a:lnTo>
                    <a:pt x="683642" y="246380"/>
                  </a:lnTo>
                  <a:lnTo>
                    <a:pt x="644401" y="240030"/>
                  </a:lnTo>
                  <a:lnTo>
                    <a:pt x="610786" y="232410"/>
                  </a:lnTo>
                  <a:lnTo>
                    <a:pt x="587128" y="227330"/>
                  </a:lnTo>
                  <a:lnTo>
                    <a:pt x="533740" y="207010"/>
                  </a:lnTo>
                  <a:lnTo>
                    <a:pt x="487260" y="179070"/>
                  </a:lnTo>
                  <a:lnTo>
                    <a:pt x="466338" y="161290"/>
                  </a:lnTo>
                  <a:lnTo>
                    <a:pt x="453343" y="144780"/>
                  </a:lnTo>
                  <a:lnTo>
                    <a:pt x="448197" y="128270"/>
                  </a:lnTo>
                  <a:lnTo>
                    <a:pt x="446625" y="111760"/>
                  </a:lnTo>
                  <a:lnTo>
                    <a:pt x="446504" y="110490"/>
                  </a:lnTo>
                  <a:lnTo>
                    <a:pt x="448790" y="93980"/>
                  </a:lnTo>
                  <a:lnTo>
                    <a:pt x="472274" y="63500"/>
                  </a:lnTo>
                  <a:lnTo>
                    <a:pt x="529535" y="43180"/>
                  </a:lnTo>
                  <a:lnTo>
                    <a:pt x="596921" y="30480"/>
                  </a:lnTo>
                  <a:lnTo>
                    <a:pt x="667599" y="25400"/>
                  </a:lnTo>
                  <a:lnTo>
                    <a:pt x="709806" y="24130"/>
                  </a:lnTo>
                  <a:lnTo>
                    <a:pt x="857763" y="24130"/>
                  </a:lnTo>
                  <a:lnTo>
                    <a:pt x="1085766" y="29210"/>
                  </a:lnTo>
                  <a:lnTo>
                    <a:pt x="1144848" y="31750"/>
                  </a:lnTo>
                  <a:lnTo>
                    <a:pt x="1261935" y="35560"/>
                  </a:lnTo>
                  <a:lnTo>
                    <a:pt x="1318918" y="36830"/>
                  </a:lnTo>
                  <a:lnTo>
                    <a:pt x="1374181" y="39370"/>
                  </a:lnTo>
                  <a:lnTo>
                    <a:pt x="1477500" y="41910"/>
                  </a:lnTo>
                  <a:lnTo>
                    <a:pt x="4133975" y="41910"/>
                  </a:lnTo>
                  <a:lnTo>
                    <a:pt x="4135784" y="44450"/>
                  </a:lnTo>
                  <a:lnTo>
                    <a:pt x="4139326" y="53340"/>
                  </a:lnTo>
                  <a:lnTo>
                    <a:pt x="4141506" y="62230"/>
                  </a:lnTo>
                  <a:lnTo>
                    <a:pt x="4142256" y="71120"/>
                  </a:lnTo>
                  <a:lnTo>
                    <a:pt x="4141646" y="76200"/>
                  </a:lnTo>
                  <a:lnTo>
                    <a:pt x="540439" y="76200"/>
                  </a:lnTo>
                  <a:lnTo>
                    <a:pt x="537909" y="87630"/>
                  </a:lnTo>
                  <a:lnTo>
                    <a:pt x="552530" y="130810"/>
                  </a:lnTo>
                  <a:lnTo>
                    <a:pt x="588818" y="157480"/>
                  </a:lnTo>
                  <a:lnTo>
                    <a:pt x="600058" y="160020"/>
                  </a:lnTo>
                  <a:lnTo>
                    <a:pt x="567982" y="161290"/>
                  </a:lnTo>
                  <a:lnTo>
                    <a:pt x="603967" y="161290"/>
                  </a:lnTo>
                  <a:lnTo>
                    <a:pt x="615694" y="165100"/>
                  </a:lnTo>
                  <a:lnTo>
                    <a:pt x="649372" y="170180"/>
                  </a:lnTo>
                  <a:lnTo>
                    <a:pt x="689122" y="173990"/>
                  </a:lnTo>
                  <a:lnTo>
                    <a:pt x="734216" y="176530"/>
                  </a:lnTo>
                  <a:lnTo>
                    <a:pt x="1781599" y="176530"/>
                  </a:lnTo>
                  <a:lnTo>
                    <a:pt x="1800320" y="177800"/>
                  </a:lnTo>
                  <a:lnTo>
                    <a:pt x="1832712" y="179070"/>
                  </a:lnTo>
                  <a:lnTo>
                    <a:pt x="1859695" y="181610"/>
                  </a:lnTo>
                  <a:lnTo>
                    <a:pt x="1880912" y="182880"/>
                  </a:lnTo>
                  <a:lnTo>
                    <a:pt x="1896004" y="185420"/>
                  </a:lnTo>
                  <a:lnTo>
                    <a:pt x="1907798" y="187960"/>
                  </a:lnTo>
                  <a:lnTo>
                    <a:pt x="1911409" y="189139"/>
                  </a:lnTo>
                  <a:lnTo>
                    <a:pt x="1911656" y="189139"/>
                  </a:lnTo>
                  <a:lnTo>
                    <a:pt x="1914047" y="190500"/>
                  </a:lnTo>
                  <a:lnTo>
                    <a:pt x="1915050" y="191122"/>
                  </a:lnTo>
                  <a:lnTo>
                    <a:pt x="1922977" y="195580"/>
                  </a:lnTo>
                  <a:lnTo>
                    <a:pt x="1933968" y="205740"/>
                  </a:lnTo>
                  <a:lnTo>
                    <a:pt x="1940773" y="217170"/>
                  </a:lnTo>
                  <a:lnTo>
                    <a:pt x="1943692" y="226467"/>
                  </a:lnTo>
                  <a:lnTo>
                    <a:pt x="1943675" y="232410"/>
                  </a:lnTo>
                  <a:lnTo>
                    <a:pt x="1943217" y="237490"/>
                  </a:lnTo>
                  <a:lnTo>
                    <a:pt x="1943103" y="238760"/>
                  </a:lnTo>
                  <a:lnTo>
                    <a:pt x="1942989" y="240030"/>
                  </a:lnTo>
                  <a:lnTo>
                    <a:pt x="1918336" y="275590"/>
                  </a:lnTo>
                  <a:lnTo>
                    <a:pt x="1875535" y="289560"/>
                  </a:lnTo>
                  <a:lnTo>
                    <a:pt x="1870947" y="290830"/>
                  </a:lnTo>
                  <a:lnTo>
                    <a:pt x="1837545" y="294640"/>
                  </a:lnTo>
                  <a:lnTo>
                    <a:pt x="1796209" y="298450"/>
                  </a:lnTo>
                  <a:lnTo>
                    <a:pt x="1749061" y="300990"/>
                  </a:lnTo>
                  <a:lnTo>
                    <a:pt x="1696933" y="302260"/>
                  </a:lnTo>
                  <a:close/>
                </a:path>
                <a:path w="4142740" h="325119">
                  <a:moveTo>
                    <a:pt x="837522" y="176530"/>
                  </a:moveTo>
                  <a:lnTo>
                    <a:pt x="734216" y="176530"/>
                  </a:lnTo>
                  <a:lnTo>
                    <a:pt x="689122" y="173990"/>
                  </a:lnTo>
                  <a:lnTo>
                    <a:pt x="649372" y="170180"/>
                  </a:lnTo>
                  <a:lnTo>
                    <a:pt x="615694" y="165100"/>
                  </a:lnTo>
                  <a:lnTo>
                    <a:pt x="600058" y="160020"/>
                  </a:lnTo>
                  <a:lnTo>
                    <a:pt x="588818" y="157480"/>
                  </a:lnTo>
                  <a:lnTo>
                    <a:pt x="569471" y="148590"/>
                  </a:lnTo>
                  <a:lnTo>
                    <a:pt x="552530" y="130810"/>
                  </a:lnTo>
                  <a:lnTo>
                    <a:pt x="541974" y="107950"/>
                  </a:lnTo>
                  <a:lnTo>
                    <a:pt x="537909" y="87630"/>
                  </a:lnTo>
                  <a:lnTo>
                    <a:pt x="540439" y="76200"/>
                  </a:lnTo>
                  <a:lnTo>
                    <a:pt x="556403" y="77470"/>
                  </a:lnTo>
                  <a:lnTo>
                    <a:pt x="584406" y="90170"/>
                  </a:lnTo>
                  <a:lnTo>
                    <a:pt x="617223" y="106680"/>
                  </a:lnTo>
                  <a:lnTo>
                    <a:pt x="647633" y="119380"/>
                  </a:lnTo>
                  <a:lnTo>
                    <a:pt x="722220" y="137160"/>
                  </a:lnTo>
                  <a:lnTo>
                    <a:pt x="839272" y="154940"/>
                  </a:lnTo>
                  <a:lnTo>
                    <a:pt x="892154" y="160020"/>
                  </a:lnTo>
                  <a:lnTo>
                    <a:pt x="955818" y="163830"/>
                  </a:lnTo>
                  <a:lnTo>
                    <a:pt x="991129" y="166370"/>
                  </a:lnTo>
                  <a:lnTo>
                    <a:pt x="1033012" y="167640"/>
                  </a:lnTo>
                  <a:lnTo>
                    <a:pt x="1055626" y="167640"/>
                  </a:lnTo>
                  <a:lnTo>
                    <a:pt x="1014342" y="170180"/>
                  </a:lnTo>
                  <a:lnTo>
                    <a:pt x="894276" y="175260"/>
                  </a:lnTo>
                  <a:lnTo>
                    <a:pt x="837522" y="176530"/>
                  </a:lnTo>
                  <a:close/>
                </a:path>
                <a:path w="4142740" h="325119">
                  <a:moveTo>
                    <a:pt x="1055626" y="167640"/>
                  </a:moveTo>
                  <a:lnTo>
                    <a:pt x="1033012" y="167640"/>
                  </a:lnTo>
                  <a:lnTo>
                    <a:pt x="991129" y="166370"/>
                  </a:lnTo>
                  <a:lnTo>
                    <a:pt x="955818" y="163830"/>
                  </a:lnTo>
                  <a:lnTo>
                    <a:pt x="892154" y="160020"/>
                  </a:lnTo>
                  <a:lnTo>
                    <a:pt x="839272" y="154940"/>
                  </a:lnTo>
                  <a:lnTo>
                    <a:pt x="750362" y="142240"/>
                  </a:lnTo>
                  <a:lnTo>
                    <a:pt x="672635" y="127000"/>
                  </a:lnTo>
                  <a:lnTo>
                    <a:pt x="617223" y="106680"/>
                  </a:lnTo>
                  <a:lnTo>
                    <a:pt x="584406" y="90170"/>
                  </a:lnTo>
                  <a:lnTo>
                    <a:pt x="556403" y="77470"/>
                  </a:lnTo>
                  <a:lnTo>
                    <a:pt x="540439" y="76200"/>
                  </a:lnTo>
                  <a:lnTo>
                    <a:pt x="4141646" y="76200"/>
                  </a:lnTo>
                  <a:lnTo>
                    <a:pt x="4124199" y="111760"/>
                  </a:lnTo>
                  <a:lnTo>
                    <a:pt x="3751809" y="111760"/>
                  </a:lnTo>
                  <a:lnTo>
                    <a:pt x="3676349" y="114300"/>
                  </a:lnTo>
                  <a:lnTo>
                    <a:pt x="2230658" y="114300"/>
                  </a:lnTo>
                  <a:lnTo>
                    <a:pt x="2181448" y="115570"/>
                  </a:lnTo>
                  <a:lnTo>
                    <a:pt x="2047584" y="115570"/>
                  </a:lnTo>
                  <a:lnTo>
                    <a:pt x="1971933" y="118110"/>
                  </a:lnTo>
                  <a:lnTo>
                    <a:pt x="1910214" y="119380"/>
                  </a:lnTo>
                  <a:lnTo>
                    <a:pt x="1806261" y="124460"/>
                  </a:lnTo>
                  <a:lnTo>
                    <a:pt x="1760368" y="128270"/>
                  </a:lnTo>
                  <a:lnTo>
                    <a:pt x="1518589" y="140970"/>
                  </a:lnTo>
                  <a:lnTo>
                    <a:pt x="1475191" y="142240"/>
                  </a:lnTo>
                  <a:lnTo>
                    <a:pt x="1374550" y="147320"/>
                  </a:lnTo>
                  <a:lnTo>
                    <a:pt x="1179372" y="160020"/>
                  </a:lnTo>
                  <a:lnTo>
                    <a:pt x="1049930" y="160020"/>
                  </a:lnTo>
                  <a:lnTo>
                    <a:pt x="1120056" y="161290"/>
                  </a:lnTo>
                  <a:lnTo>
                    <a:pt x="1158834" y="161290"/>
                  </a:lnTo>
                  <a:lnTo>
                    <a:pt x="1055626" y="167640"/>
                  </a:lnTo>
                  <a:close/>
                </a:path>
                <a:path w="4142740" h="325119">
                  <a:moveTo>
                    <a:pt x="4086671" y="121920"/>
                  </a:moveTo>
                  <a:lnTo>
                    <a:pt x="4082326" y="121920"/>
                  </a:lnTo>
                  <a:lnTo>
                    <a:pt x="3915415" y="114300"/>
                  </a:lnTo>
                  <a:lnTo>
                    <a:pt x="3797546" y="111760"/>
                  </a:lnTo>
                  <a:lnTo>
                    <a:pt x="4124199" y="111760"/>
                  </a:lnTo>
                  <a:lnTo>
                    <a:pt x="4119175" y="115570"/>
                  </a:lnTo>
                  <a:lnTo>
                    <a:pt x="4109177" y="118110"/>
                  </a:lnTo>
                  <a:lnTo>
                    <a:pt x="4096982" y="120650"/>
                  </a:lnTo>
                  <a:lnTo>
                    <a:pt x="4086671" y="121920"/>
                  </a:lnTo>
                  <a:close/>
                </a:path>
                <a:path w="4142740" h="325119">
                  <a:moveTo>
                    <a:pt x="3572035" y="118110"/>
                  </a:moveTo>
                  <a:lnTo>
                    <a:pt x="2969970" y="118110"/>
                  </a:lnTo>
                  <a:lnTo>
                    <a:pt x="2444796" y="115570"/>
                  </a:lnTo>
                  <a:lnTo>
                    <a:pt x="2389091" y="114300"/>
                  </a:lnTo>
                  <a:lnTo>
                    <a:pt x="3676349" y="114300"/>
                  </a:lnTo>
                  <a:lnTo>
                    <a:pt x="3572035" y="118110"/>
                  </a:lnTo>
                  <a:close/>
                </a:path>
                <a:path w="4142740" h="325119">
                  <a:moveTo>
                    <a:pt x="3469637" y="119380"/>
                  </a:moveTo>
                  <a:lnTo>
                    <a:pt x="3191444" y="119380"/>
                  </a:lnTo>
                  <a:lnTo>
                    <a:pt x="3138035" y="118110"/>
                  </a:lnTo>
                  <a:lnTo>
                    <a:pt x="3506982" y="118110"/>
                  </a:lnTo>
                  <a:lnTo>
                    <a:pt x="3469637" y="119380"/>
                  </a:lnTo>
                  <a:close/>
                </a:path>
                <a:path w="4142740" h="325119">
                  <a:moveTo>
                    <a:pt x="603967" y="161290"/>
                  </a:moveTo>
                  <a:lnTo>
                    <a:pt x="567982" y="161290"/>
                  </a:lnTo>
                  <a:lnTo>
                    <a:pt x="600058" y="160020"/>
                  </a:lnTo>
                  <a:lnTo>
                    <a:pt x="603967" y="161290"/>
                  </a:lnTo>
                  <a:close/>
                </a:path>
                <a:path w="4142740" h="325119">
                  <a:moveTo>
                    <a:pt x="1158834" y="161290"/>
                  </a:moveTo>
                  <a:lnTo>
                    <a:pt x="1120056" y="161290"/>
                  </a:lnTo>
                  <a:lnTo>
                    <a:pt x="1049930" y="160020"/>
                  </a:lnTo>
                  <a:lnTo>
                    <a:pt x="1179372" y="160020"/>
                  </a:lnTo>
                  <a:lnTo>
                    <a:pt x="1158834" y="161290"/>
                  </a:lnTo>
                  <a:close/>
                </a:path>
                <a:path w="4142740" h="325119">
                  <a:moveTo>
                    <a:pt x="27106" y="191122"/>
                  </a:moveTo>
                  <a:lnTo>
                    <a:pt x="66697" y="180340"/>
                  </a:lnTo>
                  <a:lnTo>
                    <a:pt x="117378" y="175260"/>
                  </a:lnTo>
                  <a:lnTo>
                    <a:pt x="189383" y="170180"/>
                  </a:lnTo>
                  <a:lnTo>
                    <a:pt x="232487" y="167640"/>
                  </a:lnTo>
                  <a:lnTo>
                    <a:pt x="466338" y="161290"/>
                  </a:lnTo>
                  <a:lnTo>
                    <a:pt x="466690" y="162560"/>
                  </a:lnTo>
                  <a:lnTo>
                    <a:pt x="487260" y="179070"/>
                  </a:lnTo>
                  <a:lnTo>
                    <a:pt x="493188" y="182880"/>
                  </a:lnTo>
                  <a:lnTo>
                    <a:pt x="55830" y="182880"/>
                  </a:lnTo>
                  <a:lnTo>
                    <a:pt x="44630" y="185420"/>
                  </a:lnTo>
                  <a:lnTo>
                    <a:pt x="32672" y="189139"/>
                  </a:lnTo>
                  <a:lnTo>
                    <a:pt x="27106" y="191122"/>
                  </a:lnTo>
                  <a:close/>
                </a:path>
                <a:path w="4142740" h="325119">
                  <a:moveTo>
                    <a:pt x="1781599" y="176530"/>
                  </a:moveTo>
                  <a:lnTo>
                    <a:pt x="837522" y="176530"/>
                  </a:lnTo>
                  <a:lnTo>
                    <a:pt x="894276" y="175260"/>
                  </a:lnTo>
                  <a:lnTo>
                    <a:pt x="1014342" y="170180"/>
                  </a:lnTo>
                  <a:lnTo>
                    <a:pt x="1158834" y="161290"/>
                  </a:lnTo>
                  <a:lnTo>
                    <a:pt x="1189428" y="161290"/>
                  </a:lnTo>
                  <a:lnTo>
                    <a:pt x="1349528" y="163830"/>
                  </a:lnTo>
                  <a:lnTo>
                    <a:pt x="1248855" y="166370"/>
                  </a:lnTo>
                  <a:lnTo>
                    <a:pt x="1189388" y="166370"/>
                  </a:lnTo>
                  <a:lnTo>
                    <a:pt x="1133012" y="167640"/>
                  </a:lnTo>
                  <a:lnTo>
                    <a:pt x="1512436" y="167640"/>
                  </a:lnTo>
                  <a:lnTo>
                    <a:pt x="1674273" y="171450"/>
                  </a:lnTo>
                  <a:lnTo>
                    <a:pt x="1720742" y="173990"/>
                  </a:lnTo>
                  <a:lnTo>
                    <a:pt x="1762877" y="175260"/>
                  </a:lnTo>
                  <a:lnTo>
                    <a:pt x="1781599" y="176530"/>
                  </a:lnTo>
                  <a:close/>
                </a:path>
                <a:path w="4142740" h="325119">
                  <a:moveTo>
                    <a:pt x="1911568" y="189139"/>
                  </a:moveTo>
                  <a:lnTo>
                    <a:pt x="1907798" y="187960"/>
                  </a:lnTo>
                  <a:lnTo>
                    <a:pt x="1896004" y="185420"/>
                  </a:lnTo>
                  <a:lnTo>
                    <a:pt x="1880912" y="182880"/>
                  </a:lnTo>
                  <a:lnTo>
                    <a:pt x="1859695" y="181610"/>
                  </a:lnTo>
                  <a:lnTo>
                    <a:pt x="1832712" y="179070"/>
                  </a:lnTo>
                  <a:lnTo>
                    <a:pt x="1800320" y="177800"/>
                  </a:lnTo>
                  <a:lnTo>
                    <a:pt x="1762877" y="175260"/>
                  </a:lnTo>
                  <a:lnTo>
                    <a:pt x="1720742" y="173990"/>
                  </a:lnTo>
                  <a:lnTo>
                    <a:pt x="1674273" y="171450"/>
                  </a:lnTo>
                  <a:lnTo>
                    <a:pt x="1512436" y="167640"/>
                  </a:lnTo>
                  <a:lnTo>
                    <a:pt x="1452208" y="165100"/>
                  </a:lnTo>
                  <a:lnTo>
                    <a:pt x="1389435" y="165100"/>
                  </a:lnTo>
                  <a:lnTo>
                    <a:pt x="1349528" y="163830"/>
                  </a:lnTo>
                  <a:lnTo>
                    <a:pt x="1437095" y="163830"/>
                  </a:lnTo>
                  <a:lnTo>
                    <a:pt x="1500220" y="162560"/>
                  </a:lnTo>
                  <a:lnTo>
                    <a:pt x="1621818" y="162560"/>
                  </a:lnTo>
                  <a:lnTo>
                    <a:pt x="1731410" y="165100"/>
                  </a:lnTo>
                  <a:lnTo>
                    <a:pt x="1822032" y="170180"/>
                  </a:lnTo>
                  <a:lnTo>
                    <a:pt x="1858055" y="175260"/>
                  </a:lnTo>
                  <a:lnTo>
                    <a:pt x="1886724" y="180340"/>
                  </a:lnTo>
                  <a:lnTo>
                    <a:pt x="1907169" y="186690"/>
                  </a:lnTo>
                  <a:lnTo>
                    <a:pt x="1911568" y="189139"/>
                  </a:lnTo>
                  <a:close/>
                </a:path>
                <a:path w="4142740" h="325119">
                  <a:moveTo>
                    <a:pt x="1512436" y="167640"/>
                  </a:moveTo>
                  <a:lnTo>
                    <a:pt x="1133012" y="167640"/>
                  </a:lnTo>
                  <a:lnTo>
                    <a:pt x="1189388" y="166370"/>
                  </a:lnTo>
                  <a:lnTo>
                    <a:pt x="1248855" y="166370"/>
                  </a:lnTo>
                  <a:lnTo>
                    <a:pt x="1349528" y="163830"/>
                  </a:lnTo>
                  <a:lnTo>
                    <a:pt x="1389435" y="165100"/>
                  </a:lnTo>
                  <a:lnTo>
                    <a:pt x="1452208" y="165100"/>
                  </a:lnTo>
                  <a:lnTo>
                    <a:pt x="1512436" y="167640"/>
                  </a:lnTo>
                  <a:close/>
                </a:path>
                <a:path w="4142740" h="325119">
                  <a:moveTo>
                    <a:pt x="7350" y="207010"/>
                  </a:moveTo>
                  <a:lnTo>
                    <a:pt x="10715" y="203200"/>
                  </a:lnTo>
                  <a:lnTo>
                    <a:pt x="12282" y="201930"/>
                  </a:lnTo>
                  <a:lnTo>
                    <a:pt x="12644" y="201513"/>
                  </a:lnTo>
                  <a:lnTo>
                    <a:pt x="15074" y="199390"/>
                  </a:lnTo>
                  <a:lnTo>
                    <a:pt x="15679" y="198815"/>
                  </a:lnTo>
                  <a:lnTo>
                    <a:pt x="20971" y="194310"/>
                  </a:lnTo>
                  <a:lnTo>
                    <a:pt x="21758" y="193040"/>
                  </a:lnTo>
                  <a:lnTo>
                    <a:pt x="22890" y="193040"/>
                  </a:lnTo>
                  <a:lnTo>
                    <a:pt x="27106" y="191122"/>
                  </a:lnTo>
                  <a:lnTo>
                    <a:pt x="32672" y="189139"/>
                  </a:lnTo>
                  <a:lnTo>
                    <a:pt x="44630" y="185420"/>
                  </a:lnTo>
                  <a:lnTo>
                    <a:pt x="55830" y="182880"/>
                  </a:lnTo>
                  <a:lnTo>
                    <a:pt x="64135" y="185420"/>
                  </a:lnTo>
                  <a:lnTo>
                    <a:pt x="72021" y="187960"/>
                  </a:lnTo>
                  <a:lnTo>
                    <a:pt x="79070" y="191770"/>
                  </a:lnTo>
                  <a:lnTo>
                    <a:pt x="84905" y="198077"/>
                  </a:lnTo>
                  <a:lnTo>
                    <a:pt x="89422" y="204470"/>
                  </a:lnTo>
                  <a:lnTo>
                    <a:pt x="10259" y="204470"/>
                  </a:lnTo>
                  <a:lnTo>
                    <a:pt x="7350" y="207010"/>
                  </a:lnTo>
                  <a:close/>
                </a:path>
                <a:path w="4142740" h="325119">
                  <a:moveTo>
                    <a:pt x="1160775" y="284453"/>
                  </a:moveTo>
                  <a:lnTo>
                    <a:pt x="56001" y="284453"/>
                  </a:lnTo>
                  <a:lnTo>
                    <a:pt x="64065" y="283210"/>
                  </a:lnTo>
                  <a:lnTo>
                    <a:pt x="71463" y="279400"/>
                  </a:lnTo>
                  <a:lnTo>
                    <a:pt x="99378" y="241300"/>
                  </a:lnTo>
                  <a:lnTo>
                    <a:pt x="99308" y="229870"/>
                  </a:lnTo>
                  <a:lnTo>
                    <a:pt x="79070" y="191770"/>
                  </a:lnTo>
                  <a:lnTo>
                    <a:pt x="55830" y="182880"/>
                  </a:lnTo>
                  <a:lnTo>
                    <a:pt x="493188" y="182880"/>
                  </a:lnTo>
                  <a:lnTo>
                    <a:pt x="533740" y="207010"/>
                  </a:lnTo>
                  <a:lnTo>
                    <a:pt x="587128" y="227330"/>
                  </a:lnTo>
                  <a:lnTo>
                    <a:pt x="610786" y="232410"/>
                  </a:lnTo>
                  <a:lnTo>
                    <a:pt x="644401" y="240030"/>
                  </a:lnTo>
                  <a:lnTo>
                    <a:pt x="683642" y="246380"/>
                  </a:lnTo>
                  <a:lnTo>
                    <a:pt x="727981" y="252730"/>
                  </a:lnTo>
                  <a:lnTo>
                    <a:pt x="776890" y="257810"/>
                  </a:lnTo>
                  <a:lnTo>
                    <a:pt x="886312" y="267970"/>
                  </a:lnTo>
                  <a:lnTo>
                    <a:pt x="1032932" y="276824"/>
                  </a:lnTo>
                  <a:lnTo>
                    <a:pt x="1085352" y="280670"/>
                  </a:lnTo>
                  <a:lnTo>
                    <a:pt x="1141387" y="283210"/>
                  </a:lnTo>
                  <a:lnTo>
                    <a:pt x="1160775" y="284453"/>
                  </a:lnTo>
                  <a:close/>
                </a:path>
                <a:path w="4142740" h="325119">
                  <a:moveTo>
                    <a:pt x="1943692" y="226467"/>
                  </a:moveTo>
                  <a:lnTo>
                    <a:pt x="1915141" y="191122"/>
                  </a:lnTo>
                  <a:lnTo>
                    <a:pt x="1913944" y="190500"/>
                  </a:lnTo>
                  <a:lnTo>
                    <a:pt x="1911659" y="189139"/>
                  </a:lnTo>
                  <a:lnTo>
                    <a:pt x="1911303" y="189139"/>
                  </a:lnTo>
                  <a:lnTo>
                    <a:pt x="1915823" y="190500"/>
                  </a:lnTo>
                  <a:lnTo>
                    <a:pt x="1921755" y="193040"/>
                  </a:lnTo>
                  <a:lnTo>
                    <a:pt x="1927338" y="198077"/>
                  </a:lnTo>
                  <a:lnTo>
                    <a:pt x="1933654" y="204470"/>
                  </a:lnTo>
                  <a:lnTo>
                    <a:pt x="1938993" y="210820"/>
                  </a:lnTo>
                  <a:lnTo>
                    <a:pt x="1942657" y="219710"/>
                  </a:lnTo>
                  <a:lnTo>
                    <a:pt x="1943692" y="226467"/>
                  </a:lnTo>
                  <a:close/>
                </a:path>
                <a:path w="4142740" h="325119">
                  <a:moveTo>
                    <a:pt x="10715" y="203200"/>
                  </a:moveTo>
                  <a:lnTo>
                    <a:pt x="14489" y="199390"/>
                  </a:lnTo>
                  <a:lnTo>
                    <a:pt x="12644" y="201513"/>
                  </a:lnTo>
                  <a:lnTo>
                    <a:pt x="10715" y="203200"/>
                  </a:lnTo>
                  <a:close/>
                </a:path>
                <a:path w="4142740" h="325119">
                  <a:moveTo>
                    <a:pt x="1302527" y="325120"/>
                  </a:moveTo>
                  <a:lnTo>
                    <a:pt x="959462" y="325120"/>
                  </a:lnTo>
                  <a:lnTo>
                    <a:pt x="619151" y="318770"/>
                  </a:lnTo>
                  <a:lnTo>
                    <a:pt x="555136" y="316230"/>
                  </a:lnTo>
                  <a:lnTo>
                    <a:pt x="493257" y="314960"/>
                  </a:lnTo>
                  <a:lnTo>
                    <a:pt x="227742" y="302260"/>
                  </a:lnTo>
                  <a:lnTo>
                    <a:pt x="185780" y="299720"/>
                  </a:lnTo>
                  <a:lnTo>
                    <a:pt x="148319" y="295910"/>
                  </a:lnTo>
                  <a:lnTo>
                    <a:pt x="115697" y="293370"/>
                  </a:lnTo>
                  <a:lnTo>
                    <a:pt x="88253" y="290830"/>
                  </a:lnTo>
                  <a:lnTo>
                    <a:pt x="66987" y="287020"/>
                  </a:lnTo>
                  <a:lnTo>
                    <a:pt x="50164" y="284453"/>
                  </a:lnTo>
                  <a:lnTo>
                    <a:pt x="34056" y="279400"/>
                  </a:lnTo>
                  <a:lnTo>
                    <a:pt x="22890" y="274320"/>
                  </a:lnTo>
                  <a:lnTo>
                    <a:pt x="15074" y="267970"/>
                  </a:lnTo>
                  <a:lnTo>
                    <a:pt x="11292" y="262890"/>
                  </a:lnTo>
                  <a:lnTo>
                    <a:pt x="7694" y="259080"/>
                  </a:lnTo>
                  <a:lnTo>
                    <a:pt x="4048" y="252730"/>
                  </a:lnTo>
                  <a:lnTo>
                    <a:pt x="1601" y="245110"/>
                  </a:lnTo>
                  <a:lnTo>
                    <a:pt x="1448" y="245110"/>
                  </a:lnTo>
                  <a:lnTo>
                    <a:pt x="882" y="241300"/>
                  </a:lnTo>
                  <a:lnTo>
                    <a:pt x="453" y="238760"/>
                  </a:lnTo>
                  <a:lnTo>
                    <a:pt x="463" y="227330"/>
                  </a:lnTo>
                  <a:lnTo>
                    <a:pt x="1301" y="223520"/>
                  </a:lnTo>
                  <a:lnTo>
                    <a:pt x="3629" y="215900"/>
                  </a:lnTo>
                  <a:lnTo>
                    <a:pt x="7172" y="208280"/>
                  </a:lnTo>
                  <a:lnTo>
                    <a:pt x="7350" y="207010"/>
                  </a:lnTo>
                  <a:lnTo>
                    <a:pt x="8933" y="205740"/>
                  </a:lnTo>
                  <a:lnTo>
                    <a:pt x="10259" y="204470"/>
                  </a:lnTo>
                  <a:lnTo>
                    <a:pt x="89422" y="204470"/>
                  </a:lnTo>
                  <a:lnTo>
                    <a:pt x="91213" y="207010"/>
                  </a:lnTo>
                  <a:lnTo>
                    <a:pt x="96307" y="218440"/>
                  </a:lnTo>
                  <a:lnTo>
                    <a:pt x="99308" y="229870"/>
                  </a:lnTo>
                  <a:lnTo>
                    <a:pt x="99378" y="241300"/>
                  </a:lnTo>
                  <a:lnTo>
                    <a:pt x="98134" y="245110"/>
                  </a:lnTo>
                  <a:lnTo>
                    <a:pt x="1601" y="245110"/>
                  </a:lnTo>
                  <a:lnTo>
                    <a:pt x="1706" y="245866"/>
                  </a:lnTo>
                  <a:lnTo>
                    <a:pt x="97886" y="245866"/>
                  </a:lnTo>
                  <a:lnTo>
                    <a:pt x="95644" y="252730"/>
                  </a:lnTo>
                  <a:lnTo>
                    <a:pt x="64065" y="283210"/>
                  </a:lnTo>
                  <a:lnTo>
                    <a:pt x="56001" y="284453"/>
                  </a:lnTo>
                  <a:lnTo>
                    <a:pt x="1161188" y="284453"/>
                  </a:lnTo>
                  <a:lnTo>
                    <a:pt x="1262711" y="290830"/>
                  </a:lnTo>
                  <a:lnTo>
                    <a:pt x="1519021" y="300990"/>
                  </a:lnTo>
                  <a:lnTo>
                    <a:pt x="1581079" y="302260"/>
                  </a:lnTo>
                  <a:lnTo>
                    <a:pt x="1801154" y="302260"/>
                  </a:lnTo>
                  <a:lnTo>
                    <a:pt x="1792200" y="303530"/>
                  </a:lnTo>
                  <a:lnTo>
                    <a:pt x="1707047" y="311150"/>
                  </a:lnTo>
                  <a:lnTo>
                    <a:pt x="1492122" y="321310"/>
                  </a:lnTo>
                  <a:lnTo>
                    <a:pt x="1302527" y="325120"/>
                  </a:lnTo>
                  <a:close/>
                </a:path>
                <a:path w="4142740" h="325119">
                  <a:moveTo>
                    <a:pt x="1301" y="223520"/>
                  </a:moveTo>
                  <a:lnTo>
                    <a:pt x="1954" y="219710"/>
                  </a:lnTo>
                  <a:lnTo>
                    <a:pt x="4711" y="212090"/>
                  </a:lnTo>
                  <a:lnTo>
                    <a:pt x="7172" y="208280"/>
                  </a:lnTo>
                  <a:lnTo>
                    <a:pt x="3629" y="215900"/>
                  </a:lnTo>
                  <a:lnTo>
                    <a:pt x="1301" y="223520"/>
                  </a:lnTo>
                  <a:close/>
                </a:path>
                <a:path w="4142740" h="325119">
                  <a:moveTo>
                    <a:pt x="174" y="233680"/>
                  </a:moveTo>
                  <a:lnTo>
                    <a:pt x="75" y="232410"/>
                  </a:lnTo>
                  <a:lnTo>
                    <a:pt x="0" y="231140"/>
                  </a:lnTo>
                  <a:lnTo>
                    <a:pt x="453" y="228600"/>
                  </a:lnTo>
                  <a:lnTo>
                    <a:pt x="388" y="229870"/>
                  </a:lnTo>
                  <a:lnTo>
                    <a:pt x="324" y="231140"/>
                  </a:lnTo>
                  <a:lnTo>
                    <a:pt x="259" y="232410"/>
                  </a:lnTo>
                  <a:lnTo>
                    <a:pt x="174" y="233680"/>
                  </a:lnTo>
                  <a:close/>
                </a:path>
                <a:path w="4142740" h="325119">
                  <a:moveTo>
                    <a:pt x="1920034" y="274320"/>
                  </a:moveTo>
                  <a:lnTo>
                    <a:pt x="1921674" y="272973"/>
                  </a:lnTo>
                  <a:lnTo>
                    <a:pt x="1931299" y="265430"/>
                  </a:lnTo>
                  <a:lnTo>
                    <a:pt x="1939133" y="252730"/>
                  </a:lnTo>
                  <a:lnTo>
                    <a:pt x="1942989" y="240030"/>
                  </a:lnTo>
                  <a:lnTo>
                    <a:pt x="1943560" y="233680"/>
                  </a:lnTo>
                  <a:lnTo>
                    <a:pt x="1943675" y="232410"/>
                  </a:lnTo>
                  <a:lnTo>
                    <a:pt x="1943789" y="231140"/>
                  </a:lnTo>
                  <a:lnTo>
                    <a:pt x="1943973" y="229870"/>
                  </a:lnTo>
                  <a:lnTo>
                    <a:pt x="1943877" y="232410"/>
                  </a:lnTo>
                  <a:lnTo>
                    <a:pt x="1943826" y="233680"/>
                  </a:lnTo>
                  <a:lnTo>
                    <a:pt x="1943706" y="237490"/>
                  </a:lnTo>
                  <a:lnTo>
                    <a:pt x="1943617" y="240030"/>
                  </a:lnTo>
                  <a:lnTo>
                    <a:pt x="1939970" y="252730"/>
                  </a:lnTo>
                  <a:lnTo>
                    <a:pt x="1931927" y="265430"/>
                  </a:lnTo>
                  <a:lnTo>
                    <a:pt x="1920034" y="274320"/>
                  </a:lnTo>
                  <a:close/>
                </a:path>
                <a:path w="4142740" h="325119">
                  <a:moveTo>
                    <a:pt x="1448" y="245110"/>
                  </a:moveTo>
                  <a:lnTo>
                    <a:pt x="0" y="237490"/>
                  </a:lnTo>
                  <a:lnTo>
                    <a:pt x="174" y="233680"/>
                  </a:lnTo>
                  <a:lnTo>
                    <a:pt x="383" y="237490"/>
                  </a:lnTo>
                  <a:lnTo>
                    <a:pt x="453" y="238760"/>
                  </a:lnTo>
                  <a:lnTo>
                    <a:pt x="882" y="241300"/>
                  </a:lnTo>
                  <a:lnTo>
                    <a:pt x="1448" y="245110"/>
                  </a:lnTo>
                  <a:close/>
                </a:path>
                <a:path w="4142740" h="325119">
                  <a:moveTo>
                    <a:pt x="2416" y="247650"/>
                  </a:moveTo>
                  <a:lnTo>
                    <a:pt x="1777" y="246380"/>
                  </a:lnTo>
                  <a:lnTo>
                    <a:pt x="1706" y="245866"/>
                  </a:lnTo>
                  <a:lnTo>
                    <a:pt x="1601" y="245110"/>
                  </a:lnTo>
                  <a:lnTo>
                    <a:pt x="2416" y="247650"/>
                  </a:lnTo>
                  <a:close/>
                </a:path>
                <a:path w="4142740" h="325119">
                  <a:moveTo>
                    <a:pt x="11292" y="262890"/>
                  </a:moveTo>
                  <a:lnTo>
                    <a:pt x="8933" y="261620"/>
                  </a:lnTo>
                  <a:lnTo>
                    <a:pt x="4711" y="255270"/>
                  </a:lnTo>
                  <a:lnTo>
                    <a:pt x="1954" y="247650"/>
                  </a:lnTo>
                  <a:lnTo>
                    <a:pt x="1777" y="246380"/>
                  </a:lnTo>
                  <a:lnTo>
                    <a:pt x="2314" y="247650"/>
                  </a:lnTo>
                  <a:lnTo>
                    <a:pt x="4048" y="252730"/>
                  </a:lnTo>
                  <a:lnTo>
                    <a:pt x="7694" y="259080"/>
                  </a:lnTo>
                  <a:lnTo>
                    <a:pt x="11292" y="262890"/>
                  </a:lnTo>
                  <a:close/>
                </a:path>
                <a:path w="4142740" h="325119">
                  <a:moveTo>
                    <a:pt x="50164" y="284453"/>
                  </a:moveTo>
                  <a:lnTo>
                    <a:pt x="47442" y="284453"/>
                  </a:lnTo>
                  <a:lnTo>
                    <a:pt x="40198" y="283210"/>
                  </a:lnTo>
                  <a:lnTo>
                    <a:pt x="11292" y="262890"/>
                  </a:lnTo>
                  <a:lnTo>
                    <a:pt x="15074" y="267970"/>
                  </a:lnTo>
                  <a:lnTo>
                    <a:pt x="22890" y="274320"/>
                  </a:lnTo>
                  <a:lnTo>
                    <a:pt x="34056" y="279400"/>
                  </a:lnTo>
                  <a:lnTo>
                    <a:pt x="50164" y="284453"/>
                  </a:lnTo>
                  <a:close/>
                </a:path>
                <a:path w="4142740" h="325119">
                  <a:moveTo>
                    <a:pt x="1888066" y="287020"/>
                  </a:moveTo>
                  <a:lnTo>
                    <a:pt x="1904373" y="281940"/>
                  </a:lnTo>
                  <a:lnTo>
                    <a:pt x="1913706" y="277730"/>
                  </a:lnTo>
                  <a:lnTo>
                    <a:pt x="1899498" y="284453"/>
                  </a:lnTo>
                  <a:lnTo>
                    <a:pt x="1888066" y="287020"/>
                  </a:lnTo>
                  <a:close/>
                </a:path>
                <a:path w="4142740" h="325119">
                  <a:moveTo>
                    <a:pt x="1875535" y="289560"/>
                  </a:moveTo>
                  <a:lnTo>
                    <a:pt x="1888066" y="287020"/>
                  </a:lnTo>
                  <a:lnTo>
                    <a:pt x="1884441" y="288290"/>
                  </a:lnTo>
                  <a:lnTo>
                    <a:pt x="1875535" y="289560"/>
                  </a:lnTo>
                  <a:close/>
                </a:path>
                <a:path w="4142740" h="325119">
                  <a:moveTo>
                    <a:pt x="1872235" y="290830"/>
                  </a:moveTo>
                  <a:lnTo>
                    <a:pt x="1870947" y="290830"/>
                  </a:lnTo>
                  <a:lnTo>
                    <a:pt x="1875535" y="289560"/>
                  </a:lnTo>
                  <a:lnTo>
                    <a:pt x="1872235" y="290830"/>
                  </a:lnTo>
                  <a:close/>
                </a:path>
                <a:path w="4142740" h="325119">
                  <a:moveTo>
                    <a:pt x="1801154" y="302260"/>
                  </a:moveTo>
                  <a:lnTo>
                    <a:pt x="1696933" y="302260"/>
                  </a:lnTo>
                  <a:lnTo>
                    <a:pt x="1749061" y="300990"/>
                  </a:lnTo>
                  <a:lnTo>
                    <a:pt x="1796209" y="298450"/>
                  </a:lnTo>
                  <a:lnTo>
                    <a:pt x="1837545" y="294640"/>
                  </a:lnTo>
                  <a:lnTo>
                    <a:pt x="1870947" y="290830"/>
                  </a:lnTo>
                  <a:lnTo>
                    <a:pt x="1858876" y="293370"/>
                  </a:lnTo>
                  <a:lnTo>
                    <a:pt x="1828016" y="298450"/>
                  </a:lnTo>
                  <a:lnTo>
                    <a:pt x="1801154" y="302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67640" y="7799983"/>
              <a:ext cx="2028824" cy="466724"/>
            </a:xfrm>
            <a:prstGeom prst="rect">
              <a:avLst/>
            </a:prstGeom>
          </p:spPr>
        </p:pic>
      </p:grpSp>
      <p:sp>
        <p:nvSpPr>
          <p:cNvPr id="22" name="object 22" descr=""/>
          <p:cNvSpPr txBox="1"/>
          <p:nvPr/>
        </p:nvSpPr>
        <p:spPr>
          <a:xfrm>
            <a:off x="6371446" y="1923236"/>
            <a:ext cx="1102995" cy="1409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 spc="-10">
                <a:solidFill>
                  <a:srgbClr val="202020"/>
                </a:solidFill>
                <a:latin typeface="Verdana"/>
                <a:cs typeface="Verdana"/>
                <a:hlinkClick r:id="rId14"/>
              </a:rPr>
              <a:t>Roa.clinic@gmail.com</a:t>
            </a:r>
            <a:endParaRPr sz="75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09950" y="2186284"/>
              <a:ext cx="111442" cy="11296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345535" y="5143500"/>
            <a:ext cx="11306175" cy="4914900"/>
            <a:chOff x="345535" y="5143500"/>
            <a:chExt cx="11306175" cy="491490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62098" y="8890907"/>
              <a:ext cx="511722" cy="134620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5535" y="5143500"/>
              <a:ext cx="11306174" cy="4914899"/>
            </a:xfrm>
            <a:prstGeom prst="rect">
              <a:avLst/>
            </a:prstGeom>
          </p:spPr>
        </p:pic>
      </p:grpSp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45535" y="398283"/>
            <a:ext cx="1362074" cy="139064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886922" y="134371"/>
            <a:ext cx="11125199" cy="5381624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56991" y="3849901"/>
            <a:ext cx="6794500" cy="92583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85"/>
              </a:spcBef>
            </a:pPr>
            <a:r>
              <a:rPr dirty="0" sz="2900" b="1">
                <a:solidFill>
                  <a:srgbClr val="0A8185"/>
                </a:solidFill>
                <a:latin typeface="Verdana"/>
                <a:cs typeface="Verdana"/>
              </a:rPr>
              <a:t>This interface is </a:t>
            </a:r>
            <a:r>
              <a:rPr dirty="0" sz="2900" spc="-70" b="1">
                <a:solidFill>
                  <a:srgbClr val="0A8185"/>
                </a:solidFill>
                <a:latin typeface="Verdana"/>
                <a:cs typeface="Verdana"/>
              </a:rPr>
              <a:t>shown</a:t>
            </a:r>
            <a:r>
              <a:rPr dirty="0" sz="2900" spc="-45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spc="-65" b="1">
                <a:solidFill>
                  <a:srgbClr val="0A8185"/>
                </a:solidFill>
                <a:latin typeface="Verdana"/>
                <a:cs typeface="Verdana"/>
              </a:rPr>
              <a:t>when</a:t>
            </a:r>
            <a:r>
              <a:rPr dirty="0" sz="2900" spc="-40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spc="-25" b="1">
                <a:solidFill>
                  <a:srgbClr val="0A8185"/>
                </a:solidFill>
                <a:latin typeface="Verdana"/>
                <a:cs typeface="Verdana"/>
              </a:rPr>
              <a:t>the </a:t>
            </a:r>
            <a:r>
              <a:rPr dirty="0" sz="2900" spc="-35" b="1">
                <a:solidFill>
                  <a:srgbClr val="0A8185"/>
                </a:solidFill>
                <a:latin typeface="Verdana"/>
                <a:cs typeface="Verdana"/>
              </a:rPr>
              <a:t>system</a:t>
            </a:r>
            <a:r>
              <a:rPr dirty="0" sz="2900" spc="125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b="1">
                <a:solidFill>
                  <a:srgbClr val="0A8185"/>
                </a:solidFill>
                <a:latin typeface="Verdana"/>
                <a:cs typeface="Verdana"/>
              </a:rPr>
              <a:t>is</a:t>
            </a:r>
            <a:r>
              <a:rPr dirty="0" sz="2900" spc="125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b="1">
                <a:solidFill>
                  <a:srgbClr val="0A8185"/>
                </a:solidFill>
                <a:latin typeface="Verdana"/>
                <a:cs typeface="Verdana"/>
              </a:rPr>
              <a:t>accessed</a:t>
            </a:r>
            <a:r>
              <a:rPr dirty="0" sz="2900" spc="125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b="1">
                <a:solidFill>
                  <a:srgbClr val="0A8185"/>
                </a:solidFill>
                <a:latin typeface="Verdana"/>
                <a:cs typeface="Verdana"/>
              </a:rPr>
              <a:t>by</a:t>
            </a:r>
            <a:r>
              <a:rPr dirty="0" sz="2900" spc="75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spc="-310" b="1">
                <a:solidFill>
                  <a:srgbClr val="0A8185"/>
                </a:solidFill>
                <a:latin typeface="Verdana"/>
                <a:cs typeface="Verdana"/>
              </a:rPr>
              <a:t>a</a:t>
            </a:r>
            <a:r>
              <a:rPr dirty="0" sz="2900" spc="125" b="1">
                <a:solidFill>
                  <a:srgbClr val="0A8185"/>
                </a:solidFill>
                <a:latin typeface="Verdana"/>
                <a:cs typeface="Verdana"/>
              </a:rPr>
              <a:t> </a:t>
            </a:r>
            <a:r>
              <a:rPr dirty="0" sz="2900" spc="-10" b="1">
                <a:solidFill>
                  <a:srgbClr val="0A8185"/>
                </a:solidFill>
                <a:latin typeface="Verdana"/>
                <a:cs typeface="Verdana"/>
              </a:rPr>
              <a:t>doctor.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34875" y="769467"/>
            <a:ext cx="3656965" cy="621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900" spc="90">
                <a:latin typeface="Arial Black"/>
                <a:cs typeface="Arial Black"/>
              </a:rPr>
              <a:t>Appointment</a:t>
            </a:r>
            <a:endParaRPr sz="39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11530" y="2785820"/>
            <a:ext cx="141547" cy="14347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62097" y="8890907"/>
            <a:ext cx="511722" cy="13462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5535" y="334396"/>
            <a:ext cx="1362074" cy="1390649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4744767" y="334396"/>
            <a:ext cx="13211175" cy="6640830"/>
            <a:chOff x="4744767" y="334396"/>
            <a:chExt cx="13211175" cy="6640830"/>
          </a:xfrm>
        </p:grpSpPr>
        <p:pic>
          <p:nvPicPr>
            <p:cNvPr id="6" name="object 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72505" y="334396"/>
              <a:ext cx="13182599" cy="1095374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44767" y="1307811"/>
              <a:ext cx="13211174" cy="5667374"/>
            </a:xfrm>
            <a:prstGeom prst="rect">
              <a:avLst/>
            </a:prstGeom>
          </p:spPr>
        </p:pic>
      </p:grpSp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79236" y="348567"/>
            <a:ext cx="1295399" cy="136207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276115" y="1818253"/>
            <a:ext cx="1990724" cy="45719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5535" y="5808953"/>
            <a:ext cx="8801099" cy="4248149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36382" rIns="0" bIns="0" rtlCol="0" vert="horz">
            <a:spAutoFit/>
          </a:bodyPr>
          <a:lstStyle/>
          <a:p>
            <a:pPr marL="1122045">
              <a:lnSpc>
                <a:spcPct val="100000"/>
              </a:lnSpc>
              <a:spcBef>
                <a:spcPts val="105"/>
              </a:spcBef>
            </a:pPr>
            <a:r>
              <a:rPr dirty="0" sz="3900" spc="-10"/>
              <a:t>Website</a:t>
            </a:r>
            <a:endParaRPr sz="39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1530" y="2785820"/>
              <a:ext cx="141547" cy="143475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9316" y="221829"/>
            <a:ext cx="971549" cy="94297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93538" y="5143500"/>
            <a:ext cx="4571999" cy="4464423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317832" y="5566598"/>
            <a:ext cx="1390649" cy="71437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30292" y="5566598"/>
            <a:ext cx="2028824" cy="85724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45882" y="1165382"/>
            <a:ext cx="3819524" cy="3752849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4399555" y="1302206"/>
            <a:ext cx="13471525" cy="3486150"/>
            <a:chOff x="4399555" y="1302206"/>
            <a:chExt cx="13471525" cy="3486150"/>
          </a:xfrm>
        </p:grpSpPr>
        <p:pic>
          <p:nvPicPr>
            <p:cNvPr id="11" name="object 11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964476" y="1302206"/>
              <a:ext cx="10906124" cy="3486149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4437655" y="3562827"/>
              <a:ext cx="3390900" cy="0"/>
            </a:xfrm>
            <a:custGeom>
              <a:avLst/>
              <a:gdLst/>
              <a:ahLst/>
              <a:cxnLst/>
              <a:rect l="l" t="t" r="r" b="b"/>
              <a:pathLst>
                <a:path w="3390900" h="0">
                  <a:moveTo>
                    <a:pt x="3390827" y="0"/>
                  </a:moveTo>
                  <a:lnTo>
                    <a:pt x="0" y="0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437655" y="3448527"/>
              <a:ext cx="152400" cy="228600"/>
            </a:xfrm>
            <a:custGeom>
              <a:avLst/>
              <a:gdLst/>
              <a:ahLst/>
              <a:cxnLst/>
              <a:rect l="l" t="t" r="r" b="b"/>
              <a:pathLst>
                <a:path w="152400" h="228600">
                  <a:moveTo>
                    <a:pt x="152399" y="228599"/>
                  </a:moveTo>
                  <a:lnTo>
                    <a:pt x="0" y="114299"/>
                  </a:lnTo>
                  <a:lnTo>
                    <a:pt x="152399" y="0"/>
                  </a:lnTo>
                </a:path>
              </a:pathLst>
            </a:custGeom>
            <a:ln w="761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4" name="object 14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167319" y="5143500"/>
            <a:ext cx="3171824" cy="4743449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02738" rIns="0" bIns="0" rtlCol="0" vert="horz">
            <a:spAutoFit/>
          </a:bodyPr>
          <a:lstStyle/>
          <a:p>
            <a:pPr marL="3386454">
              <a:lnSpc>
                <a:spcPct val="100000"/>
              </a:lnSpc>
              <a:spcBef>
                <a:spcPts val="90"/>
              </a:spcBef>
            </a:pPr>
            <a:r>
              <a:rPr dirty="0" sz="3050" spc="-120">
                <a:latin typeface="Lucida Sans Unicode"/>
                <a:cs typeface="Lucida Sans Unicode"/>
              </a:rPr>
              <a:t>1.</a:t>
            </a:r>
            <a:r>
              <a:rPr dirty="0" sz="3050" spc="-409">
                <a:latin typeface="Lucida Sans Unicode"/>
                <a:cs typeface="Lucida Sans Unicode"/>
              </a:rPr>
              <a:t> </a:t>
            </a:r>
            <a:r>
              <a:rPr dirty="0" sz="3050"/>
              <a:t>Early</a:t>
            </a:r>
            <a:r>
              <a:rPr dirty="0" sz="3050" spc="225"/>
              <a:t> </a:t>
            </a:r>
            <a:r>
              <a:rPr dirty="0" sz="3050"/>
              <a:t>booking</a:t>
            </a:r>
            <a:r>
              <a:rPr dirty="0" sz="3050" spc="225"/>
              <a:t> </a:t>
            </a:r>
            <a:r>
              <a:rPr dirty="0" sz="3050"/>
              <a:t>due</a:t>
            </a:r>
            <a:r>
              <a:rPr dirty="0" sz="3050" spc="225"/>
              <a:t> </a:t>
            </a:r>
            <a:r>
              <a:rPr dirty="0" sz="3050"/>
              <a:t>to</a:t>
            </a:r>
            <a:r>
              <a:rPr dirty="0" sz="3050" spc="225"/>
              <a:t> </a:t>
            </a:r>
            <a:r>
              <a:rPr dirty="0" sz="3050" spc="65"/>
              <a:t>appointment</a:t>
            </a:r>
            <a:r>
              <a:rPr dirty="0" sz="3050" spc="225"/>
              <a:t> </a:t>
            </a:r>
            <a:r>
              <a:rPr dirty="0" sz="3050" spc="-10"/>
              <a:t>cancellation</a:t>
            </a:r>
            <a:endParaRPr sz="3050">
              <a:latin typeface="Lucida Sans Unicode"/>
              <a:cs typeface="Lucida Sans Unicode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3590145" y="6564571"/>
            <a:ext cx="4427220" cy="104648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1284605" marR="5080" indent="-1272540">
              <a:lnSpc>
                <a:spcPct val="102299"/>
              </a:lnSpc>
              <a:spcBef>
                <a:spcPts val="40"/>
              </a:spcBef>
            </a:pPr>
            <a:r>
              <a:rPr dirty="0" sz="2200">
                <a:latin typeface="Arial Black"/>
                <a:cs typeface="Arial Black"/>
              </a:rPr>
              <a:t>3.Cancellation</a:t>
            </a:r>
            <a:r>
              <a:rPr dirty="0" sz="2200" spc="350">
                <a:latin typeface="Arial Black"/>
                <a:cs typeface="Arial Black"/>
              </a:rPr>
              <a:t> </a:t>
            </a:r>
            <a:r>
              <a:rPr dirty="0" sz="2200" spc="45">
                <a:latin typeface="Arial Black"/>
                <a:cs typeface="Arial Black"/>
              </a:rPr>
              <a:t>Appointment </a:t>
            </a:r>
            <a:r>
              <a:rPr dirty="0" sz="2200">
                <a:latin typeface="Arial Black"/>
                <a:cs typeface="Arial Black"/>
              </a:rPr>
              <a:t>due</a:t>
            </a:r>
            <a:r>
              <a:rPr dirty="0" sz="2200" spc="160">
                <a:latin typeface="Arial Black"/>
                <a:cs typeface="Arial Black"/>
              </a:rPr>
              <a:t> </a:t>
            </a:r>
            <a:r>
              <a:rPr dirty="0" sz="2200">
                <a:latin typeface="Arial Black"/>
                <a:cs typeface="Arial Black"/>
              </a:rPr>
              <a:t>to</a:t>
            </a:r>
            <a:r>
              <a:rPr dirty="0" sz="2200" spc="160">
                <a:latin typeface="Arial Black"/>
                <a:cs typeface="Arial Black"/>
              </a:rPr>
              <a:t> </a:t>
            </a:r>
            <a:r>
              <a:rPr dirty="0" sz="2200" spc="-20">
                <a:latin typeface="Arial Black"/>
                <a:cs typeface="Arial Black"/>
              </a:rPr>
              <a:t>being</a:t>
            </a:r>
            <a:endParaRPr sz="2200">
              <a:latin typeface="Arial Black"/>
              <a:cs typeface="Arial Black"/>
            </a:endParaRPr>
          </a:p>
          <a:p>
            <a:pPr marL="1093470">
              <a:lnSpc>
                <a:spcPct val="100000"/>
              </a:lnSpc>
              <a:spcBef>
                <a:spcPts val="60"/>
              </a:spcBef>
            </a:pPr>
            <a:r>
              <a:rPr dirty="0" sz="2200">
                <a:latin typeface="Arial Black"/>
                <a:cs typeface="Arial Black"/>
              </a:rPr>
              <a:t>10</a:t>
            </a:r>
            <a:r>
              <a:rPr dirty="0" sz="2200" spc="125">
                <a:latin typeface="Arial Black"/>
                <a:cs typeface="Arial Black"/>
              </a:rPr>
              <a:t> </a:t>
            </a:r>
            <a:r>
              <a:rPr dirty="0" sz="2200">
                <a:latin typeface="Arial Black"/>
                <a:cs typeface="Arial Black"/>
              </a:rPr>
              <a:t>minutes</a:t>
            </a:r>
            <a:r>
              <a:rPr dirty="0" sz="2200" spc="125">
                <a:latin typeface="Arial Black"/>
                <a:cs typeface="Arial Black"/>
              </a:rPr>
              <a:t> </a:t>
            </a:r>
            <a:r>
              <a:rPr dirty="0" sz="2200" spc="-20">
                <a:latin typeface="Arial Black"/>
                <a:cs typeface="Arial Black"/>
              </a:rPr>
              <a:t>late</a:t>
            </a:r>
            <a:endParaRPr sz="2200">
              <a:latin typeface="Arial Black"/>
              <a:cs typeface="Arial Black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1443" y="6743006"/>
            <a:ext cx="3996054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>
                <a:latin typeface="Arial Black"/>
                <a:cs typeface="Arial Black"/>
              </a:rPr>
              <a:t>2.</a:t>
            </a:r>
            <a:r>
              <a:rPr dirty="0" sz="2200" spc="110">
                <a:latin typeface="Arial Black"/>
                <a:cs typeface="Arial Black"/>
              </a:rPr>
              <a:t> </a:t>
            </a:r>
            <a:r>
              <a:rPr dirty="0" sz="2200">
                <a:latin typeface="Arial Black"/>
                <a:cs typeface="Arial Black"/>
              </a:rPr>
              <a:t>Reminder</a:t>
            </a:r>
            <a:r>
              <a:rPr dirty="0" sz="2200" spc="110">
                <a:latin typeface="Arial Black"/>
                <a:cs typeface="Arial Black"/>
              </a:rPr>
              <a:t> </a:t>
            </a:r>
            <a:r>
              <a:rPr dirty="0" sz="2200" spc="45">
                <a:latin typeface="Arial Black"/>
                <a:cs typeface="Arial Black"/>
              </a:rPr>
              <a:t>appointment</a:t>
            </a:r>
            <a:endParaRPr sz="2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26646" y="2652458"/>
            <a:ext cx="141547" cy="143475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914219" y="754402"/>
            <a:ext cx="15782925" cy="4391025"/>
            <a:chOff x="1914219" y="754402"/>
            <a:chExt cx="15782925" cy="439102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14219" y="754402"/>
              <a:ext cx="15782924" cy="439102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12572" y="2077892"/>
              <a:ext cx="2638424" cy="609599"/>
            </a:xfrm>
            <a:prstGeom prst="rect">
              <a:avLst/>
            </a:prstGeom>
          </p:spPr>
        </p:pic>
      </p:grpSp>
      <p:grpSp>
        <p:nvGrpSpPr>
          <p:cNvPr id="6" name="object 6" descr=""/>
          <p:cNvGrpSpPr/>
          <p:nvPr/>
        </p:nvGrpSpPr>
        <p:grpSpPr>
          <a:xfrm>
            <a:off x="2457615" y="5391150"/>
            <a:ext cx="14697075" cy="4191000"/>
            <a:chOff x="2457615" y="5391150"/>
            <a:chExt cx="14697075" cy="4191000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57615" y="5391150"/>
              <a:ext cx="14697074" cy="41909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98368" y="5564218"/>
              <a:ext cx="1343024" cy="50482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43745" y="8248498"/>
              <a:ext cx="4352924" cy="1000124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7443188" y="169229"/>
            <a:ext cx="430657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>
                <a:latin typeface="Arial Black"/>
                <a:cs typeface="Arial Black"/>
              </a:rPr>
              <a:t>Filter</a:t>
            </a:r>
            <a:r>
              <a:rPr dirty="0" sz="2600" spc="295">
                <a:latin typeface="Arial Black"/>
                <a:cs typeface="Arial Black"/>
              </a:rPr>
              <a:t> </a:t>
            </a:r>
            <a:r>
              <a:rPr dirty="0" sz="2600" spc="45">
                <a:latin typeface="Arial Black"/>
                <a:cs typeface="Arial Black"/>
              </a:rPr>
              <a:t>:patient</a:t>
            </a:r>
            <a:r>
              <a:rPr dirty="0" sz="2600" spc="300">
                <a:latin typeface="Arial Black"/>
                <a:cs typeface="Arial Black"/>
              </a:rPr>
              <a:t> </a:t>
            </a:r>
            <a:r>
              <a:rPr dirty="0" sz="2600" spc="-10">
                <a:latin typeface="Arial Black"/>
                <a:cs typeface="Arial Black"/>
              </a:rPr>
              <a:t>blacklist</a:t>
            </a:r>
            <a:endParaRPr sz="2600">
              <a:latin typeface="Arial Black"/>
              <a:cs typeface="Arial Black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76652" y="589535"/>
            <a:ext cx="1304924" cy="1323974"/>
          </a:xfrm>
          <a:prstGeom prst="rect">
            <a:avLst/>
          </a:prstGeo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664" y="221918"/>
            <a:ext cx="1571624" cy="1781174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509083" y="4532461"/>
            <a:ext cx="16779240" cy="5751195"/>
            <a:chOff x="1509083" y="4532461"/>
            <a:chExt cx="16779240" cy="575119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09083" y="4532461"/>
              <a:ext cx="15268574" cy="5362574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43249" y="4816673"/>
              <a:ext cx="2752724" cy="628649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70650" y="5907114"/>
              <a:ext cx="2752724" cy="62864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517494" y="4532461"/>
              <a:ext cx="1228724" cy="41909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652524" y="8644875"/>
              <a:ext cx="1635475" cy="1638299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1678963" y="2088762"/>
            <a:ext cx="12744450" cy="3225165"/>
            <a:chOff x="1678963" y="2088762"/>
            <a:chExt cx="12744450" cy="3225165"/>
          </a:xfrm>
        </p:grpSpPr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78963" y="2088762"/>
              <a:ext cx="12744449" cy="186689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18793" y="3564217"/>
              <a:ext cx="1896875" cy="1749182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6540" rIns="0" bIns="0" rtlCol="0" vert="horz">
            <a:spAutoFit/>
          </a:bodyPr>
          <a:lstStyle/>
          <a:p>
            <a:pPr marL="1355725">
              <a:lnSpc>
                <a:spcPts val="5135"/>
              </a:lnSpc>
              <a:spcBef>
                <a:spcPts val="100"/>
              </a:spcBef>
            </a:pPr>
            <a:r>
              <a:rPr dirty="0" spc="55"/>
              <a:t>Dashboard</a:t>
            </a:r>
          </a:p>
          <a:p>
            <a:pPr marL="1216660">
              <a:lnSpc>
                <a:spcPts val="5135"/>
              </a:lnSpc>
            </a:pPr>
            <a:r>
              <a:rPr dirty="0"/>
              <a:t>Patients</a:t>
            </a:r>
            <a:r>
              <a:rPr dirty="0" spc="475"/>
              <a:t> </a:t>
            </a:r>
            <a:r>
              <a:rPr dirty="0" spc="55"/>
              <a:t>Dashboard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-1"/>
            <a:ext cx="18288000" cy="10287000"/>
            <a:chOff x="0" y="-1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797625" y="785105"/>
              <a:ext cx="466725" cy="3416935"/>
            </a:xfrm>
            <a:custGeom>
              <a:avLst/>
              <a:gdLst/>
              <a:ahLst/>
              <a:cxnLst/>
              <a:rect l="l" t="t" r="r" b="b"/>
              <a:pathLst>
                <a:path w="466725" h="3416935">
                  <a:moveTo>
                    <a:pt x="0" y="0"/>
                  </a:moveTo>
                  <a:lnTo>
                    <a:pt x="121295" y="0"/>
                  </a:lnTo>
                  <a:lnTo>
                    <a:pt x="233362" y="146517"/>
                  </a:lnTo>
                  <a:lnTo>
                    <a:pt x="345429" y="0"/>
                  </a:lnTo>
                  <a:lnTo>
                    <a:pt x="466724" y="0"/>
                  </a:lnTo>
                  <a:lnTo>
                    <a:pt x="453540" y="17157"/>
                  </a:lnTo>
                  <a:lnTo>
                    <a:pt x="453540" y="5327"/>
                  </a:lnTo>
                  <a:lnTo>
                    <a:pt x="348066" y="5327"/>
                  </a:lnTo>
                  <a:lnTo>
                    <a:pt x="233362" y="154508"/>
                  </a:lnTo>
                  <a:lnTo>
                    <a:pt x="118658" y="5327"/>
                  </a:lnTo>
                  <a:lnTo>
                    <a:pt x="13184" y="5327"/>
                  </a:lnTo>
                  <a:lnTo>
                    <a:pt x="13184" y="17157"/>
                  </a:lnTo>
                  <a:lnTo>
                    <a:pt x="0" y="0"/>
                  </a:lnTo>
                  <a:close/>
                </a:path>
                <a:path w="466725" h="3416935">
                  <a:moveTo>
                    <a:pt x="0" y="281046"/>
                  </a:moveTo>
                  <a:lnTo>
                    <a:pt x="121295" y="281046"/>
                  </a:lnTo>
                  <a:lnTo>
                    <a:pt x="233362" y="427563"/>
                  </a:lnTo>
                  <a:lnTo>
                    <a:pt x="345429" y="281046"/>
                  </a:lnTo>
                  <a:lnTo>
                    <a:pt x="466724" y="281046"/>
                  </a:lnTo>
                  <a:lnTo>
                    <a:pt x="453540" y="298204"/>
                  </a:lnTo>
                  <a:lnTo>
                    <a:pt x="453540" y="287706"/>
                  </a:lnTo>
                  <a:lnTo>
                    <a:pt x="348066" y="287706"/>
                  </a:lnTo>
                  <a:lnTo>
                    <a:pt x="233362" y="436887"/>
                  </a:lnTo>
                  <a:lnTo>
                    <a:pt x="118658" y="287706"/>
                  </a:lnTo>
                  <a:lnTo>
                    <a:pt x="13184" y="287706"/>
                  </a:lnTo>
                  <a:lnTo>
                    <a:pt x="13184" y="298204"/>
                  </a:lnTo>
                  <a:lnTo>
                    <a:pt x="0" y="281046"/>
                  </a:lnTo>
                  <a:close/>
                </a:path>
                <a:path w="466725" h="3416935">
                  <a:moveTo>
                    <a:pt x="0" y="563425"/>
                  </a:moveTo>
                  <a:lnTo>
                    <a:pt x="121295" y="563425"/>
                  </a:lnTo>
                  <a:lnTo>
                    <a:pt x="233362" y="709942"/>
                  </a:lnTo>
                  <a:lnTo>
                    <a:pt x="345429" y="563425"/>
                  </a:lnTo>
                  <a:lnTo>
                    <a:pt x="466724" y="563425"/>
                  </a:lnTo>
                  <a:lnTo>
                    <a:pt x="453540" y="580582"/>
                  </a:lnTo>
                  <a:lnTo>
                    <a:pt x="453540" y="568752"/>
                  </a:lnTo>
                  <a:lnTo>
                    <a:pt x="348066" y="568752"/>
                  </a:lnTo>
                  <a:lnTo>
                    <a:pt x="233362" y="717934"/>
                  </a:lnTo>
                  <a:lnTo>
                    <a:pt x="118658" y="568752"/>
                  </a:lnTo>
                  <a:lnTo>
                    <a:pt x="13184" y="568752"/>
                  </a:lnTo>
                  <a:lnTo>
                    <a:pt x="13184" y="580582"/>
                  </a:lnTo>
                  <a:lnTo>
                    <a:pt x="0" y="563425"/>
                  </a:lnTo>
                  <a:close/>
                </a:path>
                <a:path w="466725" h="3416935">
                  <a:moveTo>
                    <a:pt x="0" y="845803"/>
                  </a:moveTo>
                  <a:lnTo>
                    <a:pt x="121295" y="845803"/>
                  </a:lnTo>
                  <a:lnTo>
                    <a:pt x="233362" y="992320"/>
                  </a:lnTo>
                  <a:lnTo>
                    <a:pt x="345429" y="845803"/>
                  </a:lnTo>
                  <a:lnTo>
                    <a:pt x="466724" y="845803"/>
                  </a:lnTo>
                  <a:lnTo>
                    <a:pt x="453540" y="862961"/>
                  </a:lnTo>
                  <a:lnTo>
                    <a:pt x="453540" y="852463"/>
                  </a:lnTo>
                  <a:lnTo>
                    <a:pt x="348066" y="852463"/>
                  </a:lnTo>
                  <a:lnTo>
                    <a:pt x="233362" y="1001644"/>
                  </a:lnTo>
                  <a:lnTo>
                    <a:pt x="118658" y="852463"/>
                  </a:lnTo>
                  <a:lnTo>
                    <a:pt x="13184" y="852463"/>
                  </a:lnTo>
                  <a:lnTo>
                    <a:pt x="13184" y="862961"/>
                  </a:lnTo>
                  <a:lnTo>
                    <a:pt x="0" y="845803"/>
                  </a:lnTo>
                  <a:close/>
                </a:path>
                <a:path w="466725" h="3416935">
                  <a:moveTo>
                    <a:pt x="0" y="1129513"/>
                  </a:moveTo>
                  <a:lnTo>
                    <a:pt x="121295" y="1129513"/>
                  </a:lnTo>
                  <a:lnTo>
                    <a:pt x="233362" y="1276031"/>
                  </a:lnTo>
                  <a:lnTo>
                    <a:pt x="345429" y="1129513"/>
                  </a:lnTo>
                  <a:lnTo>
                    <a:pt x="466724" y="1129513"/>
                  </a:lnTo>
                  <a:lnTo>
                    <a:pt x="453540" y="1146671"/>
                  </a:lnTo>
                  <a:lnTo>
                    <a:pt x="453540" y="1136173"/>
                  </a:lnTo>
                  <a:lnTo>
                    <a:pt x="348066" y="1136173"/>
                  </a:lnTo>
                  <a:lnTo>
                    <a:pt x="233362" y="1285354"/>
                  </a:lnTo>
                  <a:lnTo>
                    <a:pt x="118658" y="1136173"/>
                  </a:lnTo>
                  <a:lnTo>
                    <a:pt x="13184" y="1136173"/>
                  </a:lnTo>
                  <a:lnTo>
                    <a:pt x="13184" y="1146671"/>
                  </a:lnTo>
                  <a:lnTo>
                    <a:pt x="0" y="1129513"/>
                  </a:lnTo>
                  <a:close/>
                </a:path>
                <a:path w="466725" h="3416935">
                  <a:moveTo>
                    <a:pt x="0" y="1413224"/>
                  </a:moveTo>
                  <a:lnTo>
                    <a:pt x="121295" y="1413224"/>
                  </a:lnTo>
                  <a:lnTo>
                    <a:pt x="233362" y="1559741"/>
                  </a:lnTo>
                  <a:lnTo>
                    <a:pt x="345429" y="1413224"/>
                  </a:lnTo>
                  <a:lnTo>
                    <a:pt x="466724" y="1413224"/>
                  </a:lnTo>
                  <a:lnTo>
                    <a:pt x="453540" y="1430382"/>
                  </a:lnTo>
                  <a:lnTo>
                    <a:pt x="453540" y="1418552"/>
                  </a:lnTo>
                  <a:lnTo>
                    <a:pt x="348066" y="1418552"/>
                  </a:lnTo>
                  <a:lnTo>
                    <a:pt x="233362" y="1567733"/>
                  </a:lnTo>
                  <a:lnTo>
                    <a:pt x="118658" y="1418552"/>
                  </a:lnTo>
                  <a:lnTo>
                    <a:pt x="13184" y="1418552"/>
                  </a:lnTo>
                  <a:lnTo>
                    <a:pt x="13184" y="1430382"/>
                  </a:lnTo>
                  <a:lnTo>
                    <a:pt x="0" y="1413224"/>
                  </a:lnTo>
                  <a:close/>
                </a:path>
                <a:path w="466725" h="3416935">
                  <a:moveTo>
                    <a:pt x="0" y="1695602"/>
                  </a:moveTo>
                  <a:lnTo>
                    <a:pt x="121295" y="1695602"/>
                  </a:lnTo>
                  <a:lnTo>
                    <a:pt x="233362" y="1842120"/>
                  </a:lnTo>
                  <a:lnTo>
                    <a:pt x="345429" y="1695602"/>
                  </a:lnTo>
                  <a:lnTo>
                    <a:pt x="466724" y="1695602"/>
                  </a:lnTo>
                  <a:lnTo>
                    <a:pt x="453540" y="1712760"/>
                  </a:lnTo>
                  <a:lnTo>
                    <a:pt x="453540" y="1702262"/>
                  </a:lnTo>
                  <a:lnTo>
                    <a:pt x="348066" y="1702262"/>
                  </a:lnTo>
                  <a:lnTo>
                    <a:pt x="233362" y="1851443"/>
                  </a:lnTo>
                  <a:lnTo>
                    <a:pt x="118658" y="1702262"/>
                  </a:lnTo>
                  <a:lnTo>
                    <a:pt x="13184" y="1702262"/>
                  </a:lnTo>
                  <a:lnTo>
                    <a:pt x="13184" y="1712760"/>
                  </a:lnTo>
                  <a:lnTo>
                    <a:pt x="0" y="1695602"/>
                  </a:lnTo>
                  <a:close/>
                </a:path>
                <a:path w="466725" h="3416935">
                  <a:moveTo>
                    <a:pt x="0" y="1979313"/>
                  </a:moveTo>
                  <a:lnTo>
                    <a:pt x="121295" y="1979313"/>
                  </a:lnTo>
                  <a:lnTo>
                    <a:pt x="233362" y="2125830"/>
                  </a:lnTo>
                  <a:lnTo>
                    <a:pt x="345429" y="1979313"/>
                  </a:lnTo>
                  <a:lnTo>
                    <a:pt x="466724" y="1979313"/>
                  </a:lnTo>
                  <a:lnTo>
                    <a:pt x="453540" y="1996471"/>
                  </a:lnTo>
                  <a:lnTo>
                    <a:pt x="453540" y="1985973"/>
                  </a:lnTo>
                  <a:lnTo>
                    <a:pt x="348066" y="1985973"/>
                  </a:lnTo>
                  <a:lnTo>
                    <a:pt x="233362" y="2135154"/>
                  </a:lnTo>
                  <a:lnTo>
                    <a:pt x="118658" y="1985973"/>
                  </a:lnTo>
                  <a:lnTo>
                    <a:pt x="13184" y="1985973"/>
                  </a:lnTo>
                  <a:lnTo>
                    <a:pt x="13184" y="1996471"/>
                  </a:lnTo>
                  <a:lnTo>
                    <a:pt x="0" y="1979313"/>
                  </a:lnTo>
                  <a:close/>
                </a:path>
                <a:path w="466725" h="3416935">
                  <a:moveTo>
                    <a:pt x="0" y="2263023"/>
                  </a:moveTo>
                  <a:lnTo>
                    <a:pt x="121295" y="2263023"/>
                  </a:lnTo>
                  <a:lnTo>
                    <a:pt x="233362" y="2409541"/>
                  </a:lnTo>
                  <a:lnTo>
                    <a:pt x="345429" y="2263023"/>
                  </a:lnTo>
                  <a:lnTo>
                    <a:pt x="466724" y="2263023"/>
                  </a:lnTo>
                  <a:lnTo>
                    <a:pt x="453540" y="2280181"/>
                  </a:lnTo>
                  <a:lnTo>
                    <a:pt x="453540" y="2268351"/>
                  </a:lnTo>
                  <a:lnTo>
                    <a:pt x="348066" y="2268351"/>
                  </a:lnTo>
                  <a:lnTo>
                    <a:pt x="233362" y="2417532"/>
                  </a:lnTo>
                  <a:lnTo>
                    <a:pt x="118658" y="2268351"/>
                  </a:lnTo>
                  <a:lnTo>
                    <a:pt x="13184" y="2268351"/>
                  </a:lnTo>
                  <a:lnTo>
                    <a:pt x="13184" y="2280181"/>
                  </a:lnTo>
                  <a:lnTo>
                    <a:pt x="0" y="2263023"/>
                  </a:lnTo>
                  <a:close/>
                </a:path>
                <a:path w="466725" h="3416935">
                  <a:moveTo>
                    <a:pt x="0" y="2546734"/>
                  </a:moveTo>
                  <a:lnTo>
                    <a:pt x="121295" y="2546734"/>
                  </a:lnTo>
                  <a:lnTo>
                    <a:pt x="233362" y="2693251"/>
                  </a:lnTo>
                  <a:lnTo>
                    <a:pt x="345429" y="2546734"/>
                  </a:lnTo>
                  <a:lnTo>
                    <a:pt x="466724" y="2546734"/>
                  </a:lnTo>
                  <a:lnTo>
                    <a:pt x="453540" y="2563892"/>
                  </a:lnTo>
                  <a:lnTo>
                    <a:pt x="453540" y="2552062"/>
                  </a:lnTo>
                  <a:lnTo>
                    <a:pt x="348066" y="2552062"/>
                  </a:lnTo>
                  <a:lnTo>
                    <a:pt x="233362" y="2701243"/>
                  </a:lnTo>
                  <a:lnTo>
                    <a:pt x="118658" y="2552062"/>
                  </a:lnTo>
                  <a:lnTo>
                    <a:pt x="13184" y="2552062"/>
                  </a:lnTo>
                  <a:lnTo>
                    <a:pt x="13184" y="2563892"/>
                  </a:lnTo>
                  <a:lnTo>
                    <a:pt x="0" y="2546734"/>
                  </a:lnTo>
                  <a:close/>
                </a:path>
                <a:path w="466725" h="3416935">
                  <a:moveTo>
                    <a:pt x="0" y="2829112"/>
                  </a:moveTo>
                  <a:lnTo>
                    <a:pt x="121295" y="2829112"/>
                  </a:lnTo>
                  <a:lnTo>
                    <a:pt x="233362" y="2975630"/>
                  </a:lnTo>
                  <a:lnTo>
                    <a:pt x="345429" y="2829112"/>
                  </a:lnTo>
                  <a:lnTo>
                    <a:pt x="466724" y="2829112"/>
                  </a:lnTo>
                  <a:lnTo>
                    <a:pt x="453540" y="2846270"/>
                  </a:lnTo>
                  <a:lnTo>
                    <a:pt x="453540" y="2835772"/>
                  </a:lnTo>
                  <a:lnTo>
                    <a:pt x="348066" y="2835772"/>
                  </a:lnTo>
                  <a:lnTo>
                    <a:pt x="233362" y="2984953"/>
                  </a:lnTo>
                  <a:lnTo>
                    <a:pt x="118658" y="2835772"/>
                  </a:lnTo>
                  <a:lnTo>
                    <a:pt x="13184" y="2835772"/>
                  </a:lnTo>
                  <a:lnTo>
                    <a:pt x="13184" y="2846270"/>
                  </a:lnTo>
                  <a:lnTo>
                    <a:pt x="0" y="2829112"/>
                  </a:lnTo>
                  <a:close/>
                </a:path>
                <a:path w="466725" h="3416935">
                  <a:moveTo>
                    <a:pt x="0" y="3112823"/>
                  </a:moveTo>
                  <a:lnTo>
                    <a:pt x="121295" y="3112823"/>
                  </a:lnTo>
                  <a:lnTo>
                    <a:pt x="233362" y="3259340"/>
                  </a:lnTo>
                  <a:lnTo>
                    <a:pt x="345429" y="3112823"/>
                  </a:lnTo>
                  <a:lnTo>
                    <a:pt x="466724" y="3112823"/>
                  </a:lnTo>
                  <a:lnTo>
                    <a:pt x="453540" y="3129981"/>
                  </a:lnTo>
                  <a:lnTo>
                    <a:pt x="453540" y="3119483"/>
                  </a:lnTo>
                  <a:lnTo>
                    <a:pt x="348066" y="3119483"/>
                  </a:lnTo>
                  <a:lnTo>
                    <a:pt x="233362" y="3268664"/>
                  </a:lnTo>
                  <a:lnTo>
                    <a:pt x="118658" y="3119483"/>
                  </a:lnTo>
                  <a:lnTo>
                    <a:pt x="13184" y="3119483"/>
                  </a:lnTo>
                  <a:lnTo>
                    <a:pt x="13184" y="3129981"/>
                  </a:lnTo>
                  <a:lnTo>
                    <a:pt x="0" y="3112823"/>
                  </a:lnTo>
                  <a:close/>
                </a:path>
                <a:path w="466725" h="3416935">
                  <a:moveTo>
                    <a:pt x="13184" y="17157"/>
                  </a:moveTo>
                  <a:lnTo>
                    <a:pt x="13184" y="5327"/>
                  </a:lnTo>
                  <a:lnTo>
                    <a:pt x="233362" y="294366"/>
                  </a:lnTo>
                  <a:lnTo>
                    <a:pt x="453540" y="5327"/>
                  </a:lnTo>
                  <a:lnTo>
                    <a:pt x="453540" y="17157"/>
                  </a:lnTo>
                  <a:lnTo>
                    <a:pt x="233362" y="303690"/>
                  </a:lnTo>
                  <a:lnTo>
                    <a:pt x="13184" y="17157"/>
                  </a:lnTo>
                  <a:close/>
                </a:path>
                <a:path w="466725" h="3416935">
                  <a:moveTo>
                    <a:pt x="13184" y="298204"/>
                  </a:moveTo>
                  <a:lnTo>
                    <a:pt x="13184" y="287706"/>
                  </a:lnTo>
                  <a:lnTo>
                    <a:pt x="233362" y="575412"/>
                  </a:lnTo>
                  <a:lnTo>
                    <a:pt x="453540" y="287706"/>
                  </a:lnTo>
                  <a:lnTo>
                    <a:pt x="453540" y="298204"/>
                  </a:lnTo>
                  <a:lnTo>
                    <a:pt x="233362" y="584736"/>
                  </a:lnTo>
                  <a:lnTo>
                    <a:pt x="13184" y="298204"/>
                  </a:lnTo>
                  <a:close/>
                </a:path>
                <a:path w="466725" h="3416935">
                  <a:moveTo>
                    <a:pt x="13184" y="580582"/>
                  </a:moveTo>
                  <a:lnTo>
                    <a:pt x="13184" y="568752"/>
                  </a:lnTo>
                  <a:lnTo>
                    <a:pt x="233362" y="856459"/>
                  </a:lnTo>
                  <a:lnTo>
                    <a:pt x="453540" y="568752"/>
                  </a:lnTo>
                  <a:lnTo>
                    <a:pt x="453540" y="580582"/>
                  </a:lnTo>
                  <a:lnTo>
                    <a:pt x="233362" y="867115"/>
                  </a:lnTo>
                  <a:lnTo>
                    <a:pt x="13184" y="580582"/>
                  </a:lnTo>
                  <a:close/>
                </a:path>
                <a:path w="466725" h="3416935">
                  <a:moveTo>
                    <a:pt x="13184" y="862961"/>
                  </a:moveTo>
                  <a:lnTo>
                    <a:pt x="13184" y="852463"/>
                  </a:lnTo>
                  <a:lnTo>
                    <a:pt x="233362" y="1140169"/>
                  </a:lnTo>
                  <a:lnTo>
                    <a:pt x="453540" y="852463"/>
                  </a:lnTo>
                  <a:lnTo>
                    <a:pt x="453540" y="862961"/>
                  </a:lnTo>
                  <a:lnTo>
                    <a:pt x="233362" y="1149493"/>
                  </a:lnTo>
                  <a:lnTo>
                    <a:pt x="13184" y="862961"/>
                  </a:lnTo>
                  <a:close/>
                </a:path>
                <a:path w="466725" h="3416935">
                  <a:moveTo>
                    <a:pt x="13184" y="1146671"/>
                  </a:moveTo>
                  <a:lnTo>
                    <a:pt x="13184" y="1136173"/>
                  </a:lnTo>
                  <a:lnTo>
                    <a:pt x="233362" y="1423880"/>
                  </a:lnTo>
                  <a:lnTo>
                    <a:pt x="453540" y="1136173"/>
                  </a:lnTo>
                  <a:lnTo>
                    <a:pt x="453540" y="1146671"/>
                  </a:lnTo>
                  <a:lnTo>
                    <a:pt x="233362" y="1433204"/>
                  </a:lnTo>
                  <a:lnTo>
                    <a:pt x="13184" y="1146671"/>
                  </a:lnTo>
                  <a:close/>
                </a:path>
                <a:path w="466725" h="3416935">
                  <a:moveTo>
                    <a:pt x="13184" y="1430382"/>
                  </a:moveTo>
                  <a:lnTo>
                    <a:pt x="13184" y="1418552"/>
                  </a:lnTo>
                  <a:lnTo>
                    <a:pt x="233362" y="1706258"/>
                  </a:lnTo>
                  <a:lnTo>
                    <a:pt x="453540" y="1418552"/>
                  </a:lnTo>
                  <a:lnTo>
                    <a:pt x="453540" y="1430382"/>
                  </a:lnTo>
                  <a:lnTo>
                    <a:pt x="233362" y="1716914"/>
                  </a:lnTo>
                  <a:lnTo>
                    <a:pt x="13184" y="1430382"/>
                  </a:lnTo>
                  <a:close/>
                </a:path>
                <a:path w="466725" h="3416935">
                  <a:moveTo>
                    <a:pt x="13184" y="1712760"/>
                  </a:moveTo>
                  <a:lnTo>
                    <a:pt x="13184" y="1702262"/>
                  </a:lnTo>
                  <a:lnTo>
                    <a:pt x="233362" y="1989969"/>
                  </a:lnTo>
                  <a:lnTo>
                    <a:pt x="453540" y="1702262"/>
                  </a:lnTo>
                  <a:lnTo>
                    <a:pt x="453540" y="1712760"/>
                  </a:lnTo>
                  <a:lnTo>
                    <a:pt x="233362" y="1999293"/>
                  </a:lnTo>
                  <a:lnTo>
                    <a:pt x="13184" y="1712760"/>
                  </a:lnTo>
                  <a:close/>
                </a:path>
                <a:path w="466725" h="3416935">
                  <a:moveTo>
                    <a:pt x="13184" y="1996471"/>
                  </a:moveTo>
                  <a:lnTo>
                    <a:pt x="13184" y="1985973"/>
                  </a:lnTo>
                  <a:lnTo>
                    <a:pt x="233362" y="2273679"/>
                  </a:lnTo>
                  <a:lnTo>
                    <a:pt x="453540" y="1985973"/>
                  </a:lnTo>
                  <a:lnTo>
                    <a:pt x="453540" y="1996471"/>
                  </a:lnTo>
                  <a:lnTo>
                    <a:pt x="233362" y="2283003"/>
                  </a:lnTo>
                  <a:lnTo>
                    <a:pt x="13184" y="1996471"/>
                  </a:lnTo>
                  <a:close/>
                </a:path>
                <a:path w="466725" h="3416935">
                  <a:moveTo>
                    <a:pt x="13184" y="2280181"/>
                  </a:moveTo>
                  <a:lnTo>
                    <a:pt x="13184" y="2268351"/>
                  </a:lnTo>
                  <a:lnTo>
                    <a:pt x="233362" y="2556058"/>
                  </a:lnTo>
                  <a:lnTo>
                    <a:pt x="453540" y="2268351"/>
                  </a:lnTo>
                  <a:lnTo>
                    <a:pt x="453540" y="2280181"/>
                  </a:lnTo>
                  <a:lnTo>
                    <a:pt x="233362" y="2566714"/>
                  </a:lnTo>
                  <a:lnTo>
                    <a:pt x="13184" y="2280181"/>
                  </a:lnTo>
                  <a:close/>
                </a:path>
                <a:path w="466725" h="3416935">
                  <a:moveTo>
                    <a:pt x="13184" y="2563892"/>
                  </a:moveTo>
                  <a:lnTo>
                    <a:pt x="13184" y="2552062"/>
                  </a:lnTo>
                  <a:lnTo>
                    <a:pt x="233362" y="2839768"/>
                  </a:lnTo>
                  <a:lnTo>
                    <a:pt x="453540" y="2552062"/>
                  </a:lnTo>
                  <a:lnTo>
                    <a:pt x="453540" y="2563892"/>
                  </a:lnTo>
                  <a:lnTo>
                    <a:pt x="233362" y="2850424"/>
                  </a:lnTo>
                  <a:lnTo>
                    <a:pt x="13184" y="2563892"/>
                  </a:lnTo>
                  <a:close/>
                </a:path>
                <a:path w="466725" h="3416935">
                  <a:moveTo>
                    <a:pt x="13184" y="2846270"/>
                  </a:moveTo>
                  <a:lnTo>
                    <a:pt x="13184" y="2835772"/>
                  </a:lnTo>
                  <a:lnTo>
                    <a:pt x="233362" y="3123479"/>
                  </a:lnTo>
                  <a:lnTo>
                    <a:pt x="453540" y="2835772"/>
                  </a:lnTo>
                  <a:lnTo>
                    <a:pt x="453540" y="2846270"/>
                  </a:lnTo>
                  <a:lnTo>
                    <a:pt x="233362" y="3132803"/>
                  </a:lnTo>
                  <a:lnTo>
                    <a:pt x="13184" y="2846270"/>
                  </a:lnTo>
                  <a:close/>
                </a:path>
                <a:path w="466725" h="3416935">
                  <a:moveTo>
                    <a:pt x="13184" y="3129981"/>
                  </a:moveTo>
                  <a:lnTo>
                    <a:pt x="13184" y="3119483"/>
                  </a:lnTo>
                  <a:lnTo>
                    <a:pt x="233362" y="3407189"/>
                  </a:lnTo>
                  <a:lnTo>
                    <a:pt x="453540" y="3119483"/>
                  </a:lnTo>
                  <a:lnTo>
                    <a:pt x="453540" y="3129981"/>
                  </a:lnTo>
                  <a:lnTo>
                    <a:pt x="233362" y="3416513"/>
                  </a:lnTo>
                  <a:lnTo>
                    <a:pt x="13184" y="3129981"/>
                  </a:lnTo>
                  <a:close/>
                </a:path>
              </a:pathLst>
            </a:custGeom>
            <a:solidFill>
              <a:srgbClr val="D5D9D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0" y="-1"/>
              <a:ext cx="1363980" cy="2372360"/>
            </a:xfrm>
            <a:custGeom>
              <a:avLst/>
              <a:gdLst/>
              <a:ahLst/>
              <a:cxnLst/>
              <a:rect l="l" t="t" r="r" b="b"/>
              <a:pathLst>
                <a:path w="1363980" h="2372360">
                  <a:moveTo>
                    <a:pt x="0" y="2371927"/>
                  </a:moveTo>
                  <a:lnTo>
                    <a:pt x="0" y="1222889"/>
                  </a:lnTo>
                  <a:lnTo>
                    <a:pt x="24756" y="1192941"/>
                  </a:lnTo>
                  <a:lnTo>
                    <a:pt x="55225" y="1154243"/>
                  </a:lnTo>
                  <a:lnTo>
                    <a:pt x="84819" y="1114756"/>
                  </a:lnTo>
                  <a:lnTo>
                    <a:pt x="113528" y="1074492"/>
                  </a:lnTo>
                  <a:lnTo>
                    <a:pt x="141336" y="1033464"/>
                  </a:lnTo>
                  <a:lnTo>
                    <a:pt x="168232" y="991684"/>
                  </a:lnTo>
                  <a:lnTo>
                    <a:pt x="194201" y="949163"/>
                  </a:lnTo>
                  <a:lnTo>
                    <a:pt x="219231" y="905914"/>
                  </a:lnTo>
                  <a:lnTo>
                    <a:pt x="242562" y="863310"/>
                  </a:lnTo>
                  <a:lnTo>
                    <a:pt x="266419" y="817280"/>
                  </a:lnTo>
                  <a:lnTo>
                    <a:pt x="288472" y="772079"/>
                  </a:lnTo>
                  <a:lnTo>
                    <a:pt x="309385" y="726523"/>
                  </a:lnTo>
                  <a:lnTo>
                    <a:pt x="329154" y="680630"/>
                  </a:lnTo>
                  <a:lnTo>
                    <a:pt x="347778" y="634418"/>
                  </a:lnTo>
                  <a:lnTo>
                    <a:pt x="365255" y="587904"/>
                  </a:lnTo>
                  <a:lnTo>
                    <a:pt x="381583" y="541107"/>
                  </a:lnTo>
                  <a:lnTo>
                    <a:pt x="396761" y="494044"/>
                  </a:lnTo>
                  <a:lnTo>
                    <a:pt x="410787" y="446733"/>
                  </a:lnTo>
                  <a:lnTo>
                    <a:pt x="423659" y="399192"/>
                  </a:lnTo>
                  <a:lnTo>
                    <a:pt x="435375" y="351438"/>
                  </a:lnTo>
                  <a:lnTo>
                    <a:pt x="445933" y="303490"/>
                  </a:lnTo>
                  <a:lnTo>
                    <a:pt x="455332" y="255365"/>
                  </a:lnTo>
                  <a:lnTo>
                    <a:pt x="463570" y="207081"/>
                  </a:lnTo>
                  <a:lnTo>
                    <a:pt x="470645" y="158656"/>
                  </a:lnTo>
                  <a:lnTo>
                    <a:pt x="476555" y="110108"/>
                  </a:lnTo>
                  <a:lnTo>
                    <a:pt x="481299" y="61455"/>
                  </a:lnTo>
                  <a:lnTo>
                    <a:pt x="484874" y="12714"/>
                  </a:lnTo>
                  <a:lnTo>
                    <a:pt x="485500" y="0"/>
                  </a:lnTo>
                  <a:lnTo>
                    <a:pt x="1363767" y="0"/>
                  </a:lnTo>
                  <a:lnTo>
                    <a:pt x="1359518" y="79917"/>
                  </a:lnTo>
                  <a:lnTo>
                    <a:pt x="1355533" y="131406"/>
                  </a:lnTo>
                  <a:lnTo>
                    <a:pt x="1350668" y="182710"/>
                  </a:lnTo>
                  <a:lnTo>
                    <a:pt x="1344925" y="233825"/>
                  </a:lnTo>
                  <a:lnTo>
                    <a:pt x="1338306" y="284747"/>
                  </a:lnTo>
                  <a:lnTo>
                    <a:pt x="1330813" y="335472"/>
                  </a:lnTo>
                  <a:lnTo>
                    <a:pt x="1322448" y="385997"/>
                  </a:lnTo>
                  <a:lnTo>
                    <a:pt x="1313213" y="436317"/>
                  </a:lnTo>
                  <a:lnTo>
                    <a:pt x="1303110" y="486428"/>
                  </a:lnTo>
                  <a:lnTo>
                    <a:pt x="1292140" y="536327"/>
                  </a:lnTo>
                  <a:lnTo>
                    <a:pt x="1280307" y="586010"/>
                  </a:lnTo>
                  <a:lnTo>
                    <a:pt x="1267611" y="635472"/>
                  </a:lnTo>
                  <a:lnTo>
                    <a:pt x="1254055" y="684710"/>
                  </a:lnTo>
                  <a:lnTo>
                    <a:pt x="1239640" y="733721"/>
                  </a:lnTo>
                  <a:lnTo>
                    <a:pt x="1224369" y="782499"/>
                  </a:lnTo>
                  <a:lnTo>
                    <a:pt x="1208244" y="831042"/>
                  </a:lnTo>
                  <a:lnTo>
                    <a:pt x="1191266" y="879345"/>
                  </a:lnTo>
                  <a:lnTo>
                    <a:pt x="1173437" y="927404"/>
                  </a:lnTo>
                  <a:lnTo>
                    <a:pt x="1154760" y="975216"/>
                  </a:lnTo>
                  <a:lnTo>
                    <a:pt x="1135237" y="1022777"/>
                  </a:lnTo>
                  <a:lnTo>
                    <a:pt x="1114869" y="1070082"/>
                  </a:lnTo>
                  <a:lnTo>
                    <a:pt x="1093658" y="1117128"/>
                  </a:lnTo>
                  <a:lnTo>
                    <a:pt x="1071606" y="1163911"/>
                  </a:lnTo>
                  <a:lnTo>
                    <a:pt x="1048716" y="1210427"/>
                  </a:lnTo>
                  <a:lnTo>
                    <a:pt x="1025743" y="1255165"/>
                  </a:lnTo>
                  <a:lnTo>
                    <a:pt x="1002103" y="1299350"/>
                  </a:lnTo>
                  <a:lnTo>
                    <a:pt x="1000611" y="1302134"/>
                  </a:lnTo>
                  <a:lnTo>
                    <a:pt x="975452" y="1347191"/>
                  </a:lnTo>
                  <a:lnTo>
                    <a:pt x="949562" y="1391711"/>
                  </a:lnTo>
                  <a:lnTo>
                    <a:pt x="922946" y="1435691"/>
                  </a:lnTo>
                  <a:lnTo>
                    <a:pt x="895610" y="1479127"/>
                  </a:lnTo>
                  <a:lnTo>
                    <a:pt x="867559" y="1522014"/>
                  </a:lnTo>
                  <a:lnTo>
                    <a:pt x="838797" y="1564349"/>
                  </a:lnTo>
                  <a:lnTo>
                    <a:pt x="809330" y="1606128"/>
                  </a:lnTo>
                  <a:lnTo>
                    <a:pt x="779164" y="1647347"/>
                  </a:lnTo>
                  <a:lnTo>
                    <a:pt x="748303" y="1688003"/>
                  </a:lnTo>
                  <a:lnTo>
                    <a:pt x="716753" y="1728090"/>
                  </a:lnTo>
                  <a:lnTo>
                    <a:pt x="684519" y="1767606"/>
                  </a:lnTo>
                  <a:lnTo>
                    <a:pt x="651606" y="1806547"/>
                  </a:lnTo>
                  <a:lnTo>
                    <a:pt x="618019" y="1844909"/>
                  </a:lnTo>
                  <a:lnTo>
                    <a:pt x="583764" y="1882687"/>
                  </a:lnTo>
                  <a:lnTo>
                    <a:pt x="548846" y="1919878"/>
                  </a:lnTo>
                  <a:lnTo>
                    <a:pt x="513270" y="1956478"/>
                  </a:lnTo>
                  <a:lnTo>
                    <a:pt x="477040" y="1992483"/>
                  </a:lnTo>
                  <a:lnTo>
                    <a:pt x="440164" y="2027890"/>
                  </a:lnTo>
                  <a:lnTo>
                    <a:pt x="402644" y="2062693"/>
                  </a:lnTo>
                  <a:lnTo>
                    <a:pt x="364488" y="2096890"/>
                  </a:lnTo>
                  <a:lnTo>
                    <a:pt x="325700" y="2130477"/>
                  </a:lnTo>
                  <a:lnTo>
                    <a:pt x="287737" y="2162383"/>
                  </a:lnTo>
                  <a:lnTo>
                    <a:pt x="249302" y="2193598"/>
                  </a:lnTo>
                  <a:lnTo>
                    <a:pt x="210399" y="2224119"/>
                  </a:lnTo>
                  <a:lnTo>
                    <a:pt x="171033" y="2253944"/>
                  </a:lnTo>
                  <a:lnTo>
                    <a:pt x="131207" y="2283069"/>
                  </a:lnTo>
                  <a:lnTo>
                    <a:pt x="90927" y="2311493"/>
                  </a:lnTo>
                  <a:lnTo>
                    <a:pt x="50198" y="2339212"/>
                  </a:lnTo>
                  <a:lnTo>
                    <a:pt x="9023" y="2366224"/>
                  </a:lnTo>
                  <a:lnTo>
                    <a:pt x="0" y="2371927"/>
                  </a:lnTo>
                  <a:close/>
                </a:path>
              </a:pathLst>
            </a:custGeom>
            <a:solidFill>
              <a:srgbClr val="1F73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983" y="1262398"/>
              <a:ext cx="6038849" cy="8591549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77984" y="2141473"/>
              <a:ext cx="10629899" cy="7143749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7320" y="6476228"/>
              <a:ext cx="2656581" cy="49783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791824" y="549879"/>
              <a:ext cx="1114424" cy="1428749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080135">
              <a:lnSpc>
                <a:spcPct val="100000"/>
              </a:lnSpc>
              <a:spcBef>
                <a:spcPts val="135"/>
              </a:spcBef>
            </a:pPr>
            <a:r>
              <a:rPr dirty="0" sz="5600" spc="125"/>
              <a:t>About</a:t>
            </a:r>
            <a:r>
              <a:rPr dirty="0" sz="5600" spc="385"/>
              <a:t> </a:t>
            </a:r>
            <a:r>
              <a:rPr dirty="0" sz="5600" spc="60"/>
              <a:t>Ardah</a:t>
            </a:r>
            <a:r>
              <a:rPr dirty="0" sz="5600" spc="385"/>
              <a:t> </a:t>
            </a:r>
            <a:r>
              <a:rPr dirty="0" sz="5600" spc="55"/>
              <a:t>Clinic</a:t>
            </a:r>
            <a:endParaRPr sz="5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712" y="220268"/>
            <a:ext cx="1362074" cy="1543049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3851991" y="5981143"/>
            <a:ext cx="12515850" cy="3409950"/>
            <a:chOff x="3851991" y="5981143"/>
            <a:chExt cx="12515850" cy="340995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51991" y="5981143"/>
              <a:ext cx="12515849" cy="340994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98248" y="7686093"/>
              <a:ext cx="2752724" cy="628649"/>
            </a:xfrm>
            <a:prstGeom prst="rect">
              <a:avLst/>
            </a:prstGeom>
          </p:spPr>
        </p:pic>
      </p:grpSp>
      <p:grpSp>
        <p:nvGrpSpPr>
          <p:cNvPr id="6" name="object 6" descr=""/>
          <p:cNvGrpSpPr/>
          <p:nvPr/>
        </p:nvGrpSpPr>
        <p:grpSpPr>
          <a:xfrm>
            <a:off x="1176890" y="1987474"/>
            <a:ext cx="12599035" cy="4246245"/>
            <a:chOff x="1176890" y="1987474"/>
            <a:chExt cx="12599035" cy="4246245"/>
          </a:xfrm>
        </p:grpSpPr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76890" y="1987474"/>
              <a:ext cx="10067924" cy="3571874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10404408" y="4979113"/>
              <a:ext cx="3371215" cy="1254125"/>
            </a:xfrm>
            <a:custGeom>
              <a:avLst/>
              <a:gdLst/>
              <a:ahLst/>
              <a:cxnLst/>
              <a:rect l="l" t="t" r="r" b="b"/>
              <a:pathLst>
                <a:path w="3371215" h="1254125">
                  <a:moveTo>
                    <a:pt x="10428" y="116891"/>
                  </a:moveTo>
                  <a:lnTo>
                    <a:pt x="6205" y="115294"/>
                  </a:lnTo>
                  <a:lnTo>
                    <a:pt x="3443" y="111533"/>
                  </a:lnTo>
                  <a:lnTo>
                    <a:pt x="2766" y="109919"/>
                  </a:lnTo>
                  <a:lnTo>
                    <a:pt x="1976" y="106905"/>
                  </a:lnTo>
                  <a:lnTo>
                    <a:pt x="341" y="103570"/>
                  </a:lnTo>
                  <a:lnTo>
                    <a:pt x="0" y="99368"/>
                  </a:lnTo>
                  <a:lnTo>
                    <a:pt x="3708" y="91266"/>
                  </a:lnTo>
                  <a:lnTo>
                    <a:pt x="6464" y="88235"/>
                  </a:lnTo>
                  <a:lnTo>
                    <a:pt x="9615" y="86711"/>
                  </a:lnTo>
                  <a:lnTo>
                    <a:pt x="12203" y="84975"/>
                  </a:lnTo>
                  <a:lnTo>
                    <a:pt x="13779" y="84213"/>
                  </a:lnTo>
                  <a:lnTo>
                    <a:pt x="17493" y="82902"/>
                  </a:lnTo>
                  <a:lnTo>
                    <a:pt x="21602" y="83099"/>
                  </a:lnTo>
                  <a:lnTo>
                    <a:pt x="25262" y="84484"/>
                  </a:lnTo>
                  <a:lnTo>
                    <a:pt x="43305" y="77731"/>
                  </a:lnTo>
                  <a:lnTo>
                    <a:pt x="51943" y="75568"/>
                  </a:lnTo>
                  <a:lnTo>
                    <a:pt x="61110" y="72246"/>
                  </a:lnTo>
                  <a:lnTo>
                    <a:pt x="80490" y="65999"/>
                  </a:lnTo>
                  <a:lnTo>
                    <a:pt x="90379" y="62951"/>
                  </a:lnTo>
                  <a:lnTo>
                    <a:pt x="100504" y="59992"/>
                  </a:lnTo>
                  <a:lnTo>
                    <a:pt x="110330" y="58278"/>
                  </a:lnTo>
                  <a:lnTo>
                    <a:pt x="141420" y="49672"/>
                  </a:lnTo>
                  <a:lnTo>
                    <a:pt x="165094" y="45050"/>
                  </a:lnTo>
                  <a:lnTo>
                    <a:pt x="177472" y="41585"/>
                  </a:lnTo>
                  <a:lnTo>
                    <a:pt x="226743" y="31710"/>
                  </a:lnTo>
                  <a:lnTo>
                    <a:pt x="259332" y="26387"/>
                  </a:lnTo>
                  <a:lnTo>
                    <a:pt x="267155" y="25273"/>
                  </a:lnTo>
                  <a:lnTo>
                    <a:pt x="274697" y="24053"/>
                  </a:lnTo>
                  <a:lnTo>
                    <a:pt x="285575" y="22736"/>
                  </a:lnTo>
                  <a:lnTo>
                    <a:pt x="307778" y="18915"/>
                  </a:lnTo>
                  <a:lnTo>
                    <a:pt x="318656" y="17599"/>
                  </a:lnTo>
                  <a:lnTo>
                    <a:pt x="325635" y="16166"/>
                  </a:lnTo>
                  <a:lnTo>
                    <a:pt x="338694" y="15675"/>
                  </a:lnTo>
                  <a:lnTo>
                    <a:pt x="344379" y="15110"/>
                  </a:lnTo>
                  <a:lnTo>
                    <a:pt x="356761" y="13005"/>
                  </a:lnTo>
                  <a:lnTo>
                    <a:pt x="389458" y="10438"/>
                  </a:lnTo>
                  <a:lnTo>
                    <a:pt x="400666" y="9247"/>
                  </a:lnTo>
                  <a:lnTo>
                    <a:pt x="411516" y="9278"/>
                  </a:lnTo>
                  <a:lnTo>
                    <a:pt x="434115" y="6964"/>
                  </a:lnTo>
                  <a:lnTo>
                    <a:pt x="444965" y="6996"/>
                  </a:lnTo>
                  <a:lnTo>
                    <a:pt x="506575" y="3146"/>
                  </a:lnTo>
                  <a:lnTo>
                    <a:pt x="530608" y="2733"/>
                  </a:lnTo>
                  <a:lnTo>
                    <a:pt x="542796" y="1912"/>
                  </a:lnTo>
                  <a:lnTo>
                    <a:pt x="563792" y="1708"/>
                  </a:lnTo>
                  <a:lnTo>
                    <a:pt x="594583" y="1136"/>
                  </a:lnTo>
                  <a:lnTo>
                    <a:pt x="614172" y="400"/>
                  </a:lnTo>
                  <a:lnTo>
                    <a:pt x="623517" y="1219"/>
                  </a:lnTo>
                  <a:lnTo>
                    <a:pt x="634650" y="0"/>
                  </a:lnTo>
                  <a:lnTo>
                    <a:pt x="742932" y="228"/>
                  </a:lnTo>
                  <a:lnTo>
                    <a:pt x="764359" y="1545"/>
                  </a:lnTo>
                  <a:lnTo>
                    <a:pt x="786059" y="1607"/>
                  </a:lnTo>
                  <a:lnTo>
                    <a:pt x="796460" y="2826"/>
                  </a:lnTo>
                  <a:lnTo>
                    <a:pt x="807311" y="2857"/>
                  </a:lnTo>
                  <a:lnTo>
                    <a:pt x="893723" y="8391"/>
                  </a:lnTo>
                  <a:lnTo>
                    <a:pt x="916473" y="11566"/>
                  </a:lnTo>
                  <a:lnTo>
                    <a:pt x="986442" y="17668"/>
                  </a:lnTo>
                  <a:lnTo>
                    <a:pt x="1118177" y="33558"/>
                  </a:lnTo>
                  <a:lnTo>
                    <a:pt x="1122287" y="33755"/>
                  </a:lnTo>
                  <a:lnTo>
                    <a:pt x="1125947" y="35140"/>
                  </a:lnTo>
                  <a:lnTo>
                    <a:pt x="1130056" y="35336"/>
                  </a:lnTo>
                  <a:lnTo>
                    <a:pt x="1171470" y="41499"/>
                  </a:lnTo>
                  <a:lnTo>
                    <a:pt x="1179860" y="43315"/>
                  </a:lnTo>
                  <a:lnTo>
                    <a:pt x="1188752" y="43963"/>
                  </a:lnTo>
                  <a:lnTo>
                    <a:pt x="1197221" y="45809"/>
                  </a:lnTo>
                  <a:lnTo>
                    <a:pt x="1254309" y="56543"/>
                  </a:lnTo>
                  <a:lnTo>
                    <a:pt x="1263654" y="57363"/>
                  </a:lnTo>
                  <a:lnTo>
                    <a:pt x="1290341" y="63385"/>
                  </a:lnTo>
                  <a:lnTo>
                    <a:pt x="1300786" y="64621"/>
                  </a:lnTo>
                  <a:lnTo>
                    <a:pt x="1310834" y="67064"/>
                  </a:lnTo>
                  <a:lnTo>
                    <a:pt x="1331327" y="70743"/>
                  </a:lnTo>
                  <a:lnTo>
                    <a:pt x="1383180" y="80855"/>
                  </a:lnTo>
                  <a:lnTo>
                    <a:pt x="1387571" y="81158"/>
                  </a:lnTo>
                  <a:lnTo>
                    <a:pt x="1391231" y="82542"/>
                  </a:lnTo>
                  <a:lnTo>
                    <a:pt x="1395622" y="82846"/>
                  </a:lnTo>
                  <a:lnTo>
                    <a:pt x="1428108" y="89704"/>
                  </a:lnTo>
                  <a:lnTo>
                    <a:pt x="1438130" y="92137"/>
                  </a:lnTo>
                  <a:lnTo>
                    <a:pt x="1443647" y="92867"/>
                  </a:lnTo>
                  <a:lnTo>
                    <a:pt x="1463804" y="99135"/>
                  </a:lnTo>
                  <a:lnTo>
                    <a:pt x="1508564" y="109278"/>
                  </a:lnTo>
                  <a:lnTo>
                    <a:pt x="1529734" y="114571"/>
                  </a:lnTo>
                  <a:lnTo>
                    <a:pt x="1550455" y="121052"/>
                  </a:lnTo>
                  <a:lnTo>
                    <a:pt x="1571625" y="126345"/>
                  </a:lnTo>
                  <a:lnTo>
                    <a:pt x="1622129" y="140020"/>
                  </a:lnTo>
                  <a:lnTo>
                    <a:pt x="1627647" y="140749"/>
                  </a:lnTo>
                  <a:lnTo>
                    <a:pt x="1637501" y="144477"/>
                  </a:lnTo>
                  <a:lnTo>
                    <a:pt x="1686993" y="159127"/>
                  </a:lnTo>
                  <a:lnTo>
                    <a:pt x="1766496" y="183772"/>
                  </a:lnTo>
                  <a:lnTo>
                    <a:pt x="1778110" y="188166"/>
                  </a:lnTo>
                  <a:lnTo>
                    <a:pt x="1801787" y="195765"/>
                  </a:lnTo>
                  <a:lnTo>
                    <a:pt x="1813400" y="200158"/>
                  </a:lnTo>
                  <a:lnTo>
                    <a:pt x="1845664" y="211006"/>
                  </a:lnTo>
                  <a:lnTo>
                    <a:pt x="1970107" y="258083"/>
                  </a:lnTo>
                  <a:lnTo>
                    <a:pt x="2018646" y="277804"/>
                  </a:lnTo>
                  <a:lnTo>
                    <a:pt x="2061387" y="296689"/>
                  </a:lnTo>
                  <a:lnTo>
                    <a:pt x="2077435" y="302760"/>
                  </a:lnTo>
                  <a:lnTo>
                    <a:pt x="2085009" y="306983"/>
                  </a:lnTo>
                  <a:lnTo>
                    <a:pt x="2093033" y="310019"/>
                  </a:lnTo>
                  <a:lnTo>
                    <a:pt x="2141800" y="332541"/>
                  </a:lnTo>
                  <a:lnTo>
                    <a:pt x="2153176" y="338202"/>
                  </a:lnTo>
                  <a:lnTo>
                    <a:pt x="2183247" y="352294"/>
                  </a:lnTo>
                  <a:lnTo>
                    <a:pt x="2202901" y="361087"/>
                  </a:lnTo>
                  <a:lnTo>
                    <a:pt x="2222159" y="371088"/>
                  </a:lnTo>
                  <a:lnTo>
                    <a:pt x="2241867" y="379902"/>
                  </a:lnTo>
                  <a:lnTo>
                    <a:pt x="2261072" y="389883"/>
                  </a:lnTo>
                  <a:lnTo>
                    <a:pt x="2265295" y="391480"/>
                  </a:lnTo>
                  <a:lnTo>
                    <a:pt x="2273855" y="396077"/>
                  </a:lnTo>
                  <a:lnTo>
                    <a:pt x="2335633" y="427594"/>
                  </a:lnTo>
                  <a:lnTo>
                    <a:pt x="2342304" y="431476"/>
                  </a:lnTo>
                  <a:lnTo>
                    <a:pt x="1877111" y="255491"/>
                  </a:lnTo>
                  <a:lnTo>
                    <a:pt x="1819508" y="235057"/>
                  </a:lnTo>
                  <a:lnTo>
                    <a:pt x="1799875" y="227630"/>
                  </a:lnTo>
                  <a:lnTo>
                    <a:pt x="1779819" y="221400"/>
                  </a:lnTo>
                  <a:lnTo>
                    <a:pt x="1760264" y="214003"/>
                  </a:lnTo>
                  <a:lnTo>
                    <a:pt x="1693831" y="192944"/>
                  </a:lnTo>
                  <a:lnTo>
                    <a:pt x="1683977" y="189216"/>
                  </a:lnTo>
                  <a:lnTo>
                    <a:pt x="1678460" y="188487"/>
                  </a:lnTo>
                  <a:lnTo>
                    <a:pt x="1628968" y="173837"/>
                  </a:lnTo>
                  <a:lnTo>
                    <a:pt x="1619114" y="170110"/>
                  </a:lnTo>
                  <a:lnTo>
                    <a:pt x="1613597" y="169380"/>
                  </a:lnTo>
                  <a:lnTo>
                    <a:pt x="1564218" y="156131"/>
                  </a:lnTo>
                  <a:lnTo>
                    <a:pt x="1553405" y="152041"/>
                  </a:lnTo>
                  <a:lnTo>
                    <a:pt x="1530775" y="146195"/>
                  </a:lnTo>
                  <a:lnTo>
                    <a:pt x="1519063" y="144480"/>
                  </a:lnTo>
                  <a:lnTo>
                    <a:pt x="1510995" y="141428"/>
                  </a:lnTo>
                  <a:lnTo>
                    <a:pt x="1485337" y="135795"/>
                  </a:lnTo>
                  <a:lnTo>
                    <a:pt x="1450767" y="126791"/>
                  </a:lnTo>
                  <a:lnTo>
                    <a:pt x="1445136" y="124660"/>
                  </a:lnTo>
                  <a:lnTo>
                    <a:pt x="1439337" y="123825"/>
                  </a:lnTo>
                  <a:lnTo>
                    <a:pt x="1433257" y="122882"/>
                  </a:lnTo>
                  <a:lnTo>
                    <a:pt x="1379883" y="110838"/>
                  </a:lnTo>
                  <a:lnTo>
                    <a:pt x="1293969" y="94630"/>
                  </a:lnTo>
                  <a:lnTo>
                    <a:pt x="1270405" y="89789"/>
                  </a:lnTo>
                  <a:lnTo>
                    <a:pt x="1246340" y="86116"/>
                  </a:lnTo>
                  <a:lnTo>
                    <a:pt x="1222723" y="81256"/>
                  </a:lnTo>
                  <a:lnTo>
                    <a:pt x="1198710" y="77603"/>
                  </a:lnTo>
                  <a:lnTo>
                    <a:pt x="1177729" y="73739"/>
                  </a:lnTo>
                  <a:lnTo>
                    <a:pt x="1156324" y="71073"/>
                  </a:lnTo>
                  <a:lnTo>
                    <a:pt x="1135422" y="67239"/>
                  </a:lnTo>
                  <a:lnTo>
                    <a:pt x="1114150" y="64623"/>
                  </a:lnTo>
                  <a:lnTo>
                    <a:pt x="1109927" y="63025"/>
                  </a:lnTo>
                  <a:lnTo>
                    <a:pt x="1100581" y="62205"/>
                  </a:lnTo>
                  <a:lnTo>
                    <a:pt x="1067760" y="57936"/>
                  </a:lnTo>
                  <a:lnTo>
                    <a:pt x="1049492" y="56457"/>
                  </a:lnTo>
                  <a:lnTo>
                    <a:pt x="1040808" y="54529"/>
                  </a:lnTo>
                  <a:lnTo>
                    <a:pt x="1009578" y="52219"/>
                  </a:lnTo>
                  <a:lnTo>
                    <a:pt x="966285" y="46704"/>
                  </a:lnTo>
                  <a:lnTo>
                    <a:pt x="926137" y="43737"/>
                  </a:lnTo>
                  <a:lnTo>
                    <a:pt x="908561" y="41161"/>
                  </a:lnTo>
                  <a:lnTo>
                    <a:pt x="826813" y="34676"/>
                  </a:lnTo>
                  <a:lnTo>
                    <a:pt x="821859" y="34160"/>
                  </a:lnTo>
                  <a:lnTo>
                    <a:pt x="816456" y="34832"/>
                  </a:lnTo>
                  <a:lnTo>
                    <a:pt x="811502" y="34315"/>
                  </a:lnTo>
                  <a:lnTo>
                    <a:pt x="779471" y="33061"/>
                  </a:lnTo>
                  <a:lnTo>
                    <a:pt x="768903" y="31778"/>
                  </a:lnTo>
                  <a:lnTo>
                    <a:pt x="735956" y="31535"/>
                  </a:lnTo>
                  <a:lnTo>
                    <a:pt x="725951" y="31823"/>
                  </a:lnTo>
                  <a:lnTo>
                    <a:pt x="706389" y="31212"/>
                  </a:lnTo>
                  <a:lnTo>
                    <a:pt x="696383" y="31501"/>
                  </a:lnTo>
                  <a:lnTo>
                    <a:pt x="673842" y="31120"/>
                  </a:lnTo>
                  <a:lnTo>
                    <a:pt x="650879" y="31938"/>
                  </a:lnTo>
                  <a:lnTo>
                    <a:pt x="628417" y="31588"/>
                  </a:lnTo>
                  <a:lnTo>
                    <a:pt x="605586" y="32455"/>
                  </a:lnTo>
                  <a:lnTo>
                    <a:pt x="583252" y="32153"/>
                  </a:lnTo>
                  <a:lnTo>
                    <a:pt x="514902" y="34811"/>
                  </a:lnTo>
                  <a:lnTo>
                    <a:pt x="496607" y="34679"/>
                  </a:lnTo>
                  <a:lnTo>
                    <a:pt x="426026" y="39208"/>
                  </a:lnTo>
                  <a:lnTo>
                    <a:pt x="358814" y="45012"/>
                  </a:lnTo>
                  <a:lnTo>
                    <a:pt x="350991" y="44768"/>
                  </a:lnTo>
                  <a:lnTo>
                    <a:pt x="334102" y="47884"/>
                  </a:lnTo>
                  <a:lnTo>
                    <a:pt x="318012" y="48586"/>
                  </a:lnTo>
                  <a:lnTo>
                    <a:pt x="309823" y="49561"/>
                  </a:lnTo>
                  <a:lnTo>
                    <a:pt x="301237" y="51745"/>
                  </a:lnTo>
                  <a:lnTo>
                    <a:pt x="261059" y="56913"/>
                  </a:lnTo>
                  <a:lnTo>
                    <a:pt x="244760" y="60252"/>
                  </a:lnTo>
                  <a:lnTo>
                    <a:pt x="228963" y="62423"/>
                  </a:lnTo>
                  <a:lnTo>
                    <a:pt x="192211" y="70245"/>
                  </a:lnTo>
                  <a:lnTo>
                    <a:pt x="170262" y="75519"/>
                  </a:lnTo>
                  <a:lnTo>
                    <a:pt x="159710" y="76959"/>
                  </a:lnTo>
                  <a:lnTo>
                    <a:pt x="110548" y="89591"/>
                  </a:lnTo>
                  <a:lnTo>
                    <a:pt x="73179" y="99895"/>
                  </a:lnTo>
                  <a:lnTo>
                    <a:pt x="59026" y="105404"/>
                  </a:lnTo>
                  <a:lnTo>
                    <a:pt x="45323" y="109725"/>
                  </a:lnTo>
                  <a:lnTo>
                    <a:pt x="40033" y="111797"/>
                  </a:lnTo>
                  <a:lnTo>
                    <a:pt x="35474" y="112788"/>
                  </a:lnTo>
                  <a:lnTo>
                    <a:pt x="30184" y="114860"/>
                  </a:lnTo>
                  <a:lnTo>
                    <a:pt x="25176" y="117039"/>
                  </a:lnTo>
                  <a:lnTo>
                    <a:pt x="20054" y="117817"/>
                  </a:lnTo>
                  <a:lnTo>
                    <a:pt x="14819" y="117195"/>
                  </a:lnTo>
                  <a:lnTo>
                    <a:pt x="10428" y="116891"/>
                  </a:lnTo>
                  <a:close/>
                </a:path>
                <a:path w="3371215" h="1254125">
                  <a:moveTo>
                    <a:pt x="3206870" y="1233521"/>
                  </a:moveTo>
                  <a:lnTo>
                    <a:pt x="3204468" y="1230166"/>
                  </a:lnTo>
                  <a:lnTo>
                    <a:pt x="3202779" y="1229527"/>
                  </a:lnTo>
                  <a:lnTo>
                    <a:pt x="3201539" y="1227700"/>
                  </a:lnTo>
                  <a:lnTo>
                    <a:pt x="3199227" y="1222752"/>
                  </a:lnTo>
                  <a:lnTo>
                    <a:pt x="3199449" y="1218762"/>
                  </a:lnTo>
                  <a:lnTo>
                    <a:pt x="3200066" y="1216280"/>
                  </a:lnTo>
                  <a:lnTo>
                    <a:pt x="3201844" y="1210163"/>
                  </a:lnTo>
                  <a:lnTo>
                    <a:pt x="3202199" y="1208940"/>
                  </a:lnTo>
                  <a:lnTo>
                    <a:pt x="3209400" y="1203517"/>
                  </a:lnTo>
                  <a:lnTo>
                    <a:pt x="3216888" y="1204992"/>
                  </a:lnTo>
                  <a:lnTo>
                    <a:pt x="3229384" y="1205646"/>
                  </a:lnTo>
                  <a:lnTo>
                    <a:pt x="3311243" y="1217604"/>
                  </a:lnTo>
                  <a:lnTo>
                    <a:pt x="3291015" y="1193657"/>
                  </a:lnTo>
                  <a:lnTo>
                    <a:pt x="3237321" y="1133967"/>
                  </a:lnTo>
                  <a:lnTo>
                    <a:pt x="3223671" y="1117941"/>
                  </a:lnTo>
                  <a:lnTo>
                    <a:pt x="3180529" y="1073105"/>
                  </a:lnTo>
                  <a:lnTo>
                    <a:pt x="3165651" y="1059330"/>
                  </a:lnTo>
                  <a:lnTo>
                    <a:pt x="3151143" y="1044336"/>
                  </a:lnTo>
                  <a:lnTo>
                    <a:pt x="3136133" y="1030511"/>
                  </a:lnTo>
                  <a:lnTo>
                    <a:pt x="3107089" y="1001872"/>
                  </a:lnTo>
                  <a:lnTo>
                    <a:pt x="3092554" y="988226"/>
                  </a:lnTo>
                  <a:lnTo>
                    <a:pt x="3077517" y="975748"/>
                  </a:lnTo>
                  <a:lnTo>
                    <a:pt x="3062903" y="962072"/>
                  </a:lnTo>
                  <a:lnTo>
                    <a:pt x="3047224" y="947994"/>
                  </a:lnTo>
                  <a:lnTo>
                    <a:pt x="3031069" y="935093"/>
                  </a:lnTo>
                  <a:lnTo>
                    <a:pt x="3015311" y="920985"/>
                  </a:lnTo>
                  <a:lnTo>
                    <a:pt x="2999024" y="908034"/>
                  </a:lnTo>
                  <a:lnTo>
                    <a:pt x="2965001" y="878869"/>
                  </a:lnTo>
                  <a:lnTo>
                    <a:pt x="2929288" y="849064"/>
                  </a:lnTo>
                  <a:lnTo>
                    <a:pt x="2924274" y="844452"/>
                  </a:lnTo>
                  <a:lnTo>
                    <a:pt x="2918811" y="841027"/>
                  </a:lnTo>
                  <a:lnTo>
                    <a:pt x="2913797" y="836415"/>
                  </a:lnTo>
                  <a:lnTo>
                    <a:pt x="2892281" y="820128"/>
                  </a:lnTo>
                  <a:lnTo>
                    <a:pt x="2883445" y="812712"/>
                  </a:lnTo>
                  <a:lnTo>
                    <a:pt x="2874080" y="806454"/>
                  </a:lnTo>
                  <a:lnTo>
                    <a:pt x="2865113" y="798987"/>
                  </a:lnTo>
                  <a:lnTo>
                    <a:pt x="2855669" y="792699"/>
                  </a:lnTo>
                  <a:lnTo>
                    <a:pt x="2847088" y="785380"/>
                  </a:lnTo>
                  <a:lnTo>
                    <a:pt x="2838032" y="779238"/>
                  </a:lnTo>
                  <a:lnTo>
                    <a:pt x="2829372" y="771888"/>
                  </a:lnTo>
                  <a:lnTo>
                    <a:pt x="2820183" y="765696"/>
                  </a:lnTo>
                  <a:lnTo>
                    <a:pt x="2765775" y="727461"/>
                  </a:lnTo>
                  <a:lnTo>
                    <a:pt x="2692161" y="677888"/>
                  </a:lnTo>
                  <a:lnTo>
                    <a:pt x="2683791" y="673363"/>
                  </a:lnTo>
                  <a:lnTo>
                    <a:pt x="2675948" y="667680"/>
                  </a:lnTo>
                  <a:lnTo>
                    <a:pt x="2634769" y="639882"/>
                  </a:lnTo>
                  <a:lnTo>
                    <a:pt x="2629983" y="638071"/>
                  </a:lnTo>
                  <a:lnTo>
                    <a:pt x="2625928" y="635179"/>
                  </a:lnTo>
                  <a:lnTo>
                    <a:pt x="2621591" y="632181"/>
                  </a:lnTo>
                  <a:lnTo>
                    <a:pt x="2602229" y="619424"/>
                  </a:lnTo>
                  <a:lnTo>
                    <a:pt x="2582364" y="607836"/>
                  </a:lnTo>
                  <a:lnTo>
                    <a:pt x="2562949" y="595060"/>
                  </a:lnTo>
                  <a:lnTo>
                    <a:pt x="2524241" y="570912"/>
                  </a:lnTo>
                  <a:lnTo>
                    <a:pt x="2440411" y="521546"/>
                  </a:lnTo>
                  <a:lnTo>
                    <a:pt x="2359483" y="475994"/>
                  </a:lnTo>
                  <a:lnTo>
                    <a:pt x="2331437" y="459953"/>
                  </a:lnTo>
                  <a:lnTo>
                    <a:pt x="2312118" y="448571"/>
                  </a:lnTo>
                  <a:lnTo>
                    <a:pt x="2305194" y="445952"/>
                  </a:lnTo>
                  <a:lnTo>
                    <a:pt x="2248766" y="416457"/>
                  </a:lnTo>
                  <a:lnTo>
                    <a:pt x="2229789" y="407920"/>
                  </a:lnTo>
                  <a:lnTo>
                    <a:pt x="2211261" y="398196"/>
                  </a:lnTo>
                  <a:lnTo>
                    <a:pt x="2192284" y="389659"/>
                  </a:lnTo>
                  <a:lnTo>
                    <a:pt x="2173756" y="379934"/>
                  </a:lnTo>
                  <a:lnTo>
                    <a:pt x="2144924" y="367669"/>
                  </a:lnTo>
                  <a:lnTo>
                    <a:pt x="2140306" y="364564"/>
                  </a:lnTo>
                  <a:lnTo>
                    <a:pt x="2134957" y="362540"/>
                  </a:lnTo>
                  <a:lnTo>
                    <a:pt x="2063834" y="330203"/>
                  </a:lnTo>
                  <a:lnTo>
                    <a:pt x="2044408" y="322854"/>
                  </a:lnTo>
                  <a:lnTo>
                    <a:pt x="2025431" y="314317"/>
                  </a:lnTo>
                  <a:lnTo>
                    <a:pt x="1994672" y="301323"/>
                  </a:lnTo>
                  <a:lnTo>
                    <a:pt x="1971216" y="292449"/>
                  </a:lnTo>
                  <a:lnTo>
                    <a:pt x="1959885" y="286805"/>
                  </a:lnTo>
                  <a:lnTo>
                    <a:pt x="2342304" y="431476"/>
                  </a:lnTo>
                  <a:lnTo>
                    <a:pt x="2355647" y="439239"/>
                  </a:lnTo>
                  <a:lnTo>
                    <a:pt x="2422359" y="473982"/>
                  </a:lnTo>
                  <a:lnTo>
                    <a:pt x="2430540" y="479793"/>
                  </a:lnTo>
                  <a:lnTo>
                    <a:pt x="2456432" y="493661"/>
                  </a:lnTo>
                  <a:lnTo>
                    <a:pt x="2464564" y="499453"/>
                  </a:lnTo>
                  <a:lnTo>
                    <a:pt x="2481517" y="508582"/>
                  </a:lnTo>
                  <a:lnTo>
                    <a:pt x="2489492" y="514315"/>
                  </a:lnTo>
                  <a:lnTo>
                    <a:pt x="2511538" y="526728"/>
                  </a:lnTo>
                  <a:lnTo>
                    <a:pt x="2533082" y="540310"/>
                  </a:lnTo>
                  <a:lnTo>
                    <a:pt x="2576673" y="566306"/>
                  </a:lnTo>
                  <a:lnTo>
                    <a:pt x="2608607" y="586533"/>
                  </a:lnTo>
                  <a:lnTo>
                    <a:pt x="2616832" y="592361"/>
                  </a:lnTo>
                  <a:lnTo>
                    <a:pt x="2625559" y="597020"/>
                  </a:lnTo>
                  <a:lnTo>
                    <a:pt x="2633837" y="602867"/>
                  </a:lnTo>
                  <a:lnTo>
                    <a:pt x="2642511" y="607507"/>
                  </a:lnTo>
                  <a:lnTo>
                    <a:pt x="2687737" y="636837"/>
                  </a:lnTo>
                  <a:lnTo>
                    <a:pt x="2757577" y="683625"/>
                  </a:lnTo>
                  <a:lnTo>
                    <a:pt x="2782120" y="701057"/>
                  </a:lnTo>
                  <a:lnTo>
                    <a:pt x="2790751" y="705680"/>
                  </a:lnTo>
                  <a:lnTo>
                    <a:pt x="2814801" y="722925"/>
                  </a:lnTo>
                  <a:lnTo>
                    <a:pt x="2829896" y="734067"/>
                  </a:lnTo>
                  <a:lnTo>
                    <a:pt x="2871013" y="763200"/>
                  </a:lnTo>
                  <a:lnTo>
                    <a:pt x="2879800" y="770598"/>
                  </a:lnTo>
                  <a:lnTo>
                    <a:pt x="2889037" y="776808"/>
                  </a:lnTo>
                  <a:lnTo>
                    <a:pt x="2897825" y="784206"/>
                  </a:lnTo>
                  <a:lnTo>
                    <a:pt x="2907061" y="790416"/>
                  </a:lnTo>
                  <a:lnTo>
                    <a:pt x="2915427" y="797654"/>
                  </a:lnTo>
                  <a:lnTo>
                    <a:pt x="2932606" y="810942"/>
                  </a:lnTo>
                  <a:lnTo>
                    <a:pt x="2940972" y="818180"/>
                  </a:lnTo>
                  <a:lnTo>
                    <a:pt x="2949654" y="824181"/>
                  </a:lnTo>
                  <a:lnTo>
                    <a:pt x="2965804" y="838437"/>
                  </a:lnTo>
                  <a:lnTo>
                    <a:pt x="2974486" y="844438"/>
                  </a:lnTo>
                  <a:lnTo>
                    <a:pt x="3108435" y="960288"/>
                  </a:lnTo>
                  <a:lnTo>
                    <a:pt x="3124536" y="975883"/>
                  </a:lnTo>
                  <a:lnTo>
                    <a:pt x="3141059" y="990281"/>
                  </a:lnTo>
                  <a:lnTo>
                    <a:pt x="3156025" y="1005448"/>
                  </a:lnTo>
                  <a:lnTo>
                    <a:pt x="3171360" y="1019396"/>
                  </a:lnTo>
                  <a:lnTo>
                    <a:pt x="3201001" y="1049620"/>
                  </a:lnTo>
                  <a:lnTo>
                    <a:pt x="3208913" y="1058044"/>
                  </a:lnTo>
                  <a:lnTo>
                    <a:pt x="3217247" y="1065270"/>
                  </a:lnTo>
                  <a:lnTo>
                    <a:pt x="3225079" y="1073665"/>
                  </a:lnTo>
                  <a:lnTo>
                    <a:pt x="3239931" y="1088788"/>
                  </a:lnTo>
                  <a:lnTo>
                    <a:pt x="3246579" y="1096734"/>
                  </a:lnTo>
                  <a:lnTo>
                    <a:pt x="3274069" y="1126144"/>
                  </a:lnTo>
                  <a:lnTo>
                    <a:pt x="3287336" y="1142025"/>
                  </a:lnTo>
                  <a:lnTo>
                    <a:pt x="3301000" y="1156699"/>
                  </a:lnTo>
                  <a:lnTo>
                    <a:pt x="3314135" y="1172531"/>
                  </a:lnTo>
                  <a:lnTo>
                    <a:pt x="3330639" y="1190995"/>
                  </a:lnTo>
                  <a:lnTo>
                    <a:pt x="3335602" y="1198304"/>
                  </a:lnTo>
                  <a:lnTo>
                    <a:pt x="3364964" y="1209412"/>
                  </a:lnTo>
                  <a:lnTo>
                    <a:pt x="3363432" y="1225127"/>
                  </a:lnTo>
                  <a:lnTo>
                    <a:pt x="3363210" y="1229116"/>
                  </a:lnTo>
                  <a:lnTo>
                    <a:pt x="3362820" y="1234400"/>
                  </a:lnTo>
                  <a:lnTo>
                    <a:pt x="3351125" y="1251701"/>
                  </a:lnTo>
                  <a:lnTo>
                    <a:pt x="3346398" y="1253986"/>
                  </a:lnTo>
                  <a:lnTo>
                    <a:pt x="3336263" y="1250152"/>
                  </a:lnTo>
                  <a:lnTo>
                    <a:pt x="3328326" y="1249865"/>
                  </a:lnTo>
                  <a:lnTo>
                    <a:pt x="3320670" y="1249685"/>
                  </a:lnTo>
                  <a:lnTo>
                    <a:pt x="3305244" y="1247923"/>
                  </a:lnTo>
                  <a:lnTo>
                    <a:pt x="3297756" y="1246448"/>
                  </a:lnTo>
                  <a:lnTo>
                    <a:pt x="3289538" y="1246054"/>
                  </a:lnTo>
                  <a:lnTo>
                    <a:pt x="3239769" y="1238089"/>
                  </a:lnTo>
                  <a:lnTo>
                    <a:pt x="3222655" y="1235688"/>
                  </a:lnTo>
                  <a:lnTo>
                    <a:pt x="3219222" y="1237105"/>
                  </a:lnTo>
                  <a:lnTo>
                    <a:pt x="3206554" y="1232313"/>
                  </a:lnTo>
                  <a:lnTo>
                    <a:pt x="3206870" y="1233521"/>
                  </a:lnTo>
                  <a:close/>
                </a:path>
                <a:path w="3371215" h="1254125">
                  <a:moveTo>
                    <a:pt x="3364964" y="1209412"/>
                  </a:moveTo>
                  <a:lnTo>
                    <a:pt x="3335602" y="1198304"/>
                  </a:lnTo>
                  <a:lnTo>
                    <a:pt x="3335770" y="1197010"/>
                  </a:lnTo>
                  <a:lnTo>
                    <a:pt x="3336220" y="1195822"/>
                  </a:lnTo>
                  <a:lnTo>
                    <a:pt x="3335938" y="1195716"/>
                  </a:lnTo>
                  <a:lnTo>
                    <a:pt x="3337016" y="1186619"/>
                  </a:lnTo>
                  <a:lnTo>
                    <a:pt x="3339278" y="1168464"/>
                  </a:lnTo>
                  <a:lnTo>
                    <a:pt x="3339906" y="1160555"/>
                  </a:lnTo>
                  <a:lnTo>
                    <a:pt x="3340794" y="1144597"/>
                  </a:lnTo>
                  <a:lnTo>
                    <a:pt x="3340675" y="1136405"/>
                  </a:lnTo>
                  <a:lnTo>
                    <a:pt x="3340334" y="1132202"/>
                  </a:lnTo>
                  <a:lnTo>
                    <a:pt x="3339711" y="1127893"/>
                  </a:lnTo>
                  <a:lnTo>
                    <a:pt x="3338298" y="1120569"/>
                  </a:lnTo>
                  <a:lnTo>
                    <a:pt x="3337675" y="1116260"/>
                  </a:lnTo>
                  <a:lnTo>
                    <a:pt x="3338179" y="1112377"/>
                  </a:lnTo>
                  <a:lnTo>
                    <a:pt x="3340090" y="1109027"/>
                  </a:lnTo>
                  <a:lnTo>
                    <a:pt x="3342450" y="1104488"/>
                  </a:lnTo>
                  <a:lnTo>
                    <a:pt x="3345601" y="1102965"/>
                  </a:lnTo>
                  <a:lnTo>
                    <a:pt x="3349878" y="1101867"/>
                  </a:lnTo>
                  <a:lnTo>
                    <a:pt x="3358151" y="1099565"/>
                  </a:lnTo>
                  <a:lnTo>
                    <a:pt x="3365981" y="1105243"/>
                  </a:lnTo>
                  <a:lnTo>
                    <a:pt x="3367957" y="1112780"/>
                  </a:lnTo>
                  <a:lnTo>
                    <a:pt x="3368939" y="1119940"/>
                  </a:lnTo>
                  <a:lnTo>
                    <a:pt x="3370107" y="1125814"/>
                  </a:lnTo>
                  <a:lnTo>
                    <a:pt x="3370614" y="1132795"/>
                  </a:lnTo>
                  <a:lnTo>
                    <a:pt x="3370962" y="1139716"/>
                  </a:lnTo>
                  <a:lnTo>
                    <a:pt x="3371100" y="1146557"/>
                  </a:lnTo>
                  <a:lnTo>
                    <a:pt x="3370973" y="1153298"/>
                  </a:lnTo>
                  <a:lnTo>
                    <a:pt x="3370186" y="1161148"/>
                  </a:lnTo>
                  <a:lnTo>
                    <a:pt x="3369690" y="1167749"/>
                  </a:lnTo>
                  <a:lnTo>
                    <a:pt x="3368802" y="1175560"/>
                  </a:lnTo>
                  <a:lnTo>
                    <a:pt x="3368231" y="1182133"/>
                  </a:lnTo>
                  <a:lnTo>
                    <a:pt x="3367158" y="1189875"/>
                  </a:lnTo>
                  <a:lnTo>
                    <a:pt x="3366112" y="1197626"/>
                  </a:lnTo>
                  <a:lnTo>
                    <a:pt x="3364964" y="1209412"/>
                  </a:lnTo>
                  <a:close/>
                </a:path>
                <a:path w="3371215" h="1254125">
                  <a:moveTo>
                    <a:pt x="3341163" y="1253364"/>
                  </a:moveTo>
                  <a:lnTo>
                    <a:pt x="3336826" y="1250365"/>
                  </a:lnTo>
                  <a:lnTo>
                    <a:pt x="3346398" y="1253986"/>
                  </a:lnTo>
                  <a:lnTo>
                    <a:pt x="3341163" y="1253364"/>
                  </a:lnTo>
                  <a:close/>
                </a:path>
                <a:path w="3371215" h="1254125">
                  <a:moveTo>
                    <a:pt x="3206949" y="1233820"/>
                  </a:moveTo>
                  <a:lnTo>
                    <a:pt x="3205709" y="1231993"/>
                  </a:lnTo>
                  <a:lnTo>
                    <a:pt x="3206870" y="1233521"/>
                  </a:lnTo>
                  <a:lnTo>
                    <a:pt x="3206949" y="1233820"/>
                  </a:lnTo>
                  <a:close/>
                </a:path>
                <a:path w="3371215" h="1254125">
                  <a:moveTo>
                    <a:pt x="3215789" y="1238522"/>
                  </a:moveTo>
                  <a:lnTo>
                    <a:pt x="3208469" y="1235753"/>
                  </a:lnTo>
                  <a:lnTo>
                    <a:pt x="3206870" y="1233521"/>
                  </a:lnTo>
                  <a:lnTo>
                    <a:pt x="3206554" y="1232313"/>
                  </a:lnTo>
                  <a:lnTo>
                    <a:pt x="3219222" y="1237105"/>
                  </a:lnTo>
                  <a:lnTo>
                    <a:pt x="3215789" y="1238522"/>
                  </a:lnTo>
                  <a:close/>
                </a:path>
              </a:pathLst>
            </a:custGeom>
            <a:solidFill>
              <a:srgbClr val="C2363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7661" rIns="0" bIns="0" rtlCol="0" vert="horz">
            <a:spAutoFit/>
          </a:bodyPr>
          <a:lstStyle/>
          <a:p>
            <a:pPr marL="1355725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Dashboard</a:t>
            </a:r>
          </a:p>
        </p:txBody>
      </p: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810959" y="6344932"/>
            <a:ext cx="1114424" cy="257174"/>
          </a:xfrm>
          <a:prstGeom prst="rect">
            <a:avLst/>
          </a:prstGeom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712" y="220268"/>
            <a:ext cx="1571624" cy="178117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3712" y="2185776"/>
            <a:ext cx="11639549" cy="344804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51991" y="5899289"/>
            <a:ext cx="14077949" cy="3657599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11198550" y="4387627"/>
            <a:ext cx="2339340" cy="1419225"/>
          </a:xfrm>
          <a:custGeom>
            <a:avLst/>
            <a:gdLst/>
            <a:ahLst/>
            <a:cxnLst/>
            <a:rect l="l" t="t" r="r" b="b"/>
            <a:pathLst>
              <a:path w="2339340" h="1419225">
                <a:moveTo>
                  <a:pt x="51304" y="27111"/>
                </a:moveTo>
                <a:lnTo>
                  <a:pt x="21659" y="7763"/>
                </a:lnTo>
                <a:lnTo>
                  <a:pt x="36446" y="5281"/>
                </a:lnTo>
                <a:lnTo>
                  <a:pt x="43190" y="5133"/>
                </a:lnTo>
                <a:lnTo>
                  <a:pt x="50682" y="3957"/>
                </a:lnTo>
                <a:lnTo>
                  <a:pt x="58505" y="2996"/>
                </a:lnTo>
                <a:lnTo>
                  <a:pt x="65687" y="3134"/>
                </a:lnTo>
                <a:lnTo>
                  <a:pt x="73671" y="2278"/>
                </a:lnTo>
                <a:lnTo>
                  <a:pt x="81817" y="1528"/>
                </a:lnTo>
                <a:lnTo>
                  <a:pt x="89371" y="1909"/>
                </a:lnTo>
                <a:lnTo>
                  <a:pt x="105939" y="589"/>
                </a:lnTo>
                <a:lnTo>
                  <a:pt x="122886" y="1034"/>
                </a:lnTo>
                <a:lnTo>
                  <a:pt x="132919" y="0"/>
                </a:lnTo>
                <a:lnTo>
                  <a:pt x="158840" y="234"/>
                </a:lnTo>
                <a:lnTo>
                  <a:pt x="180548" y="753"/>
                </a:lnTo>
                <a:lnTo>
                  <a:pt x="205718" y="2014"/>
                </a:lnTo>
                <a:lnTo>
                  <a:pt x="211519" y="2768"/>
                </a:lnTo>
                <a:lnTo>
                  <a:pt x="217823" y="2332"/>
                </a:lnTo>
                <a:lnTo>
                  <a:pt x="250904" y="5724"/>
                </a:lnTo>
                <a:lnTo>
                  <a:pt x="266582" y="6856"/>
                </a:lnTo>
                <a:lnTo>
                  <a:pt x="271232" y="6858"/>
                </a:lnTo>
                <a:lnTo>
                  <a:pt x="280222" y="8176"/>
                </a:lnTo>
                <a:lnTo>
                  <a:pt x="304690" y="12012"/>
                </a:lnTo>
                <a:lnTo>
                  <a:pt x="338860" y="16115"/>
                </a:lnTo>
                <a:lnTo>
                  <a:pt x="346724" y="18214"/>
                </a:lnTo>
                <a:lnTo>
                  <a:pt x="420562" y="30007"/>
                </a:lnTo>
                <a:lnTo>
                  <a:pt x="435811" y="33893"/>
                </a:lnTo>
                <a:lnTo>
                  <a:pt x="458898" y="38345"/>
                </a:lnTo>
                <a:lnTo>
                  <a:pt x="473187" y="41604"/>
                </a:lnTo>
                <a:lnTo>
                  <a:pt x="481026" y="42170"/>
                </a:lnTo>
                <a:lnTo>
                  <a:pt x="496563" y="46244"/>
                </a:lnTo>
                <a:lnTo>
                  <a:pt x="512793" y="49254"/>
                </a:lnTo>
                <a:lnTo>
                  <a:pt x="552664" y="58593"/>
                </a:lnTo>
                <a:lnTo>
                  <a:pt x="561363" y="59721"/>
                </a:lnTo>
                <a:lnTo>
                  <a:pt x="664514" y="87612"/>
                </a:lnTo>
                <a:lnTo>
                  <a:pt x="679833" y="93060"/>
                </a:lnTo>
                <a:lnTo>
                  <a:pt x="696889" y="98125"/>
                </a:lnTo>
                <a:lnTo>
                  <a:pt x="747616" y="114550"/>
                </a:lnTo>
                <a:lnTo>
                  <a:pt x="755510" y="116669"/>
                </a:lnTo>
                <a:lnTo>
                  <a:pt x="770677" y="122017"/>
                </a:lnTo>
                <a:lnTo>
                  <a:pt x="777877" y="125200"/>
                </a:lnTo>
                <a:lnTo>
                  <a:pt x="805067" y="133846"/>
                </a:lnTo>
                <a:lnTo>
                  <a:pt x="842929" y="147940"/>
                </a:lnTo>
                <a:lnTo>
                  <a:pt x="846117" y="148505"/>
                </a:lnTo>
                <a:lnTo>
                  <a:pt x="848612" y="150133"/>
                </a:lnTo>
                <a:lnTo>
                  <a:pt x="851800" y="150697"/>
                </a:lnTo>
                <a:lnTo>
                  <a:pt x="899758" y="169864"/>
                </a:lnTo>
                <a:lnTo>
                  <a:pt x="966182" y="198049"/>
                </a:lnTo>
                <a:lnTo>
                  <a:pt x="974076" y="200168"/>
                </a:lnTo>
                <a:lnTo>
                  <a:pt x="1032413" y="226109"/>
                </a:lnTo>
                <a:lnTo>
                  <a:pt x="1035794" y="226799"/>
                </a:lnTo>
                <a:lnTo>
                  <a:pt x="1038288" y="228427"/>
                </a:lnTo>
                <a:lnTo>
                  <a:pt x="1063972" y="240640"/>
                </a:lnTo>
                <a:lnTo>
                  <a:pt x="1071190" y="243834"/>
                </a:lnTo>
                <a:lnTo>
                  <a:pt x="1089463" y="252727"/>
                </a:lnTo>
                <a:lnTo>
                  <a:pt x="1150232" y="283288"/>
                </a:lnTo>
                <a:lnTo>
                  <a:pt x="1165435" y="290177"/>
                </a:lnTo>
                <a:lnTo>
                  <a:pt x="1200713" y="308651"/>
                </a:lnTo>
                <a:lnTo>
                  <a:pt x="1207429" y="313034"/>
                </a:lnTo>
                <a:lnTo>
                  <a:pt x="1211576" y="314224"/>
                </a:lnTo>
                <a:lnTo>
                  <a:pt x="1245776" y="333511"/>
                </a:lnTo>
                <a:lnTo>
                  <a:pt x="1259710" y="341089"/>
                </a:lnTo>
                <a:lnTo>
                  <a:pt x="1272949" y="349729"/>
                </a:lnTo>
                <a:lnTo>
                  <a:pt x="1300123" y="365947"/>
                </a:lnTo>
                <a:lnTo>
                  <a:pt x="1308732" y="370049"/>
                </a:lnTo>
                <a:lnTo>
                  <a:pt x="1332477" y="385546"/>
                </a:lnTo>
                <a:lnTo>
                  <a:pt x="1354853" y="398634"/>
                </a:lnTo>
                <a:lnTo>
                  <a:pt x="1439663" y="453984"/>
                </a:lnTo>
                <a:lnTo>
                  <a:pt x="1501403" y="497311"/>
                </a:lnTo>
                <a:lnTo>
                  <a:pt x="1512341" y="504449"/>
                </a:lnTo>
                <a:lnTo>
                  <a:pt x="1522583" y="512651"/>
                </a:lnTo>
                <a:lnTo>
                  <a:pt x="1555350" y="537069"/>
                </a:lnTo>
                <a:lnTo>
                  <a:pt x="1562714" y="543392"/>
                </a:lnTo>
                <a:lnTo>
                  <a:pt x="1583127" y="558230"/>
                </a:lnTo>
                <a:lnTo>
                  <a:pt x="1609177" y="578265"/>
                </a:lnTo>
                <a:lnTo>
                  <a:pt x="1621527" y="589358"/>
                </a:lnTo>
                <a:lnTo>
                  <a:pt x="1634534" y="599363"/>
                </a:lnTo>
                <a:lnTo>
                  <a:pt x="1637412" y="601242"/>
                </a:lnTo>
                <a:lnTo>
                  <a:pt x="1642858" y="606312"/>
                </a:lnTo>
                <a:lnTo>
                  <a:pt x="1662576" y="622215"/>
                </a:lnTo>
                <a:lnTo>
                  <a:pt x="1683328" y="640307"/>
                </a:lnTo>
                <a:lnTo>
                  <a:pt x="1371141" y="436561"/>
                </a:lnTo>
                <a:lnTo>
                  <a:pt x="1331495" y="412204"/>
                </a:lnTo>
                <a:lnTo>
                  <a:pt x="1304058" y="395813"/>
                </a:lnTo>
                <a:lnTo>
                  <a:pt x="1290732" y="387116"/>
                </a:lnTo>
                <a:lnTo>
                  <a:pt x="1276765" y="379517"/>
                </a:lnTo>
                <a:lnTo>
                  <a:pt x="1244986" y="360294"/>
                </a:lnTo>
                <a:lnTo>
                  <a:pt x="1238271" y="355911"/>
                </a:lnTo>
                <a:lnTo>
                  <a:pt x="1234123" y="354720"/>
                </a:lnTo>
                <a:lnTo>
                  <a:pt x="1212130" y="341884"/>
                </a:lnTo>
                <a:lnTo>
                  <a:pt x="1199923" y="335433"/>
                </a:lnTo>
                <a:lnTo>
                  <a:pt x="1193207" y="331050"/>
                </a:lnTo>
                <a:lnTo>
                  <a:pt x="1189060" y="329860"/>
                </a:lnTo>
                <a:lnTo>
                  <a:pt x="1154550" y="311887"/>
                </a:lnTo>
                <a:lnTo>
                  <a:pt x="1147180" y="307077"/>
                </a:lnTo>
                <a:lnTo>
                  <a:pt x="1122918" y="295792"/>
                </a:lnTo>
                <a:lnTo>
                  <a:pt x="1117420" y="292204"/>
                </a:lnTo>
                <a:lnTo>
                  <a:pt x="1105656" y="286043"/>
                </a:lnTo>
                <a:lnTo>
                  <a:pt x="1099464" y="283518"/>
                </a:lnTo>
                <a:lnTo>
                  <a:pt x="1075434" y="270869"/>
                </a:lnTo>
                <a:lnTo>
                  <a:pt x="1067257" y="267048"/>
                </a:lnTo>
                <a:lnTo>
                  <a:pt x="1062725" y="265607"/>
                </a:lnTo>
                <a:lnTo>
                  <a:pt x="1025410" y="247320"/>
                </a:lnTo>
                <a:lnTo>
                  <a:pt x="1009546" y="241516"/>
                </a:lnTo>
                <a:lnTo>
                  <a:pt x="963592" y="222140"/>
                </a:lnTo>
                <a:lnTo>
                  <a:pt x="947063" y="214386"/>
                </a:lnTo>
                <a:lnTo>
                  <a:pt x="929805" y="207672"/>
                </a:lnTo>
                <a:lnTo>
                  <a:pt x="913240" y="199894"/>
                </a:lnTo>
                <a:lnTo>
                  <a:pt x="896017" y="193204"/>
                </a:lnTo>
                <a:lnTo>
                  <a:pt x="880554" y="187662"/>
                </a:lnTo>
                <a:lnTo>
                  <a:pt x="865804" y="181068"/>
                </a:lnTo>
                <a:lnTo>
                  <a:pt x="835040" y="170089"/>
                </a:lnTo>
                <a:lnTo>
                  <a:pt x="832162" y="168211"/>
                </a:lnTo>
                <a:lnTo>
                  <a:pt x="825017" y="166581"/>
                </a:lnTo>
                <a:lnTo>
                  <a:pt x="801709" y="157436"/>
                </a:lnTo>
                <a:lnTo>
                  <a:pt x="794709" y="155900"/>
                </a:lnTo>
                <a:lnTo>
                  <a:pt x="782096" y="150701"/>
                </a:lnTo>
                <a:lnTo>
                  <a:pt x="759485" y="143527"/>
                </a:lnTo>
                <a:lnTo>
                  <a:pt x="743875" y="137889"/>
                </a:lnTo>
                <a:lnTo>
                  <a:pt x="711962" y="127677"/>
                </a:lnTo>
                <a:lnTo>
                  <a:pt x="659500" y="111637"/>
                </a:lnTo>
                <a:lnTo>
                  <a:pt x="626435" y="100673"/>
                </a:lnTo>
                <a:lnTo>
                  <a:pt x="615143" y="97853"/>
                </a:lnTo>
                <a:lnTo>
                  <a:pt x="575678" y="87262"/>
                </a:lnTo>
                <a:lnTo>
                  <a:pt x="567042" y="86176"/>
                </a:lnTo>
                <a:lnTo>
                  <a:pt x="559064" y="84002"/>
                </a:lnTo>
                <a:lnTo>
                  <a:pt x="529910" y="77107"/>
                </a:lnTo>
                <a:lnTo>
                  <a:pt x="394694" y="49521"/>
                </a:lnTo>
                <a:lnTo>
                  <a:pt x="380286" y="47701"/>
                </a:lnTo>
                <a:lnTo>
                  <a:pt x="369170" y="44996"/>
                </a:lnTo>
                <a:lnTo>
                  <a:pt x="345695" y="41807"/>
                </a:lnTo>
                <a:lnTo>
                  <a:pt x="327427" y="38984"/>
                </a:lnTo>
                <a:lnTo>
                  <a:pt x="314367" y="36527"/>
                </a:lnTo>
                <a:lnTo>
                  <a:pt x="307215" y="36408"/>
                </a:lnTo>
                <a:lnTo>
                  <a:pt x="268450" y="30824"/>
                </a:lnTo>
                <a:lnTo>
                  <a:pt x="260228" y="30007"/>
                </a:lnTo>
                <a:lnTo>
                  <a:pt x="243399" y="28124"/>
                </a:lnTo>
                <a:lnTo>
                  <a:pt x="226260" y="27554"/>
                </a:lnTo>
                <a:lnTo>
                  <a:pt x="214340" y="25840"/>
                </a:lnTo>
                <a:lnTo>
                  <a:pt x="176999" y="24218"/>
                </a:lnTo>
                <a:lnTo>
                  <a:pt x="131767" y="23512"/>
                </a:lnTo>
                <a:lnTo>
                  <a:pt x="99140" y="24966"/>
                </a:lnTo>
                <a:lnTo>
                  <a:pt x="84763" y="24683"/>
                </a:lnTo>
                <a:lnTo>
                  <a:pt x="69837" y="25557"/>
                </a:lnTo>
                <a:lnTo>
                  <a:pt x="55091" y="26549"/>
                </a:lnTo>
                <a:lnTo>
                  <a:pt x="51304" y="27111"/>
                </a:lnTo>
                <a:close/>
              </a:path>
              <a:path w="2339340" h="1419225">
                <a:moveTo>
                  <a:pt x="2204955" y="1387176"/>
                </a:moveTo>
                <a:lnTo>
                  <a:pt x="2199966" y="1383920"/>
                </a:lnTo>
                <a:lnTo>
                  <a:pt x="2197708" y="1379414"/>
                </a:lnTo>
                <a:lnTo>
                  <a:pt x="2197251" y="1377599"/>
                </a:lnTo>
                <a:lnTo>
                  <a:pt x="2196100" y="1376847"/>
                </a:lnTo>
                <a:lnTo>
                  <a:pt x="2195688" y="1372029"/>
                </a:lnTo>
                <a:lnTo>
                  <a:pt x="2196308" y="1369401"/>
                </a:lnTo>
                <a:lnTo>
                  <a:pt x="2196907" y="1368275"/>
                </a:lnTo>
                <a:lnTo>
                  <a:pt x="2197505" y="1367148"/>
                </a:lnTo>
                <a:lnTo>
                  <a:pt x="2198103" y="1366022"/>
                </a:lnTo>
                <a:lnTo>
                  <a:pt x="2198701" y="1364896"/>
                </a:lnTo>
                <a:lnTo>
                  <a:pt x="2199299" y="1363770"/>
                </a:lnTo>
                <a:lnTo>
                  <a:pt x="2199898" y="1362644"/>
                </a:lnTo>
                <a:lnTo>
                  <a:pt x="2205744" y="1360393"/>
                </a:lnTo>
                <a:lnTo>
                  <a:pt x="2211235" y="1362461"/>
                </a:lnTo>
                <a:lnTo>
                  <a:pt x="2229170" y="1368099"/>
                </a:lnTo>
                <a:lnTo>
                  <a:pt x="2237425" y="1371971"/>
                </a:lnTo>
                <a:lnTo>
                  <a:pt x="2262884" y="1381003"/>
                </a:lnTo>
                <a:lnTo>
                  <a:pt x="2271468" y="1383572"/>
                </a:lnTo>
                <a:lnTo>
                  <a:pt x="2279357" y="1387205"/>
                </a:lnTo>
                <a:lnTo>
                  <a:pt x="2272009" y="1373310"/>
                </a:lnTo>
                <a:lnTo>
                  <a:pt x="2238633" y="1312097"/>
                </a:lnTo>
                <a:lnTo>
                  <a:pt x="2230351" y="1299109"/>
                </a:lnTo>
                <a:lnTo>
                  <a:pt x="2222619" y="1284964"/>
                </a:lnTo>
                <a:lnTo>
                  <a:pt x="2163125" y="1193056"/>
                </a:lnTo>
                <a:lnTo>
                  <a:pt x="2145154" y="1169196"/>
                </a:lnTo>
                <a:lnTo>
                  <a:pt x="2136827" y="1156179"/>
                </a:lnTo>
                <a:lnTo>
                  <a:pt x="2127081" y="1143751"/>
                </a:lnTo>
                <a:lnTo>
                  <a:pt x="2118010" y="1130249"/>
                </a:lnTo>
                <a:lnTo>
                  <a:pt x="2098355" y="1105289"/>
                </a:lnTo>
                <a:lnTo>
                  <a:pt x="2093010" y="1098767"/>
                </a:lnTo>
                <a:lnTo>
                  <a:pt x="2083085" y="1084707"/>
                </a:lnTo>
                <a:lnTo>
                  <a:pt x="2077739" y="1078185"/>
                </a:lnTo>
                <a:lnTo>
                  <a:pt x="2055972" y="1050330"/>
                </a:lnTo>
                <a:lnTo>
                  <a:pt x="2049301" y="1042943"/>
                </a:lnTo>
                <a:lnTo>
                  <a:pt x="2046660" y="1038186"/>
                </a:lnTo>
                <a:lnTo>
                  <a:pt x="2033629" y="1022099"/>
                </a:lnTo>
                <a:lnTo>
                  <a:pt x="2028077" y="1015442"/>
                </a:lnTo>
                <a:lnTo>
                  <a:pt x="2021776" y="1009814"/>
                </a:lnTo>
                <a:lnTo>
                  <a:pt x="2010473" y="996371"/>
                </a:lnTo>
                <a:lnTo>
                  <a:pt x="1988779" y="970080"/>
                </a:lnTo>
                <a:lnTo>
                  <a:pt x="1983172" y="964904"/>
                </a:lnTo>
                <a:lnTo>
                  <a:pt x="1978294" y="958687"/>
                </a:lnTo>
                <a:lnTo>
                  <a:pt x="1972722" y="953534"/>
                </a:lnTo>
                <a:lnTo>
                  <a:pt x="1954659" y="932646"/>
                </a:lnTo>
                <a:lnTo>
                  <a:pt x="1907225" y="885007"/>
                </a:lnTo>
                <a:lnTo>
                  <a:pt x="1902602" y="878957"/>
                </a:lnTo>
                <a:lnTo>
                  <a:pt x="1897338" y="874005"/>
                </a:lnTo>
                <a:lnTo>
                  <a:pt x="1871377" y="846446"/>
                </a:lnTo>
                <a:lnTo>
                  <a:pt x="1868115" y="844317"/>
                </a:lnTo>
                <a:lnTo>
                  <a:pt x="1865739" y="841250"/>
                </a:lnTo>
                <a:lnTo>
                  <a:pt x="1863171" y="838057"/>
                </a:lnTo>
                <a:lnTo>
                  <a:pt x="1850138" y="826518"/>
                </a:lnTo>
                <a:lnTo>
                  <a:pt x="1825389" y="801267"/>
                </a:lnTo>
                <a:lnTo>
                  <a:pt x="1800336" y="777333"/>
                </a:lnTo>
                <a:lnTo>
                  <a:pt x="1787621" y="766002"/>
                </a:lnTo>
                <a:lnTo>
                  <a:pt x="1762885" y="742276"/>
                </a:lnTo>
                <a:lnTo>
                  <a:pt x="1746163" y="726813"/>
                </a:lnTo>
                <a:lnTo>
                  <a:pt x="1727715" y="710223"/>
                </a:lnTo>
                <a:lnTo>
                  <a:pt x="1693887" y="679046"/>
                </a:lnTo>
                <a:lnTo>
                  <a:pt x="1675631" y="662582"/>
                </a:lnTo>
                <a:lnTo>
                  <a:pt x="1669299" y="658449"/>
                </a:lnTo>
                <a:lnTo>
                  <a:pt x="1658215" y="648182"/>
                </a:lnTo>
                <a:lnTo>
                  <a:pt x="1620697" y="617630"/>
                </a:lnTo>
                <a:lnTo>
                  <a:pt x="1595606" y="598222"/>
                </a:lnTo>
                <a:lnTo>
                  <a:pt x="1583754" y="587454"/>
                </a:lnTo>
                <a:lnTo>
                  <a:pt x="1571209" y="577750"/>
                </a:lnTo>
                <a:lnTo>
                  <a:pt x="1551947" y="563662"/>
                </a:lnTo>
                <a:lnTo>
                  <a:pt x="1548493" y="561408"/>
                </a:lnTo>
                <a:lnTo>
                  <a:pt x="1545542" y="557965"/>
                </a:lnTo>
                <a:lnTo>
                  <a:pt x="1510473" y="532045"/>
                </a:lnTo>
                <a:lnTo>
                  <a:pt x="1497233" y="523404"/>
                </a:lnTo>
                <a:lnTo>
                  <a:pt x="1484688" y="513700"/>
                </a:lnTo>
                <a:lnTo>
                  <a:pt x="1471448" y="505059"/>
                </a:lnTo>
                <a:lnTo>
                  <a:pt x="1450874" y="490115"/>
                </a:lnTo>
                <a:lnTo>
                  <a:pt x="1426859" y="474442"/>
                </a:lnTo>
                <a:lnTo>
                  <a:pt x="1416424" y="466115"/>
                </a:lnTo>
                <a:lnTo>
                  <a:pt x="1683328" y="640307"/>
                </a:lnTo>
                <a:lnTo>
                  <a:pt x="1697192" y="650873"/>
                </a:lnTo>
                <a:lnTo>
                  <a:pt x="1710219" y="662407"/>
                </a:lnTo>
                <a:lnTo>
                  <a:pt x="1740637" y="688326"/>
                </a:lnTo>
                <a:lnTo>
                  <a:pt x="1778853" y="723882"/>
                </a:lnTo>
                <a:lnTo>
                  <a:pt x="1811893" y="756062"/>
                </a:lnTo>
                <a:lnTo>
                  <a:pt x="1840274" y="782167"/>
                </a:lnTo>
                <a:lnTo>
                  <a:pt x="1860405" y="802888"/>
                </a:lnTo>
                <a:lnTo>
                  <a:pt x="1877049" y="818300"/>
                </a:lnTo>
                <a:lnTo>
                  <a:pt x="1881878" y="824485"/>
                </a:lnTo>
                <a:lnTo>
                  <a:pt x="1911293" y="852781"/>
                </a:lnTo>
                <a:lnTo>
                  <a:pt x="1916956" y="859511"/>
                </a:lnTo>
                <a:lnTo>
                  <a:pt x="1923313" y="865176"/>
                </a:lnTo>
                <a:lnTo>
                  <a:pt x="1934640" y="878635"/>
                </a:lnTo>
                <a:lnTo>
                  <a:pt x="1955154" y="899606"/>
                </a:lnTo>
                <a:lnTo>
                  <a:pt x="1966142" y="909810"/>
                </a:lnTo>
                <a:lnTo>
                  <a:pt x="1970942" y="915976"/>
                </a:lnTo>
                <a:lnTo>
                  <a:pt x="1976436" y="921078"/>
                </a:lnTo>
                <a:lnTo>
                  <a:pt x="1991194" y="938292"/>
                </a:lnTo>
                <a:lnTo>
                  <a:pt x="2001319" y="947933"/>
                </a:lnTo>
                <a:lnTo>
                  <a:pt x="2026850" y="976728"/>
                </a:lnTo>
                <a:lnTo>
                  <a:pt x="2048928" y="1003270"/>
                </a:lnTo>
                <a:lnTo>
                  <a:pt x="2090205" y="1054473"/>
                </a:lnTo>
                <a:lnTo>
                  <a:pt x="2110245" y="1081202"/>
                </a:lnTo>
                <a:lnTo>
                  <a:pt x="2120850" y="1094188"/>
                </a:lnTo>
                <a:lnTo>
                  <a:pt x="2130742" y="1108227"/>
                </a:lnTo>
                <a:lnTo>
                  <a:pt x="2141292" y="1121179"/>
                </a:lnTo>
                <a:lnTo>
                  <a:pt x="2189786" y="1190742"/>
                </a:lnTo>
                <a:lnTo>
                  <a:pt x="2199353" y="1203052"/>
                </a:lnTo>
                <a:lnTo>
                  <a:pt x="2208172" y="1216390"/>
                </a:lnTo>
                <a:lnTo>
                  <a:pt x="2216260" y="1230768"/>
                </a:lnTo>
                <a:lnTo>
                  <a:pt x="2225025" y="1244071"/>
                </a:lnTo>
                <a:lnTo>
                  <a:pt x="2229560" y="1251580"/>
                </a:lnTo>
                <a:lnTo>
                  <a:pt x="2234770" y="1258014"/>
                </a:lnTo>
                <a:lnTo>
                  <a:pt x="2239251" y="1265488"/>
                </a:lnTo>
                <a:lnTo>
                  <a:pt x="2247351" y="1279874"/>
                </a:lnTo>
                <a:lnTo>
                  <a:pt x="2251025" y="1286821"/>
                </a:lnTo>
                <a:lnTo>
                  <a:pt x="2259068" y="1299652"/>
                </a:lnTo>
                <a:lnTo>
                  <a:pt x="2266413" y="1313545"/>
                </a:lnTo>
                <a:lnTo>
                  <a:pt x="2274434" y="1326363"/>
                </a:lnTo>
                <a:lnTo>
                  <a:pt x="2281725" y="1340221"/>
                </a:lnTo>
                <a:lnTo>
                  <a:pt x="2292290" y="1359248"/>
                </a:lnTo>
                <a:lnTo>
                  <a:pt x="2295564" y="1364418"/>
                </a:lnTo>
                <a:lnTo>
                  <a:pt x="2298107" y="1370628"/>
                </a:lnTo>
                <a:lnTo>
                  <a:pt x="2301181" y="1375529"/>
                </a:lnTo>
                <a:lnTo>
                  <a:pt x="2321128" y="1388547"/>
                </a:lnTo>
                <a:lnTo>
                  <a:pt x="2317028" y="1401175"/>
                </a:lnTo>
                <a:lnTo>
                  <a:pt x="2315713" y="1404866"/>
                </a:lnTo>
                <a:lnTo>
                  <a:pt x="2315284" y="1407619"/>
                </a:lnTo>
                <a:lnTo>
                  <a:pt x="2313778" y="1411185"/>
                </a:lnTo>
                <a:lnTo>
                  <a:pt x="2313467" y="1412499"/>
                </a:lnTo>
                <a:lnTo>
                  <a:pt x="2312079" y="1414626"/>
                </a:lnTo>
                <a:lnTo>
                  <a:pt x="2311001" y="1415440"/>
                </a:lnTo>
                <a:lnTo>
                  <a:pt x="2309229" y="1417316"/>
                </a:lnTo>
                <a:lnTo>
                  <a:pt x="2306882" y="1418817"/>
                </a:lnTo>
                <a:lnTo>
                  <a:pt x="2303884" y="1418378"/>
                </a:lnTo>
                <a:lnTo>
                  <a:pt x="2300193" y="1419002"/>
                </a:lnTo>
                <a:lnTo>
                  <a:pt x="2296237" y="1417936"/>
                </a:lnTo>
                <a:lnTo>
                  <a:pt x="2292592" y="1415557"/>
                </a:lnTo>
                <a:lnTo>
                  <a:pt x="2287101" y="1413490"/>
                </a:lnTo>
                <a:lnTo>
                  <a:pt x="2281107" y="1412612"/>
                </a:lnTo>
                <a:lnTo>
                  <a:pt x="2258951" y="1404218"/>
                </a:lnTo>
                <a:lnTo>
                  <a:pt x="2249759" y="1401252"/>
                </a:lnTo>
                <a:lnTo>
                  <a:pt x="2241207" y="1397187"/>
                </a:lnTo>
                <a:lnTo>
                  <a:pt x="2222624" y="1391125"/>
                </a:lnTo>
                <a:lnTo>
                  <a:pt x="2210491" y="1386240"/>
                </a:lnTo>
                <a:lnTo>
                  <a:pt x="2208645" y="1386552"/>
                </a:lnTo>
                <a:lnTo>
                  <a:pt x="2198860" y="1380165"/>
                </a:lnTo>
                <a:lnTo>
                  <a:pt x="2199318" y="1381980"/>
                </a:lnTo>
                <a:lnTo>
                  <a:pt x="2206800" y="1386864"/>
                </a:lnTo>
                <a:lnTo>
                  <a:pt x="2204955" y="1387176"/>
                </a:lnTo>
                <a:close/>
              </a:path>
              <a:path w="2339340" h="1419225">
                <a:moveTo>
                  <a:pt x="2321128" y="1388547"/>
                </a:moveTo>
                <a:lnTo>
                  <a:pt x="2301181" y="1375529"/>
                </a:lnTo>
                <a:lnTo>
                  <a:pt x="2301638" y="1374448"/>
                </a:lnTo>
                <a:lnTo>
                  <a:pt x="2303699" y="1368211"/>
                </a:lnTo>
                <a:lnTo>
                  <a:pt x="2307894" y="1355783"/>
                </a:lnTo>
                <a:lnTo>
                  <a:pt x="2310650" y="1348482"/>
                </a:lnTo>
                <a:lnTo>
                  <a:pt x="2311891" y="1343226"/>
                </a:lnTo>
                <a:lnTo>
                  <a:pt x="2313826" y="1336907"/>
                </a:lnTo>
                <a:lnTo>
                  <a:pt x="2314684" y="1331400"/>
                </a:lnTo>
                <a:lnTo>
                  <a:pt x="2314921" y="1328522"/>
                </a:lnTo>
                <a:lnTo>
                  <a:pt x="2315660" y="1324455"/>
                </a:lnTo>
                <a:lnTo>
                  <a:pt x="2315513" y="1321326"/>
                </a:lnTo>
                <a:lnTo>
                  <a:pt x="2315987" y="1315569"/>
                </a:lnTo>
                <a:lnTo>
                  <a:pt x="2316800" y="1313066"/>
                </a:lnTo>
                <a:lnTo>
                  <a:pt x="2318572" y="1311190"/>
                </a:lnTo>
                <a:lnTo>
                  <a:pt x="2321038" y="1308249"/>
                </a:lnTo>
                <a:lnTo>
                  <a:pt x="2323961" y="1307124"/>
                </a:lnTo>
                <a:lnTo>
                  <a:pt x="2327652" y="1306500"/>
                </a:lnTo>
                <a:lnTo>
                  <a:pt x="2333453" y="1307253"/>
                </a:lnTo>
                <a:lnTo>
                  <a:pt x="2338707" y="1312199"/>
                </a:lnTo>
                <a:lnTo>
                  <a:pt x="2338809" y="1318331"/>
                </a:lnTo>
                <a:lnTo>
                  <a:pt x="2339103" y="1324589"/>
                </a:lnTo>
                <a:lnTo>
                  <a:pt x="2328980" y="1366512"/>
                </a:lnTo>
                <a:lnTo>
                  <a:pt x="2326158" y="1373769"/>
                </a:lnTo>
                <a:lnTo>
                  <a:pt x="2323529" y="1381152"/>
                </a:lnTo>
                <a:lnTo>
                  <a:pt x="2321128" y="1388547"/>
                </a:lnTo>
                <a:close/>
              </a:path>
              <a:path w="2339340" h="1419225">
                <a:moveTo>
                  <a:pt x="2199318" y="1381980"/>
                </a:moveTo>
                <a:lnTo>
                  <a:pt x="2198860" y="1380165"/>
                </a:lnTo>
                <a:lnTo>
                  <a:pt x="2199436" y="1380541"/>
                </a:lnTo>
                <a:lnTo>
                  <a:pt x="2199318" y="1381980"/>
                </a:lnTo>
                <a:close/>
              </a:path>
              <a:path w="2339340" h="1419225">
                <a:moveTo>
                  <a:pt x="2206800" y="1386864"/>
                </a:moveTo>
                <a:lnTo>
                  <a:pt x="2199318" y="1381980"/>
                </a:lnTo>
                <a:lnTo>
                  <a:pt x="2199436" y="1380541"/>
                </a:lnTo>
                <a:lnTo>
                  <a:pt x="2208645" y="1386552"/>
                </a:lnTo>
                <a:lnTo>
                  <a:pt x="2206800" y="1386864"/>
                </a:lnTo>
                <a:close/>
              </a:path>
              <a:path w="2339340" h="1419225">
                <a:moveTo>
                  <a:pt x="5547" y="29095"/>
                </a:moveTo>
                <a:lnTo>
                  <a:pt x="2669" y="27217"/>
                </a:lnTo>
                <a:lnTo>
                  <a:pt x="1563" y="23462"/>
                </a:lnTo>
                <a:lnTo>
                  <a:pt x="795" y="22961"/>
                </a:lnTo>
                <a:lnTo>
                  <a:pt x="338" y="21146"/>
                </a:lnTo>
                <a:lnTo>
                  <a:pt x="0" y="17892"/>
                </a:lnTo>
                <a:lnTo>
                  <a:pt x="931" y="13950"/>
                </a:lnTo>
                <a:lnTo>
                  <a:pt x="4785" y="8883"/>
                </a:lnTo>
                <a:lnTo>
                  <a:pt x="7132" y="7382"/>
                </a:lnTo>
                <a:lnTo>
                  <a:pt x="10056" y="6257"/>
                </a:lnTo>
                <a:lnTo>
                  <a:pt x="11901" y="5944"/>
                </a:lnTo>
                <a:lnTo>
                  <a:pt x="13363" y="5382"/>
                </a:lnTo>
                <a:lnTo>
                  <a:pt x="16670" y="4507"/>
                </a:lnTo>
                <a:lnTo>
                  <a:pt x="19858" y="5071"/>
                </a:lnTo>
                <a:lnTo>
                  <a:pt x="21659" y="7763"/>
                </a:lnTo>
                <a:lnTo>
                  <a:pt x="51304" y="27111"/>
                </a:lnTo>
                <a:lnTo>
                  <a:pt x="32370" y="29919"/>
                </a:lnTo>
                <a:lnTo>
                  <a:pt x="28296" y="30293"/>
                </a:lnTo>
                <a:lnTo>
                  <a:pt x="24413" y="30792"/>
                </a:lnTo>
                <a:lnTo>
                  <a:pt x="20339" y="31166"/>
                </a:lnTo>
                <a:lnTo>
                  <a:pt x="16456" y="31665"/>
                </a:lnTo>
                <a:lnTo>
                  <a:pt x="12190" y="31914"/>
                </a:lnTo>
                <a:lnTo>
                  <a:pt x="8928" y="29785"/>
                </a:lnTo>
                <a:lnTo>
                  <a:pt x="5547" y="29095"/>
                </a:lnTo>
                <a:close/>
              </a:path>
            </a:pathLst>
          </a:custGeom>
          <a:solidFill>
            <a:srgbClr val="C23631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751817" y="5899289"/>
            <a:ext cx="1114424" cy="38099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999429" y="2445983"/>
            <a:ext cx="1362074" cy="60959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851991" y="2445983"/>
            <a:ext cx="1781174" cy="63817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290877" y="4090610"/>
            <a:ext cx="1971674" cy="657224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323302" y="4090610"/>
            <a:ext cx="1019174" cy="69532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7661" rIns="0" bIns="0" rtlCol="0" vert="horz">
            <a:spAutoFit/>
          </a:bodyPr>
          <a:lstStyle/>
          <a:p>
            <a:pPr marL="1355725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Dashboard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0111" y="5495975"/>
            <a:ext cx="8077199" cy="4238624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93386" y="597540"/>
            <a:ext cx="8667749" cy="38957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2925" y="597540"/>
            <a:ext cx="8343899" cy="45434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82437" y="4777826"/>
            <a:ext cx="7077074" cy="495299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45679" y="1390099"/>
            <a:ext cx="1297691" cy="1295399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6645592" y="5908074"/>
            <a:ext cx="1290955" cy="1229995"/>
          </a:xfrm>
          <a:custGeom>
            <a:avLst/>
            <a:gdLst/>
            <a:ahLst/>
            <a:cxnLst/>
            <a:rect l="l" t="t" r="r" b="b"/>
            <a:pathLst>
              <a:path w="1290954" h="1229995">
                <a:moveTo>
                  <a:pt x="504608" y="1229524"/>
                </a:moveTo>
                <a:lnTo>
                  <a:pt x="461010" y="1229008"/>
                </a:lnTo>
                <a:lnTo>
                  <a:pt x="403860" y="1221060"/>
                </a:lnTo>
                <a:lnTo>
                  <a:pt x="350281" y="1206148"/>
                </a:lnTo>
                <a:lnTo>
                  <a:pt x="299204" y="1184806"/>
                </a:lnTo>
                <a:lnTo>
                  <a:pt x="249555" y="1157570"/>
                </a:lnTo>
                <a:lnTo>
                  <a:pt x="212654" y="1132704"/>
                </a:lnTo>
                <a:lnTo>
                  <a:pt x="175330" y="1104054"/>
                </a:lnTo>
                <a:lnTo>
                  <a:pt x="139065" y="1071964"/>
                </a:lnTo>
                <a:lnTo>
                  <a:pt x="105339" y="1036779"/>
                </a:lnTo>
                <a:lnTo>
                  <a:pt x="75635" y="998842"/>
                </a:lnTo>
                <a:lnTo>
                  <a:pt x="51435" y="958498"/>
                </a:lnTo>
                <a:lnTo>
                  <a:pt x="24110" y="869528"/>
                </a:lnTo>
                <a:lnTo>
                  <a:pt x="8572" y="761092"/>
                </a:lnTo>
                <a:lnTo>
                  <a:pt x="1607" y="669444"/>
                </a:lnTo>
                <a:lnTo>
                  <a:pt x="0" y="630838"/>
                </a:lnTo>
                <a:lnTo>
                  <a:pt x="25072" y="550096"/>
                </a:lnTo>
                <a:lnTo>
                  <a:pt x="49476" y="481882"/>
                </a:lnTo>
                <a:lnTo>
                  <a:pt x="73286" y="424892"/>
                </a:lnTo>
                <a:lnTo>
                  <a:pt x="96575" y="377823"/>
                </a:lnTo>
                <a:lnTo>
                  <a:pt x="119419" y="339372"/>
                </a:lnTo>
                <a:lnTo>
                  <a:pt x="141892" y="308237"/>
                </a:lnTo>
                <a:lnTo>
                  <a:pt x="186019" y="262700"/>
                </a:lnTo>
                <a:lnTo>
                  <a:pt x="229552" y="230787"/>
                </a:lnTo>
                <a:lnTo>
                  <a:pt x="272415" y="206159"/>
                </a:lnTo>
                <a:lnTo>
                  <a:pt x="319087" y="184891"/>
                </a:lnTo>
                <a:lnTo>
                  <a:pt x="368141" y="165898"/>
                </a:lnTo>
                <a:lnTo>
                  <a:pt x="467677" y="130400"/>
                </a:lnTo>
                <a:lnTo>
                  <a:pt x="515302" y="111725"/>
                </a:lnTo>
                <a:lnTo>
                  <a:pt x="566204" y="87539"/>
                </a:lnTo>
                <a:lnTo>
                  <a:pt x="616191" y="60884"/>
                </a:lnTo>
                <a:lnTo>
                  <a:pt x="665492" y="35464"/>
                </a:lnTo>
                <a:lnTo>
                  <a:pt x="714336" y="14981"/>
                </a:lnTo>
                <a:lnTo>
                  <a:pt x="762952" y="3140"/>
                </a:lnTo>
                <a:lnTo>
                  <a:pt x="817587" y="0"/>
                </a:lnTo>
                <a:lnTo>
                  <a:pt x="872132" y="5164"/>
                </a:lnTo>
                <a:lnTo>
                  <a:pt x="925428" y="16936"/>
                </a:lnTo>
                <a:lnTo>
                  <a:pt x="976312" y="33620"/>
                </a:lnTo>
                <a:lnTo>
                  <a:pt x="1025053" y="56465"/>
                </a:lnTo>
                <a:lnTo>
                  <a:pt x="1072634" y="85650"/>
                </a:lnTo>
                <a:lnTo>
                  <a:pt x="1116821" y="117871"/>
                </a:lnTo>
                <a:lnTo>
                  <a:pt x="1155382" y="149825"/>
                </a:lnTo>
                <a:lnTo>
                  <a:pt x="1204793" y="202927"/>
                </a:lnTo>
                <a:lnTo>
                  <a:pt x="1250513" y="262964"/>
                </a:lnTo>
                <a:lnTo>
                  <a:pt x="1274087" y="304145"/>
                </a:lnTo>
                <a:lnTo>
                  <a:pt x="1288360" y="351666"/>
                </a:lnTo>
                <a:lnTo>
                  <a:pt x="1290831" y="376609"/>
                </a:lnTo>
                <a:lnTo>
                  <a:pt x="1290637" y="388903"/>
                </a:lnTo>
                <a:lnTo>
                  <a:pt x="1283970" y="437480"/>
                </a:lnTo>
                <a:lnTo>
                  <a:pt x="1265872" y="483200"/>
                </a:lnTo>
                <a:lnTo>
                  <a:pt x="1244307" y="515749"/>
                </a:lnTo>
                <a:lnTo>
                  <a:pt x="1232535" y="528920"/>
                </a:lnTo>
                <a:lnTo>
                  <a:pt x="1224915" y="528920"/>
                </a:lnTo>
                <a:lnTo>
                  <a:pt x="1221105" y="537493"/>
                </a:lnTo>
                <a:lnTo>
                  <a:pt x="1219051" y="563880"/>
                </a:lnTo>
                <a:lnTo>
                  <a:pt x="1223962" y="603572"/>
                </a:lnTo>
                <a:lnTo>
                  <a:pt x="1225682" y="619408"/>
                </a:lnTo>
                <a:lnTo>
                  <a:pt x="390525" y="619408"/>
                </a:lnTo>
                <a:lnTo>
                  <a:pt x="376237" y="628933"/>
                </a:lnTo>
                <a:lnTo>
                  <a:pt x="390525" y="645125"/>
                </a:lnTo>
                <a:lnTo>
                  <a:pt x="1228474" y="645125"/>
                </a:lnTo>
                <a:lnTo>
                  <a:pt x="1228873" y="648801"/>
                </a:lnTo>
                <a:lnTo>
                  <a:pt x="1226820" y="691798"/>
                </a:lnTo>
                <a:lnTo>
                  <a:pt x="1214571" y="738649"/>
                </a:lnTo>
                <a:lnTo>
                  <a:pt x="1195982" y="786571"/>
                </a:lnTo>
                <a:lnTo>
                  <a:pt x="1172572" y="833780"/>
                </a:lnTo>
                <a:lnTo>
                  <a:pt x="1145857" y="878488"/>
                </a:lnTo>
                <a:lnTo>
                  <a:pt x="1113889" y="922704"/>
                </a:lnTo>
                <a:lnTo>
                  <a:pt x="1077277" y="965046"/>
                </a:lnTo>
                <a:lnTo>
                  <a:pt x="1037093" y="1005066"/>
                </a:lnTo>
                <a:lnTo>
                  <a:pt x="994410" y="1042318"/>
                </a:lnTo>
                <a:lnTo>
                  <a:pt x="957757" y="1070923"/>
                </a:lnTo>
                <a:lnTo>
                  <a:pt x="919505" y="1098111"/>
                </a:lnTo>
                <a:lnTo>
                  <a:pt x="879195" y="1123379"/>
                </a:lnTo>
                <a:lnTo>
                  <a:pt x="836371" y="1146224"/>
                </a:lnTo>
                <a:lnTo>
                  <a:pt x="790575" y="1166143"/>
                </a:lnTo>
                <a:lnTo>
                  <a:pt x="747676" y="1181372"/>
                </a:lnTo>
                <a:lnTo>
                  <a:pt x="700828" y="1195601"/>
                </a:lnTo>
                <a:lnTo>
                  <a:pt x="651565" y="1208180"/>
                </a:lnTo>
                <a:lnTo>
                  <a:pt x="601419" y="1218461"/>
                </a:lnTo>
                <a:lnTo>
                  <a:pt x="551922" y="1225792"/>
                </a:lnTo>
                <a:lnTo>
                  <a:pt x="504608" y="1229524"/>
                </a:lnTo>
                <a:close/>
              </a:path>
              <a:path w="1290954" h="1229995">
                <a:moveTo>
                  <a:pt x="1231582" y="529873"/>
                </a:moveTo>
                <a:lnTo>
                  <a:pt x="1224915" y="528920"/>
                </a:lnTo>
                <a:lnTo>
                  <a:pt x="1232535" y="528920"/>
                </a:lnTo>
                <a:lnTo>
                  <a:pt x="1231582" y="529873"/>
                </a:lnTo>
                <a:close/>
              </a:path>
              <a:path w="1290954" h="1229995">
                <a:moveTo>
                  <a:pt x="1228474" y="645125"/>
                </a:moveTo>
                <a:lnTo>
                  <a:pt x="390525" y="645125"/>
                </a:lnTo>
                <a:lnTo>
                  <a:pt x="390525" y="640363"/>
                </a:lnTo>
                <a:lnTo>
                  <a:pt x="391477" y="635600"/>
                </a:lnTo>
                <a:lnTo>
                  <a:pt x="396240" y="623218"/>
                </a:lnTo>
                <a:lnTo>
                  <a:pt x="390525" y="619408"/>
                </a:lnTo>
                <a:lnTo>
                  <a:pt x="1225682" y="619408"/>
                </a:lnTo>
                <a:lnTo>
                  <a:pt x="1228474" y="645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441930" y="5535043"/>
            <a:ext cx="1416305" cy="1013782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233100" y="922416"/>
            <a:ext cx="1070967" cy="1167130"/>
          </a:xfrm>
          <a:prstGeom prst="rect">
            <a:avLst/>
          </a:prstGeom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58" y="2750284"/>
            <a:ext cx="8982074" cy="284797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3764" y="363087"/>
            <a:ext cx="1743096" cy="173989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765" y="2766176"/>
            <a:ext cx="8601074" cy="28289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80045" y="6223975"/>
            <a:ext cx="10420349" cy="2952749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79429" rIns="0" bIns="0" rtlCol="0" vert="horz">
            <a:spAutoFit/>
          </a:bodyPr>
          <a:lstStyle/>
          <a:p>
            <a:pPr marL="2063114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Dashboard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5149" y="2370286"/>
            <a:ext cx="16421099" cy="714374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2329" y="321856"/>
            <a:ext cx="1790699" cy="195262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478738" y="8995395"/>
            <a:ext cx="1809261" cy="129160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74972" rIns="0" bIns="0" rtlCol="0" vert="horz">
            <a:spAutoFit/>
          </a:bodyPr>
          <a:lstStyle/>
          <a:p>
            <a:pPr marL="1800225">
              <a:lnSpc>
                <a:spcPct val="100000"/>
              </a:lnSpc>
              <a:spcBef>
                <a:spcPts val="100"/>
              </a:spcBef>
            </a:pPr>
            <a:r>
              <a:rPr dirty="0" spc="-340"/>
              <a:t>To</a:t>
            </a:r>
            <a:r>
              <a:rPr dirty="0" spc="150"/>
              <a:t> </a:t>
            </a:r>
            <a:r>
              <a:rPr dirty="0"/>
              <a:t>Do</a:t>
            </a:r>
            <a:r>
              <a:rPr dirty="0" spc="155"/>
              <a:t> </a:t>
            </a:r>
            <a:r>
              <a:rPr dirty="0"/>
              <a:t>List</a:t>
            </a:r>
            <a:r>
              <a:rPr dirty="0" spc="150"/>
              <a:t> </a:t>
            </a:r>
            <a:r>
              <a:rPr dirty="0"/>
              <a:t>For</a:t>
            </a:r>
            <a:r>
              <a:rPr dirty="0" spc="155"/>
              <a:t> </a:t>
            </a:r>
            <a:r>
              <a:rPr dirty="0"/>
              <a:t>"</a:t>
            </a:r>
            <a:r>
              <a:rPr dirty="0" spc="150"/>
              <a:t> </a:t>
            </a:r>
            <a:r>
              <a:rPr dirty="0">
                <a:solidFill>
                  <a:srgbClr val="0A8185"/>
                </a:solidFill>
              </a:rPr>
              <a:t>Today</a:t>
            </a:r>
            <a:r>
              <a:rPr dirty="0" spc="155">
                <a:solidFill>
                  <a:srgbClr val="0A8185"/>
                </a:solidFill>
              </a:rPr>
              <a:t> </a:t>
            </a:r>
            <a:r>
              <a:rPr dirty="0" spc="-50"/>
              <a:t>"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7998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42832" y="1990418"/>
              <a:ext cx="12060181" cy="3419760"/>
            </a:xfrm>
            <a:prstGeom prst="rect">
              <a:avLst/>
            </a:prstGeom>
          </p:spPr>
        </p:pic>
      </p:grp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802987" y="7761986"/>
            <a:ext cx="2485012" cy="25241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69091" y="6154644"/>
            <a:ext cx="11363323" cy="24383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-1"/>
            <a:ext cx="18288000" cy="10287000"/>
            <a:chOff x="0" y="-1"/>
            <a:chExt cx="18288000" cy="102870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40734" y="8331818"/>
              <a:ext cx="1943099" cy="19526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0" y="-1"/>
              <a:ext cx="1419225" cy="2420620"/>
            </a:xfrm>
            <a:custGeom>
              <a:avLst/>
              <a:gdLst/>
              <a:ahLst/>
              <a:cxnLst/>
              <a:rect l="l" t="t" r="r" b="b"/>
              <a:pathLst>
                <a:path w="1419225" h="2420620">
                  <a:moveTo>
                    <a:pt x="0" y="2420022"/>
                  </a:moveTo>
                  <a:lnTo>
                    <a:pt x="0" y="1299391"/>
                  </a:lnTo>
                  <a:lnTo>
                    <a:pt x="15753" y="1282086"/>
                  </a:lnTo>
                  <a:lnTo>
                    <a:pt x="47928" y="1245001"/>
                  </a:lnTo>
                  <a:lnTo>
                    <a:pt x="79256" y="1207104"/>
                  </a:lnTo>
                  <a:lnTo>
                    <a:pt x="109724" y="1168406"/>
                  </a:lnTo>
                  <a:lnTo>
                    <a:pt x="139319" y="1128919"/>
                  </a:lnTo>
                  <a:lnTo>
                    <a:pt x="168028" y="1088656"/>
                  </a:lnTo>
                  <a:lnTo>
                    <a:pt x="195836" y="1047628"/>
                  </a:lnTo>
                  <a:lnTo>
                    <a:pt x="222732" y="1005847"/>
                  </a:lnTo>
                  <a:lnTo>
                    <a:pt x="248701" y="963326"/>
                  </a:lnTo>
                  <a:lnTo>
                    <a:pt x="273731" y="920077"/>
                  </a:lnTo>
                  <a:lnTo>
                    <a:pt x="297062" y="877473"/>
                  </a:lnTo>
                  <a:lnTo>
                    <a:pt x="320919" y="831443"/>
                  </a:lnTo>
                  <a:lnTo>
                    <a:pt x="342972" y="786242"/>
                  </a:lnTo>
                  <a:lnTo>
                    <a:pt x="363885" y="740686"/>
                  </a:lnTo>
                  <a:lnTo>
                    <a:pt x="383653" y="694793"/>
                  </a:lnTo>
                  <a:lnTo>
                    <a:pt x="402277" y="648581"/>
                  </a:lnTo>
                  <a:lnTo>
                    <a:pt x="419754" y="602068"/>
                  </a:lnTo>
                  <a:lnTo>
                    <a:pt x="436083" y="555270"/>
                  </a:lnTo>
                  <a:lnTo>
                    <a:pt x="451261" y="508207"/>
                  </a:lnTo>
                  <a:lnTo>
                    <a:pt x="465287" y="460896"/>
                  </a:lnTo>
                  <a:lnTo>
                    <a:pt x="478159" y="413355"/>
                  </a:lnTo>
                  <a:lnTo>
                    <a:pt x="489875" y="365601"/>
                  </a:lnTo>
                  <a:lnTo>
                    <a:pt x="500433" y="317653"/>
                  </a:lnTo>
                  <a:lnTo>
                    <a:pt x="509832" y="269528"/>
                  </a:lnTo>
                  <a:lnTo>
                    <a:pt x="518070" y="221244"/>
                  </a:lnTo>
                  <a:lnTo>
                    <a:pt x="525145" y="172820"/>
                  </a:lnTo>
                  <a:lnTo>
                    <a:pt x="531055" y="124272"/>
                  </a:lnTo>
                  <a:lnTo>
                    <a:pt x="535799" y="75618"/>
                  </a:lnTo>
                  <a:lnTo>
                    <a:pt x="539374" y="26877"/>
                  </a:lnTo>
                  <a:lnTo>
                    <a:pt x="540698" y="0"/>
                  </a:lnTo>
                  <a:lnTo>
                    <a:pt x="1418871" y="0"/>
                  </a:lnTo>
                  <a:lnTo>
                    <a:pt x="1416967" y="44578"/>
                  </a:lnTo>
                  <a:lnTo>
                    <a:pt x="1414018" y="94080"/>
                  </a:lnTo>
                  <a:lnTo>
                    <a:pt x="1410033" y="145569"/>
                  </a:lnTo>
                  <a:lnTo>
                    <a:pt x="1405168" y="196873"/>
                  </a:lnTo>
                  <a:lnTo>
                    <a:pt x="1399425" y="247988"/>
                  </a:lnTo>
                  <a:lnTo>
                    <a:pt x="1392806" y="298910"/>
                  </a:lnTo>
                  <a:lnTo>
                    <a:pt x="1385313" y="349636"/>
                  </a:lnTo>
                  <a:lnTo>
                    <a:pt x="1376948" y="400160"/>
                  </a:lnTo>
                  <a:lnTo>
                    <a:pt x="1367713" y="450480"/>
                  </a:lnTo>
                  <a:lnTo>
                    <a:pt x="1357610" y="500591"/>
                  </a:lnTo>
                  <a:lnTo>
                    <a:pt x="1346640" y="550490"/>
                  </a:lnTo>
                  <a:lnTo>
                    <a:pt x="1334807" y="600173"/>
                  </a:lnTo>
                  <a:lnTo>
                    <a:pt x="1322111" y="649635"/>
                  </a:lnTo>
                  <a:lnTo>
                    <a:pt x="1308554" y="698874"/>
                  </a:lnTo>
                  <a:lnTo>
                    <a:pt x="1294140" y="747884"/>
                  </a:lnTo>
                  <a:lnTo>
                    <a:pt x="1278869" y="796662"/>
                  </a:lnTo>
                  <a:lnTo>
                    <a:pt x="1262743" y="845205"/>
                  </a:lnTo>
                  <a:lnTo>
                    <a:pt x="1245766" y="893508"/>
                  </a:lnTo>
                  <a:lnTo>
                    <a:pt x="1227937" y="941567"/>
                  </a:lnTo>
                  <a:lnTo>
                    <a:pt x="1209260" y="989379"/>
                  </a:lnTo>
                  <a:lnTo>
                    <a:pt x="1189737" y="1036940"/>
                  </a:lnTo>
                  <a:lnTo>
                    <a:pt x="1169368" y="1084245"/>
                  </a:lnTo>
                  <a:lnTo>
                    <a:pt x="1148158" y="1131291"/>
                  </a:lnTo>
                  <a:lnTo>
                    <a:pt x="1126106" y="1178074"/>
                  </a:lnTo>
                  <a:lnTo>
                    <a:pt x="1103216" y="1224590"/>
                  </a:lnTo>
                  <a:lnTo>
                    <a:pt x="1080242" y="1269329"/>
                  </a:lnTo>
                  <a:lnTo>
                    <a:pt x="1056603" y="1313513"/>
                  </a:lnTo>
                  <a:lnTo>
                    <a:pt x="1029952" y="1361354"/>
                  </a:lnTo>
                  <a:lnTo>
                    <a:pt x="1004062" y="1405875"/>
                  </a:lnTo>
                  <a:lnTo>
                    <a:pt x="977446" y="1449854"/>
                  </a:lnTo>
                  <a:lnTo>
                    <a:pt x="950110" y="1493290"/>
                  </a:lnTo>
                  <a:lnTo>
                    <a:pt x="922058" y="1536177"/>
                  </a:lnTo>
                  <a:lnTo>
                    <a:pt x="893297" y="1578512"/>
                  </a:lnTo>
                  <a:lnTo>
                    <a:pt x="863830" y="1620291"/>
                  </a:lnTo>
                  <a:lnTo>
                    <a:pt x="833664" y="1661510"/>
                  </a:lnTo>
                  <a:lnTo>
                    <a:pt x="802803" y="1702166"/>
                  </a:lnTo>
                  <a:lnTo>
                    <a:pt x="771253" y="1742253"/>
                  </a:lnTo>
                  <a:lnTo>
                    <a:pt x="739019" y="1781770"/>
                  </a:lnTo>
                  <a:lnTo>
                    <a:pt x="706106" y="1820710"/>
                  </a:lnTo>
                  <a:lnTo>
                    <a:pt x="672519" y="1859072"/>
                  </a:lnTo>
                  <a:lnTo>
                    <a:pt x="638264" y="1896850"/>
                  </a:lnTo>
                  <a:lnTo>
                    <a:pt x="603346" y="1934041"/>
                  </a:lnTo>
                  <a:lnTo>
                    <a:pt x="567769" y="1970641"/>
                  </a:lnTo>
                  <a:lnTo>
                    <a:pt x="531540" y="2006646"/>
                  </a:lnTo>
                  <a:lnTo>
                    <a:pt x="494664" y="2042053"/>
                  </a:lnTo>
                  <a:lnTo>
                    <a:pt x="457144" y="2076856"/>
                  </a:lnTo>
                  <a:lnTo>
                    <a:pt x="418988" y="2111054"/>
                  </a:lnTo>
                  <a:lnTo>
                    <a:pt x="380200" y="2144640"/>
                  </a:lnTo>
                  <a:lnTo>
                    <a:pt x="342237" y="2176547"/>
                  </a:lnTo>
                  <a:lnTo>
                    <a:pt x="303802" y="2207762"/>
                  </a:lnTo>
                  <a:lnTo>
                    <a:pt x="264899" y="2238283"/>
                  </a:lnTo>
                  <a:lnTo>
                    <a:pt x="225532" y="2268107"/>
                  </a:lnTo>
                  <a:lnTo>
                    <a:pt x="185707" y="2297232"/>
                  </a:lnTo>
                  <a:lnTo>
                    <a:pt x="145427" y="2325656"/>
                  </a:lnTo>
                  <a:lnTo>
                    <a:pt x="104698" y="2353375"/>
                  </a:lnTo>
                  <a:lnTo>
                    <a:pt x="63523" y="2380387"/>
                  </a:lnTo>
                  <a:lnTo>
                    <a:pt x="21908" y="2406690"/>
                  </a:lnTo>
                  <a:lnTo>
                    <a:pt x="0" y="2420022"/>
                  </a:lnTo>
                  <a:close/>
                </a:path>
              </a:pathLst>
            </a:custGeom>
            <a:solidFill>
              <a:srgbClr val="1F737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90617" y="1424994"/>
              <a:ext cx="1104899" cy="657224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7042084" y="4631190"/>
            <a:ext cx="5271135" cy="1047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6700" spc="325" i="1">
                <a:latin typeface="Verdana"/>
                <a:cs typeface="Verdana"/>
              </a:rPr>
              <a:t>W</a:t>
            </a:r>
            <a:r>
              <a:rPr dirty="0" sz="6700" spc="285" i="1">
                <a:latin typeface="Verdana"/>
                <a:cs typeface="Verdana"/>
              </a:rPr>
              <a:t>h</a:t>
            </a:r>
            <a:r>
              <a:rPr dirty="0" sz="6700" spc="-215" i="1">
                <a:latin typeface="Verdana"/>
                <a:cs typeface="Verdana"/>
              </a:rPr>
              <a:t>y</a:t>
            </a:r>
            <a:r>
              <a:rPr dirty="0" sz="6700" spc="370" i="1">
                <a:latin typeface="Verdana"/>
                <a:cs typeface="Verdana"/>
              </a:rPr>
              <a:t> </a:t>
            </a:r>
            <a:r>
              <a:rPr dirty="0" sz="6700" spc="530" i="1">
                <a:latin typeface="Verdana"/>
                <a:cs typeface="Verdana"/>
              </a:rPr>
              <a:t>Odo</a:t>
            </a:r>
            <a:r>
              <a:rPr dirty="0" sz="6700" spc="340" i="1">
                <a:latin typeface="Verdana"/>
                <a:cs typeface="Verdana"/>
              </a:rPr>
              <a:t>o</a:t>
            </a:r>
            <a:r>
              <a:rPr dirty="0" sz="6700" spc="-10" i="1">
                <a:latin typeface="Verdana"/>
                <a:cs typeface="Verdana"/>
              </a:rPr>
              <a:t>?</a:t>
            </a:r>
            <a:endParaRPr sz="6700">
              <a:latin typeface="Verdana"/>
              <a:cs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44389" y="2616396"/>
            <a:ext cx="8181975" cy="828675"/>
          </a:xfrm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250" b="1">
                <a:solidFill>
                  <a:srgbClr val="1F7374"/>
                </a:solidFill>
                <a:latin typeface="Verdana"/>
                <a:cs typeface="Verdana"/>
              </a:rPr>
              <a:t>One-in-all</a:t>
            </a:r>
            <a:r>
              <a:rPr dirty="0" sz="5250" spc="175" b="1">
                <a:solidFill>
                  <a:srgbClr val="1F7374"/>
                </a:solidFill>
                <a:latin typeface="Verdana"/>
                <a:cs typeface="Verdana"/>
              </a:rPr>
              <a:t> </a:t>
            </a:r>
            <a:r>
              <a:rPr dirty="0" sz="5250" spc="-10" b="1">
                <a:solidFill>
                  <a:srgbClr val="1F7374"/>
                </a:solidFill>
                <a:latin typeface="Verdana"/>
                <a:cs typeface="Verdana"/>
              </a:rPr>
              <a:t>application</a:t>
            </a:r>
            <a:endParaRPr sz="5250">
              <a:latin typeface="Verdana"/>
              <a:cs typeface="Verdana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042688" y="4635583"/>
            <a:ext cx="3591560" cy="763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850" spc="-135" b="1">
                <a:solidFill>
                  <a:srgbClr val="1F7374"/>
                </a:solidFill>
                <a:latin typeface="Verdana"/>
                <a:cs typeface="Verdana"/>
              </a:rPr>
              <a:t>Integrated</a:t>
            </a:r>
            <a:endParaRPr sz="4850">
              <a:latin typeface="Verdana"/>
              <a:cs typeface="Verdana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597689" y="7502828"/>
            <a:ext cx="5051425" cy="772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900" spc="114" b="1">
                <a:solidFill>
                  <a:srgbClr val="1F7374"/>
                </a:solidFill>
                <a:latin typeface="Verdana"/>
                <a:cs typeface="Verdana"/>
              </a:rPr>
              <a:t>Cost-</a:t>
            </a:r>
            <a:r>
              <a:rPr dirty="0" sz="4900" spc="45" b="1">
                <a:solidFill>
                  <a:srgbClr val="1F7374"/>
                </a:solidFill>
                <a:latin typeface="Verdana"/>
                <a:cs typeface="Verdana"/>
              </a:rPr>
              <a:t>effective</a:t>
            </a:r>
            <a:endParaRPr sz="4900">
              <a:latin typeface="Verdana"/>
              <a:cs typeface="Verdana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3441418" y="4393726"/>
            <a:ext cx="4518660" cy="758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800" b="1">
                <a:solidFill>
                  <a:srgbClr val="1F7374"/>
                </a:solidFill>
                <a:latin typeface="Verdana"/>
                <a:cs typeface="Verdana"/>
              </a:rPr>
              <a:t>User</a:t>
            </a:r>
            <a:r>
              <a:rPr dirty="0" sz="4800" spc="-185" b="1">
                <a:solidFill>
                  <a:srgbClr val="1F7374"/>
                </a:solidFill>
                <a:latin typeface="Verdana"/>
                <a:cs typeface="Verdana"/>
              </a:rPr>
              <a:t> </a:t>
            </a:r>
            <a:r>
              <a:rPr dirty="0" sz="4800" spc="-35" b="1">
                <a:solidFill>
                  <a:srgbClr val="1F7374"/>
                </a:solidFill>
                <a:latin typeface="Verdana"/>
                <a:cs typeface="Verdana"/>
              </a:rPr>
              <a:t>Friendly</a:t>
            </a:r>
            <a:endParaRPr sz="4800">
              <a:latin typeface="Verdana"/>
              <a:cs typeface="Verdana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1957760" y="7085325"/>
            <a:ext cx="2981325" cy="7912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0" spc="-10" b="1">
                <a:solidFill>
                  <a:srgbClr val="1F7374"/>
                </a:solidFill>
                <a:latin typeface="Verdana"/>
                <a:cs typeface="Verdana"/>
              </a:rPr>
              <a:t>Security</a:t>
            </a:r>
            <a:endParaRPr sz="5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D5D9D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72270" y="8320356"/>
            <a:ext cx="1971674" cy="196214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34373" y="585649"/>
            <a:ext cx="4419600" cy="10007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400" spc="15" b="1">
                <a:latin typeface="Verdana"/>
                <a:cs typeface="Verdana"/>
              </a:rPr>
              <a:t>MODULE</a:t>
            </a:r>
            <a:r>
              <a:rPr dirty="0" sz="6400" spc="-500" b="1">
                <a:latin typeface="Verdana"/>
                <a:cs typeface="Verdana"/>
              </a:rPr>
              <a:t>S</a:t>
            </a:r>
            <a:endParaRPr sz="6400">
              <a:latin typeface="Verdana"/>
              <a:cs typeface="Verdana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01454" y="2282340"/>
              <a:ext cx="1600199" cy="181850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479427" y="2337116"/>
              <a:ext cx="1961420" cy="1941367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37311" y="2368136"/>
              <a:ext cx="1971674" cy="1800224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341240" y="5650749"/>
              <a:ext cx="1800224" cy="174307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819707" y="5617855"/>
              <a:ext cx="1790699" cy="178117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958001" y="5617855"/>
              <a:ext cx="1724024" cy="1724024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08820" y="5702971"/>
              <a:ext cx="1904999" cy="1695449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465153" y="2419900"/>
              <a:ext cx="1828799" cy="1857374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5806765" y="2282340"/>
              <a:ext cx="1885949" cy="1971674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248233" y="4414909"/>
            <a:ext cx="4103370" cy="94932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308735" marR="5080" indent="-1296670">
              <a:lnSpc>
                <a:spcPct val="102099"/>
              </a:lnSpc>
              <a:spcBef>
                <a:spcPts val="20"/>
              </a:spcBef>
            </a:pPr>
            <a:r>
              <a:rPr dirty="0" sz="3000">
                <a:solidFill>
                  <a:srgbClr val="1F7374"/>
                </a:solidFill>
                <a:latin typeface="Arial Black"/>
                <a:cs typeface="Arial Black"/>
              </a:rPr>
              <a:t>Clinic</a:t>
            </a:r>
            <a:r>
              <a:rPr dirty="0" sz="3000" spc="330">
                <a:solidFill>
                  <a:srgbClr val="1F7374"/>
                </a:solidFill>
                <a:latin typeface="Arial Black"/>
                <a:cs typeface="Arial Black"/>
              </a:rPr>
              <a:t> </a:t>
            </a:r>
            <a:r>
              <a:rPr dirty="0" sz="3000" spc="-10">
                <a:solidFill>
                  <a:srgbClr val="1F7374"/>
                </a:solidFill>
                <a:latin typeface="Arial Black"/>
                <a:cs typeface="Arial Black"/>
              </a:rPr>
              <a:t>management system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766736" y="4416465"/>
            <a:ext cx="357187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65">
                <a:solidFill>
                  <a:srgbClr val="1F7374"/>
                </a:solidFill>
                <a:latin typeface="Arial Black"/>
                <a:cs typeface="Arial Black"/>
              </a:rPr>
              <a:t>Appointement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2494402" y="4404551"/>
            <a:ext cx="243713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75">
                <a:solidFill>
                  <a:srgbClr val="1F7374"/>
                </a:solidFill>
                <a:latin typeface="Arial Black"/>
                <a:cs typeface="Arial Black"/>
              </a:rPr>
              <a:t>Inventory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437609" y="7757470"/>
            <a:ext cx="269176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40">
                <a:solidFill>
                  <a:srgbClr val="1F7374"/>
                </a:solidFill>
                <a:latin typeface="Arial Black"/>
                <a:cs typeface="Arial Black"/>
              </a:rPr>
              <a:t>Dashboard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999137" y="7633581"/>
            <a:ext cx="2508885" cy="1111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500" spc="-25">
                <a:solidFill>
                  <a:srgbClr val="1F7374"/>
                </a:solidFill>
                <a:latin typeface="Arial Black"/>
                <a:cs typeface="Arial Black"/>
              </a:rPr>
              <a:t>SMS</a:t>
            </a:r>
            <a:endParaRPr sz="35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15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marketing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566922" y="7633581"/>
            <a:ext cx="2508885" cy="1111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Email</a:t>
            </a:r>
            <a:endParaRPr sz="35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15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marketing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5753675" y="4393574"/>
            <a:ext cx="198945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Website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490054" y="7757470"/>
            <a:ext cx="213931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solidFill>
                  <a:srgbClr val="1F7374"/>
                </a:solidFill>
                <a:latin typeface="Arial Black"/>
                <a:cs typeface="Arial Black"/>
              </a:rPr>
              <a:t>Livechat</a:t>
            </a:r>
            <a:endParaRPr sz="3500">
              <a:latin typeface="Arial Black"/>
              <a:cs typeface="Arial Black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878303" y="4332328"/>
            <a:ext cx="2277745" cy="111125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384175" marR="5080" indent="-372110">
              <a:lnSpc>
                <a:spcPts val="4350"/>
              </a:lnSpc>
              <a:spcBef>
                <a:spcPts val="50"/>
              </a:spcBef>
            </a:pPr>
            <a:r>
              <a:rPr dirty="0" sz="3500" spc="-10">
                <a:solidFill>
                  <a:srgbClr val="0A8185"/>
                </a:solidFill>
                <a:latin typeface="Arial Black"/>
                <a:cs typeface="Arial Black"/>
              </a:rPr>
              <a:t>Financial issues</a:t>
            </a:r>
            <a:endParaRPr sz="35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Shahd Abozant</dc:creator>
  <cp:keywords>DAGnRKhnJ1Q,BAGUl9CjMv0,0</cp:keywords>
  <dc:title>Presentation Graduation Project</dc:title>
  <dcterms:created xsi:type="dcterms:W3CDTF">2025-06-20T08:57:53Z</dcterms:created>
  <dcterms:modified xsi:type="dcterms:W3CDTF">2025-06-20T08:57:53Z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2025-06-17T00:00:00Z</vt:filetime>
  </property>
  <property fmtid="{D5CDD505-2E9C-101B-9397-08002B2CF9AE}" pid="3" name="Creator">
    <vt:lpwstr>Canva</vt:lpwstr>
  </property>
  <property fmtid="{D5CDD505-2E9C-101B-9397-08002B2CF9AE}" pid="4" name="LastSaved">
    <vt:filetime>2025-06-20T00:00:00Z</vt:filetime>
  </property>
  <property fmtid="{D5CDD505-2E9C-101B-9397-08002B2CF9AE}" pid="5" name="Producer">
    <vt:lpwstr>Canva</vt:lpwstr>
  </property>
</Properties>
</file>