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6" r:id="rId2"/>
    <p:sldId id="290" r:id="rId3"/>
    <p:sldId id="29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299" r:id="rId13"/>
    <p:sldId id="294" r:id="rId14"/>
    <p:sldId id="310" r:id="rId15"/>
    <p:sldId id="311" r:id="rId16"/>
    <p:sldId id="312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126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9B40A-68E0-4708-8F79-309A2C377A11}" type="doc">
      <dgm:prSet loTypeId="urn:microsoft.com/office/officeart/2005/8/layout/lProcess2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F39A944C-6462-4076-AA0F-D16E7BC0AB3D}">
      <dgm:prSet phldrT="[Text]" custT="1"/>
      <dgm:spPr/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Introduction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840E75-145C-4216-96CC-F688733B70CB}" type="parTrans" cxnId="{FF5974D7-5D6E-4309-A58B-FF1EC2628695}">
      <dgm:prSet/>
      <dgm:spPr/>
      <dgm:t>
        <a:bodyPr/>
        <a:lstStyle/>
        <a:p>
          <a:endParaRPr lang="en-US"/>
        </a:p>
      </dgm:t>
    </dgm:pt>
    <dgm:pt modelId="{DA9C5574-B86A-46DC-B017-DDE8374639DE}" type="sibTrans" cxnId="{FF5974D7-5D6E-4309-A58B-FF1EC2628695}">
      <dgm:prSet/>
      <dgm:spPr/>
      <dgm:t>
        <a:bodyPr/>
        <a:lstStyle/>
        <a:p>
          <a:endParaRPr lang="en-US"/>
        </a:p>
      </dgm:t>
    </dgm:pt>
    <dgm:pt modelId="{439E5ED9-3613-463C-824D-B52D2A46E884}">
      <dgm:prSet phldrT="[Text]"/>
      <dgm:spPr/>
      <dgm:t>
        <a:bodyPr/>
        <a:lstStyle/>
        <a:p>
          <a:r>
            <a:rPr lang="en-US" dirty="0" smtClean="0"/>
            <a:t>Background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53572D-504D-475D-B839-1E3BD693F33E}" type="parTrans" cxnId="{692CB60A-E559-48B1-BB9F-09CF0925E674}">
      <dgm:prSet/>
      <dgm:spPr/>
      <dgm:t>
        <a:bodyPr/>
        <a:lstStyle/>
        <a:p>
          <a:endParaRPr lang="en-US"/>
        </a:p>
      </dgm:t>
    </dgm:pt>
    <dgm:pt modelId="{83B13216-D5A9-411B-AB23-E7C5F7E21DCB}" type="sibTrans" cxnId="{692CB60A-E559-48B1-BB9F-09CF0925E674}">
      <dgm:prSet/>
      <dgm:spPr/>
      <dgm:t>
        <a:bodyPr/>
        <a:lstStyle/>
        <a:p>
          <a:endParaRPr lang="en-US"/>
        </a:p>
      </dgm:t>
    </dgm:pt>
    <dgm:pt modelId="{78800095-5312-4A8B-B85C-BEB938E26F1C}">
      <dgm:prSet phldrT="[Text]"/>
      <dgm:spPr/>
      <dgm:t>
        <a:bodyPr/>
        <a:lstStyle/>
        <a:p>
          <a:pPr rtl="1"/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Mechanical parts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E049EF-2CFD-495E-A073-F2FFCCBE192A}" type="parTrans" cxnId="{653ABE34-963F-480E-9DE0-9AE4E8841188}">
      <dgm:prSet/>
      <dgm:spPr/>
      <dgm:t>
        <a:bodyPr/>
        <a:lstStyle/>
        <a:p>
          <a:endParaRPr lang="en-US"/>
        </a:p>
      </dgm:t>
    </dgm:pt>
    <dgm:pt modelId="{EDF68D23-9021-437F-86E9-4FF90DA47D4A}" type="sibTrans" cxnId="{653ABE34-963F-480E-9DE0-9AE4E8841188}">
      <dgm:prSet/>
      <dgm:spPr/>
      <dgm:t>
        <a:bodyPr/>
        <a:lstStyle/>
        <a:p>
          <a:endParaRPr lang="en-US"/>
        </a:p>
      </dgm:t>
    </dgm:pt>
    <dgm:pt modelId="{FDA12CCF-6EDB-49B5-B630-56B8BCAD0020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Building the machine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5B8B9A-8970-4F7E-84B1-D7325DEB9069}" type="parTrans" cxnId="{15B83D06-D06F-4E8A-80D7-542DE42067FC}">
      <dgm:prSet/>
      <dgm:spPr/>
      <dgm:t>
        <a:bodyPr/>
        <a:lstStyle/>
        <a:p>
          <a:endParaRPr lang="en-US"/>
        </a:p>
      </dgm:t>
    </dgm:pt>
    <dgm:pt modelId="{41326BBC-DF30-4D1B-A30F-90D467B9AEF4}" type="sibTrans" cxnId="{15B83D06-D06F-4E8A-80D7-542DE42067FC}">
      <dgm:prSet/>
      <dgm:spPr/>
      <dgm:t>
        <a:bodyPr/>
        <a:lstStyle/>
        <a:p>
          <a:endParaRPr lang="en-US"/>
        </a:p>
      </dgm:t>
    </dgm:pt>
    <dgm:pt modelId="{37ED4FF7-21CF-4194-873F-1FFBBDEAED06}">
      <dgm:prSet phldrT="[Text]"/>
      <dgm:spPr/>
      <dgm:t>
        <a:bodyPr/>
        <a:lstStyle/>
        <a:p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3E5292-C845-4C76-BCFC-A683C9D9F701}" type="parTrans" cxnId="{16198C71-7CD1-40DA-A0F8-3D184FB057F8}">
      <dgm:prSet/>
      <dgm:spPr/>
      <dgm:t>
        <a:bodyPr/>
        <a:lstStyle/>
        <a:p>
          <a:endParaRPr lang="en-US"/>
        </a:p>
      </dgm:t>
    </dgm:pt>
    <dgm:pt modelId="{57C53457-8A77-434B-9762-38AC1604C58A}" type="sibTrans" cxnId="{16198C71-7CD1-40DA-A0F8-3D184FB057F8}">
      <dgm:prSet/>
      <dgm:spPr/>
      <dgm:t>
        <a:bodyPr/>
        <a:lstStyle/>
        <a:p>
          <a:endParaRPr lang="en-US"/>
        </a:p>
      </dgm:t>
    </dgm:pt>
    <dgm:pt modelId="{696E514B-4BC2-44D6-8F7A-70834C513648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Conclusion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70CA64-4676-4D48-A696-BE5BF7C3300A}" type="parTrans" cxnId="{379C5505-9238-4B1C-BED2-40EB5E87671A}">
      <dgm:prSet/>
      <dgm:spPr/>
      <dgm:t>
        <a:bodyPr/>
        <a:lstStyle/>
        <a:p>
          <a:endParaRPr lang="en-US"/>
        </a:p>
      </dgm:t>
    </dgm:pt>
    <dgm:pt modelId="{C15119C0-C084-4E73-B9A2-20255AA297D7}" type="sibTrans" cxnId="{379C5505-9238-4B1C-BED2-40EB5E87671A}">
      <dgm:prSet/>
      <dgm:spPr/>
      <dgm:t>
        <a:bodyPr/>
        <a:lstStyle/>
        <a:p>
          <a:endParaRPr lang="en-US"/>
        </a:p>
      </dgm:t>
    </dgm:pt>
    <dgm:pt modelId="{99B3D605-59E3-47A4-B3BF-DAFD53A1BB48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Future work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C83FF9-55F4-42CF-AD35-AB4FF2BBFA5D}" type="parTrans" cxnId="{89583FCC-5B47-4546-8033-C9E7012370C6}">
      <dgm:prSet/>
      <dgm:spPr/>
      <dgm:t>
        <a:bodyPr/>
        <a:lstStyle/>
        <a:p>
          <a:endParaRPr lang="en-US"/>
        </a:p>
      </dgm:t>
    </dgm:pt>
    <dgm:pt modelId="{F0E10FAD-C996-4838-8B58-B02C0A615B69}" type="sibTrans" cxnId="{89583FCC-5B47-4546-8033-C9E7012370C6}">
      <dgm:prSet/>
      <dgm:spPr/>
      <dgm:t>
        <a:bodyPr/>
        <a:lstStyle/>
        <a:p>
          <a:endParaRPr lang="en-US"/>
        </a:p>
      </dgm:t>
    </dgm:pt>
    <dgm:pt modelId="{86B5D46C-C8E3-4C4D-AD96-8EB06F914730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 Objectives  	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57FA6A-3DA7-4F62-9C66-5B6A960FAB63}" type="sibTrans" cxnId="{93F809F8-9A3A-419C-8674-B20CCF13D651}">
      <dgm:prSet/>
      <dgm:spPr/>
      <dgm:t>
        <a:bodyPr/>
        <a:lstStyle/>
        <a:p>
          <a:endParaRPr lang="en-US"/>
        </a:p>
      </dgm:t>
    </dgm:pt>
    <dgm:pt modelId="{70E7ED96-3BD1-466B-96B6-CE87DBF561BC}" type="parTrans" cxnId="{93F809F8-9A3A-419C-8674-B20CCF13D651}">
      <dgm:prSet/>
      <dgm:spPr/>
      <dgm:t>
        <a:bodyPr/>
        <a:lstStyle/>
        <a:p>
          <a:endParaRPr lang="en-US"/>
        </a:p>
      </dgm:t>
    </dgm:pt>
    <dgm:pt modelId="{ACC3136E-E9D6-450E-8F10-CE6CB2CB50DA}">
      <dgm:prSet phldrT="[Text]" custT="1"/>
      <dgm:spPr/>
      <dgm:t>
        <a:bodyPr/>
        <a:lstStyle/>
        <a:p>
          <a:r>
            <a:rPr lang="en-U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2000" b="0" dirty="0" smtClean="0">
              <a:latin typeface="Arial" panose="020B0604020202020204" pitchFamily="34" charset="0"/>
              <a:cs typeface="Arial" panose="020B0604020202020204" pitchFamily="34" charset="0"/>
            </a:rPr>
            <a:t>Components</a:t>
          </a:r>
        </a:p>
        <a:p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CC2FC2-6279-4756-80B7-B2AA65CC483A}" type="sibTrans" cxnId="{D32E9FE5-62F4-4C5B-9DAB-04BEE1F640BC}">
      <dgm:prSet/>
      <dgm:spPr/>
      <dgm:t>
        <a:bodyPr/>
        <a:lstStyle/>
        <a:p>
          <a:endParaRPr lang="en-US"/>
        </a:p>
      </dgm:t>
    </dgm:pt>
    <dgm:pt modelId="{A78E978C-590E-4023-B5A4-00FD554E6175}" type="parTrans" cxnId="{D32E9FE5-62F4-4C5B-9DAB-04BEE1F640BC}">
      <dgm:prSet/>
      <dgm:spPr/>
      <dgm:t>
        <a:bodyPr/>
        <a:lstStyle/>
        <a:p>
          <a:endParaRPr lang="en-US"/>
        </a:p>
      </dgm:t>
    </dgm:pt>
    <dgm:pt modelId="{7C706CE1-16F4-4788-862E-91349020E3CA}">
      <dgm:prSet/>
      <dgm:spPr/>
      <dgm:t>
        <a:bodyPr/>
        <a:lstStyle/>
        <a:p>
          <a:pPr rtl="1"/>
          <a:r>
            <a:rPr lang="en-US" dirty="0" smtClean="0"/>
            <a:t>Project1</a:t>
          </a:r>
          <a:endParaRPr lang="ar-SA" dirty="0"/>
        </a:p>
      </dgm:t>
    </dgm:pt>
    <dgm:pt modelId="{83D88699-44BB-44D2-BC3A-F102B9E125BD}" type="parTrans" cxnId="{55D6337C-387D-4B71-93D8-452719C175F9}">
      <dgm:prSet/>
      <dgm:spPr/>
      <dgm:t>
        <a:bodyPr/>
        <a:lstStyle/>
        <a:p>
          <a:pPr rtl="1"/>
          <a:endParaRPr lang="ar-SA"/>
        </a:p>
      </dgm:t>
    </dgm:pt>
    <dgm:pt modelId="{E42310CE-40DB-4449-BFBB-1132A060C873}" type="sibTrans" cxnId="{55D6337C-387D-4B71-93D8-452719C175F9}">
      <dgm:prSet/>
      <dgm:spPr/>
      <dgm:t>
        <a:bodyPr/>
        <a:lstStyle/>
        <a:p>
          <a:pPr rtl="1"/>
          <a:endParaRPr lang="ar-SA"/>
        </a:p>
      </dgm:t>
    </dgm:pt>
    <dgm:pt modelId="{513EF357-07AA-45DE-A10B-85B8A0DDC26D}">
      <dgm:prSet/>
      <dgm:spPr/>
      <dgm:t>
        <a:bodyPr/>
        <a:lstStyle/>
        <a:p>
          <a:pPr rtl="1"/>
          <a:r>
            <a:rPr lang="en-US" baseline="0" dirty="0" smtClean="0">
              <a:latin typeface="Arial" panose="020B0604020202020204" pitchFamily="34" charset="0"/>
              <a:cs typeface="Arial" panose="020B0604020202020204" pitchFamily="34" charset="0"/>
            </a:rPr>
            <a:t>Fluid system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E0B2CE-2050-4191-9AF9-02838AA052FE}" type="parTrans" cxnId="{CC7BABE7-EA60-46E6-8FB5-880BFE378C47}">
      <dgm:prSet/>
      <dgm:spPr/>
      <dgm:t>
        <a:bodyPr/>
        <a:lstStyle/>
        <a:p>
          <a:pPr rtl="1"/>
          <a:endParaRPr lang="ar-SA"/>
        </a:p>
      </dgm:t>
    </dgm:pt>
    <dgm:pt modelId="{70345857-1811-4F35-969C-695137AE51D0}" type="sibTrans" cxnId="{CC7BABE7-EA60-46E6-8FB5-880BFE378C47}">
      <dgm:prSet/>
      <dgm:spPr/>
      <dgm:t>
        <a:bodyPr/>
        <a:lstStyle/>
        <a:p>
          <a:pPr rtl="1"/>
          <a:endParaRPr lang="ar-SA"/>
        </a:p>
      </dgm:t>
    </dgm:pt>
    <dgm:pt modelId="{025C0EA7-109A-4BD7-9D6C-331B6E93B416}">
      <dgm:prSet/>
      <dgm:spPr/>
      <dgm:t>
        <a:bodyPr/>
        <a:lstStyle/>
        <a:p>
          <a:pPr rtl="1"/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Electrical parts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B11E61-88B7-4B6B-9856-687B9AF75109}" type="parTrans" cxnId="{7E2F712B-091D-412C-96E9-AD2FE891BF0A}">
      <dgm:prSet/>
      <dgm:spPr/>
      <dgm:t>
        <a:bodyPr/>
        <a:lstStyle/>
        <a:p>
          <a:pPr rtl="1"/>
          <a:endParaRPr lang="ar-SA"/>
        </a:p>
      </dgm:t>
    </dgm:pt>
    <dgm:pt modelId="{BB73E114-21D0-4389-8FE2-6DB9D4F74DC0}" type="sibTrans" cxnId="{7E2F712B-091D-412C-96E9-AD2FE891BF0A}">
      <dgm:prSet/>
      <dgm:spPr/>
      <dgm:t>
        <a:bodyPr/>
        <a:lstStyle/>
        <a:p>
          <a:pPr rtl="1"/>
          <a:endParaRPr lang="ar-SA"/>
        </a:p>
      </dgm:t>
    </dgm:pt>
    <dgm:pt modelId="{C022CD6B-BBE5-473F-BD71-64E26F984DD6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endParaRPr lang="en-US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  Work steps 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B1D6D6-5DED-4504-858C-76399746DB75}" type="sibTrans" cxnId="{B115134E-D8E4-478B-8DB5-71239833B578}">
      <dgm:prSet/>
      <dgm:spPr/>
      <dgm:t>
        <a:bodyPr/>
        <a:lstStyle/>
        <a:p>
          <a:endParaRPr lang="en-US"/>
        </a:p>
      </dgm:t>
    </dgm:pt>
    <dgm:pt modelId="{D9F02587-9297-4047-BB72-EDAFCD69AF93}" type="parTrans" cxnId="{B115134E-D8E4-478B-8DB5-71239833B578}">
      <dgm:prSet/>
      <dgm:spPr/>
      <dgm:t>
        <a:bodyPr/>
        <a:lstStyle/>
        <a:p>
          <a:endParaRPr lang="en-US"/>
        </a:p>
      </dgm:t>
    </dgm:pt>
    <dgm:pt modelId="{27ABBADA-2F90-437E-BE58-DA24774F47B3}" type="pres">
      <dgm:prSet presAssocID="{8BB9B40A-68E0-4708-8F79-309A2C377A1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22D899-4E98-4078-9888-D0E59D9E541F}" type="pres">
      <dgm:prSet presAssocID="{F39A944C-6462-4076-AA0F-D16E7BC0AB3D}" presName="compNode" presStyleCnt="0"/>
      <dgm:spPr/>
      <dgm:t>
        <a:bodyPr/>
        <a:lstStyle/>
        <a:p>
          <a:endParaRPr lang="en-US"/>
        </a:p>
      </dgm:t>
    </dgm:pt>
    <dgm:pt modelId="{74E89CEF-5B91-489E-A2BD-BF07DBFED02F}" type="pres">
      <dgm:prSet presAssocID="{F39A944C-6462-4076-AA0F-D16E7BC0AB3D}" presName="aNode" presStyleLbl="bgShp" presStyleIdx="0" presStyleCnt="4" custLinFactNeighborX="-709" custLinFactNeighborY="-764"/>
      <dgm:spPr/>
      <dgm:t>
        <a:bodyPr/>
        <a:lstStyle/>
        <a:p>
          <a:endParaRPr lang="en-US"/>
        </a:p>
      </dgm:t>
    </dgm:pt>
    <dgm:pt modelId="{BEC8565F-C4D9-45A6-9541-59050E88AA5D}" type="pres">
      <dgm:prSet presAssocID="{F39A944C-6462-4076-AA0F-D16E7BC0AB3D}" presName="textNode" presStyleLbl="bgShp" presStyleIdx="0" presStyleCnt="4"/>
      <dgm:spPr/>
      <dgm:t>
        <a:bodyPr/>
        <a:lstStyle/>
        <a:p>
          <a:endParaRPr lang="en-US"/>
        </a:p>
      </dgm:t>
    </dgm:pt>
    <dgm:pt modelId="{596F6213-CAFF-4B1E-A387-4906F6343FDF}" type="pres">
      <dgm:prSet presAssocID="{F39A944C-6462-4076-AA0F-D16E7BC0AB3D}" presName="compChildNode" presStyleCnt="0"/>
      <dgm:spPr/>
      <dgm:t>
        <a:bodyPr/>
        <a:lstStyle/>
        <a:p>
          <a:endParaRPr lang="en-US"/>
        </a:p>
      </dgm:t>
    </dgm:pt>
    <dgm:pt modelId="{05AC8C4A-249A-4E2F-9859-455CCBA1E73F}" type="pres">
      <dgm:prSet presAssocID="{F39A944C-6462-4076-AA0F-D16E7BC0AB3D}" presName="theInnerList" presStyleCnt="0"/>
      <dgm:spPr/>
      <dgm:t>
        <a:bodyPr/>
        <a:lstStyle/>
        <a:p>
          <a:endParaRPr lang="en-US"/>
        </a:p>
      </dgm:t>
    </dgm:pt>
    <dgm:pt modelId="{D560B9BA-BC3D-4D96-910E-61D376CBEF54}" type="pres">
      <dgm:prSet presAssocID="{439E5ED9-3613-463C-824D-B52D2A46E884}" presName="childNode" presStyleLbl="node1" presStyleIdx="0" presStyleCnt="8" custScaleX="89218" custScaleY="36311" custLinFactNeighborX="3548" custLinFactNeighborY="-6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146D4-8025-4956-9F72-C67844C93B42}" type="pres">
      <dgm:prSet presAssocID="{439E5ED9-3613-463C-824D-B52D2A46E884}" presName="aSpace2" presStyleCnt="0"/>
      <dgm:spPr/>
      <dgm:t>
        <a:bodyPr/>
        <a:lstStyle/>
        <a:p>
          <a:endParaRPr lang="en-US"/>
        </a:p>
      </dgm:t>
    </dgm:pt>
    <dgm:pt modelId="{4D42CC65-7596-45E0-A61B-39DE663E11CD}" type="pres">
      <dgm:prSet presAssocID="{86B5D46C-C8E3-4C4D-AD96-8EB06F914730}" presName="childNode" presStyleLbl="node1" presStyleIdx="1" presStyleCnt="8" custScaleX="100000" custScaleY="66449" custLinFactNeighborX="3548" custLinFactNeighborY="-343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2EAC3D-0C9C-4FA0-AFC6-F16C92252245}" type="pres">
      <dgm:prSet presAssocID="{86B5D46C-C8E3-4C4D-AD96-8EB06F914730}" presName="aSpace2" presStyleCnt="0"/>
      <dgm:spPr/>
    </dgm:pt>
    <dgm:pt modelId="{7B609DF0-AE4D-433C-BBFD-1C3ED664756D}" type="pres">
      <dgm:prSet presAssocID="{7C706CE1-16F4-4788-862E-91349020E3CA}" presName="childNode" presStyleLbl="node1" presStyleIdx="2" presStyleCnt="8" custScaleY="63244" custLinFactNeighborX="3548" custLinFactNeighborY="-121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DA4363-C11F-4841-A94B-4C675C5DEDA4}" type="pres">
      <dgm:prSet presAssocID="{F39A944C-6462-4076-AA0F-D16E7BC0AB3D}" presName="aSpace" presStyleCnt="0"/>
      <dgm:spPr/>
      <dgm:t>
        <a:bodyPr/>
        <a:lstStyle/>
        <a:p>
          <a:endParaRPr lang="en-US"/>
        </a:p>
      </dgm:t>
    </dgm:pt>
    <dgm:pt modelId="{88F0FC5B-C834-4FE0-BEB5-AC28FF0C384E}" type="pres">
      <dgm:prSet presAssocID="{ACC3136E-E9D6-450E-8F10-CE6CB2CB50DA}" presName="compNode" presStyleCnt="0"/>
      <dgm:spPr/>
      <dgm:t>
        <a:bodyPr/>
        <a:lstStyle/>
        <a:p>
          <a:endParaRPr lang="en-US"/>
        </a:p>
      </dgm:t>
    </dgm:pt>
    <dgm:pt modelId="{3534B73E-064D-4877-AE83-5CFD8AB79AE5}" type="pres">
      <dgm:prSet presAssocID="{ACC3136E-E9D6-450E-8F10-CE6CB2CB50DA}" presName="aNode" presStyleLbl="bgShp" presStyleIdx="1" presStyleCnt="4"/>
      <dgm:spPr/>
      <dgm:t>
        <a:bodyPr/>
        <a:lstStyle/>
        <a:p>
          <a:endParaRPr lang="en-US"/>
        </a:p>
      </dgm:t>
    </dgm:pt>
    <dgm:pt modelId="{5A93E2FA-FA9D-4D97-8D83-6F8F37262929}" type="pres">
      <dgm:prSet presAssocID="{ACC3136E-E9D6-450E-8F10-CE6CB2CB50DA}" presName="textNode" presStyleLbl="bgShp" presStyleIdx="1" presStyleCnt="4"/>
      <dgm:spPr/>
      <dgm:t>
        <a:bodyPr/>
        <a:lstStyle/>
        <a:p>
          <a:endParaRPr lang="en-US"/>
        </a:p>
      </dgm:t>
    </dgm:pt>
    <dgm:pt modelId="{66D2F021-AF88-459C-A3E1-A9130445A095}" type="pres">
      <dgm:prSet presAssocID="{ACC3136E-E9D6-450E-8F10-CE6CB2CB50DA}" presName="compChildNode" presStyleCnt="0"/>
      <dgm:spPr/>
      <dgm:t>
        <a:bodyPr/>
        <a:lstStyle/>
        <a:p>
          <a:endParaRPr lang="en-US"/>
        </a:p>
      </dgm:t>
    </dgm:pt>
    <dgm:pt modelId="{82F5B2FD-5159-49BE-A912-79EAFE94D596}" type="pres">
      <dgm:prSet presAssocID="{ACC3136E-E9D6-450E-8F10-CE6CB2CB50DA}" presName="theInnerList" presStyleCnt="0"/>
      <dgm:spPr/>
      <dgm:t>
        <a:bodyPr/>
        <a:lstStyle/>
        <a:p>
          <a:endParaRPr lang="en-US"/>
        </a:p>
      </dgm:t>
    </dgm:pt>
    <dgm:pt modelId="{68A506B7-D1BB-4268-A4CC-2CF547598FDB}" type="pres">
      <dgm:prSet presAssocID="{78800095-5312-4A8B-B85C-BEB938E26F1C}" presName="childNode" presStyleLbl="node1" presStyleIdx="3" presStyleCnt="8" custScaleX="110784" custScaleY="51400" custLinFactNeighborX="-1428" custLinFactNeighborY="26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C17471-9107-4FDB-8735-01C0B0785092}" type="pres">
      <dgm:prSet presAssocID="{78800095-5312-4A8B-B85C-BEB938E26F1C}" presName="aSpace2" presStyleCnt="0"/>
      <dgm:spPr/>
      <dgm:t>
        <a:bodyPr/>
        <a:lstStyle/>
        <a:p>
          <a:endParaRPr lang="en-US"/>
        </a:p>
      </dgm:t>
    </dgm:pt>
    <dgm:pt modelId="{75C37166-687A-4DB2-B1C0-2DE54D97657E}" type="pres">
      <dgm:prSet presAssocID="{025C0EA7-109A-4BD7-9D6C-331B6E93B416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FE09D7-E27C-4B22-8466-E45A92D28F24}" type="pres">
      <dgm:prSet presAssocID="{025C0EA7-109A-4BD7-9D6C-331B6E93B416}" presName="aSpace2" presStyleCnt="0"/>
      <dgm:spPr/>
    </dgm:pt>
    <dgm:pt modelId="{E6B11D0F-67B4-4E6F-9483-F66267366A63}" type="pres">
      <dgm:prSet presAssocID="{513EF357-07AA-45DE-A10B-85B8A0DDC26D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5C5762-17CB-4100-A005-ECDE4804764C}" type="pres">
      <dgm:prSet presAssocID="{ACC3136E-E9D6-450E-8F10-CE6CB2CB50DA}" presName="aSpace" presStyleCnt="0"/>
      <dgm:spPr/>
      <dgm:t>
        <a:bodyPr/>
        <a:lstStyle/>
        <a:p>
          <a:endParaRPr lang="en-US"/>
        </a:p>
      </dgm:t>
    </dgm:pt>
    <dgm:pt modelId="{CCE419FD-A216-4FF0-8A62-E03D26B43F2F}" type="pres">
      <dgm:prSet presAssocID="{FDA12CCF-6EDB-49B5-B630-56B8BCAD0020}" presName="compNode" presStyleCnt="0"/>
      <dgm:spPr/>
      <dgm:t>
        <a:bodyPr/>
        <a:lstStyle/>
        <a:p>
          <a:endParaRPr lang="en-US"/>
        </a:p>
      </dgm:t>
    </dgm:pt>
    <dgm:pt modelId="{DC38DE47-DD2A-4B1F-AE7E-27669CB7D61C}" type="pres">
      <dgm:prSet presAssocID="{FDA12CCF-6EDB-49B5-B630-56B8BCAD0020}" presName="aNode" presStyleLbl="bgShp" presStyleIdx="2" presStyleCnt="4"/>
      <dgm:spPr/>
      <dgm:t>
        <a:bodyPr/>
        <a:lstStyle/>
        <a:p>
          <a:endParaRPr lang="en-US"/>
        </a:p>
      </dgm:t>
    </dgm:pt>
    <dgm:pt modelId="{0A491114-B34E-4F1F-9A7C-F741C64EE809}" type="pres">
      <dgm:prSet presAssocID="{FDA12CCF-6EDB-49B5-B630-56B8BCAD0020}" presName="textNode" presStyleLbl="bgShp" presStyleIdx="2" presStyleCnt="4"/>
      <dgm:spPr/>
      <dgm:t>
        <a:bodyPr/>
        <a:lstStyle/>
        <a:p>
          <a:endParaRPr lang="en-US"/>
        </a:p>
      </dgm:t>
    </dgm:pt>
    <dgm:pt modelId="{D1E9387C-2978-4847-ACD6-AC73A67460E5}" type="pres">
      <dgm:prSet presAssocID="{FDA12CCF-6EDB-49B5-B630-56B8BCAD0020}" presName="compChildNode" presStyleCnt="0"/>
      <dgm:spPr/>
      <dgm:t>
        <a:bodyPr/>
        <a:lstStyle/>
        <a:p>
          <a:endParaRPr lang="en-US"/>
        </a:p>
      </dgm:t>
    </dgm:pt>
    <dgm:pt modelId="{1DCD42E4-34AD-4AB6-849A-26E39EE04EEC}" type="pres">
      <dgm:prSet presAssocID="{FDA12CCF-6EDB-49B5-B630-56B8BCAD0020}" presName="theInnerList" presStyleCnt="0"/>
      <dgm:spPr/>
      <dgm:t>
        <a:bodyPr/>
        <a:lstStyle/>
        <a:p>
          <a:endParaRPr lang="en-US"/>
        </a:p>
      </dgm:t>
    </dgm:pt>
    <dgm:pt modelId="{A0BBB0E0-406C-41F3-8549-32E56350B8C4}" type="pres">
      <dgm:prSet presAssocID="{C022CD6B-BBE5-473F-BD71-64E26F984DD6}" presName="childNode" presStyleLbl="node1" presStyleIdx="6" presStyleCnt="8" custScaleY="657255" custLinFactNeighborX="4379" custLinFactNeighborY="159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7F956-D3D4-4387-8C53-36AF97163DA9}" type="pres">
      <dgm:prSet presAssocID="{FDA12CCF-6EDB-49B5-B630-56B8BCAD0020}" presName="aSpace" presStyleCnt="0"/>
      <dgm:spPr/>
      <dgm:t>
        <a:bodyPr/>
        <a:lstStyle/>
        <a:p>
          <a:endParaRPr lang="en-US"/>
        </a:p>
      </dgm:t>
    </dgm:pt>
    <dgm:pt modelId="{EF58F5E2-BDDE-48FB-926A-2AAE0E82D7C3}" type="pres">
      <dgm:prSet presAssocID="{696E514B-4BC2-44D6-8F7A-70834C513648}" presName="compNode" presStyleCnt="0"/>
      <dgm:spPr/>
      <dgm:t>
        <a:bodyPr/>
        <a:lstStyle/>
        <a:p>
          <a:endParaRPr lang="en-US"/>
        </a:p>
      </dgm:t>
    </dgm:pt>
    <dgm:pt modelId="{651FD8F1-8B49-474B-A7FC-CC65688891C6}" type="pres">
      <dgm:prSet presAssocID="{696E514B-4BC2-44D6-8F7A-70834C513648}" presName="aNode" presStyleLbl="bgShp" presStyleIdx="3" presStyleCnt="4" custLinFactNeighborX="13836"/>
      <dgm:spPr/>
      <dgm:t>
        <a:bodyPr/>
        <a:lstStyle/>
        <a:p>
          <a:endParaRPr lang="en-US"/>
        </a:p>
      </dgm:t>
    </dgm:pt>
    <dgm:pt modelId="{11215B11-12D4-4FFD-984D-41AD4892034B}" type="pres">
      <dgm:prSet presAssocID="{696E514B-4BC2-44D6-8F7A-70834C513648}" presName="textNode" presStyleLbl="bgShp" presStyleIdx="3" presStyleCnt="4"/>
      <dgm:spPr/>
      <dgm:t>
        <a:bodyPr/>
        <a:lstStyle/>
        <a:p>
          <a:endParaRPr lang="en-US"/>
        </a:p>
      </dgm:t>
    </dgm:pt>
    <dgm:pt modelId="{76B72EFA-FFF0-4BFC-878A-33DE083A0FD6}" type="pres">
      <dgm:prSet presAssocID="{696E514B-4BC2-44D6-8F7A-70834C513648}" presName="compChildNode" presStyleCnt="0"/>
      <dgm:spPr/>
      <dgm:t>
        <a:bodyPr/>
        <a:lstStyle/>
        <a:p>
          <a:endParaRPr lang="en-US"/>
        </a:p>
      </dgm:t>
    </dgm:pt>
    <dgm:pt modelId="{A1CC2521-0977-4020-9253-03568CF851B3}" type="pres">
      <dgm:prSet presAssocID="{696E514B-4BC2-44D6-8F7A-70834C513648}" presName="theInnerList" presStyleCnt="0"/>
      <dgm:spPr/>
      <dgm:t>
        <a:bodyPr/>
        <a:lstStyle/>
        <a:p>
          <a:endParaRPr lang="en-US"/>
        </a:p>
      </dgm:t>
    </dgm:pt>
    <dgm:pt modelId="{C5C01774-BC6A-4011-A904-D0F033E5771B}" type="pres">
      <dgm:prSet presAssocID="{99B3D605-59E3-47A4-B3BF-DAFD53A1BB48}" presName="childNode" presStyleLbl="node1" presStyleIdx="7" presStyleCnt="8" custLinFactNeighborX="-597" custLinFactNeighborY="19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DAF6E0-B82F-491E-925F-F48B0A20BFDA}" type="presOf" srcId="{439E5ED9-3613-463C-824D-B52D2A46E884}" destId="{D560B9BA-BC3D-4D96-910E-61D376CBEF54}" srcOrd="0" destOrd="0" presId="urn:microsoft.com/office/officeart/2005/8/layout/lProcess2"/>
    <dgm:cxn modelId="{D969F0EE-8C2A-4ED5-9B02-715C627E06F1}" type="presOf" srcId="{F39A944C-6462-4076-AA0F-D16E7BC0AB3D}" destId="{74E89CEF-5B91-489E-A2BD-BF07DBFED02F}" srcOrd="0" destOrd="0" presId="urn:microsoft.com/office/officeart/2005/8/layout/lProcess2"/>
    <dgm:cxn modelId="{97855045-53C0-43BD-85E3-AFE7B186C755}" type="presOf" srcId="{99B3D605-59E3-47A4-B3BF-DAFD53A1BB48}" destId="{C5C01774-BC6A-4011-A904-D0F033E5771B}" srcOrd="0" destOrd="0" presId="urn:microsoft.com/office/officeart/2005/8/layout/lProcess2"/>
    <dgm:cxn modelId="{FF5974D7-5D6E-4309-A58B-FF1EC2628695}" srcId="{8BB9B40A-68E0-4708-8F79-309A2C377A11}" destId="{F39A944C-6462-4076-AA0F-D16E7BC0AB3D}" srcOrd="0" destOrd="0" parTransId="{55840E75-145C-4216-96CC-F688733B70CB}" sibTransId="{DA9C5574-B86A-46DC-B017-DDE8374639DE}"/>
    <dgm:cxn modelId="{B115134E-D8E4-478B-8DB5-71239833B578}" srcId="{FDA12CCF-6EDB-49B5-B630-56B8BCAD0020}" destId="{C022CD6B-BBE5-473F-BD71-64E26F984DD6}" srcOrd="0" destOrd="0" parTransId="{D9F02587-9297-4047-BB72-EDAFCD69AF93}" sibTransId="{0CB1D6D6-5DED-4504-858C-76399746DB75}"/>
    <dgm:cxn modelId="{7E2F712B-091D-412C-96E9-AD2FE891BF0A}" srcId="{ACC3136E-E9D6-450E-8F10-CE6CB2CB50DA}" destId="{025C0EA7-109A-4BD7-9D6C-331B6E93B416}" srcOrd="1" destOrd="0" parTransId="{23B11E61-88B7-4B6B-9856-687B9AF75109}" sibTransId="{BB73E114-21D0-4389-8FE2-6DB9D4F74DC0}"/>
    <dgm:cxn modelId="{051DDD1F-D17A-462C-835E-A688C0791BCF}" type="presOf" srcId="{FDA12CCF-6EDB-49B5-B630-56B8BCAD0020}" destId="{0A491114-B34E-4F1F-9A7C-F741C64EE809}" srcOrd="1" destOrd="0" presId="urn:microsoft.com/office/officeart/2005/8/layout/lProcess2"/>
    <dgm:cxn modelId="{6F259811-ECF6-44E2-9392-90A18D56BA36}" type="presOf" srcId="{86B5D46C-C8E3-4C4D-AD96-8EB06F914730}" destId="{4D42CC65-7596-45E0-A61B-39DE663E11CD}" srcOrd="0" destOrd="0" presId="urn:microsoft.com/office/officeart/2005/8/layout/lProcess2"/>
    <dgm:cxn modelId="{DC678C41-D629-4D30-BE0D-546F188C6B9D}" type="presOf" srcId="{ACC3136E-E9D6-450E-8F10-CE6CB2CB50DA}" destId="{3534B73E-064D-4877-AE83-5CFD8AB79AE5}" srcOrd="0" destOrd="0" presId="urn:microsoft.com/office/officeart/2005/8/layout/lProcess2"/>
    <dgm:cxn modelId="{D2E74963-1E40-48DC-96B2-C46571B51BBE}" type="presOf" srcId="{ACC3136E-E9D6-450E-8F10-CE6CB2CB50DA}" destId="{5A93E2FA-FA9D-4D97-8D83-6F8F37262929}" srcOrd="1" destOrd="0" presId="urn:microsoft.com/office/officeart/2005/8/layout/lProcess2"/>
    <dgm:cxn modelId="{92A94F8E-9E3F-479A-BBC1-943D3B937CCC}" type="presOf" srcId="{696E514B-4BC2-44D6-8F7A-70834C513648}" destId="{11215B11-12D4-4FFD-984D-41AD4892034B}" srcOrd="1" destOrd="0" presId="urn:microsoft.com/office/officeart/2005/8/layout/lProcess2"/>
    <dgm:cxn modelId="{103D26AC-B658-4FB3-9739-C46AFEB553D1}" type="presOf" srcId="{7C706CE1-16F4-4788-862E-91349020E3CA}" destId="{7B609DF0-AE4D-433C-BBFD-1C3ED664756D}" srcOrd="0" destOrd="0" presId="urn:microsoft.com/office/officeart/2005/8/layout/lProcess2"/>
    <dgm:cxn modelId="{918F5F36-A129-4386-95EE-03A472B8A7BA}" type="presOf" srcId="{37ED4FF7-21CF-4194-873F-1FFBBDEAED06}" destId="{A0BBB0E0-406C-41F3-8549-32E56350B8C4}" srcOrd="0" destOrd="1" presId="urn:microsoft.com/office/officeart/2005/8/layout/lProcess2"/>
    <dgm:cxn modelId="{5C9C0E6C-A3A1-43A0-B589-46ED6E8DF5CC}" type="presOf" srcId="{8BB9B40A-68E0-4708-8F79-309A2C377A11}" destId="{27ABBADA-2F90-437E-BE58-DA24774F47B3}" srcOrd="0" destOrd="0" presId="urn:microsoft.com/office/officeart/2005/8/layout/lProcess2"/>
    <dgm:cxn modelId="{692CB60A-E559-48B1-BB9F-09CF0925E674}" srcId="{F39A944C-6462-4076-AA0F-D16E7BC0AB3D}" destId="{439E5ED9-3613-463C-824D-B52D2A46E884}" srcOrd="0" destOrd="0" parTransId="{8F53572D-504D-475D-B839-1E3BD693F33E}" sibTransId="{83B13216-D5A9-411B-AB23-E7C5F7E21DCB}"/>
    <dgm:cxn modelId="{16198C71-7CD1-40DA-A0F8-3D184FB057F8}" srcId="{C022CD6B-BBE5-473F-BD71-64E26F984DD6}" destId="{37ED4FF7-21CF-4194-873F-1FFBBDEAED06}" srcOrd="0" destOrd="0" parTransId="{FB3E5292-C845-4C76-BCFC-A683C9D9F701}" sibTransId="{57C53457-8A77-434B-9762-38AC1604C58A}"/>
    <dgm:cxn modelId="{25C206A4-1E4D-4442-B5D6-6885ACEBF8C5}" type="presOf" srcId="{696E514B-4BC2-44D6-8F7A-70834C513648}" destId="{651FD8F1-8B49-474B-A7FC-CC65688891C6}" srcOrd="0" destOrd="0" presId="urn:microsoft.com/office/officeart/2005/8/layout/lProcess2"/>
    <dgm:cxn modelId="{9523621E-F1F3-475C-BA32-B6135919A02A}" type="presOf" srcId="{025C0EA7-109A-4BD7-9D6C-331B6E93B416}" destId="{75C37166-687A-4DB2-B1C0-2DE54D97657E}" srcOrd="0" destOrd="0" presId="urn:microsoft.com/office/officeart/2005/8/layout/lProcess2"/>
    <dgm:cxn modelId="{653ABE34-963F-480E-9DE0-9AE4E8841188}" srcId="{ACC3136E-E9D6-450E-8F10-CE6CB2CB50DA}" destId="{78800095-5312-4A8B-B85C-BEB938E26F1C}" srcOrd="0" destOrd="0" parTransId="{E4E049EF-2CFD-495E-A073-F2FFCCBE192A}" sibTransId="{EDF68D23-9021-437F-86E9-4FF90DA47D4A}"/>
    <dgm:cxn modelId="{93F809F8-9A3A-419C-8674-B20CCF13D651}" srcId="{F39A944C-6462-4076-AA0F-D16E7BC0AB3D}" destId="{86B5D46C-C8E3-4C4D-AD96-8EB06F914730}" srcOrd="1" destOrd="0" parTransId="{70E7ED96-3BD1-466B-96B6-CE87DBF561BC}" sibTransId="{9457FA6A-3DA7-4F62-9C66-5B6A960FAB63}"/>
    <dgm:cxn modelId="{89583FCC-5B47-4546-8033-C9E7012370C6}" srcId="{696E514B-4BC2-44D6-8F7A-70834C513648}" destId="{99B3D605-59E3-47A4-B3BF-DAFD53A1BB48}" srcOrd="0" destOrd="0" parTransId="{6BC83FF9-55F4-42CF-AD35-AB4FF2BBFA5D}" sibTransId="{F0E10FAD-C996-4838-8B58-B02C0A615B69}"/>
    <dgm:cxn modelId="{379C5505-9238-4B1C-BED2-40EB5E87671A}" srcId="{8BB9B40A-68E0-4708-8F79-309A2C377A11}" destId="{696E514B-4BC2-44D6-8F7A-70834C513648}" srcOrd="3" destOrd="0" parTransId="{7170CA64-4676-4D48-A696-BE5BF7C3300A}" sibTransId="{C15119C0-C084-4E73-B9A2-20255AA297D7}"/>
    <dgm:cxn modelId="{55D6337C-387D-4B71-93D8-452719C175F9}" srcId="{F39A944C-6462-4076-AA0F-D16E7BC0AB3D}" destId="{7C706CE1-16F4-4788-862E-91349020E3CA}" srcOrd="2" destOrd="0" parTransId="{83D88699-44BB-44D2-BC3A-F102B9E125BD}" sibTransId="{E42310CE-40DB-4449-BFBB-1132A060C873}"/>
    <dgm:cxn modelId="{2A79F078-DEF7-4A09-8B82-76C525EDAE5C}" type="presOf" srcId="{78800095-5312-4A8B-B85C-BEB938E26F1C}" destId="{68A506B7-D1BB-4268-A4CC-2CF547598FDB}" srcOrd="0" destOrd="0" presId="urn:microsoft.com/office/officeart/2005/8/layout/lProcess2"/>
    <dgm:cxn modelId="{F5762379-EA30-4294-995C-BD2449324433}" type="presOf" srcId="{C022CD6B-BBE5-473F-BD71-64E26F984DD6}" destId="{A0BBB0E0-406C-41F3-8549-32E56350B8C4}" srcOrd="0" destOrd="0" presId="urn:microsoft.com/office/officeart/2005/8/layout/lProcess2"/>
    <dgm:cxn modelId="{4E8AB3EB-2B96-41EF-8A32-BF6A6E7D15C7}" type="presOf" srcId="{F39A944C-6462-4076-AA0F-D16E7BC0AB3D}" destId="{BEC8565F-C4D9-45A6-9541-59050E88AA5D}" srcOrd="1" destOrd="0" presId="urn:microsoft.com/office/officeart/2005/8/layout/lProcess2"/>
    <dgm:cxn modelId="{15B83D06-D06F-4E8A-80D7-542DE42067FC}" srcId="{8BB9B40A-68E0-4708-8F79-309A2C377A11}" destId="{FDA12CCF-6EDB-49B5-B630-56B8BCAD0020}" srcOrd="2" destOrd="0" parTransId="{2F5B8B9A-8970-4F7E-84B1-D7325DEB9069}" sibTransId="{41326BBC-DF30-4D1B-A30F-90D467B9AEF4}"/>
    <dgm:cxn modelId="{2B8BC19A-2EAC-4085-A516-02BA1238CECA}" type="presOf" srcId="{FDA12CCF-6EDB-49B5-B630-56B8BCAD0020}" destId="{DC38DE47-DD2A-4B1F-AE7E-27669CB7D61C}" srcOrd="0" destOrd="0" presId="urn:microsoft.com/office/officeart/2005/8/layout/lProcess2"/>
    <dgm:cxn modelId="{D32E9FE5-62F4-4C5B-9DAB-04BEE1F640BC}" srcId="{8BB9B40A-68E0-4708-8F79-309A2C377A11}" destId="{ACC3136E-E9D6-450E-8F10-CE6CB2CB50DA}" srcOrd="1" destOrd="0" parTransId="{A78E978C-590E-4023-B5A4-00FD554E6175}" sibTransId="{31CC2FC2-6279-4756-80B7-B2AA65CC483A}"/>
    <dgm:cxn modelId="{64CA5D14-BA4D-41E8-BF30-7E40D117A459}" type="presOf" srcId="{513EF357-07AA-45DE-A10B-85B8A0DDC26D}" destId="{E6B11D0F-67B4-4E6F-9483-F66267366A63}" srcOrd="0" destOrd="0" presId="urn:microsoft.com/office/officeart/2005/8/layout/lProcess2"/>
    <dgm:cxn modelId="{CC7BABE7-EA60-46E6-8FB5-880BFE378C47}" srcId="{ACC3136E-E9D6-450E-8F10-CE6CB2CB50DA}" destId="{513EF357-07AA-45DE-A10B-85B8A0DDC26D}" srcOrd="2" destOrd="0" parTransId="{69E0B2CE-2050-4191-9AF9-02838AA052FE}" sibTransId="{70345857-1811-4F35-969C-695137AE51D0}"/>
    <dgm:cxn modelId="{D64282B8-E2B3-40A1-A8D0-9B49CA942401}" type="presParOf" srcId="{27ABBADA-2F90-437E-BE58-DA24774F47B3}" destId="{2322D899-4E98-4078-9888-D0E59D9E541F}" srcOrd="0" destOrd="0" presId="urn:microsoft.com/office/officeart/2005/8/layout/lProcess2"/>
    <dgm:cxn modelId="{1A17F1E7-9C66-41B3-AB8F-BEB2DAD04066}" type="presParOf" srcId="{2322D899-4E98-4078-9888-D0E59D9E541F}" destId="{74E89CEF-5B91-489E-A2BD-BF07DBFED02F}" srcOrd="0" destOrd="0" presId="urn:microsoft.com/office/officeart/2005/8/layout/lProcess2"/>
    <dgm:cxn modelId="{F2E09748-4240-4FFF-A537-8DE297CF6B70}" type="presParOf" srcId="{2322D899-4E98-4078-9888-D0E59D9E541F}" destId="{BEC8565F-C4D9-45A6-9541-59050E88AA5D}" srcOrd="1" destOrd="0" presId="urn:microsoft.com/office/officeart/2005/8/layout/lProcess2"/>
    <dgm:cxn modelId="{042DB3E0-D540-40A0-8A61-E5CA8168009F}" type="presParOf" srcId="{2322D899-4E98-4078-9888-D0E59D9E541F}" destId="{596F6213-CAFF-4B1E-A387-4906F6343FDF}" srcOrd="2" destOrd="0" presId="urn:microsoft.com/office/officeart/2005/8/layout/lProcess2"/>
    <dgm:cxn modelId="{160489E2-576E-437E-9B06-C0EA2003DDEE}" type="presParOf" srcId="{596F6213-CAFF-4B1E-A387-4906F6343FDF}" destId="{05AC8C4A-249A-4E2F-9859-455CCBA1E73F}" srcOrd="0" destOrd="0" presId="urn:microsoft.com/office/officeart/2005/8/layout/lProcess2"/>
    <dgm:cxn modelId="{B33B303D-D4C3-4E0D-82D3-54FC58D10EBF}" type="presParOf" srcId="{05AC8C4A-249A-4E2F-9859-455CCBA1E73F}" destId="{D560B9BA-BC3D-4D96-910E-61D376CBEF54}" srcOrd="0" destOrd="0" presId="urn:microsoft.com/office/officeart/2005/8/layout/lProcess2"/>
    <dgm:cxn modelId="{F7BB0530-75E2-4359-A935-5AE8B1BCA54D}" type="presParOf" srcId="{05AC8C4A-249A-4E2F-9859-455CCBA1E73F}" destId="{9FC146D4-8025-4956-9F72-C67844C93B42}" srcOrd="1" destOrd="0" presId="urn:microsoft.com/office/officeart/2005/8/layout/lProcess2"/>
    <dgm:cxn modelId="{1CB333A6-1F28-417A-9FFE-871423EDF24D}" type="presParOf" srcId="{05AC8C4A-249A-4E2F-9859-455CCBA1E73F}" destId="{4D42CC65-7596-45E0-A61B-39DE663E11CD}" srcOrd="2" destOrd="0" presId="urn:microsoft.com/office/officeart/2005/8/layout/lProcess2"/>
    <dgm:cxn modelId="{BF59B1ED-9501-48A2-8773-26DE8CE1C910}" type="presParOf" srcId="{05AC8C4A-249A-4E2F-9859-455CCBA1E73F}" destId="{E62EAC3D-0C9C-4FA0-AFC6-F16C92252245}" srcOrd="3" destOrd="0" presId="urn:microsoft.com/office/officeart/2005/8/layout/lProcess2"/>
    <dgm:cxn modelId="{6F376A32-1FC8-4E47-9C48-FED9201BB3E5}" type="presParOf" srcId="{05AC8C4A-249A-4E2F-9859-455CCBA1E73F}" destId="{7B609DF0-AE4D-433C-BBFD-1C3ED664756D}" srcOrd="4" destOrd="0" presId="urn:microsoft.com/office/officeart/2005/8/layout/lProcess2"/>
    <dgm:cxn modelId="{8C5EAFC1-DF20-4751-B478-AC57A9BA407A}" type="presParOf" srcId="{27ABBADA-2F90-437E-BE58-DA24774F47B3}" destId="{D3DA4363-C11F-4841-A94B-4C675C5DEDA4}" srcOrd="1" destOrd="0" presId="urn:microsoft.com/office/officeart/2005/8/layout/lProcess2"/>
    <dgm:cxn modelId="{E1078FF3-5AA7-42CD-88AD-07D04197B212}" type="presParOf" srcId="{27ABBADA-2F90-437E-BE58-DA24774F47B3}" destId="{88F0FC5B-C834-4FE0-BEB5-AC28FF0C384E}" srcOrd="2" destOrd="0" presId="urn:microsoft.com/office/officeart/2005/8/layout/lProcess2"/>
    <dgm:cxn modelId="{D7C6DD30-14E7-422E-B29E-A6808A51E333}" type="presParOf" srcId="{88F0FC5B-C834-4FE0-BEB5-AC28FF0C384E}" destId="{3534B73E-064D-4877-AE83-5CFD8AB79AE5}" srcOrd="0" destOrd="0" presId="urn:microsoft.com/office/officeart/2005/8/layout/lProcess2"/>
    <dgm:cxn modelId="{C06A343A-3D62-45EA-AB48-5764A0244E1D}" type="presParOf" srcId="{88F0FC5B-C834-4FE0-BEB5-AC28FF0C384E}" destId="{5A93E2FA-FA9D-4D97-8D83-6F8F37262929}" srcOrd="1" destOrd="0" presId="urn:microsoft.com/office/officeart/2005/8/layout/lProcess2"/>
    <dgm:cxn modelId="{99C814A0-FC56-4635-B15A-FF217B1F0C7B}" type="presParOf" srcId="{88F0FC5B-C834-4FE0-BEB5-AC28FF0C384E}" destId="{66D2F021-AF88-459C-A3E1-A9130445A095}" srcOrd="2" destOrd="0" presId="urn:microsoft.com/office/officeart/2005/8/layout/lProcess2"/>
    <dgm:cxn modelId="{7558369E-C54B-4401-BA61-92AB5FB1C2BE}" type="presParOf" srcId="{66D2F021-AF88-459C-A3E1-A9130445A095}" destId="{82F5B2FD-5159-49BE-A912-79EAFE94D596}" srcOrd="0" destOrd="0" presId="urn:microsoft.com/office/officeart/2005/8/layout/lProcess2"/>
    <dgm:cxn modelId="{74487BDE-61D0-4B87-9408-2BABBCB0A965}" type="presParOf" srcId="{82F5B2FD-5159-49BE-A912-79EAFE94D596}" destId="{68A506B7-D1BB-4268-A4CC-2CF547598FDB}" srcOrd="0" destOrd="0" presId="urn:microsoft.com/office/officeart/2005/8/layout/lProcess2"/>
    <dgm:cxn modelId="{3B70A968-F9BD-4887-B423-8D62C328C039}" type="presParOf" srcId="{82F5B2FD-5159-49BE-A912-79EAFE94D596}" destId="{D1C17471-9107-4FDB-8735-01C0B0785092}" srcOrd="1" destOrd="0" presId="urn:microsoft.com/office/officeart/2005/8/layout/lProcess2"/>
    <dgm:cxn modelId="{912EB03F-F540-4B1F-B948-F403742FF874}" type="presParOf" srcId="{82F5B2FD-5159-49BE-A912-79EAFE94D596}" destId="{75C37166-687A-4DB2-B1C0-2DE54D97657E}" srcOrd="2" destOrd="0" presId="urn:microsoft.com/office/officeart/2005/8/layout/lProcess2"/>
    <dgm:cxn modelId="{8231F665-864B-4ECF-9E06-A1EC9091FF5D}" type="presParOf" srcId="{82F5B2FD-5159-49BE-A912-79EAFE94D596}" destId="{F4FE09D7-E27C-4B22-8466-E45A92D28F24}" srcOrd="3" destOrd="0" presId="urn:microsoft.com/office/officeart/2005/8/layout/lProcess2"/>
    <dgm:cxn modelId="{9F3E4422-690C-4FF6-A15E-7F4E3BADA487}" type="presParOf" srcId="{82F5B2FD-5159-49BE-A912-79EAFE94D596}" destId="{E6B11D0F-67B4-4E6F-9483-F66267366A63}" srcOrd="4" destOrd="0" presId="urn:microsoft.com/office/officeart/2005/8/layout/lProcess2"/>
    <dgm:cxn modelId="{AFC0D8B8-391D-4830-B695-97C9439299E5}" type="presParOf" srcId="{27ABBADA-2F90-437E-BE58-DA24774F47B3}" destId="{7C5C5762-17CB-4100-A005-ECDE4804764C}" srcOrd="3" destOrd="0" presId="urn:microsoft.com/office/officeart/2005/8/layout/lProcess2"/>
    <dgm:cxn modelId="{6BE0829D-4B2D-4BDD-9489-D6426FB6BBE0}" type="presParOf" srcId="{27ABBADA-2F90-437E-BE58-DA24774F47B3}" destId="{CCE419FD-A216-4FF0-8A62-E03D26B43F2F}" srcOrd="4" destOrd="0" presId="urn:microsoft.com/office/officeart/2005/8/layout/lProcess2"/>
    <dgm:cxn modelId="{33B6245C-F2F3-4294-B2B1-41BC325494ED}" type="presParOf" srcId="{CCE419FD-A216-4FF0-8A62-E03D26B43F2F}" destId="{DC38DE47-DD2A-4B1F-AE7E-27669CB7D61C}" srcOrd="0" destOrd="0" presId="urn:microsoft.com/office/officeart/2005/8/layout/lProcess2"/>
    <dgm:cxn modelId="{9FBB3120-A216-43A5-87DC-8862B7CED5A9}" type="presParOf" srcId="{CCE419FD-A216-4FF0-8A62-E03D26B43F2F}" destId="{0A491114-B34E-4F1F-9A7C-F741C64EE809}" srcOrd="1" destOrd="0" presId="urn:microsoft.com/office/officeart/2005/8/layout/lProcess2"/>
    <dgm:cxn modelId="{8A2EAC13-871E-4781-8D6E-08CEF4AE129F}" type="presParOf" srcId="{CCE419FD-A216-4FF0-8A62-E03D26B43F2F}" destId="{D1E9387C-2978-4847-ACD6-AC73A67460E5}" srcOrd="2" destOrd="0" presId="urn:microsoft.com/office/officeart/2005/8/layout/lProcess2"/>
    <dgm:cxn modelId="{F4C6E72A-AB85-4774-B5ED-30BF6FF67FB9}" type="presParOf" srcId="{D1E9387C-2978-4847-ACD6-AC73A67460E5}" destId="{1DCD42E4-34AD-4AB6-849A-26E39EE04EEC}" srcOrd="0" destOrd="0" presId="urn:microsoft.com/office/officeart/2005/8/layout/lProcess2"/>
    <dgm:cxn modelId="{F47574A5-F1EC-4CA9-90B6-58DA89475D4C}" type="presParOf" srcId="{1DCD42E4-34AD-4AB6-849A-26E39EE04EEC}" destId="{A0BBB0E0-406C-41F3-8549-32E56350B8C4}" srcOrd="0" destOrd="0" presId="urn:microsoft.com/office/officeart/2005/8/layout/lProcess2"/>
    <dgm:cxn modelId="{0A8A42AE-778B-4724-88EF-11DEE9C9501D}" type="presParOf" srcId="{27ABBADA-2F90-437E-BE58-DA24774F47B3}" destId="{F047F956-D3D4-4387-8C53-36AF97163DA9}" srcOrd="5" destOrd="0" presId="urn:microsoft.com/office/officeart/2005/8/layout/lProcess2"/>
    <dgm:cxn modelId="{F085D8EC-67D9-47D8-BB46-8F87569DCF39}" type="presParOf" srcId="{27ABBADA-2F90-437E-BE58-DA24774F47B3}" destId="{EF58F5E2-BDDE-48FB-926A-2AAE0E82D7C3}" srcOrd="6" destOrd="0" presId="urn:microsoft.com/office/officeart/2005/8/layout/lProcess2"/>
    <dgm:cxn modelId="{6C1DB754-CC0B-4F8A-BE24-CAA4D6B01C09}" type="presParOf" srcId="{EF58F5E2-BDDE-48FB-926A-2AAE0E82D7C3}" destId="{651FD8F1-8B49-474B-A7FC-CC65688891C6}" srcOrd="0" destOrd="0" presId="urn:microsoft.com/office/officeart/2005/8/layout/lProcess2"/>
    <dgm:cxn modelId="{AD098C52-3621-47E9-B41A-4266A7732DF1}" type="presParOf" srcId="{EF58F5E2-BDDE-48FB-926A-2AAE0E82D7C3}" destId="{11215B11-12D4-4FFD-984D-41AD4892034B}" srcOrd="1" destOrd="0" presId="urn:microsoft.com/office/officeart/2005/8/layout/lProcess2"/>
    <dgm:cxn modelId="{308414A2-CC7F-4A2F-9480-38EDBA7FDD57}" type="presParOf" srcId="{EF58F5E2-BDDE-48FB-926A-2AAE0E82D7C3}" destId="{76B72EFA-FFF0-4BFC-878A-33DE083A0FD6}" srcOrd="2" destOrd="0" presId="urn:microsoft.com/office/officeart/2005/8/layout/lProcess2"/>
    <dgm:cxn modelId="{C25EFEFC-3C77-40E4-9D61-310AA7F54CBB}" type="presParOf" srcId="{76B72EFA-FFF0-4BFC-878A-33DE083A0FD6}" destId="{A1CC2521-0977-4020-9253-03568CF851B3}" srcOrd="0" destOrd="0" presId="urn:microsoft.com/office/officeart/2005/8/layout/lProcess2"/>
    <dgm:cxn modelId="{C32A0502-7483-4585-83DB-B04607F5F0DD}" type="presParOf" srcId="{A1CC2521-0977-4020-9253-03568CF851B3}" destId="{C5C01774-BC6A-4011-A904-D0F033E5771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9393A0-972C-4287-8E36-696FDF248D7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98D47B9-6312-4012-B189-6DA29FB26021}">
      <dgm:prSet phldrT="[نص]"/>
      <dgm:spPr/>
      <dgm:t>
        <a:bodyPr/>
        <a:lstStyle/>
        <a:p>
          <a:pPr rtl="1"/>
          <a:r>
            <a:rPr lang="en-US" dirty="0" smtClean="0"/>
            <a:t>Background  </a:t>
          </a:r>
          <a:endParaRPr lang="ar-SA" dirty="0"/>
        </a:p>
      </dgm:t>
    </dgm:pt>
    <dgm:pt modelId="{12DD50D4-C570-4640-97D9-2FD2169A114B}" type="parTrans" cxnId="{C161912A-7DB5-48B4-83FC-81A5B09C4D38}">
      <dgm:prSet/>
      <dgm:spPr/>
      <dgm:t>
        <a:bodyPr/>
        <a:lstStyle/>
        <a:p>
          <a:pPr rtl="1"/>
          <a:endParaRPr lang="ar-SA"/>
        </a:p>
      </dgm:t>
    </dgm:pt>
    <dgm:pt modelId="{E3C93029-2A65-4806-9C7F-C0C2BC2A53DF}" type="sibTrans" cxnId="{C161912A-7DB5-48B4-83FC-81A5B09C4D38}">
      <dgm:prSet/>
      <dgm:spPr/>
      <dgm:t>
        <a:bodyPr/>
        <a:lstStyle/>
        <a:p>
          <a:pPr rtl="1"/>
          <a:endParaRPr lang="ar-SA"/>
        </a:p>
      </dgm:t>
    </dgm:pt>
    <dgm:pt modelId="{A2C5C4AC-BFC9-4BB7-A646-FBA90DE58199}">
      <dgm:prSet phldrT="[نص]"/>
      <dgm:spPr/>
      <dgm:t>
        <a:bodyPr/>
        <a:lstStyle/>
        <a:p>
          <a:pPr rtl="1"/>
          <a:r>
            <a:rPr lang="en-US" dirty="0" smtClean="0"/>
            <a:t>Project 1</a:t>
          </a:r>
          <a:endParaRPr lang="ar-SA" dirty="0"/>
        </a:p>
      </dgm:t>
    </dgm:pt>
    <dgm:pt modelId="{39596DC4-CC61-433D-8FDD-B0F6CB246FC3}" type="sibTrans" cxnId="{C6664378-ED27-43BC-A6CC-91E151C4B79C}">
      <dgm:prSet/>
      <dgm:spPr/>
      <dgm:t>
        <a:bodyPr/>
        <a:lstStyle/>
        <a:p>
          <a:pPr rtl="1"/>
          <a:endParaRPr lang="ar-SA"/>
        </a:p>
      </dgm:t>
    </dgm:pt>
    <dgm:pt modelId="{3552B33C-886E-4AD0-9F0C-419AB70D8F84}" type="parTrans" cxnId="{C6664378-ED27-43BC-A6CC-91E151C4B79C}">
      <dgm:prSet/>
      <dgm:spPr/>
      <dgm:t>
        <a:bodyPr/>
        <a:lstStyle/>
        <a:p>
          <a:pPr rtl="1"/>
          <a:endParaRPr lang="ar-SA"/>
        </a:p>
      </dgm:t>
    </dgm:pt>
    <dgm:pt modelId="{979907BE-718D-442A-AFC1-44AF199ADA26}">
      <dgm:prSet phldrT="[نص]"/>
      <dgm:spPr/>
      <dgm:t>
        <a:bodyPr/>
        <a:lstStyle/>
        <a:p>
          <a:pPr rtl="1"/>
          <a:r>
            <a:rPr lang="en-US" dirty="0" smtClean="0"/>
            <a:t>Objective </a:t>
          </a:r>
          <a:endParaRPr lang="ar-SA" dirty="0"/>
        </a:p>
      </dgm:t>
    </dgm:pt>
    <dgm:pt modelId="{9561A456-C818-444B-9B0A-31261B9A7217}" type="sibTrans" cxnId="{1CACF7FA-38E6-4E2B-A312-C4CD01C9E43D}">
      <dgm:prSet/>
      <dgm:spPr/>
      <dgm:t>
        <a:bodyPr/>
        <a:lstStyle/>
        <a:p>
          <a:pPr rtl="1"/>
          <a:endParaRPr lang="ar-SA"/>
        </a:p>
      </dgm:t>
    </dgm:pt>
    <dgm:pt modelId="{D8C65F10-6862-4DEE-B29C-8D8C9AEC15CF}" type="parTrans" cxnId="{1CACF7FA-38E6-4E2B-A312-C4CD01C9E43D}">
      <dgm:prSet/>
      <dgm:spPr/>
      <dgm:t>
        <a:bodyPr/>
        <a:lstStyle/>
        <a:p>
          <a:pPr rtl="1"/>
          <a:endParaRPr lang="ar-SA"/>
        </a:p>
      </dgm:t>
    </dgm:pt>
    <dgm:pt modelId="{DEB7DF2E-30F0-4582-B859-BF57D0DB29B3}" type="pres">
      <dgm:prSet presAssocID="{589393A0-972C-4287-8E36-696FDF248D7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EDBDCD3-D933-4FD5-9656-923A3B1E7F10}" type="pres">
      <dgm:prSet presAssocID="{589393A0-972C-4287-8E36-696FDF248D7A}" presName="Name1" presStyleCnt="0"/>
      <dgm:spPr/>
    </dgm:pt>
    <dgm:pt modelId="{071D267E-5369-4E64-8BE5-4414FBDE4D80}" type="pres">
      <dgm:prSet presAssocID="{589393A0-972C-4287-8E36-696FDF248D7A}" presName="cycle" presStyleCnt="0"/>
      <dgm:spPr/>
    </dgm:pt>
    <dgm:pt modelId="{5D08E08A-3616-4F87-8123-8DF55C37F121}" type="pres">
      <dgm:prSet presAssocID="{589393A0-972C-4287-8E36-696FDF248D7A}" presName="srcNode" presStyleLbl="node1" presStyleIdx="0" presStyleCnt="3"/>
      <dgm:spPr/>
    </dgm:pt>
    <dgm:pt modelId="{5A914F36-CF99-45A1-95B5-C7BAC07F6D9D}" type="pres">
      <dgm:prSet presAssocID="{589393A0-972C-4287-8E36-696FDF248D7A}" presName="conn" presStyleLbl="parChTrans1D2" presStyleIdx="0" presStyleCnt="1"/>
      <dgm:spPr/>
      <dgm:t>
        <a:bodyPr/>
        <a:lstStyle/>
        <a:p>
          <a:endParaRPr lang="en-US"/>
        </a:p>
      </dgm:t>
    </dgm:pt>
    <dgm:pt modelId="{836B4E2F-3C8B-4ED2-AC7A-8E48D4F6EC08}" type="pres">
      <dgm:prSet presAssocID="{589393A0-972C-4287-8E36-696FDF248D7A}" presName="extraNode" presStyleLbl="node1" presStyleIdx="0" presStyleCnt="3"/>
      <dgm:spPr/>
    </dgm:pt>
    <dgm:pt modelId="{993ED6E6-66F3-4C9B-90A2-0334A53FF630}" type="pres">
      <dgm:prSet presAssocID="{589393A0-972C-4287-8E36-696FDF248D7A}" presName="dstNode" presStyleLbl="node1" presStyleIdx="0" presStyleCnt="3"/>
      <dgm:spPr/>
    </dgm:pt>
    <dgm:pt modelId="{0F9FCC24-A2DC-46F1-AFDF-95619CD222F4}" type="pres">
      <dgm:prSet presAssocID="{498D47B9-6312-4012-B189-6DA29FB2602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F1AAE7-8131-4F71-9EC0-F2D5CFBBA32B}" type="pres">
      <dgm:prSet presAssocID="{498D47B9-6312-4012-B189-6DA29FB26021}" presName="accent_1" presStyleCnt="0"/>
      <dgm:spPr/>
    </dgm:pt>
    <dgm:pt modelId="{EF8CFCF4-AB5F-470A-97D8-22EB2EAD0BCB}" type="pres">
      <dgm:prSet presAssocID="{498D47B9-6312-4012-B189-6DA29FB26021}" presName="accentRepeatNode" presStyleLbl="solidFgAcc1" presStyleIdx="0" presStyleCnt="3"/>
      <dgm:spPr/>
    </dgm:pt>
    <dgm:pt modelId="{65FF2E15-CD81-4E70-B1B6-9C9AD34F980B}" type="pres">
      <dgm:prSet presAssocID="{979907BE-718D-442A-AFC1-44AF199ADA2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6BC426-7A1B-4ABE-9660-DF92DA0A4ED8}" type="pres">
      <dgm:prSet presAssocID="{979907BE-718D-442A-AFC1-44AF199ADA26}" presName="accent_2" presStyleCnt="0"/>
      <dgm:spPr/>
    </dgm:pt>
    <dgm:pt modelId="{69BB7117-74A7-4CD7-AD85-8F2A5003DE67}" type="pres">
      <dgm:prSet presAssocID="{979907BE-718D-442A-AFC1-44AF199ADA26}" presName="accentRepeatNode" presStyleLbl="solidFgAcc1" presStyleIdx="1" presStyleCnt="3"/>
      <dgm:spPr/>
    </dgm:pt>
    <dgm:pt modelId="{0B43074A-F1C2-4C0A-A16A-140E01BDBF3A}" type="pres">
      <dgm:prSet presAssocID="{A2C5C4AC-BFC9-4BB7-A646-FBA90DE58199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11720B-C6E9-48CD-B6A2-1D54C642369C}" type="pres">
      <dgm:prSet presAssocID="{A2C5C4AC-BFC9-4BB7-A646-FBA90DE58199}" presName="accent_3" presStyleCnt="0"/>
      <dgm:spPr/>
    </dgm:pt>
    <dgm:pt modelId="{76227785-FF8F-489D-8B6E-C1D2E3DE2F29}" type="pres">
      <dgm:prSet presAssocID="{A2C5C4AC-BFC9-4BB7-A646-FBA90DE58199}" presName="accentRepeatNode" presStyleLbl="solidFgAcc1" presStyleIdx="2" presStyleCnt="3"/>
      <dgm:spPr/>
    </dgm:pt>
  </dgm:ptLst>
  <dgm:cxnLst>
    <dgm:cxn modelId="{EE3A8FD9-A46D-4763-ABAD-B2A4DBF1A850}" type="presOf" srcId="{E3C93029-2A65-4806-9C7F-C0C2BC2A53DF}" destId="{5A914F36-CF99-45A1-95B5-C7BAC07F6D9D}" srcOrd="0" destOrd="0" presId="urn:microsoft.com/office/officeart/2008/layout/VerticalCurvedList"/>
    <dgm:cxn modelId="{0B244059-14CC-4607-A47F-6D34346962D8}" type="presOf" srcId="{A2C5C4AC-BFC9-4BB7-A646-FBA90DE58199}" destId="{0B43074A-F1C2-4C0A-A16A-140E01BDBF3A}" srcOrd="0" destOrd="0" presId="urn:microsoft.com/office/officeart/2008/layout/VerticalCurvedList"/>
    <dgm:cxn modelId="{1CACF7FA-38E6-4E2B-A312-C4CD01C9E43D}" srcId="{589393A0-972C-4287-8E36-696FDF248D7A}" destId="{979907BE-718D-442A-AFC1-44AF199ADA26}" srcOrd="1" destOrd="0" parTransId="{D8C65F10-6862-4DEE-B29C-8D8C9AEC15CF}" sibTransId="{9561A456-C818-444B-9B0A-31261B9A7217}"/>
    <dgm:cxn modelId="{C161912A-7DB5-48B4-83FC-81A5B09C4D38}" srcId="{589393A0-972C-4287-8E36-696FDF248D7A}" destId="{498D47B9-6312-4012-B189-6DA29FB26021}" srcOrd="0" destOrd="0" parTransId="{12DD50D4-C570-4640-97D9-2FD2169A114B}" sibTransId="{E3C93029-2A65-4806-9C7F-C0C2BC2A53DF}"/>
    <dgm:cxn modelId="{C6664378-ED27-43BC-A6CC-91E151C4B79C}" srcId="{589393A0-972C-4287-8E36-696FDF248D7A}" destId="{A2C5C4AC-BFC9-4BB7-A646-FBA90DE58199}" srcOrd="2" destOrd="0" parTransId="{3552B33C-886E-4AD0-9F0C-419AB70D8F84}" sibTransId="{39596DC4-CC61-433D-8FDD-B0F6CB246FC3}"/>
    <dgm:cxn modelId="{C9F0E04B-D095-402E-BF72-EB6268BD80E0}" type="presOf" srcId="{979907BE-718D-442A-AFC1-44AF199ADA26}" destId="{65FF2E15-CD81-4E70-B1B6-9C9AD34F980B}" srcOrd="0" destOrd="0" presId="urn:microsoft.com/office/officeart/2008/layout/VerticalCurvedList"/>
    <dgm:cxn modelId="{DF938B90-F3D0-4255-814F-C2D1D37879DF}" type="presOf" srcId="{498D47B9-6312-4012-B189-6DA29FB26021}" destId="{0F9FCC24-A2DC-46F1-AFDF-95619CD222F4}" srcOrd="0" destOrd="0" presId="urn:microsoft.com/office/officeart/2008/layout/VerticalCurvedList"/>
    <dgm:cxn modelId="{2C879053-A409-4756-9AEA-8F8CDFD345CB}" type="presOf" srcId="{589393A0-972C-4287-8E36-696FDF248D7A}" destId="{DEB7DF2E-30F0-4582-B859-BF57D0DB29B3}" srcOrd="0" destOrd="0" presId="urn:microsoft.com/office/officeart/2008/layout/VerticalCurvedList"/>
    <dgm:cxn modelId="{5A2EF6E1-A0F7-45B2-A677-F0585CB566F0}" type="presParOf" srcId="{DEB7DF2E-30F0-4582-B859-BF57D0DB29B3}" destId="{9EDBDCD3-D933-4FD5-9656-923A3B1E7F10}" srcOrd="0" destOrd="0" presId="urn:microsoft.com/office/officeart/2008/layout/VerticalCurvedList"/>
    <dgm:cxn modelId="{643C1F60-F0E6-436E-A8D0-5E589D4314CB}" type="presParOf" srcId="{9EDBDCD3-D933-4FD5-9656-923A3B1E7F10}" destId="{071D267E-5369-4E64-8BE5-4414FBDE4D80}" srcOrd="0" destOrd="0" presId="urn:microsoft.com/office/officeart/2008/layout/VerticalCurvedList"/>
    <dgm:cxn modelId="{57FB1FB7-CE5E-4F2C-9D1C-01278692FBC1}" type="presParOf" srcId="{071D267E-5369-4E64-8BE5-4414FBDE4D80}" destId="{5D08E08A-3616-4F87-8123-8DF55C37F121}" srcOrd="0" destOrd="0" presId="urn:microsoft.com/office/officeart/2008/layout/VerticalCurvedList"/>
    <dgm:cxn modelId="{B4F37614-15CB-4133-ACC7-52AB04EA1A75}" type="presParOf" srcId="{071D267E-5369-4E64-8BE5-4414FBDE4D80}" destId="{5A914F36-CF99-45A1-95B5-C7BAC07F6D9D}" srcOrd="1" destOrd="0" presId="urn:microsoft.com/office/officeart/2008/layout/VerticalCurvedList"/>
    <dgm:cxn modelId="{3767B3F9-C8A8-496C-B5CE-DEEB23E9AEED}" type="presParOf" srcId="{071D267E-5369-4E64-8BE5-4414FBDE4D80}" destId="{836B4E2F-3C8B-4ED2-AC7A-8E48D4F6EC08}" srcOrd="2" destOrd="0" presId="urn:microsoft.com/office/officeart/2008/layout/VerticalCurvedList"/>
    <dgm:cxn modelId="{0935B81E-C161-4508-AE2B-82D6A98E9222}" type="presParOf" srcId="{071D267E-5369-4E64-8BE5-4414FBDE4D80}" destId="{993ED6E6-66F3-4C9B-90A2-0334A53FF630}" srcOrd="3" destOrd="0" presId="urn:microsoft.com/office/officeart/2008/layout/VerticalCurvedList"/>
    <dgm:cxn modelId="{1ABD7653-807A-4375-948F-002C5A1C5E4E}" type="presParOf" srcId="{9EDBDCD3-D933-4FD5-9656-923A3B1E7F10}" destId="{0F9FCC24-A2DC-46F1-AFDF-95619CD222F4}" srcOrd="1" destOrd="0" presId="urn:microsoft.com/office/officeart/2008/layout/VerticalCurvedList"/>
    <dgm:cxn modelId="{7C0CEFF5-32E8-4A7E-AA9E-2938A0521EB3}" type="presParOf" srcId="{9EDBDCD3-D933-4FD5-9656-923A3B1E7F10}" destId="{DBF1AAE7-8131-4F71-9EC0-F2D5CFBBA32B}" srcOrd="2" destOrd="0" presId="urn:microsoft.com/office/officeart/2008/layout/VerticalCurvedList"/>
    <dgm:cxn modelId="{701F7CE3-8D76-4276-A0EF-8E7A576FD1BB}" type="presParOf" srcId="{DBF1AAE7-8131-4F71-9EC0-F2D5CFBBA32B}" destId="{EF8CFCF4-AB5F-470A-97D8-22EB2EAD0BCB}" srcOrd="0" destOrd="0" presId="urn:microsoft.com/office/officeart/2008/layout/VerticalCurvedList"/>
    <dgm:cxn modelId="{4D6FA693-49E7-4B56-B182-1B69E848CA87}" type="presParOf" srcId="{9EDBDCD3-D933-4FD5-9656-923A3B1E7F10}" destId="{65FF2E15-CD81-4E70-B1B6-9C9AD34F980B}" srcOrd="3" destOrd="0" presId="urn:microsoft.com/office/officeart/2008/layout/VerticalCurvedList"/>
    <dgm:cxn modelId="{D3B530A1-09D6-448A-BE79-88E664C79577}" type="presParOf" srcId="{9EDBDCD3-D933-4FD5-9656-923A3B1E7F10}" destId="{816BC426-7A1B-4ABE-9660-DF92DA0A4ED8}" srcOrd="4" destOrd="0" presId="urn:microsoft.com/office/officeart/2008/layout/VerticalCurvedList"/>
    <dgm:cxn modelId="{4D673951-6B74-4BD3-97C4-CFD185497C82}" type="presParOf" srcId="{816BC426-7A1B-4ABE-9660-DF92DA0A4ED8}" destId="{69BB7117-74A7-4CD7-AD85-8F2A5003DE67}" srcOrd="0" destOrd="0" presId="urn:microsoft.com/office/officeart/2008/layout/VerticalCurvedList"/>
    <dgm:cxn modelId="{6665422B-4509-4F4F-B9BD-5B81130D8C99}" type="presParOf" srcId="{9EDBDCD3-D933-4FD5-9656-923A3B1E7F10}" destId="{0B43074A-F1C2-4C0A-A16A-140E01BDBF3A}" srcOrd="5" destOrd="0" presId="urn:microsoft.com/office/officeart/2008/layout/VerticalCurvedList"/>
    <dgm:cxn modelId="{9CE73377-14E5-4A8F-B4BB-336F6C3FDCFA}" type="presParOf" srcId="{9EDBDCD3-D933-4FD5-9656-923A3B1E7F10}" destId="{B511720B-C6E9-48CD-B6A2-1D54C642369C}" srcOrd="6" destOrd="0" presId="urn:microsoft.com/office/officeart/2008/layout/VerticalCurvedList"/>
    <dgm:cxn modelId="{AA389D3A-A794-4A11-9518-5BEC144DBADC}" type="presParOf" srcId="{B511720B-C6E9-48CD-B6A2-1D54C642369C}" destId="{76227785-FF8F-489D-8B6E-C1D2E3DE2F2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BE8B7A-D9C6-48A0-8C2D-A208F0070150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715F4EC2-B8A1-4CD3-9515-30F6D5296EBB}">
      <dgm:prSet phldrT="[نص]"/>
      <dgm:spPr/>
      <dgm:t>
        <a:bodyPr/>
        <a:lstStyle/>
        <a:p>
          <a:pPr rtl="1"/>
          <a:r>
            <a:rPr lang="en-US" dirty="0" smtClean="0"/>
            <a:t>Mechanical</a:t>
          </a:r>
          <a:endParaRPr lang="ar-SA" dirty="0"/>
        </a:p>
      </dgm:t>
    </dgm:pt>
    <dgm:pt modelId="{2795BC69-A55E-47E8-B257-2573177E838C}" type="parTrans" cxnId="{1F685D33-6031-45FF-9635-5BA166017062}">
      <dgm:prSet/>
      <dgm:spPr/>
      <dgm:t>
        <a:bodyPr/>
        <a:lstStyle/>
        <a:p>
          <a:pPr rtl="1"/>
          <a:endParaRPr lang="ar-SA"/>
        </a:p>
      </dgm:t>
    </dgm:pt>
    <dgm:pt modelId="{AAE6D6C6-37A5-468E-AFFF-D5E64C73452F}" type="sibTrans" cxnId="{1F685D33-6031-45FF-9635-5BA166017062}">
      <dgm:prSet/>
      <dgm:spPr/>
      <dgm:t>
        <a:bodyPr/>
        <a:lstStyle/>
        <a:p>
          <a:pPr rtl="1"/>
          <a:endParaRPr lang="ar-SA"/>
        </a:p>
      </dgm:t>
    </dgm:pt>
    <dgm:pt modelId="{7EE63A3B-ACF6-43D3-AD63-F07D508FFBB0}">
      <dgm:prSet phldrT="[نص]"/>
      <dgm:spPr/>
      <dgm:t>
        <a:bodyPr/>
        <a:lstStyle/>
        <a:p>
          <a:pPr rtl="1"/>
          <a:r>
            <a:rPr lang="en-US" dirty="0" smtClean="0"/>
            <a:t>Fluid </a:t>
          </a:r>
          <a:endParaRPr lang="ar-SA" dirty="0"/>
        </a:p>
      </dgm:t>
    </dgm:pt>
    <dgm:pt modelId="{398BF26C-84D1-4846-9520-FD4FC9484798}" type="parTrans" cxnId="{6FAB2D0F-A8B3-48F7-8075-0D268E577D92}">
      <dgm:prSet/>
      <dgm:spPr/>
      <dgm:t>
        <a:bodyPr/>
        <a:lstStyle/>
        <a:p>
          <a:pPr rtl="1"/>
          <a:endParaRPr lang="ar-SA"/>
        </a:p>
      </dgm:t>
    </dgm:pt>
    <dgm:pt modelId="{B1455301-172D-4F5A-9A86-5DFF9D978454}" type="sibTrans" cxnId="{6FAB2D0F-A8B3-48F7-8075-0D268E577D92}">
      <dgm:prSet/>
      <dgm:spPr/>
      <dgm:t>
        <a:bodyPr/>
        <a:lstStyle/>
        <a:p>
          <a:pPr rtl="1"/>
          <a:endParaRPr lang="ar-SA"/>
        </a:p>
      </dgm:t>
    </dgm:pt>
    <dgm:pt modelId="{22595A6E-4FDD-4206-9A0E-43059D4F6FFB}">
      <dgm:prSet phldrT="[نص]"/>
      <dgm:spPr/>
      <dgm:t>
        <a:bodyPr/>
        <a:lstStyle/>
        <a:p>
          <a:pPr rtl="1"/>
          <a:r>
            <a:rPr lang="en-US" dirty="0" smtClean="0"/>
            <a:t>Electrical</a:t>
          </a:r>
          <a:endParaRPr lang="ar-SA" dirty="0"/>
        </a:p>
      </dgm:t>
    </dgm:pt>
    <dgm:pt modelId="{81FAAF8D-9036-4ABA-B393-A7F6F6FCAD81}" type="parTrans" cxnId="{DF7832D8-5D96-4DF4-97D4-752FBC5717CB}">
      <dgm:prSet/>
      <dgm:spPr/>
      <dgm:t>
        <a:bodyPr/>
        <a:lstStyle/>
        <a:p>
          <a:pPr rtl="1"/>
          <a:endParaRPr lang="ar-SA"/>
        </a:p>
      </dgm:t>
    </dgm:pt>
    <dgm:pt modelId="{015D6A8B-4E02-4B02-96FD-E02935C43531}" type="sibTrans" cxnId="{DF7832D8-5D96-4DF4-97D4-752FBC5717CB}">
      <dgm:prSet/>
      <dgm:spPr/>
      <dgm:t>
        <a:bodyPr/>
        <a:lstStyle/>
        <a:p>
          <a:pPr rtl="1"/>
          <a:endParaRPr lang="ar-SA"/>
        </a:p>
      </dgm:t>
    </dgm:pt>
    <dgm:pt modelId="{128C5B53-88B4-4E3C-8977-C2E405484920}" type="pres">
      <dgm:prSet presAssocID="{DABE8B7A-D9C6-48A0-8C2D-A208F007015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9ACC0E0-AA91-46F7-821C-2D33D7600682}" type="pres">
      <dgm:prSet presAssocID="{715F4EC2-B8A1-4CD3-9515-30F6D5296EBB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4889B8-616E-44A3-B2E8-888697594B4B}" type="pres">
      <dgm:prSet presAssocID="{715F4EC2-B8A1-4CD3-9515-30F6D5296EBB}" presName="gear1srcNode" presStyleLbl="node1" presStyleIdx="0" presStyleCnt="3"/>
      <dgm:spPr/>
      <dgm:t>
        <a:bodyPr/>
        <a:lstStyle/>
        <a:p>
          <a:endParaRPr lang="en-US"/>
        </a:p>
      </dgm:t>
    </dgm:pt>
    <dgm:pt modelId="{88A89D7B-CADD-4137-A2F3-3C7820854A4D}" type="pres">
      <dgm:prSet presAssocID="{715F4EC2-B8A1-4CD3-9515-30F6D5296EBB}" presName="gear1dstNode" presStyleLbl="node1" presStyleIdx="0" presStyleCnt="3"/>
      <dgm:spPr/>
      <dgm:t>
        <a:bodyPr/>
        <a:lstStyle/>
        <a:p>
          <a:endParaRPr lang="en-US"/>
        </a:p>
      </dgm:t>
    </dgm:pt>
    <dgm:pt modelId="{4E605532-DA21-4DA7-8C99-5A8B25CD586D}" type="pres">
      <dgm:prSet presAssocID="{22595A6E-4FDD-4206-9A0E-43059D4F6FFB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18814B-8134-46CA-9AA6-65C9602ACFEA}" type="pres">
      <dgm:prSet presAssocID="{22595A6E-4FDD-4206-9A0E-43059D4F6FFB}" presName="gear2srcNode" presStyleLbl="node1" presStyleIdx="1" presStyleCnt="3"/>
      <dgm:spPr/>
      <dgm:t>
        <a:bodyPr/>
        <a:lstStyle/>
        <a:p>
          <a:endParaRPr lang="en-US"/>
        </a:p>
      </dgm:t>
    </dgm:pt>
    <dgm:pt modelId="{F6E32CB1-D57D-44C7-BACF-B627B9FA6D87}" type="pres">
      <dgm:prSet presAssocID="{22595A6E-4FDD-4206-9A0E-43059D4F6FFB}" presName="gear2dstNode" presStyleLbl="node1" presStyleIdx="1" presStyleCnt="3"/>
      <dgm:spPr/>
      <dgm:t>
        <a:bodyPr/>
        <a:lstStyle/>
        <a:p>
          <a:endParaRPr lang="en-US"/>
        </a:p>
      </dgm:t>
    </dgm:pt>
    <dgm:pt modelId="{2B22C4A0-8DFA-4573-BD5C-40342F082698}" type="pres">
      <dgm:prSet presAssocID="{7EE63A3B-ACF6-43D3-AD63-F07D508FFBB0}" presName="gear3" presStyleLbl="node1" presStyleIdx="2" presStyleCnt="3"/>
      <dgm:spPr/>
      <dgm:t>
        <a:bodyPr/>
        <a:lstStyle/>
        <a:p>
          <a:endParaRPr lang="en-US"/>
        </a:p>
      </dgm:t>
    </dgm:pt>
    <dgm:pt modelId="{B1E8BE75-0E82-4DE7-A9FA-F291C2DBCF32}" type="pres">
      <dgm:prSet presAssocID="{7EE63A3B-ACF6-43D3-AD63-F07D508FFBB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339FF5-4FFE-4C2C-83D8-53DBF508B0E4}" type="pres">
      <dgm:prSet presAssocID="{7EE63A3B-ACF6-43D3-AD63-F07D508FFBB0}" presName="gear3srcNode" presStyleLbl="node1" presStyleIdx="2" presStyleCnt="3"/>
      <dgm:spPr/>
      <dgm:t>
        <a:bodyPr/>
        <a:lstStyle/>
        <a:p>
          <a:endParaRPr lang="en-US"/>
        </a:p>
      </dgm:t>
    </dgm:pt>
    <dgm:pt modelId="{A56C9548-7F41-4FE5-A388-7628BD6EEDB2}" type="pres">
      <dgm:prSet presAssocID="{7EE63A3B-ACF6-43D3-AD63-F07D508FFBB0}" presName="gear3dstNode" presStyleLbl="node1" presStyleIdx="2" presStyleCnt="3"/>
      <dgm:spPr/>
      <dgm:t>
        <a:bodyPr/>
        <a:lstStyle/>
        <a:p>
          <a:endParaRPr lang="en-US"/>
        </a:p>
      </dgm:t>
    </dgm:pt>
    <dgm:pt modelId="{66D30986-BF6E-4340-A7AE-B865D1AE0E3C}" type="pres">
      <dgm:prSet presAssocID="{AAE6D6C6-37A5-468E-AFFF-D5E64C73452F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535A9832-B438-41AC-B827-1B463C548F0A}" type="pres">
      <dgm:prSet presAssocID="{015D6A8B-4E02-4B02-96FD-E02935C43531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00568403-63DF-4F6E-9645-5BEB6EC54FB7}" type="pres">
      <dgm:prSet presAssocID="{B1455301-172D-4F5A-9A86-5DFF9D978454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3836ECB-A01E-4100-BD16-11A45CE9570E}" type="presOf" srcId="{22595A6E-4FDD-4206-9A0E-43059D4F6FFB}" destId="{4E605532-DA21-4DA7-8C99-5A8B25CD586D}" srcOrd="0" destOrd="0" presId="urn:microsoft.com/office/officeart/2005/8/layout/gear1"/>
    <dgm:cxn modelId="{F99A33CB-658A-4AB2-A015-76A33BD26BFD}" type="presOf" srcId="{015D6A8B-4E02-4B02-96FD-E02935C43531}" destId="{535A9832-B438-41AC-B827-1B463C548F0A}" srcOrd="0" destOrd="0" presId="urn:microsoft.com/office/officeart/2005/8/layout/gear1"/>
    <dgm:cxn modelId="{DF7832D8-5D96-4DF4-97D4-752FBC5717CB}" srcId="{DABE8B7A-D9C6-48A0-8C2D-A208F0070150}" destId="{22595A6E-4FDD-4206-9A0E-43059D4F6FFB}" srcOrd="1" destOrd="0" parTransId="{81FAAF8D-9036-4ABA-B393-A7F6F6FCAD81}" sibTransId="{015D6A8B-4E02-4B02-96FD-E02935C43531}"/>
    <dgm:cxn modelId="{0189C77F-8C1B-46A8-8BED-04609A9169BC}" type="presOf" srcId="{22595A6E-4FDD-4206-9A0E-43059D4F6FFB}" destId="{9018814B-8134-46CA-9AA6-65C9602ACFEA}" srcOrd="1" destOrd="0" presId="urn:microsoft.com/office/officeart/2005/8/layout/gear1"/>
    <dgm:cxn modelId="{8DC1B0E3-4D5B-49D6-837A-6569A42AA514}" type="presOf" srcId="{7EE63A3B-ACF6-43D3-AD63-F07D508FFBB0}" destId="{9D339FF5-4FFE-4C2C-83D8-53DBF508B0E4}" srcOrd="2" destOrd="0" presId="urn:microsoft.com/office/officeart/2005/8/layout/gear1"/>
    <dgm:cxn modelId="{7D7ECD82-2693-4E51-BAE7-838F7AF1C3A0}" type="presOf" srcId="{DABE8B7A-D9C6-48A0-8C2D-A208F0070150}" destId="{128C5B53-88B4-4E3C-8977-C2E405484920}" srcOrd="0" destOrd="0" presId="urn:microsoft.com/office/officeart/2005/8/layout/gear1"/>
    <dgm:cxn modelId="{960AF546-980F-4B0A-AB07-F0CAAFE62653}" type="presOf" srcId="{715F4EC2-B8A1-4CD3-9515-30F6D5296EBB}" destId="{88A89D7B-CADD-4137-A2F3-3C7820854A4D}" srcOrd="2" destOrd="0" presId="urn:microsoft.com/office/officeart/2005/8/layout/gear1"/>
    <dgm:cxn modelId="{A7CDE041-3A0A-436E-84D2-5152B4529C02}" type="presOf" srcId="{7EE63A3B-ACF6-43D3-AD63-F07D508FFBB0}" destId="{2B22C4A0-8DFA-4573-BD5C-40342F082698}" srcOrd="0" destOrd="0" presId="urn:microsoft.com/office/officeart/2005/8/layout/gear1"/>
    <dgm:cxn modelId="{01A8F6AF-6EA4-44FC-A8BB-9B9D24CF5F83}" type="presOf" srcId="{7EE63A3B-ACF6-43D3-AD63-F07D508FFBB0}" destId="{A56C9548-7F41-4FE5-A388-7628BD6EEDB2}" srcOrd="3" destOrd="0" presId="urn:microsoft.com/office/officeart/2005/8/layout/gear1"/>
    <dgm:cxn modelId="{F2DB1FD9-7FAE-4815-9EFE-C9BCE16D74B9}" type="presOf" srcId="{715F4EC2-B8A1-4CD3-9515-30F6D5296EBB}" destId="{B94889B8-616E-44A3-B2E8-888697594B4B}" srcOrd="1" destOrd="0" presId="urn:microsoft.com/office/officeart/2005/8/layout/gear1"/>
    <dgm:cxn modelId="{69DDF6BC-F30D-4492-8E31-FB132397BE77}" type="presOf" srcId="{AAE6D6C6-37A5-468E-AFFF-D5E64C73452F}" destId="{66D30986-BF6E-4340-A7AE-B865D1AE0E3C}" srcOrd="0" destOrd="0" presId="urn:microsoft.com/office/officeart/2005/8/layout/gear1"/>
    <dgm:cxn modelId="{CF62D923-5D19-4690-A14D-5F3403B17B35}" type="presOf" srcId="{715F4EC2-B8A1-4CD3-9515-30F6D5296EBB}" destId="{69ACC0E0-AA91-46F7-821C-2D33D7600682}" srcOrd="0" destOrd="0" presId="urn:microsoft.com/office/officeart/2005/8/layout/gear1"/>
    <dgm:cxn modelId="{9D2E11A4-07E9-4C31-BD7B-B76DA97AA1A8}" type="presOf" srcId="{7EE63A3B-ACF6-43D3-AD63-F07D508FFBB0}" destId="{B1E8BE75-0E82-4DE7-A9FA-F291C2DBCF32}" srcOrd="1" destOrd="0" presId="urn:microsoft.com/office/officeart/2005/8/layout/gear1"/>
    <dgm:cxn modelId="{1F685D33-6031-45FF-9635-5BA166017062}" srcId="{DABE8B7A-D9C6-48A0-8C2D-A208F0070150}" destId="{715F4EC2-B8A1-4CD3-9515-30F6D5296EBB}" srcOrd="0" destOrd="0" parTransId="{2795BC69-A55E-47E8-B257-2573177E838C}" sibTransId="{AAE6D6C6-37A5-468E-AFFF-D5E64C73452F}"/>
    <dgm:cxn modelId="{C55BDE71-88FE-440B-8F95-349BBA9A51BF}" type="presOf" srcId="{22595A6E-4FDD-4206-9A0E-43059D4F6FFB}" destId="{F6E32CB1-D57D-44C7-BACF-B627B9FA6D87}" srcOrd="2" destOrd="0" presId="urn:microsoft.com/office/officeart/2005/8/layout/gear1"/>
    <dgm:cxn modelId="{6FAB2D0F-A8B3-48F7-8075-0D268E577D92}" srcId="{DABE8B7A-D9C6-48A0-8C2D-A208F0070150}" destId="{7EE63A3B-ACF6-43D3-AD63-F07D508FFBB0}" srcOrd="2" destOrd="0" parTransId="{398BF26C-84D1-4846-9520-FD4FC9484798}" sibTransId="{B1455301-172D-4F5A-9A86-5DFF9D978454}"/>
    <dgm:cxn modelId="{96907144-CB73-4236-B886-AC029BB6B615}" type="presOf" srcId="{B1455301-172D-4F5A-9A86-5DFF9D978454}" destId="{00568403-63DF-4F6E-9645-5BEB6EC54FB7}" srcOrd="0" destOrd="0" presId="urn:microsoft.com/office/officeart/2005/8/layout/gear1"/>
    <dgm:cxn modelId="{10096253-C98A-4530-B9F6-FCBD9A254B96}" type="presParOf" srcId="{128C5B53-88B4-4E3C-8977-C2E405484920}" destId="{69ACC0E0-AA91-46F7-821C-2D33D7600682}" srcOrd="0" destOrd="0" presId="urn:microsoft.com/office/officeart/2005/8/layout/gear1"/>
    <dgm:cxn modelId="{3D812885-FFFF-4FDF-917C-19501383CA31}" type="presParOf" srcId="{128C5B53-88B4-4E3C-8977-C2E405484920}" destId="{B94889B8-616E-44A3-B2E8-888697594B4B}" srcOrd="1" destOrd="0" presId="urn:microsoft.com/office/officeart/2005/8/layout/gear1"/>
    <dgm:cxn modelId="{DAF241E3-1EF2-4E6C-AC39-B3ADAEE01855}" type="presParOf" srcId="{128C5B53-88B4-4E3C-8977-C2E405484920}" destId="{88A89D7B-CADD-4137-A2F3-3C7820854A4D}" srcOrd="2" destOrd="0" presId="urn:microsoft.com/office/officeart/2005/8/layout/gear1"/>
    <dgm:cxn modelId="{79688D3D-D944-4F4F-8748-8640C85F8CA4}" type="presParOf" srcId="{128C5B53-88B4-4E3C-8977-C2E405484920}" destId="{4E605532-DA21-4DA7-8C99-5A8B25CD586D}" srcOrd="3" destOrd="0" presId="urn:microsoft.com/office/officeart/2005/8/layout/gear1"/>
    <dgm:cxn modelId="{7F8E9766-D08D-4FBC-B0D9-9AD1B6FB8BF5}" type="presParOf" srcId="{128C5B53-88B4-4E3C-8977-C2E405484920}" destId="{9018814B-8134-46CA-9AA6-65C9602ACFEA}" srcOrd="4" destOrd="0" presId="urn:microsoft.com/office/officeart/2005/8/layout/gear1"/>
    <dgm:cxn modelId="{AD9E3567-8A78-49C2-A378-6982E1B65FBA}" type="presParOf" srcId="{128C5B53-88B4-4E3C-8977-C2E405484920}" destId="{F6E32CB1-D57D-44C7-BACF-B627B9FA6D87}" srcOrd="5" destOrd="0" presId="urn:microsoft.com/office/officeart/2005/8/layout/gear1"/>
    <dgm:cxn modelId="{4EF3A7DF-6EBC-449C-A353-6482DC2D9920}" type="presParOf" srcId="{128C5B53-88B4-4E3C-8977-C2E405484920}" destId="{2B22C4A0-8DFA-4573-BD5C-40342F082698}" srcOrd="6" destOrd="0" presId="urn:microsoft.com/office/officeart/2005/8/layout/gear1"/>
    <dgm:cxn modelId="{50388296-C96A-4D4D-83B3-55458A777A34}" type="presParOf" srcId="{128C5B53-88B4-4E3C-8977-C2E405484920}" destId="{B1E8BE75-0E82-4DE7-A9FA-F291C2DBCF32}" srcOrd="7" destOrd="0" presId="urn:microsoft.com/office/officeart/2005/8/layout/gear1"/>
    <dgm:cxn modelId="{8AAEF1D3-98C8-459E-B70F-F28F9A559470}" type="presParOf" srcId="{128C5B53-88B4-4E3C-8977-C2E405484920}" destId="{9D339FF5-4FFE-4C2C-83D8-53DBF508B0E4}" srcOrd="8" destOrd="0" presId="urn:microsoft.com/office/officeart/2005/8/layout/gear1"/>
    <dgm:cxn modelId="{97C3F779-350B-4E3B-960E-234E54F8CA89}" type="presParOf" srcId="{128C5B53-88B4-4E3C-8977-C2E405484920}" destId="{A56C9548-7F41-4FE5-A388-7628BD6EEDB2}" srcOrd="9" destOrd="0" presId="urn:microsoft.com/office/officeart/2005/8/layout/gear1"/>
    <dgm:cxn modelId="{37A091CE-19EA-4ECC-A7B6-B3D00422E994}" type="presParOf" srcId="{128C5B53-88B4-4E3C-8977-C2E405484920}" destId="{66D30986-BF6E-4340-A7AE-B865D1AE0E3C}" srcOrd="10" destOrd="0" presId="urn:microsoft.com/office/officeart/2005/8/layout/gear1"/>
    <dgm:cxn modelId="{FE07B14B-7529-4821-B430-0D12A81E8606}" type="presParOf" srcId="{128C5B53-88B4-4E3C-8977-C2E405484920}" destId="{535A9832-B438-41AC-B827-1B463C548F0A}" srcOrd="11" destOrd="0" presId="urn:microsoft.com/office/officeart/2005/8/layout/gear1"/>
    <dgm:cxn modelId="{F8144D94-DB2F-458D-A7DE-4A04467D8508}" type="presParOf" srcId="{128C5B53-88B4-4E3C-8977-C2E405484920}" destId="{00568403-63DF-4F6E-9645-5BEB6EC54FB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9729AF-9CA3-4189-9A2B-429CC6FADE3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6B5959E-1439-4FDA-8F6A-12FC45DAC891}">
      <dgm:prSet phldrT="[نص]"/>
      <dgm:spPr/>
      <dgm:t>
        <a:bodyPr/>
        <a:lstStyle/>
        <a:p>
          <a:pPr rtl="1"/>
          <a:r>
            <a:rPr lang="en-US" dirty="0" smtClean="0"/>
            <a:t>Fluid system parts </a:t>
          </a:r>
          <a:endParaRPr lang="ar-SA" dirty="0"/>
        </a:p>
      </dgm:t>
    </dgm:pt>
    <dgm:pt modelId="{33E03B22-3E57-420B-BC60-3C636BABEB1A}" type="parTrans" cxnId="{E798EED1-092D-4B84-A13C-DA20E3D6F48F}">
      <dgm:prSet/>
      <dgm:spPr/>
      <dgm:t>
        <a:bodyPr/>
        <a:lstStyle/>
        <a:p>
          <a:pPr rtl="1"/>
          <a:endParaRPr lang="ar-SA"/>
        </a:p>
      </dgm:t>
    </dgm:pt>
    <dgm:pt modelId="{0EDD779C-6123-4DBF-90A1-C603078E4190}" type="sibTrans" cxnId="{E798EED1-092D-4B84-A13C-DA20E3D6F48F}">
      <dgm:prSet/>
      <dgm:spPr/>
      <dgm:t>
        <a:bodyPr/>
        <a:lstStyle/>
        <a:p>
          <a:pPr rtl="1"/>
          <a:endParaRPr lang="ar-SA"/>
        </a:p>
      </dgm:t>
    </dgm:pt>
    <dgm:pt modelId="{9A98CB74-7ACF-4192-B162-02AE16AA90B8}">
      <dgm:prSet phldrT="[نص]"/>
      <dgm:spPr/>
      <dgm:t>
        <a:bodyPr/>
        <a:lstStyle/>
        <a:p>
          <a:pPr rtl="1"/>
          <a:r>
            <a:rPr lang="en-US" dirty="0" smtClean="0"/>
            <a:t>Nozzle </a:t>
          </a:r>
          <a:endParaRPr lang="ar-SA" dirty="0"/>
        </a:p>
      </dgm:t>
    </dgm:pt>
    <dgm:pt modelId="{1C4231C0-FB12-4F49-9E0D-C8B3B236982D}" type="parTrans" cxnId="{42419941-B2C4-4705-A441-E4289C592B2E}">
      <dgm:prSet/>
      <dgm:spPr/>
      <dgm:t>
        <a:bodyPr/>
        <a:lstStyle/>
        <a:p>
          <a:pPr rtl="1"/>
          <a:endParaRPr lang="ar-SA"/>
        </a:p>
      </dgm:t>
    </dgm:pt>
    <dgm:pt modelId="{AD48FD67-7844-4E00-BAB9-A70FDFA9A9B1}" type="sibTrans" cxnId="{42419941-B2C4-4705-A441-E4289C592B2E}">
      <dgm:prSet/>
      <dgm:spPr/>
      <dgm:t>
        <a:bodyPr/>
        <a:lstStyle/>
        <a:p>
          <a:pPr rtl="1"/>
          <a:endParaRPr lang="ar-SA"/>
        </a:p>
      </dgm:t>
    </dgm:pt>
    <dgm:pt modelId="{CAA6B939-563A-4EED-A6DC-C9EB5571779A}">
      <dgm:prSet phldrT="[نص]"/>
      <dgm:spPr/>
      <dgm:t>
        <a:bodyPr/>
        <a:lstStyle/>
        <a:p>
          <a:pPr rtl="1"/>
          <a:r>
            <a:rPr lang="en-US" dirty="0" smtClean="0"/>
            <a:t>Water filter  </a:t>
          </a:r>
          <a:endParaRPr lang="ar-SA" dirty="0"/>
        </a:p>
      </dgm:t>
    </dgm:pt>
    <dgm:pt modelId="{B9B65206-489F-4DA5-A90D-30E9EC9645CF}" type="parTrans" cxnId="{8D48BD03-9B98-4573-8FC1-5321BEC4ED54}">
      <dgm:prSet/>
      <dgm:spPr/>
      <dgm:t>
        <a:bodyPr/>
        <a:lstStyle/>
        <a:p>
          <a:pPr rtl="1"/>
          <a:endParaRPr lang="ar-SA"/>
        </a:p>
      </dgm:t>
    </dgm:pt>
    <dgm:pt modelId="{0BDCF706-760B-4A6E-B830-28332B81147D}" type="sibTrans" cxnId="{8D48BD03-9B98-4573-8FC1-5321BEC4ED54}">
      <dgm:prSet/>
      <dgm:spPr/>
      <dgm:t>
        <a:bodyPr/>
        <a:lstStyle/>
        <a:p>
          <a:pPr rtl="1"/>
          <a:endParaRPr lang="ar-SA"/>
        </a:p>
      </dgm:t>
    </dgm:pt>
    <dgm:pt modelId="{C297CBFF-FCA6-4E9B-905F-DFE3F26228BF}">
      <dgm:prSet phldrT="[نص]"/>
      <dgm:spPr/>
      <dgm:t>
        <a:bodyPr/>
        <a:lstStyle/>
        <a:p>
          <a:pPr rtl="1"/>
          <a:r>
            <a:rPr lang="en-US" dirty="0" smtClean="0"/>
            <a:t>Tubes </a:t>
          </a:r>
          <a:endParaRPr lang="ar-SA" dirty="0"/>
        </a:p>
      </dgm:t>
    </dgm:pt>
    <dgm:pt modelId="{1DB8475C-39AA-49A9-AE81-86215D801242}" type="parTrans" cxnId="{CA545A17-367E-452F-BC5D-7EDE4B48E2B5}">
      <dgm:prSet/>
      <dgm:spPr/>
      <dgm:t>
        <a:bodyPr/>
        <a:lstStyle/>
        <a:p>
          <a:pPr rtl="1"/>
          <a:endParaRPr lang="ar-SA"/>
        </a:p>
      </dgm:t>
    </dgm:pt>
    <dgm:pt modelId="{4B2249BC-1AC3-492C-B698-35260BB5A785}" type="sibTrans" cxnId="{CA545A17-367E-452F-BC5D-7EDE4B48E2B5}">
      <dgm:prSet/>
      <dgm:spPr/>
      <dgm:t>
        <a:bodyPr/>
        <a:lstStyle/>
        <a:p>
          <a:pPr rtl="1"/>
          <a:endParaRPr lang="ar-SA"/>
        </a:p>
      </dgm:t>
    </dgm:pt>
    <dgm:pt modelId="{4A61E2E7-C37D-44D9-8025-A6B2801A6061}">
      <dgm:prSet phldrT="[نص]"/>
      <dgm:spPr/>
      <dgm:t>
        <a:bodyPr/>
        <a:lstStyle/>
        <a:p>
          <a:pPr rtl="1"/>
          <a:r>
            <a:rPr lang="en-US" dirty="0" smtClean="0"/>
            <a:t>Manifold </a:t>
          </a:r>
          <a:endParaRPr lang="ar-SA" dirty="0"/>
        </a:p>
      </dgm:t>
    </dgm:pt>
    <dgm:pt modelId="{5D0F2166-BD16-491A-91FD-8E0EEBC7E1DC}" type="parTrans" cxnId="{D0CF5702-1561-483C-AE0F-FFD2EE49BE19}">
      <dgm:prSet/>
      <dgm:spPr/>
      <dgm:t>
        <a:bodyPr/>
        <a:lstStyle/>
        <a:p>
          <a:pPr rtl="1"/>
          <a:endParaRPr lang="ar-SA"/>
        </a:p>
      </dgm:t>
    </dgm:pt>
    <dgm:pt modelId="{59A8DCA9-7D7B-4251-93A6-7B651B2E69C5}" type="sibTrans" cxnId="{D0CF5702-1561-483C-AE0F-FFD2EE49BE19}">
      <dgm:prSet/>
      <dgm:spPr/>
      <dgm:t>
        <a:bodyPr/>
        <a:lstStyle/>
        <a:p>
          <a:pPr rtl="1"/>
          <a:endParaRPr lang="ar-SA"/>
        </a:p>
      </dgm:t>
    </dgm:pt>
    <dgm:pt modelId="{B78078C9-15BD-4578-BE18-0F7301DA626E}" type="pres">
      <dgm:prSet presAssocID="{939729AF-9CA3-4189-9A2B-429CC6FADE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F4238F0-AA9C-4171-A049-D3E93CDBD622}" type="pres">
      <dgm:prSet presAssocID="{D6B5959E-1439-4FDA-8F6A-12FC45DAC891}" presName="root" presStyleCnt="0"/>
      <dgm:spPr/>
    </dgm:pt>
    <dgm:pt modelId="{D106E53C-440C-4C05-916F-AD8A29385396}" type="pres">
      <dgm:prSet presAssocID="{D6B5959E-1439-4FDA-8F6A-12FC45DAC891}" presName="rootComposite" presStyleCnt="0"/>
      <dgm:spPr/>
    </dgm:pt>
    <dgm:pt modelId="{2D8D1C05-318D-4B9D-B017-6DF0E4CB8436}" type="pres">
      <dgm:prSet presAssocID="{D6B5959E-1439-4FDA-8F6A-12FC45DAC891}" presName="rootText" presStyleLbl="node1" presStyleIdx="0" presStyleCnt="1"/>
      <dgm:spPr/>
      <dgm:t>
        <a:bodyPr/>
        <a:lstStyle/>
        <a:p>
          <a:pPr rtl="1"/>
          <a:endParaRPr lang="ar-SA"/>
        </a:p>
      </dgm:t>
    </dgm:pt>
    <dgm:pt modelId="{014554B7-523F-4AA1-BF93-AF232FB0D886}" type="pres">
      <dgm:prSet presAssocID="{D6B5959E-1439-4FDA-8F6A-12FC45DAC891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C21D29-5942-4C39-A893-D473FA106849}" type="pres">
      <dgm:prSet presAssocID="{D6B5959E-1439-4FDA-8F6A-12FC45DAC891}" presName="childShape" presStyleCnt="0"/>
      <dgm:spPr/>
    </dgm:pt>
    <dgm:pt modelId="{D836026A-5CC9-477E-9D1C-DCA66F29410B}" type="pres">
      <dgm:prSet presAssocID="{1C4231C0-FB12-4F49-9E0D-C8B3B236982D}" presName="Name13" presStyleLbl="parChTrans1D2" presStyleIdx="0" presStyleCnt="4"/>
      <dgm:spPr/>
      <dgm:t>
        <a:bodyPr/>
        <a:lstStyle/>
        <a:p>
          <a:endParaRPr lang="en-US"/>
        </a:p>
      </dgm:t>
    </dgm:pt>
    <dgm:pt modelId="{D15E1B8C-9B45-4778-966F-4FF4E29E70A0}" type="pres">
      <dgm:prSet presAssocID="{9A98CB74-7ACF-4192-B162-02AE16AA90B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BB85ED-CE48-4CF1-9304-440437E06140}" type="pres">
      <dgm:prSet presAssocID="{B9B65206-489F-4DA5-A90D-30E9EC9645CF}" presName="Name13" presStyleLbl="parChTrans1D2" presStyleIdx="1" presStyleCnt="4"/>
      <dgm:spPr/>
      <dgm:t>
        <a:bodyPr/>
        <a:lstStyle/>
        <a:p>
          <a:endParaRPr lang="en-US"/>
        </a:p>
      </dgm:t>
    </dgm:pt>
    <dgm:pt modelId="{734B4852-6126-46CC-ACAD-7D7F4A2BA951}" type="pres">
      <dgm:prSet presAssocID="{CAA6B939-563A-4EED-A6DC-C9EB5571779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A5FF72-9D4A-4C11-804A-A3896C437906}" type="pres">
      <dgm:prSet presAssocID="{1DB8475C-39AA-49A9-AE81-86215D801242}" presName="Name13" presStyleLbl="parChTrans1D2" presStyleIdx="2" presStyleCnt="4"/>
      <dgm:spPr/>
      <dgm:t>
        <a:bodyPr/>
        <a:lstStyle/>
        <a:p>
          <a:endParaRPr lang="en-US"/>
        </a:p>
      </dgm:t>
    </dgm:pt>
    <dgm:pt modelId="{77125231-F7FE-48C2-B22F-86A77F849BB7}" type="pres">
      <dgm:prSet presAssocID="{C297CBFF-FCA6-4E9B-905F-DFE3F26228B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235A2E-EC46-4A20-9894-B9DFB299C033}" type="pres">
      <dgm:prSet presAssocID="{5D0F2166-BD16-491A-91FD-8E0EEBC7E1DC}" presName="Name13" presStyleLbl="parChTrans1D2" presStyleIdx="3" presStyleCnt="4"/>
      <dgm:spPr/>
      <dgm:t>
        <a:bodyPr/>
        <a:lstStyle/>
        <a:p>
          <a:endParaRPr lang="en-US"/>
        </a:p>
      </dgm:t>
    </dgm:pt>
    <dgm:pt modelId="{1E057CD3-462A-4D40-9272-27F984F5A9CA}" type="pres">
      <dgm:prSet presAssocID="{4A61E2E7-C37D-44D9-8025-A6B2801A606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BC6851-41CB-4777-AFB6-5B77B17E7844}" type="presOf" srcId="{D6B5959E-1439-4FDA-8F6A-12FC45DAC891}" destId="{014554B7-523F-4AA1-BF93-AF232FB0D886}" srcOrd="1" destOrd="0" presId="urn:microsoft.com/office/officeart/2005/8/layout/hierarchy3"/>
    <dgm:cxn modelId="{E798EED1-092D-4B84-A13C-DA20E3D6F48F}" srcId="{939729AF-9CA3-4189-9A2B-429CC6FADE30}" destId="{D6B5959E-1439-4FDA-8F6A-12FC45DAC891}" srcOrd="0" destOrd="0" parTransId="{33E03B22-3E57-420B-BC60-3C636BABEB1A}" sibTransId="{0EDD779C-6123-4DBF-90A1-C603078E4190}"/>
    <dgm:cxn modelId="{D4476B7F-910A-4710-B3AB-0DDCF826E6BE}" type="presOf" srcId="{D6B5959E-1439-4FDA-8F6A-12FC45DAC891}" destId="{2D8D1C05-318D-4B9D-B017-6DF0E4CB8436}" srcOrd="0" destOrd="0" presId="urn:microsoft.com/office/officeart/2005/8/layout/hierarchy3"/>
    <dgm:cxn modelId="{CBBC9D03-FEE7-4304-A18D-9F82BDCFDE3A}" type="presOf" srcId="{9A98CB74-7ACF-4192-B162-02AE16AA90B8}" destId="{D15E1B8C-9B45-4778-966F-4FF4E29E70A0}" srcOrd="0" destOrd="0" presId="urn:microsoft.com/office/officeart/2005/8/layout/hierarchy3"/>
    <dgm:cxn modelId="{CBDE97BF-B2B2-4DB4-B560-8DCA85DA26B5}" type="presOf" srcId="{B9B65206-489F-4DA5-A90D-30E9EC9645CF}" destId="{DBBB85ED-CE48-4CF1-9304-440437E06140}" srcOrd="0" destOrd="0" presId="urn:microsoft.com/office/officeart/2005/8/layout/hierarchy3"/>
    <dgm:cxn modelId="{42419941-B2C4-4705-A441-E4289C592B2E}" srcId="{D6B5959E-1439-4FDA-8F6A-12FC45DAC891}" destId="{9A98CB74-7ACF-4192-B162-02AE16AA90B8}" srcOrd="0" destOrd="0" parTransId="{1C4231C0-FB12-4F49-9E0D-C8B3B236982D}" sibTransId="{AD48FD67-7844-4E00-BAB9-A70FDFA9A9B1}"/>
    <dgm:cxn modelId="{CA545A17-367E-452F-BC5D-7EDE4B48E2B5}" srcId="{D6B5959E-1439-4FDA-8F6A-12FC45DAC891}" destId="{C297CBFF-FCA6-4E9B-905F-DFE3F26228BF}" srcOrd="2" destOrd="0" parTransId="{1DB8475C-39AA-49A9-AE81-86215D801242}" sibTransId="{4B2249BC-1AC3-492C-B698-35260BB5A785}"/>
    <dgm:cxn modelId="{D0CF5702-1561-483C-AE0F-FFD2EE49BE19}" srcId="{D6B5959E-1439-4FDA-8F6A-12FC45DAC891}" destId="{4A61E2E7-C37D-44D9-8025-A6B2801A6061}" srcOrd="3" destOrd="0" parTransId="{5D0F2166-BD16-491A-91FD-8E0EEBC7E1DC}" sibTransId="{59A8DCA9-7D7B-4251-93A6-7B651B2E69C5}"/>
    <dgm:cxn modelId="{95A763A0-86FB-4B9D-9275-174A9A01E9A8}" type="presOf" srcId="{5D0F2166-BD16-491A-91FD-8E0EEBC7E1DC}" destId="{70235A2E-EC46-4A20-9894-B9DFB299C033}" srcOrd="0" destOrd="0" presId="urn:microsoft.com/office/officeart/2005/8/layout/hierarchy3"/>
    <dgm:cxn modelId="{5222AEAA-104B-4F99-A2F0-FF55048FCBF9}" type="presOf" srcId="{1C4231C0-FB12-4F49-9E0D-C8B3B236982D}" destId="{D836026A-5CC9-477E-9D1C-DCA66F29410B}" srcOrd="0" destOrd="0" presId="urn:microsoft.com/office/officeart/2005/8/layout/hierarchy3"/>
    <dgm:cxn modelId="{9E7F18AF-21E8-4221-B8B7-22B8F6396BA4}" type="presOf" srcId="{4A61E2E7-C37D-44D9-8025-A6B2801A6061}" destId="{1E057CD3-462A-4D40-9272-27F984F5A9CA}" srcOrd="0" destOrd="0" presId="urn:microsoft.com/office/officeart/2005/8/layout/hierarchy3"/>
    <dgm:cxn modelId="{B889895B-8F75-4321-8C69-4BAEBDF9EA5C}" type="presOf" srcId="{C297CBFF-FCA6-4E9B-905F-DFE3F26228BF}" destId="{77125231-F7FE-48C2-B22F-86A77F849BB7}" srcOrd="0" destOrd="0" presId="urn:microsoft.com/office/officeart/2005/8/layout/hierarchy3"/>
    <dgm:cxn modelId="{9168B6F5-6819-4350-9CEA-C75E0D955380}" type="presOf" srcId="{1DB8475C-39AA-49A9-AE81-86215D801242}" destId="{23A5FF72-9D4A-4C11-804A-A3896C437906}" srcOrd="0" destOrd="0" presId="urn:microsoft.com/office/officeart/2005/8/layout/hierarchy3"/>
    <dgm:cxn modelId="{8D48BD03-9B98-4573-8FC1-5321BEC4ED54}" srcId="{D6B5959E-1439-4FDA-8F6A-12FC45DAC891}" destId="{CAA6B939-563A-4EED-A6DC-C9EB5571779A}" srcOrd="1" destOrd="0" parTransId="{B9B65206-489F-4DA5-A90D-30E9EC9645CF}" sibTransId="{0BDCF706-760B-4A6E-B830-28332B81147D}"/>
    <dgm:cxn modelId="{AC813744-5ECC-407F-BF80-BFC7460770FE}" type="presOf" srcId="{CAA6B939-563A-4EED-A6DC-C9EB5571779A}" destId="{734B4852-6126-46CC-ACAD-7D7F4A2BA951}" srcOrd="0" destOrd="0" presId="urn:microsoft.com/office/officeart/2005/8/layout/hierarchy3"/>
    <dgm:cxn modelId="{1CFCFD1C-5134-42CA-9B81-3F92B819D1B5}" type="presOf" srcId="{939729AF-9CA3-4189-9A2B-429CC6FADE30}" destId="{B78078C9-15BD-4578-BE18-0F7301DA626E}" srcOrd="0" destOrd="0" presId="urn:microsoft.com/office/officeart/2005/8/layout/hierarchy3"/>
    <dgm:cxn modelId="{AC5725D7-71D6-474C-8300-77FC2554DDB6}" type="presParOf" srcId="{B78078C9-15BD-4578-BE18-0F7301DA626E}" destId="{AF4238F0-AA9C-4171-A049-D3E93CDBD622}" srcOrd="0" destOrd="0" presId="urn:microsoft.com/office/officeart/2005/8/layout/hierarchy3"/>
    <dgm:cxn modelId="{40D13045-E628-481F-83C8-53842D519588}" type="presParOf" srcId="{AF4238F0-AA9C-4171-A049-D3E93CDBD622}" destId="{D106E53C-440C-4C05-916F-AD8A29385396}" srcOrd="0" destOrd="0" presId="urn:microsoft.com/office/officeart/2005/8/layout/hierarchy3"/>
    <dgm:cxn modelId="{24E4CE5D-A8EA-4B2D-97C5-77E14E269ED1}" type="presParOf" srcId="{D106E53C-440C-4C05-916F-AD8A29385396}" destId="{2D8D1C05-318D-4B9D-B017-6DF0E4CB8436}" srcOrd="0" destOrd="0" presId="urn:microsoft.com/office/officeart/2005/8/layout/hierarchy3"/>
    <dgm:cxn modelId="{BD918A87-FFFE-4F13-94D7-8A7133F82E72}" type="presParOf" srcId="{D106E53C-440C-4C05-916F-AD8A29385396}" destId="{014554B7-523F-4AA1-BF93-AF232FB0D886}" srcOrd="1" destOrd="0" presId="urn:microsoft.com/office/officeart/2005/8/layout/hierarchy3"/>
    <dgm:cxn modelId="{B180C0B0-6072-4B5B-AFBB-5C9F1734AF79}" type="presParOf" srcId="{AF4238F0-AA9C-4171-A049-D3E93CDBD622}" destId="{DAC21D29-5942-4C39-A893-D473FA106849}" srcOrd="1" destOrd="0" presId="urn:microsoft.com/office/officeart/2005/8/layout/hierarchy3"/>
    <dgm:cxn modelId="{2BA6F144-ACC6-44DE-A5CE-1D8E5B76C98D}" type="presParOf" srcId="{DAC21D29-5942-4C39-A893-D473FA106849}" destId="{D836026A-5CC9-477E-9D1C-DCA66F29410B}" srcOrd="0" destOrd="0" presId="urn:microsoft.com/office/officeart/2005/8/layout/hierarchy3"/>
    <dgm:cxn modelId="{4D6DBEC0-0286-410C-A65F-638E84D0B7A9}" type="presParOf" srcId="{DAC21D29-5942-4C39-A893-D473FA106849}" destId="{D15E1B8C-9B45-4778-966F-4FF4E29E70A0}" srcOrd="1" destOrd="0" presId="urn:microsoft.com/office/officeart/2005/8/layout/hierarchy3"/>
    <dgm:cxn modelId="{F114C7D0-2BEC-4075-A372-AA6B7F8CD098}" type="presParOf" srcId="{DAC21D29-5942-4C39-A893-D473FA106849}" destId="{DBBB85ED-CE48-4CF1-9304-440437E06140}" srcOrd="2" destOrd="0" presId="urn:microsoft.com/office/officeart/2005/8/layout/hierarchy3"/>
    <dgm:cxn modelId="{A89895EC-BFE3-444C-A3AE-924CEB3818F9}" type="presParOf" srcId="{DAC21D29-5942-4C39-A893-D473FA106849}" destId="{734B4852-6126-46CC-ACAD-7D7F4A2BA951}" srcOrd="3" destOrd="0" presId="urn:microsoft.com/office/officeart/2005/8/layout/hierarchy3"/>
    <dgm:cxn modelId="{46E5B072-AA18-4A4A-8242-4CA176BFD8BB}" type="presParOf" srcId="{DAC21D29-5942-4C39-A893-D473FA106849}" destId="{23A5FF72-9D4A-4C11-804A-A3896C437906}" srcOrd="4" destOrd="0" presId="urn:microsoft.com/office/officeart/2005/8/layout/hierarchy3"/>
    <dgm:cxn modelId="{CF13601C-A31D-45A5-AD06-8C6114C83E95}" type="presParOf" srcId="{DAC21D29-5942-4C39-A893-D473FA106849}" destId="{77125231-F7FE-48C2-B22F-86A77F849BB7}" srcOrd="5" destOrd="0" presId="urn:microsoft.com/office/officeart/2005/8/layout/hierarchy3"/>
    <dgm:cxn modelId="{4155CE2C-0C17-4D1E-9BB9-85D9046AFD71}" type="presParOf" srcId="{DAC21D29-5942-4C39-A893-D473FA106849}" destId="{70235A2E-EC46-4A20-9894-B9DFB299C033}" srcOrd="6" destOrd="0" presId="urn:microsoft.com/office/officeart/2005/8/layout/hierarchy3"/>
    <dgm:cxn modelId="{3B5E11FD-2E66-4418-892B-D98A0F8D48CD}" type="presParOf" srcId="{DAC21D29-5942-4C39-A893-D473FA106849}" destId="{1E057CD3-462A-4D40-9272-27F984F5A9C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5C578F-6E8B-4211-B1FE-4BC14AE0EE37}" type="doc">
      <dgm:prSet loTypeId="urn:microsoft.com/office/officeart/2005/8/layout/equation2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BA6F113-4F17-45C4-8AE9-8E81EE186598}">
      <dgm:prSet phldrT="[نص]" custT="1"/>
      <dgm:spPr/>
      <dgm:t>
        <a:bodyPr/>
        <a:lstStyle/>
        <a:p>
          <a:pPr rtl="1"/>
          <a:r>
            <a:rPr lang="en-US" sz="2000" dirty="0" smtClean="0"/>
            <a:t>LCD </a:t>
          </a:r>
          <a:endParaRPr lang="ar-SA" sz="2000" dirty="0"/>
        </a:p>
      </dgm:t>
    </dgm:pt>
    <dgm:pt modelId="{34F400B1-DD35-4BC1-833B-6246370003EB}" type="parTrans" cxnId="{F64EECBA-D128-4BDE-A0BE-7ED7888DDAD7}">
      <dgm:prSet/>
      <dgm:spPr/>
      <dgm:t>
        <a:bodyPr/>
        <a:lstStyle/>
        <a:p>
          <a:pPr rtl="1"/>
          <a:endParaRPr lang="ar-SA"/>
        </a:p>
      </dgm:t>
    </dgm:pt>
    <dgm:pt modelId="{9C50A43B-5455-4E57-9FE8-B24966A28DA1}" type="sibTrans" cxnId="{F64EECBA-D128-4BDE-A0BE-7ED7888DDAD7}">
      <dgm:prSet/>
      <dgm:spPr/>
      <dgm:t>
        <a:bodyPr/>
        <a:lstStyle/>
        <a:p>
          <a:pPr rtl="1"/>
          <a:endParaRPr lang="ar-SA"/>
        </a:p>
      </dgm:t>
    </dgm:pt>
    <dgm:pt modelId="{BE29DDE4-7955-411C-BEEF-1226C2AAB135}">
      <dgm:prSet phldrT="[نص]" custT="1"/>
      <dgm:spPr/>
      <dgm:t>
        <a:bodyPr/>
        <a:lstStyle/>
        <a:p>
          <a:pPr rtl="1"/>
          <a:r>
            <a:rPr lang="en-US" sz="1800" dirty="0" smtClean="0"/>
            <a:t>Key-Pad</a:t>
          </a:r>
          <a:endParaRPr lang="ar-SA" sz="1800" dirty="0"/>
        </a:p>
      </dgm:t>
    </dgm:pt>
    <dgm:pt modelId="{D90AE5C1-7701-447E-A2A6-E0D6410D3A11}" type="parTrans" cxnId="{E7C94753-5D09-4210-9E58-B6AFCBEC483C}">
      <dgm:prSet/>
      <dgm:spPr/>
      <dgm:t>
        <a:bodyPr/>
        <a:lstStyle/>
        <a:p>
          <a:pPr rtl="1"/>
          <a:endParaRPr lang="ar-SA"/>
        </a:p>
      </dgm:t>
    </dgm:pt>
    <dgm:pt modelId="{866AC7C0-59CB-4093-A77B-BA06228EC8F7}" type="sibTrans" cxnId="{E7C94753-5D09-4210-9E58-B6AFCBEC483C}">
      <dgm:prSet/>
      <dgm:spPr/>
      <dgm:t>
        <a:bodyPr/>
        <a:lstStyle/>
        <a:p>
          <a:pPr rtl="1"/>
          <a:endParaRPr lang="ar-SA"/>
        </a:p>
      </dgm:t>
    </dgm:pt>
    <dgm:pt modelId="{70CC7D39-9F8C-4A49-B818-3961E188CEBC}">
      <dgm:prSet phldrT="[نص]" custT="1"/>
      <dgm:spPr/>
      <dgm:t>
        <a:bodyPr/>
        <a:lstStyle/>
        <a:p>
          <a:pPr rtl="1"/>
          <a:r>
            <a:rPr lang="en-US" sz="2000" dirty="0" smtClean="0"/>
            <a:t>Relay</a:t>
          </a:r>
          <a:endParaRPr lang="ar-SA" sz="2000" dirty="0"/>
        </a:p>
      </dgm:t>
    </dgm:pt>
    <dgm:pt modelId="{967250CF-8CE6-4360-A8C1-867128226819}" type="parTrans" cxnId="{E36F758F-886D-4EE3-8A02-1846FAF18D22}">
      <dgm:prSet/>
      <dgm:spPr/>
      <dgm:t>
        <a:bodyPr/>
        <a:lstStyle/>
        <a:p>
          <a:pPr rtl="1"/>
          <a:endParaRPr lang="ar-SA"/>
        </a:p>
      </dgm:t>
    </dgm:pt>
    <dgm:pt modelId="{E55E29D7-E89F-4B58-9548-08E55D17C370}" type="sibTrans" cxnId="{E36F758F-886D-4EE3-8A02-1846FAF18D22}">
      <dgm:prSet/>
      <dgm:spPr/>
      <dgm:t>
        <a:bodyPr/>
        <a:lstStyle/>
        <a:p>
          <a:pPr rtl="1"/>
          <a:endParaRPr lang="ar-SA"/>
        </a:p>
      </dgm:t>
    </dgm:pt>
    <dgm:pt modelId="{6DD5A5E0-7F07-4730-8A5D-CB4D24E2A10C}">
      <dgm:prSet custT="1"/>
      <dgm:spPr/>
      <dgm:t>
        <a:bodyPr/>
        <a:lstStyle/>
        <a:p>
          <a:pPr rtl="1"/>
          <a:r>
            <a:rPr lang="en-US" sz="1600" dirty="0" smtClean="0"/>
            <a:t>IR sensor </a:t>
          </a:r>
          <a:endParaRPr lang="ar-SA" sz="1600" dirty="0"/>
        </a:p>
      </dgm:t>
    </dgm:pt>
    <dgm:pt modelId="{335095D5-5A0C-44AE-B50B-E5217DE0FBE1}" type="parTrans" cxnId="{FEDFA1F1-47F8-4D60-9218-1BE38007E6F6}">
      <dgm:prSet/>
      <dgm:spPr/>
      <dgm:t>
        <a:bodyPr/>
        <a:lstStyle/>
        <a:p>
          <a:pPr rtl="1"/>
          <a:endParaRPr lang="ar-SA"/>
        </a:p>
      </dgm:t>
    </dgm:pt>
    <dgm:pt modelId="{47FD4CF7-5354-4040-B17D-2FF96D21BE92}" type="sibTrans" cxnId="{FEDFA1F1-47F8-4D60-9218-1BE38007E6F6}">
      <dgm:prSet/>
      <dgm:spPr/>
      <dgm:t>
        <a:bodyPr/>
        <a:lstStyle/>
        <a:p>
          <a:pPr rtl="1"/>
          <a:endParaRPr lang="ar-SA"/>
        </a:p>
      </dgm:t>
    </dgm:pt>
    <dgm:pt modelId="{E3BF7A4C-6FBD-4668-9769-E8FA60805C64}">
      <dgm:prSet custT="1"/>
      <dgm:spPr/>
      <dgm:t>
        <a:bodyPr/>
        <a:lstStyle/>
        <a:p>
          <a:pPr rtl="1"/>
          <a:r>
            <a:rPr lang="en-US" sz="1600" dirty="0" smtClean="0"/>
            <a:t>Pressure sensor</a:t>
          </a:r>
          <a:r>
            <a:rPr lang="en-US" sz="500" dirty="0" smtClean="0"/>
            <a:t> </a:t>
          </a:r>
          <a:endParaRPr lang="ar-SA" sz="500" dirty="0"/>
        </a:p>
      </dgm:t>
    </dgm:pt>
    <dgm:pt modelId="{64FF31D5-21FB-42BA-82BC-819AF034EF3D}" type="parTrans" cxnId="{D8AD4791-F2E7-4214-8A70-AB6914E2E43C}">
      <dgm:prSet/>
      <dgm:spPr/>
      <dgm:t>
        <a:bodyPr/>
        <a:lstStyle/>
        <a:p>
          <a:pPr rtl="1"/>
          <a:endParaRPr lang="ar-SA"/>
        </a:p>
      </dgm:t>
    </dgm:pt>
    <dgm:pt modelId="{C0F2595D-F341-416F-A850-D9DAD00488FD}" type="sibTrans" cxnId="{D8AD4791-F2E7-4214-8A70-AB6914E2E43C}">
      <dgm:prSet/>
      <dgm:spPr/>
      <dgm:t>
        <a:bodyPr/>
        <a:lstStyle/>
        <a:p>
          <a:pPr rtl="1"/>
          <a:endParaRPr lang="ar-SA"/>
        </a:p>
      </dgm:t>
    </dgm:pt>
    <dgm:pt modelId="{2C3DE369-7DD5-4EB2-94F9-48CF065B2B75}">
      <dgm:prSet/>
      <dgm:spPr/>
      <dgm:t>
        <a:bodyPr/>
        <a:lstStyle/>
        <a:p>
          <a:pPr rtl="1"/>
          <a:r>
            <a:rPr lang="en-US" dirty="0" smtClean="0"/>
            <a:t>Electrical parts </a:t>
          </a:r>
          <a:endParaRPr lang="ar-SA" dirty="0"/>
        </a:p>
      </dgm:t>
    </dgm:pt>
    <dgm:pt modelId="{FC06C3F9-2D56-4A69-9D22-05CA1A01FF88}" type="parTrans" cxnId="{878AF9F1-CCB3-44EF-BE6A-795DB25355F9}">
      <dgm:prSet/>
      <dgm:spPr/>
      <dgm:t>
        <a:bodyPr/>
        <a:lstStyle/>
        <a:p>
          <a:pPr rtl="1"/>
          <a:endParaRPr lang="ar-SA"/>
        </a:p>
      </dgm:t>
    </dgm:pt>
    <dgm:pt modelId="{B67A2248-5D90-4846-B4D0-EFF73016BCA3}" type="sibTrans" cxnId="{878AF9F1-CCB3-44EF-BE6A-795DB25355F9}">
      <dgm:prSet/>
      <dgm:spPr/>
      <dgm:t>
        <a:bodyPr/>
        <a:lstStyle/>
        <a:p>
          <a:pPr rtl="1"/>
          <a:endParaRPr lang="ar-SA"/>
        </a:p>
      </dgm:t>
    </dgm:pt>
    <dgm:pt modelId="{92A476AE-3A84-41A3-9641-5EAA51AF361E}">
      <dgm:prSet custT="1"/>
      <dgm:spPr/>
      <dgm:t>
        <a:bodyPr/>
        <a:lstStyle/>
        <a:p>
          <a:pPr rtl="1"/>
          <a:r>
            <a:rPr lang="en-US" sz="1400" dirty="0" smtClean="0"/>
            <a:t>Micro controlling </a:t>
          </a:r>
          <a:endParaRPr lang="ar-SA" sz="1400" dirty="0"/>
        </a:p>
      </dgm:t>
    </dgm:pt>
    <dgm:pt modelId="{69302FCC-A758-4C84-A92C-51F7347A3F27}" type="parTrans" cxnId="{5D7F97AE-E8D8-478C-BF44-C025C3C45FDC}">
      <dgm:prSet/>
      <dgm:spPr/>
      <dgm:t>
        <a:bodyPr/>
        <a:lstStyle/>
        <a:p>
          <a:pPr rtl="1"/>
          <a:endParaRPr lang="ar-SA"/>
        </a:p>
      </dgm:t>
    </dgm:pt>
    <dgm:pt modelId="{14D923E3-DC8F-4D9F-AD63-DEF4259632FF}" type="sibTrans" cxnId="{5D7F97AE-E8D8-478C-BF44-C025C3C45FDC}">
      <dgm:prSet/>
      <dgm:spPr/>
      <dgm:t>
        <a:bodyPr/>
        <a:lstStyle/>
        <a:p>
          <a:pPr rtl="1"/>
          <a:endParaRPr lang="ar-SA"/>
        </a:p>
      </dgm:t>
    </dgm:pt>
    <dgm:pt modelId="{043C3834-6103-429D-8CCF-F406BCDAAF3B}" type="pres">
      <dgm:prSet presAssocID="{2E5C578F-6E8B-4211-B1FE-4BC14AE0EE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B2C7AA-754E-46AD-A7A5-F29D5A3DB206}" type="pres">
      <dgm:prSet presAssocID="{2E5C578F-6E8B-4211-B1FE-4BC14AE0EE37}" presName="vNodes" presStyleCnt="0"/>
      <dgm:spPr/>
    </dgm:pt>
    <dgm:pt modelId="{56A3472F-F740-47F1-8A9E-6DA4DD256F29}" type="pres">
      <dgm:prSet presAssocID="{DBA6F113-4F17-45C4-8AE9-8E81EE186598}" presName="node" presStyleLbl="node1" presStyleIdx="0" presStyleCnt="7" custScaleX="317619" custScaleY="2075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26369-F73E-4241-87E6-FB946D22BD88}" type="pres">
      <dgm:prSet presAssocID="{9C50A43B-5455-4E57-9FE8-B24966A28DA1}" presName="spacerT" presStyleCnt="0"/>
      <dgm:spPr/>
    </dgm:pt>
    <dgm:pt modelId="{85716B3C-C55B-4A93-A9A6-FD4784B86732}" type="pres">
      <dgm:prSet presAssocID="{9C50A43B-5455-4E57-9FE8-B24966A28DA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CD700ED-C8EC-4E2D-9EC7-C8B9234A2A0B}" type="pres">
      <dgm:prSet presAssocID="{9C50A43B-5455-4E57-9FE8-B24966A28DA1}" presName="spacerB" presStyleCnt="0"/>
      <dgm:spPr/>
    </dgm:pt>
    <dgm:pt modelId="{BB907EB2-ECAB-4BA3-801D-DCC68DE55531}" type="pres">
      <dgm:prSet presAssocID="{BE29DDE4-7955-411C-BEEF-1226C2AAB135}" presName="node" presStyleLbl="node1" presStyleIdx="1" presStyleCnt="7" custScaleX="305908" custScaleY="1609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170E0F-9748-4B39-826D-476582577BB6}" type="pres">
      <dgm:prSet presAssocID="{866AC7C0-59CB-4093-A77B-BA06228EC8F7}" presName="spacerT" presStyleCnt="0"/>
      <dgm:spPr/>
    </dgm:pt>
    <dgm:pt modelId="{8DC9214C-DCD6-48B7-91CC-4FB15648F395}" type="pres">
      <dgm:prSet presAssocID="{866AC7C0-59CB-4093-A77B-BA06228EC8F7}" presName="sibTrans" presStyleLbl="sibTrans2D1" presStyleIdx="1" presStyleCnt="6"/>
      <dgm:spPr/>
      <dgm:t>
        <a:bodyPr/>
        <a:lstStyle/>
        <a:p>
          <a:endParaRPr lang="en-US"/>
        </a:p>
      </dgm:t>
    </dgm:pt>
    <dgm:pt modelId="{CACD0847-CAC2-42E2-8918-5217B62296C5}" type="pres">
      <dgm:prSet presAssocID="{866AC7C0-59CB-4093-A77B-BA06228EC8F7}" presName="spacerB" presStyleCnt="0"/>
      <dgm:spPr/>
    </dgm:pt>
    <dgm:pt modelId="{E504DBD0-65AB-4E6E-BD7A-6ADA55BD4AC9}" type="pres">
      <dgm:prSet presAssocID="{6DD5A5E0-7F07-4730-8A5D-CB4D24E2A10C}" presName="node" presStyleLbl="node1" presStyleIdx="2" presStyleCnt="7" custScaleX="294450" custScaleY="1323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8A90DE-F86D-4159-A26F-8487C79DAA42}" type="pres">
      <dgm:prSet presAssocID="{47FD4CF7-5354-4040-B17D-2FF96D21BE92}" presName="spacerT" presStyleCnt="0"/>
      <dgm:spPr/>
    </dgm:pt>
    <dgm:pt modelId="{68E00E00-D551-4D24-9D6A-8B0B5923DAAE}" type="pres">
      <dgm:prSet presAssocID="{47FD4CF7-5354-4040-B17D-2FF96D21BE92}" presName="sibTrans" presStyleLbl="sibTrans2D1" presStyleIdx="2" presStyleCnt="6"/>
      <dgm:spPr/>
      <dgm:t>
        <a:bodyPr/>
        <a:lstStyle/>
        <a:p>
          <a:endParaRPr lang="en-US"/>
        </a:p>
      </dgm:t>
    </dgm:pt>
    <dgm:pt modelId="{D3401098-96C1-4EE7-B18D-F898F320D497}" type="pres">
      <dgm:prSet presAssocID="{47FD4CF7-5354-4040-B17D-2FF96D21BE92}" presName="spacerB" presStyleCnt="0"/>
      <dgm:spPr/>
    </dgm:pt>
    <dgm:pt modelId="{1993E7B7-C80A-49E2-B3F7-FE1D4D97BE3E}" type="pres">
      <dgm:prSet presAssocID="{E3BF7A4C-6FBD-4668-9769-E8FA60805C64}" presName="node" presStyleLbl="node1" presStyleIdx="3" presStyleCnt="7" custScaleX="3110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0B01C3-D688-49BC-9308-6A1AD2F162D5}" type="pres">
      <dgm:prSet presAssocID="{C0F2595D-F341-416F-A850-D9DAD00488FD}" presName="spacerT" presStyleCnt="0"/>
      <dgm:spPr/>
    </dgm:pt>
    <dgm:pt modelId="{0E79B301-BB8F-4792-BE26-1EB578AF85BF}" type="pres">
      <dgm:prSet presAssocID="{C0F2595D-F341-416F-A850-D9DAD00488FD}" presName="sibTrans" presStyleLbl="sibTrans2D1" presStyleIdx="3" presStyleCnt="6"/>
      <dgm:spPr/>
      <dgm:t>
        <a:bodyPr/>
        <a:lstStyle/>
        <a:p>
          <a:endParaRPr lang="en-US"/>
        </a:p>
      </dgm:t>
    </dgm:pt>
    <dgm:pt modelId="{8E828C09-4D9B-498D-B84A-F5CE76DDB61F}" type="pres">
      <dgm:prSet presAssocID="{C0F2595D-F341-416F-A850-D9DAD00488FD}" presName="spacerB" presStyleCnt="0"/>
      <dgm:spPr/>
    </dgm:pt>
    <dgm:pt modelId="{AE3FDE55-EAD8-47F4-89F6-80938FAFDA08}" type="pres">
      <dgm:prSet presAssocID="{70CC7D39-9F8C-4A49-B818-3961E188CEBC}" presName="node" presStyleLbl="node1" presStyleIdx="4" presStyleCnt="7" custScaleX="3110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AEAACD-20E9-42BD-85DB-E24BBA8A309F}" type="pres">
      <dgm:prSet presAssocID="{E55E29D7-E89F-4B58-9548-08E55D17C370}" presName="spacerT" presStyleCnt="0"/>
      <dgm:spPr/>
    </dgm:pt>
    <dgm:pt modelId="{D593CBA8-76C1-413B-85F9-92DA35693E6E}" type="pres">
      <dgm:prSet presAssocID="{E55E29D7-E89F-4B58-9548-08E55D17C370}" presName="sibTrans" presStyleLbl="sibTrans2D1" presStyleIdx="4" presStyleCnt="6"/>
      <dgm:spPr/>
      <dgm:t>
        <a:bodyPr/>
        <a:lstStyle/>
        <a:p>
          <a:endParaRPr lang="en-US"/>
        </a:p>
      </dgm:t>
    </dgm:pt>
    <dgm:pt modelId="{03C4C665-ED35-4EA9-A383-EAF1FBCAD926}" type="pres">
      <dgm:prSet presAssocID="{E55E29D7-E89F-4B58-9548-08E55D17C370}" presName="spacerB" presStyleCnt="0"/>
      <dgm:spPr/>
    </dgm:pt>
    <dgm:pt modelId="{F6B0B65F-9A12-4674-A62A-372D441CDAEF}" type="pres">
      <dgm:prSet presAssocID="{92A476AE-3A84-41A3-9641-5EAA51AF361E}" presName="node" presStyleLbl="node1" presStyleIdx="5" presStyleCnt="7" custScaleX="2917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4AC0D8-ACEE-4008-B6FC-ADF22277D585}" type="pres">
      <dgm:prSet presAssocID="{2E5C578F-6E8B-4211-B1FE-4BC14AE0EE37}" presName="sibTransLast" presStyleLbl="sibTrans2D1" presStyleIdx="5" presStyleCnt="6"/>
      <dgm:spPr/>
      <dgm:t>
        <a:bodyPr/>
        <a:lstStyle/>
        <a:p>
          <a:endParaRPr lang="en-US"/>
        </a:p>
      </dgm:t>
    </dgm:pt>
    <dgm:pt modelId="{5A144B78-C7E7-497F-B1AC-8E7004E0D543}" type="pres">
      <dgm:prSet presAssocID="{2E5C578F-6E8B-4211-B1FE-4BC14AE0EE37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445C309F-6AEC-45F9-8F72-700B07E332B5}" type="pres">
      <dgm:prSet presAssocID="{2E5C578F-6E8B-4211-B1FE-4BC14AE0EE37}" presName="lastNode" presStyleLbl="node1" presStyleIdx="6" presStyleCnt="7" custScaleX="2711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E119F7-8CF9-4284-B6E7-8CFE279BF2BB}" type="presOf" srcId="{9C50A43B-5455-4E57-9FE8-B24966A28DA1}" destId="{85716B3C-C55B-4A93-A9A6-FD4784B86732}" srcOrd="0" destOrd="0" presId="urn:microsoft.com/office/officeart/2005/8/layout/equation2"/>
    <dgm:cxn modelId="{36E7B7AD-C125-4EB8-AC83-22B19A01D1BF}" type="presOf" srcId="{866AC7C0-59CB-4093-A77B-BA06228EC8F7}" destId="{8DC9214C-DCD6-48B7-91CC-4FB15648F395}" srcOrd="0" destOrd="0" presId="urn:microsoft.com/office/officeart/2005/8/layout/equation2"/>
    <dgm:cxn modelId="{878AF9F1-CCB3-44EF-BE6A-795DB25355F9}" srcId="{2E5C578F-6E8B-4211-B1FE-4BC14AE0EE37}" destId="{2C3DE369-7DD5-4EB2-94F9-48CF065B2B75}" srcOrd="6" destOrd="0" parTransId="{FC06C3F9-2D56-4A69-9D22-05CA1A01FF88}" sibTransId="{B67A2248-5D90-4846-B4D0-EFF73016BCA3}"/>
    <dgm:cxn modelId="{FEDFA1F1-47F8-4D60-9218-1BE38007E6F6}" srcId="{2E5C578F-6E8B-4211-B1FE-4BC14AE0EE37}" destId="{6DD5A5E0-7F07-4730-8A5D-CB4D24E2A10C}" srcOrd="2" destOrd="0" parTransId="{335095D5-5A0C-44AE-B50B-E5217DE0FBE1}" sibTransId="{47FD4CF7-5354-4040-B17D-2FF96D21BE92}"/>
    <dgm:cxn modelId="{F8E2F232-EE6D-438C-8D95-0A212DCCF184}" type="presOf" srcId="{2C3DE369-7DD5-4EB2-94F9-48CF065B2B75}" destId="{445C309F-6AEC-45F9-8F72-700B07E332B5}" srcOrd="0" destOrd="0" presId="urn:microsoft.com/office/officeart/2005/8/layout/equation2"/>
    <dgm:cxn modelId="{E7C94753-5D09-4210-9E58-B6AFCBEC483C}" srcId="{2E5C578F-6E8B-4211-B1FE-4BC14AE0EE37}" destId="{BE29DDE4-7955-411C-BEEF-1226C2AAB135}" srcOrd="1" destOrd="0" parTransId="{D90AE5C1-7701-447E-A2A6-E0D6410D3A11}" sibTransId="{866AC7C0-59CB-4093-A77B-BA06228EC8F7}"/>
    <dgm:cxn modelId="{AEAE2147-0E18-4BAC-9572-34D01C824ED6}" type="presOf" srcId="{DBA6F113-4F17-45C4-8AE9-8E81EE186598}" destId="{56A3472F-F740-47F1-8A9E-6DA4DD256F29}" srcOrd="0" destOrd="0" presId="urn:microsoft.com/office/officeart/2005/8/layout/equation2"/>
    <dgm:cxn modelId="{E36F758F-886D-4EE3-8A02-1846FAF18D22}" srcId="{2E5C578F-6E8B-4211-B1FE-4BC14AE0EE37}" destId="{70CC7D39-9F8C-4A49-B818-3961E188CEBC}" srcOrd="4" destOrd="0" parTransId="{967250CF-8CE6-4360-A8C1-867128226819}" sibTransId="{E55E29D7-E89F-4B58-9548-08E55D17C370}"/>
    <dgm:cxn modelId="{5D7F97AE-E8D8-478C-BF44-C025C3C45FDC}" srcId="{2E5C578F-6E8B-4211-B1FE-4BC14AE0EE37}" destId="{92A476AE-3A84-41A3-9641-5EAA51AF361E}" srcOrd="5" destOrd="0" parTransId="{69302FCC-A758-4C84-A92C-51F7347A3F27}" sibTransId="{14D923E3-DC8F-4D9F-AD63-DEF4259632FF}"/>
    <dgm:cxn modelId="{897FE12D-4599-4221-9F72-20597904750B}" type="presOf" srcId="{E3BF7A4C-6FBD-4668-9769-E8FA60805C64}" destId="{1993E7B7-C80A-49E2-B3F7-FE1D4D97BE3E}" srcOrd="0" destOrd="0" presId="urn:microsoft.com/office/officeart/2005/8/layout/equation2"/>
    <dgm:cxn modelId="{C0E8628E-D322-46FA-B796-43BCC21441F7}" type="presOf" srcId="{2E5C578F-6E8B-4211-B1FE-4BC14AE0EE37}" destId="{043C3834-6103-429D-8CCF-F406BCDAAF3B}" srcOrd="0" destOrd="0" presId="urn:microsoft.com/office/officeart/2005/8/layout/equation2"/>
    <dgm:cxn modelId="{D8AD4791-F2E7-4214-8A70-AB6914E2E43C}" srcId="{2E5C578F-6E8B-4211-B1FE-4BC14AE0EE37}" destId="{E3BF7A4C-6FBD-4668-9769-E8FA60805C64}" srcOrd="3" destOrd="0" parTransId="{64FF31D5-21FB-42BA-82BC-819AF034EF3D}" sibTransId="{C0F2595D-F341-416F-A850-D9DAD00488FD}"/>
    <dgm:cxn modelId="{2AE7B45A-5410-465D-A1B9-603383B35567}" type="presOf" srcId="{E55E29D7-E89F-4B58-9548-08E55D17C370}" destId="{D593CBA8-76C1-413B-85F9-92DA35693E6E}" srcOrd="0" destOrd="0" presId="urn:microsoft.com/office/officeart/2005/8/layout/equation2"/>
    <dgm:cxn modelId="{8FC5FCDC-7BF3-4131-ABDA-B8C1C45880E3}" type="presOf" srcId="{92A476AE-3A84-41A3-9641-5EAA51AF361E}" destId="{F6B0B65F-9A12-4674-A62A-372D441CDAEF}" srcOrd="0" destOrd="0" presId="urn:microsoft.com/office/officeart/2005/8/layout/equation2"/>
    <dgm:cxn modelId="{2BC0DF2E-FC6E-40CC-A48D-1FBF602C1406}" type="presOf" srcId="{BE29DDE4-7955-411C-BEEF-1226C2AAB135}" destId="{BB907EB2-ECAB-4BA3-801D-DCC68DE55531}" srcOrd="0" destOrd="0" presId="urn:microsoft.com/office/officeart/2005/8/layout/equation2"/>
    <dgm:cxn modelId="{3C9EA572-41D9-43BB-A950-3B38AAFCB7C4}" type="presOf" srcId="{14D923E3-DC8F-4D9F-AD63-DEF4259632FF}" destId="{5A144B78-C7E7-497F-B1AC-8E7004E0D543}" srcOrd="1" destOrd="0" presId="urn:microsoft.com/office/officeart/2005/8/layout/equation2"/>
    <dgm:cxn modelId="{2AF0ADB1-6754-4BBB-B0C9-59620AD47E1E}" type="presOf" srcId="{47FD4CF7-5354-4040-B17D-2FF96D21BE92}" destId="{68E00E00-D551-4D24-9D6A-8B0B5923DAAE}" srcOrd="0" destOrd="0" presId="urn:microsoft.com/office/officeart/2005/8/layout/equation2"/>
    <dgm:cxn modelId="{A5B52A1A-F806-4223-8829-251A775A6D41}" type="presOf" srcId="{6DD5A5E0-7F07-4730-8A5D-CB4D24E2A10C}" destId="{E504DBD0-65AB-4E6E-BD7A-6ADA55BD4AC9}" srcOrd="0" destOrd="0" presId="urn:microsoft.com/office/officeart/2005/8/layout/equation2"/>
    <dgm:cxn modelId="{94448F23-EE78-49B2-8399-71CD7BA01F2B}" type="presOf" srcId="{70CC7D39-9F8C-4A49-B818-3961E188CEBC}" destId="{AE3FDE55-EAD8-47F4-89F6-80938FAFDA08}" srcOrd="0" destOrd="0" presId="urn:microsoft.com/office/officeart/2005/8/layout/equation2"/>
    <dgm:cxn modelId="{F64EECBA-D128-4BDE-A0BE-7ED7888DDAD7}" srcId="{2E5C578F-6E8B-4211-B1FE-4BC14AE0EE37}" destId="{DBA6F113-4F17-45C4-8AE9-8E81EE186598}" srcOrd="0" destOrd="0" parTransId="{34F400B1-DD35-4BC1-833B-6246370003EB}" sibTransId="{9C50A43B-5455-4E57-9FE8-B24966A28DA1}"/>
    <dgm:cxn modelId="{56D07718-6BE1-45BC-9EA0-FE0C7EB3AC4B}" type="presOf" srcId="{14D923E3-DC8F-4D9F-AD63-DEF4259632FF}" destId="{544AC0D8-ACEE-4008-B6FC-ADF22277D585}" srcOrd="0" destOrd="0" presId="urn:microsoft.com/office/officeart/2005/8/layout/equation2"/>
    <dgm:cxn modelId="{475417D3-3A74-4A3A-8759-7F1AB6490D23}" type="presOf" srcId="{C0F2595D-F341-416F-A850-D9DAD00488FD}" destId="{0E79B301-BB8F-4792-BE26-1EB578AF85BF}" srcOrd="0" destOrd="0" presId="urn:microsoft.com/office/officeart/2005/8/layout/equation2"/>
    <dgm:cxn modelId="{2F5E5D84-ED17-4854-883C-F9F70C9DAAB4}" type="presParOf" srcId="{043C3834-6103-429D-8CCF-F406BCDAAF3B}" destId="{EDB2C7AA-754E-46AD-A7A5-F29D5A3DB206}" srcOrd="0" destOrd="0" presId="urn:microsoft.com/office/officeart/2005/8/layout/equation2"/>
    <dgm:cxn modelId="{14326D79-349F-43B8-8F91-86172675A4D3}" type="presParOf" srcId="{EDB2C7AA-754E-46AD-A7A5-F29D5A3DB206}" destId="{56A3472F-F740-47F1-8A9E-6DA4DD256F29}" srcOrd="0" destOrd="0" presId="urn:microsoft.com/office/officeart/2005/8/layout/equation2"/>
    <dgm:cxn modelId="{EEB0135A-AF90-4218-BF30-5CCE359893FA}" type="presParOf" srcId="{EDB2C7AA-754E-46AD-A7A5-F29D5A3DB206}" destId="{19626369-F73E-4241-87E6-FB946D22BD88}" srcOrd="1" destOrd="0" presId="urn:microsoft.com/office/officeart/2005/8/layout/equation2"/>
    <dgm:cxn modelId="{2268E88D-E9DB-4293-835E-9D2F8D15D248}" type="presParOf" srcId="{EDB2C7AA-754E-46AD-A7A5-F29D5A3DB206}" destId="{85716B3C-C55B-4A93-A9A6-FD4784B86732}" srcOrd="2" destOrd="0" presId="urn:microsoft.com/office/officeart/2005/8/layout/equation2"/>
    <dgm:cxn modelId="{05B2FC1C-1AD9-4BE6-A126-59CA8C01EA1A}" type="presParOf" srcId="{EDB2C7AA-754E-46AD-A7A5-F29D5A3DB206}" destId="{DCD700ED-C8EC-4E2D-9EC7-C8B9234A2A0B}" srcOrd="3" destOrd="0" presId="urn:microsoft.com/office/officeart/2005/8/layout/equation2"/>
    <dgm:cxn modelId="{ACD27738-CB20-4A16-9633-D0359DA64DBD}" type="presParOf" srcId="{EDB2C7AA-754E-46AD-A7A5-F29D5A3DB206}" destId="{BB907EB2-ECAB-4BA3-801D-DCC68DE55531}" srcOrd="4" destOrd="0" presId="urn:microsoft.com/office/officeart/2005/8/layout/equation2"/>
    <dgm:cxn modelId="{C44825EB-40F0-443F-9D74-E347E5F24E54}" type="presParOf" srcId="{EDB2C7AA-754E-46AD-A7A5-F29D5A3DB206}" destId="{53170E0F-9748-4B39-826D-476582577BB6}" srcOrd="5" destOrd="0" presId="urn:microsoft.com/office/officeart/2005/8/layout/equation2"/>
    <dgm:cxn modelId="{39402ABA-6C6E-4B30-BAB7-CA17C9580D73}" type="presParOf" srcId="{EDB2C7AA-754E-46AD-A7A5-F29D5A3DB206}" destId="{8DC9214C-DCD6-48B7-91CC-4FB15648F395}" srcOrd="6" destOrd="0" presId="urn:microsoft.com/office/officeart/2005/8/layout/equation2"/>
    <dgm:cxn modelId="{AFACF076-770A-4434-926C-BB3C8C0029A8}" type="presParOf" srcId="{EDB2C7AA-754E-46AD-A7A5-F29D5A3DB206}" destId="{CACD0847-CAC2-42E2-8918-5217B62296C5}" srcOrd="7" destOrd="0" presId="urn:microsoft.com/office/officeart/2005/8/layout/equation2"/>
    <dgm:cxn modelId="{F0AEEB03-098D-40F1-8207-0B3808B02013}" type="presParOf" srcId="{EDB2C7AA-754E-46AD-A7A5-F29D5A3DB206}" destId="{E504DBD0-65AB-4E6E-BD7A-6ADA55BD4AC9}" srcOrd="8" destOrd="0" presId="urn:microsoft.com/office/officeart/2005/8/layout/equation2"/>
    <dgm:cxn modelId="{1D920B66-9D17-40B1-80B1-600853538C46}" type="presParOf" srcId="{EDB2C7AA-754E-46AD-A7A5-F29D5A3DB206}" destId="{428A90DE-F86D-4159-A26F-8487C79DAA42}" srcOrd="9" destOrd="0" presId="urn:microsoft.com/office/officeart/2005/8/layout/equation2"/>
    <dgm:cxn modelId="{78760961-4CB5-4A18-AB84-472D940D90DB}" type="presParOf" srcId="{EDB2C7AA-754E-46AD-A7A5-F29D5A3DB206}" destId="{68E00E00-D551-4D24-9D6A-8B0B5923DAAE}" srcOrd="10" destOrd="0" presId="urn:microsoft.com/office/officeart/2005/8/layout/equation2"/>
    <dgm:cxn modelId="{2A06BA88-02AB-4031-8A9F-5FA164902FB1}" type="presParOf" srcId="{EDB2C7AA-754E-46AD-A7A5-F29D5A3DB206}" destId="{D3401098-96C1-4EE7-B18D-F898F320D497}" srcOrd="11" destOrd="0" presId="urn:microsoft.com/office/officeart/2005/8/layout/equation2"/>
    <dgm:cxn modelId="{723A46A4-EFC2-4C1B-96F5-96C900173B6B}" type="presParOf" srcId="{EDB2C7AA-754E-46AD-A7A5-F29D5A3DB206}" destId="{1993E7B7-C80A-49E2-B3F7-FE1D4D97BE3E}" srcOrd="12" destOrd="0" presId="urn:microsoft.com/office/officeart/2005/8/layout/equation2"/>
    <dgm:cxn modelId="{F3BDD7BE-A7E0-4603-B1DD-E0E22CDBE93A}" type="presParOf" srcId="{EDB2C7AA-754E-46AD-A7A5-F29D5A3DB206}" destId="{BC0B01C3-D688-49BC-9308-6A1AD2F162D5}" srcOrd="13" destOrd="0" presId="urn:microsoft.com/office/officeart/2005/8/layout/equation2"/>
    <dgm:cxn modelId="{F5998E8B-EAF1-4FC5-B45A-F4D6249F3487}" type="presParOf" srcId="{EDB2C7AA-754E-46AD-A7A5-F29D5A3DB206}" destId="{0E79B301-BB8F-4792-BE26-1EB578AF85BF}" srcOrd="14" destOrd="0" presId="urn:microsoft.com/office/officeart/2005/8/layout/equation2"/>
    <dgm:cxn modelId="{7F470886-B39F-4097-8B8E-56003ACE6AED}" type="presParOf" srcId="{EDB2C7AA-754E-46AD-A7A5-F29D5A3DB206}" destId="{8E828C09-4D9B-498D-B84A-F5CE76DDB61F}" srcOrd="15" destOrd="0" presId="urn:microsoft.com/office/officeart/2005/8/layout/equation2"/>
    <dgm:cxn modelId="{E6123AE4-23D5-4F88-ADBD-3600FA3972B4}" type="presParOf" srcId="{EDB2C7AA-754E-46AD-A7A5-F29D5A3DB206}" destId="{AE3FDE55-EAD8-47F4-89F6-80938FAFDA08}" srcOrd="16" destOrd="0" presId="urn:microsoft.com/office/officeart/2005/8/layout/equation2"/>
    <dgm:cxn modelId="{B1F9DAA1-C423-419C-8B09-04BFC3B84AAB}" type="presParOf" srcId="{EDB2C7AA-754E-46AD-A7A5-F29D5A3DB206}" destId="{03AEAACD-20E9-42BD-85DB-E24BBA8A309F}" srcOrd="17" destOrd="0" presId="urn:microsoft.com/office/officeart/2005/8/layout/equation2"/>
    <dgm:cxn modelId="{66A9B913-6B45-4E47-827F-E2CA4755A902}" type="presParOf" srcId="{EDB2C7AA-754E-46AD-A7A5-F29D5A3DB206}" destId="{D593CBA8-76C1-413B-85F9-92DA35693E6E}" srcOrd="18" destOrd="0" presId="urn:microsoft.com/office/officeart/2005/8/layout/equation2"/>
    <dgm:cxn modelId="{F940A09B-4A0E-4A66-9630-B6C2707AD274}" type="presParOf" srcId="{EDB2C7AA-754E-46AD-A7A5-F29D5A3DB206}" destId="{03C4C665-ED35-4EA9-A383-EAF1FBCAD926}" srcOrd="19" destOrd="0" presId="urn:microsoft.com/office/officeart/2005/8/layout/equation2"/>
    <dgm:cxn modelId="{A8094B1B-C236-489F-8C88-DDCC5B7B808B}" type="presParOf" srcId="{EDB2C7AA-754E-46AD-A7A5-F29D5A3DB206}" destId="{F6B0B65F-9A12-4674-A62A-372D441CDAEF}" srcOrd="20" destOrd="0" presId="urn:microsoft.com/office/officeart/2005/8/layout/equation2"/>
    <dgm:cxn modelId="{78FFC52D-75A3-4E35-B993-8F72A00F3835}" type="presParOf" srcId="{043C3834-6103-429D-8CCF-F406BCDAAF3B}" destId="{544AC0D8-ACEE-4008-B6FC-ADF22277D585}" srcOrd="1" destOrd="0" presId="urn:microsoft.com/office/officeart/2005/8/layout/equation2"/>
    <dgm:cxn modelId="{587EB070-69F8-4137-AF6B-1EE5A7ABC707}" type="presParOf" srcId="{544AC0D8-ACEE-4008-B6FC-ADF22277D585}" destId="{5A144B78-C7E7-497F-B1AC-8E7004E0D543}" srcOrd="0" destOrd="0" presId="urn:microsoft.com/office/officeart/2005/8/layout/equation2"/>
    <dgm:cxn modelId="{A0ECB511-00F6-4718-9E14-291ACAE6D98F}" type="presParOf" srcId="{043C3834-6103-429D-8CCF-F406BCDAAF3B}" destId="{445C309F-6AEC-45F9-8F72-700B07E332B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423A5F-E445-4352-90E4-A5EA79130AD9}" type="doc">
      <dgm:prSet loTypeId="urn:microsoft.com/office/officeart/2005/8/layout/arrow5" loCatId="relationship" qsTypeId="urn:microsoft.com/office/officeart/2005/8/quickstyle/3d9" qsCatId="3D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830A3281-A27D-4123-8266-58B424F097D6}">
      <dgm:prSet phldrT="[نص]"/>
      <dgm:spPr/>
      <dgm:t>
        <a:bodyPr/>
        <a:lstStyle/>
        <a:p>
          <a:pPr rtl="1"/>
          <a:r>
            <a:rPr lang="en-US" dirty="0" smtClean="0"/>
            <a:t>Conclusions</a:t>
          </a:r>
          <a:endParaRPr lang="ar-SA" dirty="0"/>
        </a:p>
      </dgm:t>
    </dgm:pt>
    <dgm:pt modelId="{38579A2C-C704-40D7-8915-E2218BD3A08A}" type="parTrans" cxnId="{4544E8FC-6742-4C46-B86C-95414E44EF31}">
      <dgm:prSet/>
      <dgm:spPr/>
      <dgm:t>
        <a:bodyPr/>
        <a:lstStyle/>
        <a:p>
          <a:pPr rtl="1"/>
          <a:endParaRPr lang="ar-SA"/>
        </a:p>
      </dgm:t>
    </dgm:pt>
    <dgm:pt modelId="{D69A837B-EAA2-4A85-83CE-F1DF0AB46123}" type="sibTrans" cxnId="{4544E8FC-6742-4C46-B86C-95414E44EF31}">
      <dgm:prSet/>
      <dgm:spPr/>
      <dgm:t>
        <a:bodyPr/>
        <a:lstStyle/>
        <a:p>
          <a:pPr rtl="1"/>
          <a:endParaRPr lang="ar-SA"/>
        </a:p>
      </dgm:t>
    </dgm:pt>
    <dgm:pt modelId="{7D6FD7C8-A33E-41A1-A111-C51524E17EC9}">
      <dgm:prSet phldrT="[نص]"/>
      <dgm:spPr/>
      <dgm:t>
        <a:bodyPr/>
        <a:lstStyle/>
        <a:p>
          <a:pPr rtl="1"/>
          <a:r>
            <a:rPr lang="en-US" dirty="0" smtClean="0"/>
            <a:t>Future work</a:t>
          </a:r>
          <a:endParaRPr lang="ar-SA" dirty="0"/>
        </a:p>
      </dgm:t>
    </dgm:pt>
    <dgm:pt modelId="{824907E9-2BCC-4543-89E5-E761B25932A5}" type="parTrans" cxnId="{CA26F637-E0CC-459A-A019-11AB1C63890C}">
      <dgm:prSet/>
      <dgm:spPr/>
      <dgm:t>
        <a:bodyPr/>
        <a:lstStyle/>
        <a:p>
          <a:pPr rtl="1"/>
          <a:endParaRPr lang="ar-SA"/>
        </a:p>
      </dgm:t>
    </dgm:pt>
    <dgm:pt modelId="{E04CD644-E427-48FC-A976-7F1C21EE6E2D}" type="sibTrans" cxnId="{CA26F637-E0CC-459A-A019-11AB1C63890C}">
      <dgm:prSet/>
      <dgm:spPr/>
      <dgm:t>
        <a:bodyPr/>
        <a:lstStyle/>
        <a:p>
          <a:pPr rtl="1"/>
          <a:endParaRPr lang="ar-SA"/>
        </a:p>
      </dgm:t>
    </dgm:pt>
    <dgm:pt modelId="{41733D27-A7E0-4FF0-9422-47FE01A03E89}" type="pres">
      <dgm:prSet presAssocID="{CB423A5F-E445-4352-90E4-A5EA79130AD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03A6771-E459-481B-9D17-94D5F81B1926}" type="pres">
      <dgm:prSet presAssocID="{830A3281-A27D-4123-8266-58B424F097D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41AB8E-2A5F-4B55-AF56-4818D4663B24}" type="pres">
      <dgm:prSet presAssocID="{7D6FD7C8-A33E-41A1-A111-C51524E17EC9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A26F637-E0CC-459A-A019-11AB1C63890C}" srcId="{CB423A5F-E445-4352-90E4-A5EA79130AD9}" destId="{7D6FD7C8-A33E-41A1-A111-C51524E17EC9}" srcOrd="1" destOrd="0" parTransId="{824907E9-2BCC-4543-89E5-E761B25932A5}" sibTransId="{E04CD644-E427-48FC-A976-7F1C21EE6E2D}"/>
    <dgm:cxn modelId="{61997A61-3AAA-43B6-8495-8BFF1BFBA4C2}" type="presOf" srcId="{7D6FD7C8-A33E-41A1-A111-C51524E17EC9}" destId="{4A41AB8E-2A5F-4B55-AF56-4818D4663B24}" srcOrd="0" destOrd="0" presId="urn:microsoft.com/office/officeart/2005/8/layout/arrow5"/>
    <dgm:cxn modelId="{046895EE-5353-4789-8356-9025931556A3}" type="presOf" srcId="{CB423A5F-E445-4352-90E4-A5EA79130AD9}" destId="{41733D27-A7E0-4FF0-9422-47FE01A03E89}" srcOrd="0" destOrd="0" presId="urn:microsoft.com/office/officeart/2005/8/layout/arrow5"/>
    <dgm:cxn modelId="{AE408BC5-2A3D-4CD2-8D39-C750B92A7420}" type="presOf" srcId="{830A3281-A27D-4123-8266-58B424F097D6}" destId="{F03A6771-E459-481B-9D17-94D5F81B1926}" srcOrd="0" destOrd="0" presId="urn:microsoft.com/office/officeart/2005/8/layout/arrow5"/>
    <dgm:cxn modelId="{4544E8FC-6742-4C46-B86C-95414E44EF31}" srcId="{CB423A5F-E445-4352-90E4-A5EA79130AD9}" destId="{830A3281-A27D-4123-8266-58B424F097D6}" srcOrd="0" destOrd="0" parTransId="{38579A2C-C704-40D7-8915-E2218BD3A08A}" sibTransId="{D69A837B-EAA2-4A85-83CE-F1DF0AB46123}"/>
    <dgm:cxn modelId="{9611639D-8946-453C-9BC4-94C2F15E4A29}" type="presParOf" srcId="{41733D27-A7E0-4FF0-9422-47FE01A03E89}" destId="{F03A6771-E459-481B-9D17-94D5F81B1926}" srcOrd="0" destOrd="0" presId="urn:microsoft.com/office/officeart/2005/8/layout/arrow5"/>
    <dgm:cxn modelId="{9948E399-D89C-4E61-9AE8-492FCF0D9FCC}" type="presParOf" srcId="{41733D27-A7E0-4FF0-9422-47FE01A03E89}" destId="{4A41AB8E-2A5F-4B55-AF56-4818D4663B2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89CEF-5B91-489E-A2BD-BF07DBFED02F}">
      <dsp:nvSpPr>
        <dsp:cNvPr id="0" name=""/>
        <dsp:cNvSpPr/>
      </dsp:nvSpPr>
      <dsp:spPr>
        <a:xfrm>
          <a:off x="0" y="0"/>
          <a:ext cx="1766627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Introduction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1766627" cy="1462087"/>
      </dsp:txXfrm>
    </dsp:sp>
    <dsp:sp modelId="{D560B9BA-BC3D-4D96-910E-61D376CBEF54}">
      <dsp:nvSpPr>
        <dsp:cNvPr id="0" name=""/>
        <dsp:cNvSpPr/>
      </dsp:nvSpPr>
      <dsp:spPr>
        <a:xfrm>
          <a:off x="304798" y="1447799"/>
          <a:ext cx="1260919" cy="58412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Background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906" y="1464907"/>
        <a:ext cx="1226703" cy="549910"/>
      </dsp:txXfrm>
    </dsp:sp>
    <dsp:sp modelId="{4D42CC65-7596-45E0-A61B-39DE663E11CD}">
      <dsp:nvSpPr>
        <dsp:cNvPr id="0" name=""/>
        <dsp:cNvSpPr/>
      </dsp:nvSpPr>
      <dsp:spPr>
        <a:xfrm>
          <a:off x="228607" y="2209801"/>
          <a:ext cx="1413301" cy="106894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64311"/>
            <a:satOff val="2870"/>
            <a:lumOff val="3642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Objectives  	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9915" y="2241109"/>
        <a:ext cx="1350685" cy="1006333"/>
      </dsp:txXfrm>
    </dsp:sp>
    <dsp:sp modelId="{7B609DF0-AE4D-433C-BBFD-1C3ED664756D}">
      <dsp:nvSpPr>
        <dsp:cNvPr id="0" name=""/>
        <dsp:cNvSpPr/>
      </dsp:nvSpPr>
      <dsp:spPr>
        <a:xfrm>
          <a:off x="228607" y="3581400"/>
          <a:ext cx="1413301" cy="1017391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128623"/>
            <a:satOff val="5740"/>
            <a:lumOff val="7283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Project1</a:t>
          </a:r>
          <a:endParaRPr lang="ar-SA" sz="1600" kern="1200" dirty="0"/>
        </a:p>
      </dsp:txBody>
      <dsp:txXfrm>
        <a:off x="258405" y="3611198"/>
        <a:ext cx="1353705" cy="957795"/>
      </dsp:txXfrm>
    </dsp:sp>
    <dsp:sp modelId="{3534B73E-064D-4877-AE83-5CFD8AB79AE5}">
      <dsp:nvSpPr>
        <dsp:cNvPr id="0" name=""/>
        <dsp:cNvSpPr/>
      </dsp:nvSpPr>
      <dsp:spPr>
        <a:xfrm>
          <a:off x="1900924" y="0"/>
          <a:ext cx="1766627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Components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00924" y="0"/>
        <a:ext cx="1766627" cy="1462087"/>
      </dsp:txXfrm>
    </dsp:sp>
    <dsp:sp modelId="{68A506B7-D1BB-4268-A4CC-2CF547598FDB}">
      <dsp:nvSpPr>
        <dsp:cNvPr id="0" name=""/>
        <dsp:cNvSpPr/>
      </dsp:nvSpPr>
      <dsp:spPr>
        <a:xfrm>
          <a:off x="1981199" y="1510005"/>
          <a:ext cx="1565712" cy="57641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192934"/>
            <a:satOff val="8610"/>
            <a:lumOff val="10925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Mechanical parts 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98082" y="1526888"/>
        <a:ext cx="1531946" cy="542650"/>
      </dsp:txXfrm>
    </dsp:sp>
    <dsp:sp modelId="{75C37166-687A-4DB2-B1C0-2DE54D97657E}">
      <dsp:nvSpPr>
        <dsp:cNvPr id="0" name=""/>
        <dsp:cNvSpPr/>
      </dsp:nvSpPr>
      <dsp:spPr>
        <a:xfrm>
          <a:off x="2077587" y="2212790"/>
          <a:ext cx="1413301" cy="1121433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257245"/>
            <a:satOff val="11480"/>
            <a:lumOff val="14566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Electrical parts 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10433" y="2245636"/>
        <a:ext cx="1347609" cy="1055741"/>
      </dsp:txXfrm>
    </dsp:sp>
    <dsp:sp modelId="{E6B11D0F-67B4-4E6F-9483-F66267366A63}">
      <dsp:nvSpPr>
        <dsp:cNvPr id="0" name=""/>
        <dsp:cNvSpPr/>
      </dsp:nvSpPr>
      <dsp:spPr>
        <a:xfrm>
          <a:off x="2077587" y="3506752"/>
          <a:ext cx="1413301" cy="1121433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321556"/>
            <a:satOff val="14350"/>
            <a:lumOff val="18208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>
              <a:latin typeface="Arial" panose="020B0604020202020204" pitchFamily="34" charset="0"/>
              <a:cs typeface="Arial" panose="020B0604020202020204" pitchFamily="34" charset="0"/>
            </a:rPr>
            <a:t>Fluid system 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10433" y="3539598"/>
        <a:ext cx="1347609" cy="1055741"/>
      </dsp:txXfrm>
    </dsp:sp>
    <dsp:sp modelId="{DC38DE47-DD2A-4B1F-AE7E-27669CB7D61C}">
      <dsp:nvSpPr>
        <dsp:cNvPr id="0" name=""/>
        <dsp:cNvSpPr/>
      </dsp:nvSpPr>
      <dsp:spPr>
        <a:xfrm>
          <a:off x="3800048" y="0"/>
          <a:ext cx="1766627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Building the machine 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00048" y="0"/>
        <a:ext cx="1766627" cy="1462087"/>
      </dsp:txXfrm>
    </dsp:sp>
    <dsp:sp modelId="{A0BBB0E0-406C-41F3-8549-32E56350B8C4}">
      <dsp:nvSpPr>
        <dsp:cNvPr id="0" name=""/>
        <dsp:cNvSpPr/>
      </dsp:nvSpPr>
      <dsp:spPr>
        <a:xfrm>
          <a:off x="4038599" y="1539529"/>
          <a:ext cx="1413301" cy="316684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385868"/>
            <a:satOff val="17220"/>
            <a:lumOff val="21849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 Work steps 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79993" y="1580923"/>
        <a:ext cx="1330513" cy="3084061"/>
      </dsp:txXfrm>
    </dsp:sp>
    <dsp:sp modelId="{651FD8F1-8B49-474B-A7FC-CC65688891C6}">
      <dsp:nvSpPr>
        <dsp:cNvPr id="0" name=""/>
        <dsp:cNvSpPr/>
      </dsp:nvSpPr>
      <dsp:spPr>
        <a:xfrm>
          <a:off x="5700972" y="0"/>
          <a:ext cx="1766627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Conclusion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00972" y="0"/>
        <a:ext cx="1766627" cy="1462087"/>
      </dsp:txXfrm>
    </dsp:sp>
    <dsp:sp modelId="{C5C01774-BC6A-4011-A904-D0F033E5771B}">
      <dsp:nvSpPr>
        <dsp:cNvPr id="0" name=""/>
        <dsp:cNvSpPr/>
      </dsp:nvSpPr>
      <dsp:spPr>
        <a:xfrm>
          <a:off x="5867397" y="1523987"/>
          <a:ext cx="1413301" cy="316785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450179"/>
            <a:satOff val="20090"/>
            <a:lumOff val="25491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Future work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08791" y="1565381"/>
        <a:ext cx="1330513" cy="3085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14F36-CF99-45A1-95B5-C7BAC07F6D9D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FCC24-A2DC-46F1-AFDF-95619CD222F4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09220" rIns="109220" bIns="109220" numCol="1" spcCol="1270" anchor="ctr" anchorCtr="0">
          <a:noAutofit/>
        </a:bodyPr>
        <a:lstStyle/>
        <a:p>
          <a:pPr lvl="0" algn="l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Background  </a:t>
          </a:r>
          <a:endParaRPr lang="ar-SA" sz="4300" kern="1200" dirty="0"/>
        </a:p>
      </dsp:txBody>
      <dsp:txXfrm>
        <a:off x="564979" y="406400"/>
        <a:ext cx="5475833" cy="812800"/>
      </dsp:txXfrm>
    </dsp:sp>
    <dsp:sp modelId="{EF8CFCF4-AB5F-470A-97D8-22EB2EAD0BCB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F2E15-CD81-4E70-B1B6-9C9AD34F980B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09220" rIns="109220" bIns="109220" numCol="1" spcCol="1270" anchor="ctr" anchorCtr="0">
          <a:noAutofit/>
        </a:bodyPr>
        <a:lstStyle/>
        <a:p>
          <a:pPr lvl="0" algn="l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Objective </a:t>
          </a:r>
          <a:endParaRPr lang="ar-SA" sz="4300" kern="1200" dirty="0"/>
        </a:p>
      </dsp:txBody>
      <dsp:txXfrm>
        <a:off x="860432" y="1625599"/>
        <a:ext cx="5180380" cy="812800"/>
      </dsp:txXfrm>
    </dsp:sp>
    <dsp:sp modelId="{69BB7117-74A7-4CD7-AD85-8F2A5003DE67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43074A-F1C2-4C0A-A16A-140E01BDBF3A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09220" rIns="109220" bIns="109220" numCol="1" spcCol="1270" anchor="ctr" anchorCtr="0">
          <a:noAutofit/>
        </a:bodyPr>
        <a:lstStyle/>
        <a:p>
          <a:pPr lvl="0" algn="l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Project 1</a:t>
          </a:r>
          <a:endParaRPr lang="ar-SA" sz="4300" kern="1200" dirty="0"/>
        </a:p>
      </dsp:txBody>
      <dsp:txXfrm>
        <a:off x="564979" y="2844800"/>
        <a:ext cx="5475833" cy="812800"/>
      </dsp:txXfrm>
    </dsp:sp>
    <dsp:sp modelId="{76227785-FF8F-489D-8B6E-C1D2E3DE2F29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CC0E0-AA91-46F7-821C-2D33D7600682}">
      <dsp:nvSpPr>
        <dsp:cNvPr id="0" name=""/>
        <dsp:cNvSpPr/>
      </dsp:nvSpPr>
      <dsp:spPr>
        <a:xfrm>
          <a:off x="2844800" y="1828800"/>
          <a:ext cx="2235200" cy="223520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Mechanical</a:t>
          </a:r>
          <a:endParaRPr lang="ar-SA" sz="1300" kern="1200" dirty="0"/>
        </a:p>
      </dsp:txBody>
      <dsp:txXfrm>
        <a:off x="3294175" y="2352385"/>
        <a:ext cx="1336450" cy="1148939"/>
      </dsp:txXfrm>
    </dsp:sp>
    <dsp:sp modelId="{4E605532-DA21-4DA7-8C99-5A8B25CD586D}">
      <dsp:nvSpPr>
        <dsp:cNvPr id="0" name=""/>
        <dsp:cNvSpPr/>
      </dsp:nvSpPr>
      <dsp:spPr>
        <a:xfrm>
          <a:off x="1544320" y="1300480"/>
          <a:ext cx="1625600" cy="16256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Electrical</a:t>
          </a:r>
          <a:endParaRPr lang="ar-SA" sz="1300" kern="1200" dirty="0"/>
        </a:p>
      </dsp:txBody>
      <dsp:txXfrm>
        <a:off x="1953570" y="1712203"/>
        <a:ext cx="807100" cy="802154"/>
      </dsp:txXfrm>
    </dsp:sp>
    <dsp:sp modelId="{2B22C4A0-8DFA-4573-BD5C-40342F082698}">
      <dsp:nvSpPr>
        <dsp:cNvPr id="0" name=""/>
        <dsp:cNvSpPr/>
      </dsp:nvSpPr>
      <dsp:spPr>
        <a:xfrm rot="20700000">
          <a:off x="2454821" y="178981"/>
          <a:ext cx="1592756" cy="159275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Fluid </a:t>
          </a:r>
          <a:endParaRPr lang="ar-SA" sz="1300" kern="1200" dirty="0"/>
        </a:p>
      </dsp:txBody>
      <dsp:txXfrm rot="-20700000">
        <a:off x="2804160" y="528320"/>
        <a:ext cx="894080" cy="894080"/>
      </dsp:txXfrm>
    </dsp:sp>
    <dsp:sp modelId="{66D30986-BF6E-4340-A7AE-B865D1AE0E3C}">
      <dsp:nvSpPr>
        <dsp:cNvPr id="0" name=""/>
        <dsp:cNvSpPr/>
      </dsp:nvSpPr>
      <dsp:spPr>
        <a:xfrm>
          <a:off x="2671505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A9832-B438-41AC-B827-1B463C548F0A}">
      <dsp:nvSpPr>
        <dsp:cNvPr id="0" name=""/>
        <dsp:cNvSpPr/>
      </dsp:nvSpPr>
      <dsp:spPr>
        <a:xfrm>
          <a:off x="1256429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568403-63DF-4F6E-9645-5BEB6EC54FB7}">
      <dsp:nvSpPr>
        <dsp:cNvPr id="0" name=""/>
        <dsp:cNvSpPr/>
      </dsp:nvSpPr>
      <dsp:spPr>
        <a:xfrm>
          <a:off x="2086400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D1C05-318D-4B9D-B017-6DF0E4CB8436}">
      <dsp:nvSpPr>
        <dsp:cNvPr id="0" name=""/>
        <dsp:cNvSpPr/>
      </dsp:nvSpPr>
      <dsp:spPr>
        <a:xfrm>
          <a:off x="2844858" y="176"/>
          <a:ext cx="1701682" cy="850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Fluid system parts </a:t>
          </a:r>
          <a:endParaRPr lang="ar-SA" sz="2000" kern="1200" dirty="0"/>
        </a:p>
      </dsp:txBody>
      <dsp:txXfrm>
        <a:off x="2869778" y="25096"/>
        <a:ext cx="1651842" cy="801001"/>
      </dsp:txXfrm>
    </dsp:sp>
    <dsp:sp modelId="{D836026A-5CC9-477E-9D1C-DCA66F29410B}">
      <dsp:nvSpPr>
        <dsp:cNvPr id="0" name=""/>
        <dsp:cNvSpPr/>
      </dsp:nvSpPr>
      <dsp:spPr>
        <a:xfrm>
          <a:off x="3015027" y="851017"/>
          <a:ext cx="170168" cy="638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130"/>
              </a:lnTo>
              <a:lnTo>
                <a:pt x="170168" y="6381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E1B8C-9B45-4778-966F-4FF4E29E70A0}">
      <dsp:nvSpPr>
        <dsp:cNvPr id="0" name=""/>
        <dsp:cNvSpPr/>
      </dsp:nvSpPr>
      <dsp:spPr>
        <a:xfrm>
          <a:off x="3185195" y="1063728"/>
          <a:ext cx="1361345" cy="850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Nozzle </a:t>
          </a:r>
          <a:endParaRPr lang="ar-SA" sz="2300" kern="1200" dirty="0"/>
        </a:p>
      </dsp:txBody>
      <dsp:txXfrm>
        <a:off x="3210115" y="1088648"/>
        <a:ext cx="1311505" cy="801001"/>
      </dsp:txXfrm>
    </dsp:sp>
    <dsp:sp modelId="{DBBB85ED-CE48-4CF1-9304-440437E06140}">
      <dsp:nvSpPr>
        <dsp:cNvPr id="0" name=""/>
        <dsp:cNvSpPr/>
      </dsp:nvSpPr>
      <dsp:spPr>
        <a:xfrm>
          <a:off x="3015027" y="851017"/>
          <a:ext cx="170168" cy="1701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682"/>
              </a:lnTo>
              <a:lnTo>
                <a:pt x="170168" y="1701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4B4852-6126-46CC-ACAD-7D7F4A2BA951}">
      <dsp:nvSpPr>
        <dsp:cNvPr id="0" name=""/>
        <dsp:cNvSpPr/>
      </dsp:nvSpPr>
      <dsp:spPr>
        <a:xfrm>
          <a:off x="3185195" y="2127279"/>
          <a:ext cx="1361345" cy="850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Water filter  </a:t>
          </a:r>
          <a:endParaRPr lang="ar-SA" sz="2300" kern="1200" dirty="0"/>
        </a:p>
      </dsp:txBody>
      <dsp:txXfrm>
        <a:off x="3210115" y="2152199"/>
        <a:ext cx="1311505" cy="801001"/>
      </dsp:txXfrm>
    </dsp:sp>
    <dsp:sp modelId="{23A5FF72-9D4A-4C11-804A-A3896C437906}">
      <dsp:nvSpPr>
        <dsp:cNvPr id="0" name=""/>
        <dsp:cNvSpPr/>
      </dsp:nvSpPr>
      <dsp:spPr>
        <a:xfrm>
          <a:off x="3015027" y="851017"/>
          <a:ext cx="170168" cy="2765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5233"/>
              </a:lnTo>
              <a:lnTo>
                <a:pt x="170168" y="27652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25231-F7FE-48C2-B22F-86A77F849BB7}">
      <dsp:nvSpPr>
        <dsp:cNvPr id="0" name=""/>
        <dsp:cNvSpPr/>
      </dsp:nvSpPr>
      <dsp:spPr>
        <a:xfrm>
          <a:off x="3185195" y="3190830"/>
          <a:ext cx="1361345" cy="850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Tubes </a:t>
          </a:r>
          <a:endParaRPr lang="ar-SA" sz="2300" kern="1200" dirty="0"/>
        </a:p>
      </dsp:txBody>
      <dsp:txXfrm>
        <a:off x="3210115" y="3215750"/>
        <a:ext cx="1311505" cy="801001"/>
      </dsp:txXfrm>
    </dsp:sp>
    <dsp:sp modelId="{70235A2E-EC46-4A20-9894-B9DFB299C033}">
      <dsp:nvSpPr>
        <dsp:cNvPr id="0" name=""/>
        <dsp:cNvSpPr/>
      </dsp:nvSpPr>
      <dsp:spPr>
        <a:xfrm>
          <a:off x="3015027" y="851017"/>
          <a:ext cx="170168" cy="38287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8784"/>
              </a:lnTo>
              <a:lnTo>
                <a:pt x="170168" y="38287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057CD3-462A-4D40-9272-27F984F5A9CA}">
      <dsp:nvSpPr>
        <dsp:cNvPr id="0" name=""/>
        <dsp:cNvSpPr/>
      </dsp:nvSpPr>
      <dsp:spPr>
        <a:xfrm>
          <a:off x="3185195" y="4254382"/>
          <a:ext cx="1361345" cy="850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Manifold </a:t>
          </a:r>
          <a:endParaRPr lang="ar-SA" sz="2300" kern="1200" dirty="0"/>
        </a:p>
      </dsp:txBody>
      <dsp:txXfrm>
        <a:off x="3210115" y="4279302"/>
        <a:ext cx="1311505" cy="8010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3472F-F740-47F1-8A9E-6DA4DD256F29}">
      <dsp:nvSpPr>
        <dsp:cNvPr id="0" name=""/>
        <dsp:cNvSpPr/>
      </dsp:nvSpPr>
      <dsp:spPr>
        <a:xfrm>
          <a:off x="1447798" y="2930"/>
          <a:ext cx="1525896" cy="997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LCD </a:t>
          </a:r>
          <a:endParaRPr lang="ar-SA" sz="2000" kern="1200" dirty="0"/>
        </a:p>
      </dsp:txBody>
      <dsp:txXfrm>
        <a:off x="1671260" y="148975"/>
        <a:ext cx="1078972" cy="705169"/>
      </dsp:txXfrm>
    </dsp:sp>
    <dsp:sp modelId="{85716B3C-C55B-4A93-A9A6-FD4784B86732}">
      <dsp:nvSpPr>
        <dsp:cNvPr id="0" name=""/>
        <dsp:cNvSpPr/>
      </dsp:nvSpPr>
      <dsp:spPr>
        <a:xfrm>
          <a:off x="2071425" y="1039200"/>
          <a:ext cx="278641" cy="2786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108359" y="1145752"/>
        <a:ext cx="204773" cy="65537"/>
      </dsp:txXfrm>
    </dsp:sp>
    <dsp:sp modelId="{BB907EB2-ECAB-4BA3-801D-DCC68DE55531}">
      <dsp:nvSpPr>
        <dsp:cNvPr id="0" name=""/>
        <dsp:cNvSpPr/>
      </dsp:nvSpPr>
      <dsp:spPr>
        <a:xfrm>
          <a:off x="1475929" y="1356852"/>
          <a:ext cx="1469634" cy="7733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Key-Pad</a:t>
          </a:r>
          <a:endParaRPr lang="ar-SA" sz="1800" kern="1200" dirty="0"/>
        </a:p>
      </dsp:txBody>
      <dsp:txXfrm>
        <a:off x="1691152" y="1470102"/>
        <a:ext cx="1039188" cy="546822"/>
      </dsp:txXfrm>
    </dsp:sp>
    <dsp:sp modelId="{8DC9214C-DCD6-48B7-91CC-4FB15648F395}">
      <dsp:nvSpPr>
        <dsp:cNvPr id="0" name=""/>
        <dsp:cNvSpPr/>
      </dsp:nvSpPr>
      <dsp:spPr>
        <a:xfrm>
          <a:off x="2071425" y="2169184"/>
          <a:ext cx="278641" cy="2786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108359" y="2275736"/>
        <a:ext cx="204773" cy="65537"/>
      </dsp:txXfrm>
    </dsp:sp>
    <dsp:sp modelId="{E504DBD0-65AB-4E6E-BD7A-6ADA55BD4AC9}">
      <dsp:nvSpPr>
        <dsp:cNvPr id="0" name=""/>
        <dsp:cNvSpPr/>
      </dsp:nvSpPr>
      <dsp:spPr>
        <a:xfrm>
          <a:off x="1503452" y="2486836"/>
          <a:ext cx="1414588" cy="6356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Inductive sensor </a:t>
          </a:r>
          <a:endParaRPr lang="ar-SA" sz="1600" kern="1200" dirty="0"/>
        </a:p>
      </dsp:txBody>
      <dsp:txXfrm>
        <a:off x="1710614" y="2579925"/>
        <a:ext cx="1000264" cy="449471"/>
      </dsp:txXfrm>
    </dsp:sp>
    <dsp:sp modelId="{68E00E00-D551-4D24-9D6A-8B0B5923DAAE}">
      <dsp:nvSpPr>
        <dsp:cNvPr id="0" name=""/>
        <dsp:cNvSpPr/>
      </dsp:nvSpPr>
      <dsp:spPr>
        <a:xfrm>
          <a:off x="2071425" y="3161496"/>
          <a:ext cx="278641" cy="2786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108359" y="3268048"/>
        <a:ext cx="204773" cy="65537"/>
      </dsp:txXfrm>
    </dsp:sp>
    <dsp:sp modelId="{1993E7B7-C80A-49E2-B3F7-FE1D4D97BE3E}">
      <dsp:nvSpPr>
        <dsp:cNvPr id="0" name=""/>
        <dsp:cNvSpPr/>
      </dsp:nvSpPr>
      <dsp:spPr>
        <a:xfrm>
          <a:off x="1463690" y="3479148"/>
          <a:ext cx="1494111" cy="480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Pressure sensor</a:t>
          </a:r>
          <a:r>
            <a:rPr lang="en-US" sz="500" kern="1200" dirty="0" smtClean="0"/>
            <a:t> </a:t>
          </a:r>
          <a:endParaRPr lang="ar-SA" sz="500" kern="1200" dirty="0"/>
        </a:p>
      </dsp:txBody>
      <dsp:txXfrm>
        <a:off x="1682497" y="3549503"/>
        <a:ext cx="1056497" cy="339707"/>
      </dsp:txXfrm>
    </dsp:sp>
    <dsp:sp modelId="{0E79B301-BB8F-4792-BE26-1EB578AF85BF}">
      <dsp:nvSpPr>
        <dsp:cNvPr id="0" name=""/>
        <dsp:cNvSpPr/>
      </dsp:nvSpPr>
      <dsp:spPr>
        <a:xfrm>
          <a:off x="2071425" y="3998575"/>
          <a:ext cx="278641" cy="2786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108359" y="4105127"/>
        <a:ext cx="204773" cy="65537"/>
      </dsp:txXfrm>
    </dsp:sp>
    <dsp:sp modelId="{AE3FDE55-EAD8-47F4-89F6-80938FAFDA08}">
      <dsp:nvSpPr>
        <dsp:cNvPr id="0" name=""/>
        <dsp:cNvSpPr/>
      </dsp:nvSpPr>
      <dsp:spPr>
        <a:xfrm>
          <a:off x="1463690" y="4316226"/>
          <a:ext cx="1494111" cy="480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Relay</a:t>
          </a:r>
          <a:endParaRPr lang="ar-SA" sz="2000" kern="1200" dirty="0"/>
        </a:p>
      </dsp:txBody>
      <dsp:txXfrm>
        <a:off x="1682497" y="4386581"/>
        <a:ext cx="1056497" cy="339707"/>
      </dsp:txXfrm>
    </dsp:sp>
    <dsp:sp modelId="{D593CBA8-76C1-413B-85F9-92DA35693E6E}">
      <dsp:nvSpPr>
        <dsp:cNvPr id="0" name=""/>
        <dsp:cNvSpPr/>
      </dsp:nvSpPr>
      <dsp:spPr>
        <a:xfrm>
          <a:off x="2071425" y="4835654"/>
          <a:ext cx="278641" cy="2786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108359" y="4942206"/>
        <a:ext cx="204773" cy="65537"/>
      </dsp:txXfrm>
    </dsp:sp>
    <dsp:sp modelId="{F6B0B65F-9A12-4674-A62A-372D441CDAEF}">
      <dsp:nvSpPr>
        <dsp:cNvPr id="0" name=""/>
        <dsp:cNvSpPr/>
      </dsp:nvSpPr>
      <dsp:spPr>
        <a:xfrm>
          <a:off x="1510003" y="5153305"/>
          <a:ext cx="1401487" cy="480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Micro controlling </a:t>
          </a:r>
          <a:endParaRPr lang="ar-SA" sz="1400" kern="1200" dirty="0"/>
        </a:p>
      </dsp:txBody>
      <dsp:txXfrm>
        <a:off x="1715246" y="5223660"/>
        <a:ext cx="991001" cy="339707"/>
      </dsp:txXfrm>
    </dsp:sp>
    <dsp:sp modelId="{544AC0D8-ACEE-4008-B6FC-ADF22277D585}">
      <dsp:nvSpPr>
        <dsp:cNvPr id="0" name=""/>
        <dsp:cNvSpPr/>
      </dsp:nvSpPr>
      <dsp:spPr>
        <a:xfrm>
          <a:off x="3045757" y="2728969"/>
          <a:ext cx="152772" cy="1787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800" kern="1200"/>
        </a:p>
      </dsp:txBody>
      <dsp:txXfrm>
        <a:off x="3045757" y="2764712"/>
        <a:ext cx="106940" cy="107229"/>
      </dsp:txXfrm>
    </dsp:sp>
    <dsp:sp modelId="{445C309F-6AEC-45F9-8F72-700B07E332B5}">
      <dsp:nvSpPr>
        <dsp:cNvPr id="0" name=""/>
        <dsp:cNvSpPr/>
      </dsp:nvSpPr>
      <dsp:spPr>
        <a:xfrm>
          <a:off x="3261945" y="2337909"/>
          <a:ext cx="2605456" cy="9608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Electrical parts </a:t>
          </a:r>
          <a:endParaRPr lang="ar-SA" sz="2200" kern="1200" dirty="0"/>
        </a:p>
      </dsp:txBody>
      <dsp:txXfrm>
        <a:off x="3643505" y="2478620"/>
        <a:ext cx="1842336" cy="6794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A6771-E459-481B-9D17-94D5F81B1926}">
      <dsp:nvSpPr>
        <dsp:cNvPr id="0" name=""/>
        <dsp:cNvSpPr/>
      </dsp:nvSpPr>
      <dsp:spPr>
        <a:xfrm rot="16200000">
          <a:off x="1322" y="558601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  <a:sp3d extrusionH="28000" prstMaterial="matte"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Conclusions</a:t>
          </a:r>
          <a:endParaRPr lang="ar-SA" sz="2800" kern="1200" dirty="0"/>
        </a:p>
      </dsp:txBody>
      <dsp:txXfrm rot="5400000">
        <a:off x="1323" y="1295299"/>
        <a:ext cx="2431107" cy="1473398"/>
      </dsp:txXfrm>
    </dsp:sp>
    <dsp:sp modelId="{4A41AB8E-2A5F-4B55-AF56-4818D4663B24}">
      <dsp:nvSpPr>
        <dsp:cNvPr id="0" name=""/>
        <dsp:cNvSpPr/>
      </dsp:nvSpPr>
      <dsp:spPr>
        <a:xfrm rot="5400000">
          <a:off x="3147880" y="558601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  <a:sp3d extrusionH="28000" prstMaterial="matte"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Future work</a:t>
          </a:r>
          <a:endParaRPr lang="ar-SA" sz="2800" kern="1200" dirty="0"/>
        </a:p>
      </dsp:txBody>
      <dsp:txXfrm rot="-5400000">
        <a:off x="3663570" y="1295300"/>
        <a:ext cx="2431107" cy="1473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E1B53-B690-496E-8FDB-51F7F354D273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D585E-E6A0-422A-8962-24C254206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942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D585E-E6A0-422A-8962-24C25420666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8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D585E-E6A0-422A-8962-24C2542066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9377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7922BC-29C3-4629-9029-4B005BA845C1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7FC97A-1B87-42D0-AEF4-E107DA63F7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5" y="381000"/>
            <a:ext cx="6172200" cy="6019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                 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               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5000" y="1549758"/>
            <a:ext cx="3860540" cy="5308242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981200" y="483424"/>
            <a:ext cx="4419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Drink Dispenser</a:t>
            </a:r>
            <a:endParaRPr lang="ar-SA" sz="4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828800" y="1592688"/>
            <a:ext cx="38862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Graduation </a:t>
            </a:r>
            <a:r>
              <a:rPr lang="en-US" dirty="0" smtClean="0"/>
              <a:t>Project2</a:t>
            </a:r>
            <a:endParaRPr lang="en-US" dirty="0"/>
          </a:p>
          <a:p>
            <a:r>
              <a:rPr lang="en-US" dirty="0"/>
              <a:t>Supervised by: </a:t>
            </a:r>
            <a:r>
              <a:rPr lang="en-US" dirty="0" err="1" smtClean="0"/>
              <a:t>Dr.bashir</a:t>
            </a:r>
            <a:r>
              <a:rPr lang="en-US" dirty="0" smtClean="0"/>
              <a:t> </a:t>
            </a:r>
            <a:r>
              <a:rPr lang="en-US" dirty="0" err="1" smtClean="0"/>
              <a:t>Alnouri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Students </a:t>
            </a:r>
            <a:r>
              <a:rPr lang="en-US" dirty="0"/>
              <a:t>: </a:t>
            </a:r>
            <a:r>
              <a:rPr lang="en-US" dirty="0" err="1" smtClean="0"/>
              <a:t>Aseel</a:t>
            </a:r>
            <a:r>
              <a:rPr lang="en-US" dirty="0" smtClean="0"/>
              <a:t> </a:t>
            </a:r>
            <a:r>
              <a:rPr lang="en-US" dirty="0" err="1" smtClean="0"/>
              <a:t>Sawaftah</a:t>
            </a:r>
            <a:r>
              <a:rPr lang="en-US" dirty="0"/>
              <a:t>.</a:t>
            </a:r>
          </a:p>
          <a:p>
            <a:r>
              <a:rPr lang="en-US" dirty="0" smtClean="0"/>
              <a:t>                  </a:t>
            </a:r>
            <a:r>
              <a:rPr lang="en-US" dirty="0" err="1" smtClean="0"/>
              <a:t>Eman</a:t>
            </a:r>
            <a:r>
              <a:rPr lang="en-US" dirty="0" smtClean="0"/>
              <a:t> Ahmad.</a:t>
            </a:r>
          </a:p>
          <a:p>
            <a:r>
              <a:rPr lang="en-US" dirty="0" smtClean="0"/>
              <a:t>                  </a:t>
            </a:r>
            <a:r>
              <a:rPr lang="en-US" dirty="0" err="1" smtClean="0"/>
              <a:t>Shaima</a:t>
            </a:r>
            <a:r>
              <a:rPr lang="en-US" dirty="0" smtClean="0"/>
              <a:t>’ </a:t>
            </a:r>
            <a:r>
              <a:rPr lang="en-US" dirty="0" err="1" smtClean="0"/>
              <a:t>kharaz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0948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KaiTi" pitchFamily="49" charset="-122"/>
                <a:ea typeface="KaiTi" pitchFamily="49" charset="-122"/>
              </a:rPr>
              <a:t>Work principle of IR sensor on the </a:t>
            </a:r>
            <a:r>
              <a:rPr lang="en-US" sz="3200" b="1" dirty="0" smtClean="0">
                <a:latin typeface="KaiTi" pitchFamily="49" charset="-122"/>
                <a:ea typeface="KaiTi" pitchFamily="49" charset="-122"/>
              </a:rPr>
              <a:t>cup</a:t>
            </a:r>
            <a:endParaRPr lang="ar-SA" sz="3200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شكل بيضاوي 4"/>
          <p:cNvSpPr/>
          <p:nvPr/>
        </p:nvSpPr>
        <p:spPr>
          <a:xfrm>
            <a:off x="3428992" y="17144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start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14678" y="2876210"/>
            <a:ext cx="14287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IR sensor input </a:t>
            </a:r>
            <a:endParaRPr lang="en-US" dirty="0"/>
          </a:p>
        </p:txBody>
      </p:sp>
      <p:sp>
        <p:nvSpPr>
          <p:cNvPr id="7" name="معين 6"/>
          <p:cNvSpPr/>
          <p:nvPr/>
        </p:nvSpPr>
        <p:spPr>
          <a:xfrm>
            <a:off x="2928926" y="3929066"/>
            <a:ext cx="2000264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</a:t>
            </a:r>
            <a:r>
              <a:rPr lang="en-US" dirty="0" err="1" smtClean="0"/>
              <a:t>ther</a:t>
            </a:r>
            <a:r>
              <a:rPr lang="en-US" dirty="0" smtClean="0"/>
              <a:t> is </a:t>
            </a:r>
            <a:r>
              <a:rPr lang="en-US" dirty="0" err="1" smtClean="0"/>
              <a:t>acup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3143240" y="5286388"/>
            <a:ext cx="15001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Buzzer on</a:t>
            </a:r>
            <a:endParaRPr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5857884" y="3929066"/>
            <a:ext cx="14287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509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KaiTi" pitchFamily="49" charset="-122"/>
                <a:ea typeface="KaiTi" pitchFamily="49" charset="-122"/>
                <a:cs typeface="Angsana New" pitchFamily="18" charset="-34"/>
              </a:rPr>
              <a:t>Work principle of IR sensor on the </a:t>
            </a:r>
            <a:r>
              <a:rPr lang="en-US" b="1" dirty="0" smtClean="0">
                <a:latin typeface="KaiTi" pitchFamily="49" charset="-122"/>
                <a:ea typeface="KaiTi" pitchFamily="49" charset="-122"/>
                <a:cs typeface="Angsana New" pitchFamily="18" charset="-34"/>
              </a:rPr>
              <a:t>bottles</a:t>
            </a:r>
            <a:endParaRPr lang="ar-SA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6248400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562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81000" y="457200"/>
            <a:ext cx="5867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latin typeface="KaiTi" pitchFamily="49" charset="-122"/>
                <a:ea typeface="KaiTi" pitchFamily="49" charset="-122"/>
              </a:rPr>
              <a:t>Building a Drink Dispenser Machine </a:t>
            </a:r>
            <a:endParaRPr lang="ar-SA" sz="2400" b="1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04800" y="1447800"/>
            <a:ext cx="30099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KaiTi" pitchFamily="49" charset="-122"/>
                <a:ea typeface="KaiTi" pitchFamily="49" charset="-122"/>
              </a:rPr>
              <a:t>1.</a:t>
            </a:r>
            <a:r>
              <a:rPr lang="en-US" dirty="0">
                <a:latin typeface="KaiTi" pitchFamily="49" charset="-122"/>
                <a:ea typeface="KaiTi" pitchFamily="49" charset="-122"/>
              </a:rPr>
              <a:t> external structure </a:t>
            </a:r>
            <a:endParaRPr lang="en-US" dirty="0" smtClean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6672494" cy="471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7285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609600"/>
            <a:ext cx="6019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KaiTi" pitchFamily="49" charset="-122"/>
                <a:ea typeface="KaiTi" pitchFamily="49" charset="-122"/>
              </a:rPr>
              <a:t>2. </a:t>
            </a:r>
            <a:r>
              <a:rPr lang="en-US" dirty="0">
                <a:latin typeface="KaiTi" pitchFamily="49" charset="-122"/>
                <a:ea typeface="KaiTi" pitchFamily="49" charset="-122"/>
              </a:rPr>
              <a:t>m</a:t>
            </a:r>
            <a:r>
              <a:rPr lang="en-US" dirty="0" smtClean="0">
                <a:latin typeface="KaiTi" pitchFamily="49" charset="-122"/>
                <a:ea typeface="KaiTi" pitchFamily="49" charset="-122"/>
              </a:rPr>
              <a:t>echanical </a:t>
            </a:r>
            <a:r>
              <a:rPr lang="en-US" dirty="0">
                <a:latin typeface="KaiTi" pitchFamily="49" charset="-122"/>
                <a:ea typeface="KaiTi" pitchFamily="49" charset="-122"/>
              </a:rPr>
              <a:t>system </a:t>
            </a:r>
            <a:endParaRPr lang="ar-SA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36866" name="Picture 2" descr="https://scontent.fjrs1-1.fna.fbcdn.net/v/t1.15752-9/32147714_145698976285348_2510147297745043456_n.jpg?_nc_cat=0&amp;oh=c81cd02603defefa6ab1c084bae2b94d&amp;oe=5B832B8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85992"/>
            <a:ext cx="5214974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1261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2400" y="381000"/>
            <a:ext cx="472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KaiTi" pitchFamily="49" charset="-122"/>
                <a:ea typeface="KaiTi" pitchFamily="49" charset="-122"/>
              </a:rPr>
              <a:t>2. </a:t>
            </a:r>
            <a:r>
              <a:rPr lang="en-US" dirty="0" smtClean="0">
                <a:latin typeface="KaiTi" pitchFamily="49" charset="-122"/>
                <a:ea typeface="KaiTi" pitchFamily="49" charset="-122"/>
              </a:rPr>
              <a:t>Control system </a:t>
            </a:r>
            <a:endParaRPr lang="ar-SA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675322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914400" y="4800600"/>
            <a:ext cx="6019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          The </a:t>
            </a:r>
            <a:r>
              <a:rPr lang="en-US" b="1" dirty="0"/>
              <a:t>ladder diagram symbols.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069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33400"/>
            <a:ext cx="567690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838200" y="5353050"/>
            <a:ext cx="586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   Ladder </a:t>
            </a:r>
            <a:r>
              <a:rPr lang="en-US" b="1" dirty="0"/>
              <a:t>diagram for drink dispense design.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89203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xmlns="" val="160417753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5129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95600" y="2438400"/>
            <a:ext cx="54864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dirty="0" smtClean="0">
                <a:latin typeface="KaiTi" pitchFamily="49" charset="-122"/>
                <a:ea typeface="KaiTi" pitchFamily="49" charset="-122"/>
              </a:rPr>
              <a:t>Thank You </a:t>
            </a:r>
            <a:endParaRPr lang="ar-SA" sz="7200" dirty="0">
              <a:latin typeface="KaiTi" pitchFamily="49" charset="-122"/>
              <a:ea typeface="KaiT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534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180709202"/>
              </p:ext>
            </p:extLst>
          </p:nvPr>
        </p:nvGraphicFramePr>
        <p:xfrm>
          <a:off x="457200" y="10668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مربع نص 1"/>
          <p:cNvSpPr txBox="1"/>
          <p:nvPr/>
        </p:nvSpPr>
        <p:spPr>
          <a:xfrm>
            <a:off x="420710" y="397168"/>
            <a:ext cx="4648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KaiTi" pitchFamily="49" charset="-122"/>
                <a:ea typeface="KaiTi" pitchFamily="49" charset="-122"/>
              </a:rPr>
              <a:t>Outlines </a:t>
            </a:r>
            <a:endParaRPr lang="ar-SA" sz="3600" b="1" dirty="0">
              <a:latin typeface="KaiTi" pitchFamily="49" charset="-122"/>
              <a:ea typeface="KaiT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42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xmlns="" val="286073464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457200" y="685800"/>
            <a:ext cx="3886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KaiTi" pitchFamily="49" charset="-122"/>
                <a:ea typeface="KaiTi" pitchFamily="49" charset="-122"/>
              </a:rPr>
              <a:t>Introduction</a:t>
            </a:r>
            <a:r>
              <a:rPr lang="en-US" sz="2800" b="1" dirty="0" smtClean="0">
                <a:latin typeface="KaiTi" pitchFamily="49" charset="-122"/>
                <a:ea typeface="KaiTi" pitchFamily="49" charset="-122"/>
              </a:rPr>
              <a:t>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3261263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62000" y="533400"/>
            <a:ext cx="3733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KaiTi" pitchFamily="49" charset="-122"/>
                <a:ea typeface="KaiTi" pitchFamily="49" charset="-122"/>
              </a:rPr>
              <a:t>Project 1  </a:t>
            </a:r>
            <a:endParaRPr lang="ar-SA" sz="3600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6081" name="Object 1"/>
          <p:cNvGraphicFramePr>
            <a:graphicFrameLocks noChangeAspect="1"/>
          </p:cNvGraphicFramePr>
          <p:nvPr/>
        </p:nvGraphicFramePr>
        <p:xfrm>
          <a:off x="500034" y="1357298"/>
          <a:ext cx="8091560" cy="4857784"/>
        </p:xfrm>
        <a:graphic>
          <a:graphicData uri="http://schemas.openxmlformats.org/presentationml/2006/ole">
            <p:oleObj spid="_x0000_s46081" name="AutoCAD Drawing" r:id="rId3" imgW="11772900" imgH="4562475" progId="AutoCAD.Drawing.1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07402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xmlns="" val="160060957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609600" y="762000"/>
            <a:ext cx="4953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KaiTi" pitchFamily="49" charset="-122"/>
                <a:ea typeface="KaiTi" pitchFamily="49" charset="-122"/>
              </a:rPr>
              <a:t>Components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xmlns="" val="124730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4800" y="656891"/>
            <a:ext cx="38862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KaiTi" pitchFamily="49" charset="-122"/>
                <a:ea typeface="KaiTi" pitchFamily="49" charset="-122"/>
              </a:rPr>
              <a:t>Mechanical Parts</a:t>
            </a:r>
          </a:p>
          <a:p>
            <a:endParaRPr lang="en-US" sz="3600" b="1" dirty="0">
              <a:latin typeface="KaiTi" pitchFamily="49" charset="-122"/>
              <a:ea typeface="KaiTi" pitchFamily="49" charset="-122"/>
            </a:endParaRPr>
          </a:p>
          <a:p>
            <a:r>
              <a:rPr lang="en-US" sz="3600" b="1" dirty="0" smtClean="0">
                <a:latin typeface="KaiTi" pitchFamily="49" charset="-122"/>
                <a:ea typeface="KaiTi" pitchFamily="49" charset="-122"/>
              </a:rPr>
              <a:t> 1.</a:t>
            </a:r>
            <a:endParaRPr lang="ar-SA" sz="3600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500" y="1428750"/>
            <a:ext cx="5715000" cy="400050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219200" y="6096000"/>
            <a:ext cx="6553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                        Air Compressor 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xmlns="" val="247313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95330" y="533400"/>
            <a:ext cx="4038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2.</a:t>
            </a:r>
            <a:endParaRPr lang="ar-SA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47800"/>
            <a:ext cx="487679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295400" y="5638800"/>
            <a:ext cx="5943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                             </a:t>
            </a:r>
            <a:r>
              <a:rPr lang="en-US" sz="2400" b="1" dirty="0" smtClean="0"/>
              <a:t>Solenoid Valve 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xmlns="" val="125139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xmlns="" val="6446386"/>
              </p:ext>
            </p:extLst>
          </p:nvPr>
        </p:nvGraphicFramePr>
        <p:xfrm>
          <a:off x="914400" y="1066800"/>
          <a:ext cx="73914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5325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xmlns="" val="3679883808"/>
              </p:ext>
            </p:extLst>
          </p:nvPr>
        </p:nvGraphicFramePr>
        <p:xfrm>
          <a:off x="533400" y="459346"/>
          <a:ext cx="7315200" cy="5636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1523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355</TotalTime>
  <Words>158</Words>
  <Application>Microsoft Office PowerPoint</Application>
  <PresentationFormat>عرض على الشاشة (3:4)‏</PresentationFormat>
  <Paragraphs>75</Paragraphs>
  <Slides>17</Slides>
  <Notes>2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9" baseType="lpstr">
      <vt:lpstr>Oriel</vt:lpstr>
      <vt:lpstr>AutoCAD Drawing</vt:lpstr>
      <vt:lpstr>                                          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Work principle of IR sensor on the cup</vt:lpstr>
      <vt:lpstr>Work principle of IR sensor on the bottles</vt:lpstr>
      <vt:lpstr>  </vt:lpstr>
      <vt:lpstr>الشريحة 13</vt:lpstr>
      <vt:lpstr>الشريحة 14</vt:lpstr>
      <vt:lpstr>الشريحة 15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Drink Dispenser</dc:title>
  <dc:creator>Windows User</dc:creator>
  <cp:lastModifiedBy>CRC</cp:lastModifiedBy>
  <cp:revision>38</cp:revision>
  <dcterms:created xsi:type="dcterms:W3CDTF">2017-12-19T08:52:48Z</dcterms:created>
  <dcterms:modified xsi:type="dcterms:W3CDTF">2018-05-09T20:27:53Z</dcterms:modified>
</cp:coreProperties>
</file>