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7"/>
  </p:notesMasterIdLst>
  <p:sldIdLst>
    <p:sldId id="256" r:id="rId2"/>
    <p:sldId id="279" r:id="rId3"/>
    <p:sldId id="281" r:id="rId4"/>
    <p:sldId id="280" r:id="rId5"/>
    <p:sldId id="282" r:id="rId6"/>
    <p:sldId id="283" r:id="rId7"/>
    <p:sldId id="314" r:id="rId8"/>
    <p:sldId id="285" r:id="rId9"/>
    <p:sldId id="286" r:id="rId10"/>
    <p:sldId id="287" r:id="rId11"/>
    <p:sldId id="294" r:id="rId12"/>
    <p:sldId id="288" r:id="rId13"/>
    <p:sldId id="295" r:id="rId14"/>
    <p:sldId id="315" r:id="rId15"/>
    <p:sldId id="316" r:id="rId16"/>
    <p:sldId id="317" r:id="rId17"/>
    <p:sldId id="296" r:id="rId18"/>
    <p:sldId id="297" r:id="rId19"/>
    <p:sldId id="292" r:id="rId20"/>
    <p:sldId id="298" r:id="rId21"/>
    <p:sldId id="299" r:id="rId22"/>
    <p:sldId id="300" r:id="rId23"/>
    <p:sldId id="301" r:id="rId24"/>
    <p:sldId id="320" r:id="rId25"/>
    <p:sldId id="319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956" autoAdjust="0"/>
    <p:restoredTop sz="94660"/>
  </p:normalViewPr>
  <p:slideViewPr>
    <p:cSldViewPr>
      <p:cViewPr varScale="1">
        <p:scale>
          <a:sx n="70" d="100"/>
          <a:sy n="70" d="100"/>
        </p:scale>
        <p:origin x="124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96053B1-AAC7-400D-A47B-C93E29369700}" type="datetimeFigureOut">
              <a:rPr lang="ar-SA" smtClean="0"/>
              <a:pPr/>
              <a:t>06/09/1439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C3780EE-8E89-49EA-92C4-D634C3FDBB3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6577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4F30DFA-B66B-48F3-A650-BEA1917EC1CC}" type="datetime1">
              <a:rPr lang="ar-SA" smtClean="0"/>
              <a:pPr/>
              <a:t>06/09/1439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FA74C-2B34-48C4-B392-84282BBAC0FE}" type="datetime1">
              <a:rPr lang="ar-SA" smtClean="0"/>
              <a:pPr/>
              <a:t>06/09/1439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5E06-8A29-4060-98A4-02BE78BE6318}" type="datetime1">
              <a:rPr lang="ar-SA" smtClean="0"/>
              <a:pPr/>
              <a:t>06/09/1439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5275BF1-6952-4A44-B72B-53C8E4A78771}" type="datetime1">
              <a:rPr lang="ar-SA" smtClean="0"/>
              <a:pPr/>
              <a:t>06/09/1439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891F3E1-B403-4E36-93FE-B1A82AD5820F}" type="datetime1">
              <a:rPr lang="ar-SA" smtClean="0"/>
              <a:pPr/>
              <a:t>06/09/1439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8C5D-970F-4EC8-8551-D7DD4D8C6029}" type="datetime1">
              <a:rPr lang="ar-SA" smtClean="0"/>
              <a:pPr/>
              <a:t>06/09/1439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DBA2-EABF-4EB2-9FD0-3C4099E47949}" type="datetime1">
              <a:rPr lang="ar-SA" smtClean="0"/>
              <a:pPr/>
              <a:t>06/09/1439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327A0F1-ACE0-4A15-B802-C66405EEFF1E}" type="datetime1">
              <a:rPr lang="ar-SA" smtClean="0"/>
              <a:pPr/>
              <a:t>06/09/1439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20921-CA69-4705-9F12-9B4F657FB77E}" type="datetime1">
              <a:rPr lang="ar-SA" smtClean="0"/>
              <a:pPr/>
              <a:t>06/09/1439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84C69A-ED76-41A6-B2C7-B2A927C16EAD}" type="datetime1">
              <a:rPr lang="ar-SA" smtClean="0"/>
              <a:pPr/>
              <a:t>06/09/1439</a:t>
            </a:fld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FE7679-3FF0-4634-A6E2-AD58ECC33A38}" type="datetime1">
              <a:rPr lang="ar-SA" smtClean="0"/>
              <a:pPr/>
              <a:t>06/09/1439</a:t>
            </a:fld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183EEC6-E2DF-46DA-93B4-16314EEE4C66}" type="datetime1">
              <a:rPr lang="ar-SA" smtClean="0"/>
              <a:pPr/>
              <a:t>06/09/1439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0"/>
            <a:ext cx="7772400" cy="2276872"/>
          </a:xfrm>
        </p:spPr>
        <p:txBody>
          <a:bodyPr>
            <a:normAutofit/>
          </a:bodyPr>
          <a:lstStyle/>
          <a:p>
            <a:pPr algn="ctr" rtl="0"/>
            <a:r>
              <a:rPr lang="en-US" dirty="0" smtClean="0"/>
              <a:t/>
            </a:r>
            <a:br>
              <a:rPr lang="en-US" dirty="0" smtClean="0"/>
            </a:br>
            <a:r>
              <a:rPr lang="en-US" sz="2700" b="1" dirty="0" smtClean="0">
                <a:solidFill>
                  <a:schemeClr val="tx1"/>
                </a:solidFill>
              </a:rPr>
              <a:t/>
            </a:r>
            <a:br>
              <a:rPr lang="en-US" sz="2700" b="1" dirty="0" smtClean="0">
                <a:solidFill>
                  <a:schemeClr val="tx1"/>
                </a:solidFill>
              </a:rPr>
            </a:br>
            <a:r>
              <a:rPr lang="en-US" b="1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195736" y="4653136"/>
            <a:ext cx="6728792" cy="1849760"/>
          </a:xfrm>
        </p:spPr>
        <p:txBody>
          <a:bodyPr>
            <a:normAutofit/>
          </a:bodyPr>
          <a:lstStyle/>
          <a:p>
            <a:pPr rtl="0"/>
            <a:r>
              <a:rPr lang="en-US" sz="2000" dirty="0" smtClean="0">
                <a:solidFill>
                  <a:schemeClr val="tx1"/>
                </a:solidFill>
              </a:rPr>
              <a:t>Prepared by: Fatimah </a:t>
            </a:r>
            <a:r>
              <a:rPr lang="en-US" sz="2000" dirty="0" err="1" smtClean="0">
                <a:solidFill>
                  <a:schemeClr val="tx1"/>
                </a:solidFill>
              </a:rPr>
              <a:t>Njwan</a:t>
            </a:r>
            <a:r>
              <a:rPr lang="en-US" sz="2000" dirty="0" smtClean="0">
                <a:solidFill>
                  <a:schemeClr val="tx1"/>
                </a:solidFill>
              </a:rPr>
              <a:t>  &amp; </a:t>
            </a:r>
            <a:r>
              <a:rPr lang="en-US" sz="2000" dirty="0" err="1" smtClean="0">
                <a:solidFill>
                  <a:schemeClr val="tx1"/>
                </a:solidFill>
              </a:rPr>
              <a:t>Bisan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darawsheh</a:t>
            </a:r>
            <a:endParaRPr lang="en-US" sz="2000" dirty="0" smtClean="0">
              <a:solidFill>
                <a:schemeClr val="tx1"/>
              </a:solidFill>
            </a:endParaRPr>
          </a:p>
          <a:p>
            <a:pPr rtl="0"/>
            <a:endParaRPr lang="en-US" sz="2000" dirty="0">
              <a:solidFill>
                <a:schemeClr val="tx1"/>
              </a:solidFill>
            </a:endParaRPr>
          </a:p>
          <a:p>
            <a:pPr rtl="0"/>
            <a:r>
              <a:rPr lang="en-US" sz="2000" dirty="0" smtClean="0">
                <a:solidFill>
                  <a:schemeClr val="tx1"/>
                </a:solidFill>
              </a:rPr>
              <a:t>Submitted to:   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smtClean="0">
                <a:solidFill>
                  <a:schemeClr val="tx1"/>
                </a:solidFill>
              </a:rPr>
              <a:t>Dr.Haya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Samaaneh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ar-SA" sz="20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1835696" y="1942226"/>
            <a:ext cx="561662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Smart Baby’s Cot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67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116632"/>
            <a:ext cx="7601272" cy="6552728"/>
          </a:xfrm>
        </p:spPr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sz="3000" i="1" u="sng" dirty="0" smtClean="0"/>
              <a:t>Features:</a:t>
            </a:r>
          </a:p>
          <a:p>
            <a:pPr algn="ctr" rtl="0">
              <a:buNone/>
            </a:pPr>
            <a:endParaRPr lang="en-US" i="1" u="sng" dirty="0"/>
          </a:p>
          <a:p>
            <a:pPr algn="l" rtl="0"/>
            <a:r>
              <a:rPr lang="en-US" dirty="0"/>
              <a:t>D</a:t>
            </a:r>
            <a:r>
              <a:rPr lang="en-US" dirty="0" smtClean="0"/>
              <a:t>etect baby crying.</a:t>
            </a:r>
          </a:p>
          <a:p>
            <a:pPr algn="l" rtl="0"/>
            <a:r>
              <a:rPr lang="en-US" dirty="0" smtClean="0"/>
              <a:t>Swing the Cot automatically whenever the baby cries.</a:t>
            </a:r>
          </a:p>
          <a:p>
            <a:pPr algn="l" rtl="0"/>
            <a:r>
              <a:rPr lang="en-US" dirty="0" smtClean="0"/>
              <a:t>Check the baby’s diaper wetness condition.</a:t>
            </a:r>
          </a:p>
          <a:p>
            <a:pPr algn="l" rtl="0"/>
            <a:r>
              <a:rPr lang="en-US" dirty="0" smtClean="0"/>
              <a:t>Enable parent to send his phone number to the Cot using Bluetooth technology.</a:t>
            </a:r>
          </a:p>
          <a:p>
            <a:pPr algn="l" rtl="0"/>
            <a:r>
              <a:rPr lang="en-US" dirty="0" smtClean="0"/>
              <a:t>Send SMS messages that contains the wetness, still crying conditions.</a:t>
            </a:r>
          </a:p>
          <a:p>
            <a:pPr algn="l" rtl="0"/>
            <a:r>
              <a:rPr lang="en-US" dirty="0" smtClean="0"/>
              <a:t>Detect weather conditions.</a:t>
            </a:r>
          </a:p>
          <a:p>
            <a:pPr algn="l" rtl="0"/>
            <a:r>
              <a:rPr lang="en-US" dirty="0" smtClean="0"/>
              <a:t>Cover the Cot automatically based on weather conditions.</a:t>
            </a:r>
          </a:p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>
                <a:solidFill>
                  <a:schemeClr val="tx1"/>
                </a:solidFill>
              </a:rPr>
              <a:t>Hardware Components: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700808"/>
            <a:ext cx="7589464" cy="4293846"/>
          </a:xfrm>
        </p:spPr>
        <p:txBody>
          <a:bodyPr>
            <a:normAutofit fontScale="70000" lnSpcReduction="20000"/>
          </a:bodyPr>
          <a:lstStyle/>
          <a:p>
            <a:pPr algn="l" rtl="0"/>
            <a:r>
              <a:rPr lang="en-US" dirty="0" smtClean="0"/>
              <a:t>1</a:t>
            </a:r>
            <a:r>
              <a:rPr lang="en-US" dirty="0"/>
              <a:t>. Arduino Mega2560.</a:t>
            </a:r>
          </a:p>
          <a:p>
            <a:pPr algn="l" rtl="0"/>
            <a:r>
              <a:rPr lang="en-US" dirty="0"/>
              <a:t>2. Voice Recognition Module V3.1.</a:t>
            </a:r>
          </a:p>
          <a:p>
            <a:pPr algn="l" rtl="0"/>
            <a:r>
              <a:rPr lang="en-US" dirty="0"/>
              <a:t>3. GSM A6_module_V3.</a:t>
            </a:r>
          </a:p>
          <a:p>
            <a:pPr algn="l" rtl="0"/>
            <a:r>
              <a:rPr lang="en-US" dirty="0"/>
              <a:t>4. Relay module jqc-3ff-s-z.</a:t>
            </a:r>
          </a:p>
          <a:p>
            <a:pPr algn="l" rtl="0"/>
            <a:r>
              <a:rPr lang="en-US" dirty="0"/>
              <a:t>5. DC Gear Motor.</a:t>
            </a:r>
          </a:p>
          <a:p>
            <a:pPr algn="l" rtl="0"/>
            <a:r>
              <a:rPr lang="en-US" dirty="0"/>
              <a:t>6. H_Bridge motor driver L298N.</a:t>
            </a:r>
          </a:p>
          <a:p>
            <a:pPr algn="l" rtl="0"/>
            <a:r>
              <a:rPr lang="en-US" dirty="0"/>
              <a:t>7. Plastic wheel. </a:t>
            </a:r>
          </a:p>
          <a:p>
            <a:pPr algn="l" rtl="0"/>
            <a:r>
              <a:rPr lang="en-US" dirty="0"/>
              <a:t>8. Wet sensor.</a:t>
            </a:r>
          </a:p>
          <a:p>
            <a:pPr algn="l" rtl="0"/>
            <a:r>
              <a:rPr lang="en-US" dirty="0"/>
              <a:t>9. Temperature sensor.</a:t>
            </a:r>
          </a:p>
          <a:p>
            <a:pPr algn="l" rtl="0"/>
            <a:r>
              <a:rPr lang="en-US" dirty="0"/>
              <a:t>10. Light sensor.</a:t>
            </a:r>
          </a:p>
          <a:p>
            <a:pPr algn="l" rtl="0"/>
            <a:r>
              <a:rPr lang="en-US" dirty="0"/>
              <a:t>11. Male-Female, Male_Male, Female_Female wires.</a:t>
            </a:r>
          </a:p>
          <a:p>
            <a:pPr algn="l" rtl="0"/>
            <a:r>
              <a:rPr lang="en-US" dirty="0"/>
              <a:t>12. Baby's cot.</a:t>
            </a:r>
          </a:p>
          <a:p>
            <a:pPr algn="l" rtl="0"/>
            <a:r>
              <a:rPr lang="en-US" dirty="0"/>
              <a:t>13. power supply (12v, 5v).</a:t>
            </a:r>
          </a:p>
          <a:p>
            <a:pPr algn="l" rtl="0"/>
            <a:r>
              <a:rPr lang="en-US" dirty="0"/>
              <a:t>14. Bluetooth </a:t>
            </a:r>
            <a:r>
              <a:rPr lang="en-US" dirty="0" smtClean="0"/>
              <a:t>module HC-06. </a:t>
            </a:r>
            <a:endParaRPr lang="en-US" dirty="0"/>
          </a:p>
          <a:p>
            <a:pPr algn="l" rtl="0"/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2564904"/>
            <a:ext cx="7467600" cy="39090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i="1" u="sng" dirty="0" smtClean="0"/>
              <a:t>Methodology</a:t>
            </a:r>
            <a:endParaRPr lang="en-US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12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>
                <a:solidFill>
                  <a:schemeClr val="tx1"/>
                </a:solidFill>
              </a:rPr>
              <a:t>Detect baby crying and </a:t>
            </a:r>
            <a:r>
              <a:rPr lang="en-US" i="1" u="sng" dirty="0">
                <a:solidFill>
                  <a:schemeClr val="tx1"/>
                </a:solidFill>
              </a:rPr>
              <a:t>swinging </a:t>
            </a:r>
            <a:r>
              <a:rPr lang="en-US" i="1" u="sng" dirty="0" smtClean="0">
                <a:solidFill>
                  <a:schemeClr val="tx1"/>
                </a:solidFill>
              </a:rPr>
              <a:t>feature.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56792"/>
            <a:ext cx="3096344" cy="33123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997260" y="5008314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DC Gear Motor</a:t>
            </a:r>
            <a:endParaRPr lang="ar-JO" dirty="0"/>
          </a:p>
        </p:txBody>
      </p:sp>
      <p:sp>
        <p:nvSpPr>
          <p:cNvPr id="9" name="TextBox 8"/>
          <p:cNvSpPr txBox="1"/>
          <p:nvPr/>
        </p:nvSpPr>
        <p:spPr>
          <a:xfrm>
            <a:off x="4000500" y="2843644"/>
            <a:ext cx="3810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600" dirty="0" smtClean="0"/>
              <a:t>+</a:t>
            </a:r>
            <a:endParaRPr lang="ar-JO" sz="6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500" y="1547956"/>
            <a:ext cx="2762250" cy="33212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flipH="1">
            <a:off x="4644008" y="5037717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Plastic wheel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>
                <a:solidFill>
                  <a:schemeClr val="tx1"/>
                </a:solidFill>
              </a:rPr>
              <a:t>Detect baby crying and </a:t>
            </a:r>
            <a:r>
              <a:rPr lang="en-US" i="1" u="sng" dirty="0">
                <a:solidFill>
                  <a:schemeClr val="tx1"/>
                </a:solidFill>
              </a:rPr>
              <a:t>swinging feature (</a:t>
            </a:r>
            <a:r>
              <a:rPr lang="en-US" i="1" u="sng" dirty="0">
                <a:solidFill>
                  <a:srgbClr val="FF0000"/>
                </a:solidFill>
              </a:rPr>
              <a:t>Con’t</a:t>
            </a:r>
            <a:r>
              <a:rPr lang="en-US" i="1" u="sng" dirty="0" smtClean="0">
                <a:solidFill>
                  <a:schemeClr val="tx1"/>
                </a:solidFill>
              </a:rPr>
              <a:t>).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8" name="TextBox 7"/>
          <p:cNvSpPr txBox="1"/>
          <p:nvPr/>
        </p:nvSpPr>
        <p:spPr>
          <a:xfrm flipH="1">
            <a:off x="1115616" y="5008314"/>
            <a:ext cx="30452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Voice Recognition Module</a:t>
            </a:r>
            <a:endParaRPr lang="ar-JO" dirty="0"/>
          </a:p>
        </p:txBody>
      </p:sp>
      <p:sp>
        <p:nvSpPr>
          <p:cNvPr id="9" name="TextBox 8"/>
          <p:cNvSpPr txBox="1"/>
          <p:nvPr/>
        </p:nvSpPr>
        <p:spPr>
          <a:xfrm>
            <a:off x="4160846" y="2852936"/>
            <a:ext cx="3810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600" dirty="0" smtClean="0"/>
              <a:t>+</a:t>
            </a:r>
            <a:endParaRPr lang="ar-JO" sz="6600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5198699" y="5008314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Relay Module</a:t>
            </a:r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60" y="1547956"/>
            <a:ext cx="2854660" cy="33212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772" y="1417638"/>
            <a:ext cx="2712078" cy="3451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4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>
                <a:solidFill>
                  <a:schemeClr val="tx1"/>
                </a:solidFill>
              </a:rPr>
              <a:t>Detect baby crying and swinging feature (</a:t>
            </a:r>
            <a:r>
              <a:rPr lang="en-US" i="1" u="sng" dirty="0" smtClean="0">
                <a:solidFill>
                  <a:srgbClr val="FF0000"/>
                </a:solidFill>
              </a:rPr>
              <a:t>Con’t</a:t>
            </a:r>
            <a:r>
              <a:rPr lang="en-US" i="1" u="sng" dirty="0" smtClean="0">
                <a:solidFill>
                  <a:schemeClr val="tx1"/>
                </a:solidFill>
              </a:rPr>
              <a:t>)</a:t>
            </a:r>
            <a:r>
              <a:rPr lang="en-US" i="1" u="sng" dirty="0">
                <a:solidFill>
                  <a:schemeClr val="tx1"/>
                </a:solidFill>
              </a:rPr>
              <a:t>.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28800"/>
            <a:ext cx="4752528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549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>
                <a:solidFill>
                  <a:schemeClr val="tx1"/>
                </a:solidFill>
              </a:rPr>
              <a:t>Detect baby crying and swinging feature (</a:t>
            </a:r>
            <a:r>
              <a:rPr lang="en-US" i="1" u="sng" dirty="0" smtClean="0">
                <a:solidFill>
                  <a:srgbClr val="FF0000"/>
                </a:solidFill>
              </a:rPr>
              <a:t>Con’t</a:t>
            </a:r>
            <a:r>
              <a:rPr lang="en-US" i="1" u="sng" dirty="0" smtClean="0">
                <a:solidFill>
                  <a:schemeClr val="tx1"/>
                </a:solidFill>
              </a:rPr>
              <a:t>)</a:t>
            </a:r>
            <a:r>
              <a:rPr lang="en-US" i="1" u="sng" dirty="0">
                <a:solidFill>
                  <a:schemeClr val="tx1"/>
                </a:solidFill>
              </a:rPr>
              <a:t>.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06724" y="3212976"/>
            <a:ext cx="496855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000" dirty="0" smtClean="0"/>
              <a:t>Demo!</a:t>
            </a:r>
            <a:endParaRPr lang="ar-JO" sz="6000" dirty="0"/>
          </a:p>
        </p:txBody>
      </p:sp>
    </p:spTree>
    <p:extLst>
      <p:ext uri="{BB962C8B-B14F-4D97-AF65-F5344CB8AC3E}">
        <p14:creationId xmlns:p14="http://schemas.microsoft.com/office/powerpoint/2010/main" val="1198450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>
                <a:solidFill>
                  <a:schemeClr val="tx1"/>
                </a:solidFill>
              </a:rPr>
              <a:t>Check diaper wetness</a:t>
            </a:r>
            <a:r>
              <a:rPr lang="en-US" i="1" u="sng" dirty="0" smtClean="0"/>
              <a:t>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916832"/>
            <a:ext cx="3600400" cy="28803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31840" y="5589240"/>
            <a:ext cx="237626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Wet sensor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>
                <a:solidFill>
                  <a:schemeClr val="tx1"/>
                </a:solidFill>
              </a:rPr>
              <a:t>Enable parent to send his phone number to the system.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18</a:t>
            </a:fld>
            <a:endParaRPr lang="ar-SA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312" y="2166991"/>
            <a:ext cx="3381375" cy="3381375"/>
          </a:xfrm>
        </p:spPr>
      </p:pic>
      <p:sp>
        <p:nvSpPr>
          <p:cNvPr id="7" name="TextBox 6"/>
          <p:cNvSpPr txBox="1"/>
          <p:nvPr/>
        </p:nvSpPr>
        <p:spPr>
          <a:xfrm>
            <a:off x="2930859" y="5885926"/>
            <a:ext cx="25202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Bluetooth module.</a:t>
            </a:r>
            <a:endParaRPr lang="ar-JO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922114"/>
          </a:xfrm>
        </p:spPr>
        <p:txBody>
          <a:bodyPr>
            <a:normAutofit/>
          </a:bodyPr>
          <a:lstStyle/>
          <a:p>
            <a:r>
              <a:rPr lang="en-US" i="1" u="sng" dirty="0">
                <a:solidFill>
                  <a:schemeClr val="tx1"/>
                </a:solidFill>
              </a:rPr>
              <a:t>Send SMS </a:t>
            </a:r>
            <a:r>
              <a:rPr lang="en-US" i="1" u="sng" dirty="0" smtClean="0">
                <a:solidFill>
                  <a:schemeClr val="tx1"/>
                </a:solidFill>
              </a:rPr>
              <a:t>messages.</a:t>
            </a:r>
            <a:endParaRPr lang="ar-SA" i="1" u="sng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19</a:t>
            </a:fld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88840"/>
            <a:ext cx="2592288" cy="22459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1403648" y="4245387"/>
            <a:ext cx="216024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GSM-A6 </a:t>
            </a:r>
            <a:r>
              <a:rPr lang="en-US" dirty="0"/>
              <a:t>Module</a:t>
            </a:r>
          </a:p>
          <a:p>
            <a:pPr algn="l"/>
            <a:endParaRPr lang="en-US" dirty="0" smtClean="0"/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4347344" y="1988840"/>
            <a:ext cx="3032968" cy="9361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7344" y="3313584"/>
            <a:ext cx="3124200" cy="119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1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Outline</a:t>
            </a:r>
            <a:endParaRPr lang="ar-SA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827584" y="1628800"/>
            <a:ext cx="7467600" cy="487375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  </a:t>
            </a:r>
          </a:p>
          <a:p>
            <a:pPr algn="l" rtl="0"/>
            <a:r>
              <a:rPr lang="en-US" dirty="0" smtClean="0"/>
              <a:t>Introduction.</a:t>
            </a:r>
            <a:endParaRPr lang="ar-SA" dirty="0"/>
          </a:p>
          <a:p>
            <a:pPr algn="l" rtl="0"/>
            <a:r>
              <a:rPr lang="en-US" dirty="0" smtClean="0"/>
              <a:t>Problem.</a:t>
            </a:r>
          </a:p>
          <a:p>
            <a:pPr algn="l" rtl="0"/>
            <a:r>
              <a:rPr lang="en-US" dirty="0" smtClean="0"/>
              <a:t>Solution.</a:t>
            </a:r>
          </a:p>
          <a:p>
            <a:pPr algn="l" rtl="0"/>
            <a:r>
              <a:rPr lang="en-US" dirty="0" smtClean="0"/>
              <a:t>Features</a:t>
            </a:r>
          </a:p>
          <a:p>
            <a:pPr algn="l" rtl="0"/>
            <a:r>
              <a:rPr lang="en-US" dirty="0" smtClean="0"/>
              <a:t>Hardware components.</a:t>
            </a:r>
          </a:p>
          <a:p>
            <a:pPr algn="l" rtl="0"/>
            <a:r>
              <a:rPr lang="en-US" dirty="0" smtClean="0"/>
              <a:t>Methodology.</a:t>
            </a:r>
          </a:p>
          <a:p>
            <a:pPr algn="l" rtl="0"/>
            <a:r>
              <a:rPr lang="en-US" dirty="0" smtClean="0"/>
              <a:t>Constraints.</a:t>
            </a:r>
          </a:p>
          <a:p>
            <a:pPr algn="l" rtl="0"/>
            <a:r>
              <a:rPr lang="en-US" dirty="0" smtClean="0"/>
              <a:t>Future Work.</a:t>
            </a:r>
          </a:p>
          <a:p>
            <a:pPr algn="l" rtl="0"/>
            <a:r>
              <a:rPr lang="en-US" dirty="0" smtClean="0"/>
              <a:t>Demo Time.</a:t>
            </a:r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8" name="Content Placeholder 7"/>
          <p:cNvSpPr txBox="1">
            <a:spLocks noGrp="1"/>
          </p:cNvSpPr>
          <p:nvPr>
            <p:ph sz="quarter" idx="1"/>
          </p:nvPr>
        </p:nvSpPr>
        <p:spPr>
          <a:xfrm>
            <a:off x="661416" y="2780928"/>
            <a:ext cx="74676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indent="0" algn="ctr">
              <a:buNone/>
            </a:pPr>
            <a:r>
              <a:rPr lang="en-US" sz="6000" dirty="0" smtClean="0"/>
              <a:t>Demo!</a:t>
            </a:r>
            <a:endParaRPr lang="ar-JO" sz="6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>
                <a:solidFill>
                  <a:schemeClr val="tx1"/>
                </a:solidFill>
              </a:rPr>
              <a:t>Detect weather conditions</a:t>
            </a:r>
            <a:endParaRPr lang="ar-SA" i="1" u="sng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21</a:t>
            </a:fld>
            <a:endParaRPr lang="ar-S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04864"/>
            <a:ext cx="2295525" cy="22956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085" y="2204864"/>
            <a:ext cx="2143125" cy="22956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562" y="2204864"/>
            <a:ext cx="2281238" cy="22956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5577" y="4941168"/>
            <a:ext cx="18722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light sensor.</a:t>
            </a:r>
            <a:endParaRPr lang="ar-JO" dirty="0"/>
          </a:p>
        </p:txBody>
      </p:sp>
      <p:sp>
        <p:nvSpPr>
          <p:cNvPr id="11" name="TextBox 10"/>
          <p:cNvSpPr txBox="1"/>
          <p:nvPr/>
        </p:nvSpPr>
        <p:spPr>
          <a:xfrm>
            <a:off x="3051100" y="4941168"/>
            <a:ext cx="24021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temperature sensor.</a:t>
            </a:r>
            <a:endParaRPr lang="ar-JO" dirty="0"/>
          </a:p>
        </p:txBody>
      </p:sp>
      <p:sp>
        <p:nvSpPr>
          <p:cNvPr id="12" name="TextBox 11"/>
          <p:cNvSpPr txBox="1"/>
          <p:nvPr/>
        </p:nvSpPr>
        <p:spPr>
          <a:xfrm>
            <a:off x="5848077" y="4941168"/>
            <a:ext cx="18722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Wet sensor.</a:t>
            </a:r>
            <a:endParaRPr lang="ar-JO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>
                <a:solidFill>
                  <a:schemeClr val="tx1"/>
                </a:solidFill>
              </a:rPr>
              <a:t>Cover the Cot automatically based on weather </a:t>
            </a:r>
            <a:r>
              <a:rPr lang="en-US" i="1" u="sng" dirty="0" smtClean="0">
                <a:solidFill>
                  <a:schemeClr val="tx1"/>
                </a:solidFill>
              </a:rPr>
              <a:t>conditions .</a:t>
            </a:r>
            <a:endParaRPr lang="ar-SA" i="1" u="sng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22</a:t>
            </a:fld>
            <a:endParaRPr lang="ar-S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759" y="1988840"/>
            <a:ext cx="2507135" cy="26361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988840"/>
            <a:ext cx="3496816" cy="26361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23362" y="5027948"/>
            <a:ext cx="191792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DC Gear Motor</a:t>
            </a:r>
            <a:endParaRPr lang="ar-JO" dirty="0"/>
          </a:p>
        </p:txBody>
      </p:sp>
      <p:sp>
        <p:nvSpPr>
          <p:cNvPr id="13" name="TextBox 12"/>
          <p:cNvSpPr txBox="1"/>
          <p:nvPr/>
        </p:nvSpPr>
        <p:spPr>
          <a:xfrm>
            <a:off x="5132276" y="5025162"/>
            <a:ext cx="208823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H_Bridge Driver</a:t>
            </a:r>
            <a:endParaRPr lang="ar-JO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467600" cy="1143000"/>
          </a:xfrm>
        </p:spPr>
        <p:txBody>
          <a:bodyPr/>
          <a:lstStyle/>
          <a:p>
            <a:r>
              <a:rPr lang="en-US" i="1" u="sng" dirty="0">
                <a:solidFill>
                  <a:schemeClr val="tx1"/>
                </a:solidFill>
              </a:rPr>
              <a:t>Cover the Cot automatically based on weather </a:t>
            </a:r>
            <a:r>
              <a:rPr lang="en-US" i="1" u="sng" dirty="0" smtClean="0">
                <a:solidFill>
                  <a:schemeClr val="tx1"/>
                </a:solidFill>
              </a:rPr>
              <a:t>conditions</a:t>
            </a:r>
            <a:r>
              <a:rPr lang="en-US" i="1" u="sng" dirty="0">
                <a:solidFill>
                  <a:schemeClr val="tx1"/>
                </a:solidFill>
              </a:rPr>
              <a:t> </a:t>
            </a:r>
            <a:r>
              <a:rPr lang="en-US" i="1" u="sng" dirty="0" smtClean="0">
                <a:solidFill>
                  <a:schemeClr val="tx1"/>
                </a:solidFill>
              </a:rPr>
              <a:t>(</a:t>
            </a:r>
            <a:r>
              <a:rPr lang="en-US" i="1" u="sng" dirty="0" smtClean="0">
                <a:solidFill>
                  <a:srgbClr val="FF0000"/>
                </a:solidFill>
              </a:rPr>
              <a:t>Con’t</a:t>
            </a:r>
            <a:r>
              <a:rPr lang="en-US" i="1" u="sng" dirty="0" smtClean="0">
                <a:solidFill>
                  <a:schemeClr val="tx1"/>
                </a:solidFill>
              </a:rPr>
              <a:t>)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23</a:t>
            </a:fld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1979712" y="3212976"/>
            <a:ext cx="4680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dirty="0"/>
              <a:t>Demo!</a:t>
            </a:r>
            <a:endParaRPr lang="ar-JO" sz="8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>
                <a:solidFill>
                  <a:schemeClr val="tx1"/>
                </a:solidFill>
              </a:rPr>
              <a:t>Constraints: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7467600" cy="985320"/>
          </a:xfrm>
        </p:spPr>
        <p:txBody>
          <a:bodyPr/>
          <a:lstStyle/>
          <a:p>
            <a:pPr algn="l" rtl="0"/>
            <a:r>
              <a:rPr lang="en-US" dirty="0"/>
              <a:t>Axial spindle which based on decentralized </a:t>
            </a:r>
            <a:r>
              <a:rPr lang="en-US" dirty="0" smtClean="0"/>
              <a:t>movement.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24</a:t>
            </a:fld>
            <a:endParaRPr lang="ar-S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17004"/>
            <a:ext cx="2376264" cy="25842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717004"/>
            <a:ext cx="2160240" cy="2584204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717004"/>
            <a:ext cx="2301999" cy="258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4682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work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endParaRPr lang="ar-JO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will :</a:t>
            </a:r>
            <a:endParaRPr lang="ar-JO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l" rtl="0"/>
            <a:r>
              <a:rPr lang="en-US" dirty="0"/>
              <a:t>Add camera to keep track child movement</a:t>
            </a:r>
            <a:r>
              <a:rPr lang="en-US" dirty="0" smtClean="0"/>
              <a:t>.</a:t>
            </a:r>
          </a:p>
          <a:p>
            <a:pPr lvl="0" algn="l" rtl="0"/>
            <a:endParaRPr lang="en-US" dirty="0"/>
          </a:p>
          <a:p>
            <a:pPr algn="l" rtl="0"/>
            <a:r>
              <a:rPr lang="en-US" dirty="0" smtClean="0"/>
              <a:t>Add </a:t>
            </a:r>
            <a:r>
              <a:rPr lang="en-US" dirty="0"/>
              <a:t>pressure sensor in order to know if the child still in its place or not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Arial" panose="020B0604020202020204" pitchFamily="34" charset="0"/>
              <a:buChar char="•"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544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0990"/>
            <a:ext cx="7467600" cy="1143000"/>
          </a:xfrm>
        </p:spPr>
        <p:txBody>
          <a:bodyPr/>
          <a:lstStyle/>
          <a:p>
            <a:r>
              <a:rPr lang="ar-S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457200" y="1986624"/>
            <a:ext cx="4186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/>
              <a:t>What is </a:t>
            </a:r>
            <a:r>
              <a:rPr lang="en-US" sz="2400" dirty="0" smtClean="0"/>
              <a:t>Smart Baby’s Cot ?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86624"/>
            <a:ext cx="5832648" cy="42686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</a:t>
            </a:r>
            <a:endParaRPr lang="ar-SA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As a parent how can I do all my work beside taking care of my baby?</a:t>
            </a:r>
            <a:endParaRPr lang="ar-SA" b="1" dirty="0" smtClean="0"/>
          </a:p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r>
              <a:rPr lang="en-US" b="1" dirty="0" smtClean="0"/>
              <a:t> </a:t>
            </a:r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4</a:t>
            </a:fld>
            <a:endParaRPr lang="ar-SA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708920"/>
            <a:ext cx="5616624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(con’t)</a:t>
            </a:r>
            <a:endParaRPr lang="ar-SA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Parents don’t trust today’s babysitter.</a:t>
            </a:r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2204863"/>
            <a:ext cx="7517455" cy="39197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(con’t)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It’s too boring to keep swinging the baby whenever he cries.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626991"/>
            <a:ext cx="5829300" cy="3609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(con’t)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What if there is something that detects the wetness of the baby’s diaper.</a:t>
            </a:r>
            <a:endParaRPr lang="ar-JO" dirty="0" smtClean="0"/>
          </a:p>
          <a:p>
            <a:pPr algn="l">
              <a:buNone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547139"/>
            <a:ext cx="5733256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30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14164" y="1028296"/>
            <a:ext cx="7467600" cy="4873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Find</a:t>
            </a:r>
            <a:r>
              <a:rPr lang="en-US" sz="2800" dirty="0" smtClean="0"/>
              <a:t> </a:t>
            </a:r>
            <a:r>
              <a:rPr lang="en-US" sz="3200" dirty="0" smtClean="0"/>
              <a:t>me a solution!</a:t>
            </a:r>
          </a:p>
          <a:p>
            <a:pPr marL="0" indent="0" algn="ctr">
              <a:buNone/>
            </a:pPr>
            <a:endParaRPr lang="ar-SA" sz="32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8</a:t>
            </a:fld>
            <a:endParaRPr lang="ar-SA"/>
          </a:p>
        </p:txBody>
      </p:sp>
      <p:pic>
        <p:nvPicPr>
          <p:cNvPr id="6" name="صورة 4" descr="22994672-bcc7-4228-88d0-d771cd2d4fd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276872"/>
            <a:ext cx="4392488" cy="2670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Solution!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200" dirty="0" smtClean="0"/>
              <a:t>Smart Baby’s Cot</a:t>
            </a:r>
          </a:p>
          <a:p>
            <a:pPr algn="ctr">
              <a:buNone/>
            </a:pPr>
            <a:endParaRPr lang="en-US" sz="3200" dirty="0" smtClean="0"/>
          </a:p>
          <a:p>
            <a:pPr algn="l">
              <a:buNone/>
            </a:pPr>
            <a:r>
              <a:rPr lang="en-US" sz="3200" dirty="0" smtClean="0"/>
              <a:t>        </a:t>
            </a:r>
            <a:endParaRPr lang="ar-SA" sz="32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04864"/>
            <a:ext cx="3579862" cy="35291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680" y="2204864"/>
            <a:ext cx="3410335" cy="3563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3783</TotalTime>
  <Words>448</Words>
  <Application>Microsoft Office PowerPoint</Application>
  <PresentationFormat>On-screen Show (4:3)</PresentationFormat>
  <Paragraphs>121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Century Schoolbook</vt:lpstr>
      <vt:lpstr>Times New Roman</vt:lpstr>
      <vt:lpstr>Wingdings</vt:lpstr>
      <vt:lpstr>Wingdings 2</vt:lpstr>
      <vt:lpstr>Oriel</vt:lpstr>
      <vt:lpstr>    </vt:lpstr>
      <vt:lpstr>Outline</vt:lpstr>
      <vt:lpstr> introduction</vt:lpstr>
      <vt:lpstr>problem</vt:lpstr>
      <vt:lpstr>Problem (con’t)</vt:lpstr>
      <vt:lpstr>Problem (con’t)</vt:lpstr>
      <vt:lpstr>Problem (con’t)</vt:lpstr>
      <vt:lpstr>PowerPoint Presentation</vt:lpstr>
      <vt:lpstr>Solution!</vt:lpstr>
      <vt:lpstr>PowerPoint Presentation</vt:lpstr>
      <vt:lpstr>Hardware Components:</vt:lpstr>
      <vt:lpstr>PowerPoint Presentation</vt:lpstr>
      <vt:lpstr>Detect baby crying and swinging feature.</vt:lpstr>
      <vt:lpstr>Detect baby crying and swinging feature (Con’t).</vt:lpstr>
      <vt:lpstr>Detect baby crying and swinging feature (Con’t).</vt:lpstr>
      <vt:lpstr>Detect baby crying and swinging feature (Con’t).</vt:lpstr>
      <vt:lpstr>Check diaper wetness.</vt:lpstr>
      <vt:lpstr>Enable parent to send his phone number to the system. </vt:lpstr>
      <vt:lpstr>Send SMS messages.</vt:lpstr>
      <vt:lpstr>PowerPoint Presentation</vt:lpstr>
      <vt:lpstr>Detect weather conditions</vt:lpstr>
      <vt:lpstr>Cover the Cot automatically based on weather conditions .</vt:lpstr>
      <vt:lpstr>Cover the Cot automatically based on weather conditions (Con’t)</vt:lpstr>
      <vt:lpstr>Constraints:</vt:lpstr>
      <vt:lpstr>Future 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Engineering&amp; Information Technology  Industrial Engineering Department Management Information System (MIS) Nano</dc:title>
  <dc:creator>user</dc:creator>
  <cp:lastModifiedBy>Bisan Darawsheh</cp:lastModifiedBy>
  <cp:revision>87</cp:revision>
  <dcterms:created xsi:type="dcterms:W3CDTF">2016-02-19T12:22:10Z</dcterms:created>
  <dcterms:modified xsi:type="dcterms:W3CDTF">2018-05-20T05:52:40Z</dcterms:modified>
</cp:coreProperties>
</file>