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57"/>
  </p:notesMasterIdLst>
  <p:sldIdLst>
    <p:sldId id="276" r:id="rId2"/>
    <p:sldId id="277" r:id="rId3"/>
    <p:sldId id="283" r:id="rId4"/>
    <p:sldId id="286" r:id="rId5"/>
    <p:sldId id="297" r:id="rId6"/>
    <p:sldId id="296" r:id="rId7"/>
    <p:sldId id="295" r:id="rId8"/>
    <p:sldId id="284" r:id="rId9"/>
    <p:sldId id="300" r:id="rId10"/>
    <p:sldId id="280" r:id="rId11"/>
    <p:sldId id="275" r:id="rId12"/>
    <p:sldId id="366" r:id="rId13"/>
    <p:sldId id="272" r:id="rId14"/>
    <p:sldId id="264" r:id="rId15"/>
    <p:sldId id="324" r:id="rId16"/>
    <p:sldId id="322" r:id="rId17"/>
    <p:sldId id="270" r:id="rId18"/>
    <p:sldId id="320" r:id="rId19"/>
    <p:sldId id="325" r:id="rId20"/>
    <p:sldId id="361" r:id="rId21"/>
    <p:sldId id="329" r:id="rId22"/>
    <p:sldId id="331" r:id="rId23"/>
    <p:sldId id="346" r:id="rId24"/>
    <p:sldId id="326" r:id="rId25"/>
    <p:sldId id="327" r:id="rId26"/>
    <p:sldId id="328" r:id="rId27"/>
    <p:sldId id="345" r:id="rId28"/>
    <p:sldId id="348" r:id="rId29"/>
    <p:sldId id="349" r:id="rId30"/>
    <p:sldId id="360" r:id="rId31"/>
    <p:sldId id="350" r:id="rId32"/>
    <p:sldId id="351" r:id="rId33"/>
    <p:sldId id="352" r:id="rId34"/>
    <p:sldId id="353" r:id="rId35"/>
    <p:sldId id="355" r:id="rId36"/>
    <p:sldId id="356" r:id="rId37"/>
    <p:sldId id="357" r:id="rId38"/>
    <p:sldId id="362" r:id="rId39"/>
    <p:sldId id="358" r:id="rId40"/>
    <p:sldId id="359" r:id="rId41"/>
    <p:sldId id="321" r:id="rId42"/>
    <p:sldId id="334" r:id="rId43"/>
    <p:sldId id="335" r:id="rId44"/>
    <p:sldId id="336" r:id="rId45"/>
    <p:sldId id="337" r:id="rId46"/>
    <p:sldId id="338" r:id="rId47"/>
    <p:sldId id="341" r:id="rId48"/>
    <p:sldId id="339" r:id="rId49"/>
    <p:sldId id="340" r:id="rId50"/>
    <p:sldId id="343" r:id="rId51"/>
    <p:sldId id="307" r:id="rId52"/>
    <p:sldId id="342" r:id="rId53"/>
    <p:sldId id="363" r:id="rId54"/>
    <p:sldId id="344" r:id="rId55"/>
    <p:sldId id="306" r:id="rId5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FFCD"/>
    <a:srgbClr val="A4EEB6"/>
    <a:srgbClr val="A6E2F0"/>
    <a:srgbClr val="FFFFFF"/>
    <a:srgbClr val="CCFFFF"/>
    <a:srgbClr val="D6F2D2"/>
    <a:srgbClr val="CCECFF"/>
    <a:srgbClr val="6699FF"/>
    <a:srgbClr val="FDA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نمط ذو سمات 2 - تميي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نمط ذو سمات 2 - تميي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نمط ذو سمات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نمط ذو سمات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نمط ذو سمات 2 - تميي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نمط ذو سمات 2 - تميي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AF606853-7671-496A-8E4F-DF71F8EC918B}" styleName="نمط داكن 1 - تميي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نمط داكن 1 - تميي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نمط داكن 1 - تمييز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85" autoAdjust="0"/>
    <p:restoredTop sz="99642" autoAdjust="0"/>
  </p:normalViewPr>
  <p:slideViewPr>
    <p:cSldViewPr>
      <p:cViewPr varScale="1">
        <p:scale>
          <a:sx n="116" d="100"/>
          <a:sy n="116" d="100"/>
        </p:scale>
        <p:origin x="14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5D5DC-210D-4819-8DA4-434D5E840248}" type="doc">
      <dgm:prSet loTypeId="urn:microsoft.com/office/officeart/2005/8/layout/equation2" loCatId="process" qsTypeId="urn:microsoft.com/office/officeart/2005/8/quickstyle/3d2" qsCatId="3D" csTypeId="urn:microsoft.com/office/officeart/2005/8/colors/colorful2" csCatId="colorful" phldr="1"/>
      <dgm:spPr/>
    </dgm:pt>
    <dgm:pt modelId="{ACF1DDBB-8960-4EF7-B5BA-F36EDB66B976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chemeClr val="bg1"/>
              </a:solidFill>
            </a:rPr>
            <a:t>Market Study</a:t>
          </a:r>
          <a:endParaRPr lang="ar-SA" sz="2400" b="1" dirty="0">
            <a:solidFill>
              <a:schemeClr val="bg1"/>
            </a:solidFill>
          </a:endParaRPr>
        </a:p>
      </dgm:t>
    </dgm:pt>
    <dgm:pt modelId="{FA74BE82-25AF-4D6B-A3E4-A4B0A5F61645}" type="parTrans" cxnId="{CE2E2A51-60F6-44F8-9EDB-4947FBDAF14C}">
      <dgm:prSet/>
      <dgm:spPr/>
      <dgm:t>
        <a:bodyPr/>
        <a:lstStyle/>
        <a:p>
          <a:pPr rtl="1"/>
          <a:endParaRPr lang="ar-SA"/>
        </a:p>
      </dgm:t>
    </dgm:pt>
    <dgm:pt modelId="{1BB2C7AB-3BB3-487B-AC26-79768FF63B8E}" type="sibTrans" cxnId="{CE2E2A51-60F6-44F8-9EDB-4947FBDAF14C}">
      <dgm:prSet/>
      <dgm:spPr/>
      <dgm:t>
        <a:bodyPr/>
        <a:lstStyle/>
        <a:p>
          <a:pPr rtl="1"/>
          <a:endParaRPr lang="ar-SA"/>
        </a:p>
      </dgm:t>
    </dgm:pt>
    <dgm:pt modelId="{C1820C65-1E55-4D0F-BA0C-829CC3D80848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Financial Analysis</a:t>
          </a:r>
          <a:endParaRPr lang="ar-SA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E49ACD-294F-40CA-AA70-FDAC2CB64549}" type="parTrans" cxnId="{37B3A9DB-7F33-4265-B063-26020EBAB426}">
      <dgm:prSet/>
      <dgm:spPr/>
      <dgm:t>
        <a:bodyPr/>
        <a:lstStyle/>
        <a:p>
          <a:pPr rtl="1"/>
          <a:endParaRPr lang="ar-SA"/>
        </a:p>
      </dgm:t>
    </dgm:pt>
    <dgm:pt modelId="{F6A235BC-6505-4AB3-84CC-6134217BBA1B}" type="sibTrans" cxnId="{37B3A9DB-7F33-4265-B063-26020EBAB426}">
      <dgm:prSet/>
      <dgm:spPr/>
      <dgm:t>
        <a:bodyPr/>
        <a:lstStyle/>
        <a:p>
          <a:pPr rtl="1"/>
          <a:endParaRPr lang="ar-SA"/>
        </a:p>
      </dgm:t>
    </dgm:pt>
    <dgm:pt modelId="{87556461-4AC9-423D-AA09-2BCD20ACB8E2}">
      <dgm:prSet phldrT="[نص]"/>
      <dgm:spPr/>
      <dgm:t>
        <a:bodyPr/>
        <a:lstStyle/>
        <a:p>
          <a:pPr rtl="1"/>
          <a:r>
            <a:rPr lang="en-US" dirty="0" smtClean="0"/>
            <a:t>Feasibility Study</a:t>
          </a:r>
          <a:endParaRPr lang="ar-SA" dirty="0"/>
        </a:p>
      </dgm:t>
    </dgm:pt>
    <dgm:pt modelId="{F1B655FA-6605-434B-8BC5-E123D3FF2DF5}" type="parTrans" cxnId="{CA31F1E4-5B80-40ED-94A2-BE510871C777}">
      <dgm:prSet/>
      <dgm:spPr/>
      <dgm:t>
        <a:bodyPr/>
        <a:lstStyle/>
        <a:p>
          <a:pPr rtl="1"/>
          <a:endParaRPr lang="ar-SA"/>
        </a:p>
      </dgm:t>
    </dgm:pt>
    <dgm:pt modelId="{2ADC3CF4-F27B-4173-B1F7-44EB54B1A7DD}" type="sibTrans" cxnId="{CA31F1E4-5B80-40ED-94A2-BE510871C777}">
      <dgm:prSet/>
      <dgm:spPr/>
      <dgm:t>
        <a:bodyPr/>
        <a:lstStyle/>
        <a:p>
          <a:pPr rtl="1"/>
          <a:endParaRPr lang="ar-SA"/>
        </a:p>
      </dgm:t>
    </dgm:pt>
    <dgm:pt modelId="{E9096CE6-6415-4E74-ADAE-8C0D8B106D5A}">
      <dgm:prSet phldrT="[نص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Technical Study</a:t>
          </a:r>
          <a:endParaRPr lang="ar-SA" sz="2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23A3B1-234A-4DF4-9670-06C6D61F540D}" type="parTrans" cxnId="{0FD74C54-B0E1-4EDC-BC14-83A2F763E39E}">
      <dgm:prSet/>
      <dgm:spPr/>
      <dgm:t>
        <a:bodyPr/>
        <a:lstStyle/>
        <a:p>
          <a:pPr rtl="1"/>
          <a:endParaRPr lang="ar-SA"/>
        </a:p>
      </dgm:t>
    </dgm:pt>
    <dgm:pt modelId="{4E35AF7F-076A-43D6-9B36-1138D59887B9}" type="sibTrans" cxnId="{0FD74C54-B0E1-4EDC-BC14-83A2F763E39E}">
      <dgm:prSet/>
      <dgm:spPr/>
      <dgm:t>
        <a:bodyPr/>
        <a:lstStyle/>
        <a:p>
          <a:pPr rtl="1"/>
          <a:endParaRPr lang="ar-SA"/>
        </a:p>
      </dgm:t>
    </dgm:pt>
    <dgm:pt modelId="{97E25509-526A-417C-809E-54416095CDB6}" type="pres">
      <dgm:prSet presAssocID="{F2B5D5DC-210D-4819-8DA4-434D5E840248}" presName="Name0" presStyleCnt="0">
        <dgm:presLayoutVars>
          <dgm:dir/>
          <dgm:resizeHandles val="exact"/>
        </dgm:presLayoutVars>
      </dgm:prSet>
      <dgm:spPr/>
    </dgm:pt>
    <dgm:pt modelId="{8BA28DC3-417F-473B-8FB7-B35D4A3F4764}" type="pres">
      <dgm:prSet presAssocID="{F2B5D5DC-210D-4819-8DA4-434D5E840248}" presName="vNodes" presStyleCnt="0"/>
      <dgm:spPr/>
    </dgm:pt>
    <dgm:pt modelId="{A3ACF0D3-2467-416A-A59D-749C922FAE93}" type="pres">
      <dgm:prSet presAssocID="{ACF1DDBB-8960-4EF7-B5BA-F36EDB66B976}" presName="node" presStyleLbl="node1" presStyleIdx="0" presStyleCnt="4" custScaleX="147140" custScaleY="1165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0F19EC-0189-4864-BDBE-94FDFA2F46E6}" type="pres">
      <dgm:prSet presAssocID="{1BB2C7AB-3BB3-487B-AC26-79768FF63B8E}" presName="spacerT" presStyleCnt="0"/>
      <dgm:spPr/>
    </dgm:pt>
    <dgm:pt modelId="{A10A6A46-C711-4BC2-ACB3-0161999B6ED1}" type="pres">
      <dgm:prSet presAssocID="{1BB2C7AB-3BB3-487B-AC26-79768FF63B8E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704865E7-989A-4704-95B1-480C40C1CB77}" type="pres">
      <dgm:prSet presAssocID="{1BB2C7AB-3BB3-487B-AC26-79768FF63B8E}" presName="spacerB" presStyleCnt="0"/>
      <dgm:spPr/>
    </dgm:pt>
    <dgm:pt modelId="{8BA38834-D77A-4834-9466-2FA593780D50}" type="pres">
      <dgm:prSet presAssocID="{E9096CE6-6415-4E74-ADAE-8C0D8B106D5A}" presName="node" presStyleLbl="node1" presStyleIdx="1" presStyleCnt="4" custScaleX="175889" custScaleY="1192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103DE6-2145-408B-AEBE-CBC9A65D13A1}" type="pres">
      <dgm:prSet presAssocID="{4E35AF7F-076A-43D6-9B36-1138D59887B9}" presName="spacerT" presStyleCnt="0"/>
      <dgm:spPr/>
    </dgm:pt>
    <dgm:pt modelId="{47734AC6-4AA7-43D4-A57C-59F1D23B2051}" type="pres">
      <dgm:prSet presAssocID="{4E35AF7F-076A-43D6-9B36-1138D59887B9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348AAA1C-520D-48CA-B88B-1B12C13D083E}" type="pres">
      <dgm:prSet presAssocID="{4E35AF7F-076A-43D6-9B36-1138D59887B9}" presName="spacerB" presStyleCnt="0"/>
      <dgm:spPr/>
    </dgm:pt>
    <dgm:pt modelId="{418A6923-1E68-4EDE-808B-8344CAD1F4AE}" type="pres">
      <dgm:prSet presAssocID="{C1820C65-1E55-4D0F-BA0C-829CC3D80848}" presName="node" presStyleLbl="node1" presStyleIdx="2" presStyleCnt="4" custScaleX="175711" custScaleY="12990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E93659-B13D-4BCC-AF6F-C276C86E8EF4}" type="pres">
      <dgm:prSet presAssocID="{F2B5D5DC-210D-4819-8DA4-434D5E840248}" presName="sibTransLas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C62F7C8F-8BE3-43B5-A402-474E0B28A03B}" type="pres">
      <dgm:prSet presAssocID="{F2B5D5DC-210D-4819-8DA4-434D5E840248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A2511B91-1E99-437B-B7EB-C7F14C1C7CC5}" type="pres">
      <dgm:prSet presAssocID="{F2B5D5DC-210D-4819-8DA4-434D5E840248}" presName="las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A31F1E4-5B80-40ED-94A2-BE510871C777}" srcId="{F2B5D5DC-210D-4819-8DA4-434D5E840248}" destId="{87556461-4AC9-423D-AA09-2BCD20ACB8E2}" srcOrd="3" destOrd="0" parTransId="{F1B655FA-6605-434B-8BC5-E123D3FF2DF5}" sibTransId="{2ADC3CF4-F27B-4173-B1F7-44EB54B1A7DD}"/>
    <dgm:cxn modelId="{CAD27D2A-1166-4FFF-BF8E-E9A73ED6303D}" type="presOf" srcId="{F6A235BC-6505-4AB3-84CC-6134217BBA1B}" destId="{7AE93659-B13D-4BCC-AF6F-C276C86E8EF4}" srcOrd="0" destOrd="0" presId="urn:microsoft.com/office/officeart/2005/8/layout/equation2"/>
    <dgm:cxn modelId="{CD489746-E03F-4FA3-83FF-5568E8A8A12F}" type="presOf" srcId="{C1820C65-1E55-4D0F-BA0C-829CC3D80848}" destId="{418A6923-1E68-4EDE-808B-8344CAD1F4AE}" srcOrd="0" destOrd="0" presId="urn:microsoft.com/office/officeart/2005/8/layout/equation2"/>
    <dgm:cxn modelId="{A46C4DB9-8DE0-488E-8EE0-8C5079600286}" type="presOf" srcId="{E9096CE6-6415-4E74-ADAE-8C0D8B106D5A}" destId="{8BA38834-D77A-4834-9466-2FA593780D50}" srcOrd="0" destOrd="0" presId="urn:microsoft.com/office/officeart/2005/8/layout/equation2"/>
    <dgm:cxn modelId="{B77FA2DB-618E-4909-9534-1231F44E780C}" type="presOf" srcId="{4E35AF7F-076A-43D6-9B36-1138D59887B9}" destId="{47734AC6-4AA7-43D4-A57C-59F1D23B2051}" srcOrd="0" destOrd="0" presId="urn:microsoft.com/office/officeart/2005/8/layout/equation2"/>
    <dgm:cxn modelId="{D5B1DE56-BBAF-460F-93EB-3D2DF95E2A62}" type="presOf" srcId="{F6A235BC-6505-4AB3-84CC-6134217BBA1B}" destId="{C62F7C8F-8BE3-43B5-A402-474E0B28A03B}" srcOrd="1" destOrd="0" presId="urn:microsoft.com/office/officeart/2005/8/layout/equation2"/>
    <dgm:cxn modelId="{5D55738D-0836-4617-9C36-865E7AF0A7B0}" type="presOf" srcId="{87556461-4AC9-423D-AA09-2BCD20ACB8E2}" destId="{A2511B91-1E99-437B-B7EB-C7F14C1C7CC5}" srcOrd="0" destOrd="0" presId="urn:microsoft.com/office/officeart/2005/8/layout/equation2"/>
    <dgm:cxn modelId="{0FD74C54-B0E1-4EDC-BC14-83A2F763E39E}" srcId="{F2B5D5DC-210D-4819-8DA4-434D5E840248}" destId="{E9096CE6-6415-4E74-ADAE-8C0D8B106D5A}" srcOrd="1" destOrd="0" parTransId="{2023A3B1-234A-4DF4-9670-06C6D61F540D}" sibTransId="{4E35AF7F-076A-43D6-9B36-1138D59887B9}"/>
    <dgm:cxn modelId="{37B3A9DB-7F33-4265-B063-26020EBAB426}" srcId="{F2B5D5DC-210D-4819-8DA4-434D5E840248}" destId="{C1820C65-1E55-4D0F-BA0C-829CC3D80848}" srcOrd="2" destOrd="0" parTransId="{25E49ACD-294F-40CA-AA70-FDAC2CB64549}" sibTransId="{F6A235BC-6505-4AB3-84CC-6134217BBA1B}"/>
    <dgm:cxn modelId="{42D6180C-6540-4E55-83DB-8D3DCEDAB359}" type="presOf" srcId="{1BB2C7AB-3BB3-487B-AC26-79768FF63B8E}" destId="{A10A6A46-C711-4BC2-ACB3-0161999B6ED1}" srcOrd="0" destOrd="0" presId="urn:microsoft.com/office/officeart/2005/8/layout/equation2"/>
    <dgm:cxn modelId="{CE2E2A51-60F6-44F8-9EDB-4947FBDAF14C}" srcId="{F2B5D5DC-210D-4819-8DA4-434D5E840248}" destId="{ACF1DDBB-8960-4EF7-B5BA-F36EDB66B976}" srcOrd="0" destOrd="0" parTransId="{FA74BE82-25AF-4D6B-A3E4-A4B0A5F61645}" sibTransId="{1BB2C7AB-3BB3-487B-AC26-79768FF63B8E}"/>
    <dgm:cxn modelId="{43670AB7-ED50-4FE2-B0FA-C1A625F13EE1}" type="presOf" srcId="{F2B5D5DC-210D-4819-8DA4-434D5E840248}" destId="{97E25509-526A-417C-809E-54416095CDB6}" srcOrd="0" destOrd="0" presId="urn:microsoft.com/office/officeart/2005/8/layout/equation2"/>
    <dgm:cxn modelId="{6C91B3D0-F0AE-456D-8E1A-28E42572D4AC}" type="presOf" srcId="{ACF1DDBB-8960-4EF7-B5BA-F36EDB66B976}" destId="{A3ACF0D3-2467-416A-A59D-749C922FAE93}" srcOrd="0" destOrd="0" presId="urn:microsoft.com/office/officeart/2005/8/layout/equation2"/>
    <dgm:cxn modelId="{95D30569-C5F4-495A-8531-B3F18879626C}" type="presParOf" srcId="{97E25509-526A-417C-809E-54416095CDB6}" destId="{8BA28DC3-417F-473B-8FB7-B35D4A3F4764}" srcOrd="0" destOrd="0" presId="urn:microsoft.com/office/officeart/2005/8/layout/equation2"/>
    <dgm:cxn modelId="{602B88D1-EB44-4118-829C-6BEB77EAD7A0}" type="presParOf" srcId="{8BA28DC3-417F-473B-8FB7-B35D4A3F4764}" destId="{A3ACF0D3-2467-416A-A59D-749C922FAE93}" srcOrd="0" destOrd="0" presId="urn:microsoft.com/office/officeart/2005/8/layout/equation2"/>
    <dgm:cxn modelId="{07D5613D-7C7B-46F6-89B3-5938FEF70D96}" type="presParOf" srcId="{8BA28DC3-417F-473B-8FB7-B35D4A3F4764}" destId="{420F19EC-0189-4864-BDBE-94FDFA2F46E6}" srcOrd="1" destOrd="0" presId="urn:microsoft.com/office/officeart/2005/8/layout/equation2"/>
    <dgm:cxn modelId="{71BE7021-EB79-4A32-9989-25790F545B4C}" type="presParOf" srcId="{8BA28DC3-417F-473B-8FB7-B35D4A3F4764}" destId="{A10A6A46-C711-4BC2-ACB3-0161999B6ED1}" srcOrd="2" destOrd="0" presId="urn:microsoft.com/office/officeart/2005/8/layout/equation2"/>
    <dgm:cxn modelId="{30E0527E-B4C6-4833-8F57-170A93CCBFA9}" type="presParOf" srcId="{8BA28DC3-417F-473B-8FB7-B35D4A3F4764}" destId="{704865E7-989A-4704-95B1-480C40C1CB77}" srcOrd="3" destOrd="0" presId="urn:microsoft.com/office/officeart/2005/8/layout/equation2"/>
    <dgm:cxn modelId="{074624F4-6342-4062-9B36-5FDAF85A4947}" type="presParOf" srcId="{8BA28DC3-417F-473B-8FB7-B35D4A3F4764}" destId="{8BA38834-D77A-4834-9466-2FA593780D50}" srcOrd="4" destOrd="0" presId="urn:microsoft.com/office/officeart/2005/8/layout/equation2"/>
    <dgm:cxn modelId="{1ED2F27B-C3EE-415B-AB5E-BBDB47CB9A1D}" type="presParOf" srcId="{8BA28DC3-417F-473B-8FB7-B35D4A3F4764}" destId="{63103DE6-2145-408B-AEBE-CBC9A65D13A1}" srcOrd="5" destOrd="0" presId="urn:microsoft.com/office/officeart/2005/8/layout/equation2"/>
    <dgm:cxn modelId="{9808BBAF-EB78-4138-8466-D6B8B6830E6A}" type="presParOf" srcId="{8BA28DC3-417F-473B-8FB7-B35D4A3F4764}" destId="{47734AC6-4AA7-43D4-A57C-59F1D23B2051}" srcOrd="6" destOrd="0" presId="urn:microsoft.com/office/officeart/2005/8/layout/equation2"/>
    <dgm:cxn modelId="{BAF84594-37C8-47DD-9890-3E4055E46E78}" type="presParOf" srcId="{8BA28DC3-417F-473B-8FB7-B35D4A3F4764}" destId="{348AAA1C-520D-48CA-B88B-1B12C13D083E}" srcOrd="7" destOrd="0" presId="urn:microsoft.com/office/officeart/2005/8/layout/equation2"/>
    <dgm:cxn modelId="{37BB90B2-339A-42D9-9ECD-469024F6B0BD}" type="presParOf" srcId="{8BA28DC3-417F-473B-8FB7-B35D4A3F4764}" destId="{418A6923-1E68-4EDE-808B-8344CAD1F4AE}" srcOrd="8" destOrd="0" presId="urn:microsoft.com/office/officeart/2005/8/layout/equation2"/>
    <dgm:cxn modelId="{ECC59E6B-B2A8-4851-8413-B9FDD268A4E6}" type="presParOf" srcId="{97E25509-526A-417C-809E-54416095CDB6}" destId="{7AE93659-B13D-4BCC-AF6F-C276C86E8EF4}" srcOrd="1" destOrd="0" presId="urn:microsoft.com/office/officeart/2005/8/layout/equation2"/>
    <dgm:cxn modelId="{BFB79D90-94B2-4D65-B981-6749C97CB954}" type="presParOf" srcId="{7AE93659-B13D-4BCC-AF6F-C276C86E8EF4}" destId="{C62F7C8F-8BE3-43B5-A402-474E0B28A03B}" srcOrd="0" destOrd="0" presId="urn:microsoft.com/office/officeart/2005/8/layout/equation2"/>
    <dgm:cxn modelId="{2E0007E8-7EAA-4495-B58C-F8D70EC6B5DF}" type="presParOf" srcId="{97E25509-526A-417C-809E-54416095CDB6}" destId="{A2511B91-1E99-437B-B7EB-C7F14C1C7CC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7C2891-EA45-41EA-8AD4-A39B07FF7557}" type="doc">
      <dgm:prSet loTypeId="urn:microsoft.com/office/officeart/2005/8/layout/orgChart1" loCatId="hierarchy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pPr rtl="1"/>
          <a:endParaRPr lang="ar-SA"/>
        </a:p>
      </dgm:t>
    </dgm:pt>
    <dgm:pt modelId="{A246DA0D-F683-4F27-B774-DF1203CC8123}">
      <dgm:prSet phldrT="[نص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dirty="0" smtClean="0">
              <a:cs typeface="+mj-cs"/>
            </a:rPr>
            <a:t>Production &amp;Manufacturing</a:t>
          </a:r>
          <a:endParaRPr lang="ar-SA" sz="1800" b="1" dirty="0">
            <a:cs typeface="+mj-cs"/>
          </a:endParaRPr>
        </a:p>
      </dgm:t>
    </dgm:pt>
    <dgm:pt modelId="{9980D23D-10C1-4D7D-85BE-2E861736DE11}" type="parTrans" cxnId="{0ABAD5AC-C5AC-4C7C-AEEB-EFBF7F220914}">
      <dgm:prSet/>
      <dgm:spPr/>
      <dgm:t>
        <a:bodyPr/>
        <a:lstStyle/>
        <a:p>
          <a:pPr rtl="1"/>
          <a:endParaRPr lang="ar-SA" sz="2000"/>
        </a:p>
      </dgm:t>
    </dgm:pt>
    <dgm:pt modelId="{AC867FE2-FCD4-4307-A7FB-238DC9F5EC81}" type="sibTrans" cxnId="{0ABAD5AC-C5AC-4C7C-AEEB-EFBF7F220914}">
      <dgm:prSet/>
      <dgm:spPr/>
      <dgm:t>
        <a:bodyPr/>
        <a:lstStyle/>
        <a:p>
          <a:pPr rtl="1"/>
          <a:endParaRPr lang="ar-SA" sz="2000"/>
        </a:p>
      </dgm:t>
    </dgm:pt>
    <dgm:pt modelId="{C2DFA1D7-6171-43F5-8F0E-7ABB1772AC12}">
      <dgm:prSet phldrT="[نص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b="1" dirty="0">
              <a:cs typeface="+mj-cs"/>
            </a:rPr>
            <a:t>Sales &amp; Marketing</a:t>
          </a:r>
          <a:endParaRPr lang="ar-SA" sz="1800" b="1" dirty="0">
            <a:cs typeface="+mj-cs"/>
          </a:endParaRPr>
        </a:p>
      </dgm:t>
    </dgm:pt>
    <dgm:pt modelId="{FB3D24F6-7262-4D7D-BBAC-F698A9137A02}" type="parTrans" cxnId="{A7F0439F-115D-461B-8D27-9184F5EFD007}">
      <dgm:prSet/>
      <dgm:spPr/>
      <dgm:t>
        <a:bodyPr/>
        <a:lstStyle/>
        <a:p>
          <a:pPr rtl="1"/>
          <a:endParaRPr lang="ar-SA" sz="2000"/>
        </a:p>
      </dgm:t>
    </dgm:pt>
    <dgm:pt modelId="{5A7E8BB3-A70F-4997-BF87-080403C87116}" type="sibTrans" cxnId="{A7F0439F-115D-461B-8D27-9184F5EFD007}">
      <dgm:prSet/>
      <dgm:spPr/>
      <dgm:t>
        <a:bodyPr/>
        <a:lstStyle/>
        <a:p>
          <a:pPr rtl="1"/>
          <a:endParaRPr lang="ar-SA" sz="2000"/>
        </a:p>
      </dgm:t>
    </dgm:pt>
    <dgm:pt modelId="{C18D6EBC-0789-47AC-8D9B-CB3A1FFBFCF6}">
      <dgm:prSet phldrT="[نص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b="1" dirty="0">
              <a:cs typeface="+mj-cs"/>
            </a:rPr>
            <a:t>Finance &amp; Accounting</a:t>
          </a:r>
          <a:endParaRPr lang="ar-SA" sz="1800" b="1" dirty="0">
            <a:cs typeface="+mj-cs"/>
          </a:endParaRPr>
        </a:p>
      </dgm:t>
    </dgm:pt>
    <dgm:pt modelId="{4170F071-7998-4BB0-9327-9FDF275AC086}" type="parTrans" cxnId="{8B5BB05C-AAD2-4948-9AD2-9F77938FB83B}">
      <dgm:prSet/>
      <dgm:spPr/>
      <dgm:t>
        <a:bodyPr/>
        <a:lstStyle/>
        <a:p>
          <a:pPr rtl="1"/>
          <a:endParaRPr lang="ar-SA" sz="2000"/>
        </a:p>
      </dgm:t>
    </dgm:pt>
    <dgm:pt modelId="{BE654C40-0783-4AA0-967E-0B2AE2E57ECF}" type="sibTrans" cxnId="{8B5BB05C-AAD2-4948-9AD2-9F77938FB83B}">
      <dgm:prSet/>
      <dgm:spPr/>
      <dgm:t>
        <a:bodyPr/>
        <a:lstStyle/>
        <a:p>
          <a:pPr rtl="1"/>
          <a:endParaRPr lang="ar-SA" sz="2000"/>
        </a:p>
      </dgm:t>
    </dgm:pt>
    <dgm:pt modelId="{784AF563-682A-44AB-A041-E5B87334887B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b="1" dirty="0">
              <a:cs typeface="+mj-cs"/>
            </a:rPr>
            <a:t>HR</a:t>
          </a:r>
          <a:endParaRPr lang="ar-SA" sz="1800" b="1" dirty="0">
            <a:cs typeface="+mj-cs"/>
          </a:endParaRPr>
        </a:p>
      </dgm:t>
    </dgm:pt>
    <dgm:pt modelId="{43959C81-0D00-4DF6-9FC4-0D83D7BFD0EF}" type="parTrans" cxnId="{F8840077-5126-46D1-B1F1-4601C815D4C3}">
      <dgm:prSet/>
      <dgm:spPr/>
      <dgm:t>
        <a:bodyPr/>
        <a:lstStyle/>
        <a:p>
          <a:pPr rtl="1"/>
          <a:endParaRPr lang="ar-SA" sz="2000"/>
        </a:p>
      </dgm:t>
    </dgm:pt>
    <dgm:pt modelId="{9465AEE9-B5AB-4E0F-A55B-7EC6E9BE07D7}" type="sibTrans" cxnId="{F8840077-5126-46D1-B1F1-4601C815D4C3}">
      <dgm:prSet/>
      <dgm:spPr/>
      <dgm:t>
        <a:bodyPr/>
        <a:lstStyle/>
        <a:p>
          <a:pPr rtl="1"/>
          <a:endParaRPr lang="ar-SA" sz="2000"/>
        </a:p>
      </dgm:t>
    </dgm:pt>
    <dgm:pt modelId="{33F21AFC-186A-414A-8FE4-24100637CA1D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 smtClean="0">
              <a:cs typeface="+mj-cs"/>
            </a:rPr>
            <a:t>Quality Department</a:t>
          </a:r>
          <a:endParaRPr lang="ar-SA" sz="1800" dirty="0">
            <a:cs typeface="+mj-cs"/>
          </a:endParaRPr>
        </a:p>
      </dgm:t>
    </dgm:pt>
    <dgm:pt modelId="{738DCE71-FF83-420F-B94A-3EECD8D40E0B}" type="parTrans" cxnId="{A90282F2-1149-46E1-8028-D939C7F12B37}">
      <dgm:prSet/>
      <dgm:spPr/>
      <dgm:t>
        <a:bodyPr/>
        <a:lstStyle/>
        <a:p>
          <a:pPr rtl="1"/>
          <a:endParaRPr lang="ar-SA" sz="2000"/>
        </a:p>
      </dgm:t>
    </dgm:pt>
    <dgm:pt modelId="{F6EE161D-323A-4643-AA6F-BE74C5B19091}" type="sibTrans" cxnId="{A90282F2-1149-46E1-8028-D939C7F12B37}">
      <dgm:prSet/>
      <dgm:spPr/>
      <dgm:t>
        <a:bodyPr/>
        <a:lstStyle/>
        <a:p>
          <a:pPr rtl="1"/>
          <a:endParaRPr lang="ar-SA" sz="2000"/>
        </a:p>
      </dgm:t>
    </dgm:pt>
    <dgm:pt modelId="{11FC286C-6C93-42DD-A408-BE4CACD6B285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 smtClean="0">
              <a:cs typeface="+mj-cs"/>
            </a:rPr>
            <a:t>Maintenance</a:t>
          </a:r>
          <a:endParaRPr lang="ar-SA" sz="1800" dirty="0">
            <a:cs typeface="+mj-cs"/>
          </a:endParaRPr>
        </a:p>
      </dgm:t>
    </dgm:pt>
    <dgm:pt modelId="{9E8A1DF7-1315-4980-9E2E-2C0A05BB12DF}" type="parTrans" cxnId="{B2B60819-3432-4D9C-9B1C-3728C7687ABF}">
      <dgm:prSet/>
      <dgm:spPr/>
      <dgm:t>
        <a:bodyPr/>
        <a:lstStyle/>
        <a:p>
          <a:pPr rtl="1"/>
          <a:endParaRPr lang="ar-SA" sz="2000"/>
        </a:p>
      </dgm:t>
    </dgm:pt>
    <dgm:pt modelId="{27DFB458-0C91-4163-BC42-83CF1FEAAD63}" type="sibTrans" cxnId="{B2B60819-3432-4D9C-9B1C-3728C7687ABF}">
      <dgm:prSet/>
      <dgm:spPr/>
      <dgm:t>
        <a:bodyPr/>
        <a:lstStyle/>
        <a:p>
          <a:pPr rtl="1"/>
          <a:endParaRPr lang="ar-SA" sz="2000"/>
        </a:p>
      </dgm:t>
    </dgm:pt>
    <dgm:pt modelId="{871F8B4A-0393-4714-8E1A-C848E8BDBCC0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Production </a:t>
          </a:r>
          <a:r>
            <a:rPr lang="en-US" sz="1800" dirty="0" smtClean="0">
              <a:cs typeface="+mj-cs"/>
            </a:rPr>
            <a:t>management</a:t>
          </a:r>
          <a:endParaRPr lang="ar-SA" sz="1800" dirty="0">
            <a:cs typeface="+mj-cs"/>
          </a:endParaRPr>
        </a:p>
      </dgm:t>
    </dgm:pt>
    <dgm:pt modelId="{2EBBDFC6-BA78-43A7-B074-D5A33575BD47}" type="parTrans" cxnId="{2286EE59-468D-4B97-961D-7DCAD663D19E}">
      <dgm:prSet/>
      <dgm:spPr/>
      <dgm:t>
        <a:bodyPr/>
        <a:lstStyle/>
        <a:p>
          <a:pPr rtl="1"/>
          <a:endParaRPr lang="ar-SA" sz="2000"/>
        </a:p>
      </dgm:t>
    </dgm:pt>
    <dgm:pt modelId="{D3C902F4-A9FC-462B-A818-A1F7C111F306}" type="sibTrans" cxnId="{2286EE59-468D-4B97-961D-7DCAD663D19E}">
      <dgm:prSet/>
      <dgm:spPr/>
      <dgm:t>
        <a:bodyPr/>
        <a:lstStyle/>
        <a:p>
          <a:pPr rtl="1"/>
          <a:endParaRPr lang="ar-SA" sz="2000"/>
        </a:p>
      </dgm:t>
    </dgm:pt>
    <dgm:pt modelId="{DB9CB5A3-8EB9-4FF1-97B2-3C0C0FA0358B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Inventory management</a:t>
          </a:r>
          <a:endParaRPr lang="ar-SA" sz="1800" dirty="0">
            <a:cs typeface="+mj-cs"/>
          </a:endParaRPr>
        </a:p>
      </dgm:t>
    </dgm:pt>
    <dgm:pt modelId="{6832C290-81BE-46D5-8AC8-0AE1D6674E4D}" type="parTrans" cxnId="{135C7C26-9817-42B8-B0B7-253AB2C7A28B}">
      <dgm:prSet/>
      <dgm:spPr/>
      <dgm:t>
        <a:bodyPr/>
        <a:lstStyle/>
        <a:p>
          <a:pPr rtl="1"/>
          <a:endParaRPr lang="ar-SA" sz="2000"/>
        </a:p>
      </dgm:t>
    </dgm:pt>
    <dgm:pt modelId="{28882DE7-C262-4DC1-B0C6-D2A93BB2F182}" type="sibTrans" cxnId="{135C7C26-9817-42B8-B0B7-253AB2C7A28B}">
      <dgm:prSet/>
      <dgm:spPr/>
      <dgm:t>
        <a:bodyPr/>
        <a:lstStyle/>
        <a:p>
          <a:pPr rtl="1"/>
          <a:endParaRPr lang="ar-SA" sz="2000"/>
        </a:p>
      </dgm:t>
    </dgm:pt>
    <dgm:pt modelId="{FAE61EFE-BA1D-48B8-A945-8CC1D25E19C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CRM</a:t>
          </a:r>
          <a:endParaRPr lang="ar-SA" sz="1800" dirty="0">
            <a:cs typeface="+mj-cs"/>
          </a:endParaRPr>
        </a:p>
      </dgm:t>
    </dgm:pt>
    <dgm:pt modelId="{BD07D511-46F1-4E50-9F3E-9C2E4A15F8BF}" type="parTrans" cxnId="{95C1E815-5824-446E-A97A-0FB9D664BF45}">
      <dgm:prSet/>
      <dgm:spPr/>
      <dgm:t>
        <a:bodyPr/>
        <a:lstStyle/>
        <a:p>
          <a:pPr rtl="1"/>
          <a:endParaRPr lang="ar-SA" sz="2000"/>
        </a:p>
      </dgm:t>
    </dgm:pt>
    <dgm:pt modelId="{844B5016-C7C6-437E-8A16-BFE75B8F38A8}" type="sibTrans" cxnId="{95C1E815-5824-446E-A97A-0FB9D664BF45}">
      <dgm:prSet/>
      <dgm:spPr/>
      <dgm:t>
        <a:bodyPr/>
        <a:lstStyle/>
        <a:p>
          <a:pPr rtl="1"/>
          <a:endParaRPr lang="ar-SA" sz="2000"/>
        </a:p>
      </dgm:t>
    </dgm:pt>
    <dgm:pt modelId="{3E435140-301E-42E0-ABB3-77516039AC94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 smtClean="0">
              <a:cs typeface="+mj-cs"/>
            </a:rPr>
            <a:t>Procurement</a:t>
          </a:r>
          <a:endParaRPr lang="ar-SA" sz="1800" dirty="0">
            <a:cs typeface="+mj-cs"/>
          </a:endParaRPr>
        </a:p>
      </dgm:t>
    </dgm:pt>
    <dgm:pt modelId="{941B15DD-B05D-4048-AE30-B706472A94E0}" type="parTrans" cxnId="{A5A32E33-3F94-4CC9-A88C-6692B01951ED}">
      <dgm:prSet/>
      <dgm:spPr/>
      <dgm:t>
        <a:bodyPr/>
        <a:lstStyle/>
        <a:p>
          <a:pPr rtl="1"/>
          <a:endParaRPr lang="ar-SA" sz="2000"/>
        </a:p>
      </dgm:t>
    </dgm:pt>
    <dgm:pt modelId="{7CC1F918-1A48-4BCA-AF5F-9D2AD218135F}" type="sibTrans" cxnId="{A5A32E33-3F94-4CC9-A88C-6692B01951ED}">
      <dgm:prSet/>
      <dgm:spPr/>
      <dgm:t>
        <a:bodyPr/>
        <a:lstStyle/>
        <a:p>
          <a:pPr rtl="1"/>
          <a:endParaRPr lang="ar-SA" sz="2000"/>
        </a:p>
      </dgm:t>
    </dgm:pt>
    <dgm:pt modelId="{A951D1B9-CB11-4F57-AF8C-D702782158A1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Accounting</a:t>
          </a:r>
          <a:endParaRPr lang="ar-SA" sz="1800" dirty="0">
            <a:cs typeface="+mj-cs"/>
          </a:endParaRPr>
        </a:p>
      </dgm:t>
    </dgm:pt>
    <dgm:pt modelId="{B0A4B1AA-930E-42EA-B214-720E25BD5D26}" type="parTrans" cxnId="{62168F8D-B7AF-4044-A101-9ADD35D67633}">
      <dgm:prSet/>
      <dgm:spPr/>
      <dgm:t>
        <a:bodyPr/>
        <a:lstStyle/>
        <a:p>
          <a:pPr rtl="1"/>
          <a:endParaRPr lang="ar-SA" sz="2000"/>
        </a:p>
      </dgm:t>
    </dgm:pt>
    <dgm:pt modelId="{1D9BA16C-FA0F-4F0D-9D69-061298053BF6}" type="sibTrans" cxnId="{62168F8D-B7AF-4044-A101-9ADD35D67633}">
      <dgm:prSet/>
      <dgm:spPr/>
      <dgm:t>
        <a:bodyPr/>
        <a:lstStyle/>
        <a:p>
          <a:pPr rtl="1"/>
          <a:endParaRPr lang="ar-SA" sz="2000"/>
        </a:p>
      </dgm:t>
    </dgm:pt>
    <dgm:pt modelId="{C3E24556-A429-4959-B0F6-A3C108A795FF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>
              <a:cs typeface="+mj-cs"/>
            </a:rPr>
            <a:t>IT</a:t>
          </a:r>
          <a:endParaRPr lang="ar-SA" sz="1800">
            <a:cs typeface="+mj-cs"/>
          </a:endParaRPr>
        </a:p>
      </dgm:t>
    </dgm:pt>
    <dgm:pt modelId="{BF650A22-39E7-4101-AD51-CA9CD2423CCC}" type="parTrans" cxnId="{6B2856A4-EA6B-4032-B314-543F2067A140}">
      <dgm:prSet/>
      <dgm:spPr/>
      <dgm:t>
        <a:bodyPr/>
        <a:lstStyle/>
        <a:p>
          <a:pPr rtl="1"/>
          <a:endParaRPr lang="ar-SA" sz="2000"/>
        </a:p>
      </dgm:t>
    </dgm:pt>
    <dgm:pt modelId="{C9D549E0-4314-44CD-9CD2-AFB7BE7FF24E}" type="sibTrans" cxnId="{6B2856A4-EA6B-4032-B314-543F2067A140}">
      <dgm:prSet/>
      <dgm:spPr/>
      <dgm:t>
        <a:bodyPr/>
        <a:lstStyle/>
        <a:p>
          <a:pPr rtl="1"/>
          <a:endParaRPr lang="ar-SA" sz="2000"/>
        </a:p>
      </dgm:t>
    </dgm:pt>
    <dgm:pt modelId="{7D20A64F-B656-4379-BF34-B275803758D5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en-US" sz="1800" dirty="0" smtClean="0">
              <a:cs typeface="+mj-cs"/>
            </a:rPr>
            <a:t>Sales</a:t>
          </a:r>
          <a:endParaRPr lang="ar-SA" sz="1800" dirty="0">
            <a:cs typeface="+mj-cs"/>
          </a:endParaRPr>
        </a:p>
      </dgm:t>
    </dgm:pt>
    <dgm:pt modelId="{36DF310F-B944-4ADC-B0C9-8ED6C25FBC05}" type="parTrans" cxnId="{E588F1D6-09E6-455C-9DBA-052BA089C107}">
      <dgm:prSet/>
      <dgm:spPr/>
      <dgm:t>
        <a:bodyPr/>
        <a:lstStyle/>
        <a:p>
          <a:pPr rtl="1"/>
          <a:endParaRPr lang="ar-SA" sz="2000"/>
        </a:p>
      </dgm:t>
    </dgm:pt>
    <dgm:pt modelId="{D471799E-80FA-42D4-9F1F-4A2C7B74E6E1}" type="sibTrans" cxnId="{E588F1D6-09E6-455C-9DBA-052BA089C107}">
      <dgm:prSet/>
      <dgm:spPr/>
      <dgm:t>
        <a:bodyPr/>
        <a:lstStyle/>
        <a:p>
          <a:pPr rtl="1"/>
          <a:endParaRPr lang="ar-SA" sz="2000"/>
        </a:p>
      </dgm:t>
    </dgm:pt>
    <dgm:pt modelId="{EC4DB982-7E05-427D-A9E7-18B03C76DC0E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sz="1800" b="1" dirty="0">
              <a:cs typeface="+mj-cs"/>
            </a:rPr>
            <a:t>Transportation &amp; </a:t>
          </a:r>
          <a:r>
            <a:rPr lang="en-US" sz="1800" b="1" dirty="0" smtClean="0">
              <a:cs typeface="+mj-cs"/>
            </a:rPr>
            <a:t>Movement </a:t>
          </a:r>
          <a:r>
            <a:rPr lang="en-US" sz="1800" b="1" dirty="0">
              <a:cs typeface="+mj-cs"/>
            </a:rPr>
            <a:t>unit </a:t>
          </a:r>
          <a:endParaRPr lang="ar-SA" sz="1800" b="1" dirty="0">
            <a:cs typeface="+mj-cs"/>
          </a:endParaRPr>
        </a:p>
      </dgm:t>
    </dgm:pt>
    <dgm:pt modelId="{7DD9D4C6-F1C9-4FE4-B3BA-C97390AFE876}" type="parTrans" cxnId="{75A213FC-6E8D-43EB-B9DA-EF6D0C74761F}">
      <dgm:prSet/>
      <dgm:spPr/>
      <dgm:t>
        <a:bodyPr/>
        <a:lstStyle/>
        <a:p>
          <a:pPr rtl="1"/>
          <a:endParaRPr lang="ar-SA" sz="2000"/>
        </a:p>
      </dgm:t>
    </dgm:pt>
    <dgm:pt modelId="{48C2A1B4-55A5-4BAF-97AD-ED9C9A92BD3A}" type="sibTrans" cxnId="{75A213FC-6E8D-43EB-B9DA-EF6D0C74761F}">
      <dgm:prSet/>
      <dgm:spPr/>
      <dgm:t>
        <a:bodyPr/>
        <a:lstStyle/>
        <a:p>
          <a:pPr rtl="1"/>
          <a:endParaRPr lang="ar-SA" sz="2000"/>
        </a:p>
      </dgm:t>
    </dgm:pt>
    <dgm:pt modelId="{1E818A63-8A8F-4BF0-AA81-4C042A91B73F}">
      <dgm:prSet custT="1"/>
      <dgm:spPr>
        <a:solidFill>
          <a:srgbClr val="A3FFCD"/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Company </a:t>
          </a:r>
          <a:r>
            <a:rPr lang="en-US" sz="1800" dirty="0" smtClean="0">
              <a:cs typeface="+mj-cs"/>
            </a:rPr>
            <a:t>car driver</a:t>
          </a:r>
          <a:endParaRPr lang="ar-SA" sz="1800" dirty="0">
            <a:cs typeface="+mj-cs"/>
          </a:endParaRPr>
        </a:p>
      </dgm:t>
    </dgm:pt>
    <dgm:pt modelId="{9C217FA9-A8F3-45F8-A08F-E70E2ED3CC68}" type="parTrans" cxnId="{28AF79B0-6A5B-43FE-AB94-6B93EB349938}">
      <dgm:prSet/>
      <dgm:spPr/>
      <dgm:t>
        <a:bodyPr/>
        <a:lstStyle/>
        <a:p>
          <a:pPr rtl="1"/>
          <a:endParaRPr lang="ar-SA" sz="2000"/>
        </a:p>
      </dgm:t>
    </dgm:pt>
    <dgm:pt modelId="{F884E7BF-AD36-4EE1-B593-DFA35144A7BB}" type="sibTrans" cxnId="{28AF79B0-6A5B-43FE-AB94-6B93EB349938}">
      <dgm:prSet/>
      <dgm:spPr/>
      <dgm:t>
        <a:bodyPr/>
        <a:lstStyle/>
        <a:p>
          <a:pPr rtl="1"/>
          <a:endParaRPr lang="ar-SA" sz="2000"/>
        </a:p>
      </dgm:t>
    </dgm:pt>
    <dgm:pt modelId="{0E193012-9115-4C51-A31F-FC69D510BD5D}">
      <dgm:prSet custT="1"/>
      <dgm:spPr>
        <a:solidFill>
          <a:srgbClr val="A3FFCD"/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Forklift driver</a:t>
          </a:r>
          <a:endParaRPr lang="ar-SA" sz="1800" dirty="0">
            <a:cs typeface="+mj-cs"/>
          </a:endParaRPr>
        </a:p>
      </dgm:t>
    </dgm:pt>
    <dgm:pt modelId="{9AC5E0AD-8DE8-4E89-B78B-988CB5428053}" type="parTrans" cxnId="{87AD24E1-C7DF-4133-BD5E-053954540129}">
      <dgm:prSet/>
      <dgm:spPr/>
      <dgm:t>
        <a:bodyPr/>
        <a:lstStyle/>
        <a:p>
          <a:pPr rtl="1"/>
          <a:endParaRPr lang="ar-SA" sz="2000"/>
        </a:p>
      </dgm:t>
    </dgm:pt>
    <dgm:pt modelId="{0D91A1DE-3275-4740-9C2C-1574A31AC9F2}" type="sibTrans" cxnId="{87AD24E1-C7DF-4133-BD5E-053954540129}">
      <dgm:prSet/>
      <dgm:spPr/>
      <dgm:t>
        <a:bodyPr/>
        <a:lstStyle/>
        <a:p>
          <a:pPr rtl="1"/>
          <a:endParaRPr lang="ar-SA" sz="2000"/>
        </a:p>
      </dgm:t>
    </dgm:pt>
    <dgm:pt modelId="{CA18E06E-1251-4EE9-BDBC-E4E4EC82FB32}">
      <dgm:prSet custT="1"/>
      <dgm:spPr>
        <a:solidFill>
          <a:srgbClr val="A3FFCD"/>
        </a:solidFill>
      </dgm:spPr>
      <dgm:t>
        <a:bodyPr/>
        <a:lstStyle/>
        <a:p>
          <a:pPr rtl="1"/>
          <a:r>
            <a:rPr lang="en-US" sz="1800" dirty="0"/>
            <a:t>CAT driver</a:t>
          </a:r>
          <a:endParaRPr lang="ar-SA" sz="1800" dirty="0"/>
        </a:p>
      </dgm:t>
    </dgm:pt>
    <dgm:pt modelId="{5C7C2003-4CB9-4F96-AF18-44536BD7F33D}" type="parTrans" cxnId="{84359E63-0E80-42FB-B4FE-36B3060E86E2}">
      <dgm:prSet/>
      <dgm:spPr/>
      <dgm:t>
        <a:bodyPr/>
        <a:lstStyle/>
        <a:p>
          <a:pPr rtl="1"/>
          <a:endParaRPr lang="ar-SA" sz="2000"/>
        </a:p>
      </dgm:t>
    </dgm:pt>
    <dgm:pt modelId="{30B9E661-1BC5-4579-8F23-C92B1BD74B6C}" type="sibTrans" cxnId="{84359E63-0E80-42FB-B4FE-36B3060E86E2}">
      <dgm:prSet/>
      <dgm:spPr/>
      <dgm:t>
        <a:bodyPr/>
        <a:lstStyle/>
        <a:p>
          <a:pPr rtl="1"/>
          <a:endParaRPr lang="ar-SA" sz="2000"/>
        </a:p>
      </dgm:t>
    </dgm:pt>
    <dgm:pt modelId="{7C3C167D-721D-4226-9D26-91D8C0089F92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rtl="1"/>
          <a:r>
            <a:rPr lang="en-US" sz="1800" dirty="0">
              <a:cs typeface="+mj-cs"/>
            </a:rPr>
            <a:t>HR </a:t>
          </a:r>
          <a:endParaRPr lang="ar-SA" sz="1800" dirty="0">
            <a:cs typeface="+mj-cs"/>
          </a:endParaRPr>
        </a:p>
      </dgm:t>
    </dgm:pt>
    <dgm:pt modelId="{8E7889E7-CA76-450F-92C4-E1BF2AD86B06}" type="parTrans" cxnId="{3CF27AFD-1D3D-47C5-B57A-12DB6EEC4175}">
      <dgm:prSet/>
      <dgm:spPr/>
      <dgm:t>
        <a:bodyPr/>
        <a:lstStyle/>
        <a:p>
          <a:pPr rtl="1"/>
          <a:endParaRPr lang="ar-SA" sz="2000"/>
        </a:p>
      </dgm:t>
    </dgm:pt>
    <dgm:pt modelId="{FB718AF5-F381-4F94-9F81-43749CC6C05C}" type="sibTrans" cxnId="{3CF27AFD-1D3D-47C5-B57A-12DB6EEC4175}">
      <dgm:prSet/>
      <dgm:spPr/>
      <dgm:t>
        <a:bodyPr/>
        <a:lstStyle/>
        <a:p>
          <a:pPr rtl="1"/>
          <a:endParaRPr lang="ar-SA" sz="2000"/>
        </a:p>
      </dgm:t>
    </dgm:pt>
    <dgm:pt modelId="{62A45400-A15A-4361-B4D6-5F9AA9A16810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marketing</a:t>
          </a:r>
          <a:endParaRPr lang="en-US" dirty="0"/>
        </a:p>
      </dgm:t>
    </dgm:pt>
    <dgm:pt modelId="{D9D6F4F9-C4A0-476B-8BBD-6A03212CAE6C}" type="parTrans" cxnId="{54106844-507C-4F40-8195-FE2E02A637AB}">
      <dgm:prSet/>
      <dgm:spPr/>
      <dgm:t>
        <a:bodyPr/>
        <a:lstStyle/>
        <a:p>
          <a:endParaRPr lang="en-US"/>
        </a:p>
      </dgm:t>
    </dgm:pt>
    <dgm:pt modelId="{066DF507-283B-421C-954F-4841E7E6A1DA}" type="sibTrans" cxnId="{54106844-507C-4F40-8195-FE2E02A637AB}">
      <dgm:prSet/>
      <dgm:spPr/>
      <dgm:t>
        <a:bodyPr/>
        <a:lstStyle/>
        <a:p>
          <a:endParaRPr lang="en-US"/>
        </a:p>
      </dgm:t>
    </dgm:pt>
    <dgm:pt modelId="{F7EE3038-46CA-4F5D-B24D-E5714ADCEDE5}">
      <dgm:prSet phldrT="[نص]" custT="1"/>
      <dgm:spPr>
        <a:solidFill>
          <a:srgbClr val="00B0F0"/>
        </a:solidFill>
      </dgm:spPr>
      <dgm:t>
        <a:bodyPr/>
        <a:lstStyle/>
        <a:p>
          <a:pPr rtl="1"/>
          <a:r>
            <a:rPr lang="en-US" sz="1800" dirty="0" smtClean="0">
              <a:cs typeface="+mj-cs"/>
            </a:rPr>
            <a:t>Administration</a:t>
          </a:r>
          <a:endParaRPr lang="ar-SA" sz="1800" dirty="0">
            <a:cs typeface="+mj-cs"/>
          </a:endParaRPr>
        </a:p>
      </dgm:t>
    </dgm:pt>
    <dgm:pt modelId="{FBC3ACC1-1EDF-4AF5-8A58-22918282FC8A}" type="sibTrans" cxnId="{A71CC7AA-FB7F-4312-BE6C-FDCE5E3F9768}">
      <dgm:prSet/>
      <dgm:spPr/>
      <dgm:t>
        <a:bodyPr/>
        <a:lstStyle/>
        <a:p>
          <a:pPr rtl="1"/>
          <a:endParaRPr lang="ar-SA" sz="2000"/>
        </a:p>
      </dgm:t>
    </dgm:pt>
    <dgm:pt modelId="{4DC98E80-DE2F-49D5-BC00-687C425472F1}" type="parTrans" cxnId="{A71CC7AA-FB7F-4312-BE6C-FDCE5E3F9768}">
      <dgm:prSet/>
      <dgm:spPr/>
      <dgm:t>
        <a:bodyPr/>
        <a:lstStyle/>
        <a:p>
          <a:pPr rtl="1"/>
          <a:endParaRPr lang="ar-SA" sz="2000"/>
        </a:p>
      </dgm:t>
    </dgm:pt>
    <dgm:pt modelId="{74B968FE-E763-4645-931D-AA566ED20805}" type="pres">
      <dgm:prSet presAssocID="{C67C2891-EA45-41EA-8AD4-A39B07FF75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1AEB84A-50BF-471C-AC22-D3A22B61572C}" type="pres">
      <dgm:prSet presAssocID="{F7EE3038-46CA-4F5D-B24D-E5714ADCEDE5}" presName="hierRoot1" presStyleCnt="0">
        <dgm:presLayoutVars>
          <dgm:hierBranch val="init"/>
        </dgm:presLayoutVars>
      </dgm:prSet>
      <dgm:spPr/>
    </dgm:pt>
    <dgm:pt modelId="{F014C0E7-303E-4584-BD82-4FE4D6499593}" type="pres">
      <dgm:prSet presAssocID="{F7EE3038-46CA-4F5D-B24D-E5714ADCEDE5}" presName="rootComposite1" presStyleCnt="0"/>
      <dgm:spPr/>
    </dgm:pt>
    <dgm:pt modelId="{4113E548-7CD1-4523-9F2A-A2F69E73AEE6}" type="pres">
      <dgm:prSet presAssocID="{F7EE3038-46CA-4F5D-B24D-E5714ADCEDE5}" presName="rootText1" presStyleLbl="node0" presStyleIdx="0" presStyleCnt="1" custScaleX="1968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6578524-5878-4D54-96B7-6F817D849554}" type="pres">
      <dgm:prSet presAssocID="{F7EE3038-46CA-4F5D-B24D-E5714ADCEDE5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C7ACCA64-E7E9-4FD6-A056-4AF587FA46A0}" type="pres">
      <dgm:prSet presAssocID="{F7EE3038-46CA-4F5D-B24D-E5714ADCEDE5}" presName="hierChild2" presStyleCnt="0"/>
      <dgm:spPr/>
    </dgm:pt>
    <dgm:pt modelId="{0187C805-2986-42A3-B97C-FD0B49A7E22E}" type="pres">
      <dgm:prSet presAssocID="{9980D23D-10C1-4D7D-85BE-2E861736DE11}" presName="Name37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664BF08B-6F9E-4CA9-8E8A-3879B96043BD}" type="pres">
      <dgm:prSet presAssocID="{A246DA0D-F683-4F27-B774-DF1203CC812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B8BBDA1-9586-4FF6-9586-E03FE4E5DA2A}" type="pres">
      <dgm:prSet presAssocID="{A246DA0D-F683-4F27-B774-DF1203CC8123}" presName="rootComposite" presStyleCnt="0"/>
      <dgm:spPr/>
      <dgm:t>
        <a:bodyPr/>
        <a:lstStyle/>
        <a:p>
          <a:pPr rtl="1"/>
          <a:endParaRPr lang="ar-SA"/>
        </a:p>
      </dgm:t>
    </dgm:pt>
    <dgm:pt modelId="{54CEDF59-488C-4440-820B-306DF0190C90}" type="pres">
      <dgm:prSet presAssocID="{A246DA0D-F683-4F27-B774-DF1203CC8123}" presName="rootText" presStyleLbl="node2" presStyleIdx="0" presStyleCnt="5" custScaleX="15763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E5CE5A-ECB0-483F-9DDD-3239E83401CF}" type="pres">
      <dgm:prSet presAssocID="{A246DA0D-F683-4F27-B774-DF1203CC8123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5F31E870-70D1-4F16-A446-BA71457DB34D}" type="pres">
      <dgm:prSet presAssocID="{A246DA0D-F683-4F27-B774-DF1203CC8123}" presName="hierChild4" presStyleCnt="0"/>
      <dgm:spPr/>
      <dgm:t>
        <a:bodyPr/>
        <a:lstStyle/>
        <a:p>
          <a:pPr rtl="1"/>
          <a:endParaRPr lang="ar-SA"/>
        </a:p>
      </dgm:t>
    </dgm:pt>
    <dgm:pt modelId="{A0B56927-CE10-47B4-91CD-F0F9DBFEA6D7}" type="pres">
      <dgm:prSet presAssocID="{738DCE71-FF83-420F-B94A-3EECD8D40E0B}" presName="Name37" presStyleLbl="parChTrans1D3" presStyleIdx="0" presStyleCnt="14"/>
      <dgm:spPr/>
      <dgm:t>
        <a:bodyPr/>
        <a:lstStyle/>
        <a:p>
          <a:pPr rtl="1"/>
          <a:endParaRPr lang="ar-SA"/>
        </a:p>
      </dgm:t>
    </dgm:pt>
    <dgm:pt modelId="{123E5E4F-BAB5-4FA0-9969-E21BE67EA128}" type="pres">
      <dgm:prSet presAssocID="{33F21AFC-186A-414A-8FE4-24100637CA1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6D0BA8D-F940-4675-9417-DB930A2FCB48}" type="pres">
      <dgm:prSet presAssocID="{33F21AFC-186A-414A-8FE4-24100637CA1D}" presName="rootComposite" presStyleCnt="0"/>
      <dgm:spPr/>
      <dgm:t>
        <a:bodyPr/>
        <a:lstStyle/>
        <a:p>
          <a:pPr rtl="1"/>
          <a:endParaRPr lang="ar-SA"/>
        </a:p>
      </dgm:t>
    </dgm:pt>
    <dgm:pt modelId="{EB18CFD3-6F14-40D3-8F35-A8AF7F503C78}" type="pres">
      <dgm:prSet presAssocID="{33F21AFC-186A-414A-8FE4-24100637CA1D}" presName="rootText" presStyleLbl="node3" presStyleIdx="0" presStyleCnt="14" custScaleX="120405" custScaleY="14656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B9015D-03DF-4997-B9F6-89C642C361BD}" type="pres">
      <dgm:prSet presAssocID="{33F21AFC-186A-414A-8FE4-24100637CA1D}" presName="rootConnector" presStyleLbl="node3" presStyleIdx="0" presStyleCnt="14"/>
      <dgm:spPr/>
      <dgm:t>
        <a:bodyPr/>
        <a:lstStyle/>
        <a:p>
          <a:pPr rtl="1"/>
          <a:endParaRPr lang="ar-SA"/>
        </a:p>
      </dgm:t>
    </dgm:pt>
    <dgm:pt modelId="{408257B3-CA8B-453F-8343-69D93AF484CA}" type="pres">
      <dgm:prSet presAssocID="{33F21AFC-186A-414A-8FE4-24100637CA1D}" presName="hierChild4" presStyleCnt="0"/>
      <dgm:spPr/>
      <dgm:t>
        <a:bodyPr/>
        <a:lstStyle/>
        <a:p>
          <a:pPr rtl="1"/>
          <a:endParaRPr lang="ar-SA"/>
        </a:p>
      </dgm:t>
    </dgm:pt>
    <dgm:pt modelId="{5BDE8731-C110-4615-8CB8-D88E947C68CD}" type="pres">
      <dgm:prSet presAssocID="{33F21AFC-186A-414A-8FE4-24100637CA1D}" presName="hierChild5" presStyleCnt="0"/>
      <dgm:spPr/>
      <dgm:t>
        <a:bodyPr/>
        <a:lstStyle/>
        <a:p>
          <a:pPr rtl="1"/>
          <a:endParaRPr lang="ar-SA"/>
        </a:p>
      </dgm:t>
    </dgm:pt>
    <dgm:pt modelId="{1DFFC144-CF67-4247-B914-A09B1903E216}" type="pres">
      <dgm:prSet presAssocID="{9E8A1DF7-1315-4980-9E2E-2C0A05BB12DF}" presName="Name37" presStyleLbl="parChTrans1D3" presStyleIdx="1" presStyleCnt="14"/>
      <dgm:spPr/>
      <dgm:t>
        <a:bodyPr/>
        <a:lstStyle/>
        <a:p>
          <a:pPr rtl="1"/>
          <a:endParaRPr lang="ar-SA"/>
        </a:p>
      </dgm:t>
    </dgm:pt>
    <dgm:pt modelId="{01672E04-F2B5-4F84-84A1-54DE7F494616}" type="pres">
      <dgm:prSet presAssocID="{11FC286C-6C93-42DD-A408-BE4CACD6B28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37EDC9E-9AFF-45AB-BD53-3F88BB8A1B24}" type="pres">
      <dgm:prSet presAssocID="{11FC286C-6C93-42DD-A408-BE4CACD6B285}" presName="rootComposite" presStyleCnt="0"/>
      <dgm:spPr/>
      <dgm:t>
        <a:bodyPr/>
        <a:lstStyle/>
        <a:p>
          <a:pPr rtl="1"/>
          <a:endParaRPr lang="ar-SA"/>
        </a:p>
      </dgm:t>
    </dgm:pt>
    <dgm:pt modelId="{C2B800C3-A5EB-4D2A-8F46-03C6631F0401}" type="pres">
      <dgm:prSet presAssocID="{11FC286C-6C93-42DD-A408-BE4CACD6B285}" presName="rootText" presStyleLbl="node3" presStyleIdx="1" presStyleCnt="14" custScaleX="13606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1318D54-9499-4A54-9102-5FDF327C23D6}" type="pres">
      <dgm:prSet presAssocID="{11FC286C-6C93-42DD-A408-BE4CACD6B285}" presName="rootConnector" presStyleLbl="node3" presStyleIdx="1" presStyleCnt="14"/>
      <dgm:spPr/>
      <dgm:t>
        <a:bodyPr/>
        <a:lstStyle/>
        <a:p>
          <a:pPr rtl="1"/>
          <a:endParaRPr lang="ar-SA"/>
        </a:p>
      </dgm:t>
    </dgm:pt>
    <dgm:pt modelId="{95AC2344-D10E-41BE-959E-602790EDFA76}" type="pres">
      <dgm:prSet presAssocID="{11FC286C-6C93-42DD-A408-BE4CACD6B285}" presName="hierChild4" presStyleCnt="0"/>
      <dgm:spPr/>
      <dgm:t>
        <a:bodyPr/>
        <a:lstStyle/>
        <a:p>
          <a:pPr rtl="1"/>
          <a:endParaRPr lang="ar-SA"/>
        </a:p>
      </dgm:t>
    </dgm:pt>
    <dgm:pt modelId="{6771039A-ADE0-4C92-8E13-55B8C1E954DE}" type="pres">
      <dgm:prSet presAssocID="{11FC286C-6C93-42DD-A408-BE4CACD6B285}" presName="hierChild5" presStyleCnt="0"/>
      <dgm:spPr/>
      <dgm:t>
        <a:bodyPr/>
        <a:lstStyle/>
        <a:p>
          <a:pPr rtl="1"/>
          <a:endParaRPr lang="ar-SA"/>
        </a:p>
      </dgm:t>
    </dgm:pt>
    <dgm:pt modelId="{C522E77E-3979-4BEA-99A2-270441993A33}" type="pres">
      <dgm:prSet presAssocID="{2EBBDFC6-BA78-43A7-B074-D5A33575BD47}" presName="Name37" presStyleLbl="parChTrans1D3" presStyleIdx="2" presStyleCnt="14"/>
      <dgm:spPr/>
      <dgm:t>
        <a:bodyPr/>
        <a:lstStyle/>
        <a:p>
          <a:pPr rtl="1"/>
          <a:endParaRPr lang="ar-SA"/>
        </a:p>
      </dgm:t>
    </dgm:pt>
    <dgm:pt modelId="{29285D66-FEEE-4CD2-92E3-E86D2A106301}" type="pres">
      <dgm:prSet presAssocID="{871F8B4A-0393-4714-8E1A-C848E8BDBCC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079C67D-9C0B-43D2-8DCF-E4BF4C0E6A0B}" type="pres">
      <dgm:prSet presAssocID="{871F8B4A-0393-4714-8E1A-C848E8BDBCC0}" presName="rootComposite" presStyleCnt="0"/>
      <dgm:spPr/>
      <dgm:t>
        <a:bodyPr/>
        <a:lstStyle/>
        <a:p>
          <a:pPr rtl="1"/>
          <a:endParaRPr lang="ar-SA"/>
        </a:p>
      </dgm:t>
    </dgm:pt>
    <dgm:pt modelId="{B9A4EBF0-972E-4445-9827-36F9C1132604}" type="pres">
      <dgm:prSet presAssocID="{871F8B4A-0393-4714-8E1A-C848E8BDBCC0}" presName="rootText" presStyleLbl="node3" presStyleIdx="2" presStyleCnt="14" custScaleX="14045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914BB1-718D-46C1-B0B3-4FABFED2C398}" type="pres">
      <dgm:prSet presAssocID="{871F8B4A-0393-4714-8E1A-C848E8BDBCC0}" presName="rootConnector" presStyleLbl="node3" presStyleIdx="2" presStyleCnt="14"/>
      <dgm:spPr/>
      <dgm:t>
        <a:bodyPr/>
        <a:lstStyle/>
        <a:p>
          <a:pPr rtl="1"/>
          <a:endParaRPr lang="ar-SA"/>
        </a:p>
      </dgm:t>
    </dgm:pt>
    <dgm:pt modelId="{510CF665-AB61-469E-BB30-74DF9D936D45}" type="pres">
      <dgm:prSet presAssocID="{871F8B4A-0393-4714-8E1A-C848E8BDBCC0}" presName="hierChild4" presStyleCnt="0"/>
      <dgm:spPr/>
      <dgm:t>
        <a:bodyPr/>
        <a:lstStyle/>
        <a:p>
          <a:pPr rtl="1"/>
          <a:endParaRPr lang="ar-SA"/>
        </a:p>
      </dgm:t>
    </dgm:pt>
    <dgm:pt modelId="{CB07D3CE-A99E-451A-B0AC-68176D80CAB5}" type="pres">
      <dgm:prSet presAssocID="{871F8B4A-0393-4714-8E1A-C848E8BDBCC0}" presName="hierChild5" presStyleCnt="0"/>
      <dgm:spPr/>
      <dgm:t>
        <a:bodyPr/>
        <a:lstStyle/>
        <a:p>
          <a:pPr rtl="1"/>
          <a:endParaRPr lang="ar-SA"/>
        </a:p>
      </dgm:t>
    </dgm:pt>
    <dgm:pt modelId="{8A18697D-0A6C-4F2E-847A-84FAA53B3154}" type="pres">
      <dgm:prSet presAssocID="{6832C290-81BE-46D5-8AC8-0AE1D6674E4D}" presName="Name37" presStyleLbl="parChTrans1D3" presStyleIdx="3" presStyleCnt="14"/>
      <dgm:spPr/>
      <dgm:t>
        <a:bodyPr/>
        <a:lstStyle/>
        <a:p>
          <a:pPr rtl="1"/>
          <a:endParaRPr lang="ar-SA"/>
        </a:p>
      </dgm:t>
    </dgm:pt>
    <dgm:pt modelId="{4305D540-ABED-4233-9EC9-FD1A6040574D}" type="pres">
      <dgm:prSet presAssocID="{DB9CB5A3-8EB9-4FF1-97B2-3C0C0FA0358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312A73D-AD4F-493D-930B-1A2F6B516700}" type="pres">
      <dgm:prSet presAssocID="{DB9CB5A3-8EB9-4FF1-97B2-3C0C0FA0358B}" presName="rootComposite" presStyleCnt="0"/>
      <dgm:spPr/>
      <dgm:t>
        <a:bodyPr/>
        <a:lstStyle/>
        <a:p>
          <a:pPr rtl="1"/>
          <a:endParaRPr lang="ar-SA"/>
        </a:p>
      </dgm:t>
    </dgm:pt>
    <dgm:pt modelId="{6ADF3711-A267-4D8F-981F-C9F3792DA808}" type="pres">
      <dgm:prSet presAssocID="{DB9CB5A3-8EB9-4FF1-97B2-3C0C0FA0358B}" presName="rootText" presStyleLbl="node3" presStyleIdx="3" presStyleCnt="14" custScaleX="14045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CCEEDC-3434-40E6-A97E-F383375F682C}" type="pres">
      <dgm:prSet presAssocID="{DB9CB5A3-8EB9-4FF1-97B2-3C0C0FA0358B}" presName="rootConnector" presStyleLbl="node3" presStyleIdx="3" presStyleCnt="14"/>
      <dgm:spPr/>
      <dgm:t>
        <a:bodyPr/>
        <a:lstStyle/>
        <a:p>
          <a:pPr rtl="1"/>
          <a:endParaRPr lang="ar-SA"/>
        </a:p>
      </dgm:t>
    </dgm:pt>
    <dgm:pt modelId="{F1313998-F607-4381-ACD6-0FAC0DDAFCAA}" type="pres">
      <dgm:prSet presAssocID="{DB9CB5A3-8EB9-4FF1-97B2-3C0C0FA0358B}" presName="hierChild4" presStyleCnt="0"/>
      <dgm:spPr/>
      <dgm:t>
        <a:bodyPr/>
        <a:lstStyle/>
        <a:p>
          <a:pPr rtl="1"/>
          <a:endParaRPr lang="ar-SA"/>
        </a:p>
      </dgm:t>
    </dgm:pt>
    <dgm:pt modelId="{D6DC3893-9EAD-47E9-B394-125D3EA2199B}" type="pres">
      <dgm:prSet presAssocID="{DB9CB5A3-8EB9-4FF1-97B2-3C0C0FA0358B}" presName="hierChild5" presStyleCnt="0"/>
      <dgm:spPr/>
      <dgm:t>
        <a:bodyPr/>
        <a:lstStyle/>
        <a:p>
          <a:pPr rtl="1"/>
          <a:endParaRPr lang="ar-SA"/>
        </a:p>
      </dgm:t>
    </dgm:pt>
    <dgm:pt modelId="{425B2EBC-E9B0-41D6-BFCC-B5CC2A4782DC}" type="pres">
      <dgm:prSet presAssocID="{A246DA0D-F683-4F27-B774-DF1203CC8123}" presName="hierChild5" presStyleCnt="0"/>
      <dgm:spPr/>
      <dgm:t>
        <a:bodyPr/>
        <a:lstStyle/>
        <a:p>
          <a:pPr rtl="1"/>
          <a:endParaRPr lang="ar-SA"/>
        </a:p>
      </dgm:t>
    </dgm:pt>
    <dgm:pt modelId="{4403F6BD-B92C-47BA-B660-8B068C381154}" type="pres">
      <dgm:prSet presAssocID="{FB3D24F6-7262-4D7D-BBAC-F698A9137A02}" presName="Name37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26C9A153-2FF8-4BD9-BB92-8C9AADB74B4F}" type="pres">
      <dgm:prSet presAssocID="{C2DFA1D7-6171-43F5-8F0E-7ABB1772AC1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DD13C39-B906-4357-9310-D40961D17C5C}" type="pres">
      <dgm:prSet presAssocID="{C2DFA1D7-6171-43F5-8F0E-7ABB1772AC12}" presName="rootComposite" presStyleCnt="0"/>
      <dgm:spPr/>
      <dgm:t>
        <a:bodyPr/>
        <a:lstStyle/>
        <a:p>
          <a:pPr rtl="1"/>
          <a:endParaRPr lang="ar-SA"/>
        </a:p>
      </dgm:t>
    </dgm:pt>
    <dgm:pt modelId="{E7A9F2FB-2905-4CA0-B929-8D673A83C7CA}" type="pres">
      <dgm:prSet presAssocID="{C2DFA1D7-6171-43F5-8F0E-7ABB1772AC1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1B607F-D57C-41EF-84DB-B9C6EDFB62EF}" type="pres">
      <dgm:prSet presAssocID="{C2DFA1D7-6171-43F5-8F0E-7ABB1772AC12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8E1A1754-3159-41A3-BBC1-DB0E5D1CA46D}" type="pres">
      <dgm:prSet presAssocID="{C2DFA1D7-6171-43F5-8F0E-7ABB1772AC12}" presName="hierChild4" presStyleCnt="0"/>
      <dgm:spPr/>
      <dgm:t>
        <a:bodyPr/>
        <a:lstStyle/>
        <a:p>
          <a:pPr rtl="1"/>
          <a:endParaRPr lang="ar-SA"/>
        </a:p>
      </dgm:t>
    </dgm:pt>
    <dgm:pt modelId="{F1D7F8A0-71F0-4CDF-9716-1CC927C8654E}" type="pres">
      <dgm:prSet presAssocID="{BD07D511-46F1-4E50-9F3E-9C2E4A15F8BF}" presName="Name37" presStyleLbl="parChTrans1D3" presStyleIdx="4" presStyleCnt="14"/>
      <dgm:spPr/>
      <dgm:t>
        <a:bodyPr/>
        <a:lstStyle/>
        <a:p>
          <a:pPr rtl="1"/>
          <a:endParaRPr lang="ar-SA"/>
        </a:p>
      </dgm:t>
    </dgm:pt>
    <dgm:pt modelId="{660BFAE9-E447-4518-AE69-5675D794D83A}" type="pres">
      <dgm:prSet presAssocID="{FAE61EFE-BA1D-48B8-A945-8CC1D25E19C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A2D8ADE-6981-4A04-B383-42659B70B601}" type="pres">
      <dgm:prSet presAssocID="{FAE61EFE-BA1D-48B8-A945-8CC1D25E19C6}" presName="rootComposite" presStyleCnt="0"/>
      <dgm:spPr/>
      <dgm:t>
        <a:bodyPr/>
        <a:lstStyle/>
        <a:p>
          <a:pPr rtl="1"/>
          <a:endParaRPr lang="ar-SA"/>
        </a:p>
      </dgm:t>
    </dgm:pt>
    <dgm:pt modelId="{50F0D766-B92D-4CB9-9BD7-78AD53316870}" type="pres">
      <dgm:prSet presAssocID="{FAE61EFE-BA1D-48B8-A945-8CC1D25E19C6}" presName="rootText" presStyleLbl="node3" presStyleIdx="4" presStyleCnt="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3A16FC5-0314-422F-839C-D381E5BC7BA1}" type="pres">
      <dgm:prSet presAssocID="{FAE61EFE-BA1D-48B8-A945-8CC1D25E19C6}" presName="rootConnector" presStyleLbl="node3" presStyleIdx="4" presStyleCnt="14"/>
      <dgm:spPr/>
      <dgm:t>
        <a:bodyPr/>
        <a:lstStyle/>
        <a:p>
          <a:pPr rtl="1"/>
          <a:endParaRPr lang="ar-SA"/>
        </a:p>
      </dgm:t>
    </dgm:pt>
    <dgm:pt modelId="{2E4C5133-CA03-4AFA-AB0C-08E0A3E6DF15}" type="pres">
      <dgm:prSet presAssocID="{FAE61EFE-BA1D-48B8-A945-8CC1D25E19C6}" presName="hierChild4" presStyleCnt="0"/>
      <dgm:spPr/>
      <dgm:t>
        <a:bodyPr/>
        <a:lstStyle/>
        <a:p>
          <a:pPr rtl="1"/>
          <a:endParaRPr lang="ar-SA"/>
        </a:p>
      </dgm:t>
    </dgm:pt>
    <dgm:pt modelId="{DCA6C615-DABF-481F-8228-A2614DC53CB3}" type="pres">
      <dgm:prSet presAssocID="{FAE61EFE-BA1D-48B8-A945-8CC1D25E19C6}" presName="hierChild5" presStyleCnt="0"/>
      <dgm:spPr/>
      <dgm:t>
        <a:bodyPr/>
        <a:lstStyle/>
        <a:p>
          <a:pPr rtl="1"/>
          <a:endParaRPr lang="ar-SA"/>
        </a:p>
      </dgm:t>
    </dgm:pt>
    <dgm:pt modelId="{0E9096B5-A11C-4701-B772-0B0C46C1C8BC}" type="pres">
      <dgm:prSet presAssocID="{36DF310F-B944-4ADC-B0C9-8ED6C25FBC05}" presName="Name37" presStyleLbl="parChTrans1D3" presStyleIdx="5" presStyleCnt="14"/>
      <dgm:spPr/>
      <dgm:t>
        <a:bodyPr/>
        <a:lstStyle/>
        <a:p>
          <a:pPr rtl="1"/>
          <a:endParaRPr lang="ar-SA"/>
        </a:p>
      </dgm:t>
    </dgm:pt>
    <dgm:pt modelId="{4C967BD8-6B7D-464B-8AD3-EB542C59CEA8}" type="pres">
      <dgm:prSet presAssocID="{7D20A64F-B656-4379-BF34-B275803758D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0561ACE-7126-42BD-92AC-CD3B4B9D1B0D}" type="pres">
      <dgm:prSet presAssocID="{7D20A64F-B656-4379-BF34-B275803758D5}" presName="rootComposite" presStyleCnt="0"/>
      <dgm:spPr/>
      <dgm:t>
        <a:bodyPr/>
        <a:lstStyle/>
        <a:p>
          <a:pPr rtl="1"/>
          <a:endParaRPr lang="ar-SA"/>
        </a:p>
      </dgm:t>
    </dgm:pt>
    <dgm:pt modelId="{189AE0B2-7E1F-4695-8213-FD7699A7DF31}" type="pres">
      <dgm:prSet presAssocID="{7D20A64F-B656-4379-BF34-B275803758D5}" presName="rootText" presStyleLbl="node3" presStyleIdx="5" presStyleCnt="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66E7B3-F070-41D9-AEFE-1F78E583A1A7}" type="pres">
      <dgm:prSet presAssocID="{7D20A64F-B656-4379-BF34-B275803758D5}" presName="rootConnector" presStyleLbl="node3" presStyleIdx="5" presStyleCnt="14"/>
      <dgm:spPr/>
      <dgm:t>
        <a:bodyPr/>
        <a:lstStyle/>
        <a:p>
          <a:pPr rtl="1"/>
          <a:endParaRPr lang="ar-SA"/>
        </a:p>
      </dgm:t>
    </dgm:pt>
    <dgm:pt modelId="{A4310175-2781-41E7-A21C-BDE89B93233C}" type="pres">
      <dgm:prSet presAssocID="{7D20A64F-B656-4379-BF34-B275803758D5}" presName="hierChild4" presStyleCnt="0"/>
      <dgm:spPr/>
      <dgm:t>
        <a:bodyPr/>
        <a:lstStyle/>
        <a:p>
          <a:pPr rtl="1"/>
          <a:endParaRPr lang="ar-SA"/>
        </a:p>
      </dgm:t>
    </dgm:pt>
    <dgm:pt modelId="{9B8063CA-9BE2-49DF-868F-E8B5FE6449AA}" type="pres">
      <dgm:prSet presAssocID="{7D20A64F-B656-4379-BF34-B275803758D5}" presName="hierChild5" presStyleCnt="0"/>
      <dgm:spPr/>
      <dgm:t>
        <a:bodyPr/>
        <a:lstStyle/>
        <a:p>
          <a:pPr rtl="1"/>
          <a:endParaRPr lang="ar-SA"/>
        </a:p>
      </dgm:t>
    </dgm:pt>
    <dgm:pt modelId="{CC5D3E4C-72F1-49AF-8CE4-3F9F5015FA85}" type="pres">
      <dgm:prSet presAssocID="{D9D6F4F9-C4A0-476B-8BBD-6A03212CAE6C}" presName="Name37" presStyleLbl="parChTrans1D3" presStyleIdx="6" presStyleCnt="14"/>
      <dgm:spPr/>
      <dgm:t>
        <a:bodyPr/>
        <a:lstStyle/>
        <a:p>
          <a:pPr rtl="1"/>
          <a:endParaRPr lang="ar-SA"/>
        </a:p>
      </dgm:t>
    </dgm:pt>
    <dgm:pt modelId="{97F8C3AF-1B9B-4BEB-B50A-6ABA6CCCD968}" type="pres">
      <dgm:prSet presAssocID="{62A45400-A15A-4361-B4D6-5F9AA9A16810}" presName="hierRoot2" presStyleCnt="0">
        <dgm:presLayoutVars>
          <dgm:hierBranch val="init"/>
        </dgm:presLayoutVars>
      </dgm:prSet>
      <dgm:spPr/>
    </dgm:pt>
    <dgm:pt modelId="{0A645916-D8C3-4B33-9A48-09209E2B6836}" type="pres">
      <dgm:prSet presAssocID="{62A45400-A15A-4361-B4D6-5F9AA9A16810}" presName="rootComposite" presStyleCnt="0"/>
      <dgm:spPr/>
    </dgm:pt>
    <dgm:pt modelId="{728210A7-C73D-44B6-BC46-5E1CA5B0A402}" type="pres">
      <dgm:prSet presAssocID="{62A45400-A15A-4361-B4D6-5F9AA9A16810}" presName="rootText" presStyleLbl="node3" presStyleIdx="6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255024-C043-4341-927D-274513ACB5CD}" type="pres">
      <dgm:prSet presAssocID="{62A45400-A15A-4361-B4D6-5F9AA9A16810}" presName="rootConnector" presStyleLbl="node3" presStyleIdx="6" presStyleCnt="14"/>
      <dgm:spPr/>
      <dgm:t>
        <a:bodyPr/>
        <a:lstStyle/>
        <a:p>
          <a:endParaRPr lang="en-US"/>
        </a:p>
      </dgm:t>
    </dgm:pt>
    <dgm:pt modelId="{2015D0F7-6562-43AE-9F39-B58A912C80C4}" type="pres">
      <dgm:prSet presAssocID="{62A45400-A15A-4361-B4D6-5F9AA9A16810}" presName="hierChild4" presStyleCnt="0"/>
      <dgm:spPr/>
    </dgm:pt>
    <dgm:pt modelId="{3F479ED1-4D50-4D12-8D1B-3147B29CF9A8}" type="pres">
      <dgm:prSet presAssocID="{62A45400-A15A-4361-B4D6-5F9AA9A16810}" presName="hierChild5" presStyleCnt="0"/>
      <dgm:spPr/>
    </dgm:pt>
    <dgm:pt modelId="{336C8C4D-FCEA-4261-9635-37C21A0CFC24}" type="pres">
      <dgm:prSet presAssocID="{C2DFA1D7-6171-43F5-8F0E-7ABB1772AC12}" presName="hierChild5" presStyleCnt="0"/>
      <dgm:spPr/>
      <dgm:t>
        <a:bodyPr/>
        <a:lstStyle/>
        <a:p>
          <a:pPr rtl="1"/>
          <a:endParaRPr lang="ar-SA"/>
        </a:p>
      </dgm:t>
    </dgm:pt>
    <dgm:pt modelId="{EF2FA368-0572-4F6D-BA0A-06F6443FC0C5}" type="pres">
      <dgm:prSet presAssocID="{4170F071-7998-4BB0-9327-9FDF275AC086}" presName="Name37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15D5F6FF-0D1F-4219-8015-DA045BE9E3DD}" type="pres">
      <dgm:prSet presAssocID="{C18D6EBC-0789-47AC-8D9B-CB3A1FFBFCF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5BE6AF4-7648-4472-8D26-F0FF22076981}" type="pres">
      <dgm:prSet presAssocID="{C18D6EBC-0789-47AC-8D9B-CB3A1FFBFCF6}" presName="rootComposite" presStyleCnt="0"/>
      <dgm:spPr/>
      <dgm:t>
        <a:bodyPr/>
        <a:lstStyle/>
        <a:p>
          <a:pPr rtl="1"/>
          <a:endParaRPr lang="ar-SA"/>
        </a:p>
      </dgm:t>
    </dgm:pt>
    <dgm:pt modelId="{86B1ACE9-2192-441D-A1C3-D5BA89395A66}" type="pres">
      <dgm:prSet presAssocID="{C18D6EBC-0789-47AC-8D9B-CB3A1FFBFCF6}" presName="rootText" presStyleLbl="node2" presStyleIdx="2" presStyleCnt="5" custScaleX="1498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B82E32-8824-40F8-B9F8-B28C828809A8}" type="pres">
      <dgm:prSet presAssocID="{C18D6EBC-0789-47AC-8D9B-CB3A1FFBFCF6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4F4BD7F1-3233-4C09-9841-5345875C119F}" type="pres">
      <dgm:prSet presAssocID="{C18D6EBC-0789-47AC-8D9B-CB3A1FFBFCF6}" presName="hierChild4" presStyleCnt="0"/>
      <dgm:spPr/>
      <dgm:t>
        <a:bodyPr/>
        <a:lstStyle/>
        <a:p>
          <a:pPr rtl="1"/>
          <a:endParaRPr lang="ar-SA"/>
        </a:p>
      </dgm:t>
    </dgm:pt>
    <dgm:pt modelId="{103A0D22-F059-47DE-A05A-9D5072692531}" type="pres">
      <dgm:prSet presAssocID="{941B15DD-B05D-4048-AE30-B706472A94E0}" presName="Name37" presStyleLbl="parChTrans1D3" presStyleIdx="7" presStyleCnt="14"/>
      <dgm:spPr/>
      <dgm:t>
        <a:bodyPr/>
        <a:lstStyle/>
        <a:p>
          <a:pPr rtl="1"/>
          <a:endParaRPr lang="ar-SA"/>
        </a:p>
      </dgm:t>
    </dgm:pt>
    <dgm:pt modelId="{7473F364-2F62-4E5F-BD0B-DC40F61F9A94}" type="pres">
      <dgm:prSet presAssocID="{3E435140-301E-42E0-ABB3-77516039AC9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A45081E-A6F2-4E2B-ACC4-227FFC3D1542}" type="pres">
      <dgm:prSet presAssocID="{3E435140-301E-42E0-ABB3-77516039AC94}" presName="rootComposite" presStyleCnt="0"/>
      <dgm:spPr/>
      <dgm:t>
        <a:bodyPr/>
        <a:lstStyle/>
        <a:p>
          <a:pPr rtl="1"/>
          <a:endParaRPr lang="ar-SA"/>
        </a:p>
      </dgm:t>
    </dgm:pt>
    <dgm:pt modelId="{91EE818F-EA66-4410-9823-713022032981}" type="pres">
      <dgm:prSet presAssocID="{3E435140-301E-42E0-ABB3-77516039AC94}" presName="rootText" presStyleLbl="node3" presStyleIdx="7" presStyleCnt="14" custScaleX="12235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40FE959-3D15-41FB-8879-F45D99C6B00F}" type="pres">
      <dgm:prSet presAssocID="{3E435140-301E-42E0-ABB3-77516039AC94}" presName="rootConnector" presStyleLbl="node3" presStyleIdx="7" presStyleCnt="14"/>
      <dgm:spPr/>
      <dgm:t>
        <a:bodyPr/>
        <a:lstStyle/>
        <a:p>
          <a:pPr rtl="1"/>
          <a:endParaRPr lang="ar-SA"/>
        </a:p>
      </dgm:t>
    </dgm:pt>
    <dgm:pt modelId="{DCAEC0D4-0B41-491B-8B25-CD4B83A3DE7A}" type="pres">
      <dgm:prSet presAssocID="{3E435140-301E-42E0-ABB3-77516039AC94}" presName="hierChild4" presStyleCnt="0"/>
      <dgm:spPr/>
      <dgm:t>
        <a:bodyPr/>
        <a:lstStyle/>
        <a:p>
          <a:pPr rtl="1"/>
          <a:endParaRPr lang="ar-SA"/>
        </a:p>
      </dgm:t>
    </dgm:pt>
    <dgm:pt modelId="{2966FAF1-62FF-483F-A02D-BE967701DAC0}" type="pres">
      <dgm:prSet presAssocID="{3E435140-301E-42E0-ABB3-77516039AC94}" presName="hierChild5" presStyleCnt="0"/>
      <dgm:spPr/>
      <dgm:t>
        <a:bodyPr/>
        <a:lstStyle/>
        <a:p>
          <a:pPr rtl="1"/>
          <a:endParaRPr lang="ar-SA"/>
        </a:p>
      </dgm:t>
    </dgm:pt>
    <dgm:pt modelId="{E968823C-CE42-4EA2-911F-A0164F14E323}" type="pres">
      <dgm:prSet presAssocID="{B0A4B1AA-930E-42EA-B214-720E25BD5D26}" presName="Name37" presStyleLbl="parChTrans1D3" presStyleIdx="8" presStyleCnt="14"/>
      <dgm:spPr/>
      <dgm:t>
        <a:bodyPr/>
        <a:lstStyle/>
        <a:p>
          <a:pPr rtl="1"/>
          <a:endParaRPr lang="ar-SA"/>
        </a:p>
      </dgm:t>
    </dgm:pt>
    <dgm:pt modelId="{65AF2D6A-3CB3-48C3-8674-B4B01014D03D}" type="pres">
      <dgm:prSet presAssocID="{A951D1B9-CB11-4F57-AF8C-D702782158A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E3079D3-2E8A-4F29-8B88-C2CC4CB609E3}" type="pres">
      <dgm:prSet presAssocID="{A951D1B9-CB11-4F57-AF8C-D702782158A1}" presName="rootComposite" presStyleCnt="0"/>
      <dgm:spPr/>
      <dgm:t>
        <a:bodyPr/>
        <a:lstStyle/>
        <a:p>
          <a:pPr rtl="1"/>
          <a:endParaRPr lang="ar-SA"/>
        </a:p>
      </dgm:t>
    </dgm:pt>
    <dgm:pt modelId="{6CD69783-331E-45BA-A1AF-7AC33D723D69}" type="pres">
      <dgm:prSet presAssocID="{A951D1B9-CB11-4F57-AF8C-D702782158A1}" presName="rootText" presStyleLbl="node3" presStyleIdx="8" presStyleCnt="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668CA2-B9A8-468A-8DD7-2A984EB2945B}" type="pres">
      <dgm:prSet presAssocID="{A951D1B9-CB11-4F57-AF8C-D702782158A1}" presName="rootConnector" presStyleLbl="node3" presStyleIdx="8" presStyleCnt="14"/>
      <dgm:spPr/>
      <dgm:t>
        <a:bodyPr/>
        <a:lstStyle/>
        <a:p>
          <a:pPr rtl="1"/>
          <a:endParaRPr lang="ar-SA"/>
        </a:p>
      </dgm:t>
    </dgm:pt>
    <dgm:pt modelId="{BE3CFF84-AAA9-4072-8E8F-070E34912B62}" type="pres">
      <dgm:prSet presAssocID="{A951D1B9-CB11-4F57-AF8C-D702782158A1}" presName="hierChild4" presStyleCnt="0"/>
      <dgm:spPr/>
      <dgm:t>
        <a:bodyPr/>
        <a:lstStyle/>
        <a:p>
          <a:pPr rtl="1"/>
          <a:endParaRPr lang="ar-SA"/>
        </a:p>
      </dgm:t>
    </dgm:pt>
    <dgm:pt modelId="{F19B1C65-4739-42BA-BD09-ABFEDE7D2909}" type="pres">
      <dgm:prSet presAssocID="{A951D1B9-CB11-4F57-AF8C-D702782158A1}" presName="hierChild5" presStyleCnt="0"/>
      <dgm:spPr/>
      <dgm:t>
        <a:bodyPr/>
        <a:lstStyle/>
        <a:p>
          <a:pPr rtl="1"/>
          <a:endParaRPr lang="ar-SA"/>
        </a:p>
      </dgm:t>
    </dgm:pt>
    <dgm:pt modelId="{2D8385DC-49BA-4E41-913F-B5F04091D7CC}" type="pres">
      <dgm:prSet presAssocID="{BF650A22-39E7-4101-AD51-CA9CD2423CCC}" presName="Name37" presStyleLbl="parChTrans1D3" presStyleIdx="9" presStyleCnt="14"/>
      <dgm:spPr/>
      <dgm:t>
        <a:bodyPr/>
        <a:lstStyle/>
        <a:p>
          <a:pPr rtl="1"/>
          <a:endParaRPr lang="ar-SA"/>
        </a:p>
      </dgm:t>
    </dgm:pt>
    <dgm:pt modelId="{042A9E0A-AE68-43D9-896B-2BF1B1CEC93E}" type="pres">
      <dgm:prSet presAssocID="{C3E24556-A429-4959-B0F6-A3C108A795FF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960C4A4-2EC1-4129-95DE-5B17ACE23DDD}" type="pres">
      <dgm:prSet presAssocID="{C3E24556-A429-4959-B0F6-A3C108A795FF}" presName="rootComposite" presStyleCnt="0"/>
      <dgm:spPr/>
      <dgm:t>
        <a:bodyPr/>
        <a:lstStyle/>
        <a:p>
          <a:pPr rtl="1"/>
          <a:endParaRPr lang="ar-SA"/>
        </a:p>
      </dgm:t>
    </dgm:pt>
    <dgm:pt modelId="{3BA5C508-A777-41FA-B4ED-E9A23BFEF37C}" type="pres">
      <dgm:prSet presAssocID="{C3E24556-A429-4959-B0F6-A3C108A795FF}" presName="rootText" presStyleLbl="node3" presStyleIdx="9" presStyleCnt="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6FB4D2-8A31-4993-B2BC-3C9016AFF356}" type="pres">
      <dgm:prSet presAssocID="{C3E24556-A429-4959-B0F6-A3C108A795FF}" presName="rootConnector" presStyleLbl="node3" presStyleIdx="9" presStyleCnt="14"/>
      <dgm:spPr/>
      <dgm:t>
        <a:bodyPr/>
        <a:lstStyle/>
        <a:p>
          <a:pPr rtl="1"/>
          <a:endParaRPr lang="ar-SA"/>
        </a:p>
      </dgm:t>
    </dgm:pt>
    <dgm:pt modelId="{5AFBC545-262B-46C7-8D40-F7EE00A3BA1D}" type="pres">
      <dgm:prSet presAssocID="{C3E24556-A429-4959-B0F6-A3C108A795FF}" presName="hierChild4" presStyleCnt="0"/>
      <dgm:spPr/>
      <dgm:t>
        <a:bodyPr/>
        <a:lstStyle/>
        <a:p>
          <a:pPr rtl="1"/>
          <a:endParaRPr lang="ar-SA"/>
        </a:p>
      </dgm:t>
    </dgm:pt>
    <dgm:pt modelId="{AA5B5664-6A07-4A8E-A867-FF53FC6A2B5F}" type="pres">
      <dgm:prSet presAssocID="{C3E24556-A429-4959-B0F6-A3C108A795FF}" presName="hierChild5" presStyleCnt="0"/>
      <dgm:spPr/>
      <dgm:t>
        <a:bodyPr/>
        <a:lstStyle/>
        <a:p>
          <a:pPr rtl="1"/>
          <a:endParaRPr lang="ar-SA"/>
        </a:p>
      </dgm:t>
    </dgm:pt>
    <dgm:pt modelId="{E0D7EB3C-3050-4A44-9711-FF0014F7EAC5}" type="pres">
      <dgm:prSet presAssocID="{C18D6EBC-0789-47AC-8D9B-CB3A1FFBFCF6}" presName="hierChild5" presStyleCnt="0"/>
      <dgm:spPr/>
      <dgm:t>
        <a:bodyPr/>
        <a:lstStyle/>
        <a:p>
          <a:pPr rtl="1"/>
          <a:endParaRPr lang="ar-SA"/>
        </a:p>
      </dgm:t>
    </dgm:pt>
    <dgm:pt modelId="{ADF8D919-3491-4210-A9E1-538E51A63743}" type="pres">
      <dgm:prSet presAssocID="{43959C81-0D00-4DF6-9FC4-0D83D7BFD0EF}" presName="Name37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13C959FF-ACD3-415A-B53C-761C0A906095}" type="pres">
      <dgm:prSet presAssocID="{784AF563-682A-44AB-A041-E5B87334887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B44FEE3-0E36-41CA-B72C-BCBD6141F29F}" type="pres">
      <dgm:prSet presAssocID="{784AF563-682A-44AB-A041-E5B87334887B}" presName="rootComposite" presStyleCnt="0"/>
      <dgm:spPr/>
      <dgm:t>
        <a:bodyPr/>
        <a:lstStyle/>
        <a:p>
          <a:pPr rtl="1"/>
          <a:endParaRPr lang="ar-SA"/>
        </a:p>
      </dgm:t>
    </dgm:pt>
    <dgm:pt modelId="{9CF6287B-D47B-4BF9-9FA7-51B9E82468EA}" type="pres">
      <dgm:prSet presAssocID="{784AF563-682A-44AB-A041-E5B87334887B}" presName="rootText" presStyleLbl="node2" presStyleIdx="3" presStyleCnt="5" custScaleX="94611" custLinFactNeighborX="965" custLinFactNeighborY="-385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3E4456E-C166-4A77-9F74-8D67432DC78E}" type="pres">
      <dgm:prSet presAssocID="{784AF563-682A-44AB-A041-E5B87334887B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6432B52C-1E50-4BA3-8788-F3F16FB4C5DF}" type="pres">
      <dgm:prSet presAssocID="{784AF563-682A-44AB-A041-E5B87334887B}" presName="hierChild4" presStyleCnt="0"/>
      <dgm:spPr/>
      <dgm:t>
        <a:bodyPr/>
        <a:lstStyle/>
        <a:p>
          <a:pPr rtl="1"/>
          <a:endParaRPr lang="ar-SA"/>
        </a:p>
      </dgm:t>
    </dgm:pt>
    <dgm:pt modelId="{7DF2E718-0DFE-4C10-8AF6-CAEF0FACA6F0}" type="pres">
      <dgm:prSet presAssocID="{8E7889E7-CA76-450F-92C4-E1BF2AD86B06}" presName="Name37" presStyleLbl="parChTrans1D3" presStyleIdx="10" presStyleCnt="14"/>
      <dgm:spPr/>
      <dgm:t>
        <a:bodyPr/>
        <a:lstStyle/>
        <a:p>
          <a:pPr rtl="1"/>
          <a:endParaRPr lang="ar-SA"/>
        </a:p>
      </dgm:t>
    </dgm:pt>
    <dgm:pt modelId="{FE3B039D-3CAB-4BAE-B9D5-11352FA26514}" type="pres">
      <dgm:prSet presAssocID="{7C3C167D-721D-4226-9D26-91D8C0089F9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D6A3917-128A-4ECE-A4C5-DF2B30E52D77}" type="pres">
      <dgm:prSet presAssocID="{7C3C167D-721D-4226-9D26-91D8C0089F92}" presName="rootComposite" presStyleCnt="0"/>
      <dgm:spPr/>
      <dgm:t>
        <a:bodyPr/>
        <a:lstStyle/>
        <a:p>
          <a:pPr rtl="1"/>
          <a:endParaRPr lang="ar-SA"/>
        </a:p>
      </dgm:t>
    </dgm:pt>
    <dgm:pt modelId="{369E083A-FD70-48B5-804B-60AB930D0E9B}" type="pres">
      <dgm:prSet presAssocID="{7C3C167D-721D-4226-9D26-91D8C0089F92}" presName="rootText" presStyleLbl="node3" presStyleIdx="10" presStyleCnt="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F34C298-D65A-4786-AE29-6B401CDD0EDF}" type="pres">
      <dgm:prSet presAssocID="{7C3C167D-721D-4226-9D26-91D8C0089F92}" presName="rootConnector" presStyleLbl="node3" presStyleIdx="10" presStyleCnt="14"/>
      <dgm:spPr/>
      <dgm:t>
        <a:bodyPr/>
        <a:lstStyle/>
        <a:p>
          <a:pPr rtl="1"/>
          <a:endParaRPr lang="ar-SA"/>
        </a:p>
      </dgm:t>
    </dgm:pt>
    <dgm:pt modelId="{BD0BD2FD-8B92-4833-B766-A95402F1AAA2}" type="pres">
      <dgm:prSet presAssocID="{7C3C167D-721D-4226-9D26-91D8C0089F92}" presName="hierChild4" presStyleCnt="0"/>
      <dgm:spPr/>
      <dgm:t>
        <a:bodyPr/>
        <a:lstStyle/>
        <a:p>
          <a:pPr rtl="1"/>
          <a:endParaRPr lang="ar-SA"/>
        </a:p>
      </dgm:t>
    </dgm:pt>
    <dgm:pt modelId="{DCEBCB08-D6DD-4829-B125-414836E3C89F}" type="pres">
      <dgm:prSet presAssocID="{7C3C167D-721D-4226-9D26-91D8C0089F92}" presName="hierChild5" presStyleCnt="0"/>
      <dgm:spPr/>
      <dgm:t>
        <a:bodyPr/>
        <a:lstStyle/>
        <a:p>
          <a:pPr rtl="1"/>
          <a:endParaRPr lang="ar-SA"/>
        </a:p>
      </dgm:t>
    </dgm:pt>
    <dgm:pt modelId="{1F5C98DD-1630-46BF-B959-FAF7302BCE72}" type="pres">
      <dgm:prSet presAssocID="{784AF563-682A-44AB-A041-E5B87334887B}" presName="hierChild5" presStyleCnt="0"/>
      <dgm:spPr/>
      <dgm:t>
        <a:bodyPr/>
        <a:lstStyle/>
        <a:p>
          <a:pPr rtl="1"/>
          <a:endParaRPr lang="ar-SA"/>
        </a:p>
      </dgm:t>
    </dgm:pt>
    <dgm:pt modelId="{CF86C0D1-0A2F-40FF-97DE-48C0BEE92D22}" type="pres">
      <dgm:prSet presAssocID="{7DD9D4C6-F1C9-4FE4-B3BA-C97390AFE876}" presName="Name37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027C0362-1F9B-4666-B00F-2B74586AC979}" type="pres">
      <dgm:prSet presAssocID="{EC4DB982-7E05-427D-A9E7-18B03C76DC0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8C107B8-47AF-4006-B113-0D3F71B21788}" type="pres">
      <dgm:prSet presAssocID="{EC4DB982-7E05-427D-A9E7-18B03C76DC0E}" presName="rootComposite" presStyleCnt="0"/>
      <dgm:spPr/>
      <dgm:t>
        <a:bodyPr/>
        <a:lstStyle/>
        <a:p>
          <a:pPr rtl="1"/>
          <a:endParaRPr lang="ar-SA"/>
        </a:p>
      </dgm:t>
    </dgm:pt>
    <dgm:pt modelId="{DE199EB8-1336-4EDF-BFEF-1C491D5A5E7D}" type="pres">
      <dgm:prSet presAssocID="{EC4DB982-7E05-427D-A9E7-18B03C76DC0E}" presName="rootText" presStyleLbl="node2" presStyleIdx="4" presStyleCnt="5" custScaleX="143370" custScaleY="1852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D4209A-4DA8-45C9-811D-4F22ABCBC527}" type="pres">
      <dgm:prSet presAssocID="{EC4DB982-7E05-427D-A9E7-18B03C76DC0E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15A0F5B9-D28B-4A1D-B5BE-C5755774BA1C}" type="pres">
      <dgm:prSet presAssocID="{EC4DB982-7E05-427D-A9E7-18B03C76DC0E}" presName="hierChild4" presStyleCnt="0"/>
      <dgm:spPr/>
      <dgm:t>
        <a:bodyPr/>
        <a:lstStyle/>
        <a:p>
          <a:pPr rtl="1"/>
          <a:endParaRPr lang="ar-SA"/>
        </a:p>
      </dgm:t>
    </dgm:pt>
    <dgm:pt modelId="{76B8E9D4-476D-4403-9BAF-49FCE493C78E}" type="pres">
      <dgm:prSet presAssocID="{9C217FA9-A8F3-45F8-A08F-E70E2ED3CC68}" presName="Name37" presStyleLbl="parChTrans1D3" presStyleIdx="11" presStyleCnt="14"/>
      <dgm:spPr/>
      <dgm:t>
        <a:bodyPr/>
        <a:lstStyle/>
        <a:p>
          <a:pPr rtl="1"/>
          <a:endParaRPr lang="ar-SA"/>
        </a:p>
      </dgm:t>
    </dgm:pt>
    <dgm:pt modelId="{CDE9E3FA-6AC3-48EB-85A9-F681EBF9D4E2}" type="pres">
      <dgm:prSet presAssocID="{1E818A63-8A8F-4BF0-AA81-4C042A91B73F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B442A23-79B9-42C8-9206-9BA68626AEF5}" type="pres">
      <dgm:prSet presAssocID="{1E818A63-8A8F-4BF0-AA81-4C042A91B73F}" presName="rootComposite" presStyleCnt="0"/>
      <dgm:spPr/>
      <dgm:t>
        <a:bodyPr/>
        <a:lstStyle/>
        <a:p>
          <a:pPr rtl="1"/>
          <a:endParaRPr lang="ar-SA"/>
        </a:p>
      </dgm:t>
    </dgm:pt>
    <dgm:pt modelId="{44BBBB5B-B54E-41C9-BEF2-D75C8C042610}" type="pres">
      <dgm:prSet presAssocID="{1E818A63-8A8F-4BF0-AA81-4C042A91B73F}" presName="rootText" presStyleLbl="node3" presStyleIdx="11" presStyleCnt="14" custScaleX="1582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ED4D74-00D9-4AD5-B324-9C8A4C76846D}" type="pres">
      <dgm:prSet presAssocID="{1E818A63-8A8F-4BF0-AA81-4C042A91B73F}" presName="rootConnector" presStyleLbl="node3" presStyleIdx="11" presStyleCnt="14"/>
      <dgm:spPr/>
      <dgm:t>
        <a:bodyPr/>
        <a:lstStyle/>
        <a:p>
          <a:pPr rtl="1"/>
          <a:endParaRPr lang="ar-SA"/>
        </a:p>
      </dgm:t>
    </dgm:pt>
    <dgm:pt modelId="{D23A4604-A9AD-4006-94F4-082FDDFEE536}" type="pres">
      <dgm:prSet presAssocID="{1E818A63-8A8F-4BF0-AA81-4C042A91B73F}" presName="hierChild4" presStyleCnt="0"/>
      <dgm:spPr/>
      <dgm:t>
        <a:bodyPr/>
        <a:lstStyle/>
        <a:p>
          <a:pPr rtl="1"/>
          <a:endParaRPr lang="ar-SA"/>
        </a:p>
      </dgm:t>
    </dgm:pt>
    <dgm:pt modelId="{47B0CF48-DCE5-43CD-9EE4-A307B8279B96}" type="pres">
      <dgm:prSet presAssocID="{1E818A63-8A8F-4BF0-AA81-4C042A91B73F}" presName="hierChild5" presStyleCnt="0"/>
      <dgm:spPr/>
      <dgm:t>
        <a:bodyPr/>
        <a:lstStyle/>
        <a:p>
          <a:pPr rtl="1"/>
          <a:endParaRPr lang="ar-SA"/>
        </a:p>
      </dgm:t>
    </dgm:pt>
    <dgm:pt modelId="{6B943421-A5BF-45BA-BF68-9E5980F57F68}" type="pres">
      <dgm:prSet presAssocID="{9AC5E0AD-8DE8-4E89-B78B-988CB5428053}" presName="Name37" presStyleLbl="parChTrans1D3" presStyleIdx="12" presStyleCnt="14"/>
      <dgm:spPr/>
      <dgm:t>
        <a:bodyPr/>
        <a:lstStyle/>
        <a:p>
          <a:pPr rtl="1"/>
          <a:endParaRPr lang="ar-SA"/>
        </a:p>
      </dgm:t>
    </dgm:pt>
    <dgm:pt modelId="{8E8D2271-8D7E-42A4-A568-E08C7FAC090C}" type="pres">
      <dgm:prSet presAssocID="{0E193012-9115-4C51-A31F-FC69D510BD5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6D21D03-5F16-440E-B85C-4E82E12B38C3}" type="pres">
      <dgm:prSet presAssocID="{0E193012-9115-4C51-A31F-FC69D510BD5D}" presName="rootComposite" presStyleCnt="0"/>
      <dgm:spPr/>
      <dgm:t>
        <a:bodyPr/>
        <a:lstStyle/>
        <a:p>
          <a:pPr rtl="1"/>
          <a:endParaRPr lang="ar-SA"/>
        </a:p>
      </dgm:t>
    </dgm:pt>
    <dgm:pt modelId="{89397846-059B-4021-9798-22EC63CCF5FF}" type="pres">
      <dgm:prSet presAssocID="{0E193012-9115-4C51-A31F-FC69D510BD5D}" presName="rootText" presStyleLbl="node3" presStyleIdx="12" presStyleCnt="14" custScaleX="1582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8C4AC7-7070-4A90-B00F-84C4F696BEB7}" type="pres">
      <dgm:prSet presAssocID="{0E193012-9115-4C51-A31F-FC69D510BD5D}" presName="rootConnector" presStyleLbl="node3" presStyleIdx="12" presStyleCnt="14"/>
      <dgm:spPr/>
      <dgm:t>
        <a:bodyPr/>
        <a:lstStyle/>
        <a:p>
          <a:pPr rtl="1"/>
          <a:endParaRPr lang="ar-SA"/>
        </a:p>
      </dgm:t>
    </dgm:pt>
    <dgm:pt modelId="{0833A294-16E3-4CD4-81DB-AFE4DF0890FC}" type="pres">
      <dgm:prSet presAssocID="{0E193012-9115-4C51-A31F-FC69D510BD5D}" presName="hierChild4" presStyleCnt="0"/>
      <dgm:spPr/>
      <dgm:t>
        <a:bodyPr/>
        <a:lstStyle/>
        <a:p>
          <a:pPr rtl="1"/>
          <a:endParaRPr lang="ar-SA"/>
        </a:p>
      </dgm:t>
    </dgm:pt>
    <dgm:pt modelId="{1ACA9C03-C583-4A8D-92B4-5EBE140F845A}" type="pres">
      <dgm:prSet presAssocID="{0E193012-9115-4C51-A31F-FC69D510BD5D}" presName="hierChild5" presStyleCnt="0"/>
      <dgm:spPr/>
      <dgm:t>
        <a:bodyPr/>
        <a:lstStyle/>
        <a:p>
          <a:pPr rtl="1"/>
          <a:endParaRPr lang="ar-SA"/>
        </a:p>
      </dgm:t>
    </dgm:pt>
    <dgm:pt modelId="{5CC87805-BE8F-46FB-9223-436513F91CA0}" type="pres">
      <dgm:prSet presAssocID="{5C7C2003-4CB9-4F96-AF18-44536BD7F33D}" presName="Name37" presStyleLbl="parChTrans1D3" presStyleIdx="13" presStyleCnt="14"/>
      <dgm:spPr/>
      <dgm:t>
        <a:bodyPr/>
        <a:lstStyle/>
        <a:p>
          <a:pPr rtl="1"/>
          <a:endParaRPr lang="ar-SA"/>
        </a:p>
      </dgm:t>
    </dgm:pt>
    <dgm:pt modelId="{6B3131CE-CCCF-414F-9E35-2F13027C7185}" type="pres">
      <dgm:prSet presAssocID="{CA18E06E-1251-4EE9-BDBC-E4E4EC82FB3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BEC55AE-54D1-45D5-9901-A68D1D3A2DA1}" type="pres">
      <dgm:prSet presAssocID="{CA18E06E-1251-4EE9-BDBC-E4E4EC82FB32}" presName="rootComposite" presStyleCnt="0"/>
      <dgm:spPr/>
      <dgm:t>
        <a:bodyPr/>
        <a:lstStyle/>
        <a:p>
          <a:pPr rtl="1"/>
          <a:endParaRPr lang="ar-SA"/>
        </a:p>
      </dgm:t>
    </dgm:pt>
    <dgm:pt modelId="{6BAF3F89-F1E6-418A-A1E6-F7BDEDA0558F}" type="pres">
      <dgm:prSet presAssocID="{CA18E06E-1251-4EE9-BDBC-E4E4EC82FB32}" presName="rootText" presStyleLbl="node3" presStyleIdx="13" presStyleCnt="14" custScaleX="1582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386F332-38BC-4C8D-B368-3BD4E1A15F48}" type="pres">
      <dgm:prSet presAssocID="{CA18E06E-1251-4EE9-BDBC-E4E4EC82FB32}" presName="rootConnector" presStyleLbl="node3" presStyleIdx="13" presStyleCnt="14"/>
      <dgm:spPr/>
      <dgm:t>
        <a:bodyPr/>
        <a:lstStyle/>
        <a:p>
          <a:pPr rtl="1"/>
          <a:endParaRPr lang="ar-SA"/>
        </a:p>
      </dgm:t>
    </dgm:pt>
    <dgm:pt modelId="{9996DFBB-9152-48A7-994E-729642D00C5B}" type="pres">
      <dgm:prSet presAssocID="{CA18E06E-1251-4EE9-BDBC-E4E4EC82FB32}" presName="hierChild4" presStyleCnt="0"/>
      <dgm:spPr/>
      <dgm:t>
        <a:bodyPr/>
        <a:lstStyle/>
        <a:p>
          <a:pPr rtl="1"/>
          <a:endParaRPr lang="ar-SA"/>
        </a:p>
      </dgm:t>
    </dgm:pt>
    <dgm:pt modelId="{09184F23-0357-4536-B6CC-9EBB24DC2BE6}" type="pres">
      <dgm:prSet presAssocID="{CA18E06E-1251-4EE9-BDBC-E4E4EC82FB32}" presName="hierChild5" presStyleCnt="0"/>
      <dgm:spPr/>
      <dgm:t>
        <a:bodyPr/>
        <a:lstStyle/>
        <a:p>
          <a:pPr rtl="1"/>
          <a:endParaRPr lang="ar-SA"/>
        </a:p>
      </dgm:t>
    </dgm:pt>
    <dgm:pt modelId="{5C1D2F1E-B270-4835-B98C-A9C4F1EC364B}" type="pres">
      <dgm:prSet presAssocID="{EC4DB982-7E05-427D-A9E7-18B03C76DC0E}" presName="hierChild5" presStyleCnt="0"/>
      <dgm:spPr/>
      <dgm:t>
        <a:bodyPr/>
        <a:lstStyle/>
        <a:p>
          <a:pPr rtl="1"/>
          <a:endParaRPr lang="ar-SA"/>
        </a:p>
      </dgm:t>
    </dgm:pt>
    <dgm:pt modelId="{51B7CFFC-2733-42EE-942B-3F2B5805C12F}" type="pres">
      <dgm:prSet presAssocID="{F7EE3038-46CA-4F5D-B24D-E5714ADCEDE5}" presName="hierChild3" presStyleCnt="0"/>
      <dgm:spPr/>
    </dgm:pt>
  </dgm:ptLst>
  <dgm:cxnLst>
    <dgm:cxn modelId="{A5A32E33-3F94-4CC9-A88C-6692B01951ED}" srcId="{C18D6EBC-0789-47AC-8D9B-CB3A1FFBFCF6}" destId="{3E435140-301E-42E0-ABB3-77516039AC94}" srcOrd="0" destOrd="0" parTransId="{941B15DD-B05D-4048-AE30-B706472A94E0}" sibTransId="{7CC1F918-1A48-4BCA-AF5F-9D2AD218135F}"/>
    <dgm:cxn modelId="{4E3052FA-3E81-4AB2-95B8-18CBB3B85203}" type="presOf" srcId="{3E435140-301E-42E0-ABB3-77516039AC94}" destId="{B40FE959-3D15-41FB-8879-F45D99C6B00F}" srcOrd="1" destOrd="0" presId="urn:microsoft.com/office/officeart/2005/8/layout/orgChart1"/>
    <dgm:cxn modelId="{D5A45582-C381-4665-86FC-5B8A57A1A870}" type="presOf" srcId="{A246DA0D-F683-4F27-B774-DF1203CC8123}" destId="{54CEDF59-488C-4440-820B-306DF0190C90}" srcOrd="0" destOrd="0" presId="urn:microsoft.com/office/officeart/2005/8/layout/orgChart1"/>
    <dgm:cxn modelId="{A71CC7AA-FB7F-4312-BE6C-FDCE5E3F9768}" srcId="{C67C2891-EA45-41EA-8AD4-A39B07FF7557}" destId="{F7EE3038-46CA-4F5D-B24D-E5714ADCEDE5}" srcOrd="0" destOrd="0" parTransId="{4DC98E80-DE2F-49D5-BC00-687C425472F1}" sibTransId="{FBC3ACC1-1EDF-4AF5-8A58-22918282FC8A}"/>
    <dgm:cxn modelId="{43496679-34C3-433E-9288-344D51F2B17B}" type="presOf" srcId="{C3E24556-A429-4959-B0F6-A3C108A795FF}" destId="{D06FB4D2-8A31-4993-B2BC-3C9016AFF356}" srcOrd="1" destOrd="0" presId="urn:microsoft.com/office/officeart/2005/8/layout/orgChart1"/>
    <dgm:cxn modelId="{9CB9160A-DF29-4333-8727-06DF49242C18}" type="presOf" srcId="{33F21AFC-186A-414A-8FE4-24100637CA1D}" destId="{22B9015D-03DF-4997-B9F6-89C642C361BD}" srcOrd="1" destOrd="0" presId="urn:microsoft.com/office/officeart/2005/8/layout/orgChart1"/>
    <dgm:cxn modelId="{2286EE59-468D-4B97-961D-7DCAD663D19E}" srcId="{A246DA0D-F683-4F27-B774-DF1203CC8123}" destId="{871F8B4A-0393-4714-8E1A-C848E8BDBCC0}" srcOrd="2" destOrd="0" parTransId="{2EBBDFC6-BA78-43A7-B074-D5A33575BD47}" sibTransId="{D3C902F4-A9FC-462B-A818-A1F7C111F306}"/>
    <dgm:cxn modelId="{F9F5B55D-DFE5-4FAC-A383-BD3C846B83ED}" type="presOf" srcId="{B0A4B1AA-930E-42EA-B214-720E25BD5D26}" destId="{E968823C-CE42-4EA2-911F-A0164F14E323}" srcOrd="0" destOrd="0" presId="urn:microsoft.com/office/officeart/2005/8/layout/orgChart1"/>
    <dgm:cxn modelId="{A7F0439F-115D-461B-8D27-9184F5EFD007}" srcId="{F7EE3038-46CA-4F5D-B24D-E5714ADCEDE5}" destId="{C2DFA1D7-6171-43F5-8F0E-7ABB1772AC12}" srcOrd="1" destOrd="0" parTransId="{FB3D24F6-7262-4D7D-BBAC-F698A9137A02}" sibTransId="{5A7E8BB3-A70F-4997-BF87-080403C87116}"/>
    <dgm:cxn modelId="{B2B60819-3432-4D9C-9B1C-3728C7687ABF}" srcId="{A246DA0D-F683-4F27-B774-DF1203CC8123}" destId="{11FC286C-6C93-42DD-A408-BE4CACD6B285}" srcOrd="1" destOrd="0" parTransId="{9E8A1DF7-1315-4980-9E2E-2C0A05BB12DF}" sibTransId="{27DFB458-0C91-4163-BC42-83CF1FEAAD63}"/>
    <dgm:cxn modelId="{64F6BBE2-5B95-4F4A-8DA1-E89B8A8EEAB7}" type="presOf" srcId="{BF650A22-39E7-4101-AD51-CA9CD2423CCC}" destId="{2D8385DC-49BA-4E41-913F-B5F04091D7CC}" srcOrd="0" destOrd="0" presId="urn:microsoft.com/office/officeart/2005/8/layout/orgChart1"/>
    <dgm:cxn modelId="{EE53827A-2854-4938-A7EB-0E92021BFEED}" type="presOf" srcId="{C18D6EBC-0789-47AC-8D9B-CB3A1FFBFCF6}" destId="{86B1ACE9-2192-441D-A1C3-D5BA89395A66}" srcOrd="0" destOrd="0" presId="urn:microsoft.com/office/officeart/2005/8/layout/orgChart1"/>
    <dgm:cxn modelId="{ED7B1901-3843-4281-9C06-013886759CBB}" type="presOf" srcId="{941B15DD-B05D-4048-AE30-B706472A94E0}" destId="{103A0D22-F059-47DE-A05A-9D5072692531}" srcOrd="0" destOrd="0" presId="urn:microsoft.com/office/officeart/2005/8/layout/orgChart1"/>
    <dgm:cxn modelId="{4EF27520-59AE-42D2-9E62-BFE9D8F1E5C1}" type="presOf" srcId="{4170F071-7998-4BB0-9327-9FDF275AC086}" destId="{EF2FA368-0572-4F6D-BA0A-06F6443FC0C5}" srcOrd="0" destOrd="0" presId="urn:microsoft.com/office/officeart/2005/8/layout/orgChart1"/>
    <dgm:cxn modelId="{54106844-507C-4F40-8195-FE2E02A637AB}" srcId="{C2DFA1D7-6171-43F5-8F0E-7ABB1772AC12}" destId="{62A45400-A15A-4361-B4D6-5F9AA9A16810}" srcOrd="2" destOrd="0" parTransId="{D9D6F4F9-C4A0-476B-8BBD-6A03212CAE6C}" sibTransId="{066DF507-283B-421C-954F-4841E7E6A1DA}"/>
    <dgm:cxn modelId="{D0C56192-920C-46A9-A9D6-F9FFE4E6CA27}" type="presOf" srcId="{2EBBDFC6-BA78-43A7-B074-D5A33575BD47}" destId="{C522E77E-3979-4BEA-99A2-270441993A33}" srcOrd="0" destOrd="0" presId="urn:microsoft.com/office/officeart/2005/8/layout/orgChart1"/>
    <dgm:cxn modelId="{DF5B9CCE-F5DB-4DD5-924F-DDBB8C6E763F}" type="presOf" srcId="{C3E24556-A429-4959-B0F6-A3C108A795FF}" destId="{3BA5C508-A777-41FA-B4ED-E9A23BFEF37C}" srcOrd="0" destOrd="0" presId="urn:microsoft.com/office/officeart/2005/8/layout/orgChart1"/>
    <dgm:cxn modelId="{71D27DC7-BB72-486C-82E8-8CBFAA3256F2}" type="presOf" srcId="{7DD9D4C6-F1C9-4FE4-B3BA-C97390AFE876}" destId="{CF86C0D1-0A2F-40FF-97DE-48C0BEE92D22}" srcOrd="0" destOrd="0" presId="urn:microsoft.com/office/officeart/2005/8/layout/orgChart1"/>
    <dgm:cxn modelId="{A5B20DE0-3484-48A8-BC7D-D5C2015FE8A1}" type="presOf" srcId="{FAE61EFE-BA1D-48B8-A945-8CC1D25E19C6}" destId="{B3A16FC5-0314-422F-839C-D381E5BC7BA1}" srcOrd="1" destOrd="0" presId="urn:microsoft.com/office/officeart/2005/8/layout/orgChart1"/>
    <dgm:cxn modelId="{0ABAD5AC-C5AC-4C7C-AEEB-EFBF7F220914}" srcId="{F7EE3038-46CA-4F5D-B24D-E5714ADCEDE5}" destId="{A246DA0D-F683-4F27-B774-DF1203CC8123}" srcOrd="0" destOrd="0" parTransId="{9980D23D-10C1-4D7D-85BE-2E861736DE11}" sibTransId="{AC867FE2-FCD4-4307-A7FB-238DC9F5EC81}"/>
    <dgm:cxn modelId="{9777BB5E-F7EF-4701-8129-55FE54B9379C}" type="presOf" srcId="{738DCE71-FF83-420F-B94A-3EECD8D40E0B}" destId="{A0B56927-CE10-47B4-91CD-F0F9DBFEA6D7}" srcOrd="0" destOrd="0" presId="urn:microsoft.com/office/officeart/2005/8/layout/orgChart1"/>
    <dgm:cxn modelId="{F1180D46-B3AF-406B-A9B8-0D59E0629D85}" type="presOf" srcId="{BD07D511-46F1-4E50-9F3E-9C2E4A15F8BF}" destId="{F1D7F8A0-71F0-4CDF-9716-1CC927C8654E}" srcOrd="0" destOrd="0" presId="urn:microsoft.com/office/officeart/2005/8/layout/orgChart1"/>
    <dgm:cxn modelId="{BC0B429D-2E2D-4E07-A902-7258B1410C24}" type="presOf" srcId="{F7EE3038-46CA-4F5D-B24D-E5714ADCEDE5}" destId="{56578524-5878-4D54-96B7-6F817D849554}" srcOrd="1" destOrd="0" presId="urn:microsoft.com/office/officeart/2005/8/layout/orgChart1"/>
    <dgm:cxn modelId="{3053A82E-D837-4EFD-BD42-B964A88B7222}" type="presOf" srcId="{871F8B4A-0393-4714-8E1A-C848E8BDBCC0}" destId="{68914BB1-718D-46C1-B0B3-4FABFED2C398}" srcOrd="1" destOrd="0" presId="urn:microsoft.com/office/officeart/2005/8/layout/orgChart1"/>
    <dgm:cxn modelId="{6EC81029-B9EB-4DD4-A6C0-9000EA5EB381}" type="presOf" srcId="{62A45400-A15A-4361-B4D6-5F9AA9A16810}" destId="{728210A7-C73D-44B6-BC46-5E1CA5B0A402}" srcOrd="0" destOrd="0" presId="urn:microsoft.com/office/officeart/2005/8/layout/orgChart1"/>
    <dgm:cxn modelId="{A90282F2-1149-46E1-8028-D939C7F12B37}" srcId="{A246DA0D-F683-4F27-B774-DF1203CC8123}" destId="{33F21AFC-186A-414A-8FE4-24100637CA1D}" srcOrd="0" destOrd="0" parTransId="{738DCE71-FF83-420F-B94A-3EECD8D40E0B}" sibTransId="{F6EE161D-323A-4643-AA6F-BE74C5B19091}"/>
    <dgm:cxn modelId="{46238636-8B39-4982-A10D-104F30E350DA}" type="presOf" srcId="{8E7889E7-CA76-450F-92C4-E1BF2AD86B06}" destId="{7DF2E718-0DFE-4C10-8AF6-CAEF0FACA6F0}" srcOrd="0" destOrd="0" presId="urn:microsoft.com/office/officeart/2005/8/layout/orgChart1"/>
    <dgm:cxn modelId="{80FDF5E9-00D4-4A0E-80AD-A7B8A1CFC8BE}" type="presOf" srcId="{6832C290-81BE-46D5-8AC8-0AE1D6674E4D}" destId="{8A18697D-0A6C-4F2E-847A-84FAA53B3154}" srcOrd="0" destOrd="0" presId="urn:microsoft.com/office/officeart/2005/8/layout/orgChart1"/>
    <dgm:cxn modelId="{135C7C26-9817-42B8-B0B7-253AB2C7A28B}" srcId="{A246DA0D-F683-4F27-B774-DF1203CC8123}" destId="{DB9CB5A3-8EB9-4FF1-97B2-3C0C0FA0358B}" srcOrd="3" destOrd="0" parTransId="{6832C290-81BE-46D5-8AC8-0AE1D6674E4D}" sibTransId="{28882DE7-C262-4DC1-B0C6-D2A93BB2F182}"/>
    <dgm:cxn modelId="{6B22871D-9FB5-4848-9BAF-B3D39CF1CB3E}" type="presOf" srcId="{871F8B4A-0393-4714-8E1A-C848E8BDBCC0}" destId="{B9A4EBF0-972E-4445-9827-36F9C1132604}" srcOrd="0" destOrd="0" presId="urn:microsoft.com/office/officeart/2005/8/layout/orgChart1"/>
    <dgm:cxn modelId="{858F62F0-820A-4075-9748-F17CFF2E80F8}" type="presOf" srcId="{5C7C2003-4CB9-4F96-AF18-44536BD7F33D}" destId="{5CC87805-BE8F-46FB-9223-436513F91CA0}" srcOrd="0" destOrd="0" presId="urn:microsoft.com/office/officeart/2005/8/layout/orgChart1"/>
    <dgm:cxn modelId="{FC4910D4-CC6F-47B3-A254-AA64BBF22A8C}" type="presOf" srcId="{EC4DB982-7E05-427D-A9E7-18B03C76DC0E}" destId="{62D4209A-4DA8-45C9-811D-4F22ABCBC527}" srcOrd="1" destOrd="0" presId="urn:microsoft.com/office/officeart/2005/8/layout/orgChart1"/>
    <dgm:cxn modelId="{E49BEC7C-9FF1-413C-A70A-BA06795D2460}" type="presOf" srcId="{FB3D24F6-7262-4D7D-BBAC-F698A9137A02}" destId="{4403F6BD-B92C-47BA-B660-8B068C381154}" srcOrd="0" destOrd="0" presId="urn:microsoft.com/office/officeart/2005/8/layout/orgChart1"/>
    <dgm:cxn modelId="{D5228C5D-E9C2-48F2-97A9-860588EDF15D}" type="presOf" srcId="{A951D1B9-CB11-4F57-AF8C-D702782158A1}" destId="{64668CA2-B9A8-468A-8DD7-2A984EB2945B}" srcOrd="1" destOrd="0" presId="urn:microsoft.com/office/officeart/2005/8/layout/orgChart1"/>
    <dgm:cxn modelId="{6E57C247-F0E9-427B-9886-0115F889A269}" type="presOf" srcId="{C2DFA1D7-6171-43F5-8F0E-7ABB1772AC12}" destId="{101B607F-D57C-41EF-84DB-B9C6EDFB62EF}" srcOrd="1" destOrd="0" presId="urn:microsoft.com/office/officeart/2005/8/layout/orgChart1"/>
    <dgm:cxn modelId="{E3C70C7A-FF19-4F98-A2F2-E6A8E92E1B26}" type="presOf" srcId="{9E8A1DF7-1315-4980-9E2E-2C0A05BB12DF}" destId="{1DFFC144-CF67-4247-B914-A09B1903E216}" srcOrd="0" destOrd="0" presId="urn:microsoft.com/office/officeart/2005/8/layout/orgChart1"/>
    <dgm:cxn modelId="{A37B8721-40C3-4F7D-97A6-5016386CBACC}" type="presOf" srcId="{FAE61EFE-BA1D-48B8-A945-8CC1D25E19C6}" destId="{50F0D766-B92D-4CB9-9BD7-78AD53316870}" srcOrd="0" destOrd="0" presId="urn:microsoft.com/office/officeart/2005/8/layout/orgChart1"/>
    <dgm:cxn modelId="{E26F3BDA-F5C9-4097-AB4A-442483834145}" type="presOf" srcId="{784AF563-682A-44AB-A041-E5B87334887B}" destId="{9CF6287B-D47B-4BF9-9FA7-51B9E82468EA}" srcOrd="0" destOrd="0" presId="urn:microsoft.com/office/officeart/2005/8/layout/orgChart1"/>
    <dgm:cxn modelId="{62168F8D-B7AF-4044-A101-9ADD35D67633}" srcId="{C18D6EBC-0789-47AC-8D9B-CB3A1FFBFCF6}" destId="{A951D1B9-CB11-4F57-AF8C-D702782158A1}" srcOrd="1" destOrd="0" parTransId="{B0A4B1AA-930E-42EA-B214-720E25BD5D26}" sibTransId="{1D9BA16C-FA0F-4F0D-9D69-061298053BF6}"/>
    <dgm:cxn modelId="{ADDC65AD-9D1C-4BCD-9F01-F65AB0824B52}" type="presOf" srcId="{9980D23D-10C1-4D7D-85BE-2E861736DE11}" destId="{0187C805-2986-42A3-B97C-FD0B49A7E22E}" srcOrd="0" destOrd="0" presId="urn:microsoft.com/office/officeart/2005/8/layout/orgChart1"/>
    <dgm:cxn modelId="{0AFAC9D1-E4C1-4DA2-817E-B1E623235FB5}" type="presOf" srcId="{3E435140-301E-42E0-ABB3-77516039AC94}" destId="{91EE818F-EA66-4410-9823-713022032981}" srcOrd="0" destOrd="0" presId="urn:microsoft.com/office/officeart/2005/8/layout/orgChart1"/>
    <dgm:cxn modelId="{E18A4A7A-1114-4E8C-84E5-7EA3C7399CBF}" type="presOf" srcId="{9C217FA9-A8F3-45F8-A08F-E70E2ED3CC68}" destId="{76B8E9D4-476D-4403-9BAF-49FCE493C78E}" srcOrd="0" destOrd="0" presId="urn:microsoft.com/office/officeart/2005/8/layout/orgChart1"/>
    <dgm:cxn modelId="{84359E63-0E80-42FB-B4FE-36B3060E86E2}" srcId="{EC4DB982-7E05-427D-A9E7-18B03C76DC0E}" destId="{CA18E06E-1251-4EE9-BDBC-E4E4EC82FB32}" srcOrd="2" destOrd="0" parTransId="{5C7C2003-4CB9-4F96-AF18-44536BD7F33D}" sibTransId="{30B9E661-1BC5-4579-8F23-C92B1BD74B6C}"/>
    <dgm:cxn modelId="{AC47F998-8131-4A1A-867C-593363C87DDB}" type="presOf" srcId="{33F21AFC-186A-414A-8FE4-24100637CA1D}" destId="{EB18CFD3-6F14-40D3-8F35-A8AF7F503C78}" srcOrd="0" destOrd="0" presId="urn:microsoft.com/office/officeart/2005/8/layout/orgChart1"/>
    <dgm:cxn modelId="{205ACCE4-33C1-4B95-AF76-286E6CB6AF6B}" type="presOf" srcId="{0E193012-9115-4C51-A31F-FC69D510BD5D}" destId="{89397846-059B-4021-9798-22EC63CCF5FF}" srcOrd="0" destOrd="0" presId="urn:microsoft.com/office/officeart/2005/8/layout/orgChart1"/>
    <dgm:cxn modelId="{AA840897-6B1D-495A-9120-84A665185575}" type="presOf" srcId="{7C3C167D-721D-4226-9D26-91D8C0089F92}" destId="{369E083A-FD70-48B5-804B-60AB930D0E9B}" srcOrd="0" destOrd="0" presId="urn:microsoft.com/office/officeart/2005/8/layout/orgChart1"/>
    <dgm:cxn modelId="{3CF27AFD-1D3D-47C5-B57A-12DB6EEC4175}" srcId="{784AF563-682A-44AB-A041-E5B87334887B}" destId="{7C3C167D-721D-4226-9D26-91D8C0089F92}" srcOrd="0" destOrd="0" parTransId="{8E7889E7-CA76-450F-92C4-E1BF2AD86B06}" sibTransId="{FB718AF5-F381-4F94-9F81-43749CC6C05C}"/>
    <dgm:cxn modelId="{70713270-534D-4861-B9CA-3FC9EBD488B1}" type="presOf" srcId="{9AC5E0AD-8DE8-4E89-B78B-988CB5428053}" destId="{6B943421-A5BF-45BA-BF68-9E5980F57F68}" srcOrd="0" destOrd="0" presId="urn:microsoft.com/office/officeart/2005/8/layout/orgChart1"/>
    <dgm:cxn modelId="{95C1E815-5824-446E-A97A-0FB9D664BF45}" srcId="{C2DFA1D7-6171-43F5-8F0E-7ABB1772AC12}" destId="{FAE61EFE-BA1D-48B8-A945-8CC1D25E19C6}" srcOrd="0" destOrd="0" parTransId="{BD07D511-46F1-4E50-9F3E-9C2E4A15F8BF}" sibTransId="{844B5016-C7C6-437E-8A16-BFE75B8F38A8}"/>
    <dgm:cxn modelId="{79A26464-0E73-4D4E-949E-17288BCCF0DB}" type="presOf" srcId="{1E818A63-8A8F-4BF0-AA81-4C042A91B73F}" destId="{44BBBB5B-B54E-41C9-BEF2-D75C8C042610}" srcOrd="0" destOrd="0" presId="urn:microsoft.com/office/officeart/2005/8/layout/orgChart1"/>
    <dgm:cxn modelId="{87AD24E1-C7DF-4133-BD5E-053954540129}" srcId="{EC4DB982-7E05-427D-A9E7-18B03C76DC0E}" destId="{0E193012-9115-4C51-A31F-FC69D510BD5D}" srcOrd="1" destOrd="0" parTransId="{9AC5E0AD-8DE8-4E89-B78B-988CB5428053}" sibTransId="{0D91A1DE-3275-4740-9C2C-1574A31AC9F2}"/>
    <dgm:cxn modelId="{CFF49EF7-7DA0-4847-83A4-C332968F4FFB}" type="presOf" srcId="{C67C2891-EA45-41EA-8AD4-A39B07FF7557}" destId="{74B968FE-E763-4645-931D-AA566ED20805}" srcOrd="0" destOrd="0" presId="urn:microsoft.com/office/officeart/2005/8/layout/orgChart1"/>
    <dgm:cxn modelId="{347C0586-AC8F-4454-A225-6371ECF43BBA}" type="presOf" srcId="{A951D1B9-CB11-4F57-AF8C-D702782158A1}" destId="{6CD69783-331E-45BA-A1AF-7AC33D723D69}" srcOrd="0" destOrd="0" presId="urn:microsoft.com/office/officeart/2005/8/layout/orgChart1"/>
    <dgm:cxn modelId="{28AF79B0-6A5B-43FE-AB94-6B93EB349938}" srcId="{EC4DB982-7E05-427D-A9E7-18B03C76DC0E}" destId="{1E818A63-8A8F-4BF0-AA81-4C042A91B73F}" srcOrd="0" destOrd="0" parTransId="{9C217FA9-A8F3-45F8-A08F-E70E2ED3CC68}" sibTransId="{F884E7BF-AD36-4EE1-B593-DFA35144A7BB}"/>
    <dgm:cxn modelId="{66A3F42B-B8B5-493E-ABFF-DA9A31992D45}" type="presOf" srcId="{7C3C167D-721D-4226-9D26-91D8C0089F92}" destId="{FF34C298-D65A-4786-AE29-6B401CDD0EDF}" srcOrd="1" destOrd="0" presId="urn:microsoft.com/office/officeart/2005/8/layout/orgChart1"/>
    <dgm:cxn modelId="{BF64C158-F13C-4794-9DFA-C6D921321AA0}" type="presOf" srcId="{62A45400-A15A-4361-B4D6-5F9AA9A16810}" destId="{88255024-C043-4341-927D-274513ACB5CD}" srcOrd="1" destOrd="0" presId="urn:microsoft.com/office/officeart/2005/8/layout/orgChart1"/>
    <dgm:cxn modelId="{C58D7E69-6EE5-4DCE-B5F4-461C4136C5B4}" type="presOf" srcId="{1E818A63-8A8F-4BF0-AA81-4C042A91B73F}" destId="{97ED4D74-00D9-4AD5-B324-9C8A4C76846D}" srcOrd="1" destOrd="0" presId="urn:microsoft.com/office/officeart/2005/8/layout/orgChart1"/>
    <dgm:cxn modelId="{3AC32E6A-4835-4042-A044-D300E1834934}" type="presOf" srcId="{CA18E06E-1251-4EE9-BDBC-E4E4EC82FB32}" destId="{4386F332-38BC-4C8D-B368-3BD4E1A15F48}" srcOrd="1" destOrd="0" presId="urn:microsoft.com/office/officeart/2005/8/layout/orgChart1"/>
    <dgm:cxn modelId="{AED2049A-D50F-4EC1-ABB6-E5961D80B703}" type="presOf" srcId="{EC4DB982-7E05-427D-A9E7-18B03C76DC0E}" destId="{DE199EB8-1336-4EDF-BFEF-1C491D5A5E7D}" srcOrd="0" destOrd="0" presId="urn:microsoft.com/office/officeart/2005/8/layout/orgChart1"/>
    <dgm:cxn modelId="{6B2856A4-EA6B-4032-B314-543F2067A140}" srcId="{C18D6EBC-0789-47AC-8D9B-CB3A1FFBFCF6}" destId="{C3E24556-A429-4959-B0F6-A3C108A795FF}" srcOrd="2" destOrd="0" parTransId="{BF650A22-39E7-4101-AD51-CA9CD2423CCC}" sibTransId="{C9D549E0-4314-44CD-9CD2-AFB7BE7FF24E}"/>
    <dgm:cxn modelId="{E588F1D6-09E6-455C-9DBA-052BA089C107}" srcId="{C2DFA1D7-6171-43F5-8F0E-7ABB1772AC12}" destId="{7D20A64F-B656-4379-BF34-B275803758D5}" srcOrd="1" destOrd="0" parTransId="{36DF310F-B944-4ADC-B0C9-8ED6C25FBC05}" sibTransId="{D471799E-80FA-42D4-9F1F-4A2C7B74E6E1}"/>
    <dgm:cxn modelId="{E9718B03-F3EC-4669-AFD5-F0C64EB122AA}" type="presOf" srcId="{F7EE3038-46CA-4F5D-B24D-E5714ADCEDE5}" destId="{4113E548-7CD1-4523-9F2A-A2F69E73AEE6}" srcOrd="0" destOrd="0" presId="urn:microsoft.com/office/officeart/2005/8/layout/orgChart1"/>
    <dgm:cxn modelId="{8EC90C6C-4B96-4A14-AC88-9C9FD3F6C807}" type="presOf" srcId="{C18D6EBC-0789-47AC-8D9B-CB3A1FFBFCF6}" destId="{F9B82E32-8824-40F8-B9F8-B28C828809A8}" srcOrd="1" destOrd="0" presId="urn:microsoft.com/office/officeart/2005/8/layout/orgChart1"/>
    <dgm:cxn modelId="{EF0ECAEC-0710-4282-ABA7-3F18F53328DB}" type="presOf" srcId="{C2DFA1D7-6171-43F5-8F0E-7ABB1772AC12}" destId="{E7A9F2FB-2905-4CA0-B929-8D673A83C7CA}" srcOrd="0" destOrd="0" presId="urn:microsoft.com/office/officeart/2005/8/layout/orgChart1"/>
    <dgm:cxn modelId="{BB5176BA-ED51-47D9-840B-3EE3714A25C7}" type="presOf" srcId="{DB9CB5A3-8EB9-4FF1-97B2-3C0C0FA0358B}" destId="{6ADF3711-A267-4D8F-981F-C9F3792DA808}" srcOrd="0" destOrd="0" presId="urn:microsoft.com/office/officeart/2005/8/layout/orgChart1"/>
    <dgm:cxn modelId="{8B5BB05C-AAD2-4948-9AD2-9F77938FB83B}" srcId="{F7EE3038-46CA-4F5D-B24D-E5714ADCEDE5}" destId="{C18D6EBC-0789-47AC-8D9B-CB3A1FFBFCF6}" srcOrd="2" destOrd="0" parTransId="{4170F071-7998-4BB0-9327-9FDF275AC086}" sibTransId="{BE654C40-0783-4AA0-967E-0B2AE2E57ECF}"/>
    <dgm:cxn modelId="{F855A619-595F-413A-B5E8-2DE5FF759FCA}" type="presOf" srcId="{7D20A64F-B656-4379-BF34-B275803758D5}" destId="{189AE0B2-7E1F-4695-8213-FD7699A7DF31}" srcOrd="0" destOrd="0" presId="urn:microsoft.com/office/officeart/2005/8/layout/orgChart1"/>
    <dgm:cxn modelId="{515395A0-82DF-4D76-8ADA-C80CF395C343}" type="presOf" srcId="{CA18E06E-1251-4EE9-BDBC-E4E4EC82FB32}" destId="{6BAF3F89-F1E6-418A-A1E6-F7BDEDA0558F}" srcOrd="0" destOrd="0" presId="urn:microsoft.com/office/officeart/2005/8/layout/orgChart1"/>
    <dgm:cxn modelId="{75A213FC-6E8D-43EB-B9DA-EF6D0C74761F}" srcId="{F7EE3038-46CA-4F5D-B24D-E5714ADCEDE5}" destId="{EC4DB982-7E05-427D-A9E7-18B03C76DC0E}" srcOrd="4" destOrd="0" parTransId="{7DD9D4C6-F1C9-4FE4-B3BA-C97390AFE876}" sibTransId="{48C2A1B4-55A5-4BAF-97AD-ED9C9A92BD3A}"/>
    <dgm:cxn modelId="{B838C571-FA44-4356-9E02-E2A622128C3F}" type="presOf" srcId="{A246DA0D-F683-4F27-B774-DF1203CC8123}" destId="{ACE5CE5A-ECB0-483F-9DDD-3239E83401CF}" srcOrd="1" destOrd="0" presId="urn:microsoft.com/office/officeart/2005/8/layout/orgChart1"/>
    <dgm:cxn modelId="{75C8AC5F-CD40-4E28-8D07-B9CB63A55BA8}" type="presOf" srcId="{DB9CB5A3-8EB9-4FF1-97B2-3C0C0FA0358B}" destId="{ADCCEEDC-3434-40E6-A97E-F383375F682C}" srcOrd="1" destOrd="0" presId="urn:microsoft.com/office/officeart/2005/8/layout/orgChart1"/>
    <dgm:cxn modelId="{F74FE30B-3BC3-46A4-9F88-F236ABE7DBE3}" type="presOf" srcId="{0E193012-9115-4C51-A31F-FC69D510BD5D}" destId="{898C4AC7-7070-4A90-B00F-84C4F696BEB7}" srcOrd="1" destOrd="0" presId="urn:microsoft.com/office/officeart/2005/8/layout/orgChart1"/>
    <dgm:cxn modelId="{F8840077-5126-46D1-B1F1-4601C815D4C3}" srcId="{F7EE3038-46CA-4F5D-B24D-E5714ADCEDE5}" destId="{784AF563-682A-44AB-A041-E5B87334887B}" srcOrd="3" destOrd="0" parTransId="{43959C81-0D00-4DF6-9FC4-0D83D7BFD0EF}" sibTransId="{9465AEE9-B5AB-4E0F-A55B-7EC6E9BE07D7}"/>
    <dgm:cxn modelId="{BB68124D-24D6-4423-BF86-8B519D6776DA}" type="presOf" srcId="{7D20A64F-B656-4379-BF34-B275803758D5}" destId="{4C66E7B3-F070-41D9-AEFE-1F78E583A1A7}" srcOrd="1" destOrd="0" presId="urn:microsoft.com/office/officeart/2005/8/layout/orgChart1"/>
    <dgm:cxn modelId="{583CABE6-562D-411A-A35B-34962CAB40B1}" type="presOf" srcId="{784AF563-682A-44AB-A041-E5B87334887B}" destId="{23E4456E-C166-4A77-9F74-8D67432DC78E}" srcOrd="1" destOrd="0" presId="urn:microsoft.com/office/officeart/2005/8/layout/orgChart1"/>
    <dgm:cxn modelId="{3604AC76-BB1B-4B8E-917D-32E9F1950192}" type="presOf" srcId="{36DF310F-B944-4ADC-B0C9-8ED6C25FBC05}" destId="{0E9096B5-A11C-4701-B772-0B0C46C1C8BC}" srcOrd="0" destOrd="0" presId="urn:microsoft.com/office/officeart/2005/8/layout/orgChart1"/>
    <dgm:cxn modelId="{DD677A02-E34B-4F3C-A8AC-15BD0E5E8F24}" type="presOf" srcId="{D9D6F4F9-C4A0-476B-8BBD-6A03212CAE6C}" destId="{CC5D3E4C-72F1-49AF-8CE4-3F9F5015FA85}" srcOrd="0" destOrd="0" presId="urn:microsoft.com/office/officeart/2005/8/layout/orgChart1"/>
    <dgm:cxn modelId="{304BCCC8-330A-4FBF-A602-09C929902C57}" type="presOf" srcId="{11FC286C-6C93-42DD-A408-BE4CACD6B285}" destId="{C2B800C3-A5EB-4D2A-8F46-03C6631F0401}" srcOrd="0" destOrd="0" presId="urn:microsoft.com/office/officeart/2005/8/layout/orgChart1"/>
    <dgm:cxn modelId="{B0D78500-C554-4590-8AE5-E15511ADC82E}" type="presOf" srcId="{43959C81-0D00-4DF6-9FC4-0D83D7BFD0EF}" destId="{ADF8D919-3491-4210-A9E1-538E51A63743}" srcOrd="0" destOrd="0" presId="urn:microsoft.com/office/officeart/2005/8/layout/orgChart1"/>
    <dgm:cxn modelId="{96D4B2C1-A996-43C6-BFAB-46B73F27B345}" type="presOf" srcId="{11FC286C-6C93-42DD-A408-BE4CACD6B285}" destId="{11318D54-9499-4A54-9102-5FDF327C23D6}" srcOrd="1" destOrd="0" presId="urn:microsoft.com/office/officeart/2005/8/layout/orgChart1"/>
    <dgm:cxn modelId="{415409EB-98F9-4D2A-9206-6EF24C18DE3F}" type="presParOf" srcId="{74B968FE-E763-4645-931D-AA566ED20805}" destId="{E1AEB84A-50BF-471C-AC22-D3A22B61572C}" srcOrd="0" destOrd="0" presId="urn:microsoft.com/office/officeart/2005/8/layout/orgChart1"/>
    <dgm:cxn modelId="{818F52A8-A43A-403A-925F-3924C0218D40}" type="presParOf" srcId="{E1AEB84A-50BF-471C-AC22-D3A22B61572C}" destId="{F014C0E7-303E-4584-BD82-4FE4D6499593}" srcOrd="0" destOrd="0" presId="urn:microsoft.com/office/officeart/2005/8/layout/orgChart1"/>
    <dgm:cxn modelId="{0DE68214-E737-4B83-8AF7-DB9CDD77049A}" type="presParOf" srcId="{F014C0E7-303E-4584-BD82-4FE4D6499593}" destId="{4113E548-7CD1-4523-9F2A-A2F69E73AEE6}" srcOrd="0" destOrd="0" presId="urn:microsoft.com/office/officeart/2005/8/layout/orgChart1"/>
    <dgm:cxn modelId="{CDF23887-C662-4FE9-A10C-1B67415D4278}" type="presParOf" srcId="{F014C0E7-303E-4584-BD82-4FE4D6499593}" destId="{56578524-5878-4D54-96B7-6F817D849554}" srcOrd="1" destOrd="0" presId="urn:microsoft.com/office/officeart/2005/8/layout/orgChart1"/>
    <dgm:cxn modelId="{724B2456-D142-4151-8D6D-1C6FC397902D}" type="presParOf" srcId="{E1AEB84A-50BF-471C-AC22-D3A22B61572C}" destId="{C7ACCA64-E7E9-4FD6-A056-4AF587FA46A0}" srcOrd="1" destOrd="0" presId="urn:microsoft.com/office/officeart/2005/8/layout/orgChart1"/>
    <dgm:cxn modelId="{AB23459B-518D-41D4-8EBF-AAFD31DD301D}" type="presParOf" srcId="{C7ACCA64-E7E9-4FD6-A056-4AF587FA46A0}" destId="{0187C805-2986-42A3-B97C-FD0B49A7E22E}" srcOrd="0" destOrd="0" presId="urn:microsoft.com/office/officeart/2005/8/layout/orgChart1"/>
    <dgm:cxn modelId="{36012B43-3DCF-4AA5-BA6C-34A8D73BC8EF}" type="presParOf" srcId="{C7ACCA64-E7E9-4FD6-A056-4AF587FA46A0}" destId="{664BF08B-6F9E-4CA9-8E8A-3879B96043BD}" srcOrd="1" destOrd="0" presId="urn:microsoft.com/office/officeart/2005/8/layout/orgChart1"/>
    <dgm:cxn modelId="{A8905F30-2D12-4979-BFAA-8B695165F663}" type="presParOf" srcId="{664BF08B-6F9E-4CA9-8E8A-3879B96043BD}" destId="{7B8BBDA1-9586-4FF6-9586-E03FE4E5DA2A}" srcOrd="0" destOrd="0" presId="urn:microsoft.com/office/officeart/2005/8/layout/orgChart1"/>
    <dgm:cxn modelId="{A6E43B1D-7B4F-4CB7-B6CD-245BBFB36D41}" type="presParOf" srcId="{7B8BBDA1-9586-4FF6-9586-E03FE4E5DA2A}" destId="{54CEDF59-488C-4440-820B-306DF0190C90}" srcOrd="0" destOrd="0" presId="urn:microsoft.com/office/officeart/2005/8/layout/orgChart1"/>
    <dgm:cxn modelId="{4A8C3142-E559-4994-ABC4-57F6831EC216}" type="presParOf" srcId="{7B8BBDA1-9586-4FF6-9586-E03FE4E5DA2A}" destId="{ACE5CE5A-ECB0-483F-9DDD-3239E83401CF}" srcOrd="1" destOrd="0" presId="urn:microsoft.com/office/officeart/2005/8/layout/orgChart1"/>
    <dgm:cxn modelId="{EECD4923-5358-4B75-80FA-8BE5857EDFD2}" type="presParOf" srcId="{664BF08B-6F9E-4CA9-8E8A-3879B96043BD}" destId="{5F31E870-70D1-4F16-A446-BA71457DB34D}" srcOrd="1" destOrd="0" presId="urn:microsoft.com/office/officeart/2005/8/layout/orgChart1"/>
    <dgm:cxn modelId="{231C3055-B65A-4E65-9857-1D0BC0D85C9B}" type="presParOf" srcId="{5F31E870-70D1-4F16-A446-BA71457DB34D}" destId="{A0B56927-CE10-47B4-91CD-F0F9DBFEA6D7}" srcOrd="0" destOrd="0" presId="urn:microsoft.com/office/officeart/2005/8/layout/orgChart1"/>
    <dgm:cxn modelId="{2797899F-8FF3-41FA-9517-E6CD9BFF631F}" type="presParOf" srcId="{5F31E870-70D1-4F16-A446-BA71457DB34D}" destId="{123E5E4F-BAB5-4FA0-9969-E21BE67EA128}" srcOrd="1" destOrd="0" presId="urn:microsoft.com/office/officeart/2005/8/layout/orgChart1"/>
    <dgm:cxn modelId="{F408417A-CE15-49A3-AE15-B166F17A2C51}" type="presParOf" srcId="{123E5E4F-BAB5-4FA0-9969-E21BE67EA128}" destId="{A6D0BA8D-F940-4675-9417-DB930A2FCB48}" srcOrd="0" destOrd="0" presId="urn:microsoft.com/office/officeart/2005/8/layout/orgChart1"/>
    <dgm:cxn modelId="{4D15EC13-7FD7-40C3-BCE2-76B9A7FCABDA}" type="presParOf" srcId="{A6D0BA8D-F940-4675-9417-DB930A2FCB48}" destId="{EB18CFD3-6F14-40D3-8F35-A8AF7F503C78}" srcOrd="0" destOrd="0" presId="urn:microsoft.com/office/officeart/2005/8/layout/orgChart1"/>
    <dgm:cxn modelId="{DEA7CB8D-BA62-42F9-A876-84CA08254FC5}" type="presParOf" srcId="{A6D0BA8D-F940-4675-9417-DB930A2FCB48}" destId="{22B9015D-03DF-4997-B9F6-89C642C361BD}" srcOrd="1" destOrd="0" presId="urn:microsoft.com/office/officeart/2005/8/layout/orgChart1"/>
    <dgm:cxn modelId="{523443F7-C41A-4BF0-A583-EB5B7360D3B4}" type="presParOf" srcId="{123E5E4F-BAB5-4FA0-9969-E21BE67EA128}" destId="{408257B3-CA8B-453F-8343-69D93AF484CA}" srcOrd="1" destOrd="0" presId="urn:microsoft.com/office/officeart/2005/8/layout/orgChart1"/>
    <dgm:cxn modelId="{2CA07442-E58D-4F8F-90FE-ED2A9405937F}" type="presParOf" srcId="{123E5E4F-BAB5-4FA0-9969-E21BE67EA128}" destId="{5BDE8731-C110-4615-8CB8-D88E947C68CD}" srcOrd="2" destOrd="0" presId="urn:microsoft.com/office/officeart/2005/8/layout/orgChart1"/>
    <dgm:cxn modelId="{10F94662-8D39-46D6-9F1E-FEB2DF2AB6C9}" type="presParOf" srcId="{5F31E870-70D1-4F16-A446-BA71457DB34D}" destId="{1DFFC144-CF67-4247-B914-A09B1903E216}" srcOrd="2" destOrd="0" presId="urn:microsoft.com/office/officeart/2005/8/layout/orgChart1"/>
    <dgm:cxn modelId="{AAFFB9B8-FF30-4E23-BAF9-469DB69EF1AF}" type="presParOf" srcId="{5F31E870-70D1-4F16-A446-BA71457DB34D}" destId="{01672E04-F2B5-4F84-84A1-54DE7F494616}" srcOrd="3" destOrd="0" presId="urn:microsoft.com/office/officeart/2005/8/layout/orgChart1"/>
    <dgm:cxn modelId="{E2682C78-AC44-4433-8ECC-B494842FA663}" type="presParOf" srcId="{01672E04-F2B5-4F84-84A1-54DE7F494616}" destId="{C37EDC9E-9AFF-45AB-BD53-3F88BB8A1B24}" srcOrd="0" destOrd="0" presId="urn:microsoft.com/office/officeart/2005/8/layout/orgChart1"/>
    <dgm:cxn modelId="{CE944B02-873C-4C58-AAE9-742983980B90}" type="presParOf" srcId="{C37EDC9E-9AFF-45AB-BD53-3F88BB8A1B24}" destId="{C2B800C3-A5EB-4D2A-8F46-03C6631F0401}" srcOrd="0" destOrd="0" presId="urn:microsoft.com/office/officeart/2005/8/layout/orgChart1"/>
    <dgm:cxn modelId="{0BC2946A-E74B-4DD7-BD79-9ACFED019914}" type="presParOf" srcId="{C37EDC9E-9AFF-45AB-BD53-3F88BB8A1B24}" destId="{11318D54-9499-4A54-9102-5FDF327C23D6}" srcOrd="1" destOrd="0" presId="urn:microsoft.com/office/officeart/2005/8/layout/orgChart1"/>
    <dgm:cxn modelId="{560FCB2E-97CF-49A4-9290-D1880F4EFBE9}" type="presParOf" srcId="{01672E04-F2B5-4F84-84A1-54DE7F494616}" destId="{95AC2344-D10E-41BE-959E-602790EDFA76}" srcOrd="1" destOrd="0" presId="urn:microsoft.com/office/officeart/2005/8/layout/orgChart1"/>
    <dgm:cxn modelId="{66743041-3FF0-46D7-A71D-AA4353E36FBF}" type="presParOf" srcId="{01672E04-F2B5-4F84-84A1-54DE7F494616}" destId="{6771039A-ADE0-4C92-8E13-55B8C1E954DE}" srcOrd="2" destOrd="0" presId="urn:microsoft.com/office/officeart/2005/8/layout/orgChart1"/>
    <dgm:cxn modelId="{68A4DAA1-F2E3-4CDE-954E-68866A3F94DE}" type="presParOf" srcId="{5F31E870-70D1-4F16-A446-BA71457DB34D}" destId="{C522E77E-3979-4BEA-99A2-270441993A33}" srcOrd="4" destOrd="0" presId="urn:microsoft.com/office/officeart/2005/8/layout/orgChart1"/>
    <dgm:cxn modelId="{A2F8CAD3-529C-4BB7-8357-CF174466D10B}" type="presParOf" srcId="{5F31E870-70D1-4F16-A446-BA71457DB34D}" destId="{29285D66-FEEE-4CD2-92E3-E86D2A106301}" srcOrd="5" destOrd="0" presId="urn:microsoft.com/office/officeart/2005/8/layout/orgChart1"/>
    <dgm:cxn modelId="{10C6D341-E3F8-43F6-905A-D5C2497C3BB8}" type="presParOf" srcId="{29285D66-FEEE-4CD2-92E3-E86D2A106301}" destId="{B079C67D-9C0B-43D2-8DCF-E4BF4C0E6A0B}" srcOrd="0" destOrd="0" presId="urn:microsoft.com/office/officeart/2005/8/layout/orgChart1"/>
    <dgm:cxn modelId="{FC685AAD-D98A-49D0-A438-052F7B2BB04E}" type="presParOf" srcId="{B079C67D-9C0B-43D2-8DCF-E4BF4C0E6A0B}" destId="{B9A4EBF0-972E-4445-9827-36F9C1132604}" srcOrd="0" destOrd="0" presId="urn:microsoft.com/office/officeart/2005/8/layout/orgChart1"/>
    <dgm:cxn modelId="{830F9A26-BF4D-4DE4-81D2-FAA00901361B}" type="presParOf" srcId="{B079C67D-9C0B-43D2-8DCF-E4BF4C0E6A0B}" destId="{68914BB1-718D-46C1-B0B3-4FABFED2C398}" srcOrd="1" destOrd="0" presId="urn:microsoft.com/office/officeart/2005/8/layout/orgChart1"/>
    <dgm:cxn modelId="{A1A838D0-BF6D-4939-9EAB-16F2A7A86563}" type="presParOf" srcId="{29285D66-FEEE-4CD2-92E3-E86D2A106301}" destId="{510CF665-AB61-469E-BB30-74DF9D936D45}" srcOrd="1" destOrd="0" presId="urn:microsoft.com/office/officeart/2005/8/layout/orgChart1"/>
    <dgm:cxn modelId="{D702A3EF-23E7-40B2-B920-4D33076F0580}" type="presParOf" srcId="{29285D66-FEEE-4CD2-92E3-E86D2A106301}" destId="{CB07D3CE-A99E-451A-B0AC-68176D80CAB5}" srcOrd="2" destOrd="0" presId="urn:microsoft.com/office/officeart/2005/8/layout/orgChart1"/>
    <dgm:cxn modelId="{F072B033-9CD5-4B4D-BD40-166657BEDCCE}" type="presParOf" srcId="{5F31E870-70D1-4F16-A446-BA71457DB34D}" destId="{8A18697D-0A6C-4F2E-847A-84FAA53B3154}" srcOrd="6" destOrd="0" presId="urn:microsoft.com/office/officeart/2005/8/layout/orgChart1"/>
    <dgm:cxn modelId="{D9098345-E911-4060-AE68-3BB6F8F30F07}" type="presParOf" srcId="{5F31E870-70D1-4F16-A446-BA71457DB34D}" destId="{4305D540-ABED-4233-9EC9-FD1A6040574D}" srcOrd="7" destOrd="0" presId="urn:microsoft.com/office/officeart/2005/8/layout/orgChart1"/>
    <dgm:cxn modelId="{CB866399-8046-48D3-840B-056AB3F86098}" type="presParOf" srcId="{4305D540-ABED-4233-9EC9-FD1A6040574D}" destId="{2312A73D-AD4F-493D-930B-1A2F6B516700}" srcOrd="0" destOrd="0" presId="urn:microsoft.com/office/officeart/2005/8/layout/orgChart1"/>
    <dgm:cxn modelId="{DC7A3CB8-CA5E-4500-A31E-3C350970832A}" type="presParOf" srcId="{2312A73D-AD4F-493D-930B-1A2F6B516700}" destId="{6ADF3711-A267-4D8F-981F-C9F3792DA808}" srcOrd="0" destOrd="0" presId="urn:microsoft.com/office/officeart/2005/8/layout/orgChart1"/>
    <dgm:cxn modelId="{D7B98774-414B-4C15-9E2B-300582A4CE9F}" type="presParOf" srcId="{2312A73D-AD4F-493D-930B-1A2F6B516700}" destId="{ADCCEEDC-3434-40E6-A97E-F383375F682C}" srcOrd="1" destOrd="0" presId="urn:microsoft.com/office/officeart/2005/8/layout/orgChart1"/>
    <dgm:cxn modelId="{C4677802-66B0-4D1B-B9F2-219695E4F29B}" type="presParOf" srcId="{4305D540-ABED-4233-9EC9-FD1A6040574D}" destId="{F1313998-F607-4381-ACD6-0FAC0DDAFCAA}" srcOrd="1" destOrd="0" presId="urn:microsoft.com/office/officeart/2005/8/layout/orgChart1"/>
    <dgm:cxn modelId="{86E018E2-6C03-4B6A-A84C-3177B0035069}" type="presParOf" srcId="{4305D540-ABED-4233-9EC9-FD1A6040574D}" destId="{D6DC3893-9EAD-47E9-B394-125D3EA2199B}" srcOrd="2" destOrd="0" presId="urn:microsoft.com/office/officeart/2005/8/layout/orgChart1"/>
    <dgm:cxn modelId="{B70610FF-0C5A-427B-B2FC-0561F8EBB18B}" type="presParOf" srcId="{664BF08B-6F9E-4CA9-8E8A-3879B96043BD}" destId="{425B2EBC-E9B0-41D6-BFCC-B5CC2A4782DC}" srcOrd="2" destOrd="0" presId="urn:microsoft.com/office/officeart/2005/8/layout/orgChart1"/>
    <dgm:cxn modelId="{F1088A23-D7B1-4720-9B00-4CE1D2433822}" type="presParOf" srcId="{C7ACCA64-E7E9-4FD6-A056-4AF587FA46A0}" destId="{4403F6BD-B92C-47BA-B660-8B068C381154}" srcOrd="2" destOrd="0" presId="urn:microsoft.com/office/officeart/2005/8/layout/orgChart1"/>
    <dgm:cxn modelId="{AF087DFA-6E9C-4659-936A-E18B32749777}" type="presParOf" srcId="{C7ACCA64-E7E9-4FD6-A056-4AF587FA46A0}" destId="{26C9A153-2FF8-4BD9-BB92-8C9AADB74B4F}" srcOrd="3" destOrd="0" presId="urn:microsoft.com/office/officeart/2005/8/layout/orgChart1"/>
    <dgm:cxn modelId="{E4DEC7D3-1E3F-4934-9DBB-47BCC713E151}" type="presParOf" srcId="{26C9A153-2FF8-4BD9-BB92-8C9AADB74B4F}" destId="{ADD13C39-B906-4357-9310-D40961D17C5C}" srcOrd="0" destOrd="0" presId="urn:microsoft.com/office/officeart/2005/8/layout/orgChart1"/>
    <dgm:cxn modelId="{6FD14BCF-C83F-4F80-B3B7-F09EEE12A5AB}" type="presParOf" srcId="{ADD13C39-B906-4357-9310-D40961D17C5C}" destId="{E7A9F2FB-2905-4CA0-B929-8D673A83C7CA}" srcOrd="0" destOrd="0" presId="urn:microsoft.com/office/officeart/2005/8/layout/orgChart1"/>
    <dgm:cxn modelId="{433FC18A-2199-4640-9901-B50C30582EEF}" type="presParOf" srcId="{ADD13C39-B906-4357-9310-D40961D17C5C}" destId="{101B607F-D57C-41EF-84DB-B9C6EDFB62EF}" srcOrd="1" destOrd="0" presId="urn:microsoft.com/office/officeart/2005/8/layout/orgChart1"/>
    <dgm:cxn modelId="{C503216F-F5C2-4757-A4A5-477DEB46EF03}" type="presParOf" srcId="{26C9A153-2FF8-4BD9-BB92-8C9AADB74B4F}" destId="{8E1A1754-3159-41A3-BBC1-DB0E5D1CA46D}" srcOrd="1" destOrd="0" presId="urn:microsoft.com/office/officeart/2005/8/layout/orgChart1"/>
    <dgm:cxn modelId="{F96CDF00-AD04-4A48-A718-AA3112B58737}" type="presParOf" srcId="{8E1A1754-3159-41A3-BBC1-DB0E5D1CA46D}" destId="{F1D7F8A0-71F0-4CDF-9716-1CC927C8654E}" srcOrd="0" destOrd="0" presId="urn:microsoft.com/office/officeart/2005/8/layout/orgChart1"/>
    <dgm:cxn modelId="{F6DD6043-897C-418F-B012-FF0DFE28EB3D}" type="presParOf" srcId="{8E1A1754-3159-41A3-BBC1-DB0E5D1CA46D}" destId="{660BFAE9-E447-4518-AE69-5675D794D83A}" srcOrd="1" destOrd="0" presId="urn:microsoft.com/office/officeart/2005/8/layout/orgChart1"/>
    <dgm:cxn modelId="{1E346125-99F3-49E6-AA78-4911BF74F320}" type="presParOf" srcId="{660BFAE9-E447-4518-AE69-5675D794D83A}" destId="{8A2D8ADE-6981-4A04-B383-42659B70B601}" srcOrd="0" destOrd="0" presId="urn:microsoft.com/office/officeart/2005/8/layout/orgChart1"/>
    <dgm:cxn modelId="{418A8906-C40E-4504-9687-2AD47A33A8A1}" type="presParOf" srcId="{8A2D8ADE-6981-4A04-B383-42659B70B601}" destId="{50F0D766-B92D-4CB9-9BD7-78AD53316870}" srcOrd="0" destOrd="0" presId="urn:microsoft.com/office/officeart/2005/8/layout/orgChart1"/>
    <dgm:cxn modelId="{EF21CBF5-2511-49D0-BD4D-D472E15F2A3F}" type="presParOf" srcId="{8A2D8ADE-6981-4A04-B383-42659B70B601}" destId="{B3A16FC5-0314-422F-839C-D381E5BC7BA1}" srcOrd="1" destOrd="0" presId="urn:microsoft.com/office/officeart/2005/8/layout/orgChart1"/>
    <dgm:cxn modelId="{45ED9A92-104F-4241-8260-86EADCB9041D}" type="presParOf" srcId="{660BFAE9-E447-4518-AE69-5675D794D83A}" destId="{2E4C5133-CA03-4AFA-AB0C-08E0A3E6DF15}" srcOrd="1" destOrd="0" presId="urn:microsoft.com/office/officeart/2005/8/layout/orgChart1"/>
    <dgm:cxn modelId="{352E70B3-996B-4281-B88E-D6DE7EF11F77}" type="presParOf" srcId="{660BFAE9-E447-4518-AE69-5675D794D83A}" destId="{DCA6C615-DABF-481F-8228-A2614DC53CB3}" srcOrd="2" destOrd="0" presId="urn:microsoft.com/office/officeart/2005/8/layout/orgChart1"/>
    <dgm:cxn modelId="{D5398CFF-6352-472A-A365-44B5AA9E50F5}" type="presParOf" srcId="{8E1A1754-3159-41A3-BBC1-DB0E5D1CA46D}" destId="{0E9096B5-A11C-4701-B772-0B0C46C1C8BC}" srcOrd="2" destOrd="0" presId="urn:microsoft.com/office/officeart/2005/8/layout/orgChart1"/>
    <dgm:cxn modelId="{6BB8C7DF-A4CD-4C7A-9898-89F50FE6728B}" type="presParOf" srcId="{8E1A1754-3159-41A3-BBC1-DB0E5D1CA46D}" destId="{4C967BD8-6B7D-464B-8AD3-EB542C59CEA8}" srcOrd="3" destOrd="0" presId="urn:microsoft.com/office/officeart/2005/8/layout/orgChart1"/>
    <dgm:cxn modelId="{385E6EF7-BE4C-46FC-AF2D-945261F3BBC3}" type="presParOf" srcId="{4C967BD8-6B7D-464B-8AD3-EB542C59CEA8}" destId="{E0561ACE-7126-42BD-92AC-CD3B4B9D1B0D}" srcOrd="0" destOrd="0" presId="urn:microsoft.com/office/officeart/2005/8/layout/orgChart1"/>
    <dgm:cxn modelId="{DF5E2587-E5F3-4302-AC30-7E50C6BE1CDF}" type="presParOf" srcId="{E0561ACE-7126-42BD-92AC-CD3B4B9D1B0D}" destId="{189AE0B2-7E1F-4695-8213-FD7699A7DF31}" srcOrd="0" destOrd="0" presId="urn:microsoft.com/office/officeart/2005/8/layout/orgChart1"/>
    <dgm:cxn modelId="{494B9F9B-8111-4CB6-BED1-DA3D68ADA2DD}" type="presParOf" srcId="{E0561ACE-7126-42BD-92AC-CD3B4B9D1B0D}" destId="{4C66E7B3-F070-41D9-AEFE-1F78E583A1A7}" srcOrd="1" destOrd="0" presId="urn:microsoft.com/office/officeart/2005/8/layout/orgChart1"/>
    <dgm:cxn modelId="{4676F4E7-FC6A-4377-A7D9-35888C23BCE1}" type="presParOf" srcId="{4C967BD8-6B7D-464B-8AD3-EB542C59CEA8}" destId="{A4310175-2781-41E7-A21C-BDE89B93233C}" srcOrd="1" destOrd="0" presId="urn:microsoft.com/office/officeart/2005/8/layout/orgChart1"/>
    <dgm:cxn modelId="{9B651B0F-2A99-4A8E-A84B-1C4704C6E359}" type="presParOf" srcId="{4C967BD8-6B7D-464B-8AD3-EB542C59CEA8}" destId="{9B8063CA-9BE2-49DF-868F-E8B5FE6449AA}" srcOrd="2" destOrd="0" presId="urn:microsoft.com/office/officeart/2005/8/layout/orgChart1"/>
    <dgm:cxn modelId="{CAAEF531-898C-4BBE-B518-CD79A0B77FBE}" type="presParOf" srcId="{8E1A1754-3159-41A3-BBC1-DB0E5D1CA46D}" destId="{CC5D3E4C-72F1-49AF-8CE4-3F9F5015FA85}" srcOrd="4" destOrd="0" presId="urn:microsoft.com/office/officeart/2005/8/layout/orgChart1"/>
    <dgm:cxn modelId="{6DF476E4-13C5-4509-BB1E-07233419F000}" type="presParOf" srcId="{8E1A1754-3159-41A3-BBC1-DB0E5D1CA46D}" destId="{97F8C3AF-1B9B-4BEB-B50A-6ABA6CCCD968}" srcOrd="5" destOrd="0" presId="urn:microsoft.com/office/officeart/2005/8/layout/orgChart1"/>
    <dgm:cxn modelId="{4D4D46B8-B5D1-48EB-911D-7D9012F84AC8}" type="presParOf" srcId="{97F8C3AF-1B9B-4BEB-B50A-6ABA6CCCD968}" destId="{0A645916-D8C3-4B33-9A48-09209E2B6836}" srcOrd="0" destOrd="0" presId="urn:microsoft.com/office/officeart/2005/8/layout/orgChart1"/>
    <dgm:cxn modelId="{B6C53E9E-ADEF-4F4C-8F41-69D746010C37}" type="presParOf" srcId="{0A645916-D8C3-4B33-9A48-09209E2B6836}" destId="{728210A7-C73D-44B6-BC46-5E1CA5B0A402}" srcOrd="0" destOrd="0" presId="urn:microsoft.com/office/officeart/2005/8/layout/orgChart1"/>
    <dgm:cxn modelId="{D33549DD-AE73-408A-923C-9B0934E5626A}" type="presParOf" srcId="{0A645916-D8C3-4B33-9A48-09209E2B6836}" destId="{88255024-C043-4341-927D-274513ACB5CD}" srcOrd="1" destOrd="0" presId="urn:microsoft.com/office/officeart/2005/8/layout/orgChart1"/>
    <dgm:cxn modelId="{BE228B1E-8BD6-4FC6-97CA-6E5BA40CB4D8}" type="presParOf" srcId="{97F8C3AF-1B9B-4BEB-B50A-6ABA6CCCD968}" destId="{2015D0F7-6562-43AE-9F39-B58A912C80C4}" srcOrd="1" destOrd="0" presId="urn:microsoft.com/office/officeart/2005/8/layout/orgChart1"/>
    <dgm:cxn modelId="{5224FAD0-71E0-4E78-A4D9-7704BFB1F148}" type="presParOf" srcId="{97F8C3AF-1B9B-4BEB-B50A-6ABA6CCCD968}" destId="{3F479ED1-4D50-4D12-8D1B-3147B29CF9A8}" srcOrd="2" destOrd="0" presId="urn:microsoft.com/office/officeart/2005/8/layout/orgChart1"/>
    <dgm:cxn modelId="{CF01EC52-7584-4924-9ADC-8EEBCBED380A}" type="presParOf" srcId="{26C9A153-2FF8-4BD9-BB92-8C9AADB74B4F}" destId="{336C8C4D-FCEA-4261-9635-37C21A0CFC24}" srcOrd="2" destOrd="0" presId="urn:microsoft.com/office/officeart/2005/8/layout/orgChart1"/>
    <dgm:cxn modelId="{DC11226D-C7E2-436D-BEE0-8101B516EA06}" type="presParOf" srcId="{C7ACCA64-E7E9-4FD6-A056-4AF587FA46A0}" destId="{EF2FA368-0572-4F6D-BA0A-06F6443FC0C5}" srcOrd="4" destOrd="0" presId="urn:microsoft.com/office/officeart/2005/8/layout/orgChart1"/>
    <dgm:cxn modelId="{1597CC80-00F8-4C13-A3BE-249FC7010015}" type="presParOf" srcId="{C7ACCA64-E7E9-4FD6-A056-4AF587FA46A0}" destId="{15D5F6FF-0D1F-4219-8015-DA045BE9E3DD}" srcOrd="5" destOrd="0" presId="urn:microsoft.com/office/officeart/2005/8/layout/orgChart1"/>
    <dgm:cxn modelId="{778554DA-2A80-4993-80AA-BD8590879F33}" type="presParOf" srcId="{15D5F6FF-0D1F-4219-8015-DA045BE9E3DD}" destId="{A5BE6AF4-7648-4472-8D26-F0FF22076981}" srcOrd="0" destOrd="0" presId="urn:microsoft.com/office/officeart/2005/8/layout/orgChart1"/>
    <dgm:cxn modelId="{4191F72A-4510-424D-B8DE-752C876392A6}" type="presParOf" srcId="{A5BE6AF4-7648-4472-8D26-F0FF22076981}" destId="{86B1ACE9-2192-441D-A1C3-D5BA89395A66}" srcOrd="0" destOrd="0" presId="urn:microsoft.com/office/officeart/2005/8/layout/orgChart1"/>
    <dgm:cxn modelId="{2D0D7F92-CE7A-44FF-8E38-6D7BA6FB10A4}" type="presParOf" srcId="{A5BE6AF4-7648-4472-8D26-F0FF22076981}" destId="{F9B82E32-8824-40F8-B9F8-B28C828809A8}" srcOrd="1" destOrd="0" presId="urn:microsoft.com/office/officeart/2005/8/layout/orgChart1"/>
    <dgm:cxn modelId="{28BDF1E1-0CED-441D-9FD5-1D35CD5ACD0E}" type="presParOf" srcId="{15D5F6FF-0D1F-4219-8015-DA045BE9E3DD}" destId="{4F4BD7F1-3233-4C09-9841-5345875C119F}" srcOrd="1" destOrd="0" presId="urn:microsoft.com/office/officeart/2005/8/layout/orgChart1"/>
    <dgm:cxn modelId="{003BFB95-D8FF-4414-8B6C-FE94812258C1}" type="presParOf" srcId="{4F4BD7F1-3233-4C09-9841-5345875C119F}" destId="{103A0D22-F059-47DE-A05A-9D5072692531}" srcOrd="0" destOrd="0" presId="urn:microsoft.com/office/officeart/2005/8/layout/orgChart1"/>
    <dgm:cxn modelId="{8D1F8D00-88E0-4DC2-9DD4-4B73380A945E}" type="presParOf" srcId="{4F4BD7F1-3233-4C09-9841-5345875C119F}" destId="{7473F364-2F62-4E5F-BD0B-DC40F61F9A94}" srcOrd="1" destOrd="0" presId="urn:microsoft.com/office/officeart/2005/8/layout/orgChart1"/>
    <dgm:cxn modelId="{C5EC4727-51CB-40FD-89E4-687881F002EF}" type="presParOf" srcId="{7473F364-2F62-4E5F-BD0B-DC40F61F9A94}" destId="{CA45081E-A6F2-4E2B-ACC4-227FFC3D1542}" srcOrd="0" destOrd="0" presId="urn:microsoft.com/office/officeart/2005/8/layout/orgChart1"/>
    <dgm:cxn modelId="{48598EB3-7DA2-4BEC-A0F9-47AC4C995571}" type="presParOf" srcId="{CA45081E-A6F2-4E2B-ACC4-227FFC3D1542}" destId="{91EE818F-EA66-4410-9823-713022032981}" srcOrd="0" destOrd="0" presId="urn:microsoft.com/office/officeart/2005/8/layout/orgChart1"/>
    <dgm:cxn modelId="{62BBAFE0-FB22-4D3F-8428-78943AA92425}" type="presParOf" srcId="{CA45081E-A6F2-4E2B-ACC4-227FFC3D1542}" destId="{B40FE959-3D15-41FB-8879-F45D99C6B00F}" srcOrd="1" destOrd="0" presId="urn:microsoft.com/office/officeart/2005/8/layout/orgChart1"/>
    <dgm:cxn modelId="{851714E9-39E2-48F9-8653-9B60BA2B053B}" type="presParOf" srcId="{7473F364-2F62-4E5F-BD0B-DC40F61F9A94}" destId="{DCAEC0D4-0B41-491B-8B25-CD4B83A3DE7A}" srcOrd="1" destOrd="0" presId="urn:microsoft.com/office/officeart/2005/8/layout/orgChart1"/>
    <dgm:cxn modelId="{874D97E6-B8F7-4407-9EE7-A9EB09499C01}" type="presParOf" srcId="{7473F364-2F62-4E5F-BD0B-DC40F61F9A94}" destId="{2966FAF1-62FF-483F-A02D-BE967701DAC0}" srcOrd="2" destOrd="0" presId="urn:microsoft.com/office/officeart/2005/8/layout/orgChart1"/>
    <dgm:cxn modelId="{EB0981CA-333C-49A1-A7DA-6B0F244627DE}" type="presParOf" srcId="{4F4BD7F1-3233-4C09-9841-5345875C119F}" destId="{E968823C-CE42-4EA2-911F-A0164F14E323}" srcOrd="2" destOrd="0" presId="urn:microsoft.com/office/officeart/2005/8/layout/orgChart1"/>
    <dgm:cxn modelId="{5B8BE515-E02A-4A98-AAAB-CC4CD99F1ED6}" type="presParOf" srcId="{4F4BD7F1-3233-4C09-9841-5345875C119F}" destId="{65AF2D6A-3CB3-48C3-8674-B4B01014D03D}" srcOrd="3" destOrd="0" presId="urn:microsoft.com/office/officeart/2005/8/layout/orgChart1"/>
    <dgm:cxn modelId="{1B4FDBD7-757D-415C-98CD-40DA42DE4081}" type="presParOf" srcId="{65AF2D6A-3CB3-48C3-8674-B4B01014D03D}" destId="{1E3079D3-2E8A-4F29-8B88-C2CC4CB609E3}" srcOrd="0" destOrd="0" presId="urn:microsoft.com/office/officeart/2005/8/layout/orgChart1"/>
    <dgm:cxn modelId="{26120B54-A0F5-40CA-AD1C-B32813E6BE13}" type="presParOf" srcId="{1E3079D3-2E8A-4F29-8B88-C2CC4CB609E3}" destId="{6CD69783-331E-45BA-A1AF-7AC33D723D69}" srcOrd="0" destOrd="0" presId="urn:microsoft.com/office/officeart/2005/8/layout/orgChart1"/>
    <dgm:cxn modelId="{4A8A3DEF-D3D9-4276-8DFF-B338DCE872F9}" type="presParOf" srcId="{1E3079D3-2E8A-4F29-8B88-C2CC4CB609E3}" destId="{64668CA2-B9A8-468A-8DD7-2A984EB2945B}" srcOrd="1" destOrd="0" presId="urn:microsoft.com/office/officeart/2005/8/layout/orgChart1"/>
    <dgm:cxn modelId="{158C82DA-866C-4083-BA76-F5A2A01CDAC8}" type="presParOf" srcId="{65AF2D6A-3CB3-48C3-8674-B4B01014D03D}" destId="{BE3CFF84-AAA9-4072-8E8F-070E34912B62}" srcOrd="1" destOrd="0" presId="urn:microsoft.com/office/officeart/2005/8/layout/orgChart1"/>
    <dgm:cxn modelId="{E65EEFB1-CD41-4FAC-92C0-2ACC0E2C7741}" type="presParOf" srcId="{65AF2D6A-3CB3-48C3-8674-B4B01014D03D}" destId="{F19B1C65-4739-42BA-BD09-ABFEDE7D2909}" srcOrd="2" destOrd="0" presId="urn:microsoft.com/office/officeart/2005/8/layout/orgChart1"/>
    <dgm:cxn modelId="{9F61D579-10AD-41A4-B591-4AAA3FF2DF19}" type="presParOf" srcId="{4F4BD7F1-3233-4C09-9841-5345875C119F}" destId="{2D8385DC-49BA-4E41-913F-B5F04091D7CC}" srcOrd="4" destOrd="0" presId="urn:microsoft.com/office/officeart/2005/8/layout/orgChart1"/>
    <dgm:cxn modelId="{1723052B-1AC2-4095-A7D4-F97828505A9E}" type="presParOf" srcId="{4F4BD7F1-3233-4C09-9841-5345875C119F}" destId="{042A9E0A-AE68-43D9-896B-2BF1B1CEC93E}" srcOrd="5" destOrd="0" presId="urn:microsoft.com/office/officeart/2005/8/layout/orgChart1"/>
    <dgm:cxn modelId="{BAB4936E-2A32-463C-AD66-46E49A8F2221}" type="presParOf" srcId="{042A9E0A-AE68-43D9-896B-2BF1B1CEC93E}" destId="{F960C4A4-2EC1-4129-95DE-5B17ACE23DDD}" srcOrd="0" destOrd="0" presId="urn:microsoft.com/office/officeart/2005/8/layout/orgChart1"/>
    <dgm:cxn modelId="{94D7CE52-2D82-49FA-96A1-BD11DC76FD2A}" type="presParOf" srcId="{F960C4A4-2EC1-4129-95DE-5B17ACE23DDD}" destId="{3BA5C508-A777-41FA-B4ED-E9A23BFEF37C}" srcOrd="0" destOrd="0" presId="urn:microsoft.com/office/officeart/2005/8/layout/orgChart1"/>
    <dgm:cxn modelId="{B545FE01-B7AB-4AA0-8745-585D27E8D783}" type="presParOf" srcId="{F960C4A4-2EC1-4129-95DE-5B17ACE23DDD}" destId="{D06FB4D2-8A31-4993-B2BC-3C9016AFF356}" srcOrd="1" destOrd="0" presId="urn:microsoft.com/office/officeart/2005/8/layout/orgChart1"/>
    <dgm:cxn modelId="{3F3EDB28-58D7-4AEF-A52B-53805EE42449}" type="presParOf" srcId="{042A9E0A-AE68-43D9-896B-2BF1B1CEC93E}" destId="{5AFBC545-262B-46C7-8D40-F7EE00A3BA1D}" srcOrd="1" destOrd="0" presId="urn:microsoft.com/office/officeart/2005/8/layout/orgChart1"/>
    <dgm:cxn modelId="{DE9F9046-8ABD-48F9-B5D5-8A6F847835A8}" type="presParOf" srcId="{042A9E0A-AE68-43D9-896B-2BF1B1CEC93E}" destId="{AA5B5664-6A07-4A8E-A867-FF53FC6A2B5F}" srcOrd="2" destOrd="0" presId="urn:microsoft.com/office/officeart/2005/8/layout/orgChart1"/>
    <dgm:cxn modelId="{81701C07-1DBC-42B7-9762-5911AC97D24C}" type="presParOf" srcId="{15D5F6FF-0D1F-4219-8015-DA045BE9E3DD}" destId="{E0D7EB3C-3050-4A44-9711-FF0014F7EAC5}" srcOrd="2" destOrd="0" presId="urn:microsoft.com/office/officeart/2005/8/layout/orgChart1"/>
    <dgm:cxn modelId="{57E3BFD8-394B-4F6F-A184-3A0DA761FB8E}" type="presParOf" srcId="{C7ACCA64-E7E9-4FD6-A056-4AF587FA46A0}" destId="{ADF8D919-3491-4210-A9E1-538E51A63743}" srcOrd="6" destOrd="0" presId="urn:microsoft.com/office/officeart/2005/8/layout/orgChart1"/>
    <dgm:cxn modelId="{8A2B468E-3507-4D2A-8183-DC325B8470FF}" type="presParOf" srcId="{C7ACCA64-E7E9-4FD6-A056-4AF587FA46A0}" destId="{13C959FF-ACD3-415A-B53C-761C0A906095}" srcOrd="7" destOrd="0" presId="urn:microsoft.com/office/officeart/2005/8/layout/orgChart1"/>
    <dgm:cxn modelId="{FB3A330A-4697-4441-ABB9-25528E4646C5}" type="presParOf" srcId="{13C959FF-ACD3-415A-B53C-761C0A906095}" destId="{6B44FEE3-0E36-41CA-B72C-BCBD6141F29F}" srcOrd="0" destOrd="0" presId="urn:microsoft.com/office/officeart/2005/8/layout/orgChart1"/>
    <dgm:cxn modelId="{00612A66-0756-4616-AEC6-B90C9139EE3A}" type="presParOf" srcId="{6B44FEE3-0E36-41CA-B72C-BCBD6141F29F}" destId="{9CF6287B-D47B-4BF9-9FA7-51B9E82468EA}" srcOrd="0" destOrd="0" presId="urn:microsoft.com/office/officeart/2005/8/layout/orgChart1"/>
    <dgm:cxn modelId="{83B3F68C-904C-479D-8CD0-2D27DD523CC9}" type="presParOf" srcId="{6B44FEE3-0E36-41CA-B72C-BCBD6141F29F}" destId="{23E4456E-C166-4A77-9F74-8D67432DC78E}" srcOrd="1" destOrd="0" presId="urn:microsoft.com/office/officeart/2005/8/layout/orgChart1"/>
    <dgm:cxn modelId="{DBFAAC07-A501-4A47-AC18-716570C70DD6}" type="presParOf" srcId="{13C959FF-ACD3-415A-B53C-761C0A906095}" destId="{6432B52C-1E50-4BA3-8788-F3F16FB4C5DF}" srcOrd="1" destOrd="0" presId="urn:microsoft.com/office/officeart/2005/8/layout/orgChart1"/>
    <dgm:cxn modelId="{652C4F19-9624-42A5-B71E-AE5E7DBFC87C}" type="presParOf" srcId="{6432B52C-1E50-4BA3-8788-F3F16FB4C5DF}" destId="{7DF2E718-0DFE-4C10-8AF6-CAEF0FACA6F0}" srcOrd="0" destOrd="0" presId="urn:microsoft.com/office/officeart/2005/8/layout/orgChart1"/>
    <dgm:cxn modelId="{C1A681B1-8E46-41C6-9CEB-E103DBBEC8FD}" type="presParOf" srcId="{6432B52C-1E50-4BA3-8788-F3F16FB4C5DF}" destId="{FE3B039D-3CAB-4BAE-B9D5-11352FA26514}" srcOrd="1" destOrd="0" presId="urn:microsoft.com/office/officeart/2005/8/layout/orgChart1"/>
    <dgm:cxn modelId="{9AE80F16-6D92-4C63-90B0-21453BE663F6}" type="presParOf" srcId="{FE3B039D-3CAB-4BAE-B9D5-11352FA26514}" destId="{7D6A3917-128A-4ECE-A4C5-DF2B30E52D77}" srcOrd="0" destOrd="0" presId="urn:microsoft.com/office/officeart/2005/8/layout/orgChart1"/>
    <dgm:cxn modelId="{229E2812-ED3D-4B92-AFBD-06B1F6A4C15D}" type="presParOf" srcId="{7D6A3917-128A-4ECE-A4C5-DF2B30E52D77}" destId="{369E083A-FD70-48B5-804B-60AB930D0E9B}" srcOrd="0" destOrd="0" presId="urn:microsoft.com/office/officeart/2005/8/layout/orgChart1"/>
    <dgm:cxn modelId="{8DEF47EE-EE2F-493B-AE54-4C4311CD98FF}" type="presParOf" srcId="{7D6A3917-128A-4ECE-A4C5-DF2B30E52D77}" destId="{FF34C298-D65A-4786-AE29-6B401CDD0EDF}" srcOrd="1" destOrd="0" presId="urn:microsoft.com/office/officeart/2005/8/layout/orgChart1"/>
    <dgm:cxn modelId="{41223ADC-A141-4813-91B8-4B407B967B86}" type="presParOf" srcId="{FE3B039D-3CAB-4BAE-B9D5-11352FA26514}" destId="{BD0BD2FD-8B92-4833-B766-A95402F1AAA2}" srcOrd="1" destOrd="0" presId="urn:microsoft.com/office/officeart/2005/8/layout/orgChart1"/>
    <dgm:cxn modelId="{5C48947E-B3CF-4FC8-82F4-85D25577FAD5}" type="presParOf" srcId="{FE3B039D-3CAB-4BAE-B9D5-11352FA26514}" destId="{DCEBCB08-D6DD-4829-B125-414836E3C89F}" srcOrd="2" destOrd="0" presId="urn:microsoft.com/office/officeart/2005/8/layout/orgChart1"/>
    <dgm:cxn modelId="{177E5FB1-E479-4AD3-8375-3C769C9DFAB4}" type="presParOf" srcId="{13C959FF-ACD3-415A-B53C-761C0A906095}" destId="{1F5C98DD-1630-46BF-B959-FAF7302BCE72}" srcOrd="2" destOrd="0" presId="urn:microsoft.com/office/officeart/2005/8/layout/orgChart1"/>
    <dgm:cxn modelId="{8E94C548-9878-4E1D-A7B6-A3D572839BAC}" type="presParOf" srcId="{C7ACCA64-E7E9-4FD6-A056-4AF587FA46A0}" destId="{CF86C0D1-0A2F-40FF-97DE-48C0BEE92D22}" srcOrd="8" destOrd="0" presId="urn:microsoft.com/office/officeart/2005/8/layout/orgChart1"/>
    <dgm:cxn modelId="{66F17EAF-2684-4B6C-8292-924BEA8B158F}" type="presParOf" srcId="{C7ACCA64-E7E9-4FD6-A056-4AF587FA46A0}" destId="{027C0362-1F9B-4666-B00F-2B74586AC979}" srcOrd="9" destOrd="0" presId="urn:microsoft.com/office/officeart/2005/8/layout/orgChart1"/>
    <dgm:cxn modelId="{90A61F9E-8DC8-4132-9584-24422B4E1CB1}" type="presParOf" srcId="{027C0362-1F9B-4666-B00F-2B74586AC979}" destId="{98C107B8-47AF-4006-B113-0D3F71B21788}" srcOrd="0" destOrd="0" presId="urn:microsoft.com/office/officeart/2005/8/layout/orgChart1"/>
    <dgm:cxn modelId="{0C421584-3C0C-4DC6-AB2C-E02600C85CEA}" type="presParOf" srcId="{98C107B8-47AF-4006-B113-0D3F71B21788}" destId="{DE199EB8-1336-4EDF-BFEF-1C491D5A5E7D}" srcOrd="0" destOrd="0" presId="urn:microsoft.com/office/officeart/2005/8/layout/orgChart1"/>
    <dgm:cxn modelId="{613CB4A5-BE5B-4E9F-AF8A-8810FB72CC3B}" type="presParOf" srcId="{98C107B8-47AF-4006-B113-0D3F71B21788}" destId="{62D4209A-4DA8-45C9-811D-4F22ABCBC527}" srcOrd="1" destOrd="0" presId="urn:microsoft.com/office/officeart/2005/8/layout/orgChart1"/>
    <dgm:cxn modelId="{FFD8F888-2FDE-4B15-996A-B78FE9526059}" type="presParOf" srcId="{027C0362-1F9B-4666-B00F-2B74586AC979}" destId="{15A0F5B9-D28B-4A1D-B5BE-C5755774BA1C}" srcOrd="1" destOrd="0" presId="urn:microsoft.com/office/officeart/2005/8/layout/orgChart1"/>
    <dgm:cxn modelId="{3B82DB7B-D931-4B68-80C0-5CF580E795EF}" type="presParOf" srcId="{15A0F5B9-D28B-4A1D-B5BE-C5755774BA1C}" destId="{76B8E9D4-476D-4403-9BAF-49FCE493C78E}" srcOrd="0" destOrd="0" presId="urn:microsoft.com/office/officeart/2005/8/layout/orgChart1"/>
    <dgm:cxn modelId="{066F1342-1E9D-49D5-AFE3-1EF0CE90A323}" type="presParOf" srcId="{15A0F5B9-D28B-4A1D-B5BE-C5755774BA1C}" destId="{CDE9E3FA-6AC3-48EB-85A9-F681EBF9D4E2}" srcOrd="1" destOrd="0" presId="urn:microsoft.com/office/officeart/2005/8/layout/orgChart1"/>
    <dgm:cxn modelId="{F7E2003B-C3F6-4DFD-941D-F3B0AA67DBFB}" type="presParOf" srcId="{CDE9E3FA-6AC3-48EB-85A9-F681EBF9D4E2}" destId="{BB442A23-79B9-42C8-9206-9BA68626AEF5}" srcOrd="0" destOrd="0" presId="urn:microsoft.com/office/officeart/2005/8/layout/orgChart1"/>
    <dgm:cxn modelId="{AC7A7C32-8437-4608-AB36-977A665878DD}" type="presParOf" srcId="{BB442A23-79B9-42C8-9206-9BA68626AEF5}" destId="{44BBBB5B-B54E-41C9-BEF2-D75C8C042610}" srcOrd="0" destOrd="0" presId="urn:microsoft.com/office/officeart/2005/8/layout/orgChart1"/>
    <dgm:cxn modelId="{4B1AD21A-0FDA-4C92-AFE5-B7C203326CFD}" type="presParOf" srcId="{BB442A23-79B9-42C8-9206-9BA68626AEF5}" destId="{97ED4D74-00D9-4AD5-B324-9C8A4C76846D}" srcOrd="1" destOrd="0" presId="urn:microsoft.com/office/officeart/2005/8/layout/orgChart1"/>
    <dgm:cxn modelId="{7250F9F1-2F7E-4761-9095-79E06E6188B7}" type="presParOf" srcId="{CDE9E3FA-6AC3-48EB-85A9-F681EBF9D4E2}" destId="{D23A4604-A9AD-4006-94F4-082FDDFEE536}" srcOrd="1" destOrd="0" presId="urn:microsoft.com/office/officeart/2005/8/layout/orgChart1"/>
    <dgm:cxn modelId="{9756F5F1-3C74-4437-BA15-DE6360924FE2}" type="presParOf" srcId="{CDE9E3FA-6AC3-48EB-85A9-F681EBF9D4E2}" destId="{47B0CF48-DCE5-43CD-9EE4-A307B8279B96}" srcOrd="2" destOrd="0" presId="urn:microsoft.com/office/officeart/2005/8/layout/orgChart1"/>
    <dgm:cxn modelId="{7405B728-4579-4F26-A62E-2E6856D6E75F}" type="presParOf" srcId="{15A0F5B9-D28B-4A1D-B5BE-C5755774BA1C}" destId="{6B943421-A5BF-45BA-BF68-9E5980F57F68}" srcOrd="2" destOrd="0" presId="urn:microsoft.com/office/officeart/2005/8/layout/orgChart1"/>
    <dgm:cxn modelId="{531FD959-4651-4BEF-827A-774FBA3A4057}" type="presParOf" srcId="{15A0F5B9-D28B-4A1D-B5BE-C5755774BA1C}" destId="{8E8D2271-8D7E-42A4-A568-E08C7FAC090C}" srcOrd="3" destOrd="0" presId="urn:microsoft.com/office/officeart/2005/8/layout/orgChart1"/>
    <dgm:cxn modelId="{19C88531-F006-4567-9FC5-B37BF3A63C58}" type="presParOf" srcId="{8E8D2271-8D7E-42A4-A568-E08C7FAC090C}" destId="{76D21D03-5F16-440E-B85C-4E82E12B38C3}" srcOrd="0" destOrd="0" presId="urn:microsoft.com/office/officeart/2005/8/layout/orgChart1"/>
    <dgm:cxn modelId="{58794D70-80BE-47B4-BDC6-E6ACE93329EB}" type="presParOf" srcId="{76D21D03-5F16-440E-B85C-4E82E12B38C3}" destId="{89397846-059B-4021-9798-22EC63CCF5FF}" srcOrd="0" destOrd="0" presId="urn:microsoft.com/office/officeart/2005/8/layout/orgChart1"/>
    <dgm:cxn modelId="{B9981F17-B92E-45DF-A815-4865736979FE}" type="presParOf" srcId="{76D21D03-5F16-440E-B85C-4E82E12B38C3}" destId="{898C4AC7-7070-4A90-B00F-84C4F696BEB7}" srcOrd="1" destOrd="0" presId="urn:microsoft.com/office/officeart/2005/8/layout/orgChart1"/>
    <dgm:cxn modelId="{1B1F747C-1D61-440F-B409-DFE4B0BE375A}" type="presParOf" srcId="{8E8D2271-8D7E-42A4-A568-E08C7FAC090C}" destId="{0833A294-16E3-4CD4-81DB-AFE4DF0890FC}" srcOrd="1" destOrd="0" presId="urn:microsoft.com/office/officeart/2005/8/layout/orgChart1"/>
    <dgm:cxn modelId="{A80084C2-3802-4EF5-BC14-5B018B510761}" type="presParOf" srcId="{8E8D2271-8D7E-42A4-A568-E08C7FAC090C}" destId="{1ACA9C03-C583-4A8D-92B4-5EBE140F845A}" srcOrd="2" destOrd="0" presId="urn:microsoft.com/office/officeart/2005/8/layout/orgChart1"/>
    <dgm:cxn modelId="{8A5C29E5-A413-4090-A609-78FBB2F81F18}" type="presParOf" srcId="{15A0F5B9-D28B-4A1D-B5BE-C5755774BA1C}" destId="{5CC87805-BE8F-46FB-9223-436513F91CA0}" srcOrd="4" destOrd="0" presId="urn:microsoft.com/office/officeart/2005/8/layout/orgChart1"/>
    <dgm:cxn modelId="{FC488621-83BF-4689-90B3-C0FBEBB91176}" type="presParOf" srcId="{15A0F5B9-D28B-4A1D-B5BE-C5755774BA1C}" destId="{6B3131CE-CCCF-414F-9E35-2F13027C7185}" srcOrd="5" destOrd="0" presId="urn:microsoft.com/office/officeart/2005/8/layout/orgChart1"/>
    <dgm:cxn modelId="{938864C5-247E-49BC-9244-BF211915F2EC}" type="presParOf" srcId="{6B3131CE-CCCF-414F-9E35-2F13027C7185}" destId="{1BEC55AE-54D1-45D5-9901-A68D1D3A2DA1}" srcOrd="0" destOrd="0" presId="urn:microsoft.com/office/officeart/2005/8/layout/orgChart1"/>
    <dgm:cxn modelId="{B04EE9A4-9434-4371-B9A6-93228EF58FB4}" type="presParOf" srcId="{1BEC55AE-54D1-45D5-9901-A68D1D3A2DA1}" destId="{6BAF3F89-F1E6-418A-A1E6-F7BDEDA0558F}" srcOrd="0" destOrd="0" presId="urn:microsoft.com/office/officeart/2005/8/layout/orgChart1"/>
    <dgm:cxn modelId="{170F1CF8-1C7E-42BA-80FB-FD12B8E30403}" type="presParOf" srcId="{1BEC55AE-54D1-45D5-9901-A68D1D3A2DA1}" destId="{4386F332-38BC-4C8D-B368-3BD4E1A15F48}" srcOrd="1" destOrd="0" presId="urn:microsoft.com/office/officeart/2005/8/layout/orgChart1"/>
    <dgm:cxn modelId="{C647D939-0AF6-4841-83EF-0A0E8D44D3E2}" type="presParOf" srcId="{6B3131CE-CCCF-414F-9E35-2F13027C7185}" destId="{9996DFBB-9152-48A7-994E-729642D00C5B}" srcOrd="1" destOrd="0" presId="urn:microsoft.com/office/officeart/2005/8/layout/orgChart1"/>
    <dgm:cxn modelId="{BD11FE73-5ECD-4B95-A786-B547FD777A7C}" type="presParOf" srcId="{6B3131CE-CCCF-414F-9E35-2F13027C7185}" destId="{09184F23-0357-4536-B6CC-9EBB24DC2BE6}" srcOrd="2" destOrd="0" presId="urn:microsoft.com/office/officeart/2005/8/layout/orgChart1"/>
    <dgm:cxn modelId="{99C2CC68-387D-42ED-AD02-2FC7BBB915CA}" type="presParOf" srcId="{027C0362-1F9B-4666-B00F-2B74586AC979}" destId="{5C1D2F1E-B270-4835-B98C-A9C4F1EC364B}" srcOrd="2" destOrd="0" presId="urn:microsoft.com/office/officeart/2005/8/layout/orgChart1"/>
    <dgm:cxn modelId="{FE3632FC-6474-49E9-864E-C111091F74A9}" type="presParOf" srcId="{E1AEB84A-50BF-471C-AC22-D3A22B61572C}" destId="{51B7CFFC-2733-42EE-942B-3F2B5805C1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BA4C81-9955-4FAD-93C6-AA6B6700DB21}" type="doc">
      <dgm:prSet loTypeId="urn:microsoft.com/office/officeart/2005/8/layout/cycle2" loCatId="cycle" qsTypeId="urn:microsoft.com/office/officeart/2005/8/quickstyle/3d7" qsCatId="3D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226F4E3D-8F0E-4DC7-8B8B-F47C75004777}">
      <dgm:prSet phldrT="[نص]" custT="1"/>
      <dgm:spPr/>
      <dgm:t>
        <a:bodyPr/>
        <a:lstStyle/>
        <a:p>
          <a:pPr rtl="1"/>
          <a:r>
            <a:rPr lang="en-US" sz="1400" b="1" dirty="0" smtClean="0"/>
            <a:t>Production  &amp; Manufacturing</a:t>
          </a:r>
          <a:endParaRPr lang="ar-SA" sz="1400" b="1" dirty="0"/>
        </a:p>
      </dgm:t>
    </dgm:pt>
    <dgm:pt modelId="{B3E2A634-1C98-4E1D-901D-1132C40356DD}" type="parTrans" cxnId="{2EA6B865-8EB5-4BFE-9F1B-E061788E098C}">
      <dgm:prSet/>
      <dgm:spPr/>
      <dgm:t>
        <a:bodyPr/>
        <a:lstStyle/>
        <a:p>
          <a:pPr rtl="1"/>
          <a:endParaRPr lang="ar-SA"/>
        </a:p>
      </dgm:t>
    </dgm:pt>
    <dgm:pt modelId="{566D67F1-22DC-467A-A0E4-65F9008BC3E6}" type="sibTrans" cxnId="{2EA6B865-8EB5-4BFE-9F1B-E061788E098C}">
      <dgm:prSet/>
      <dgm:spPr/>
      <dgm:t>
        <a:bodyPr/>
        <a:lstStyle/>
        <a:p>
          <a:pPr rtl="1"/>
          <a:endParaRPr lang="ar-SA"/>
        </a:p>
      </dgm:t>
    </dgm:pt>
    <dgm:pt modelId="{E6E57E96-ABDE-4E7A-8875-9650271C8535}">
      <dgm:prSet phldrT="[نص]" custT="1"/>
      <dgm:spPr/>
      <dgm:t>
        <a:bodyPr/>
        <a:lstStyle/>
        <a:p>
          <a:pPr rtl="1"/>
          <a:r>
            <a:rPr lang="en-US" sz="1400" b="1" dirty="0" smtClean="0"/>
            <a:t>Finance and accounting</a:t>
          </a:r>
          <a:endParaRPr lang="ar-SA" sz="1400" b="1" dirty="0"/>
        </a:p>
      </dgm:t>
    </dgm:pt>
    <dgm:pt modelId="{8B48003F-B3E9-41F5-96F4-093FE7E35222}" type="parTrans" cxnId="{6D15E967-860A-4DEE-976C-8386D9846040}">
      <dgm:prSet/>
      <dgm:spPr/>
      <dgm:t>
        <a:bodyPr/>
        <a:lstStyle/>
        <a:p>
          <a:pPr rtl="1"/>
          <a:endParaRPr lang="ar-SA"/>
        </a:p>
      </dgm:t>
    </dgm:pt>
    <dgm:pt modelId="{0490D86D-C951-481A-81A8-B45E767E3BF1}" type="sibTrans" cxnId="{6D15E967-860A-4DEE-976C-8386D9846040}">
      <dgm:prSet/>
      <dgm:spPr/>
      <dgm:t>
        <a:bodyPr/>
        <a:lstStyle/>
        <a:p>
          <a:pPr rtl="1"/>
          <a:endParaRPr lang="ar-SA"/>
        </a:p>
      </dgm:t>
    </dgm:pt>
    <dgm:pt modelId="{5755F893-D69D-4A85-B895-695D03F1A941}">
      <dgm:prSet phldrT="[نص]" custT="1"/>
      <dgm:spPr/>
      <dgm:t>
        <a:bodyPr/>
        <a:lstStyle/>
        <a:p>
          <a:pPr rtl="1"/>
          <a:r>
            <a:rPr lang="en-US" sz="1400" b="1" dirty="0" smtClean="0"/>
            <a:t>Transportation  &amp; movement</a:t>
          </a:r>
          <a:endParaRPr lang="ar-SA" sz="1400" b="1" dirty="0"/>
        </a:p>
      </dgm:t>
    </dgm:pt>
    <dgm:pt modelId="{5AAE3517-F174-4544-8A0C-9DF74A9D4DE8}" type="parTrans" cxnId="{BB6987C1-C238-49F1-9AEA-BCC4B10C2530}">
      <dgm:prSet/>
      <dgm:spPr/>
      <dgm:t>
        <a:bodyPr/>
        <a:lstStyle/>
        <a:p>
          <a:pPr rtl="1"/>
          <a:endParaRPr lang="ar-SA"/>
        </a:p>
      </dgm:t>
    </dgm:pt>
    <dgm:pt modelId="{89D0E47E-F7BC-4149-83A9-E99C2CFF35B9}" type="sibTrans" cxnId="{BB6987C1-C238-49F1-9AEA-BCC4B10C2530}">
      <dgm:prSet/>
      <dgm:spPr/>
      <dgm:t>
        <a:bodyPr/>
        <a:lstStyle/>
        <a:p>
          <a:pPr rtl="1"/>
          <a:endParaRPr lang="ar-SA"/>
        </a:p>
      </dgm:t>
    </dgm:pt>
    <dgm:pt modelId="{4037F18C-FA02-49E9-9059-ED4E1DD40799}">
      <dgm:prSet phldrT="[نص]" custT="1"/>
      <dgm:spPr/>
      <dgm:t>
        <a:bodyPr/>
        <a:lstStyle/>
        <a:p>
          <a:pPr rtl="1"/>
          <a:r>
            <a:rPr lang="en-US" sz="1600" b="1" dirty="0" smtClean="0"/>
            <a:t>Human Recourses</a:t>
          </a:r>
          <a:endParaRPr lang="ar-SA" sz="1600" b="1" dirty="0"/>
        </a:p>
      </dgm:t>
    </dgm:pt>
    <dgm:pt modelId="{403AC560-5AA6-4A50-A56E-68CD03D3AAC7}" type="parTrans" cxnId="{CD2746AC-7DC8-4EEA-8E11-30004FF133FC}">
      <dgm:prSet/>
      <dgm:spPr/>
      <dgm:t>
        <a:bodyPr/>
        <a:lstStyle/>
        <a:p>
          <a:pPr rtl="1"/>
          <a:endParaRPr lang="ar-SA"/>
        </a:p>
      </dgm:t>
    </dgm:pt>
    <dgm:pt modelId="{C4ACB820-3875-4119-B5F2-7747AEB4EC2C}" type="sibTrans" cxnId="{CD2746AC-7DC8-4EEA-8E11-30004FF133FC}">
      <dgm:prSet/>
      <dgm:spPr/>
      <dgm:t>
        <a:bodyPr/>
        <a:lstStyle/>
        <a:p>
          <a:pPr rtl="1"/>
          <a:endParaRPr lang="ar-SA"/>
        </a:p>
      </dgm:t>
    </dgm:pt>
    <dgm:pt modelId="{DC00CFEE-D8E2-4E93-B6ED-72AAD6A14183}">
      <dgm:prSet phldrT="[نص]" custT="1"/>
      <dgm:spPr/>
      <dgm:t>
        <a:bodyPr/>
        <a:lstStyle/>
        <a:p>
          <a:pPr rtl="1"/>
          <a:r>
            <a:rPr lang="en-US" sz="1800" b="1" dirty="0" smtClean="0"/>
            <a:t>Sales &amp; marketing</a:t>
          </a:r>
          <a:endParaRPr lang="ar-SA" sz="1800" b="1" dirty="0"/>
        </a:p>
      </dgm:t>
    </dgm:pt>
    <dgm:pt modelId="{065F2E2B-73BF-49F7-AE4B-FB3D09FE43B0}" type="parTrans" cxnId="{75677667-6652-4BCB-9982-FD19A5D6DE72}">
      <dgm:prSet/>
      <dgm:spPr/>
      <dgm:t>
        <a:bodyPr/>
        <a:lstStyle/>
        <a:p>
          <a:pPr rtl="1"/>
          <a:endParaRPr lang="ar-SA"/>
        </a:p>
      </dgm:t>
    </dgm:pt>
    <dgm:pt modelId="{649BEEA7-7937-4A62-BFE0-52F370295B17}" type="sibTrans" cxnId="{75677667-6652-4BCB-9982-FD19A5D6DE72}">
      <dgm:prSet/>
      <dgm:spPr/>
      <dgm:t>
        <a:bodyPr/>
        <a:lstStyle/>
        <a:p>
          <a:pPr rtl="1"/>
          <a:endParaRPr lang="ar-SA"/>
        </a:p>
      </dgm:t>
    </dgm:pt>
    <dgm:pt modelId="{8ADEDCB3-68A9-4412-9AF8-9116FF7805D8}" type="pres">
      <dgm:prSet presAssocID="{0CBA4C81-9955-4FAD-93C6-AA6B6700DB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63C1D84-1BEA-4A85-845B-BBBE25DCA898}" type="pres">
      <dgm:prSet presAssocID="{226F4E3D-8F0E-4DC7-8B8B-F47C75004777}" presName="node" presStyleLbl="node1" presStyleIdx="0" presStyleCnt="5" custScaleX="121202" custScaleY="87927" custRadScaleRad="94720" custRadScaleInc="60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3596BC-ECA4-418A-A6B1-2B17A2DDF11E}" type="pres">
      <dgm:prSet presAssocID="{566D67F1-22DC-467A-A0E4-65F9008BC3E6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3C3F1B22-454F-4164-AC50-2313CE28B0B4}" type="pres">
      <dgm:prSet presAssocID="{566D67F1-22DC-467A-A0E4-65F9008BC3E6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FF1A6F4F-FBE6-40BF-8F1C-44843AC2745F}" type="pres">
      <dgm:prSet presAssocID="{E6E57E96-ABDE-4E7A-8875-9650271C8535}" presName="node" presStyleLbl="node1" presStyleIdx="1" presStyleCnt="5" custScaleX="94840" custScaleY="791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1F147B-9646-4FF9-9ECE-8996D5CE6DAE}" type="pres">
      <dgm:prSet presAssocID="{0490D86D-C951-481A-81A8-B45E767E3BF1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9BD9EE47-371E-4410-960B-54AAA7EAD887}" type="pres">
      <dgm:prSet presAssocID="{0490D86D-C951-481A-81A8-B45E767E3BF1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DF056C80-83D6-48AA-86C5-6C611B8AFB88}" type="pres">
      <dgm:prSet presAssocID="{5755F893-D69D-4A85-B895-695D03F1A941}" presName="node" presStyleLbl="node1" presStyleIdx="2" presStyleCnt="5" custScaleX="117221" custScaleY="92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7EE328-5FE9-40FA-84C7-0667C82CA99E}" type="pres">
      <dgm:prSet presAssocID="{89D0E47E-F7BC-4149-83A9-E99C2CFF35B9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49A9F342-957F-4D4F-855A-0B8B02FA3FC8}" type="pres">
      <dgm:prSet presAssocID="{89D0E47E-F7BC-4149-83A9-E99C2CFF35B9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D1109DA8-1970-4FD1-A106-3F611755D784}" type="pres">
      <dgm:prSet presAssocID="{4037F18C-FA02-49E9-9059-ED4E1DD40799}" presName="node" presStyleLbl="node1" presStyleIdx="3" presStyleCnt="5" custScaleX="106324" custScaleY="905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5833CC-8574-423C-9273-2C39511EEC53}" type="pres">
      <dgm:prSet presAssocID="{C4ACB820-3875-4119-B5F2-7747AEB4EC2C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6F8B9147-0E24-427F-A18E-5671846FA30B}" type="pres">
      <dgm:prSet presAssocID="{C4ACB820-3875-4119-B5F2-7747AEB4EC2C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C2142AF4-2590-47F2-B001-D42F4CDB5B3C}" type="pres">
      <dgm:prSet presAssocID="{DC00CFEE-D8E2-4E93-B6ED-72AAD6A14183}" presName="node" presStyleLbl="node1" presStyleIdx="4" presStyleCnt="5" custScaleX="104941" custScaleY="893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D652A5-0F40-41D0-A4FC-C1A23C82E17F}" type="pres">
      <dgm:prSet presAssocID="{649BEEA7-7937-4A62-BFE0-52F370295B17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B64FE872-1B3F-4504-B341-C3FE2DCB93F4}" type="pres">
      <dgm:prSet presAssocID="{649BEEA7-7937-4A62-BFE0-52F370295B17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3C014C9B-6FE0-4402-BD43-3E7BF87ECD3A}" type="presOf" srcId="{0CBA4C81-9955-4FAD-93C6-AA6B6700DB21}" destId="{8ADEDCB3-68A9-4412-9AF8-9116FF7805D8}" srcOrd="0" destOrd="0" presId="urn:microsoft.com/office/officeart/2005/8/layout/cycle2"/>
    <dgm:cxn modelId="{9AF5CB39-E3A9-4B27-B570-CC3AB7030700}" type="presOf" srcId="{566D67F1-22DC-467A-A0E4-65F9008BC3E6}" destId="{803596BC-ECA4-418A-A6B1-2B17A2DDF11E}" srcOrd="0" destOrd="0" presId="urn:microsoft.com/office/officeart/2005/8/layout/cycle2"/>
    <dgm:cxn modelId="{12871A84-8340-4FA5-86E6-C8BCF2A9BAC2}" type="presOf" srcId="{226F4E3D-8F0E-4DC7-8B8B-F47C75004777}" destId="{663C1D84-1BEA-4A85-845B-BBBE25DCA898}" srcOrd="0" destOrd="0" presId="urn:microsoft.com/office/officeart/2005/8/layout/cycle2"/>
    <dgm:cxn modelId="{27A2FA7D-D0C1-4459-83EF-1A91D9388F28}" type="presOf" srcId="{649BEEA7-7937-4A62-BFE0-52F370295B17}" destId="{B64FE872-1B3F-4504-B341-C3FE2DCB93F4}" srcOrd="1" destOrd="0" presId="urn:microsoft.com/office/officeart/2005/8/layout/cycle2"/>
    <dgm:cxn modelId="{8579D4C1-4444-41D5-B592-D32530BB9ECF}" type="presOf" srcId="{C4ACB820-3875-4119-B5F2-7747AEB4EC2C}" destId="{035833CC-8574-423C-9273-2C39511EEC53}" srcOrd="0" destOrd="0" presId="urn:microsoft.com/office/officeart/2005/8/layout/cycle2"/>
    <dgm:cxn modelId="{BB6987C1-C238-49F1-9AEA-BCC4B10C2530}" srcId="{0CBA4C81-9955-4FAD-93C6-AA6B6700DB21}" destId="{5755F893-D69D-4A85-B895-695D03F1A941}" srcOrd="2" destOrd="0" parTransId="{5AAE3517-F174-4544-8A0C-9DF74A9D4DE8}" sibTransId="{89D0E47E-F7BC-4149-83A9-E99C2CFF35B9}"/>
    <dgm:cxn modelId="{30C1B00F-038F-46C3-82BE-5314CA085E2E}" type="presOf" srcId="{C4ACB820-3875-4119-B5F2-7747AEB4EC2C}" destId="{6F8B9147-0E24-427F-A18E-5671846FA30B}" srcOrd="1" destOrd="0" presId="urn:microsoft.com/office/officeart/2005/8/layout/cycle2"/>
    <dgm:cxn modelId="{734FC4E8-F1E7-4873-A15C-2431572C5EB3}" type="presOf" srcId="{E6E57E96-ABDE-4E7A-8875-9650271C8535}" destId="{FF1A6F4F-FBE6-40BF-8F1C-44843AC2745F}" srcOrd="0" destOrd="0" presId="urn:microsoft.com/office/officeart/2005/8/layout/cycle2"/>
    <dgm:cxn modelId="{CD2746AC-7DC8-4EEA-8E11-30004FF133FC}" srcId="{0CBA4C81-9955-4FAD-93C6-AA6B6700DB21}" destId="{4037F18C-FA02-49E9-9059-ED4E1DD40799}" srcOrd="3" destOrd="0" parTransId="{403AC560-5AA6-4A50-A56E-68CD03D3AAC7}" sibTransId="{C4ACB820-3875-4119-B5F2-7747AEB4EC2C}"/>
    <dgm:cxn modelId="{6D15E967-860A-4DEE-976C-8386D9846040}" srcId="{0CBA4C81-9955-4FAD-93C6-AA6B6700DB21}" destId="{E6E57E96-ABDE-4E7A-8875-9650271C8535}" srcOrd="1" destOrd="0" parTransId="{8B48003F-B3E9-41F5-96F4-093FE7E35222}" sibTransId="{0490D86D-C951-481A-81A8-B45E767E3BF1}"/>
    <dgm:cxn modelId="{79DF907C-5F11-4F56-B391-5F3A5BED2AAE}" type="presOf" srcId="{566D67F1-22DC-467A-A0E4-65F9008BC3E6}" destId="{3C3F1B22-454F-4164-AC50-2313CE28B0B4}" srcOrd="1" destOrd="0" presId="urn:microsoft.com/office/officeart/2005/8/layout/cycle2"/>
    <dgm:cxn modelId="{1816D29C-AFCD-4BCA-B31A-048D020604BC}" type="presOf" srcId="{DC00CFEE-D8E2-4E93-B6ED-72AAD6A14183}" destId="{C2142AF4-2590-47F2-B001-D42F4CDB5B3C}" srcOrd="0" destOrd="0" presId="urn:microsoft.com/office/officeart/2005/8/layout/cycle2"/>
    <dgm:cxn modelId="{D9594F66-FC6B-4182-AA49-C1B040B9B2C5}" type="presOf" srcId="{89D0E47E-F7BC-4149-83A9-E99C2CFF35B9}" destId="{8A7EE328-5FE9-40FA-84C7-0667C82CA99E}" srcOrd="0" destOrd="0" presId="urn:microsoft.com/office/officeart/2005/8/layout/cycle2"/>
    <dgm:cxn modelId="{85DB7BCA-BB3E-4811-AE5E-908DC3BE9A7E}" type="presOf" srcId="{0490D86D-C951-481A-81A8-B45E767E3BF1}" destId="{9BD9EE47-371E-4410-960B-54AAA7EAD887}" srcOrd="1" destOrd="0" presId="urn:microsoft.com/office/officeart/2005/8/layout/cycle2"/>
    <dgm:cxn modelId="{2EA6B865-8EB5-4BFE-9F1B-E061788E098C}" srcId="{0CBA4C81-9955-4FAD-93C6-AA6B6700DB21}" destId="{226F4E3D-8F0E-4DC7-8B8B-F47C75004777}" srcOrd="0" destOrd="0" parTransId="{B3E2A634-1C98-4E1D-901D-1132C40356DD}" sibTransId="{566D67F1-22DC-467A-A0E4-65F9008BC3E6}"/>
    <dgm:cxn modelId="{79CB95E2-F8D6-4DBA-A95D-FB117845168B}" type="presOf" srcId="{5755F893-D69D-4A85-B895-695D03F1A941}" destId="{DF056C80-83D6-48AA-86C5-6C611B8AFB88}" srcOrd="0" destOrd="0" presId="urn:microsoft.com/office/officeart/2005/8/layout/cycle2"/>
    <dgm:cxn modelId="{75677667-6652-4BCB-9982-FD19A5D6DE72}" srcId="{0CBA4C81-9955-4FAD-93C6-AA6B6700DB21}" destId="{DC00CFEE-D8E2-4E93-B6ED-72AAD6A14183}" srcOrd="4" destOrd="0" parTransId="{065F2E2B-73BF-49F7-AE4B-FB3D09FE43B0}" sibTransId="{649BEEA7-7937-4A62-BFE0-52F370295B17}"/>
    <dgm:cxn modelId="{14781663-AE7D-4175-9CF5-42A6D237CDA9}" type="presOf" srcId="{89D0E47E-F7BC-4149-83A9-E99C2CFF35B9}" destId="{49A9F342-957F-4D4F-855A-0B8B02FA3FC8}" srcOrd="1" destOrd="0" presId="urn:microsoft.com/office/officeart/2005/8/layout/cycle2"/>
    <dgm:cxn modelId="{AD2F4FB9-0999-4C07-BCF1-3E3A0730A425}" type="presOf" srcId="{4037F18C-FA02-49E9-9059-ED4E1DD40799}" destId="{D1109DA8-1970-4FD1-A106-3F611755D784}" srcOrd="0" destOrd="0" presId="urn:microsoft.com/office/officeart/2005/8/layout/cycle2"/>
    <dgm:cxn modelId="{3C682F17-701E-410F-A28A-7B92DA5A0E7D}" type="presOf" srcId="{649BEEA7-7937-4A62-BFE0-52F370295B17}" destId="{59D652A5-0F40-41D0-A4FC-C1A23C82E17F}" srcOrd="0" destOrd="0" presId="urn:microsoft.com/office/officeart/2005/8/layout/cycle2"/>
    <dgm:cxn modelId="{5E952E4A-0ABA-4BE7-BDF1-DD40C3CA2D25}" type="presOf" srcId="{0490D86D-C951-481A-81A8-B45E767E3BF1}" destId="{0C1F147B-9646-4FF9-9ECE-8996D5CE6DAE}" srcOrd="0" destOrd="0" presId="urn:microsoft.com/office/officeart/2005/8/layout/cycle2"/>
    <dgm:cxn modelId="{92700324-22F0-4249-A384-412CA83FA642}" type="presParOf" srcId="{8ADEDCB3-68A9-4412-9AF8-9116FF7805D8}" destId="{663C1D84-1BEA-4A85-845B-BBBE25DCA898}" srcOrd="0" destOrd="0" presId="urn:microsoft.com/office/officeart/2005/8/layout/cycle2"/>
    <dgm:cxn modelId="{0D032CCF-BC85-49D1-9929-FE1532A37181}" type="presParOf" srcId="{8ADEDCB3-68A9-4412-9AF8-9116FF7805D8}" destId="{803596BC-ECA4-418A-A6B1-2B17A2DDF11E}" srcOrd="1" destOrd="0" presId="urn:microsoft.com/office/officeart/2005/8/layout/cycle2"/>
    <dgm:cxn modelId="{6FA670F1-1A3A-425D-8014-8CE398B28CF2}" type="presParOf" srcId="{803596BC-ECA4-418A-A6B1-2B17A2DDF11E}" destId="{3C3F1B22-454F-4164-AC50-2313CE28B0B4}" srcOrd="0" destOrd="0" presId="urn:microsoft.com/office/officeart/2005/8/layout/cycle2"/>
    <dgm:cxn modelId="{A19C5E21-D696-4CA2-BAD5-22E109B54F6E}" type="presParOf" srcId="{8ADEDCB3-68A9-4412-9AF8-9116FF7805D8}" destId="{FF1A6F4F-FBE6-40BF-8F1C-44843AC2745F}" srcOrd="2" destOrd="0" presId="urn:microsoft.com/office/officeart/2005/8/layout/cycle2"/>
    <dgm:cxn modelId="{B2E3FA33-9D5A-4759-84E8-49116FCBA076}" type="presParOf" srcId="{8ADEDCB3-68A9-4412-9AF8-9116FF7805D8}" destId="{0C1F147B-9646-4FF9-9ECE-8996D5CE6DAE}" srcOrd="3" destOrd="0" presId="urn:microsoft.com/office/officeart/2005/8/layout/cycle2"/>
    <dgm:cxn modelId="{37AF507C-0F3B-4B14-A300-BE0518E2E3D0}" type="presParOf" srcId="{0C1F147B-9646-4FF9-9ECE-8996D5CE6DAE}" destId="{9BD9EE47-371E-4410-960B-54AAA7EAD887}" srcOrd="0" destOrd="0" presId="urn:microsoft.com/office/officeart/2005/8/layout/cycle2"/>
    <dgm:cxn modelId="{96E31AAE-5576-4B83-956B-86DA04AB63FE}" type="presParOf" srcId="{8ADEDCB3-68A9-4412-9AF8-9116FF7805D8}" destId="{DF056C80-83D6-48AA-86C5-6C611B8AFB88}" srcOrd="4" destOrd="0" presId="urn:microsoft.com/office/officeart/2005/8/layout/cycle2"/>
    <dgm:cxn modelId="{BF5F69AA-10E1-4E4A-B9D9-D6970B89E7C9}" type="presParOf" srcId="{8ADEDCB3-68A9-4412-9AF8-9116FF7805D8}" destId="{8A7EE328-5FE9-40FA-84C7-0667C82CA99E}" srcOrd="5" destOrd="0" presId="urn:microsoft.com/office/officeart/2005/8/layout/cycle2"/>
    <dgm:cxn modelId="{80589D73-367A-497A-9782-E56C069D3622}" type="presParOf" srcId="{8A7EE328-5FE9-40FA-84C7-0667C82CA99E}" destId="{49A9F342-957F-4D4F-855A-0B8B02FA3FC8}" srcOrd="0" destOrd="0" presId="urn:microsoft.com/office/officeart/2005/8/layout/cycle2"/>
    <dgm:cxn modelId="{49DE29EE-C3C9-4B01-8026-58420E5FC687}" type="presParOf" srcId="{8ADEDCB3-68A9-4412-9AF8-9116FF7805D8}" destId="{D1109DA8-1970-4FD1-A106-3F611755D784}" srcOrd="6" destOrd="0" presId="urn:microsoft.com/office/officeart/2005/8/layout/cycle2"/>
    <dgm:cxn modelId="{AB75D87D-485A-4AE9-8A09-79938941DA48}" type="presParOf" srcId="{8ADEDCB3-68A9-4412-9AF8-9116FF7805D8}" destId="{035833CC-8574-423C-9273-2C39511EEC53}" srcOrd="7" destOrd="0" presId="urn:microsoft.com/office/officeart/2005/8/layout/cycle2"/>
    <dgm:cxn modelId="{4341C4CA-391C-4FE0-AAC6-DF5AF222C1AF}" type="presParOf" srcId="{035833CC-8574-423C-9273-2C39511EEC53}" destId="{6F8B9147-0E24-427F-A18E-5671846FA30B}" srcOrd="0" destOrd="0" presId="urn:microsoft.com/office/officeart/2005/8/layout/cycle2"/>
    <dgm:cxn modelId="{E13B50D0-E288-4AC6-A017-DF7E93C382AE}" type="presParOf" srcId="{8ADEDCB3-68A9-4412-9AF8-9116FF7805D8}" destId="{C2142AF4-2590-47F2-B001-D42F4CDB5B3C}" srcOrd="8" destOrd="0" presId="urn:microsoft.com/office/officeart/2005/8/layout/cycle2"/>
    <dgm:cxn modelId="{47F28784-06E5-47CD-84EA-5E290670B471}" type="presParOf" srcId="{8ADEDCB3-68A9-4412-9AF8-9116FF7805D8}" destId="{59D652A5-0F40-41D0-A4FC-C1A23C82E17F}" srcOrd="9" destOrd="0" presId="urn:microsoft.com/office/officeart/2005/8/layout/cycle2"/>
    <dgm:cxn modelId="{78A9966C-1301-454D-8D99-E46A5A124307}" type="presParOf" srcId="{59D652A5-0F40-41D0-A4FC-C1A23C82E17F}" destId="{B64FE872-1B3F-4504-B341-C3FE2DCB93F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1E626A-CC24-41EF-ABE9-0F2CBF5FFCC7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62F295F-BCEF-4276-A52D-8273A104546C}">
      <dgm:prSet phldrT="[نص]"/>
      <dgm:spPr/>
      <dgm:t>
        <a:bodyPr/>
        <a:lstStyle/>
        <a:p>
          <a:pPr rtl="1"/>
          <a:r>
            <a:rPr lang="en-US" dirty="0" smtClean="0"/>
            <a:t>Walls Production Capacity = 900 m</a:t>
          </a:r>
          <a:r>
            <a:rPr lang="en-US" baseline="30000" dirty="0" smtClean="0"/>
            <a:t>2</a:t>
          </a:r>
          <a:endParaRPr lang="ar-SA" baseline="30000" dirty="0"/>
        </a:p>
      </dgm:t>
    </dgm:pt>
    <dgm:pt modelId="{C7909AB5-BB64-468E-9C27-A154D640B3D8}" type="parTrans" cxnId="{125BC693-EFBB-4378-9573-74FC7CE278E4}">
      <dgm:prSet/>
      <dgm:spPr/>
      <dgm:t>
        <a:bodyPr/>
        <a:lstStyle/>
        <a:p>
          <a:pPr rtl="1"/>
          <a:endParaRPr lang="ar-SA"/>
        </a:p>
      </dgm:t>
    </dgm:pt>
    <dgm:pt modelId="{3D2E5664-D44D-4637-A037-6640B85AB3DC}" type="sibTrans" cxnId="{125BC693-EFBB-4378-9573-74FC7CE278E4}">
      <dgm:prSet/>
      <dgm:spPr/>
      <dgm:t>
        <a:bodyPr/>
        <a:lstStyle/>
        <a:p>
          <a:pPr rtl="1"/>
          <a:endParaRPr lang="ar-SA"/>
        </a:p>
      </dgm:t>
    </dgm:pt>
    <dgm:pt modelId="{6AD768D6-0A97-4FE8-BF12-C6284CC82E20}">
      <dgm:prSet phldrT="[نص]"/>
      <dgm:spPr/>
      <dgm:t>
        <a:bodyPr/>
        <a:lstStyle/>
        <a:p>
          <a:pPr rtl="1"/>
          <a:r>
            <a:rPr lang="en-US" dirty="0" smtClean="0"/>
            <a:t>80% for Interior </a:t>
          </a:r>
          <a:r>
            <a:rPr lang="ar-SA" dirty="0" err="1" smtClean="0"/>
            <a:t>(</a:t>
          </a:r>
          <a:r>
            <a:rPr lang="en-US" dirty="0" smtClean="0"/>
            <a:t>Walls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(720m</a:t>
          </a:r>
          <a:r>
            <a:rPr lang="en-US" baseline="300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ar-SA" baseline="30000" dirty="0">
            <a:latin typeface="Times New Roman" pitchFamily="18" charset="0"/>
            <a:cs typeface="Times New Roman" pitchFamily="18" charset="0"/>
          </a:endParaRPr>
        </a:p>
      </dgm:t>
    </dgm:pt>
    <dgm:pt modelId="{0CE77500-BEAD-43DE-8031-D11F84C094ED}" type="parTrans" cxnId="{6C283B8D-9CC9-4985-A218-9DE9EB8D9B26}">
      <dgm:prSet/>
      <dgm:spPr/>
      <dgm:t>
        <a:bodyPr/>
        <a:lstStyle/>
        <a:p>
          <a:pPr rtl="1"/>
          <a:endParaRPr lang="ar-SA"/>
        </a:p>
      </dgm:t>
    </dgm:pt>
    <dgm:pt modelId="{6B92474E-82EF-4DCC-BDCC-30444BBBC8D0}" type="sibTrans" cxnId="{6C283B8D-9CC9-4985-A218-9DE9EB8D9B26}">
      <dgm:prSet/>
      <dgm:spPr/>
      <dgm:t>
        <a:bodyPr/>
        <a:lstStyle/>
        <a:p>
          <a:pPr rtl="1"/>
          <a:endParaRPr lang="ar-SA"/>
        </a:p>
      </dgm:t>
    </dgm:pt>
    <dgm:pt modelId="{E9434605-3FFC-40EB-A3FA-DC46877A0D72}">
      <dgm:prSet phldrT="[نص]"/>
      <dgm:spPr/>
      <dgm:t>
        <a:bodyPr/>
        <a:lstStyle/>
        <a:p>
          <a:pPr rtl="1"/>
          <a:r>
            <a:rPr lang="en-US" dirty="0" smtClean="0"/>
            <a:t>20% for exterior walls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(180m</a:t>
          </a:r>
          <a:r>
            <a:rPr lang="en-US" baseline="3000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)</a:t>
          </a:r>
          <a:endParaRPr lang="ar-SA" dirty="0">
            <a:latin typeface="Times New Roman" pitchFamily="18" charset="0"/>
            <a:cs typeface="Times New Roman" pitchFamily="18" charset="0"/>
          </a:endParaRPr>
        </a:p>
      </dgm:t>
    </dgm:pt>
    <dgm:pt modelId="{F77E2B81-AF20-4AF7-AC6E-F22505F67A81}" type="parTrans" cxnId="{9EC7CC19-BB9C-4FD7-A48D-C50E710C2854}">
      <dgm:prSet/>
      <dgm:spPr/>
      <dgm:t>
        <a:bodyPr/>
        <a:lstStyle/>
        <a:p>
          <a:pPr rtl="1"/>
          <a:endParaRPr lang="ar-SA"/>
        </a:p>
      </dgm:t>
    </dgm:pt>
    <dgm:pt modelId="{C5A9BCC4-852D-4B32-AF50-2C65FF60F63E}" type="sibTrans" cxnId="{9EC7CC19-BB9C-4FD7-A48D-C50E710C2854}">
      <dgm:prSet/>
      <dgm:spPr/>
      <dgm:t>
        <a:bodyPr/>
        <a:lstStyle/>
        <a:p>
          <a:pPr rtl="1"/>
          <a:endParaRPr lang="ar-SA"/>
        </a:p>
      </dgm:t>
    </dgm:pt>
    <dgm:pt modelId="{E177B67D-F47F-4C59-9470-6237F3CE52B6}" type="pres">
      <dgm:prSet presAssocID="{571E626A-CC24-41EF-ABE9-0F2CBF5FFCC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00F1E9C-CC42-4CC8-A3B3-D8BEFC1EAF95}" type="pres">
      <dgm:prSet presAssocID="{562F295F-BCEF-4276-A52D-8273A104546C}" presName="root1" presStyleCnt="0"/>
      <dgm:spPr/>
    </dgm:pt>
    <dgm:pt modelId="{00D45899-A4B0-42F0-8FAA-9AA91567BAEB}" type="pres">
      <dgm:prSet presAssocID="{562F295F-BCEF-4276-A52D-8273A104546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E81E451-0BF8-4D77-90D8-5EC5639318C5}" type="pres">
      <dgm:prSet presAssocID="{562F295F-BCEF-4276-A52D-8273A104546C}" presName="level2hierChild" presStyleCnt="0"/>
      <dgm:spPr/>
    </dgm:pt>
    <dgm:pt modelId="{76E8A70E-2EC3-40E6-8F19-43993439257E}" type="pres">
      <dgm:prSet presAssocID="{0CE77500-BEAD-43DE-8031-D11F84C094ED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AAB5B37A-A991-4090-A7A8-CEC47FE3EF76}" type="pres">
      <dgm:prSet presAssocID="{0CE77500-BEAD-43DE-8031-D11F84C094ED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19A71D0-D9C2-4085-9374-EE981D8A2FA3}" type="pres">
      <dgm:prSet presAssocID="{6AD768D6-0A97-4FE8-BF12-C6284CC82E20}" presName="root2" presStyleCnt="0"/>
      <dgm:spPr/>
    </dgm:pt>
    <dgm:pt modelId="{E4D33FF1-6566-47F9-866C-53B557741BFB}" type="pres">
      <dgm:prSet presAssocID="{6AD768D6-0A97-4FE8-BF12-C6284CC82E2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19BB127-6BD1-4E58-AB66-B72D524BF38B}" type="pres">
      <dgm:prSet presAssocID="{6AD768D6-0A97-4FE8-BF12-C6284CC82E20}" presName="level3hierChild" presStyleCnt="0"/>
      <dgm:spPr/>
    </dgm:pt>
    <dgm:pt modelId="{C5DD404E-7569-4DBC-9CB2-4217BDA19E0D}" type="pres">
      <dgm:prSet presAssocID="{F77E2B81-AF20-4AF7-AC6E-F22505F67A81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B790B435-BF80-4072-AB82-8341FC6D2E98}" type="pres">
      <dgm:prSet presAssocID="{F77E2B81-AF20-4AF7-AC6E-F22505F67A81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F9AD217-63A2-4FC8-BD7F-41A1A6A6F218}" type="pres">
      <dgm:prSet presAssocID="{E9434605-3FFC-40EB-A3FA-DC46877A0D72}" presName="root2" presStyleCnt="0"/>
      <dgm:spPr/>
    </dgm:pt>
    <dgm:pt modelId="{2E6E284C-1F37-4E13-81FA-60B3DE535C4F}" type="pres">
      <dgm:prSet presAssocID="{E9434605-3FFC-40EB-A3FA-DC46877A0D7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3D952C-CD1B-4BED-9B27-21C16D00958A}" type="pres">
      <dgm:prSet presAssocID="{E9434605-3FFC-40EB-A3FA-DC46877A0D72}" presName="level3hierChild" presStyleCnt="0"/>
      <dgm:spPr/>
    </dgm:pt>
  </dgm:ptLst>
  <dgm:cxnLst>
    <dgm:cxn modelId="{78AD7E87-FCF2-431B-8A5B-8BAE306B39F6}" type="presOf" srcId="{F77E2B81-AF20-4AF7-AC6E-F22505F67A81}" destId="{C5DD404E-7569-4DBC-9CB2-4217BDA19E0D}" srcOrd="0" destOrd="0" presId="urn:microsoft.com/office/officeart/2005/8/layout/hierarchy2"/>
    <dgm:cxn modelId="{5D676871-B3F8-454A-9D2F-939251DE3A22}" type="presOf" srcId="{0CE77500-BEAD-43DE-8031-D11F84C094ED}" destId="{76E8A70E-2EC3-40E6-8F19-43993439257E}" srcOrd="0" destOrd="0" presId="urn:microsoft.com/office/officeart/2005/8/layout/hierarchy2"/>
    <dgm:cxn modelId="{221A654B-A849-4814-80B8-C28F34B68E61}" type="presOf" srcId="{571E626A-CC24-41EF-ABE9-0F2CBF5FFCC7}" destId="{E177B67D-F47F-4C59-9470-6237F3CE52B6}" srcOrd="0" destOrd="0" presId="urn:microsoft.com/office/officeart/2005/8/layout/hierarchy2"/>
    <dgm:cxn modelId="{6C283B8D-9CC9-4985-A218-9DE9EB8D9B26}" srcId="{562F295F-BCEF-4276-A52D-8273A104546C}" destId="{6AD768D6-0A97-4FE8-BF12-C6284CC82E20}" srcOrd="0" destOrd="0" parTransId="{0CE77500-BEAD-43DE-8031-D11F84C094ED}" sibTransId="{6B92474E-82EF-4DCC-BDCC-30444BBBC8D0}"/>
    <dgm:cxn modelId="{F32C89C9-4BC2-4DF3-955B-32BD51A894C1}" type="presOf" srcId="{F77E2B81-AF20-4AF7-AC6E-F22505F67A81}" destId="{B790B435-BF80-4072-AB82-8341FC6D2E98}" srcOrd="1" destOrd="0" presId="urn:microsoft.com/office/officeart/2005/8/layout/hierarchy2"/>
    <dgm:cxn modelId="{9EC7CC19-BB9C-4FD7-A48D-C50E710C2854}" srcId="{562F295F-BCEF-4276-A52D-8273A104546C}" destId="{E9434605-3FFC-40EB-A3FA-DC46877A0D72}" srcOrd="1" destOrd="0" parTransId="{F77E2B81-AF20-4AF7-AC6E-F22505F67A81}" sibTransId="{C5A9BCC4-852D-4B32-AF50-2C65FF60F63E}"/>
    <dgm:cxn modelId="{8EA97F52-46C0-4E66-837B-EF9499570C69}" type="presOf" srcId="{E9434605-3FFC-40EB-A3FA-DC46877A0D72}" destId="{2E6E284C-1F37-4E13-81FA-60B3DE535C4F}" srcOrd="0" destOrd="0" presId="urn:microsoft.com/office/officeart/2005/8/layout/hierarchy2"/>
    <dgm:cxn modelId="{125BC693-EFBB-4378-9573-74FC7CE278E4}" srcId="{571E626A-CC24-41EF-ABE9-0F2CBF5FFCC7}" destId="{562F295F-BCEF-4276-A52D-8273A104546C}" srcOrd="0" destOrd="0" parTransId="{C7909AB5-BB64-468E-9C27-A154D640B3D8}" sibTransId="{3D2E5664-D44D-4637-A037-6640B85AB3DC}"/>
    <dgm:cxn modelId="{F0DDF961-7223-486B-A659-33BF217AB863}" type="presOf" srcId="{6AD768D6-0A97-4FE8-BF12-C6284CC82E20}" destId="{E4D33FF1-6566-47F9-866C-53B557741BFB}" srcOrd="0" destOrd="0" presId="urn:microsoft.com/office/officeart/2005/8/layout/hierarchy2"/>
    <dgm:cxn modelId="{37334C27-2BD0-4B7D-A679-AD0BA768C6D1}" type="presOf" srcId="{0CE77500-BEAD-43DE-8031-D11F84C094ED}" destId="{AAB5B37A-A991-4090-A7A8-CEC47FE3EF76}" srcOrd="1" destOrd="0" presId="urn:microsoft.com/office/officeart/2005/8/layout/hierarchy2"/>
    <dgm:cxn modelId="{8F255D13-33E4-44C4-951D-537250C6C9A3}" type="presOf" srcId="{562F295F-BCEF-4276-A52D-8273A104546C}" destId="{00D45899-A4B0-42F0-8FAA-9AA91567BAEB}" srcOrd="0" destOrd="0" presId="urn:microsoft.com/office/officeart/2005/8/layout/hierarchy2"/>
    <dgm:cxn modelId="{8A539F81-9F8F-4E0B-8423-65CEC0536BBA}" type="presParOf" srcId="{E177B67D-F47F-4C59-9470-6237F3CE52B6}" destId="{000F1E9C-CC42-4CC8-A3B3-D8BEFC1EAF95}" srcOrd="0" destOrd="0" presId="urn:microsoft.com/office/officeart/2005/8/layout/hierarchy2"/>
    <dgm:cxn modelId="{C25939C2-06DE-4A2E-881D-DEE2D97F1121}" type="presParOf" srcId="{000F1E9C-CC42-4CC8-A3B3-D8BEFC1EAF95}" destId="{00D45899-A4B0-42F0-8FAA-9AA91567BAEB}" srcOrd="0" destOrd="0" presId="urn:microsoft.com/office/officeart/2005/8/layout/hierarchy2"/>
    <dgm:cxn modelId="{2617CD5A-B1A9-45F8-8F65-A1EEE53B7DE7}" type="presParOf" srcId="{000F1E9C-CC42-4CC8-A3B3-D8BEFC1EAF95}" destId="{FE81E451-0BF8-4D77-90D8-5EC5639318C5}" srcOrd="1" destOrd="0" presId="urn:microsoft.com/office/officeart/2005/8/layout/hierarchy2"/>
    <dgm:cxn modelId="{CC8C54D2-862D-46E2-AB52-05E9CC2D6655}" type="presParOf" srcId="{FE81E451-0BF8-4D77-90D8-5EC5639318C5}" destId="{76E8A70E-2EC3-40E6-8F19-43993439257E}" srcOrd="0" destOrd="0" presId="urn:microsoft.com/office/officeart/2005/8/layout/hierarchy2"/>
    <dgm:cxn modelId="{7028608F-F40C-4CDC-9657-667BBA00410D}" type="presParOf" srcId="{76E8A70E-2EC3-40E6-8F19-43993439257E}" destId="{AAB5B37A-A991-4090-A7A8-CEC47FE3EF76}" srcOrd="0" destOrd="0" presId="urn:microsoft.com/office/officeart/2005/8/layout/hierarchy2"/>
    <dgm:cxn modelId="{C6578306-8E98-4D95-AB16-24868E301C8D}" type="presParOf" srcId="{FE81E451-0BF8-4D77-90D8-5EC5639318C5}" destId="{819A71D0-D9C2-4085-9374-EE981D8A2FA3}" srcOrd="1" destOrd="0" presId="urn:microsoft.com/office/officeart/2005/8/layout/hierarchy2"/>
    <dgm:cxn modelId="{740965EE-7A86-42CE-95FE-2DB45B91B969}" type="presParOf" srcId="{819A71D0-D9C2-4085-9374-EE981D8A2FA3}" destId="{E4D33FF1-6566-47F9-866C-53B557741BFB}" srcOrd="0" destOrd="0" presId="urn:microsoft.com/office/officeart/2005/8/layout/hierarchy2"/>
    <dgm:cxn modelId="{B3034334-4A7F-4A11-BF19-3987C26FC72F}" type="presParOf" srcId="{819A71D0-D9C2-4085-9374-EE981D8A2FA3}" destId="{D19BB127-6BD1-4E58-AB66-B72D524BF38B}" srcOrd="1" destOrd="0" presId="urn:microsoft.com/office/officeart/2005/8/layout/hierarchy2"/>
    <dgm:cxn modelId="{258D37E7-83D6-4B1D-BAFF-FF196DD46D81}" type="presParOf" srcId="{FE81E451-0BF8-4D77-90D8-5EC5639318C5}" destId="{C5DD404E-7569-4DBC-9CB2-4217BDA19E0D}" srcOrd="2" destOrd="0" presId="urn:microsoft.com/office/officeart/2005/8/layout/hierarchy2"/>
    <dgm:cxn modelId="{B2A3089B-D871-4E88-8229-73C71A1F4AF9}" type="presParOf" srcId="{C5DD404E-7569-4DBC-9CB2-4217BDA19E0D}" destId="{B790B435-BF80-4072-AB82-8341FC6D2E98}" srcOrd="0" destOrd="0" presId="urn:microsoft.com/office/officeart/2005/8/layout/hierarchy2"/>
    <dgm:cxn modelId="{087CEAA9-ED22-4D85-BFDC-130CEC9D0765}" type="presParOf" srcId="{FE81E451-0BF8-4D77-90D8-5EC5639318C5}" destId="{FF9AD217-63A2-4FC8-BD7F-41A1A6A6F218}" srcOrd="3" destOrd="0" presId="urn:microsoft.com/office/officeart/2005/8/layout/hierarchy2"/>
    <dgm:cxn modelId="{D01E01C3-3C8D-46C6-BC46-E36FED6F7428}" type="presParOf" srcId="{FF9AD217-63A2-4FC8-BD7F-41A1A6A6F218}" destId="{2E6E284C-1F37-4E13-81FA-60B3DE535C4F}" srcOrd="0" destOrd="0" presId="urn:microsoft.com/office/officeart/2005/8/layout/hierarchy2"/>
    <dgm:cxn modelId="{75F0911D-FBD2-434C-B9B7-CBB0D9633163}" type="presParOf" srcId="{FF9AD217-63A2-4FC8-BD7F-41A1A6A6F218}" destId="{053D952C-CD1B-4BED-9B27-21C16D00958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FA7246-33BA-4D7D-A5CC-64FC0C069BBC}" type="doc">
      <dgm:prSet loTypeId="urn:microsoft.com/office/officeart/2005/8/layout/hierarchy2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pPr rtl="1"/>
          <a:endParaRPr lang="ar-SA"/>
        </a:p>
      </dgm:t>
    </dgm:pt>
    <dgm:pt modelId="{2EFB001C-3E2A-4DAB-A0D5-C040073B0CB3}">
      <dgm:prSet phldrT="[نص]"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production capacity of HC-slab</a:t>
          </a:r>
        </a:p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 570 m</a:t>
          </a:r>
          <a:r>
            <a:rPr lang="en-US" baseline="3000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/day.</a:t>
          </a:r>
          <a:endParaRPr lang="ar-SA" dirty="0"/>
        </a:p>
      </dgm:t>
    </dgm:pt>
    <dgm:pt modelId="{2FE6E3FF-81E4-43EB-B851-7C868ACD64FF}" type="parTrans" cxnId="{A9988CF3-3BD6-4DB6-A640-17A297B56C25}">
      <dgm:prSet/>
      <dgm:spPr/>
      <dgm:t>
        <a:bodyPr/>
        <a:lstStyle/>
        <a:p>
          <a:pPr rtl="1"/>
          <a:endParaRPr lang="ar-SA"/>
        </a:p>
      </dgm:t>
    </dgm:pt>
    <dgm:pt modelId="{880041DF-3A96-4A4F-9C82-2861D13749EB}" type="sibTrans" cxnId="{A9988CF3-3BD6-4DB6-A640-17A297B56C25}">
      <dgm:prSet/>
      <dgm:spPr/>
      <dgm:t>
        <a:bodyPr/>
        <a:lstStyle/>
        <a:p>
          <a:pPr rtl="1"/>
          <a:endParaRPr lang="ar-SA"/>
        </a:p>
      </dgm:t>
    </dgm:pt>
    <dgm:pt modelId="{D65EA521-7A78-4D6A-9E5A-BE93709AE1DE}" type="pres">
      <dgm:prSet presAssocID="{A8FA7246-33BA-4D7D-A5CC-64FC0C069BB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4337AF6-AA65-4599-AFE7-7C16A1AE7548}" type="pres">
      <dgm:prSet presAssocID="{2EFB001C-3E2A-4DAB-A0D5-C040073B0CB3}" presName="root1" presStyleCnt="0"/>
      <dgm:spPr/>
    </dgm:pt>
    <dgm:pt modelId="{D84EF0CF-B89B-4042-8252-A048103FA4B9}" type="pres">
      <dgm:prSet presAssocID="{2EFB001C-3E2A-4DAB-A0D5-C040073B0CB3}" presName="LevelOneTextNode" presStyleLbl="node0" presStyleIdx="0" presStyleCnt="1" custScaleX="71457" custScaleY="20486" custLinFactNeighborX="16833" custLinFactNeighborY="212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73B14D7-0BAA-49DF-B596-82CC99AD66EE}" type="pres">
      <dgm:prSet presAssocID="{2EFB001C-3E2A-4DAB-A0D5-C040073B0CB3}" presName="level2hierChild" presStyleCnt="0"/>
      <dgm:spPr/>
    </dgm:pt>
  </dgm:ptLst>
  <dgm:cxnLst>
    <dgm:cxn modelId="{AD0D8A8B-EB90-4B9F-B29D-B9A7E8698642}" type="presOf" srcId="{A8FA7246-33BA-4D7D-A5CC-64FC0C069BBC}" destId="{D65EA521-7A78-4D6A-9E5A-BE93709AE1DE}" srcOrd="0" destOrd="0" presId="urn:microsoft.com/office/officeart/2005/8/layout/hierarchy2"/>
    <dgm:cxn modelId="{A9988CF3-3BD6-4DB6-A640-17A297B56C25}" srcId="{A8FA7246-33BA-4D7D-A5CC-64FC0C069BBC}" destId="{2EFB001C-3E2A-4DAB-A0D5-C040073B0CB3}" srcOrd="0" destOrd="0" parTransId="{2FE6E3FF-81E4-43EB-B851-7C868ACD64FF}" sibTransId="{880041DF-3A96-4A4F-9C82-2861D13749EB}"/>
    <dgm:cxn modelId="{9311C12D-3C51-4041-82F6-680B8107598E}" type="presOf" srcId="{2EFB001C-3E2A-4DAB-A0D5-C040073B0CB3}" destId="{D84EF0CF-B89B-4042-8252-A048103FA4B9}" srcOrd="0" destOrd="0" presId="urn:microsoft.com/office/officeart/2005/8/layout/hierarchy2"/>
    <dgm:cxn modelId="{0C5112E2-C48E-41CD-A5CF-E0A934E0F53D}" type="presParOf" srcId="{D65EA521-7A78-4D6A-9E5A-BE93709AE1DE}" destId="{D4337AF6-AA65-4599-AFE7-7C16A1AE7548}" srcOrd="0" destOrd="0" presId="urn:microsoft.com/office/officeart/2005/8/layout/hierarchy2"/>
    <dgm:cxn modelId="{64F06D64-65B0-4653-BEED-92014A1FCF91}" type="presParOf" srcId="{D4337AF6-AA65-4599-AFE7-7C16A1AE7548}" destId="{D84EF0CF-B89B-4042-8252-A048103FA4B9}" srcOrd="0" destOrd="0" presId="urn:microsoft.com/office/officeart/2005/8/layout/hierarchy2"/>
    <dgm:cxn modelId="{0198C850-AE73-49A3-944F-AFF94FE3583A}" type="presParOf" srcId="{D4337AF6-AA65-4599-AFE7-7C16A1AE7548}" destId="{873B14D7-0BAA-49DF-B596-82CC99AD66E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352EF7-01A9-4CE3-A481-77EEA9F34658}" type="doc">
      <dgm:prSet loTypeId="urn:microsoft.com/office/officeart/2005/8/layout/hierarchy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5FF2246-3605-40BC-B9B1-52DE2CEFEA43}">
      <dgm:prSet phldrT="[نص]"/>
      <dgm:spPr/>
      <dgm:t>
        <a:bodyPr/>
        <a:lstStyle/>
        <a:p>
          <a:pPr rtl="1"/>
          <a:r>
            <a:rPr lang="en-US" dirty="0" smtClean="0"/>
            <a:t>Batching &amp; Mixing</a:t>
          </a:r>
          <a:endParaRPr lang="ar-SA" dirty="0"/>
        </a:p>
      </dgm:t>
    </dgm:pt>
    <dgm:pt modelId="{0FD8B90F-A23D-4772-965D-9D76F3AF51FB}" type="parTrans" cxnId="{486C950B-0FE4-4BC2-A805-A49D7BBFA8C1}">
      <dgm:prSet/>
      <dgm:spPr/>
      <dgm:t>
        <a:bodyPr/>
        <a:lstStyle/>
        <a:p>
          <a:pPr rtl="1"/>
          <a:endParaRPr lang="ar-SA"/>
        </a:p>
      </dgm:t>
    </dgm:pt>
    <dgm:pt modelId="{C12FB35C-C25C-4C88-AC9B-D897D0CEB83D}" type="sibTrans" cxnId="{486C950B-0FE4-4BC2-A805-A49D7BBFA8C1}">
      <dgm:prSet/>
      <dgm:spPr/>
      <dgm:t>
        <a:bodyPr/>
        <a:lstStyle/>
        <a:p>
          <a:pPr rtl="1"/>
          <a:endParaRPr lang="ar-SA"/>
        </a:p>
      </dgm:t>
    </dgm:pt>
    <dgm:pt modelId="{311299B9-E265-405B-98C3-3E2AA6F1BF9C}">
      <dgm:prSet phldrT="[نص]"/>
      <dgm:spPr/>
      <dgm:t>
        <a:bodyPr/>
        <a:lstStyle/>
        <a:p>
          <a:pPr rtl="1"/>
          <a:r>
            <a:rPr lang="en-US" dirty="0" smtClean="0"/>
            <a:t>1/3 Floors</a:t>
          </a:r>
          <a:endParaRPr lang="ar-SA" dirty="0"/>
        </a:p>
      </dgm:t>
    </dgm:pt>
    <dgm:pt modelId="{83C1A8BD-DC4F-417F-8724-E74CB136DB76}" type="parTrans" cxnId="{705A3264-433D-4CCA-8D61-1B3276EE06BD}">
      <dgm:prSet/>
      <dgm:spPr/>
      <dgm:t>
        <a:bodyPr/>
        <a:lstStyle/>
        <a:p>
          <a:pPr rtl="1"/>
          <a:endParaRPr lang="ar-SA"/>
        </a:p>
      </dgm:t>
    </dgm:pt>
    <dgm:pt modelId="{7C8C68B4-B92D-4CE6-993C-628E3A99E36E}" type="sibTrans" cxnId="{705A3264-433D-4CCA-8D61-1B3276EE06BD}">
      <dgm:prSet/>
      <dgm:spPr/>
      <dgm:t>
        <a:bodyPr/>
        <a:lstStyle/>
        <a:p>
          <a:pPr rtl="1"/>
          <a:endParaRPr lang="ar-SA"/>
        </a:p>
      </dgm:t>
    </dgm:pt>
    <dgm:pt modelId="{4B926EB7-FE2F-41BF-8528-0617F56CA377}">
      <dgm:prSet phldrT="[نص]"/>
      <dgm:spPr/>
      <dgm:t>
        <a:bodyPr/>
        <a:lstStyle/>
        <a:p>
          <a:pPr rtl="1"/>
          <a:r>
            <a:rPr lang="en-US" dirty="0" smtClean="0"/>
            <a:t>2/3 Walls</a:t>
          </a:r>
          <a:endParaRPr lang="ar-SA" dirty="0"/>
        </a:p>
      </dgm:t>
    </dgm:pt>
    <dgm:pt modelId="{E615B425-A232-4A9D-8104-B17CFB9A3BB3}" type="parTrans" cxnId="{683D1F3C-3871-4ECD-8A47-B6A941FC30BC}">
      <dgm:prSet/>
      <dgm:spPr/>
      <dgm:t>
        <a:bodyPr/>
        <a:lstStyle/>
        <a:p>
          <a:pPr rtl="1"/>
          <a:endParaRPr lang="ar-SA"/>
        </a:p>
      </dgm:t>
    </dgm:pt>
    <dgm:pt modelId="{8BB96BAE-61D3-443B-AEFD-FBBD0886EE9D}" type="sibTrans" cxnId="{683D1F3C-3871-4ECD-8A47-B6A941FC30BC}">
      <dgm:prSet/>
      <dgm:spPr/>
      <dgm:t>
        <a:bodyPr/>
        <a:lstStyle/>
        <a:p>
          <a:pPr rtl="1"/>
          <a:endParaRPr lang="ar-SA"/>
        </a:p>
      </dgm:t>
    </dgm:pt>
    <dgm:pt modelId="{2DBEF158-7470-4D6C-B0C1-4D02CF532F82}" type="pres">
      <dgm:prSet presAssocID="{B2352EF7-01A9-4CE3-A481-77EEA9F346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09F86BB-7DED-40B6-868F-9BE4EDF31566}" type="pres">
      <dgm:prSet presAssocID="{E5FF2246-3605-40BC-B9B1-52DE2CEFEA43}" presName="hierRoot1" presStyleCnt="0"/>
      <dgm:spPr/>
    </dgm:pt>
    <dgm:pt modelId="{57C20CBF-9E41-407E-B326-248FC5802C78}" type="pres">
      <dgm:prSet presAssocID="{E5FF2246-3605-40BC-B9B1-52DE2CEFEA43}" presName="composite" presStyleCnt="0"/>
      <dgm:spPr/>
    </dgm:pt>
    <dgm:pt modelId="{EB937902-0D3D-4AF7-9B28-D53CA70A99F8}" type="pres">
      <dgm:prSet presAssocID="{E5FF2246-3605-40BC-B9B1-52DE2CEFEA43}" presName="background" presStyleLbl="node0" presStyleIdx="0" presStyleCnt="1"/>
      <dgm:spPr/>
    </dgm:pt>
    <dgm:pt modelId="{E9359694-DCEF-404D-93B8-6EC6C0D909AF}" type="pres">
      <dgm:prSet presAssocID="{E5FF2246-3605-40BC-B9B1-52DE2CEFEA4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040DE5-F7EA-4F47-B8D8-BCBF29B9C3F7}" type="pres">
      <dgm:prSet presAssocID="{E5FF2246-3605-40BC-B9B1-52DE2CEFEA43}" presName="hierChild2" presStyleCnt="0"/>
      <dgm:spPr/>
    </dgm:pt>
    <dgm:pt modelId="{984D1D40-F49B-427B-820F-34154460B089}" type="pres">
      <dgm:prSet presAssocID="{83C1A8BD-DC4F-417F-8724-E74CB136DB76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204E8CA0-C707-4BC8-BDE0-83722ED9651E}" type="pres">
      <dgm:prSet presAssocID="{311299B9-E265-405B-98C3-3E2AA6F1BF9C}" presName="hierRoot2" presStyleCnt="0"/>
      <dgm:spPr/>
    </dgm:pt>
    <dgm:pt modelId="{0F90C83B-A933-42C1-9694-9B107E2C5326}" type="pres">
      <dgm:prSet presAssocID="{311299B9-E265-405B-98C3-3E2AA6F1BF9C}" presName="composite2" presStyleCnt="0"/>
      <dgm:spPr/>
    </dgm:pt>
    <dgm:pt modelId="{D92E69F1-8A49-4760-92FF-FF2C5E230089}" type="pres">
      <dgm:prSet presAssocID="{311299B9-E265-405B-98C3-3E2AA6F1BF9C}" presName="background2" presStyleLbl="node2" presStyleIdx="0" presStyleCnt="2"/>
      <dgm:spPr/>
    </dgm:pt>
    <dgm:pt modelId="{58E7F9B9-6006-4A5A-9C43-923CBE507357}" type="pres">
      <dgm:prSet presAssocID="{311299B9-E265-405B-98C3-3E2AA6F1BF9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C70394-DC97-4356-A46E-BF6190E03552}" type="pres">
      <dgm:prSet presAssocID="{311299B9-E265-405B-98C3-3E2AA6F1BF9C}" presName="hierChild3" presStyleCnt="0"/>
      <dgm:spPr/>
    </dgm:pt>
    <dgm:pt modelId="{8BC94E2D-2E5B-487E-95C1-866E082CACA1}" type="pres">
      <dgm:prSet presAssocID="{E615B425-A232-4A9D-8104-B17CFB9A3BB3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1438236-6C6A-44BC-B95D-0BE478EF90FF}" type="pres">
      <dgm:prSet presAssocID="{4B926EB7-FE2F-41BF-8528-0617F56CA377}" presName="hierRoot2" presStyleCnt="0"/>
      <dgm:spPr/>
    </dgm:pt>
    <dgm:pt modelId="{3BDA42C0-73D5-40A5-BD16-3DBFC1E65C57}" type="pres">
      <dgm:prSet presAssocID="{4B926EB7-FE2F-41BF-8528-0617F56CA377}" presName="composite2" presStyleCnt="0"/>
      <dgm:spPr/>
    </dgm:pt>
    <dgm:pt modelId="{070459DD-D3A1-4754-BEFE-A20A65C63C81}" type="pres">
      <dgm:prSet presAssocID="{4B926EB7-FE2F-41BF-8528-0617F56CA377}" presName="background2" presStyleLbl="node2" presStyleIdx="1" presStyleCnt="2"/>
      <dgm:spPr/>
    </dgm:pt>
    <dgm:pt modelId="{51B87A47-7048-41A9-B510-D37DB4211C35}" type="pres">
      <dgm:prSet presAssocID="{4B926EB7-FE2F-41BF-8528-0617F56CA37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095E637-BE51-49F1-8699-10C3006CE992}" type="pres">
      <dgm:prSet presAssocID="{4B926EB7-FE2F-41BF-8528-0617F56CA377}" presName="hierChild3" presStyleCnt="0"/>
      <dgm:spPr/>
    </dgm:pt>
  </dgm:ptLst>
  <dgm:cxnLst>
    <dgm:cxn modelId="{640C2ECA-961F-4CEA-B80F-261F9C3941E4}" type="presOf" srcId="{B2352EF7-01A9-4CE3-A481-77EEA9F34658}" destId="{2DBEF158-7470-4D6C-B0C1-4D02CF532F82}" srcOrd="0" destOrd="0" presId="urn:microsoft.com/office/officeart/2005/8/layout/hierarchy1"/>
    <dgm:cxn modelId="{683D1F3C-3871-4ECD-8A47-B6A941FC30BC}" srcId="{E5FF2246-3605-40BC-B9B1-52DE2CEFEA43}" destId="{4B926EB7-FE2F-41BF-8528-0617F56CA377}" srcOrd="1" destOrd="0" parTransId="{E615B425-A232-4A9D-8104-B17CFB9A3BB3}" sibTransId="{8BB96BAE-61D3-443B-AEFD-FBBD0886EE9D}"/>
    <dgm:cxn modelId="{4FCE1324-DCCF-488B-BB72-19EDD5D2EA46}" type="presOf" srcId="{4B926EB7-FE2F-41BF-8528-0617F56CA377}" destId="{51B87A47-7048-41A9-B510-D37DB4211C35}" srcOrd="0" destOrd="0" presId="urn:microsoft.com/office/officeart/2005/8/layout/hierarchy1"/>
    <dgm:cxn modelId="{49757B7C-2A80-4245-8139-37B0A82EDA7D}" type="presOf" srcId="{311299B9-E265-405B-98C3-3E2AA6F1BF9C}" destId="{58E7F9B9-6006-4A5A-9C43-923CBE507357}" srcOrd="0" destOrd="0" presId="urn:microsoft.com/office/officeart/2005/8/layout/hierarchy1"/>
    <dgm:cxn modelId="{705A3264-433D-4CCA-8D61-1B3276EE06BD}" srcId="{E5FF2246-3605-40BC-B9B1-52DE2CEFEA43}" destId="{311299B9-E265-405B-98C3-3E2AA6F1BF9C}" srcOrd="0" destOrd="0" parTransId="{83C1A8BD-DC4F-417F-8724-E74CB136DB76}" sibTransId="{7C8C68B4-B92D-4CE6-993C-628E3A99E36E}"/>
    <dgm:cxn modelId="{96587B5A-ED7A-493E-925E-F8501B4ABDED}" type="presOf" srcId="{83C1A8BD-DC4F-417F-8724-E74CB136DB76}" destId="{984D1D40-F49B-427B-820F-34154460B089}" srcOrd="0" destOrd="0" presId="urn:microsoft.com/office/officeart/2005/8/layout/hierarchy1"/>
    <dgm:cxn modelId="{30B7D56D-0B45-45A6-818F-CE5E7AB389D4}" type="presOf" srcId="{E5FF2246-3605-40BC-B9B1-52DE2CEFEA43}" destId="{E9359694-DCEF-404D-93B8-6EC6C0D909AF}" srcOrd="0" destOrd="0" presId="urn:microsoft.com/office/officeart/2005/8/layout/hierarchy1"/>
    <dgm:cxn modelId="{3F402A42-20FA-4F63-A4DF-8C29555E0268}" type="presOf" srcId="{E615B425-A232-4A9D-8104-B17CFB9A3BB3}" destId="{8BC94E2D-2E5B-487E-95C1-866E082CACA1}" srcOrd="0" destOrd="0" presId="urn:microsoft.com/office/officeart/2005/8/layout/hierarchy1"/>
    <dgm:cxn modelId="{486C950B-0FE4-4BC2-A805-A49D7BBFA8C1}" srcId="{B2352EF7-01A9-4CE3-A481-77EEA9F34658}" destId="{E5FF2246-3605-40BC-B9B1-52DE2CEFEA43}" srcOrd="0" destOrd="0" parTransId="{0FD8B90F-A23D-4772-965D-9D76F3AF51FB}" sibTransId="{C12FB35C-C25C-4C88-AC9B-D897D0CEB83D}"/>
    <dgm:cxn modelId="{9FB04821-4162-46CB-86DD-51627DF749EE}" type="presParOf" srcId="{2DBEF158-7470-4D6C-B0C1-4D02CF532F82}" destId="{E09F86BB-7DED-40B6-868F-9BE4EDF31566}" srcOrd="0" destOrd="0" presId="urn:microsoft.com/office/officeart/2005/8/layout/hierarchy1"/>
    <dgm:cxn modelId="{3A022632-E53A-4544-AEE7-5237788355A0}" type="presParOf" srcId="{E09F86BB-7DED-40B6-868F-9BE4EDF31566}" destId="{57C20CBF-9E41-407E-B326-248FC5802C78}" srcOrd="0" destOrd="0" presId="urn:microsoft.com/office/officeart/2005/8/layout/hierarchy1"/>
    <dgm:cxn modelId="{2A66CD2E-7585-4A40-BC31-73C95389498A}" type="presParOf" srcId="{57C20CBF-9E41-407E-B326-248FC5802C78}" destId="{EB937902-0D3D-4AF7-9B28-D53CA70A99F8}" srcOrd="0" destOrd="0" presId="urn:microsoft.com/office/officeart/2005/8/layout/hierarchy1"/>
    <dgm:cxn modelId="{007ABB7A-9C75-49B2-B78A-452A7048FBDE}" type="presParOf" srcId="{57C20CBF-9E41-407E-B326-248FC5802C78}" destId="{E9359694-DCEF-404D-93B8-6EC6C0D909AF}" srcOrd="1" destOrd="0" presId="urn:microsoft.com/office/officeart/2005/8/layout/hierarchy1"/>
    <dgm:cxn modelId="{0CE39191-D1CF-4203-B964-57EBDC1F71E9}" type="presParOf" srcId="{E09F86BB-7DED-40B6-868F-9BE4EDF31566}" destId="{C5040DE5-F7EA-4F47-B8D8-BCBF29B9C3F7}" srcOrd="1" destOrd="0" presId="urn:microsoft.com/office/officeart/2005/8/layout/hierarchy1"/>
    <dgm:cxn modelId="{53048A5C-F202-48FD-AE20-9BD64BCCAE19}" type="presParOf" srcId="{C5040DE5-F7EA-4F47-B8D8-BCBF29B9C3F7}" destId="{984D1D40-F49B-427B-820F-34154460B089}" srcOrd="0" destOrd="0" presId="urn:microsoft.com/office/officeart/2005/8/layout/hierarchy1"/>
    <dgm:cxn modelId="{4C466D07-287D-4BC7-B013-CAEA4B973CD5}" type="presParOf" srcId="{C5040DE5-F7EA-4F47-B8D8-BCBF29B9C3F7}" destId="{204E8CA0-C707-4BC8-BDE0-83722ED9651E}" srcOrd="1" destOrd="0" presId="urn:microsoft.com/office/officeart/2005/8/layout/hierarchy1"/>
    <dgm:cxn modelId="{CE71E70C-6BD3-411B-9F72-65538DFD7A56}" type="presParOf" srcId="{204E8CA0-C707-4BC8-BDE0-83722ED9651E}" destId="{0F90C83B-A933-42C1-9694-9B107E2C5326}" srcOrd="0" destOrd="0" presId="urn:microsoft.com/office/officeart/2005/8/layout/hierarchy1"/>
    <dgm:cxn modelId="{440C38A1-8D67-475A-BDE5-31AB2151EE57}" type="presParOf" srcId="{0F90C83B-A933-42C1-9694-9B107E2C5326}" destId="{D92E69F1-8A49-4760-92FF-FF2C5E230089}" srcOrd="0" destOrd="0" presId="urn:microsoft.com/office/officeart/2005/8/layout/hierarchy1"/>
    <dgm:cxn modelId="{2598C3FF-11A0-4B0E-8DC7-564BDAA51C30}" type="presParOf" srcId="{0F90C83B-A933-42C1-9694-9B107E2C5326}" destId="{58E7F9B9-6006-4A5A-9C43-923CBE507357}" srcOrd="1" destOrd="0" presId="urn:microsoft.com/office/officeart/2005/8/layout/hierarchy1"/>
    <dgm:cxn modelId="{786CDD44-5B61-452E-A0E2-D7E85819F793}" type="presParOf" srcId="{204E8CA0-C707-4BC8-BDE0-83722ED9651E}" destId="{E5C70394-DC97-4356-A46E-BF6190E03552}" srcOrd="1" destOrd="0" presId="urn:microsoft.com/office/officeart/2005/8/layout/hierarchy1"/>
    <dgm:cxn modelId="{A0D0EA50-366C-46BE-9AF9-56F6745C569C}" type="presParOf" srcId="{C5040DE5-F7EA-4F47-B8D8-BCBF29B9C3F7}" destId="{8BC94E2D-2E5B-487E-95C1-866E082CACA1}" srcOrd="2" destOrd="0" presId="urn:microsoft.com/office/officeart/2005/8/layout/hierarchy1"/>
    <dgm:cxn modelId="{4A1C0A0A-C766-4F35-9926-E181BB76CD91}" type="presParOf" srcId="{C5040DE5-F7EA-4F47-B8D8-BCBF29B9C3F7}" destId="{81438236-6C6A-44BC-B95D-0BE478EF90FF}" srcOrd="3" destOrd="0" presId="urn:microsoft.com/office/officeart/2005/8/layout/hierarchy1"/>
    <dgm:cxn modelId="{F219E002-EDE4-4F24-9D5E-689942C17ADF}" type="presParOf" srcId="{81438236-6C6A-44BC-B95D-0BE478EF90FF}" destId="{3BDA42C0-73D5-40A5-BD16-3DBFC1E65C57}" srcOrd="0" destOrd="0" presId="urn:microsoft.com/office/officeart/2005/8/layout/hierarchy1"/>
    <dgm:cxn modelId="{667A7F26-AD8D-4086-BBEB-72B9AFD2620D}" type="presParOf" srcId="{3BDA42C0-73D5-40A5-BD16-3DBFC1E65C57}" destId="{070459DD-D3A1-4754-BEFE-A20A65C63C81}" srcOrd="0" destOrd="0" presId="urn:microsoft.com/office/officeart/2005/8/layout/hierarchy1"/>
    <dgm:cxn modelId="{2A798A22-0C0F-4C56-B7AF-AAB04F3A5464}" type="presParOf" srcId="{3BDA42C0-73D5-40A5-BD16-3DBFC1E65C57}" destId="{51B87A47-7048-41A9-B510-D37DB4211C35}" srcOrd="1" destOrd="0" presId="urn:microsoft.com/office/officeart/2005/8/layout/hierarchy1"/>
    <dgm:cxn modelId="{F7DA6B70-DF14-47E3-8913-F540AE1D1E5E}" type="presParOf" srcId="{81438236-6C6A-44BC-B95D-0BE478EF90FF}" destId="{D095E637-BE51-49F1-8699-10C3006CE9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B90B464-25B1-4199-B5B1-9EA1E91BD713}" type="datetimeFigureOut">
              <a:rPr lang="ar-SA" smtClean="0"/>
              <a:pPr/>
              <a:t>29/04/1437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CA878FB-D635-49E9-B9C1-AE5899887E3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574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878FB-D635-49E9-B9C1-AE5899887E3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204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FE11C-7B6A-4E1F-ABB6-F678F62B4A5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955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DE18A1-C9CE-40E0-9D59-0569E74AD418}" type="datetime1">
              <a:rPr lang="ar-SA" smtClean="0"/>
              <a:pPr/>
              <a:t>29/04/1437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3B3EFB8-7C18-4619-8910-55891B6B124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11" Type="http://schemas.openxmlformats.org/officeDocument/2006/relationships/image" Target="../media/image28.jpeg"/><Relationship Id="rId5" Type="http://schemas.openxmlformats.org/officeDocument/2006/relationships/image" Target="../media/image22.emf"/><Relationship Id="rId10" Type="http://schemas.openxmlformats.org/officeDocument/2006/relationships/image" Target="../media/image27.png"/><Relationship Id="rId4" Type="http://schemas.openxmlformats.org/officeDocument/2006/relationships/image" Target="../media/image21.emf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6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4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584176"/>
          </a:xfrm>
        </p:spPr>
        <p:txBody>
          <a:bodyPr>
            <a:norm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GungsuhChe" pitchFamily="49" charset="-127"/>
                <a:ea typeface="GungsuhChe" pitchFamily="49" charset="-127"/>
              </a:rPr>
              <a:t>Feasibility study for </a:t>
            </a:r>
            <a:br>
              <a:rPr lang="en-US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GungsuhChe" pitchFamily="49" charset="-127"/>
                <a:ea typeface="GungsuhChe" pitchFamily="49" charset="-127"/>
              </a:rPr>
            </a:br>
            <a:r>
              <a:rPr lang="en-US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GungsuhChe" pitchFamily="49" charset="-127"/>
                <a:ea typeface="GungsuhChe" pitchFamily="49" charset="-127"/>
              </a:rPr>
              <a:t>precast concrete factory </a:t>
            </a:r>
            <a:endParaRPr lang="ar-SA" sz="44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076056" y="2060848"/>
            <a:ext cx="3528392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Group Members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n-US" sz="2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Ashraf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Franklin Gothic Book" pitchFamily="34" charset="0"/>
                <a:ea typeface="Calibri" pitchFamily="34" charset="0"/>
                <a:cs typeface="Andalus" pitchFamily="18" charset="-78"/>
              </a:rPr>
              <a:t>Al </a:t>
            </a:r>
            <a:r>
              <a:rPr lang="en-US" sz="2800" b="1" dirty="0" err="1" smtClean="0">
                <a:solidFill>
                  <a:srgbClr val="000000"/>
                </a:solidFill>
                <a:latin typeface="Franklin Gothic Book" pitchFamily="34" charset="0"/>
                <a:ea typeface="Calibri" pitchFamily="34" charset="0"/>
                <a:cs typeface="Andalus" pitchFamily="18" charset="-78"/>
              </a:rPr>
              <a:t>Amleh</a:t>
            </a:r>
            <a:endParaRPr lang="en-US" sz="2800" b="1" dirty="0" smtClean="0">
              <a:solidFill>
                <a:srgbClr val="000000"/>
              </a:solidFill>
              <a:latin typeface="Franklin Gothic Book" pitchFamily="34" charset="0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Dalal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Nabulsi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/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</a:b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Jehad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Hasiba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/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Lama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Emad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/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</a:b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Wala'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Calibri" pitchFamily="34" charset="0"/>
                <a:cs typeface="Andalus" pitchFamily="18" charset="-78"/>
              </a:rPr>
              <a:t>Bostami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Franklin Gothic Book" pitchFamily="34" charset="0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cs typeface="Andalus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004048" y="5157192"/>
            <a:ext cx="345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Supervised by:</a:t>
            </a:r>
            <a:endParaRPr lang="en-US" sz="105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Eng.Suleiman</a:t>
            </a:r>
            <a:r>
              <a:rPr lang="en-US" sz="2400" b="1" dirty="0" smtClean="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Daifi</a:t>
            </a:r>
            <a:endParaRPr lang="en-US" sz="3200" dirty="0" smtClean="0">
              <a:latin typeface="Franklin Gothic Book" pitchFamily="34" charset="0"/>
              <a:cs typeface="Arial" pitchFamily="34" charset="0"/>
            </a:endParaRPr>
          </a:p>
        </p:txBody>
      </p:sp>
      <p:pic>
        <p:nvPicPr>
          <p:cNvPr id="7" name="صورة 6" descr="elematic_building_with_preca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060848"/>
            <a:ext cx="4303125" cy="393305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Market Study 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604448" cy="462370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Market Study estimates the demand of precast concrete</a:t>
            </a:r>
          </a:p>
          <a:p>
            <a:pPr algn="l" rtl="0">
              <a:buNone/>
            </a:pPr>
            <a:r>
              <a:rPr lang="en-US" sz="2800" dirty="0" smtClean="0"/>
              <a:t>products, and the market share of new products.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800" b="1" dirty="0" smtClean="0"/>
              <a:t>Market Study methodology to estimate the demand on precast concrete products:</a:t>
            </a:r>
          </a:p>
          <a:p>
            <a:pPr algn="l" rtl="0">
              <a:buNone/>
            </a:pPr>
            <a:endParaRPr 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633222" indent="-514350"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Interviews</a:t>
            </a:r>
          </a:p>
          <a:p>
            <a:pPr marL="633222" indent="-514350"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Questionnaires </a:t>
            </a:r>
          </a:p>
          <a:p>
            <a:pPr algn="l" rtl="0">
              <a:buNone/>
            </a:pPr>
            <a:endParaRPr lang="en-US" sz="2400" b="1" dirty="0" smtClean="0"/>
          </a:p>
        </p:txBody>
      </p:sp>
      <p:pic>
        <p:nvPicPr>
          <p:cNvPr id="4" name="صورة 3" descr="downloa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0"/>
            <a:ext cx="1783085" cy="178308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6802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Interviews</a:t>
            </a:r>
            <a:endParaRPr lang="ar-SA" sz="4800" dirty="0">
              <a:solidFill>
                <a:schemeClr val="accent2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51520" y="1357298"/>
            <a:ext cx="8712968" cy="464347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made Conservation contractors in order to 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observe the opinion  about precast concrete 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take a general view about the engineers ability to accept this type of factory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know the advantages of precast concrete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9925" y="4869160"/>
            <a:ext cx="2124075" cy="1988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Interviews Results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85861"/>
            <a:ext cx="8318728" cy="5114940"/>
          </a:xfrm>
        </p:spPr>
        <p:txBody>
          <a:bodyPr>
            <a:normAutofit/>
          </a:bodyPr>
          <a:lstStyle/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Many contractors confirm the necessity of     establishing a Precast Concrete</a:t>
            </a: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There is an appetite for this type of products, and that enhances us to continue the feasibility</a:t>
            </a: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Precast concert  have many benefits to the society and also for customers</a:t>
            </a: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Tx/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Most preferred area were in Ramallah as the percentage of construction is increasing there quickly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33479" t="19313" r="19479" b="10797"/>
          <a:stretch>
            <a:fillRect/>
          </a:stretch>
        </p:blipFill>
        <p:spPr bwMode="auto">
          <a:xfrm>
            <a:off x="4644008" y="836712"/>
            <a:ext cx="4499992" cy="5445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 l="50553" t="20469" r="14861" b="11610"/>
          <a:stretch>
            <a:fillRect/>
          </a:stretch>
        </p:blipFill>
        <p:spPr bwMode="auto">
          <a:xfrm>
            <a:off x="0" y="836712"/>
            <a:ext cx="4427984" cy="5445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285720" y="0"/>
            <a:ext cx="8143932" cy="634082"/>
          </a:xfrm>
        </p:spPr>
        <p:txBody>
          <a:bodyPr>
            <a:noAutofit/>
          </a:bodyPr>
          <a:lstStyle/>
          <a:p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Questionnaire Form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67544" y="1844824"/>
          <a:ext cx="8245425" cy="449519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08709"/>
                <a:gridCol w="1608952"/>
                <a:gridCol w="1608952"/>
                <a:gridCol w="1608952"/>
                <a:gridCol w="1609860"/>
              </a:tblGrid>
              <a:tr h="162554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ar-S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Demand 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percentage according to the 1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year </a:t>
                      </a:r>
                      <a:r>
                        <a:rPr lang="ar-SA" sz="2000" b="0" dirty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ar-SA" sz="2000" b="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Demand percentage from 2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to 4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Demand percentage from 5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to 8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Demand percentage from 9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to 10</a:t>
                      </a:r>
                      <a:r>
                        <a:rPr lang="en-US" sz="2000" b="0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 year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720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Floors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13.27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21.10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30.85</a:t>
                      </a:r>
                      <a:r>
                        <a:rPr lang="ar-SA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%41.16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91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Walls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14.86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23.34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32.87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43.66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91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Bases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3.12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4.58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7.37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10.48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91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Columns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4.14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7.05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10.45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12.98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491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 pitchFamily="18" charset="0"/>
                          <a:cs typeface="Times New Roman" pitchFamily="18" charset="0"/>
                        </a:rPr>
                        <a:t>Fences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16.34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24.97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34.68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43.97</a:t>
                      </a:r>
                      <a:r>
                        <a:rPr lang="ar-SA" sz="2400" b="1" dirty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2728"/>
          </a:xfrm>
        </p:spPr>
        <p:txBody>
          <a:bodyPr/>
          <a:lstStyle/>
          <a:p>
            <a:r>
              <a:rPr lang="en-US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SPSS Analysis</a:t>
            </a:r>
            <a:endParaRPr lang="ar-SA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95536" y="1124744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Percentage of expected areas on precast concrete with respect to the total consumption size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download.jpg"/>
          <p:cNvPicPr>
            <a:picLocks noChangeAspect="1"/>
          </p:cNvPicPr>
          <p:nvPr/>
        </p:nvPicPr>
        <p:blipFill>
          <a:blip r:embed="rId2" cstate="print"/>
          <a:srcRect t="20833" b="8333"/>
          <a:stretch>
            <a:fillRect/>
          </a:stretch>
        </p:blipFill>
        <p:spPr>
          <a:xfrm>
            <a:off x="7168923" y="0"/>
            <a:ext cx="1975077" cy="1224136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07264" cy="525146"/>
          </a:xfrm>
        </p:spPr>
        <p:txBody>
          <a:bodyPr>
            <a:normAutofit fontScale="90000"/>
          </a:bodyPr>
          <a:lstStyle/>
          <a:p>
            <a:pPr lvl="0" rtl="0" eaLnBrk="0" fontAlgn="base" hangingPunct="0">
              <a:spcAft>
                <a:spcPct val="0"/>
              </a:spcAft>
            </a:pP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Questionnaire Results 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628800"/>
            <a:ext cx="8464454" cy="403187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Tx/>
              <a:buFont typeface="Arial" pitchFamily="34" charset="0"/>
              <a:buChar char="•"/>
              <a:tabLst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Noticeable acceptance of this product is shown    if it is established here in Palestine.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SzTx/>
              <a:tabLst/>
            </a:pPr>
            <a:endParaRPr lang="en-US" sz="32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Preferable products to be produced were walls and floors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</a:pPr>
            <a:endParaRPr lang="en-US" sz="32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Expected demand on precast concrete products with respect to the total consumption size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82832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</a:rPr>
              <a:t>Total Expected Demand</a:t>
            </a:r>
            <a:endParaRPr lang="ar-SA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7249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8"/>
            <a:ext cx="785818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8041923" cy="188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38736" cy="79695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Market Share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9552" y="1052736"/>
            <a:ext cx="46190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  market share of the demand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51520" y="1628800"/>
          <a:ext cx="8424936" cy="4968557"/>
        </p:xfrm>
        <a:graphic>
          <a:graphicData uri="http://schemas.openxmlformats.org/drawingml/2006/table">
            <a:tbl>
              <a:tblPr/>
              <a:tblGrid>
                <a:gridCol w="1232049"/>
                <a:gridCol w="2668846"/>
                <a:gridCol w="1950447"/>
                <a:gridCol w="2573594"/>
              </a:tblGrid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Calibri"/>
                          <a:cs typeface="Arial"/>
                        </a:rPr>
                        <a:t>Year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Floors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Fences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Calibri"/>
                          <a:cs typeface="Arial"/>
                        </a:rPr>
                        <a:t>Walls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2015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76272.96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35964.42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1115785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2016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162243.8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69389.11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1752518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2017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111254.9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46299.03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1752518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2018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96839.25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50279.17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1752518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2019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140141.7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50422.1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2468092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2020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167501.2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55520.73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2468092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2021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211410.6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73912.55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2468092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2022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292672.6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108255.6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2468092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2023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439458.6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161193.2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3278275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68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latin typeface="Times New Roman"/>
                          <a:ea typeface="Calibri"/>
                          <a:cs typeface="Arial"/>
                        </a:rPr>
                        <a:t>2024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453496.3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168546.9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3278275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547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Technical Study :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715404" cy="593220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dirty="0" smtClean="0"/>
              <a:t>Technical Study should include the following: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Floors Production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Walls Production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Plant Layout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Gantt Chart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Establishment Cost</a:t>
            </a:r>
          </a:p>
          <a:p>
            <a:pPr marL="576072" indent="-457200" algn="l" rtl="0">
              <a:buFont typeface="+mj-lt"/>
              <a:buAutoNum type="arabicPeriod"/>
            </a:pPr>
            <a:r>
              <a:rPr lang="en-US" b="1" dirty="0" smtClean="0"/>
              <a:t>Operational Cost</a:t>
            </a:r>
          </a:p>
          <a:p>
            <a:pPr algn="l" rtl="0">
              <a:buNone/>
            </a:pPr>
            <a:endParaRPr lang="en-US" sz="2400" dirty="0" smtClean="0"/>
          </a:p>
          <a:p>
            <a:pPr algn="r">
              <a:buNone/>
            </a:pPr>
            <a:endParaRPr lang="en-US" sz="2400" dirty="0" smtClean="0"/>
          </a:p>
          <a:p>
            <a:pPr algn="l" rtl="0">
              <a:buNone/>
            </a:pPr>
            <a:endParaRPr lang="ar-SA" sz="2400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en-US" dirty="0" smtClean="0"/>
              <a:t>Floors Production Steps</a:t>
            </a:r>
            <a:endParaRPr lang="ar-SA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36912"/>
            <a:ext cx="6534488" cy="373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36912"/>
            <a:ext cx="1755279" cy="853827"/>
          </a:xfrm>
          <a:prstGeom prst="rect">
            <a:avLst/>
          </a:prstGeom>
          <a:noFill/>
        </p:spPr>
      </p:pic>
      <p:pic>
        <p:nvPicPr>
          <p:cNvPr id="5" name="Picture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484784"/>
            <a:ext cx="2286000" cy="1209675"/>
          </a:xfrm>
          <a:prstGeom prst="rect">
            <a:avLst/>
          </a:prstGeom>
          <a:noFill/>
        </p:spPr>
      </p:pic>
      <p:pic>
        <p:nvPicPr>
          <p:cNvPr id="8" name="صورة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797152"/>
            <a:ext cx="2304256" cy="1512168"/>
          </a:xfrm>
          <a:prstGeom prst="rect">
            <a:avLst/>
          </a:prstGeom>
          <a:noFill/>
        </p:spPr>
      </p:pic>
      <p:cxnSp>
        <p:nvCxnSpPr>
          <p:cNvPr id="10" name="رابط كسهم مستقيم 9"/>
          <p:cNvCxnSpPr/>
          <p:nvPr/>
        </p:nvCxnSpPr>
        <p:spPr>
          <a:xfrm>
            <a:off x="4355976" y="5085184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H="1" flipV="1">
            <a:off x="2843808" y="3356992"/>
            <a:ext cx="72008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V="1">
            <a:off x="5220072" y="2780928"/>
            <a:ext cx="72008" cy="792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1412776"/>
            <a:ext cx="1656184" cy="1301239"/>
          </a:xfrm>
          <a:prstGeom prst="rect">
            <a:avLst/>
          </a:prstGeom>
          <a:noFill/>
        </p:spPr>
      </p:pic>
      <p:pic>
        <p:nvPicPr>
          <p:cNvPr id="12" name="Picture 2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1556792"/>
            <a:ext cx="1728192" cy="978793"/>
          </a:xfrm>
          <a:prstGeom prst="rect">
            <a:avLst/>
          </a:prstGeom>
          <a:noFill/>
        </p:spPr>
      </p:pic>
      <p:cxnSp>
        <p:nvCxnSpPr>
          <p:cNvPr id="22" name="رابط كسهم مستقيم 21"/>
          <p:cNvCxnSpPr/>
          <p:nvPr/>
        </p:nvCxnSpPr>
        <p:spPr>
          <a:xfrm flipH="1" flipV="1">
            <a:off x="3779912" y="2564906"/>
            <a:ext cx="1080120" cy="936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4788024" y="1124744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Bed Preparation</a:t>
            </a:r>
            <a:endParaRPr lang="ar-SA" dirty="0"/>
          </a:p>
        </p:txBody>
      </p:sp>
      <p:pic>
        <p:nvPicPr>
          <p:cNvPr id="27" name="صورة 26" descr="foto4_4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6" y="1124744"/>
            <a:ext cx="2112235" cy="1584176"/>
          </a:xfrm>
          <a:prstGeom prst="rect">
            <a:avLst/>
          </a:prstGeom>
        </p:spPr>
      </p:pic>
      <p:sp>
        <p:nvSpPr>
          <p:cNvPr id="28" name="مربع نص 27"/>
          <p:cNvSpPr txBox="1"/>
          <p:nvPr/>
        </p:nvSpPr>
        <p:spPr>
          <a:xfrm>
            <a:off x="4788024" y="764704"/>
            <a:ext cx="1800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Prestressing</a:t>
            </a:r>
            <a:endParaRPr lang="ar-SA" dirty="0"/>
          </a:p>
        </p:txBody>
      </p:sp>
      <p:pic>
        <p:nvPicPr>
          <p:cNvPr id="25" name="صورة 24" descr="NOBLE-Precast-Plant-Pacific-Clay-00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5536" y="836712"/>
            <a:ext cx="8386532" cy="5469477"/>
          </a:xfrm>
          <a:prstGeom prst="rect">
            <a:avLst/>
          </a:prstGeom>
        </p:spPr>
      </p:pic>
      <p:sp>
        <p:nvSpPr>
          <p:cNvPr id="30" name="مربع نص 29"/>
          <p:cNvSpPr txBox="1"/>
          <p:nvPr/>
        </p:nvSpPr>
        <p:spPr>
          <a:xfrm>
            <a:off x="2123728" y="1052736"/>
            <a:ext cx="25922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Concrete transporting</a:t>
            </a:r>
            <a:endParaRPr lang="ar-SA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7544" y="1196752"/>
            <a:ext cx="15121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Casting</a:t>
            </a:r>
            <a:endParaRPr lang="ar-SA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6156176" y="4365104"/>
            <a:ext cx="20882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Cutting</a:t>
            </a:r>
            <a:endParaRPr lang="ar-SA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2555776" y="6309320"/>
            <a:ext cx="30243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Storing</a:t>
            </a:r>
            <a:endParaRPr lang="ar-SA" sz="2400" b="1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0" cstate="print"/>
          <a:srcRect l="10618" t="15523" r="42999" b="37779"/>
          <a:stretch>
            <a:fillRect/>
          </a:stretch>
        </p:blipFill>
        <p:spPr bwMode="auto">
          <a:xfrm>
            <a:off x="395536" y="836712"/>
            <a:ext cx="8496944" cy="535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صورة 23" descr="خرسانه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9552" y="908720"/>
            <a:ext cx="8208912" cy="5328592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0" grpId="0"/>
      <p:bldP spid="36" grpId="0"/>
      <p:bldP spid="37" grpId="0"/>
      <p:bldP spid="39" grpId="0"/>
      <p:bldP spid="3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970784" cy="1068728"/>
          </a:xfrm>
        </p:spPr>
        <p:txBody>
          <a:bodyPr>
            <a:normAutofit/>
          </a:bodyPr>
          <a:lstStyle/>
          <a:p>
            <a: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r>
              <a:rPr lang="en-US" sz="5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5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88024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Market Study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Technical Study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Financial Analysis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 &amp; Recommendations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6092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Gantt Chart</a:t>
            </a:r>
            <a:endParaRPr lang="ar-SA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0" y="908720"/>
            <a:ext cx="9144000" cy="5267325"/>
            <a:chOff x="0" y="908720"/>
            <a:chExt cx="9144000" cy="5267325"/>
          </a:xfrm>
        </p:grpSpPr>
        <p:pic>
          <p:nvPicPr>
            <p:cNvPr id="4096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908720"/>
              <a:ext cx="3563888" cy="526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908720"/>
              <a:ext cx="5580112" cy="5256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55"/>
          <a:stretch/>
        </p:blipFill>
        <p:spPr>
          <a:xfrm>
            <a:off x="6156176" y="1268760"/>
            <a:ext cx="2617733" cy="20028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Walls Production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8454" y="3501008"/>
            <a:ext cx="5515546" cy="290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268760"/>
            <a:ext cx="2552065" cy="1247775"/>
          </a:xfrm>
          <a:prstGeom prst="rect">
            <a:avLst/>
          </a:prstGeom>
          <a:noFill/>
        </p:spPr>
      </p:pic>
      <p:cxnSp>
        <p:nvCxnSpPr>
          <p:cNvPr id="10" name="رابط كسهم مستقيم 9"/>
          <p:cNvCxnSpPr>
            <a:endCxn id="8" idx="3"/>
          </p:cNvCxnSpPr>
          <p:nvPr/>
        </p:nvCxnSpPr>
        <p:spPr>
          <a:xfrm flipH="1" flipV="1">
            <a:off x="5971937" y="1892648"/>
            <a:ext cx="544279" cy="2904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صورة 11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437112"/>
            <a:ext cx="2016224" cy="1575956"/>
          </a:xfrm>
          <a:prstGeom prst="rect">
            <a:avLst/>
          </a:prstGeom>
        </p:spPr>
      </p:pic>
      <p:cxnSp>
        <p:nvCxnSpPr>
          <p:cNvPr id="14" name="رابط كسهم مستقيم 13"/>
          <p:cNvCxnSpPr/>
          <p:nvPr/>
        </p:nvCxnSpPr>
        <p:spPr>
          <a:xfrm flipH="1" flipV="1">
            <a:off x="2339752" y="5445224"/>
            <a:ext cx="180020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 flipV="1">
            <a:off x="7668344" y="2420888"/>
            <a:ext cx="216024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صورة 16" descr="NOBLE-Precast-Plant-Pacific-Clay-0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332656"/>
            <a:ext cx="2753647" cy="206523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l="29332" t="37406" r="35802" b="28141"/>
          <a:stretch>
            <a:fillRect/>
          </a:stretch>
        </p:blipFill>
        <p:spPr bwMode="auto">
          <a:xfrm>
            <a:off x="2915816" y="2564904"/>
            <a:ext cx="2736304" cy="145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 l="29332" t="37406" r="35802" b="29156"/>
          <a:stretch>
            <a:fillRect/>
          </a:stretch>
        </p:blipFill>
        <p:spPr bwMode="auto">
          <a:xfrm>
            <a:off x="0" y="1628800"/>
            <a:ext cx="2666827" cy="143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رابط كسهم مستقيم 22"/>
          <p:cNvCxnSpPr/>
          <p:nvPr/>
        </p:nvCxnSpPr>
        <p:spPr>
          <a:xfrm flipH="1" flipV="1">
            <a:off x="4932040" y="414908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flipH="1" flipV="1">
            <a:off x="1259632" y="3140968"/>
            <a:ext cx="3168352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Building</a:t>
            </a:r>
            <a:endParaRPr lang="ar-SA" dirty="0"/>
          </a:p>
        </p:txBody>
      </p:sp>
      <p:pic>
        <p:nvPicPr>
          <p:cNvPr id="6" name="صورة 5" descr="11018089_10152728756867554_562726706261989176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316416" cy="566124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Organizational Structure</a:t>
            </a:r>
            <a:br>
              <a:rPr lang="en-US" sz="3600" dirty="0" smtClean="0"/>
            </a:br>
            <a:endParaRPr lang="ar-SA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295657"/>
              </p:ext>
            </p:extLst>
          </p:nvPr>
        </p:nvGraphicFramePr>
        <p:xfrm>
          <a:off x="-28382" y="980728"/>
          <a:ext cx="9172382" cy="557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27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Plant Layout</a:t>
            </a:r>
            <a:endParaRPr lang="ar-SA" dirty="0"/>
          </a:p>
        </p:txBody>
      </p:sp>
      <p:pic>
        <p:nvPicPr>
          <p:cNvPr id="4" name="صورة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01220"/>
            <a:ext cx="9036496" cy="53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سهم لأعلى 4"/>
          <p:cNvSpPr/>
          <p:nvPr/>
        </p:nvSpPr>
        <p:spPr>
          <a:xfrm>
            <a:off x="7452320" y="929212"/>
            <a:ext cx="144016" cy="360040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6444208" y="425156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Batching and mixing</a:t>
            </a:r>
            <a:endParaRPr lang="ar-SA" dirty="0"/>
          </a:p>
        </p:txBody>
      </p:sp>
      <p:sp>
        <p:nvSpPr>
          <p:cNvPr id="7" name="سهم لأعلى 6"/>
          <p:cNvSpPr/>
          <p:nvPr/>
        </p:nvSpPr>
        <p:spPr>
          <a:xfrm>
            <a:off x="4716016" y="929212"/>
            <a:ext cx="144016" cy="360040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3851920" y="497164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Production lines</a:t>
            </a:r>
            <a:endParaRPr lang="ar-SA" dirty="0"/>
          </a:p>
        </p:txBody>
      </p:sp>
      <p:sp>
        <p:nvSpPr>
          <p:cNvPr id="10" name="سهم لأعلى 9"/>
          <p:cNvSpPr/>
          <p:nvPr/>
        </p:nvSpPr>
        <p:spPr>
          <a:xfrm>
            <a:off x="1619672" y="929212"/>
            <a:ext cx="144016" cy="360040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683568" y="497164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Storage area</a:t>
            </a:r>
            <a:endParaRPr lang="ar-SA" dirty="0"/>
          </a:p>
        </p:txBody>
      </p:sp>
      <p:grpSp>
        <p:nvGrpSpPr>
          <p:cNvPr id="36" name="مجموعة 35"/>
          <p:cNvGrpSpPr/>
          <p:nvPr/>
        </p:nvGrpSpPr>
        <p:grpSpPr>
          <a:xfrm>
            <a:off x="683568" y="5753748"/>
            <a:ext cx="4752528" cy="945396"/>
            <a:chOff x="755576" y="5517232"/>
            <a:chExt cx="4752528" cy="945396"/>
          </a:xfrm>
        </p:grpSpPr>
        <p:cxnSp>
          <p:nvCxnSpPr>
            <p:cNvPr id="16" name="رابط كسهم مستقيم 15"/>
            <p:cNvCxnSpPr/>
            <p:nvPr/>
          </p:nvCxnSpPr>
          <p:spPr>
            <a:xfrm flipH="1">
              <a:off x="1475656" y="5589240"/>
              <a:ext cx="36004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مربع نص 16"/>
            <p:cNvSpPr txBox="1"/>
            <p:nvPr/>
          </p:nvSpPr>
          <p:spPr>
            <a:xfrm>
              <a:off x="755576" y="6093296"/>
              <a:ext cx="93610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l"/>
              <a:r>
                <a:rPr lang="en-US" dirty="0" smtClean="0"/>
                <a:t>Parking</a:t>
              </a:r>
              <a:endParaRPr lang="ar-SA" dirty="0"/>
            </a:p>
          </p:txBody>
        </p:sp>
        <p:cxnSp>
          <p:nvCxnSpPr>
            <p:cNvPr id="27" name="رابط مستقيم 26"/>
            <p:cNvCxnSpPr/>
            <p:nvPr/>
          </p:nvCxnSpPr>
          <p:spPr>
            <a:xfrm>
              <a:off x="5508104" y="551723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رابط كسهم مستقيم 28"/>
            <p:cNvCxnSpPr>
              <a:endCxn id="17" idx="3"/>
            </p:cNvCxnSpPr>
            <p:nvPr/>
          </p:nvCxnSpPr>
          <p:spPr>
            <a:xfrm flipH="1" flipV="1">
              <a:off x="1691680" y="6277962"/>
              <a:ext cx="3816424" cy="313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مربع نص 36"/>
          <p:cNvSpPr txBox="1"/>
          <p:nvPr/>
        </p:nvSpPr>
        <p:spPr>
          <a:xfrm>
            <a:off x="2291335" y="6357224"/>
            <a:ext cx="2520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Administrative building</a:t>
            </a:r>
            <a:endParaRPr lang="ar-SA" dirty="0"/>
          </a:p>
        </p:txBody>
      </p:sp>
      <p:cxnSp>
        <p:nvCxnSpPr>
          <p:cNvPr id="39" name="رابط كسهم مستقيم 38"/>
          <p:cNvCxnSpPr>
            <a:endCxn id="37" idx="0"/>
          </p:cNvCxnSpPr>
          <p:nvPr/>
        </p:nvCxnSpPr>
        <p:spPr>
          <a:xfrm flipH="1">
            <a:off x="3551475" y="6069192"/>
            <a:ext cx="10801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/>
      <p:bldP spid="10" grpId="0" animBg="1"/>
      <p:bldP spid="11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154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Establishment Cost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79512" y="1410007"/>
          <a:ext cx="4248472" cy="5204085"/>
        </p:xfrm>
        <a:graphic>
          <a:graphicData uri="http://schemas.openxmlformats.org/drawingml/2006/table">
            <a:tbl>
              <a:tblPr/>
              <a:tblGrid>
                <a:gridCol w="2201017"/>
                <a:gridCol w="2047455"/>
              </a:tblGrid>
              <a:tr h="448743">
                <a:tc>
                  <a:txBody>
                    <a:bodyPr/>
                    <a:lstStyle/>
                    <a:p>
                      <a:pPr marL="108585" indent="-108585"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Cost(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$ 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41812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Land space required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260,526.316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Precast concrete plant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1,712,231.76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87674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Batching and Mixing Plant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145,322.45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factory licenses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87674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Water network for the administrative  buildings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868.42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Electricity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1,200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tel. &amp; internet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276.315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41194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admin. Building construction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217,105.63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8159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admin. Furniture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Fences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Hangers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1,252,800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Arial"/>
                        </a:rPr>
                        <a:t>control lab.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3240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Guard room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5,862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644008" y="1889451"/>
          <a:ext cx="4320480" cy="4779912"/>
        </p:xfrm>
        <a:graphic>
          <a:graphicData uri="http://schemas.openxmlformats.org/drawingml/2006/table">
            <a:tbl>
              <a:tblPr/>
              <a:tblGrid>
                <a:gridCol w="2238322"/>
                <a:gridCol w="2082158"/>
              </a:tblGrid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Equipment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2,895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Forklift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CAT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100,000</a:t>
                      </a:r>
                      <a:endParaRPr lang="en-US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Company car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48,000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Cameras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3,263.15</a:t>
                      </a:r>
                      <a:endParaRPr lang="en-US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Fire fighting system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Gates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7,000</a:t>
                      </a:r>
                      <a:endParaRPr lang="en-US" sz="2000" b="1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45323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Inside factory water network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721113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Inside Factory Electricity network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6055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Arial"/>
                        </a:rPr>
                        <a:t>Working capital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775,602.38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A7A6"/>
                    </a:solidFill>
                  </a:tcPr>
                </a:tc>
              </a:tr>
              <a:tr h="721113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Arial"/>
                        </a:rPr>
                        <a:t>Reserve for emergencies and unforeseen costs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518595.3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4644008" y="1412776"/>
          <a:ext cx="4320480" cy="467870"/>
        </p:xfrm>
        <a:graphic>
          <a:graphicData uri="http://schemas.openxmlformats.org/drawingml/2006/table">
            <a:tbl>
              <a:tblPr/>
              <a:tblGrid>
                <a:gridCol w="2238322"/>
                <a:gridCol w="2082158"/>
              </a:tblGrid>
              <a:tr h="467870">
                <a:tc>
                  <a:txBody>
                    <a:bodyPr/>
                    <a:lstStyle/>
                    <a:p>
                      <a:pPr marL="108585" indent="-108585"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Cost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( $ 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191" marR="51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sp>
        <p:nvSpPr>
          <p:cNvPr id="9" name="مستطيل 8"/>
          <p:cNvSpPr/>
          <p:nvPr/>
        </p:nvSpPr>
        <p:spPr>
          <a:xfrm>
            <a:off x="2267744" y="764704"/>
            <a:ext cx="480112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rtl="0">
              <a:spcAft>
                <a:spcPts val="0"/>
              </a:spcAft>
            </a:pP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Calibri"/>
                <a:cs typeface="Arial"/>
              </a:rPr>
              <a:t>$ 5,185,953.42</a:t>
            </a:r>
            <a:endParaRPr lang="en-US" sz="2800" b="1" dirty="0">
              <a:solidFill>
                <a:srgbClr val="C00000"/>
              </a:solidFill>
              <a:latin typeface="Calibri"/>
              <a:ea typeface="Calibri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79572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Operational Cost 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9793088" cy="6021288"/>
          </a:xfrm>
        </p:spPr>
        <p:txBody>
          <a:bodyPr>
            <a:normAutofit fontScale="85000" lnSpcReduction="20000"/>
          </a:bodyPr>
          <a:lstStyle/>
          <a:p>
            <a:pPr algn="l" rtl="0"/>
            <a:endParaRPr lang="en-US" b="1" dirty="0" smtClean="0"/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Staff salaries</a:t>
            </a:r>
          </a:p>
          <a:p>
            <a:pPr marL="118872" indent="0" algn="l" rtl="0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Raw Materials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Electricity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Depreciation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Maintenance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Administrative Expenses </a:t>
            </a:r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r>
              <a:rPr lang="en-US" dirty="0"/>
              <a:t>The annual operating cost of the factory is estimated by </a:t>
            </a:r>
            <a:endParaRPr lang="en-US" dirty="0" smtClean="0"/>
          </a:p>
          <a:p>
            <a:pPr marL="118872" indent="0" algn="l" rtl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$ 8,002,013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/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362" y="260648"/>
            <a:ext cx="8229600" cy="980728"/>
          </a:xfrm>
        </p:spPr>
        <p:txBody>
          <a:bodyPr>
            <a:normAutofit/>
          </a:bodyPr>
          <a:lstStyle/>
          <a:p>
            <a:pPr rtl="0"/>
            <a:r>
              <a:rPr lang="en-US" sz="4800" dirty="0" smtClean="0"/>
              <a:t>Total Salaries</a:t>
            </a:r>
            <a:endParaRPr lang="ar-SA" sz="4800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2627784" y="1340768"/>
          <a:ext cx="631202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323528" y="2780928"/>
            <a:ext cx="324036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# of employees  =  55 </a:t>
            </a:r>
            <a:endParaRPr lang="ar-SA" sz="2400" dirty="0"/>
          </a:p>
        </p:txBody>
      </p:sp>
      <p:sp>
        <p:nvSpPr>
          <p:cNvPr id="6" name="مستطيل 5"/>
          <p:cNvSpPr/>
          <p:nvPr/>
        </p:nvSpPr>
        <p:spPr>
          <a:xfrm>
            <a:off x="179512" y="4072136"/>
            <a:ext cx="3816424" cy="8925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2400" b="1" dirty="0" smtClean="0"/>
              <a:t>The  total  yearly salaries </a:t>
            </a:r>
          </a:p>
          <a:p>
            <a:pPr algn="l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$ 332,968.38/yr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 Capacity of The Precast Concrete Products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331640" y="1556792"/>
          <a:ext cx="662473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1475656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13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of Materials Used to Produce Walls</a:t>
            </a: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6581"/>
              </p:ext>
            </p:extLst>
          </p:nvPr>
        </p:nvGraphicFramePr>
        <p:xfrm>
          <a:off x="15153" y="1684312"/>
          <a:ext cx="9128847" cy="5218010"/>
        </p:xfrm>
        <a:graphic>
          <a:graphicData uri="http://schemas.openxmlformats.org/drawingml/2006/table">
            <a:tbl>
              <a:tblPr/>
              <a:tblGrid>
                <a:gridCol w="1491852"/>
                <a:gridCol w="1297719"/>
                <a:gridCol w="1163843"/>
                <a:gridCol w="1807761"/>
                <a:gridCol w="3367672"/>
              </a:tblGrid>
              <a:tr h="592114">
                <a:tc gridSpan="5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000000"/>
                        </a:solidFill>
                        <a:highlight>
                          <a:srgbClr val="000080"/>
                        </a:highlight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 Material for Exterior Walls ( 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180m</a:t>
                      </a:r>
                      <a:r>
                        <a:rPr lang="en-US" sz="3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3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12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 material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Quantity (kg/m3)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Quantity (kg/m2)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 cost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($/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kg)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 cost ($/m2)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195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Cement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360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0.13157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9.473684211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474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Coarse aggregate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1145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0.6842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1.566842105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8195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0.00289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0.092631579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3687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Fine aggregate (Sand)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630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2.155263158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391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Steels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86.91358025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17.38271605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.7631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13.26575699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4757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D.M.C for 1 m</a:t>
                      </a:r>
                      <a:r>
                        <a:rPr lang="en-US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rtl="1"/>
                      <a:endParaRPr lang="ar-SA" sz="5400" b="1"/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26.55417804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529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Monthly D.M.C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114,714.0491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612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Yearly D.M.C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5400" b="1"/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000" b="1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1,376,568.6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7452320" y="836712"/>
            <a:ext cx="1475656" cy="1368152"/>
            <a:chOff x="0" y="1041304"/>
            <a:chExt cx="1475656" cy="1368152"/>
          </a:xfrm>
        </p:grpSpPr>
        <p:sp>
          <p:nvSpPr>
            <p:cNvPr id="7" name="مكعب 6"/>
            <p:cNvSpPr/>
            <p:nvPr/>
          </p:nvSpPr>
          <p:spPr>
            <a:xfrm>
              <a:off x="17494" y="1041304"/>
              <a:ext cx="1440160" cy="1368152"/>
            </a:xfrm>
            <a:prstGeom prst="cub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9" name="رابط مستقيم 8"/>
            <p:cNvCxnSpPr/>
            <p:nvPr/>
          </p:nvCxnSpPr>
          <p:spPr>
            <a:xfrm>
              <a:off x="0" y="1556792"/>
              <a:ext cx="10436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رابط مستقيم 9"/>
            <p:cNvCxnSpPr/>
            <p:nvPr/>
          </p:nvCxnSpPr>
          <p:spPr>
            <a:xfrm>
              <a:off x="0" y="1772816"/>
              <a:ext cx="10436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مستقيم 10"/>
            <p:cNvCxnSpPr/>
            <p:nvPr/>
          </p:nvCxnSpPr>
          <p:spPr>
            <a:xfrm>
              <a:off x="0" y="1988840"/>
              <a:ext cx="10436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>
              <a:off x="0" y="2204864"/>
              <a:ext cx="10436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رابط مستقيم 14"/>
            <p:cNvCxnSpPr/>
            <p:nvPr/>
          </p:nvCxnSpPr>
          <p:spPr>
            <a:xfrm flipV="1">
              <a:off x="1115616" y="1196752"/>
              <a:ext cx="360040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flipV="1">
              <a:off x="1115616" y="1628800"/>
              <a:ext cx="342038" cy="3420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رابط مستقيم 17"/>
            <p:cNvCxnSpPr/>
            <p:nvPr/>
          </p:nvCxnSpPr>
          <p:spPr>
            <a:xfrm flipV="1">
              <a:off x="1115616" y="1916832"/>
              <a:ext cx="288032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ستقيم 29"/>
            <p:cNvCxnSpPr/>
            <p:nvPr/>
          </p:nvCxnSpPr>
          <p:spPr>
            <a:xfrm flipV="1">
              <a:off x="1043608" y="1412776"/>
              <a:ext cx="432048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03232" cy="792088"/>
          </a:xfrm>
        </p:spPr>
        <p:txBody>
          <a:bodyPr>
            <a:normAutofit/>
          </a:bodyPr>
          <a:lstStyle/>
          <a:p>
            <a:pPr rtl="0"/>
            <a:r>
              <a:rPr lang="en-US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endParaRPr lang="ar-SA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40060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400" dirty="0" smtClean="0"/>
              <a:t>Concrete is one of the main materials used in the construction of most buildings in the world.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There are two methods for producing concrete:</a:t>
            </a:r>
          </a:p>
          <a:p>
            <a:pPr algn="l" rtl="0"/>
            <a:r>
              <a:rPr lang="en-US" sz="2400" dirty="0" smtClean="0"/>
              <a:t> In site concrete.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  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 Precast concrete. 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80070ntv219170404904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068960"/>
            <a:ext cx="2920496" cy="1944216"/>
          </a:xfrm>
          <a:prstGeom prst="rect">
            <a:avLst/>
          </a:prstGeom>
        </p:spPr>
      </p:pic>
      <p:pic>
        <p:nvPicPr>
          <p:cNvPr id="5" name="صورة 4" descr="download (3).jpg"/>
          <p:cNvPicPr>
            <a:picLocks noChangeAspect="1"/>
          </p:cNvPicPr>
          <p:nvPr/>
        </p:nvPicPr>
        <p:blipFill>
          <a:blip r:embed="rId3" cstate="print"/>
          <a:srcRect r="9188"/>
          <a:stretch>
            <a:fillRect/>
          </a:stretch>
        </p:blipFill>
        <p:spPr>
          <a:xfrm>
            <a:off x="5004048" y="5157192"/>
            <a:ext cx="3456384" cy="144474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0" y="1052736"/>
          <a:ext cx="8881751" cy="554461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631991"/>
                <a:gridCol w="1283619"/>
                <a:gridCol w="1312028"/>
                <a:gridCol w="2072554"/>
                <a:gridCol w="2581559"/>
              </a:tblGrid>
              <a:tr h="575018">
                <a:tc gridSpan="5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 pitchFamily="18" charset="0"/>
                          <a:cs typeface="Times New Roman" pitchFamily="18" charset="0"/>
                        </a:rPr>
                        <a:t>Direct Material for Interior walls ( 720 m</a:t>
                      </a:r>
                      <a:r>
                        <a:rPr lang="en-US" sz="3200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dirty="0"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  <a:endParaRPr lang="en-US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5470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 pitchFamily="18" charset="0"/>
                          <a:cs typeface="Times New Roman" pitchFamily="18" charset="0"/>
                        </a:rPr>
                        <a:t>Direct material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Quantity (kg/ m</a:t>
                      </a:r>
                      <a:r>
                        <a:rPr lang="en-US" sz="16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Quantity (kg/ m</a:t>
                      </a:r>
                      <a:r>
                        <a:rPr lang="en-US" sz="16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Material cost </a:t>
                      </a: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($/</a:t>
                      </a: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kg)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Material cost ($/m</a:t>
                      </a:r>
                      <a:r>
                        <a:rPr lang="en-US" sz="16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471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Cement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0.13157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9.473684211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64943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Coarse aggregate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1145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229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0.6842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1.566842105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31269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Water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0.00289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0.092631579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71882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Fine aggregate (Sand)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630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2.155263158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6253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Steels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15.80246914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3.160493827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.7631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2.411955815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47921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D.M.C for 1 m</a:t>
                      </a:r>
                      <a:r>
                        <a:rPr lang="en-US" sz="16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2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 rowSpan="2">
                  <a:txBody>
                    <a:bodyPr/>
                    <a:lstStyle/>
                    <a:p>
                      <a:pPr rtl="1"/>
                      <a:endParaRPr lang="ar-SA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 rowSpan="2">
                  <a:txBody>
                    <a:bodyPr/>
                    <a:lstStyle/>
                    <a:p>
                      <a:pPr rtl="1"/>
                      <a:endParaRPr lang="ar-SA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15.70037687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47921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Monthly D.M.C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271,302.5123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  <a:tr h="6253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Yearly D.M.C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3,255,630.142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668" marR="28668" marT="0" marB="0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of Materials Used to Produce Walls</a:t>
            </a:r>
            <a:endParaRPr lang="ar-SA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صورة 18" descr="downlo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3150" y="4789742"/>
            <a:ext cx="2990850" cy="1756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Steel Usage for Walls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920880" cy="10869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1m length the weight of steel = (D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/162)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of1 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weight * # of bars * Price </a:t>
            </a:r>
            <a:endParaRPr lang="en-US" baseline="30000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علبة 4"/>
          <p:cNvSpPr/>
          <p:nvPr/>
        </p:nvSpPr>
        <p:spPr>
          <a:xfrm rot="5400000">
            <a:off x="1691680" y="2420888"/>
            <a:ext cx="432048" cy="2304256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كسهم مستقيم 6"/>
          <p:cNvCxnSpPr/>
          <p:nvPr/>
        </p:nvCxnSpPr>
        <p:spPr>
          <a:xfrm flipH="1" flipV="1">
            <a:off x="2699792" y="2996952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1403648" y="2636912"/>
            <a:ext cx="16561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8 mm diameter</a:t>
            </a:r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929190" y="3214686"/>
            <a:ext cx="121444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$ 2.41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علبة 4"/>
          <p:cNvSpPr/>
          <p:nvPr/>
        </p:nvSpPr>
        <p:spPr>
          <a:xfrm rot="5400000">
            <a:off x="1650452" y="3707342"/>
            <a:ext cx="432048" cy="2304256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7"/>
          <p:cNvSpPr txBox="1"/>
          <p:nvPr/>
        </p:nvSpPr>
        <p:spPr>
          <a:xfrm>
            <a:off x="1428728" y="4071942"/>
            <a:ext cx="22860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12 mm diameter</a:t>
            </a:r>
            <a:endParaRPr lang="ar-SA" dirty="0"/>
          </a:p>
        </p:txBody>
      </p:sp>
      <p:cxnSp>
        <p:nvCxnSpPr>
          <p:cNvPr id="14" name="رابط كسهم مستقيم 6"/>
          <p:cNvCxnSpPr/>
          <p:nvPr/>
        </p:nvCxnSpPr>
        <p:spPr>
          <a:xfrm flipH="1" flipV="1">
            <a:off x="2714612" y="4357694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428992" y="3143248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interior </a:t>
            </a:r>
            <a:endParaRPr lang="ar-SA" dirty="0"/>
          </a:p>
        </p:txBody>
      </p:sp>
      <p:sp>
        <p:nvSpPr>
          <p:cNvPr id="16" name="Rectangle 15"/>
          <p:cNvSpPr/>
          <p:nvPr/>
        </p:nvSpPr>
        <p:spPr>
          <a:xfrm>
            <a:off x="3453942" y="4643446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exterior </a:t>
            </a:r>
            <a:endParaRPr lang="ar-SA" dirty="0"/>
          </a:p>
        </p:txBody>
      </p:sp>
      <p:sp>
        <p:nvSpPr>
          <p:cNvPr id="17" name="مربع نص 9"/>
          <p:cNvSpPr txBox="1"/>
          <p:nvPr/>
        </p:nvSpPr>
        <p:spPr>
          <a:xfrm>
            <a:off x="4929190" y="4500570"/>
            <a:ext cx="151501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$ 13.26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0" grpId="0" animBg="1"/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89728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Cost of Materials Used to Produce HC-slab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300167"/>
              </p:ext>
            </p:extLst>
          </p:nvPr>
        </p:nvGraphicFramePr>
        <p:xfrm>
          <a:off x="0" y="2204381"/>
          <a:ext cx="9144000" cy="4501441"/>
        </p:xfrm>
        <a:graphic>
          <a:graphicData uri="http://schemas.openxmlformats.org/drawingml/2006/table">
            <a:tbl>
              <a:tblPr/>
              <a:tblGrid>
                <a:gridCol w="2580128"/>
                <a:gridCol w="1767015"/>
                <a:gridCol w="1494060"/>
                <a:gridCol w="3302797"/>
              </a:tblGrid>
              <a:tr h="79712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 material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Quantity (kg/m2)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 cost (NIS/kg)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 cost ($/1.2m2)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Cement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9.36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0.131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1.23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Coarse aggregate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247.6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0.68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Water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2573.16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0.00289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7.44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Fine aggregate (Sand)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4.25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0.017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0.072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Cables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.7631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668" marR="286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2.41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D.M.C  for (1 m2)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12.85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 D.M.C for(1.2 m2)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15.43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Monthly cost for 1.2 m2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Calibri"/>
                          <a:cs typeface="Arial"/>
                        </a:rPr>
                        <a:t>211,108.3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5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Yearly cost for 1.2 m2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1">
                        <a:latin typeface="Calibri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Calibri"/>
                          <a:cs typeface="Arial"/>
                        </a:rPr>
                        <a:t>2,533,300.7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539" marR="67539" marT="0" marB="0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cxnSp>
        <p:nvCxnSpPr>
          <p:cNvPr id="32" name="رابط مستقيم 31"/>
          <p:cNvCxnSpPr/>
          <p:nvPr/>
        </p:nvCxnSpPr>
        <p:spPr>
          <a:xfrm>
            <a:off x="7884368" y="980728"/>
            <a:ext cx="0" cy="7200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0" name="مجموعة 29"/>
          <p:cNvGrpSpPr/>
          <p:nvPr/>
        </p:nvGrpSpPr>
        <p:grpSpPr>
          <a:xfrm>
            <a:off x="179512" y="980728"/>
            <a:ext cx="6552728" cy="1089412"/>
            <a:chOff x="179512" y="980728"/>
            <a:chExt cx="8424936" cy="1089412"/>
          </a:xfrm>
        </p:grpSpPr>
        <p:grpSp>
          <p:nvGrpSpPr>
            <p:cNvPr id="33793" name="Group 37"/>
            <p:cNvGrpSpPr>
              <a:grpSpLocks/>
            </p:cNvGrpSpPr>
            <p:nvPr/>
          </p:nvGrpSpPr>
          <p:grpSpPr bwMode="auto">
            <a:xfrm>
              <a:off x="3059832" y="980728"/>
              <a:ext cx="4694237" cy="750887"/>
              <a:chOff x="2451" y="1660"/>
              <a:chExt cx="5955" cy="1181"/>
            </a:xfrm>
          </p:grpSpPr>
          <p:sp>
            <p:nvSpPr>
              <p:cNvPr id="19" name="Rectangle 20"/>
              <p:cNvSpPr>
                <a:spLocks noChangeArrowheads="1"/>
              </p:cNvSpPr>
              <p:nvPr/>
            </p:nvSpPr>
            <p:spPr bwMode="auto">
              <a:xfrm>
                <a:off x="2451" y="1660"/>
                <a:ext cx="5955" cy="118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>
                <a:off x="2624" y="1761"/>
                <a:ext cx="896" cy="9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>
                <a:off x="3784" y="1761"/>
                <a:ext cx="896" cy="9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990" y="1761"/>
                <a:ext cx="896" cy="9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8" name="Oval 24"/>
              <p:cNvSpPr>
                <a:spLocks noChangeArrowheads="1"/>
              </p:cNvSpPr>
              <p:nvPr/>
            </p:nvSpPr>
            <p:spPr bwMode="auto">
              <a:xfrm>
                <a:off x="6158" y="1761"/>
                <a:ext cx="896" cy="9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29" name="Oval 25"/>
              <p:cNvSpPr>
                <a:spLocks noChangeArrowheads="1"/>
              </p:cNvSpPr>
              <p:nvPr/>
            </p:nvSpPr>
            <p:spPr bwMode="auto">
              <a:xfrm>
                <a:off x="7333" y="1761"/>
                <a:ext cx="896" cy="9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cxnSp>
          <p:nvCxnSpPr>
            <p:cNvPr id="18" name="رابط مستقيم 17"/>
            <p:cNvCxnSpPr>
              <a:stCxn id="22" idx="6"/>
              <a:endCxn id="22" idx="2"/>
            </p:cNvCxnSpPr>
            <p:nvPr/>
          </p:nvCxnSpPr>
          <p:spPr>
            <a:xfrm flipH="1">
              <a:off x="3196205" y="1345998"/>
              <a:ext cx="706303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مربع نص 19"/>
            <p:cNvSpPr txBox="1"/>
            <p:nvPr/>
          </p:nvSpPr>
          <p:spPr>
            <a:xfrm>
              <a:off x="179512" y="980728"/>
              <a:ext cx="172819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 </a:t>
              </a:r>
              <a:r>
                <a:rPr lang="en-US" dirty="0" smtClean="0"/>
                <a:t> D =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14.52 cm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4572000" y="1700808"/>
              <a:ext cx="10801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1.2 m</a:t>
              </a:r>
              <a:endParaRPr lang="ar-SA" dirty="0"/>
            </a:p>
          </p:txBody>
        </p:sp>
        <p:sp>
          <p:nvSpPr>
            <p:cNvPr id="23" name="مربع نص 22"/>
            <p:cNvSpPr txBox="1"/>
            <p:nvPr/>
          </p:nvSpPr>
          <p:spPr>
            <a:xfrm>
              <a:off x="7524328" y="1124744"/>
              <a:ext cx="108012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/>
                <a:t>20 cm</a:t>
              </a:r>
              <a:endParaRPr lang="ar-SA" dirty="0"/>
            </a:p>
          </p:txBody>
        </p:sp>
        <p:cxnSp>
          <p:nvCxnSpPr>
            <p:cNvPr id="27" name="رابط كسهم مستقيم 26"/>
            <p:cNvCxnSpPr/>
            <p:nvPr/>
          </p:nvCxnSpPr>
          <p:spPr>
            <a:xfrm flipH="1" flipV="1">
              <a:off x="1907705" y="1196752"/>
              <a:ext cx="1512167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رابط مستقيم 33"/>
            <p:cNvCxnSpPr/>
            <p:nvPr/>
          </p:nvCxnSpPr>
          <p:spPr>
            <a:xfrm flipH="1">
              <a:off x="3059832" y="1844824"/>
              <a:ext cx="4752528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4" name="صورة 23" descr="deckenhohlplatten.gif"/>
          <p:cNvPicPr>
            <a:picLocks noChangeAspect="1"/>
          </p:cNvPicPr>
          <p:nvPr/>
        </p:nvPicPr>
        <p:blipFill>
          <a:blip r:embed="rId2" cstate="print"/>
          <a:srcRect l="10080" b="17617"/>
          <a:stretch>
            <a:fillRect/>
          </a:stretch>
        </p:blipFill>
        <p:spPr>
          <a:xfrm>
            <a:off x="6732240" y="908720"/>
            <a:ext cx="2411760" cy="1152128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Electricity Consumption In The Factory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Electricity of the factory include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Administrative building electricity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$3,092/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yr</a:t>
            </a:r>
            <a:endParaRPr lang="en-US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Batching &amp; mixing electricity</a:t>
            </a:r>
          </a:p>
          <a:p>
            <a:pPr algn="l" rtl="0"/>
            <a:r>
              <a:rPr lang="en-US" dirty="0" smtClean="0"/>
              <a:t>HC-slab electricity</a:t>
            </a:r>
          </a:p>
          <a:p>
            <a:pPr algn="l" rtl="0"/>
            <a:r>
              <a:rPr lang="en-US" dirty="0" smtClean="0"/>
              <a:t>Walls electricity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Batching &amp; Mixing Electricity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3645024"/>
          <a:ext cx="6023992" cy="2767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مستطيل 6"/>
          <p:cNvSpPr/>
          <p:nvPr/>
        </p:nvSpPr>
        <p:spPr>
          <a:xfrm>
            <a:off x="395536" y="2564904"/>
            <a:ext cx="309634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$15.067/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hr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28563" y="1412776"/>
            <a:ext cx="558359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Machines Electricity =84.2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kw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1 </a:t>
            </a:r>
            <a:r>
              <a:rPr lang="en-US" sz="24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kw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= .68 NIS</a:t>
            </a:r>
            <a:endParaRPr lang="en-US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Picture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5061889"/>
            <a:ext cx="2771800" cy="179611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HC-slab Electricity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4864"/>
            <a:ext cx="8686800" cy="4195936"/>
          </a:xfrm>
        </p:spPr>
        <p:txBody>
          <a:bodyPr/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Yearly cost = $ 64,364.3136/yr</a:t>
            </a:r>
          </a:p>
          <a:p>
            <a:pPr algn="l" rtl="0"/>
            <a:endParaRPr lang="en-US" dirty="0" smtClean="0"/>
          </a:p>
          <a:p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03427"/>
              </p:ext>
            </p:extLst>
          </p:nvPr>
        </p:nvGraphicFramePr>
        <p:xfrm>
          <a:off x="179512" y="3068960"/>
          <a:ext cx="8784977" cy="3115806"/>
        </p:xfrm>
        <a:graphic>
          <a:graphicData uri="http://schemas.openxmlformats.org/drawingml/2006/table">
            <a:tbl>
              <a:tblPr/>
              <a:tblGrid>
                <a:gridCol w="853566"/>
                <a:gridCol w="3322898"/>
                <a:gridCol w="1224136"/>
                <a:gridCol w="1512168"/>
                <a:gridCol w="1872209"/>
              </a:tblGrid>
              <a:tr h="64807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#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Machine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Electricity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kw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Electricity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($)/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Electricity ($)/hr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03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Electric skip for HC-slab production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0.197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0.196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168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Stressing abutment p7-300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5.5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0.984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0.984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8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Maturity control e9-8mc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530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Casting module extruder s5-1200e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0.068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0.068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8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Saw preparer s5-400p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116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20.758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20.757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1168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Lifting clamps p7-4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0.066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0.0118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0.0118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645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0" spc="75" dirty="0">
                          <a:solidFill>
                            <a:srgbClr val="4F81B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 cost</a:t>
                      </a:r>
                      <a:endParaRPr lang="en-US" sz="1800" i="1" spc="75" dirty="0">
                        <a:solidFill>
                          <a:srgbClr val="4F81BD"/>
                        </a:solidFill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Calibri"/>
                          <a:cs typeface="Arial"/>
                        </a:rPr>
                        <a:t>22.9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495" marR="66495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1245677"/>
            <a:ext cx="8496944" cy="9233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Total electricity cost for hollow core slab/hr =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22.913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+ 0.33 * 15.067</a:t>
            </a:r>
            <a:endParaRPr kumimoji="0" lang="en-US" sz="105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$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27.93 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deckenhohlplatten.gif"/>
          <p:cNvPicPr>
            <a:picLocks noChangeAspect="1"/>
          </p:cNvPicPr>
          <p:nvPr/>
        </p:nvPicPr>
        <p:blipFill>
          <a:blip r:embed="rId2" cstate="print"/>
          <a:srcRect l="10080" b="17617"/>
          <a:stretch>
            <a:fillRect/>
          </a:stretch>
        </p:blipFill>
        <p:spPr>
          <a:xfrm>
            <a:off x="6574532" y="0"/>
            <a:ext cx="2569468" cy="12241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040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rtl="0"/>
            <a:r>
              <a:rPr lang="ar-SA" dirty="0" smtClean="0"/>
              <a:t/>
            </a:r>
            <a:br>
              <a:rPr lang="ar-SA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dirty="0" smtClean="0">
                <a:solidFill>
                  <a:schemeClr val="tx1"/>
                </a:solidFill>
              </a:rPr>
              <a:t>Total electricity cost walls = </a:t>
            </a:r>
            <a:r>
              <a:rPr lang="en-US" sz="27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$101,113/year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185340"/>
              </p:ext>
            </p:extLst>
          </p:nvPr>
        </p:nvGraphicFramePr>
        <p:xfrm>
          <a:off x="467544" y="2348880"/>
          <a:ext cx="8208910" cy="252723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903984"/>
                <a:gridCol w="2334256"/>
                <a:gridCol w="1855285"/>
                <a:gridCol w="3115385"/>
              </a:tblGrid>
              <a:tr h="3674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Machine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Electricity(kw)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Electricity ($)/day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</a:tr>
              <a:tr h="35507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Pulling device for transfer wagon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5.5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0.98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</a:tr>
              <a:tr h="35507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Multifunction wagon s5-26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2.68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</a:tr>
              <a:tr h="31500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Maturity control e9-8mc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0.894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</a:tr>
              <a:tr h="331030">
                <a:tc>
                  <a:txBody>
                    <a:bodyPr/>
                    <a:lstStyle/>
                    <a:p>
                      <a:endParaRPr lang="en-US" sz="1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25.5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4.56</a:t>
                      </a:r>
                      <a:endParaRPr lang="en-US" sz="1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576" marR="66576" marT="0" marB="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323528" y="1628800"/>
            <a:ext cx="8568952" cy="4001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 electricity cost =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4.56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+ 0.66 * 15.067= $ 14.6/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hr</a:t>
            </a:r>
            <a:endParaRPr lang="ar-S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23528" y="260648"/>
            <a:ext cx="3522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F0AD00">
                    <a:satMod val="150000"/>
                  </a:srgbClr>
                </a:solidFill>
                <a:ea typeface="+mj-ea"/>
                <a:cs typeface="+mj-cs"/>
              </a:rPr>
              <a:t> </a:t>
            </a:r>
            <a:r>
              <a:rPr lang="en-US" sz="3600" b="1" dirty="0" smtClean="0">
                <a:ln w="1905"/>
                <a:gradFill>
                  <a:gsLst>
                    <a:gs pos="0">
                      <a:srgbClr val="C64847">
                        <a:shade val="20000"/>
                        <a:satMod val="200000"/>
                      </a:srgbClr>
                    </a:gs>
                    <a:gs pos="78000">
                      <a:srgbClr val="C648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648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Walls Electricity </a:t>
            </a:r>
            <a:endParaRPr lang="ar-SA" dirty="0"/>
          </a:p>
        </p:txBody>
      </p:sp>
      <p:pic>
        <p:nvPicPr>
          <p:cNvPr id="9" name="صورة 8" descr="pan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2750" y="5076825"/>
            <a:ext cx="2381250" cy="1781175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Depreciation for Production 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271464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dirty="0" smtClean="0"/>
              <a:t>HC-slab Depreciation =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$44,361/yr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Walls Depreciation =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$ 48,515/yr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6" name="صورة 5" descr="M-depreciation-image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93096"/>
            <a:ext cx="2286000" cy="25649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Depreciation of other items 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551362"/>
              </p:ext>
            </p:extLst>
          </p:nvPr>
        </p:nvGraphicFramePr>
        <p:xfrm>
          <a:off x="428596" y="2428875"/>
          <a:ext cx="8358245" cy="4062421"/>
        </p:xfrm>
        <a:graphic>
          <a:graphicData uri="http://schemas.openxmlformats.org/drawingml/2006/table">
            <a:tbl>
              <a:tblPr/>
              <a:tblGrid>
                <a:gridCol w="2071594"/>
                <a:gridCol w="2071594"/>
                <a:gridCol w="1063792"/>
                <a:gridCol w="1890258"/>
                <a:gridCol w="1261007"/>
              </a:tblGrid>
              <a:tr h="271008"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latin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Expected life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Cost($)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Depreciation/year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Dep./month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92163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Admin. Building construction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40 yr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217105.6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5427.64075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452.3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Admin. Furniture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10 yr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166.66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Fences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15000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750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62.5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Hangers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1252800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62640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5220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control lab.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10000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41.66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Guard room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5862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146.55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12.2125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Equipment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2895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579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48.25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Forklift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80000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4000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333.33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CAT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20yr with S.V $20000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100000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4000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333.33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Company car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10yr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48000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3010.3488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250.368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4370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Cameras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3263.15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326.315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27.19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Gates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7000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350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Arial"/>
                        </a:rPr>
                        <a:t>29.16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7100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Arial"/>
                        </a:rPr>
                        <a:t>Total cost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1400">
                        <a:latin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88,729.85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7393.66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911010"/>
              </p:ext>
            </p:extLst>
          </p:nvPr>
        </p:nvGraphicFramePr>
        <p:xfrm>
          <a:off x="323528" y="1421283"/>
          <a:ext cx="8643998" cy="207170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42418"/>
                <a:gridCol w="2142418"/>
                <a:gridCol w="1100161"/>
                <a:gridCol w="1954882"/>
                <a:gridCol w="1304119"/>
              </a:tblGrid>
              <a:tr h="560614"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Expected life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Cost($)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Depreciation/year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Dep./month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</a:tr>
              <a:tr h="95047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Admin. Building construction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40 yr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217105.6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5427.6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452.3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</a:tr>
              <a:tr h="560614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Admin. Furniture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10 yr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20000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166.66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17" marR="6581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Company Car Depreciation Calculations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464308"/>
              </p:ext>
            </p:extLst>
          </p:nvPr>
        </p:nvGraphicFramePr>
        <p:xfrm>
          <a:off x="323528" y="980728"/>
          <a:ext cx="6264696" cy="1801568"/>
        </p:xfrm>
        <a:graphic>
          <a:graphicData uri="http://schemas.openxmlformats.org/drawingml/2006/table">
            <a:tbl>
              <a:tblPr/>
              <a:tblGrid>
                <a:gridCol w="4189492"/>
                <a:gridCol w="2075204"/>
              </a:tblGrid>
              <a:tr h="33852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Item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Value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 price($)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3,482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Expected car life(km)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500,000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salvage value ($)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13,158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Expected car life(yr)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Distance(km)/yr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43,200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17955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Rate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020390"/>
              </p:ext>
            </p:extLst>
          </p:nvPr>
        </p:nvGraphicFramePr>
        <p:xfrm>
          <a:off x="251520" y="3140968"/>
          <a:ext cx="8352928" cy="3312369"/>
        </p:xfrm>
        <a:graphic>
          <a:graphicData uri="http://schemas.openxmlformats.org/drawingml/2006/table">
            <a:tbl>
              <a:tblPr/>
              <a:tblGrid>
                <a:gridCol w="814527"/>
                <a:gridCol w="1818913"/>
                <a:gridCol w="1842645"/>
                <a:gridCol w="2034198"/>
                <a:gridCol w="1842645"/>
              </a:tblGrid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Year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Market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Value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Usage Percent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Dep. Value /yr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Dep./month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34842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31831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3010.3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250.8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29081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2750.2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26568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2512.6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24273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2295.5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191.2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22176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2097.2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174.7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20260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1916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159.6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18509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1750.4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145.8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16910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1599.2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133.2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15449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1461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121.7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68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13158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0.0864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Arial"/>
                        </a:rPr>
                        <a:t>1334.8/</a:t>
                      </a:r>
                      <a:r>
                        <a:rPr lang="en-US" sz="1600" dirty="0" err="1" smtClean="0">
                          <a:latin typeface="Times New Roman"/>
                          <a:ea typeface="Times New Roman"/>
                          <a:cs typeface="Arial"/>
                        </a:rPr>
                        <a:t>yr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111.2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pic>
        <p:nvPicPr>
          <p:cNvPr id="7" name="صورة 4" descr="41546946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4300" y="1052736"/>
            <a:ext cx="2304256" cy="172819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Some Advantages of Precast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96752"/>
            <a:ext cx="7067128" cy="4623792"/>
          </a:xfrm>
        </p:spPr>
        <p:txBody>
          <a:bodyPr/>
          <a:lstStyle/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Quality</a:t>
            </a: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Durability</a:t>
            </a: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Speed of construction</a:t>
            </a: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flexibility</a:t>
            </a: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Can be cut to suit</a:t>
            </a: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High margins of design safety</a:t>
            </a:r>
          </a:p>
          <a:p>
            <a:pPr marL="514350" indent="-514350" algn="l" rtl="0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Reduces noise from building sites</a:t>
            </a:r>
          </a:p>
        </p:txBody>
      </p:sp>
      <p:pic>
        <p:nvPicPr>
          <p:cNvPr id="5" name="صورة 4" descr="P_Sol-Abridged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7" y="429309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Cost Summery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58248"/>
              </p:ext>
            </p:extLst>
          </p:nvPr>
        </p:nvGraphicFramePr>
        <p:xfrm>
          <a:off x="899592" y="1340768"/>
          <a:ext cx="7099088" cy="523432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88570"/>
                <a:gridCol w="3875132"/>
                <a:gridCol w="2735386"/>
              </a:tblGrid>
              <a:tr h="2730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#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Item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Cost($)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4407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Total salaries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332968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2762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/>
                        <a:t>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Material for walls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4632198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2302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Materials for HC-slab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2533300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51912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Electricity for administrative building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3092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1118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Electricity for HC-slab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64364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5394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Electricity for walls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101113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273024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Deprecation (walls)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48515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361839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/>
                        <a:t>7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Depreciation (HC-slab)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44361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35789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Depreciation of other items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85970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51912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Water consumption (administrative  building)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3157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43354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/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Other operational costs</a:t>
                      </a:r>
                      <a:endParaRPr lang="en-US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152,968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  <a:tr h="273024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Times New Roman" pitchFamily="18" charset="0"/>
                          <a:cs typeface="Times New Roman" pitchFamily="18" charset="0"/>
                        </a:rPr>
                        <a:t>Total costs</a:t>
                      </a:r>
                      <a:endParaRPr lang="en-US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8,002,013</a:t>
                      </a:r>
                      <a:endParaRPr lang="en-US" sz="18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8405" marR="58405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Financial Evaluation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56792"/>
            <a:ext cx="8229600" cy="4569371"/>
          </a:xfrm>
        </p:spPr>
        <p:txBody>
          <a:bodyPr>
            <a:normAutofit/>
          </a:bodyPr>
          <a:lstStyle/>
          <a:p>
            <a:pPr lvl="0" algn="l" rtl="0">
              <a:buNone/>
            </a:pPr>
            <a:r>
              <a:rPr lang="en-US" sz="2400" dirty="0" smtClean="0"/>
              <a:t>Reveals the project's </a:t>
            </a:r>
            <a:r>
              <a:rPr lang="en-US" sz="2400" dirty="0"/>
              <a:t>ability to generate income to cover its financial </a:t>
            </a:r>
            <a:r>
              <a:rPr lang="en-US" sz="2400" dirty="0" smtClean="0"/>
              <a:t>obligations.</a:t>
            </a:r>
          </a:p>
          <a:p>
            <a:pPr lvl="0"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b="1" dirty="0"/>
              <a:t>Financial Study includes the following :</a:t>
            </a:r>
          </a:p>
          <a:p>
            <a:pPr algn="l" rtl="0"/>
            <a:r>
              <a:rPr lang="en-US" sz="2400" dirty="0" smtClean="0"/>
              <a:t>Pay Back Period</a:t>
            </a:r>
            <a:endParaRPr lang="en-US" sz="2400" dirty="0"/>
          </a:p>
          <a:p>
            <a:pPr algn="l" rtl="0"/>
            <a:r>
              <a:rPr lang="en-US" sz="2400" dirty="0" smtClean="0"/>
              <a:t>Net </a:t>
            </a:r>
            <a:r>
              <a:rPr lang="en-US" sz="2400" dirty="0"/>
              <a:t>Present </a:t>
            </a:r>
            <a:r>
              <a:rPr lang="en-US" sz="2400" dirty="0" smtClean="0"/>
              <a:t>Value-NPV</a:t>
            </a:r>
            <a:endParaRPr lang="en-US" sz="2400" dirty="0"/>
          </a:p>
          <a:p>
            <a:pPr algn="l" rtl="0"/>
            <a:r>
              <a:rPr lang="en-US" sz="2400" dirty="0" smtClean="0"/>
              <a:t>Break-Even Point</a:t>
            </a:r>
            <a:endParaRPr lang="en-US" sz="2400" dirty="0"/>
          </a:p>
          <a:p>
            <a:pPr algn="l" rtl="0"/>
            <a:r>
              <a:rPr lang="en-US" sz="2400" dirty="0"/>
              <a:t>National profitability of the project</a:t>
            </a:r>
          </a:p>
          <a:p>
            <a:pPr algn="l" rtl="0"/>
            <a:r>
              <a:rPr lang="en-US" sz="2400" dirty="0"/>
              <a:t>Sensitivity </a:t>
            </a:r>
            <a:r>
              <a:rPr lang="en-US" sz="2400" dirty="0" smtClean="0"/>
              <a:t>Analysis</a:t>
            </a:r>
          </a:p>
          <a:p>
            <a:pPr algn="l" rtl="0"/>
            <a:r>
              <a:rPr lang="en-US" sz="2400" dirty="0" smtClean="0"/>
              <a:t>Risk Analysis</a:t>
            </a:r>
            <a:endParaRPr lang="en-US" sz="2400" dirty="0"/>
          </a:p>
          <a:p>
            <a:pPr lvl="0"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صورة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1044" y="4780714"/>
            <a:ext cx="3132956" cy="2077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839598"/>
              </p:ext>
            </p:extLst>
          </p:nvPr>
        </p:nvGraphicFramePr>
        <p:xfrm>
          <a:off x="395536" y="1340768"/>
          <a:ext cx="8280920" cy="166216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48272"/>
                <a:gridCol w="5832648"/>
              </a:tblGrid>
              <a:tr h="347164"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variable cost per unit ($)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4716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HCS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13.7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201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Interior walls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16.3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863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Exterior walls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003431"/>
              </p:ext>
            </p:extLst>
          </p:nvPr>
        </p:nvGraphicFramePr>
        <p:xfrm>
          <a:off x="395536" y="3068960"/>
          <a:ext cx="8352928" cy="73152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25425"/>
                <a:gridCol w="5927503"/>
              </a:tblGrid>
              <a:tr h="36129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Fixed Cost($)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34910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129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Over Head($)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8216.8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546124"/>
              </p:ext>
            </p:extLst>
          </p:nvPr>
        </p:nvGraphicFramePr>
        <p:xfrm>
          <a:off x="467544" y="4293095"/>
          <a:ext cx="8208912" cy="223224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316847"/>
                <a:gridCol w="5892065"/>
              </a:tblGrid>
              <a:tr h="457033"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Cost for each unit in $ </a:t>
                      </a: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=Total variable </a:t>
                      </a: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cost+(( Fixed + Overhead) /31920)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14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Times New Roman" pitchFamily="18" charset="0"/>
                          <a:cs typeface="Times New Roman" pitchFamily="18" charset="0"/>
                        </a:rPr>
                        <a:t>Product Type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 pitchFamily="18" charset="0"/>
                          <a:cs typeface="Times New Roman" pitchFamily="18" charset="0"/>
                        </a:rPr>
                        <a:t>Cost/Unit ($)</a:t>
                      </a:r>
                      <a:endParaRPr lang="en-US" sz="18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335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 pitchFamily="18" charset="0"/>
                          <a:cs typeface="Times New Roman" pitchFamily="18" charset="0"/>
                        </a:rPr>
                        <a:t>HCS</a:t>
                      </a:r>
                      <a:endParaRPr lang="en-US" sz="18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335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 pitchFamily="18" charset="0"/>
                          <a:cs typeface="Times New Roman" pitchFamily="18" charset="0"/>
                        </a:rPr>
                        <a:t>Interior walls</a:t>
                      </a:r>
                      <a:endParaRPr lang="en-US" sz="18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335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Times New Roman" pitchFamily="18" charset="0"/>
                          <a:cs typeface="Times New Roman" pitchFamily="18" charset="0"/>
                        </a:rPr>
                        <a:t>Exterior walls</a:t>
                      </a:r>
                      <a:endParaRPr lang="en-US" sz="18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1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395536" y="332656"/>
            <a:ext cx="21531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Pricing :</a:t>
            </a:r>
            <a:endParaRPr lang="ar-SA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of the Factory Products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5770984" cy="28792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HCS = $ 17.9</a:t>
            </a:r>
          </a:p>
          <a:p>
            <a:pPr algn="l">
              <a:buNone/>
            </a:pP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Interior walls =$ 21</a:t>
            </a:r>
          </a:p>
          <a:p>
            <a:pPr algn="l">
              <a:buNone/>
            </a:pP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Exterior Walls = $ 34</a:t>
            </a: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صورة 3" descr="downloa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509120"/>
            <a:ext cx="2638425" cy="173355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Financial Analysis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45891" r="33315" b="28516"/>
          <a:stretch>
            <a:fillRect/>
          </a:stretch>
        </p:blipFill>
        <p:spPr bwMode="auto">
          <a:xfrm>
            <a:off x="1331640" y="1772816"/>
            <a:ext cx="655826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99592" y="4653136"/>
            <a:ext cx="4572000" cy="13044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Net Present Value = $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15,743,225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Rate Of Return = 34.44%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Pay Back Period = 3.1 year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779912" y="2132856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 = 5%</a:t>
            </a:r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Break Even Point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200" dirty="0" smtClean="0"/>
              <a:t>                    </a:t>
            </a:r>
            <a:r>
              <a:rPr lang="en-US" sz="2200" dirty="0"/>
              <a:t>Overhead + Fixed Cost = </a:t>
            </a:r>
            <a:r>
              <a:rPr lang="en-US" sz="2200" dirty="0" smtClean="0"/>
              <a:t>P1X1+ P2X2 </a:t>
            </a:r>
            <a:r>
              <a:rPr lang="en-US" sz="2200" dirty="0"/>
              <a:t>+ </a:t>
            </a:r>
            <a:r>
              <a:rPr lang="en-US" sz="2200" dirty="0" smtClean="0"/>
              <a:t>P3X3 </a:t>
            </a:r>
            <a:endParaRPr lang="en-US" sz="2200" dirty="0"/>
          </a:p>
          <a:p>
            <a:pPr algn="l" rtl="0">
              <a:buNone/>
            </a:pPr>
            <a:r>
              <a:rPr lang="en-US" sz="2200" dirty="0"/>
              <a:t>Where  : </a:t>
            </a:r>
            <a:endParaRPr lang="en-US" sz="2200" b="1" dirty="0" smtClean="0"/>
          </a:p>
          <a:p>
            <a:pPr algn="l" rtl="0"/>
            <a:r>
              <a:rPr lang="en-US" sz="2400" dirty="0" smtClean="0"/>
              <a:t>X1 : # of hollow core slab items</a:t>
            </a:r>
          </a:p>
          <a:p>
            <a:pPr algn="l" rtl="0"/>
            <a:r>
              <a:rPr lang="en-US" sz="2400" dirty="0" smtClean="0"/>
              <a:t>X2 : # of interior walls items</a:t>
            </a:r>
          </a:p>
          <a:p>
            <a:pPr algn="l" rtl="0"/>
            <a:r>
              <a:rPr lang="en-US" sz="2400" dirty="0" smtClean="0"/>
              <a:t>X3 : # of exterior walls items</a:t>
            </a:r>
          </a:p>
          <a:p>
            <a:pPr algn="l" rtl="0">
              <a:buNone/>
            </a:pPr>
            <a:r>
              <a:rPr lang="en-US" sz="2200" dirty="0" smtClean="0"/>
              <a:t>By </a:t>
            </a:r>
            <a:r>
              <a:rPr lang="en-US" sz="2200" dirty="0"/>
              <a:t>solving the equations we get </a:t>
            </a:r>
            <a:r>
              <a:rPr lang="en-US" sz="2200" dirty="0" smtClean="0"/>
              <a:t>: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44906" r="58773" b="32454"/>
          <a:stretch>
            <a:fillRect/>
          </a:stretch>
        </p:blipFill>
        <p:spPr bwMode="auto">
          <a:xfrm>
            <a:off x="2411760" y="4221088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509120"/>
            <a:ext cx="2286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Break Even Point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With 0.05 scrap rate Break Even Point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For HC-S = 4110*(</a:t>
            </a:r>
            <a:r>
              <a:rPr lang="en-US" dirty="0"/>
              <a:t>1+.05) </a:t>
            </a:r>
            <a:r>
              <a:rPr lang="en-US" dirty="0" smtClean="0"/>
              <a:t>=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4316</a:t>
            </a:r>
            <a:endParaRPr lang="en-US" dirty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Exterior walls </a:t>
            </a:r>
            <a:r>
              <a:rPr lang="en-US" dirty="0"/>
              <a:t>= </a:t>
            </a:r>
            <a:r>
              <a:rPr lang="en-US" dirty="0" smtClean="0"/>
              <a:t>6231*(</a:t>
            </a:r>
            <a:r>
              <a:rPr lang="en-US" dirty="0"/>
              <a:t>1+.05) </a:t>
            </a:r>
            <a:r>
              <a:rPr lang="en-US" dirty="0" smtClean="0"/>
              <a:t>=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6542</a:t>
            </a:r>
            <a:endParaRPr lang="en-US" dirty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Interior walls </a:t>
            </a:r>
            <a:r>
              <a:rPr lang="en-US" dirty="0"/>
              <a:t>= </a:t>
            </a:r>
            <a:r>
              <a:rPr lang="en-US" dirty="0" smtClean="0"/>
              <a:t>1577*(</a:t>
            </a:r>
            <a:r>
              <a:rPr lang="en-US" dirty="0"/>
              <a:t>1+.05) </a:t>
            </a:r>
            <a:r>
              <a:rPr lang="en-US" dirty="0" smtClean="0"/>
              <a:t>=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1656</a:t>
            </a:r>
            <a:endParaRPr lang="en-US" dirty="0">
              <a:solidFill>
                <a:srgbClr val="FF0000"/>
              </a:solidFill>
            </a:endParaRPr>
          </a:p>
          <a:p>
            <a:pPr rtl="0">
              <a:buNone/>
            </a:pP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539552" y="1556792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2400" dirty="0" smtClean="0"/>
              <a:t>X1 = 4110</a:t>
            </a:r>
          </a:p>
          <a:p>
            <a:pPr algn="l" rtl="0">
              <a:buNone/>
            </a:pPr>
            <a:r>
              <a:rPr lang="en-US" sz="2400" dirty="0" smtClean="0"/>
              <a:t>X2 = 6231</a:t>
            </a:r>
          </a:p>
          <a:p>
            <a:pPr algn="l" rtl="0">
              <a:buNone/>
            </a:pPr>
            <a:r>
              <a:rPr lang="en-US" sz="2400" dirty="0" smtClean="0"/>
              <a:t>X3 = 1577</a:t>
            </a:r>
            <a:endParaRPr lang="en-US" sz="2400" dirty="0"/>
          </a:p>
        </p:txBody>
      </p:sp>
      <p:pic>
        <p:nvPicPr>
          <p:cNvPr id="5" name="صورة 4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04664"/>
            <a:ext cx="3689129" cy="2448272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l="26756" t="38188" r="29523" b="37203"/>
          <a:stretch>
            <a:fillRect/>
          </a:stretch>
        </p:blipFill>
        <p:spPr bwMode="auto">
          <a:xfrm>
            <a:off x="971600" y="2492896"/>
            <a:ext cx="7056784" cy="223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Sensitivity Analysis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1756792"/>
          </a:xfrm>
        </p:spPr>
        <p:txBody>
          <a:bodyPr/>
          <a:lstStyle/>
          <a:p>
            <a:pPr lvl="0" algn="l" rtl="0"/>
            <a:r>
              <a:rPr lang="en-US" sz="2400" dirty="0"/>
              <a:t>Steel price is increasing 25% of its value</a:t>
            </a:r>
          </a:p>
          <a:p>
            <a:pPr lvl="0" algn="l" rtl="0"/>
            <a:r>
              <a:rPr lang="en-US" sz="2400" dirty="0"/>
              <a:t>Cement price is increasing by 10% of its original value</a:t>
            </a:r>
          </a:p>
          <a:p>
            <a:pPr lvl="0" algn="l" rtl="0"/>
            <a:r>
              <a:rPr lang="en-US" sz="2400" dirty="0"/>
              <a:t>70% of plant full capacity is </a:t>
            </a:r>
            <a:r>
              <a:rPr lang="en-US" sz="2400" dirty="0" smtClean="0"/>
              <a:t>used</a:t>
            </a:r>
          </a:p>
          <a:p>
            <a:pPr lvl="0" algn="l" rtl="0"/>
            <a:endParaRPr lang="en-US" sz="2400" dirty="0"/>
          </a:p>
          <a:p>
            <a:pPr lvl="0" algn="l" rtl="0"/>
            <a:endParaRPr lang="en-US" sz="2400" dirty="0"/>
          </a:p>
          <a:p>
            <a:endParaRPr lang="ar-SA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5536" y="4869251"/>
            <a:ext cx="457349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Net Present Value = $ 6408966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Rate Of Return = 18.18 %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Pay Back Period = 6.22 years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l" rtl="0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Break Even Point = Hollow core slabs =</a:t>
            </a:r>
            <a:r>
              <a:rPr lang="en-US" dirty="0" smtClean="0"/>
              <a:t> 4316</a:t>
            </a:r>
            <a:endParaRPr lang="en-US" dirty="0"/>
          </a:p>
          <a:p>
            <a:pPr algn="l" rtl="0"/>
            <a:r>
              <a:rPr lang="en-US" dirty="0" smtClean="0"/>
              <a:t>                                         Interior walls    = 6542</a:t>
            </a:r>
            <a:endParaRPr lang="en-US" dirty="0"/>
          </a:p>
          <a:p>
            <a:pPr algn="l" rtl="0"/>
            <a:r>
              <a:rPr lang="en-US" dirty="0" smtClean="0"/>
              <a:t>                                         Exterior walls   =1656</a:t>
            </a: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779912" y="2924944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i</a:t>
            </a:r>
            <a:r>
              <a:rPr lang="en-US" dirty="0" smtClean="0"/>
              <a:t> = 5%</a:t>
            </a:r>
            <a:endParaRPr lang="ar-SA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Simulation Analysis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1520" y="908720"/>
            <a:ext cx="86764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using excel we used Random Between function  and doing 1000 iteration to compute NPV for the expected life of the project 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then we estimated the average NPV=15,049,866 , and standard deviation = 339,101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20888"/>
            <a:ext cx="621041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Simulation Analysis</a:t>
            </a:r>
            <a:endParaRPr lang="ar-SA" dirty="0"/>
          </a:p>
        </p:txBody>
      </p:sp>
      <p:pic>
        <p:nvPicPr>
          <p:cNvPr id="4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272808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539552" y="141277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95% confidence that  the NPV is more than 114502825 </a:t>
            </a:r>
            <a:endParaRPr lang="ar-SA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661" y="101659"/>
            <a:ext cx="8229600" cy="1143000"/>
          </a:xfrm>
        </p:spPr>
        <p:txBody>
          <a:bodyPr/>
          <a:lstStyle/>
          <a:p>
            <a:r>
              <a:rPr lang="en-US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Prestressed</a:t>
            </a: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Concrete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1920684"/>
            <a:ext cx="5852160" cy="4334256"/>
          </a:xfrm>
        </p:spPr>
      </p:pic>
    </p:spTree>
    <p:extLst>
      <p:ext uri="{BB962C8B-B14F-4D97-AF65-F5344CB8AC3E}">
        <p14:creationId xmlns:p14="http://schemas.microsoft.com/office/powerpoint/2010/main" val="55470114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Comparison</a:t>
            </a:r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64700"/>
              </p:ext>
            </p:extLst>
          </p:nvPr>
        </p:nvGraphicFramePr>
        <p:xfrm>
          <a:off x="371467" y="980728"/>
          <a:ext cx="8424936" cy="565880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40160"/>
                <a:gridCol w="3958278"/>
                <a:gridCol w="3026498"/>
              </a:tblGrid>
              <a:tr h="56899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Fresh</a:t>
                      </a:r>
                      <a:r>
                        <a:rPr lang="en-US" sz="32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concrete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Precast</a:t>
                      </a: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 concrete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32211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For </a:t>
                      </a: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solid slabs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($65-$70) +  Bleaching cost($8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u="sng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u="sng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 = $75</a:t>
                      </a:r>
                      <a:endParaRPr lang="en-US" sz="2000" b="1" u="sng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For HC-slabs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$21 +installation cost($3)+ transportation cost ($10)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T.C=$</a:t>
                      </a:r>
                      <a:r>
                        <a:rPr lang="en-US" sz="24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US" sz="2000" b="1" u="sng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10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For exterior walls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$60 + bleaching cost ($8)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u="sng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T.C= $68</a:t>
                      </a:r>
                      <a:endParaRPr lang="en-US" sz="2000" b="1" u="sng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For exterior walls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$40+$3+$10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T.C=$53</a:t>
                      </a:r>
                      <a:endParaRPr lang="en-US" sz="2000" b="1" u="sng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169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For interior walls(concrete) $35+bleaching cost ($15)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T.C=$50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If bricks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T.C=$17+$</a:t>
                      </a: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T.C=$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For interior walls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T.C = $18+$3+$</a:t>
                      </a:r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T.C </a:t>
                      </a:r>
                      <a:r>
                        <a:rPr lang="en-US" sz="2400" b="1" u="sng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=$31</a:t>
                      </a:r>
                      <a:endParaRPr lang="en-US" sz="2000" b="1" u="sng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35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Time </a:t>
                      </a: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needed to build floor of 500 m2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Exterior walls= 2 weeks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Interior walls =2 weeks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 pitchFamily="18" charset="0"/>
                          <a:cs typeface="Times New Roman" pitchFamily="18" charset="0"/>
                        </a:rPr>
                        <a:t>Bleaching = 3 weeks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 = 7 weeks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7-10 days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صورة 4" descr="account_compariso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0"/>
            <a:ext cx="3076972" cy="90872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Conclusion :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547864"/>
          </a:xfrm>
        </p:spPr>
        <p:txBody>
          <a:bodyPr/>
          <a:lstStyle/>
          <a:p>
            <a:pPr algn="l" rtl="0"/>
            <a:r>
              <a:rPr lang="en-US" dirty="0" smtClean="0"/>
              <a:t>From the results of Market study, Technical Study and Financial analysis results we can see that the project is Feasible</a:t>
            </a:r>
            <a:endParaRPr lang="ar-SA" dirty="0"/>
          </a:p>
        </p:txBody>
      </p:sp>
      <p:pic>
        <p:nvPicPr>
          <p:cNvPr id="6" name="عنصر نائب للمحتوى 3" descr="download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88639"/>
            <a:ext cx="3475087" cy="2602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ownload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720480"/>
            <a:ext cx="3384454" cy="3137520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51520" y="1268760"/>
            <a:ext cx="853244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Refusal of the Israeli national electricity company to provide the needed electricity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Finding suitable land with 12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donum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area, with a suitable location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Using suitable Crain for precast products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stability of the political and economic situation, in order to increase the demand on precast products.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Risk Analysis</a:t>
            </a:r>
            <a:endParaRPr lang="ar-SA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6203032" cy="1401344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dirty="0" smtClean="0">
                <a:ln/>
                <a:solidFill>
                  <a:schemeClr val="accent3"/>
                </a:solidFill>
              </a:rPr>
              <a:t>Production Line Recommendations :</a:t>
            </a:r>
            <a:endParaRPr lang="en-US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1"/>
            <a:ext cx="8784976" cy="513204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Use material economically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Contract with best vendors (quality, logistics and price)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Avoid excess amount of concrete to reduce waste cost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Avoid excess inventory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On time delivery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Reduce defective products  (training)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Establish preventive maintenance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Using mobile crane to facilitate the assembly in construction site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Contract with best transportation companies </a:t>
            </a:r>
            <a:endParaRPr lang="en-US" sz="2400" dirty="0"/>
          </a:p>
        </p:txBody>
      </p:sp>
      <p:pic>
        <p:nvPicPr>
          <p:cNvPr id="5" name="صورة 4" descr="Recommended-Rubber-Stamp1.jpg"/>
          <p:cNvPicPr>
            <a:picLocks noChangeAspect="1"/>
          </p:cNvPicPr>
          <p:nvPr/>
        </p:nvPicPr>
        <p:blipFill>
          <a:blip r:embed="rId2" cstate="print"/>
          <a:srcRect r="29524" b="10349"/>
          <a:stretch>
            <a:fillRect/>
          </a:stretch>
        </p:blipFill>
        <p:spPr>
          <a:xfrm>
            <a:off x="6732240" y="332656"/>
            <a:ext cx="1803641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509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ecommenda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8673" y="0"/>
            <a:ext cx="2335327" cy="195389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707088" cy="1251062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dirty="0" smtClean="0">
                <a:ln/>
                <a:solidFill>
                  <a:schemeClr val="accent3"/>
                </a:solidFill>
              </a:rPr>
              <a:t>General Recommendations</a:t>
            </a:r>
            <a:endParaRPr lang="ar-SA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4294967295"/>
          </p:nvPr>
        </p:nvSpPr>
        <p:spPr>
          <a:xfrm>
            <a:off x="179388" y="1700807"/>
            <a:ext cx="8964612" cy="3815755"/>
          </a:xfrm>
        </p:spPr>
        <p:txBody>
          <a:bodyPr>
            <a:noAutofit/>
          </a:bodyPr>
          <a:lstStyle/>
          <a:p>
            <a:pPr marL="457200" lvl="0" indent="-457200" algn="l" rtl="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cs typeface="+mj-cs"/>
              </a:rPr>
              <a:t>Starting </a:t>
            </a:r>
            <a:r>
              <a:rPr lang="en-US" sz="2400" dirty="0">
                <a:solidFill>
                  <a:schemeClr val="tx1"/>
                </a:solidFill>
                <a:cs typeface="+mj-cs"/>
              </a:rPr>
              <a:t>the implementation of the project after obtaining the necessary licenses from the relevant authorities</a:t>
            </a:r>
            <a:r>
              <a:rPr lang="en-US" sz="24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marL="457200" lvl="0" indent="-457200" algn="l" rtl="0"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cs typeface="+mj-cs"/>
            </a:endParaRP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cs typeface="+mj-cs"/>
              </a:rPr>
              <a:t> Choose suitable land which needs less settling to reduce the cost of </a:t>
            </a:r>
            <a:r>
              <a:rPr lang="en-US" sz="2400" dirty="0" smtClean="0">
                <a:solidFill>
                  <a:schemeClr val="tx1"/>
                </a:solidFill>
                <a:cs typeface="+mj-cs"/>
              </a:rPr>
              <a:t>preparation</a:t>
            </a:r>
            <a:endParaRPr lang="en-US" sz="2400" dirty="0">
              <a:solidFill>
                <a:schemeClr val="tx1"/>
              </a:solidFill>
              <a:cs typeface="+mj-cs"/>
            </a:endParaRPr>
          </a:p>
          <a:p>
            <a:pPr marL="457200" lvl="0" indent="-457200" algn="l" rtl="0"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cs typeface="+mj-cs"/>
            </a:endParaRP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cs typeface="+mj-cs"/>
              </a:rPr>
              <a:t>Engineering </a:t>
            </a:r>
            <a:r>
              <a:rPr lang="en-US" sz="2400" dirty="0">
                <a:solidFill>
                  <a:schemeClr val="tx1"/>
                </a:solidFill>
                <a:cs typeface="+mj-cs"/>
              </a:rPr>
              <a:t>association should spread awareness between people about precast and its advantages comparable to fresh </a:t>
            </a:r>
            <a:r>
              <a:rPr lang="en-US" sz="2400" dirty="0" smtClean="0">
                <a:solidFill>
                  <a:schemeClr val="tx1"/>
                </a:solidFill>
                <a:cs typeface="+mj-cs"/>
              </a:rPr>
              <a:t>concrete</a:t>
            </a:r>
          </a:p>
          <a:p>
            <a:pPr marL="457200" lvl="0" indent="-457200" algn="l" rtl="0"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cs typeface="+mj-cs"/>
            </a:endParaRPr>
          </a:p>
          <a:p>
            <a:pPr marL="457200" lvl="0" indent="-457200" algn="l" rtl="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cs typeface="+mj-cs"/>
              </a:rPr>
              <a:t>Buying trucks in future to transport precast products since the cost of  precast products doesn't include  transportation cost and the one who purchase precast products incurred the cost of transportation</a:t>
            </a:r>
          </a:p>
          <a:p>
            <a:pPr marL="457200" indent="-457200" algn="l">
              <a:buFont typeface="+mj-lt"/>
              <a:buAutoNum type="arabicPeriod"/>
            </a:pPr>
            <a:endParaRPr lang="ar-SA" sz="2000" dirty="0">
              <a:solidFill>
                <a:schemeClr val="tx1"/>
              </a:solidFill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THANK-YOU-CLIP-AR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8064896" cy="5195446"/>
          </a:xfrm>
        </p:spPr>
      </p:pic>
      <p:pic>
        <p:nvPicPr>
          <p:cNvPr id="3" name="صورة 2" descr="graduated-smile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149080"/>
            <a:ext cx="2634543" cy="210763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17" y="58627"/>
            <a:ext cx="8229600" cy="1143000"/>
          </a:xfrm>
        </p:spPr>
        <p:txBody>
          <a:bodyPr/>
          <a:lstStyle/>
          <a:p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Hollow Core Slabs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464" y="5583336"/>
            <a:ext cx="3330504" cy="12402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91672" y="2348880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Features :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1- Light Weight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2-Large spans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3-Material savings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4-Hold heavy loads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5-Sound insulation</a:t>
            </a:r>
            <a:b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</a:br>
            <a:endParaRPr lang="en-US" sz="2400" dirty="0">
              <a:solidFill>
                <a:schemeClr val="accent4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" name="عنصر نائب للمحتوى 9" descr="img_hcs_small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5579428" cy="2808312"/>
          </a:xfrm>
        </p:spPr>
      </p:pic>
    </p:spTree>
    <p:extLst>
      <p:ext uri="{BB962C8B-B14F-4D97-AF65-F5344CB8AC3E}">
        <p14:creationId xmlns:p14="http://schemas.microsoft.com/office/powerpoint/2010/main" val="3290211833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74" y="413627"/>
            <a:ext cx="8229600" cy="1143000"/>
          </a:xfrm>
        </p:spPr>
        <p:txBody>
          <a:bodyPr/>
          <a:lstStyle/>
          <a:p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Walls &amp; Panels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412776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1-High level of insulation</a:t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2-Complex shapes</a:t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3-less finishing process </a:t>
            </a:r>
          </a:p>
          <a:p>
            <a:pPr algn="l" rtl="0"/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4- Speed in construction 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صورة 6" descr="Precast_Compound_wall_Pan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6787" y="3429000"/>
            <a:ext cx="4224469" cy="3168352"/>
          </a:xfrm>
          <a:prstGeom prst="rect">
            <a:avLst/>
          </a:prstGeom>
        </p:spPr>
      </p:pic>
      <p:pic>
        <p:nvPicPr>
          <p:cNvPr id="9" name="صورة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456384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760968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6203032" cy="936104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Problem Statement</a:t>
            </a:r>
            <a:endParaRPr lang="ar-SA" sz="4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25609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idea of the project comes from the attributes that is characterized by precast concrete compared with in place concrete.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Widespread use of precast concrete around the world  and not used in Palestine.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This project deals with undertake a feasibility study, with all of its components .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6336704" cy="1252728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Feasibility Study Components</a:t>
            </a:r>
            <a:endParaRPr lang="ar-SA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0" y="1124744"/>
          <a:ext cx="882047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4330</TotalTime>
  <Words>2214</Words>
  <Application>Microsoft Office PowerPoint</Application>
  <PresentationFormat>On-screen Show (4:3)</PresentationFormat>
  <Paragraphs>840</Paragraphs>
  <Slides>55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70" baseType="lpstr">
      <vt:lpstr>GungsuhChe</vt:lpstr>
      <vt:lpstr>Aharoni</vt:lpstr>
      <vt:lpstr>Andalus</vt:lpstr>
      <vt:lpstr>Arial</vt:lpstr>
      <vt:lpstr>Calibri</vt:lpstr>
      <vt:lpstr>Cambria</vt:lpstr>
      <vt:lpstr>Corbel</vt:lpstr>
      <vt:lpstr>Franklin Gothic Book</vt:lpstr>
      <vt:lpstr>Symbol</vt:lpstr>
      <vt:lpstr>Tahoma</vt:lpstr>
      <vt:lpstr>Times New Roman</vt:lpstr>
      <vt:lpstr>Wingdings</vt:lpstr>
      <vt:lpstr>Wingdings 2</vt:lpstr>
      <vt:lpstr>Wingdings 3</vt:lpstr>
      <vt:lpstr>وحدة نمطية</vt:lpstr>
      <vt:lpstr>Feasibility study for  precast concrete factory </vt:lpstr>
      <vt:lpstr>Outline </vt:lpstr>
      <vt:lpstr>Introduction </vt:lpstr>
      <vt:lpstr>Some Advantages of Precast</vt:lpstr>
      <vt:lpstr>Prestressed Concrete</vt:lpstr>
      <vt:lpstr>Hollow Core Slabs</vt:lpstr>
      <vt:lpstr>Walls &amp; Panels</vt:lpstr>
      <vt:lpstr>Problem Statement</vt:lpstr>
      <vt:lpstr>Feasibility Study Components</vt:lpstr>
      <vt:lpstr>Market Study </vt:lpstr>
      <vt:lpstr> Interviews</vt:lpstr>
      <vt:lpstr>Interviews Results </vt:lpstr>
      <vt:lpstr>Questionnaire Form</vt:lpstr>
      <vt:lpstr>SPSS Analysis</vt:lpstr>
      <vt:lpstr>Questionnaire Results </vt:lpstr>
      <vt:lpstr>Total Expected Demand</vt:lpstr>
      <vt:lpstr>Market Share</vt:lpstr>
      <vt:lpstr>Technical Study :</vt:lpstr>
      <vt:lpstr>Floors Production Steps</vt:lpstr>
      <vt:lpstr>Gantt Chart</vt:lpstr>
      <vt:lpstr>Walls Production</vt:lpstr>
      <vt:lpstr>Administrative Building</vt:lpstr>
      <vt:lpstr>Organizational Structure </vt:lpstr>
      <vt:lpstr>Plant Layout</vt:lpstr>
      <vt:lpstr>Establishment Cost</vt:lpstr>
      <vt:lpstr>Operational Cost </vt:lpstr>
      <vt:lpstr>Total Salaries</vt:lpstr>
      <vt:lpstr>Production Capacity of The Precast Concrete Products</vt:lpstr>
      <vt:lpstr>Cost of Materials Used to Produce Walls</vt:lpstr>
      <vt:lpstr>Cost of Materials Used to Produce Walls</vt:lpstr>
      <vt:lpstr>Steel Usage for Walls</vt:lpstr>
      <vt:lpstr>Cost of Materials Used to Produce HC-slab</vt:lpstr>
      <vt:lpstr>Electricity Consumption In The Factory</vt:lpstr>
      <vt:lpstr>Batching &amp; Mixing Electricity </vt:lpstr>
      <vt:lpstr>HC-slab Electricity </vt:lpstr>
      <vt:lpstr>    Total electricity cost walls = $101,113/year   </vt:lpstr>
      <vt:lpstr>Depreciation for Production Lines</vt:lpstr>
      <vt:lpstr>Depreciation of other items </vt:lpstr>
      <vt:lpstr>Company Car Depreciation Calculations</vt:lpstr>
      <vt:lpstr>Operational Cost Summery</vt:lpstr>
      <vt:lpstr>Financial Evaluation</vt:lpstr>
      <vt:lpstr>PowerPoint Presentation</vt:lpstr>
      <vt:lpstr>Price of the Factory Products</vt:lpstr>
      <vt:lpstr>Financial Analysis</vt:lpstr>
      <vt:lpstr>Break Even Point</vt:lpstr>
      <vt:lpstr>Break Even Point</vt:lpstr>
      <vt:lpstr>Sensitivity Analysis</vt:lpstr>
      <vt:lpstr>Simulation Analysis</vt:lpstr>
      <vt:lpstr>Simulation Analysis</vt:lpstr>
      <vt:lpstr>Comparison </vt:lpstr>
      <vt:lpstr>Conclusion :</vt:lpstr>
      <vt:lpstr>Risk Analysis</vt:lpstr>
      <vt:lpstr>Production Line Recommendations :</vt:lpstr>
      <vt:lpstr>General Recommendations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Interviews Results :</dc:title>
  <dc:creator>CD City</dc:creator>
  <cp:lastModifiedBy>Student</cp:lastModifiedBy>
  <cp:revision>133</cp:revision>
  <dcterms:created xsi:type="dcterms:W3CDTF">2014-12-11T16:39:24Z</dcterms:created>
  <dcterms:modified xsi:type="dcterms:W3CDTF">2016-02-08T08:54:57Z</dcterms:modified>
</cp:coreProperties>
</file>