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16"/>
    <p:sldId id="257" r:id="rId17"/>
    <p:sldId id="258" r:id="rId18"/>
    <p:sldId id="259" r:id="rId19"/>
    <p:sldId id="260" r:id="rId20"/>
    <p:sldId id="261" r:id="rId21"/>
    <p:sldId id="262" r:id="rId22"/>
    <p:sldId id="263" r:id="rId23"/>
    <p:sldId id="264" r:id="rId24"/>
    <p:sldId id="265" r:id="rId25"/>
    <p:sldId id="266" r:id="rId26"/>
    <p:sldId id="267" r:id="rId27"/>
    <p:sldId id="268" r:id="rId28"/>
    <p:sldId id="269" r:id="rId29"/>
  </p:sldIdLst>
  <p:sldSz cx="18288000" cy="10287000"/>
  <p:notesSz cx="6858000" cy="9144000"/>
  <p:embeddedFontLst>
    <p:embeddedFont>
      <p:font typeface="Arimo" charset="1" panose="020B0604020202020204"/>
      <p:regular r:id="rId6"/>
    </p:embeddedFont>
    <p:embeddedFont>
      <p:font typeface="Arimo Bold" charset="1" panose="020B0704020202020204"/>
      <p:regular r:id="rId7"/>
    </p:embeddedFont>
    <p:embeddedFont>
      <p:font typeface="Arimo Italics" charset="1" panose="020B0604020202090204"/>
      <p:regular r:id="rId8"/>
    </p:embeddedFont>
    <p:embeddedFont>
      <p:font typeface="Arimo Bold Italics" charset="1" panose="020B0704020202090204"/>
      <p:regular r:id="rId9"/>
    </p:embeddedFont>
    <p:embeddedFont>
      <p:font typeface="Open Sauce" charset="1" panose="00000500000000000000"/>
      <p:regular r:id="rId10"/>
    </p:embeddedFont>
    <p:embeddedFont>
      <p:font typeface="Open Sauce Bold" charset="1" panose="00000800000000000000"/>
      <p:regular r:id="rId11"/>
    </p:embeddedFont>
    <p:embeddedFont>
      <p:font typeface="Open Sauce Italics" charset="1" panose="00000500000000000000"/>
      <p:regular r:id="rId12"/>
    </p:embeddedFont>
    <p:embeddedFont>
      <p:font typeface="Open Sauce Bold Italics" charset="1" panose="00000800000000000000"/>
      <p:regular r:id="rId13"/>
    </p:embeddedFont>
    <p:embeddedFont>
      <p:font typeface="Codec Pro ExtraBold" charset="1" panose="00000700000000000000"/>
      <p:regular r:id="rId14"/>
    </p:embeddedFont>
    <p:embeddedFont>
      <p:font typeface="Codec Pro ExtraBold Bold" charset="1" panose="00000900000000000000"/>
      <p:regular r:id="rId1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fonts/font10.fntdata" Type="http://schemas.openxmlformats.org/officeDocument/2006/relationships/font"/><Relationship Id="rId11" Target="fonts/font11.fntdata" Type="http://schemas.openxmlformats.org/officeDocument/2006/relationships/font"/><Relationship Id="rId12" Target="fonts/font12.fntdata" Type="http://schemas.openxmlformats.org/officeDocument/2006/relationships/font"/><Relationship Id="rId13" Target="fonts/font13.fntdata" Type="http://schemas.openxmlformats.org/officeDocument/2006/relationships/font"/><Relationship Id="rId14" Target="fonts/font14.fntdata" Type="http://schemas.openxmlformats.org/officeDocument/2006/relationships/font"/><Relationship Id="rId15" Target="fonts/font15.fntdata" Type="http://schemas.openxmlformats.org/officeDocument/2006/relationships/font"/><Relationship Id="rId16" Target="slides/slide1.xml" Type="http://schemas.openxmlformats.org/officeDocument/2006/relationships/slide"/><Relationship Id="rId17" Target="slides/slide2.xml" Type="http://schemas.openxmlformats.org/officeDocument/2006/relationships/slide"/><Relationship Id="rId18" Target="slides/slide3.xml" Type="http://schemas.openxmlformats.org/officeDocument/2006/relationships/slide"/><Relationship Id="rId19" Target="slides/slide4.xml" Type="http://schemas.openxmlformats.org/officeDocument/2006/relationships/slide"/><Relationship Id="rId2" Target="presProps.xml" Type="http://schemas.openxmlformats.org/officeDocument/2006/relationships/presProps"/><Relationship Id="rId20" Target="slides/slide5.xml" Type="http://schemas.openxmlformats.org/officeDocument/2006/relationships/slide"/><Relationship Id="rId21" Target="slides/slide6.xml" Type="http://schemas.openxmlformats.org/officeDocument/2006/relationships/slide"/><Relationship Id="rId22" Target="slides/slide7.xml" Type="http://schemas.openxmlformats.org/officeDocument/2006/relationships/slide"/><Relationship Id="rId23" Target="slides/slide8.xml" Type="http://schemas.openxmlformats.org/officeDocument/2006/relationships/slide"/><Relationship Id="rId24" Target="slides/slide9.xml" Type="http://schemas.openxmlformats.org/officeDocument/2006/relationships/slide"/><Relationship Id="rId25" Target="slides/slide10.xml" Type="http://schemas.openxmlformats.org/officeDocument/2006/relationships/slide"/><Relationship Id="rId26" Target="slides/slide11.xml" Type="http://schemas.openxmlformats.org/officeDocument/2006/relationships/slide"/><Relationship Id="rId27" Target="slides/slide12.xml" Type="http://schemas.openxmlformats.org/officeDocument/2006/relationships/slide"/><Relationship Id="rId28" Target="slides/slide13.xml" Type="http://schemas.openxmlformats.org/officeDocument/2006/relationships/slide"/><Relationship Id="rId29" Target="slides/slide14.xml" Type="http://schemas.openxmlformats.org/officeDocument/2006/relationships/slide"/><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fonts/font6.fntdata" Type="http://schemas.openxmlformats.org/officeDocument/2006/relationships/font"/><Relationship Id="rId7" Target="fonts/font7.fntdata" Type="http://schemas.openxmlformats.org/officeDocument/2006/relationships/font"/><Relationship Id="rId8" Target="fonts/font8.fntdata" Type="http://schemas.openxmlformats.org/officeDocument/2006/relationships/font"/><Relationship Id="rId9" Target="fonts/font9.fntdata" Type="http://schemas.openxmlformats.org/officeDocument/2006/relationships/font"/></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s>
</file>

<file path=ppt/slides/_rels/slide10.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9.png" Type="http://schemas.openxmlformats.org/officeDocument/2006/relationships/image"/><Relationship Id="rId3" Target="../media/image40.png" Type="http://schemas.openxmlformats.org/officeDocument/2006/relationships/image"/><Relationship Id="rId4" Target="../media/image41.svg" Type="http://schemas.openxmlformats.org/officeDocument/2006/relationships/image"/><Relationship Id="rId5" Target="../media/image42.png" Type="http://schemas.openxmlformats.org/officeDocument/2006/relationships/image"/><Relationship Id="rId6" Target="../media/image43.png" Type="http://schemas.openxmlformats.org/officeDocument/2006/relationships/image"/><Relationship Id="rId7" Target="../media/image44.png" Type="http://schemas.openxmlformats.org/officeDocument/2006/relationships/image"/></Relationships>
</file>

<file path=ppt/slides/_rels/slide1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9.png" Type="http://schemas.openxmlformats.org/officeDocument/2006/relationships/image"/><Relationship Id="rId3" Target="../media/image34.jpeg" Type="http://schemas.openxmlformats.org/officeDocument/2006/relationships/image"/><Relationship Id="rId4" Target="../media/image45.png" Type="http://schemas.openxmlformats.org/officeDocument/2006/relationships/image"/><Relationship Id="rId5" Target="../media/image46.pn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5.jpe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s>
</file>

<file path=ppt/slides/_rels/slide14.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47.pn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6.jpe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15.png" Type="http://schemas.openxmlformats.org/officeDocument/2006/relationships/image"/><Relationship Id="rId11" Target="../media/image16.sv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9.png" Type="http://schemas.openxmlformats.org/officeDocument/2006/relationships/image"/><Relationship Id="rId5" Target="../media/image10.svg" Type="http://schemas.openxmlformats.org/officeDocument/2006/relationships/image"/><Relationship Id="rId6" Target="../media/image11.png" Type="http://schemas.openxmlformats.org/officeDocument/2006/relationships/image"/><Relationship Id="rId7" Target="../media/image12.svg" Type="http://schemas.openxmlformats.org/officeDocument/2006/relationships/image"/><Relationship Id="rId8" Target="../media/image13.png" Type="http://schemas.openxmlformats.org/officeDocument/2006/relationships/image"/><Relationship Id="rId9" Target="../media/image14.sv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7.png" Type="http://schemas.openxmlformats.org/officeDocument/2006/relationships/image"/><Relationship Id="rId3" Target="../media/image18.sv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7.png" Type="http://schemas.openxmlformats.org/officeDocument/2006/relationships/image"/><Relationship Id="rId11" Target="../media/image28.svg" Type="http://schemas.openxmlformats.org/officeDocument/2006/relationships/image"/><Relationship Id="rId12" Target="../media/image17.png" Type="http://schemas.openxmlformats.org/officeDocument/2006/relationships/image"/><Relationship Id="rId13" Target="../media/image18.svg" Type="http://schemas.openxmlformats.org/officeDocument/2006/relationships/image"/><Relationship Id="rId2" Target="../media/image19.png" Type="http://schemas.openxmlformats.org/officeDocument/2006/relationships/image"/><Relationship Id="rId3" Target="../media/image20.svg" Type="http://schemas.openxmlformats.org/officeDocument/2006/relationships/image"/><Relationship Id="rId4" Target="../media/image21.png" Type="http://schemas.openxmlformats.org/officeDocument/2006/relationships/image"/><Relationship Id="rId5" Target="../media/image22.svg" Type="http://schemas.openxmlformats.org/officeDocument/2006/relationships/image"/><Relationship Id="rId6" Target="../media/image23.png" Type="http://schemas.openxmlformats.org/officeDocument/2006/relationships/image"/><Relationship Id="rId7" Target="../media/image24.svg" Type="http://schemas.openxmlformats.org/officeDocument/2006/relationships/image"/><Relationship Id="rId8" Target="../media/image25.png" Type="http://schemas.openxmlformats.org/officeDocument/2006/relationships/image"/><Relationship Id="rId9" Target="../media/image26.sv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9.png" Type="http://schemas.openxmlformats.org/officeDocument/2006/relationships/image"/><Relationship Id="rId3" Target="../media/image30.png" Type="http://schemas.openxmlformats.org/officeDocument/2006/relationships/image"/><Relationship Id="rId4" Target="../media/image31.svg" Type="http://schemas.openxmlformats.org/officeDocument/2006/relationships/image"/><Relationship Id="rId5" Target="../media/image32.png" Type="http://schemas.openxmlformats.org/officeDocument/2006/relationships/image"/><Relationship Id="rId6" Target="../media/image33.svg" Type="http://schemas.openxmlformats.org/officeDocument/2006/relationships/image"/><Relationship Id="rId7" Target="../media/image34.jpe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5.jpe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 Id="rId5" Target="../media/image36.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7.jpe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8.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DFBFB"/>
        </a:solidFill>
      </p:bgPr>
    </p:bg>
    <p:spTree>
      <p:nvGrpSpPr>
        <p:cNvPr id="1" name=""/>
        <p:cNvGrpSpPr/>
        <p:nvPr/>
      </p:nvGrpSpPr>
      <p:grpSpPr>
        <a:xfrm>
          <a:off x="0" y="0"/>
          <a:ext cx="0" cy="0"/>
          <a:chOff x="0" y="0"/>
          <a:chExt cx="0" cy="0"/>
        </a:xfrm>
      </p:grpSpPr>
      <p:grpSp>
        <p:nvGrpSpPr>
          <p:cNvPr name="Group 2" id="2"/>
          <p:cNvGrpSpPr/>
          <p:nvPr/>
        </p:nvGrpSpPr>
        <p:grpSpPr>
          <a:xfrm rot="0">
            <a:off x="12974764" y="-207071"/>
            <a:ext cx="3086100" cy="11299900"/>
            <a:chOff x="0" y="0"/>
            <a:chExt cx="812800" cy="2976105"/>
          </a:xfrm>
        </p:grpSpPr>
        <p:sp>
          <p:nvSpPr>
            <p:cNvPr name="Freeform 3" id="3"/>
            <p:cNvSpPr/>
            <p:nvPr/>
          </p:nvSpPr>
          <p:spPr>
            <a:xfrm flipH="false" flipV="false" rot="0">
              <a:off x="0" y="0"/>
              <a:ext cx="812800" cy="2976105"/>
            </a:xfrm>
            <a:custGeom>
              <a:avLst/>
              <a:gdLst/>
              <a:ahLst/>
              <a:cxnLst/>
              <a:rect r="r" b="b" t="t" l="l"/>
              <a:pathLst>
                <a:path h="2976105" w="812800">
                  <a:moveTo>
                    <a:pt x="0" y="0"/>
                  </a:moveTo>
                  <a:lnTo>
                    <a:pt x="812800" y="0"/>
                  </a:lnTo>
                  <a:lnTo>
                    <a:pt x="812800" y="2976105"/>
                  </a:lnTo>
                  <a:lnTo>
                    <a:pt x="0" y="2976105"/>
                  </a:lnTo>
                  <a:close/>
                </a:path>
              </a:pathLst>
            </a:custGeom>
            <a:solidFill>
              <a:srgbClr val="1C5739"/>
            </a:solidFill>
          </p:spPr>
        </p:sp>
        <p:sp>
          <p:nvSpPr>
            <p:cNvPr name="TextBox 4" id="4"/>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5" id="5"/>
          <p:cNvSpPr/>
          <p:nvPr/>
        </p:nvSpPr>
        <p:spPr>
          <a:xfrm flipH="false" flipV="false" rot="0">
            <a:off x="16384715" y="9009597"/>
            <a:ext cx="3806571" cy="2083232"/>
          </a:xfrm>
          <a:custGeom>
            <a:avLst/>
            <a:gdLst/>
            <a:ahLst/>
            <a:cxnLst/>
            <a:rect r="r" b="b" t="t" l="l"/>
            <a:pathLst>
              <a:path h="2083232" w="3806571">
                <a:moveTo>
                  <a:pt x="0" y="0"/>
                </a:moveTo>
                <a:lnTo>
                  <a:pt x="3806570" y="0"/>
                </a:lnTo>
                <a:lnTo>
                  <a:pt x="3806570" y="2083232"/>
                </a:lnTo>
                <a:lnTo>
                  <a:pt x="0" y="208323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6" id="6"/>
          <p:cNvGrpSpPr/>
          <p:nvPr/>
        </p:nvGrpSpPr>
        <p:grpSpPr>
          <a:xfrm rot="0">
            <a:off x="-1543050" y="-558218"/>
            <a:ext cx="3086100" cy="11299900"/>
            <a:chOff x="0" y="0"/>
            <a:chExt cx="812800" cy="2976105"/>
          </a:xfrm>
        </p:grpSpPr>
        <p:sp>
          <p:nvSpPr>
            <p:cNvPr name="Freeform 7" id="7"/>
            <p:cNvSpPr/>
            <p:nvPr/>
          </p:nvSpPr>
          <p:spPr>
            <a:xfrm flipH="false" flipV="false" rot="0">
              <a:off x="0" y="0"/>
              <a:ext cx="812800" cy="2976105"/>
            </a:xfrm>
            <a:custGeom>
              <a:avLst/>
              <a:gdLst/>
              <a:ahLst/>
              <a:cxnLst/>
              <a:rect r="r" b="b" t="t" l="l"/>
              <a:pathLst>
                <a:path h="2976105" w="812800">
                  <a:moveTo>
                    <a:pt x="0" y="0"/>
                  </a:moveTo>
                  <a:lnTo>
                    <a:pt x="812800" y="0"/>
                  </a:lnTo>
                  <a:lnTo>
                    <a:pt x="812800" y="2976105"/>
                  </a:lnTo>
                  <a:lnTo>
                    <a:pt x="0" y="2976105"/>
                  </a:lnTo>
                  <a:close/>
                </a:path>
              </a:pathLst>
            </a:custGeom>
            <a:solidFill>
              <a:srgbClr val="1C5739"/>
            </a:solidFill>
          </p:spPr>
        </p:sp>
        <p:sp>
          <p:nvSpPr>
            <p:cNvPr name="TextBox 8" id="8"/>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grpSp>
        <p:nvGrpSpPr>
          <p:cNvPr name="Group 9" id="9"/>
          <p:cNvGrpSpPr/>
          <p:nvPr/>
        </p:nvGrpSpPr>
        <p:grpSpPr>
          <a:xfrm rot="0">
            <a:off x="1227773" y="4163622"/>
            <a:ext cx="110236" cy="2818996"/>
            <a:chOff x="0" y="0"/>
            <a:chExt cx="26312" cy="672855"/>
          </a:xfrm>
        </p:grpSpPr>
        <p:sp>
          <p:nvSpPr>
            <p:cNvPr name="Freeform 10" id="10"/>
            <p:cNvSpPr/>
            <p:nvPr/>
          </p:nvSpPr>
          <p:spPr>
            <a:xfrm flipH="false" flipV="false" rot="0">
              <a:off x="0" y="0"/>
              <a:ext cx="26312" cy="672855"/>
            </a:xfrm>
            <a:custGeom>
              <a:avLst/>
              <a:gdLst/>
              <a:ahLst/>
              <a:cxnLst/>
              <a:rect r="r" b="b" t="t" l="l"/>
              <a:pathLst>
                <a:path h="672855" w="26312">
                  <a:moveTo>
                    <a:pt x="0" y="0"/>
                  </a:moveTo>
                  <a:lnTo>
                    <a:pt x="26312" y="0"/>
                  </a:lnTo>
                  <a:lnTo>
                    <a:pt x="26312" y="672855"/>
                  </a:lnTo>
                  <a:lnTo>
                    <a:pt x="0" y="672855"/>
                  </a:lnTo>
                  <a:close/>
                </a:path>
              </a:pathLst>
            </a:custGeom>
            <a:solidFill>
              <a:srgbClr val="FFFFFF"/>
            </a:solidFill>
          </p:spPr>
        </p:sp>
        <p:sp>
          <p:nvSpPr>
            <p:cNvPr name="TextBox 11" id="11"/>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12" id="12"/>
          <p:cNvSpPr/>
          <p:nvPr/>
        </p:nvSpPr>
        <p:spPr>
          <a:xfrm flipH="false" flipV="false" rot="0">
            <a:off x="-2777871" y="-207071"/>
            <a:ext cx="3806571" cy="2083232"/>
          </a:xfrm>
          <a:custGeom>
            <a:avLst/>
            <a:gdLst/>
            <a:ahLst/>
            <a:cxnLst/>
            <a:rect r="r" b="b" t="t" l="l"/>
            <a:pathLst>
              <a:path h="2083232" w="3806571">
                <a:moveTo>
                  <a:pt x="0" y="0"/>
                </a:moveTo>
                <a:lnTo>
                  <a:pt x="3806571" y="0"/>
                </a:lnTo>
                <a:lnTo>
                  <a:pt x="3806571" y="2083233"/>
                </a:lnTo>
                <a:lnTo>
                  <a:pt x="0" y="208323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3" id="13"/>
          <p:cNvSpPr/>
          <p:nvPr/>
        </p:nvSpPr>
        <p:spPr>
          <a:xfrm flipH="false" flipV="false" rot="0">
            <a:off x="1543050" y="1876162"/>
            <a:ext cx="3047161" cy="2797108"/>
          </a:xfrm>
          <a:custGeom>
            <a:avLst/>
            <a:gdLst/>
            <a:ahLst/>
            <a:cxnLst/>
            <a:rect r="r" b="b" t="t" l="l"/>
            <a:pathLst>
              <a:path h="2797108" w="3047161">
                <a:moveTo>
                  <a:pt x="0" y="0"/>
                </a:moveTo>
                <a:lnTo>
                  <a:pt x="3047161" y="0"/>
                </a:lnTo>
                <a:lnTo>
                  <a:pt x="3047161" y="2797108"/>
                </a:lnTo>
                <a:lnTo>
                  <a:pt x="0" y="2797108"/>
                </a:lnTo>
                <a:lnTo>
                  <a:pt x="0" y="0"/>
                </a:lnTo>
                <a:close/>
              </a:path>
            </a:pathLst>
          </a:custGeom>
          <a:blipFill>
            <a:blip r:embed="rId6"/>
            <a:stretch>
              <a:fillRect l="0" t="0" r="0" b="0"/>
            </a:stretch>
          </a:blipFill>
        </p:spPr>
      </p:sp>
      <p:sp>
        <p:nvSpPr>
          <p:cNvPr name="TextBox 14" id="14"/>
          <p:cNvSpPr txBox="true"/>
          <p:nvPr/>
        </p:nvSpPr>
        <p:spPr>
          <a:xfrm rot="0">
            <a:off x="2352765" y="2193553"/>
            <a:ext cx="10377305" cy="3249327"/>
          </a:xfrm>
          <a:prstGeom prst="rect">
            <a:avLst/>
          </a:prstGeom>
        </p:spPr>
        <p:txBody>
          <a:bodyPr anchor="t" rtlCol="false" tIns="0" lIns="0" bIns="0" rIns="0">
            <a:spAutoFit/>
          </a:bodyPr>
          <a:lstStyle/>
          <a:p>
            <a:pPr algn="ctr">
              <a:lnSpc>
                <a:spcPts val="11092"/>
              </a:lnSpc>
            </a:pPr>
            <a:r>
              <a:rPr lang="en-US" sz="11555">
                <a:solidFill>
                  <a:srgbClr val="1C5739"/>
                </a:solidFill>
                <a:latin typeface="Codec Pro ExtraBold"/>
              </a:rPr>
              <a:t>SMART</a:t>
            </a:r>
          </a:p>
          <a:p>
            <a:pPr algn="ctr">
              <a:lnSpc>
                <a:spcPts val="12389"/>
              </a:lnSpc>
            </a:pPr>
            <a:r>
              <a:rPr lang="en-US" sz="12905">
                <a:solidFill>
                  <a:srgbClr val="1C5739"/>
                </a:solidFill>
                <a:latin typeface="Codec Pro ExtraBold"/>
              </a:rPr>
              <a:t>   HOME</a:t>
            </a:r>
          </a:p>
        </p:txBody>
      </p:sp>
      <p:sp>
        <p:nvSpPr>
          <p:cNvPr name="TextBox 15" id="15"/>
          <p:cNvSpPr txBox="true"/>
          <p:nvPr/>
        </p:nvSpPr>
        <p:spPr>
          <a:xfrm rot="0">
            <a:off x="1860090" y="166181"/>
            <a:ext cx="9817981" cy="1671215"/>
          </a:xfrm>
          <a:prstGeom prst="rect">
            <a:avLst/>
          </a:prstGeom>
        </p:spPr>
        <p:txBody>
          <a:bodyPr anchor="t" rtlCol="false" tIns="0" lIns="0" bIns="0" rIns="0">
            <a:spAutoFit/>
          </a:bodyPr>
          <a:lstStyle/>
          <a:p>
            <a:pPr algn="ctr">
              <a:lnSpc>
                <a:spcPts val="4430"/>
              </a:lnSpc>
            </a:pPr>
            <a:r>
              <a:rPr lang="en-US" sz="3408">
                <a:solidFill>
                  <a:srgbClr val="1C5739"/>
                </a:solidFill>
                <a:latin typeface="Open Sauce Bold"/>
              </a:rPr>
              <a:t>An-Najah National University</a:t>
            </a:r>
          </a:p>
          <a:p>
            <a:pPr algn="ctr">
              <a:lnSpc>
                <a:spcPts val="4430"/>
              </a:lnSpc>
              <a:spcBef>
                <a:spcPct val="0"/>
              </a:spcBef>
            </a:pPr>
            <a:r>
              <a:rPr lang="en-US" sz="3408">
                <a:solidFill>
                  <a:srgbClr val="1C5739"/>
                </a:solidFill>
                <a:latin typeface="Open Sauce Bold"/>
              </a:rPr>
              <a:t>Telecommunications Engineering Department</a:t>
            </a:r>
          </a:p>
        </p:txBody>
      </p:sp>
      <p:sp>
        <p:nvSpPr>
          <p:cNvPr name="TextBox 16" id="16"/>
          <p:cNvSpPr txBox="true"/>
          <p:nvPr/>
        </p:nvSpPr>
        <p:spPr>
          <a:xfrm rot="0">
            <a:off x="4271643" y="5535020"/>
            <a:ext cx="7595105" cy="1513205"/>
          </a:xfrm>
          <a:prstGeom prst="rect">
            <a:avLst/>
          </a:prstGeom>
        </p:spPr>
        <p:txBody>
          <a:bodyPr anchor="t" rtlCol="false" tIns="0" lIns="0" bIns="0" rIns="0">
            <a:spAutoFit/>
          </a:bodyPr>
          <a:lstStyle/>
          <a:p>
            <a:pPr algn="ctr">
              <a:lnSpc>
                <a:spcPts val="4029"/>
              </a:lnSpc>
              <a:spcBef>
                <a:spcPct val="0"/>
              </a:spcBef>
            </a:pPr>
            <a:r>
              <a:rPr lang="en-US" sz="3099">
                <a:solidFill>
                  <a:srgbClr val="1C5739"/>
                </a:solidFill>
                <a:latin typeface="Open Sauce Bold"/>
              </a:rPr>
              <a:t>Submitted by:</a:t>
            </a:r>
          </a:p>
          <a:p>
            <a:pPr algn="ctr">
              <a:lnSpc>
                <a:spcPts val="4029"/>
              </a:lnSpc>
              <a:spcBef>
                <a:spcPct val="0"/>
              </a:spcBef>
            </a:pPr>
            <a:r>
              <a:rPr lang="en-US" sz="3099">
                <a:solidFill>
                  <a:srgbClr val="1C5739"/>
                </a:solidFill>
                <a:latin typeface="Open Sauce Bold"/>
              </a:rPr>
              <a:t>Tala AL-ashqer</a:t>
            </a:r>
          </a:p>
          <a:p>
            <a:pPr algn="ctr">
              <a:lnSpc>
                <a:spcPts val="4029"/>
              </a:lnSpc>
              <a:spcBef>
                <a:spcPct val="0"/>
              </a:spcBef>
            </a:pPr>
            <a:r>
              <a:rPr lang="en-US" sz="3099">
                <a:solidFill>
                  <a:srgbClr val="1C5739"/>
                </a:solidFill>
                <a:latin typeface="Open Sauce Bold"/>
              </a:rPr>
              <a:t>Mutaz Mardawi</a:t>
            </a:r>
          </a:p>
        </p:txBody>
      </p:sp>
      <p:sp>
        <p:nvSpPr>
          <p:cNvPr name="TextBox 17" id="17"/>
          <p:cNvSpPr txBox="true"/>
          <p:nvPr/>
        </p:nvSpPr>
        <p:spPr>
          <a:xfrm rot="0">
            <a:off x="5085600" y="7508566"/>
            <a:ext cx="6076674" cy="1475890"/>
          </a:xfrm>
          <a:prstGeom prst="rect">
            <a:avLst/>
          </a:prstGeom>
        </p:spPr>
        <p:txBody>
          <a:bodyPr anchor="t" rtlCol="false" tIns="0" lIns="0" bIns="0" rIns="0">
            <a:spAutoFit/>
          </a:bodyPr>
          <a:lstStyle/>
          <a:p>
            <a:pPr algn="ctr">
              <a:lnSpc>
                <a:spcPts val="3949"/>
              </a:lnSpc>
            </a:pPr>
            <a:r>
              <a:rPr lang="en-US" sz="3038">
                <a:solidFill>
                  <a:srgbClr val="1C5739"/>
                </a:solidFill>
                <a:latin typeface="Open Sauce Bold"/>
              </a:rPr>
              <a:t>Supervisor;</a:t>
            </a:r>
          </a:p>
          <a:p>
            <a:pPr algn="ctr">
              <a:lnSpc>
                <a:spcPts val="3949"/>
              </a:lnSpc>
            </a:pPr>
            <a:r>
              <a:rPr lang="en-US" sz="3038">
                <a:solidFill>
                  <a:srgbClr val="1C5739"/>
                </a:solidFill>
                <a:latin typeface="Open Sauce Bold"/>
              </a:rPr>
              <a:t>Dr.Saed Tarapiah.</a:t>
            </a:r>
          </a:p>
          <a:p>
            <a:pPr algn="ctr">
              <a:lnSpc>
                <a:spcPts val="3949"/>
              </a:lnSpc>
              <a:spcBef>
                <a:spcPct val="0"/>
              </a:spcBef>
            </a:pP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1C5739"/>
        </a:solidFill>
      </p:bgPr>
    </p:bg>
    <p:spTree>
      <p:nvGrpSpPr>
        <p:cNvPr id="1" name=""/>
        <p:cNvGrpSpPr/>
        <p:nvPr/>
      </p:nvGrpSpPr>
      <p:grpSpPr>
        <a:xfrm>
          <a:off x="0" y="0"/>
          <a:ext cx="0" cy="0"/>
          <a:chOff x="0" y="0"/>
          <a:chExt cx="0" cy="0"/>
        </a:xfrm>
      </p:grpSpPr>
      <p:sp>
        <p:nvSpPr>
          <p:cNvPr name="Freeform 2" id="2"/>
          <p:cNvSpPr/>
          <p:nvPr/>
        </p:nvSpPr>
        <p:spPr>
          <a:xfrm flipH="false" flipV="false" rot="0">
            <a:off x="3357258" y="2328153"/>
            <a:ext cx="11518741" cy="5493840"/>
          </a:xfrm>
          <a:custGeom>
            <a:avLst/>
            <a:gdLst/>
            <a:ahLst/>
            <a:cxnLst/>
            <a:rect r="r" b="b" t="t" l="l"/>
            <a:pathLst>
              <a:path h="5493840" w="11518741">
                <a:moveTo>
                  <a:pt x="0" y="0"/>
                </a:moveTo>
                <a:lnTo>
                  <a:pt x="11518742" y="0"/>
                </a:lnTo>
                <a:lnTo>
                  <a:pt x="11518742" y="5493840"/>
                </a:lnTo>
                <a:lnTo>
                  <a:pt x="0" y="5493840"/>
                </a:lnTo>
                <a:lnTo>
                  <a:pt x="0" y="0"/>
                </a:lnTo>
                <a:close/>
              </a:path>
            </a:pathLst>
          </a:custGeom>
          <a:blipFill>
            <a:blip r:embed="rId2"/>
            <a:stretch>
              <a:fillRect l="0" t="0" r="-475" b="-2491"/>
            </a:stretch>
          </a:blipFill>
        </p:spPr>
      </p:sp>
      <p:sp>
        <p:nvSpPr>
          <p:cNvPr name="TextBox 3" id="3"/>
          <p:cNvSpPr txBox="true"/>
          <p:nvPr/>
        </p:nvSpPr>
        <p:spPr>
          <a:xfrm rot="0">
            <a:off x="6494487" y="823595"/>
            <a:ext cx="3418731" cy="644526"/>
          </a:xfrm>
          <a:prstGeom prst="rect">
            <a:avLst/>
          </a:prstGeom>
        </p:spPr>
        <p:txBody>
          <a:bodyPr anchor="t" rtlCol="false" tIns="0" lIns="0" bIns="0" rIns="0">
            <a:spAutoFit/>
          </a:bodyPr>
          <a:lstStyle/>
          <a:p>
            <a:pPr algn="ctr">
              <a:lnSpc>
                <a:spcPts val="5199"/>
              </a:lnSpc>
              <a:spcBef>
                <a:spcPct val="0"/>
              </a:spcBef>
            </a:pPr>
            <a:r>
              <a:rPr lang="en-US" sz="3999">
                <a:solidFill>
                  <a:srgbClr val="FDFBFB"/>
                </a:solidFill>
                <a:latin typeface="Open Sauce"/>
              </a:rPr>
              <a:t>Arduino Mega</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21875" r="0" b="21875"/>
          <a:stretch>
            <a:fillRect/>
          </a:stretch>
        </p:blipFill>
        <p:spPr>
          <a:xfrm flipH="true" flipV="true">
            <a:off x="0" y="0"/>
            <a:ext cx="18288000" cy="10287000"/>
          </a:xfrm>
          <a:prstGeom prst="rect">
            <a:avLst/>
          </a:prstGeom>
        </p:spPr>
      </p:pic>
      <p:grpSp>
        <p:nvGrpSpPr>
          <p:cNvPr name="Group 3" id="3"/>
          <p:cNvGrpSpPr/>
          <p:nvPr/>
        </p:nvGrpSpPr>
        <p:grpSpPr>
          <a:xfrm rot="0">
            <a:off x="-199552" y="420153"/>
            <a:ext cx="19048322" cy="3086100"/>
            <a:chOff x="0" y="0"/>
            <a:chExt cx="5016842" cy="812800"/>
          </a:xfrm>
        </p:grpSpPr>
        <p:sp>
          <p:nvSpPr>
            <p:cNvPr name="Freeform 4" id="4"/>
            <p:cNvSpPr/>
            <p:nvPr/>
          </p:nvSpPr>
          <p:spPr>
            <a:xfrm flipH="false" flipV="false" rot="0">
              <a:off x="0" y="0"/>
              <a:ext cx="5016842" cy="812800"/>
            </a:xfrm>
            <a:custGeom>
              <a:avLst/>
              <a:gdLst/>
              <a:ahLst/>
              <a:cxnLst/>
              <a:rect r="r" b="b" t="t" l="l"/>
              <a:pathLst>
                <a:path h="812800" w="5016842">
                  <a:moveTo>
                    <a:pt x="0" y="0"/>
                  </a:moveTo>
                  <a:lnTo>
                    <a:pt x="5016842" y="0"/>
                  </a:lnTo>
                  <a:lnTo>
                    <a:pt x="5016842" y="812800"/>
                  </a:lnTo>
                  <a:lnTo>
                    <a:pt x="0" y="812800"/>
                  </a:lnTo>
                  <a:close/>
                </a:path>
              </a:pathLst>
            </a:custGeom>
            <a:solidFill>
              <a:srgbClr val="1C5739"/>
            </a:solidFill>
          </p:spPr>
        </p:sp>
        <p:sp>
          <p:nvSpPr>
            <p:cNvPr name="TextBox 5" id="5"/>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6" id="6"/>
          <p:cNvSpPr/>
          <p:nvPr/>
        </p:nvSpPr>
        <p:spPr>
          <a:xfrm flipH="false" flipV="false" rot="0">
            <a:off x="15408481" y="-2153153"/>
            <a:ext cx="4116356" cy="4116356"/>
          </a:xfrm>
          <a:custGeom>
            <a:avLst/>
            <a:gdLst/>
            <a:ahLst/>
            <a:cxnLst/>
            <a:rect r="r" b="b" t="t" l="l"/>
            <a:pathLst>
              <a:path h="4116356" w="4116356">
                <a:moveTo>
                  <a:pt x="0" y="0"/>
                </a:moveTo>
                <a:lnTo>
                  <a:pt x="4116355" y="0"/>
                </a:lnTo>
                <a:lnTo>
                  <a:pt x="4116355" y="4116356"/>
                </a:lnTo>
                <a:lnTo>
                  <a:pt x="0" y="411635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2602379" y="0"/>
            <a:ext cx="3256087" cy="3256087"/>
          </a:xfrm>
          <a:custGeom>
            <a:avLst/>
            <a:gdLst/>
            <a:ahLst/>
            <a:cxnLst/>
            <a:rect r="r" b="b" t="t" l="l"/>
            <a:pathLst>
              <a:path h="3256087" w="3256087">
                <a:moveTo>
                  <a:pt x="0" y="0"/>
                </a:moveTo>
                <a:lnTo>
                  <a:pt x="3256087" y="0"/>
                </a:lnTo>
                <a:lnTo>
                  <a:pt x="3256087" y="3256087"/>
                </a:lnTo>
                <a:lnTo>
                  <a:pt x="0" y="325608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8" id="8"/>
          <p:cNvSpPr/>
          <p:nvPr/>
        </p:nvSpPr>
        <p:spPr>
          <a:xfrm flipH="false" flipV="false" rot="0">
            <a:off x="-442343" y="5143500"/>
            <a:ext cx="6691581" cy="4517423"/>
          </a:xfrm>
          <a:custGeom>
            <a:avLst/>
            <a:gdLst/>
            <a:ahLst/>
            <a:cxnLst/>
            <a:rect r="r" b="b" t="t" l="l"/>
            <a:pathLst>
              <a:path h="4517423" w="6691581">
                <a:moveTo>
                  <a:pt x="0" y="0"/>
                </a:moveTo>
                <a:lnTo>
                  <a:pt x="6691581" y="0"/>
                </a:lnTo>
                <a:lnTo>
                  <a:pt x="6691581" y="4517423"/>
                </a:lnTo>
                <a:lnTo>
                  <a:pt x="0" y="4517423"/>
                </a:lnTo>
                <a:lnTo>
                  <a:pt x="0" y="0"/>
                </a:lnTo>
                <a:close/>
              </a:path>
            </a:pathLst>
          </a:custGeom>
          <a:blipFill>
            <a:blip r:embed="rId5"/>
            <a:stretch>
              <a:fillRect l="0" t="0" r="0" b="-16359"/>
            </a:stretch>
          </a:blipFill>
        </p:spPr>
      </p:sp>
      <p:sp>
        <p:nvSpPr>
          <p:cNvPr name="Freeform 9" id="9"/>
          <p:cNvSpPr/>
          <p:nvPr/>
        </p:nvSpPr>
        <p:spPr>
          <a:xfrm flipH="false" flipV="false" rot="0">
            <a:off x="6361418" y="5185275"/>
            <a:ext cx="5565163" cy="4364328"/>
          </a:xfrm>
          <a:custGeom>
            <a:avLst/>
            <a:gdLst/>
            <a:ahLst/>
            <a:cxnLst/>
            <a:rect r="r" b="b" t="t" l="l"/>
            <a:pathLst>
              <a:path h="4364328" w="5565163">
                <a:moveTo>
                  <a:pt x="0" y="0"/>
                </a:moveTo>
                <a:lnTo>
                  <a:pt x="5565164" y="0"/>
                </a:lnTo>
                <a:lnTo>
                  <a:pt x="5565164" y="4364328"/>
                </a:lnTo>
                <a:lnTo>
                  <a:pt x="0" y="4364328"/>
                </a:lnTo>
                <a:lnTo>
                  <a:pt x="0" y="0"/>
                </a:lnTo>
                <a:close/>
              </a:path>
            </a:pathLst>
          </a:custGeom>
          <a:blipFill>
            <a:blip r:embed="rId6"/>
            <a:stretch>
              <a:fillRect l="-25539" t="0" r="-8361" b="-23831"/>
            </a:stretch>
          </a:blipFill>
        </p:spPr>
      </p:sp>
      <p:sp>
        <p:nvSpPr>
          <p:cNvPr name="Freeform 10" id="10"/>
          <p:cNvSpPr/>
          <p:nvPr/>
        </p:nvSpPr>
        <p:spPr>
          <a:xfrm flipH="false" flipV="false" rot="0">
            <a:off x="11926582" y="4550962"/>
            <a:ext cx="6897240" cy="5632954"/>
          </a:xfrm>
          <a:custGeom>
            <a:avLst/>
            <a:gdLst/>
            <a:ahLst/>
            <a:cxnLst/>
            <a:rect r="r" b="b" t="t" l="l"/>
            <a:pathLst>
              <a:path h="5632954" w="6897240">
                <a:moveTo>
                  <a:pt x="0" y="0"/>
                </a:moveTo>
                <a:lnTo>
                  <a:pt x="6897239" y="0"/>
                </a:lnTo>
                <a:lnTo>
                  <a:pt x="6897239" y="5632954"/>
                </a:lnTo>
                <a:lnTo>
                  <a:pt x="0" y="5632954"/>
                </a:lnTo>
                <a:lnTo>
                  <a:pt x="0" y="0"/>
                </a:lnTo>
                <a:close/>
              </a:path>
            </a:pathLst>
          </a:custGeom>
          <a:blipFill>
            <a:blip r:embed="rId7"/>
            <a:stretch>
              <a:fillRect l="0" t="0" r="0" b="0"/>
            </a:stretch>
          </a:blipFill>
        </p:spPr>
      </p:sp>
      <p:sp>
        <p:nvSpPr>
          <p:cNvPr name="TextBox 11" id="11"/>
          <p:cNvSpPr txBox="true"/>
          <p:nvPr/>
        </p:nvSpPr>
        <p:spPr>
          <a:xfrm rot="0">
            <a:off x="3534693" y="1118587"/>
            <a:ext cx="10869929" cy="1177578"/>
          </a:xfrm>
          <a:prstGeom prst="rect">
            <a:avLst/>
          </a:prstGeom>
        </p:spPr>
        <p:txBody>
          <a:bodyPr anchor="t" rtlCol="false" tIns="0" lIns="0" bIns="0" rIns="0">
            <a:spAutoFit/>
          </a:bodyPr>
          <a:lstStyle/>
          <a:p>
            <a:pPr algn="ctr">
              <a:lnSpc>
                <a:spcPts val="8837"/>
              </a:lnSpc>
            </a:pPr>
            <a:r>
              <a:rPr lang="en-US" sz="6404" spc="627">
                <a:solidFill>
                  <a:srgbClr val="FFFFFF"/>
                </a:solidFill>
                <a:latin typeface="Codec Pro ExtraBold"/>
              </a:rPr>
              <a:t>project components </a:t>
            </a:r>
          </a:p>
        </p:txBody>
      </p:sp>
      <p:sp>
        <p:nvSpPr>
          <p:cNvPr name="TextBox 12" id="12"/>
          <p:cNvSpPr txBox="true"/>
          <p:nvPr/>
        </p:nvSpPr>
        <p:spPr>
          <a:xfrm rot="0">
            <a:off x="283403" y="3546339"/>
            <a:ext cx="5240089" cy="610236"/>
          </a:xfrm>
          <a:prstGeom prst="rect">
            <a:avLst/>
          </a:prstGeom>
        </p:spPr>
        <p:txBody>
          <a:bodyPr anchor="t" rtlCol="false" tIns="0" lIns="0" bIns="0" rIns="0">
            <a:spAutoFit/>
          </a:bodyPr>
          <a:lstStyle/>
          <a:p>
            <a:pPr algn="ctr">
              <a:lnSpc>
                <a:spcPts val="4809"/>
              </a:lnSpc>
              <a:spcBef>
                <a:spcPct val="0"/>
              </a:spcBef>
            </a:pPr>
            <a:r>
              <a:rPr lang="en-US" sz="3699">
                <a:solidFill>
                  <a:srgbClr val="000000"/>
                </a:solidFill>
                <a:latin typeface="Open Sauce"/>
              </a:rPr>
              <a:t>Interior lighting System</a:t>
            </a:r>
          </a:p>
        </p:txBody>
      </p:sp>
      <p:sp>
        <p:nvSpPr>
          <p:cNvPr name="TextBox 13" id="13"/>
          <p:cNvSpPr txBox="true"/>
          <p:nvPr/>
        </p:nvSpPr>
        <p:spPr>
          <a:xfrm rot="0">
            <a:off x="7372202" y="3547609"/>
            <a:ext cx="2663726" cy="608966"/>
          </a:xfrm>
          <a:prstGeom prst="rect">
            <a:avLst/>
          </a:prstGeom>
        </p:spPr>
        <p:txBody>
          <a:bodyPr anchor="t" rtlCol="false" tIns="0" lIns="0" bIns="0" rIns="0">
            <a:spAutoFit/>
          </a:bodyPr>
          <a:lstStyle/>
          <a:p>
            <a:pPr algn="ctr">
              <a:lnSpc>
                <a:spcPts val="4939"/>
              </a:lnSpc>
              <a:spcBef>
                <a:spcPct val="0"/>
              </a:spcBef>
            </a:pPr>
            <a:r>
              <a:rPr lang="en-US" sz="3799">
                <a:solidFill>
                  <a:srgbClr val="000000"/>
                </a:solidFill>
                <a:latin typeface="Open Sauce"/>
              </a:rPr>
              <a:t>fire System</a:t>
            </a:r>
          </a:p>
        </p:txBody>
      </p:sp>
      <p:sp>
        <p:nvSpPr>
          <p:cNvPr name="TextBox 14" id="14"/>
          <p:cNvSpPr txBox="true"/>
          <p:nvPr/>
        </p:nvSpPr>
        <p:spPr>
          <a:xfrm rot="0">
            <a:off x="12635515" y="3569517"/>
            <a:ext cx="2772966" cy="565150"/>
          </a:xfrm>
          <a:prstGeom prst="rect">
            <a:avLst/>
          </a:prstGeom>
        </p:spPr>
        <p:txBody>
          <a:bodyPr anchor="t" rtlCol="false" tIns="0" lIns="0" bIns="0" rIns="0">
            <a:spAutoFit/>
          </a:bodyPr>
          <a:lstStyle/>
          <a:p>
            <a:pPr algn="ctr">
              <a:lnSpc>
                <a:spcPts val="4549"/>
              </a:lnSpc>
              <a:spcBef>
                <a:spcPct val="0"/>
              </a:spcBef>
            </a:pPr>
            <a:r>
              <a:rPr lang="en-US" sz="3499">
                <a:solidFill>
                  <a:srgbClr val="000000"/>
                </a:solidFill>
                <a:latin typeface="Open Sauce"/>
              </a:rPr>
              <a:t>Heat System</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21875" r="0" b="21875"/>
          <a:stretch>
            <a:fillRect/>
          </a:stretch>
        </p:blipFill>
        <p:spPr>
          <a:xfrm flipH="true" flipV="true">
            <a:off x="0" y="0"/>
            <a:ext cx="18288000" cy="10287000"/>
          </a:xfrm>
          <a:prstGeom prst="rect">
            <a:avLst/>
          </a:prstGeom>
        </p:spPr>
      </p:pic>
      <p:grpSp>
        <p:nvGrpSpPr>
          <p:cNvPr name="Group 3" id="3"/>
          <p:cNvGrpSpPr/>
          <p:nvPr/>
        </p:nvGrpSpPr>
        <p:grpSpPr>
          <a:xfrm rot="0">
            <a:off x="633448" y="374453"/>
            <a:ext cx="17021103" cy="3970203"/>
            <a:chOff x="0" y="0"/>
            <a:chExt cx="4482924" cy="1045650"/>
          </a:xfrm>
        </p:grpSpPr>
        <p:sp>
          <p:nvSpPr>
            <p:cNvPr name="Freeform 4" id="4"/>
            <p:cNvSpPr/>
            <p:nvPr/>
          </p:nvSpPr>
          <p:spPr>
            <a:xfrm flipH="false" flipV="false" rot="0">
              <a:off x="0" y="0"/>
              <a:ext cx="4482924" cy="1045650"/>
            </a:xfrm>
            <a:custGeom>
              <a:avLst/>
              <a:gdLst/>
              <a:ahLst/>
              <a:cxnLst/>
              <a:rect r="r" b="b" t="t" l="l"/>
              <a:pathLst>
                <a:path h="1045650" w="4482924">
                  <a:moveTo>
                    <a:pt x="0" y="0"/>
                  </a:moveTo>
                  <a:lnTo>
                    <a:pt x="4482924" y="0"/>
                  </a:lnTo>
                  <a:lnTo>
                    <a:pt x="4482924" y="1045650"/>
                  </a:lnTo>
                  <a:lnTo>
                    <a:pt x="0" y="1045650"/>
                  </a:lnTo>
                  <a:close/>
                </a:path>
              </a:pathLst>
            </a:custGeom>
            <a:solidFill>
              <a:srgbClr val="1C5739"/>
            </a:solidFill>
          </p:spPr>
        </p:sp>
        <p:sp>
          <p:nvSpPr>
            <p:cNvPr name="TextBox 5" id="5"/>
            <p:cNvSpPr txBox="true"/>
            <p:nvPr/>
          </p:nvSpPr>
          <p:spPr>
            <a:xfrm>
              <a:off x="0" y="-19050"/>
              <a:ext cx="812800" cy="831850"/>
            </a:xfrm>
            <a:prstGeom prst="rect">
              <a:avLst/>
            </a:prstGeom>
          </p:spPr>
          <p:txBody>
            <a:bodyPr anchor="ctr" rtlCol="false" tIns="50800" lIns="50800" bIns="50800" rIns="50800"/>
            <a:lstStyle/>
            <a:p>
              <a:pPr algn="ctr">
                <a:lnSpc>
                  <a:spcPts val="2859"/>
                </a:lnSpc>
              </a:pPr>
            </a:p>
            <a:p>
              <a:pPr algn="ctr">
                <a:lnSpc>
                  <a:spcPts val="2859"/>
                </a:lnSpc>
              </a:pPr>
            </a:p>
          </p:txBody>
        </p:sp>
      </p:grpSp>
      <p:sp>
        <p:nvSpPr>
          <p:cNvPr name="Freeform 6" id="6"/>
          <p:cNvSpPr/>
          <p:nvPr/>
        </p:nvSpPr>
        <p:spPr>
          <a:xfrm flipH="false" flipV="false" rot="0">
            <a:off x="667020" y="395051"/>
            <a:ext cx="16933642" cy="3949605"/>
          </a:xfrm>
          <a:custGeom>
            <a:avLst/>
            <a:gdLst/>
            <a:ahLst/>
            <a:cxnLst/>
            <a:rect r="r" b="b" t="t" l="l"/>
            <a:pathLst>
              <a:path h="3949605" w="16933642">
                <a:moveTo>
                  <a:pt x="0" y="0"/>
                </a:moveTo>
                <a:lnTo>
                  <a:pt x="16933643" y="0"/>
                </a:lnTo>
                <a:lnTo>
                  <a:pt x="16933643" y="3949605"/>
                </a:lnTo>
                <a:lnTo>
                  <a:pt x="0" y="3949605"/>
                </a:lnTo>
                <a:lnTo>
                  <a:pt x="0" y="0"/>
                </a:lnTo>
                <a:close/>
              </a:path>
            </a:pathLst>
          </a:custGeom>
          <a:blipFill>
            <a:blip r:embed="rId3">
              <a:alphaModFix amt="18000"/>
            </a:blip>
            <a:stretch>
              <a:fillRect l="0" t="-92914" r="0" b="-92914"/>
            </a:stretch>
          </a:blipFill>
        </p:spPr>
      </p:sp>
      <p:grpSp>
        <p:nvGrpSpPr>
          <p:cNvPr name="Group 7" id="7"/>
          <p:cNvGrpSpPr/>
          <p:nvPr/>
        </p:nvGrpSpPr>
        <p:grpSpPr>
          <a:xfrm rot="0">
            <a:off x="6596044" y="4621028"/>
            <a:ext cx="47625" cy="4637272"/>
            <a:chOff x="0" y="0"/>
            <a:chExt cx="12543" cy="1221339"/>
          </a:xfrm>
        </p:grpSpPr>
        <p:sp>
          <p:nvSpPr>
            <p:cNvPr name="Freeform 8" id="8"/>
            <p:cNvSpPr/>
            <p:nvPr/>
          </p:nvSpPr>
          <p:spPr>
            <a:xfrm flipH="false" flipV="false" rot="0">
              <a:off x="0" y="0"/>
              <a:ext cx="12543" cy="1221339"/>
            </a:xfrm>
            <a:custGeom>
              <a:avLst/>
              <a:gdLst/>
              <a:ahLst/>
              <a:cxnLst/>
              <a:rect r="r" b="b" t="t" l="l"/>
              <a:pathLst>
                <a:path h="1221339" w="12543">
                  <a:moveTo>
                    <a:pt x="0" y="0"/>
                  </a:moveTo>
                  <a:lnTo>
                    <a:pt x="12543" y="0"/>
                  </a:lnTo>
                  <a:lnTo>
                    <a:pt x="12543" y="1221339"/>
                  </a:lnTo>
                  <a:lnTo>
                    <a:pt x="0" y="1221339"/>
                  </a:lnTo>
                  <a:close/>
                </a:path>
              </a:pathLst>
            </a:custGeom>
            <a:solidFill>
              <a:srgbClr val="009245"/>
            </a:solidFill>
          </p:spPr>
        </p:sp>
        <p:sp>
          <p:nvSpPr>
            <p:cNvPr name="TextBox 9" id="9"/>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10" id="10"/>
          <p:cNvSpPr/>
          <p:nvPr/>
        </p:nvSpPr>
        <p:spPr>
          <a:xfrm flipH="false" flipV="false" rot="0">
            <a:off x="667020" y="4344656"/>
            <a:ext cx="6918953" cy="5827635"/>
          </a:xfrm>
          <a:custGeom>
            <a:avLst/>
            <a:gdLst/>
            <a:ahLst/>
            <a:cxnLst/>
            <a:rect r="r" b="b" t="t" l="l"/>
            <a:pathLst>
              <a:path h="5827635" w="6918953">
                <a:moveTo>
                  <a:pt x="0" y="0"/>
                </a:moveTo>
                <a:lnTo>
                  <a:pt x="6918953" y="0"/>
                </a:lnTo>
                <a:lnTo>
                  <a:pt x="6918953" y="5827636"/>
                </a:lnTo>
                <a:lnTo>
                  <a:pt x="0" y="5827636"/>
                </a:lnTo>
                <a:lnTo>
                  <a:pt x="0" y="0"/>
                </a:lnTo>
                <a:close/>
              </a:path>
            </a:pathLst>
          </a:custGeom>
          <a:blipFill>
            <a:blip r:embed="rId4"/>
            <a:stretch>
              <a:fillRect l="0" t="0" r="0" b="0"/>
            </a:stretch>
          </a:blipFill>
        </p:spPr>
      </p:sp>
      <p:sp>
        <p:nvSpPr>
          <p:cNvPr name="Freeform 11" id="11"/>
          <p:cNvSpPr/>
          <p:nvPr/>
        </p:nvSpPr>
        <p:spPr>
          <a:xfrm flipH="false" flipV="false" rot="0">
            <a:off x="7585973" y="4344656"/>
            <a:ext cx="10673974" cy="5544922"/>
          </a:xfrm>
          <a:custGeom>
            <a:avLst/>
            <a:gdLst/>
            <a:ahLst/>
            <a:cxnLst/>
            <a:rect r="r" b="b" t="t" l="l"/>
            <a:pathLst>
              <a:path h="5544922" w="10673974">
                <a:moveTo>
                  <a:pt x="0" y="0"/>
                </a:moveTo>
                <a:lnTo>
                  <a:pt x="10673974" y="0"/>
                </a:lnTo>
                <a:lnTo>
                  <a:pt x="10673974" y="5544922"/>
                </a:lnTo>
                <a:lnTo>
                  <a:pt x="0" y="5544922"/>
                </a:lnTo>
                <a:lnTo>
                  <a:pt x="0" y="0"/>
                </a:lnTo>
                <a:close/>
              </a:path>
            </a:pathLst>
          </a:custGeom>
          <a:blipFill>
            <a:blip r:embed="rId5"/>
            <a:stretch>
              <a:fillRect l="0" t="0" r="0" b="0"/>
            </a:stretch>
          </a:blipFill>
        </p:spPr>
      </p:sp>
      <p:sp>
        <p:nvSpPr>
          <p:cNvPr name="TextBox 12" id="12"/>
          <p:cNvSpPr txBox="true"/>
          <p:nvPr/>
        </p:nvSpPr>
        <p:spPr>
          <a:xfrm rot="0">
            <a:off x="4375955" y="1384428"/>
            <a:ext cx="8893849" cy="2275159"/>
          </a:xfrm>
          <a:prstGeom prst="rect">
            <a:avLst/>
          </a:prstGeom>
        </p:spPr>
        <p:txBody>
          <a:bodyPr anchor="t" rtlCol="false" tIns="0" lIns="0" bIns="0" rIns="0">
            <a:spAutoFit/>
          </a:bodyPr>
          <a:lstStyle/>
          <a:p>
            <a:pPr algn="ctr" marL="0" indent="0" lvl="0">
              <a:lnSpc>
                <a:spcPts val="8704"/>
              </a:lnSpc>
              <a:spcBef>
                <a:spcPct val="0"/>
              </a:spcBef>
            </a:pPr>
            <a:r>
              <a:rPr lang="en-US" sz="6307" spc="618">
                <a:solidFill>
                  <a:srgbClr val="FFFFFF"/>
                </a:solidFill>
                <a:latin typeface="Codec Pro ExtraBold"/>
              </a:rPr>
              <a:t>CHECK OUT THE TOOLS</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7786" r="0" b="7786"/>
          <a:stretch>
            <a:fillRect/>
          </a:stretch>
        </p:blipFill>
        <p:spPr>
          <a:xfrm flipH="false" flipV="false">
            <a:off x="0" y="0"/>
            <a:ext cx="18288000" cy="10287000"/>
          </a:xfrm>
          <a:prstGeom prst="rect">
            <a:avLst/>
          </a:prstGeom>
        </p:spPr>
      </p:pic>
      <p:sp>
        <p:nvSpPr>
          <p:cNvPr name="Freeform 3" id="3"/>
          <p:cNvSpPr/>
          <p:nvPr/>
        </p:nvSpPr>
        <p:spPr>
          <a:xfrm flipH="true" flipV="true" rot="0">
            <a:off x="-3801253" y="0"/>
            <a:ext cx="7602505" cy="6745495"/>
          </a:xfrm>
          <a:custGeom>
            <a:avLst/>
            <a:gdLst/>
            <a:ahLst/>
            <a:cxnLst/>
            <a:rect r="r" b="b" t="t" l="l"/>
            <a:pathLst>
              <a:path h="6745495" w="7602505">
                <a:moveTo>
                  <a:pt x="7602506" y="6745495"/>
                </a:moveTo>
                <a:lnTo>
                  <a:pt x="0" y="6745495"/>
                </a:lnTo>
                <a:lnTo>
                  <a:pt x="0" y="0"/>
                </a:lnTo>
                <a:lnTo>
                  <a:pt x="7602506" y="0"/>
                </a:lnTo>
                <a:lnTo>
                  <a:pt x="7602506" y="6745495"/>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true" flipV="false" rot="0">
            <a:off x="14486747" y="3541505"/>
            <a:ext cx="7602505" cy="6745495"/>
          </a:xfrm>
          <a:custGeom>
            <a:avLst/>
            <a:gdLst/>
            <a:ahLst/>
            <a:cxnLst/>
            <a:rect r="r" b="b" t="t" l="l"/>
            <a:pathLst>
              <a:path h="6745495" w="7602505">
                <a:moveTo>
                  <a:pt x="7602506" y="0"/>
                </a:moveTo>
                <a:lnTo>
                  <a:pt x="0" y="0"/>
                </a:lnTo>
                <a:lnTo>
                  <a:pt x="0" y="6745495"/>
                </a:lnTo>
                <a:lnTo>
                  <a:pt x="7602506" y="6745495"/>
                </a:lnTo>
                <a:lnTo>
                  <a:pt x="7602506"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5" id="5"/>
          <p:cNvSpPr txBox="true"/>
          <p:nvPr/>
        </p:nvSpPr>
        <p:spPr>
          <a:xfrm rot="0">
            <a:off x="3291111" y="4919345"/>
            <a:ext cx="11705779" cy="874396"/>
          </a:xfrm>
          <a:prstGeom prst="rect">
            <a:avLst/>
          </a:prstGeom>
        </p:spPr>
        <p:txBody>
          <a:bodyPr anchor="t" rtlCol="false" tIns="0" lIns="0" bIns="0" rIns="0">
            <a:spAutoFit/>
          </a:bodyPr>
          <a:lstStyle/>
          <a:p>
            <a:pPr algn="ctr">
              <a:lnSpc>
                <a:spcPts val="7019"/>
              </a:lnSpc>
              <a:spcBef>
                <a:spcPct val="0"/>
              </a:spcBef>
            </a:pPr>
            <a:r>
              <a:rPr lang="en-US" sz="5399">
                <a:solidFill>
                  <a:srgbClr val="FFFFFF"/>
                </a:solidFill>
                <a:latin typeface="Open Sauce"/>
              </a:rPr>
              <a:t>Conclusions and Recommendation:</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1C5739"/>
        </a:solidFill>
      </p:bgPr>
    </p:bg>
    <p:spTree>
      <p:nvGrpSpPr>
        <p:cNvPr id="1" name=""/>
        <p:cNvGrpSpPr/>
        <p:nvPr/>
      </p:nvGrpSpPr>
      <p:grpSpPr>
        <a:xfrm>
          <a:off x="0" y="0"/>
          <a:ext cx="0" cy="0"/>
          <a:chOff x="0" y="0"/>
          <a:chExt cx="0" cy="0"/>
        </a:xfrm>
      </p:grpSpPr>
      <p:sp>
        <p:nvSpPr>
          <p:cNvPr name="Freeform 2" id="2"/>
          <p:cNvSpPr/>
          <p:nvPr/>
        </p:nvSpPr>
        <p:spPr>
          <a:xfrm flipH="false" flipV="false" rot="0">
            <a:off x="2314455" y="2104398"/>
            <a:ext cx="13659091" cy="7153902"/>
          </a:xfrm>
          <a:custGeom>
            <a:avLst/>
            <a:gdLst/>
            <a:ahLst/>
            <a:cxnLst/>
            <a:rect r="r" b="b" t="t" l="l"/>
            <a:pathLst>
              <a:path h="7153902" w="13659091">
                <a:moveTo>
                  <a:pt x="0" y="0"/>
                </a:moveTo>
                <a:lnTo>
                  <a:pt x="13659090" y="0"/>
                </a:lnTo>
                <a:lnTo>
                  <a:pt x="13659090" y="7153902"/>
                </a:lnTo>
                <a:lnTo>
                  <a:pt x="0" y="7153902"/>
                </a:lnTo>
                <a:lnTo>
                  <a:pt x="0" y="0"/>
                </a:lnTo>
                <a:close/>
              </a:path>
            </a:pathLst>
          </a:custGeom>
          <a:blipFill>
            <a:blip r:embed="rId2"/>
            <a:stretch>
              <a:fillRect l="-8848" t="0" r="-8848" b="0"/>
            </a:stretch>
          </a:blipFill>
        </p:spPr>
      </p:sp>
      <p:sp>
        <p:nvSpPr>
          <p:cNvPr name="TextBox 3" id="3"/>
          <p:cNvSpPr txBox="true"/>
          <p:nvPr/>
        </p:nvSpPr>
        <p:spPr>
          <a:xfrm rot="0">
            <a:off x="2068117" y="4723765"/>
            <a:ext cx="13659091" cy="1447806"/>
          </a:xfrm>
          <a:prstGeom prst="rect">
            <a:avLst/>
          </a:prstGeom>
        </p:spPr>
        <p:txBody>
          <a:bodyPr anchor="t" rtlCol="false" tIns="0" lIns="0" bIns="0" rIns="0">
            <a:spAutoFit/>
          </a:bodyPr>
          <a:lstStyle/>
          <a:p>
            <a:pPr algn="ctr">
              <a:lnSpc>
                <a:spcPts val="11699"/>
              </a:lnSpc>
              <a:spcBef>
                <a:spcPct val="0"/>
              </a:spcBef>
            </a:pPr>
            <a:r>
              <a:rPr lang="en-US" sz="8999">
                <a:solidFill>
                  <a:srgbClr val="000000"/>
                </a:solidFill>
                <a:latin typeface="Open Sauce"/>
              </a:rPr>
              <a:t>Thank you very much</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812627" y="2901697"/>
            <a:ext cx="1400485" cy="6107900"/>
            <a:chOff x="0" y="0"/>
            <a:chExt cx="368852" cy="1608665"/>
          </a:xfrm>
        </p:grpSpPr>
        <p:sp>
          <p:nvSpPr>
            <p:cNvPr name="Freeform 3" id="3"/>
            <p:cNvSpPr/>
            <p:nvPr/>
          </p:nvSpPr>
          <p:spPr>
            <a:xfrm flipH="false" flipV="false" rot="0">
              <a:off x="0" y="0"/>
              <a:ext cx="368852" cy="1608665"/>
            </a:xfrm>
            <a:custGeom>
              <a:avLst/>
              <a:gdLst/>
              <a:ahLst/>
              <a:cxnLst/>
              <a:rect r="r" b="b" t="t" l="l"/>
              <a:pathLst>
                <a:path h="1608665" w="368852">
                  <a:moveTo>
                    <a:pt x="0" y="0"/>
                  </a:moveTo>
                  <a:lnTo>
                    <a:pt x="368852" y="0"/>
                  </a:lnTo>
                  <a:lnTo>
                    <a:pt x="368852" y="1608665"/>
                  </a:lnTo>
                  <a:lnTo>
                    <a:pt x="0" y="1608665"/>
                  </a:lnTo>
                  <a:close/>
                </a:path>
              </a:pathLst>
            </a:custGeom>
            <a:solidFill>
              <a:srgbClr val="1C5739"/>
            </a:solidFill>
            <a:ln>
              <a:noFill/>
            </a:ln>
          </p:spPr>
        </p:sp>
        <p:sp>
          <p:nvSpPr>
            <p:cNvPr name="TextBox 4" id="4"/>
            <p:cNvSpPr txBox="true"/>
            <p:nvPr/>
          </p:nvSpPr>
          <p:spPr>
            <a:xfrm>
              <a:off x="0" y="-19050"/>
              <a:ext cx="812800" cy="831850"/>
            </a:xfrm>
            <a:prstGeom prst="rect">
              <a:avLst/>
            </a:prstGeom>
          </p:spPr>
          <p:txBody>
            <a:bodyPr anchor="ctr" rtlCol="false" tIns="50800" lIns="50800" bIns="50800" rIns="50800"/>
            <a:lstStyle/>
            <a:p>
              <a:pPr algn="ctr" marL="0" indent="0" lvl="0">
                <a:lnSpc>
                  <a:spcPts val="2859"/>
                </a:lnSpc>
                <a:spcBef>
                  <a:spcPct val="0"/>
                </a:spcBef>
              </a:pPr>
            </a:p>
          </p:txBody>
        </p:sp>
      </p:grpSp>
      <p:grpSp>
        <p:nvGrpSpPr>
          <p:cNvPr name="Group 5" id="5"/>
          <p:cNvGrpSpPr/>
          <p:nvPr/>
        </p:nvGrpSpPr>
        <p:grpSpPr>
          <a:xfrm rot="0">
            <a:off x="-1543050" y="-558218"/>
            <a:ext cx="3086100" cy="11299900"/>
            <a:chOff x="0" y="0"/>
            <a:chExt cx="812800" cy="2976105"/>
          </a:xfrm>
        </p:grpSpPr>
        <p:sp>
          <p:nvSpPr>
            <p:cNvPr name="Freeform 6" id="6"/>
            <p:cNvSpPr/>
            <p:nvPr/>
          </p:nvSpPr>
          <p:spPr>
            <a:xfrm flipH="false" flipV="false" rot="0">
              <a:off x="0" y="0"/>
              <a:ext cx="812800" cy="2976105"/>
            </a:xfrm>
            <a:custGeom>
              <a:avLst/>
              <a:gdLst/>
              <a:ahLst/>
              <a:cxnLst/>
              <a:rect r="r" b="b" t="t" l="l"/>
              <a:pathLst>
                <a:path h="2976105" w="812800">
                  <a:moveTo>
                    <a:pt x="0" y="0"/>
                  </a:moveTo>
                  <a:lnTo>
                    <a:pt x="812800" y="0"/>
                  </a:lnTo>
                  <a:lnTo>
                    <a:pt x="812800" y="2976105"/>
                  </a:lnTo>
                  <a:lnTo>
                    <a:pt x="0" y="2976105"/>
                  </a:lnTo>
                  <a:close/>
                </a:path>
              </a:pathLst>
            </a:custGeom>
            <a:solidFill>
              <a:srgbClr val="1C5739"/>
            </a:solidFill>
          </p:spPr>
        </p:sp>
        <p:sp>
          <p:nvSpPr>
            <p:cNvPr name="TextBox 7" id="7"/>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8" id="8"/>
          <p:cNvSpPr/>
          <p:nvPr/>
        </p:nvSpPr>
        <p:spPr>
          <a:xfrm flipH="false" flipV="false" rot="0">
            <a:off x="15698915" y="8697813"/>
            <a:ext cx="3806571" cy="2083232"/>
          </a:xfrm>
          <a:custGeom>
            <a:avLst/>
            <a:gdLst/>
            <a:ahLst/>
            <a:cxnLst/>
            <a:rect r="r" b="b" t="t" l="l"/>
            <a:pathLst>
              <a:path h="2083232" w="3806571">
                <a:moveTo>
                  <a:pt x="0" y="0"/>
                </a:moveTo>
                <a:lnTo>
                  <a:pt x="3806570" y="0"/>
                </a:lnTo>
                <a:lnTo>
                  <a:pt x="3806570" y="2083232"/>
                </a:lnTo>
                <a:lnTo>
                  <a:pt x="0" y="208323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0">
            <a:off x="9990135" y="2416662"/>
            <a:ext cx="8297865" cy="5640348"/>
          </a:xfrm>
          <a:custGeom>
            <a:avLst/>
            <a:gdLst/>
            <a:ahLst/>
            <a:cxnLst/>
            <a:rect r="r" b="b" t="t" l="l"/>
            <a:pathLst>
              <a:path h="5640348" w="8297865">
                <a:moveTo>
                  <a:pt x="0" y="0"/>
                </a:moveTo>
                <a:lnTo>
                  <a:pt x="8297865" y="0"/>
                </a:lnTo>
                <a:lnTo>
                  <a:pt x="8297865" y="5640348"/>
                </a:lnTo>
                <a:lnTo>
                  <a:pt x="0" y="5640348"/>
                </a:lnTo>
                <a:lnTo>
                  <a:pt x="0" y="0"/>
                </a:lnTo>
                <a:close/>
              </a:path>
            </a:pathLst>
          </a:custGeom>
          <a:blipFill>
            <a:blip r:embed="rId4"/>
            <a:stretch>
              <a:fillRect l="-19439" t="0" r="-1326" b="0"/>
            </a:stretch>
          </a:blipFill>
        </p:spPr>
      </p:sp>
      <p:sp>
        <p:nvSpPr>
          <p:cNvPr name="TextBox 10" id="10"/>
          <p:cNvSpPr txBox="true"/>
          <p:nvPr/>
        </p:nvSpPr>
        <p:spPr>
          <a:xfrm rot="0">
            <a:off x="5213112" y="1316966"/>
            <a:ext cx="5661991" cy="1439372"/>
          </a:xfrm>
          <a:prstGeom prst="rect">
            <a:avLst/>
          </a:prstGeom>
        </p:spPr>
        <p:txBody>
          <a:bodyPr anchor="t" rtlCol="false" tIns="0" lIns="0" bIns="0" rIns="0">
            <a:spAutoFit/>
          </a:bodyPr>
          <a:lstStyle/>
          <a:p>
            <a:pPr>
              <a:lnSpc>
                <a:spcPts val="10858"/>
              </a:lnSpc>
            </a:pPr>
            <a:r>
              <a:rPr lang="en-US" sz="7868" spc="771">
                <a:solidFill>
                  <a:srgbClr val="231F20"/>
                </a:solidFill>
                <a:latin typeface="Codec Pro ExtraBold"/>
              </a:rPr>
              <a:t>Content</a:t>
            </a:r>
          </a:p>
        </p:txBody>
      </p:sp>
      <p:sp>
        <p:nvSpPr>
          <p:cNvPr name="TextBox 11" id="11"/>
          <p:cNvSpPr txBox="true"/>
          <p:nvPr/>
        </p:nvSpPr>
        <p:spPr>
          <a:xfrm rot="0">
            <a:off x="4024659" y="3168035"/>
            <a:ext cx="937219" cy="714375"/>
          </a:xfrm>
          <a:prstGeom prst="rect">
            <a:avLst/>
          </a:prstGeom>
        </p:spPr>
        <p:txBody>
          <a:bodyPr anchor="t" rtlCol="false" tIns="0" lIns="0" bIns="0" rIns="0">
            <a:spAutoFit/>
          </a:bodyPr>
          <a:lstStyle/>
          <a:p>
            <a:pPr algn="ctr">
              <a:lnSpc>
                <a:spcPts val="5126"/>
              </a:lnSpc>
            </a:pPr>
            <a:r>
              <a:rPr lang="en-US" sz="4271" spc="350">
                <a:solidFill>
                  <a:srgbClr val="FFFFFF"/>
                </a:solidFill>
                <a:latin typeface="Codec Pro ExtraBold Italics"/>
              </a:rPr>
              <a:t>01</a:t>
            </a:r>
          </a:p>
        </p:txBody>
      </p:sp>
      <p:sp>
        <p:nvSpPr>
          <p:cNvPr name="TextBox 12" id="12"/>
          <p:cNvSpPr txBox="true"/>
          <p:nvPr/>
        </p:nvSpPr>
        <p:spPr>
          <a:xfrm rot="0">
            <a:off x="4024659" y="3965154"/>
            <a:ext cx="937219" cy="714375"/>
          </a:xfrm>
          <a:prstGeom prst="rect">
            <a:avLst/>
          </a:prstGeom>
        </p:spPr>
        <p:txBody>
          <a:bodyPr anchor="t" rtlCol="false" tIns="0" lIns="0" bIns="0" rIns="0">
            <a:spAutoFit/>
          </a:bodyPr>
          <a:lstStyle/>
          <a:p>
            <a:pPr algn="ctr">
              <a:lnSpc>
                <a:spcPts val="5126"/>
              </a:lnSpc>
            </a:pPr>
            <a:r>
              <a:rPr lang="en-US" sz="4271" spc="350">
                <a:solidFill>
                  <a:srgbClr val="FFFFFF"/>
                </a:solidFill>
                <a:latin typeface="Codec Pro ExtraBold Italics"/>
              </a:rPr>
              <a:t>02</a:t>
            </a:r>
          </a:p>
        </p:txBody>
      </p:sp>
      <p:sp>
        <p:nvSpPr>
          <p:cNvPr name="TextBox 13" id="13"/>
          <p:cNvSpPr txBox="true"/>
          <p:nvPr/>
        </p:nvSpPr>
        <p:spPr>
          <a:xfrm rot="0">
            <a:off x="4024659" y="4846311"/>
            <a:ext cx="937219" cy="714375"/>
          </a:xfrm>
          <a:prstGeom prst="rect">
            <a:avLst/>
          </a:prstGeom>
        </p:spPr>
        <p:txBody>
          <a:bodyPr anchor="t" rtlCol="false" tIns="0" lIns="0" bIns="0" rIns="0">
            <a:spAutoFit/>
          </a:bodyPr>
          <a:lstStyle/>
          <a:p>
            <a:pPr algn="ctr">
              <a:lnSpc>
                <a:spcPts val="5126"/>
              </a:lnSpc>
            </a:pPr>
            <a:r>
              <a:rPr lang="en-US" sz="4271" spc="350">
                <a:solidFill>
                  <a:srgbClr val="FFFFFF"/>
                </a:solidFill>
                <a:latin typeface="Codec Pro ExtraBold Italics"/>
              </a:rPr>
              <a:t>03</a:t>
            </a:r>
          </a:p>
        </p:txBody>
      </p:sp>
      <p:sp>
        <p:nvSpPr>
          <p:cNvPr name="TextBox 14" id="14"/>
          <p:cNvSpPr txBox="true"/>
          <p:nvPr/>
        </p:nvSpPr>
        <p:spPr>
          <a:xfrm rot="0">
            <a:off x="4024659" y="5643430"/>
            <a:ext cx="937219" cy="714375"/>
          </a:xfrm>
          <a:prstGeom prst="rect">
            <a:avLst/>
          </a:prstGeom>
        </p:spPr>
        <p:txBody>
          <a:bodyPr anchor="t" rtlCol="false" tIns="0" lIns="0" bIns="0" rIns="0">
            <a:spAutoFit/>
          </a:bodyPr>
          <a:lstStyle/>
          <a:p>
            <a:pPr algn="ctr">
              <a:lnSpc>
                <a:spcPts val="5126"/>
              </a:lnSpc>
            </a:pPr>
            <a:r>
              <a:rPr lang="en-US" sz="4271" spc="350">
                <a:solidFill>
                  <a:srgbClr val="FFFFFF"/>
                </a:solidFill>
                <a:latin typeface="Codec Pro ExtraBold Italics"/>
              </a:rPr>
              <a:t>04</a:t>
            </a:r>
          </a:p>
        </p:txBody>
      </p:sp>
      <p:sp>
        <p:nvSpPr>
          <p:cNvPr name="TextBox 15" id="15"/>
          <p:cNvSpPr txBox="true"/>
          <p:nvPr/>
        </p:nvSpPr>
        <p:spPr>
          <a:xfrm rot="0">
            <a:off x="4044260" y="6435807"/>
            <a:ext cx="937219" cy="714375"/>
          </a:xfrm>
          <a:prstGeom prst="rect">
            <a:avLst/>
          </a:prstGeom>
        </p:spPr>
        <p:txBody>
          <a:bodyPr anchor="t" rtlCol="false" tIns="0" lIns="0" bIns="0" rIns="0">
            <a:spAutoFit/>
          </a:bodyPr>
          <a:lstStyle/>
          <a:p>
            <a:pPr algn="ctr">
              <a:lnSpc>
                <a:spcPts val="5126"/>
              </a:lnSpc>
            </a:pPr>
            <a:r>
              <a:rPr lang="en-US" sz="4271" spc="350">
                <a:solidFill>
                  <a:srgbClr val="FFFFFF"/>
                </a:solidFill>
                <a:latin typeface="Codec Pro ExtraBold Italics"/>
              </a:rPr>
              <a:t>05</a:t>
            </a:r>
          </a:p>
        </p:txBody>
      </p:sp>
      <p:sp>
        <p:nvSpPr>
          <p:cNvPr name="TextBox 16" id="16"/>
          <p:cNvSpPr txBox="true"/>
          <p:nvPr/>
        </p:nvSpPr>
        <p:spPr>
          <a:xfrm rot="0">
            <a:off x="4044260" y="7266771"/>
            <a:ext cx="937219" cy="714375"/>
          </a:xfrm>
          <a:prstGeom prst="rect">
            <a:avLst/>
          </a:prstGeom>
        </p:spPr>
        <p:txBody>
          <a:bodyPr anchor="t" rtlCol="false" tIns="0" lIns="0" bIns="0" rIns="0">
            <a:spAutoFit/>
          </a:bodyPr>
          <a:lstStyle/>
          <a:p>
            <a:pPr algn="ctr">
              <a:lnSpc>
                <a:spcPts val="5126"/>
              </a:lnSpc>
            </a:pPr>
            <a:r>
              <a:rPr lang="en-US" sz="4271" spc="350">
                <a:solidFill>
                  <a:srgbClr val="FFFFFF"/>
                </a:solidFill>
                <a:latin typeface="Codec Pro ExtraBold Italics"/>
              </a:rPr>
              <a:t>06</a:t>
            </a:r>
          </a:p>
        </p:txBody>
      </p:sp>
      <p:sp>
        <p:nvSpPr>
          <p:cNvPr name="TextBox 17" id="17"/>
          <p:cNvSpPr txBox="true"/>
          <p:nvPr/>
        </p:nvSpPr>
        <p:spPr>
          <a:xfrm rot="0">
            <a:off x="4044260" y="8117064"/>
            <a:ext cx="937219" cy="714375"/>
          </a:xfrm>
          <a:prstGeom prst="rect">
            <a:avLst/>
          </a:prstGeom>
        </p:spPr>
        <p:txBody>
          <a:bodyPr anchor="t" rtlCol="false" tIns="0" lIns="0" bIns="0" rIns="0">
            <a:spAutoFit/>
          </a:bodyPr>
          <a:lstStyle/>
          <a:p>
            <a:pPr algn="ctr">
              <a:lnSpc>
                <a:spcPts val="5126"/>
              </a:lnSpc>
            </a:pPr>
            <a:r>
              <a:rPr lang="en-US" sz="4271" spc="350">
                <a:solidFill>
                  <a:srgbClr val="FFFFFF"/>
                </a:solidFill>
                <a:latin typeface="Codec Pro ExtraBold Italics"/>
              </a:rPr>
              <a:t>07</a:t>
            </a:r>
          </a:p>
        </p:txBody>
      </p:sp>
      <p:sp>
        <p:nvSpPr>
          <p:cNvPr name="TextBox 18" id="18"/>
          <p:cNvSpPr txBox="true"/>
          <p:nvPr/>
        </p:nvSpPr>
        <p:spPr>
          <a:xfrm rot="0">
            <a:off x="5543800" y="3242081"/>
            <a:ext cx="5790503" cy="418548"/>
          </a:xfrm>
          <a:prstGeom prst="rect">
            <a:avLst/>
          </a:prstGeom>
        </p:spPr>
        <p:txBody>
          <a:bodyPr anchor="t" rtlCol="false" tIns="0" lIns="0" bIns="0" rIns="0">
            <a:spAutoFit/>
          </a:bodyPr>
          <a:lstStyle/>
          <a:p>
            <a:pPr>
              <a:lnSpc>
                <a:spcPts val="3483"/>
              </a:lnSpc>
            </a:pPr>
            <a:r>
              <a:rPr lang="en-US" sz="2524" spc="247">
                <a:solidFill>
                  <a:srgbClr val="231F20"/>
                </a:solidFill>
                <a:latin typeface="Open Sauce"/>
              </a:rPr>
              <a:t>introduction</a:t>
            </a:r>
          </a:p>
        </p:txBody>
      </p:sp>
      <p:sp>
        <p:nvSpPr>
          <p:cNvPr name="TextBox 19" id="19"/>
          <p:cNvSpPr txBox="true"/>
          <p:nvPr/>
        </p:nvSpPr>
        <p:spPr>
          <a:xfrm rot="0">
            <a:off x="5543800" y="4161339"/>
            <a:ext cx="6076629" cy="418548"/>
          </a:xfrm>
          <a:prstGeom prst="rect">
            <a:avLst/>
          </a:prstGeom>
        </p:spPr>
        <p:txBody>
          <a:bodyPr anchor="t" rtlCol="false" tIns="0" lIns="0" bIns="0" rIns="0">
            <a:spAutoFit/>
          </a:bodyPr>
          <a:lstStyle/>
          <a:p>
            <a:pPr>
              <a:lnSpc>
                <a:spcPts val="3483"/>
              </a:lnSpc>
            </a:pPr>
            <a:r>
              <a:rPr lang="en-US" sz="2524" spc="247">
                <a:solidFill>
                  <a:srgbClr val="231F20"/>
                </a:solidFill>
                <a:latin typeface="Open Sauce"/>
              </a:rPr>
              <a:t>statement of the study</a:t>
            </a:r>
          </a:p>
        </p:txBody>
      </p:sp>
      <p:sp>
        <p:nvSpPr>
          <p:cNvPr name="TextBox 20" id="20"/>
          <p:cNvSpPr txBox="true"/>
          <p:nvPr/>
        </p:nvSpPr>
        <p:spPr>
          <a:xfrm rot="0">
            <a:off x="5543800" y="5008512"/>
            <a:ext cx="5790503"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Open Sauce"/>
              </a:rPr>
              <a:t>objective of the study</a:t>
            </a:r>
          </a:p>
        </p:txBody>
      </p:sp>
      <p:sp>
        <p:nvSpPr>
          <p:cNvPr name="TextBox 21" id="21"/>
          <p:cNvSpPr txBox="true"/>
          <p:nvPr/>
        </p:nvSpPr>
        <p:spPr>
          <a:xfrm rot="0">
            <a:off x="5543800" y="6642507"/>
            <a:ext cx="6076629"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Open Sauce"/>
              </a:rPr>
              <a:t>Software design</a:t>
            </a:r>
          </a:p>
        </p:txBody>
      </p:sp>
      <p:sp>
        <p:nvSpPr>
          <p:cNvPr name="TextBox 22" id="22"/>
          <p:cNvSpPr txBox="true"/>
          <p:nvPr/>
        </p:nvSpPr>
        <p:spPr>
          <a:xfrm rot="0">
            <a:off x="5543800" y="7460886"/>
            <a:ext cx="5790503"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Open Sauce"/>
              </a:rPr>
              <a:t>Project components</a:t>
            </a:r>
          </a:p>
        </p:txBody>
      </p:sp>
      <p:sp>
        <p:nvSpPr>
          <p:cNvPr name="TextBox 23" id="23"/>
          <p:cNvSpPr txBox="true"/>
          <p:nvPr/>
        </p:nvSpPr>
        <p:spPr>
          <a:xfrm rot="0">
            <a:off x="5400737" y="8279265"/>
            <a:ext cx="6076629" cy="856698"/>
          </a:xfrm>
          <a:prstGeom prst="rect">
            <a:avLst/>
          </a:prstGeom>
        </p:spPr>
        <p:txBody>
          <a:bodyPr anchor="t" rtlCol="false" tIns="0" lIns="0" bIns="0" rIns="0">
            <a:spAutoFit/>
          </a:bodyPr>
          <a:lstStyle/>
          <a:p>
            <a:pPr>
              <a:lnSpc>
                <a:spcPts val="3483"/>
              </a:lnSpc>
            </a:pPr>
            <a:r>
              <a:rPr lang="en-US" sz="2524" spc="247">
                <a:solidFill>
                  <a:srgbClr val="231F20"/>
                </a:solidFill>
                <a:latin typeface="Open Sauce"/>
              </a:rPr>
              <a:t>Conclusions &amp; Recommendation:</a:t>
            </a:r>
          </a:p>
          <a:p>
            <a:pPr algn="l" marL="0" indent="0" lvl="0">
              <a:lnSpc>
                <a:spcPts val="3483"/>
              </a:lnSpc>
              <a:spcBef>
                <a:spcPct val="0"/>
              </a:spcBef>
            </a:pPr>
          </a:p>
        </p:txBody>
      </p:sp>
      <p:sp>
        <p:nvSpPr>
          <p:cNvPr name="TextBox 24" id="24"/>
          <p:cNvSpPr txBox="true"/>
          <p:nvPr/>
        </p:nvSpPr>
        <p:spPr>
          <a:xfrm rot="0">
            <a:off x="5559939" y="5807338"/>
            <a:ext cx="4083370" cy="406545"/>
          </a:xfrm>
          <a:prstGeom prst="rect">
            <a:avLst/>
          </a:prstGeom>
        </p:spPr>
        <p:txBody>
          <a:bodyPr anchor="t" rtlCol="false" tIns="0" lIns="0" bIns="0" rIns="0">
            <a:spAutoFit/>
          </a:bodyPr>
          <a:lstStyle/>
          <a:p>
            <a:pPr>
              <a:lnSpc>
                <a:spcPts val="3235"/>
              </a:lnSpc>
              <a:spcBef>
                <a:spcPct val="0"/>
              </a:spcBef>
            </a:pPr>
            <a:r>
              <a:rPr lang="en-US" sz="2488">
                <a:solidFill>
                  <a:srgbClr val="000000"/>
                </a:solidFill>
                <a:latin typeface="Open Sauce"/>
              </a:rPr>
              <a:t>Smarrt Home</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DFBFB"/>
        </a:solidFill>
      </p:bgPr>
    </p:bg>
    <p:spTree>
      <p:nvGrpSpPr>
        <p:cNvPr id="1" name=""/>
        <p:cNvGrpSpPr/>
        <p:nvPr/>
      </p:nvGrpSpPr>
      <p:grpSpPr>
        <a:xfrm>
          <a:off x="0" y="0"/>
          <a:ext cx="0" cy="0"/>
          <a:chOff x="0" y="0"/>
          <a:chExt cx="0" cy="0"/>
        </a:xfrm>
      </p:grpSpPr>
      <p:sp>
        <p:nvSpPr>
          <p:cNvPr name="Freeform 2" id="2"/>
          <p:cNvSpPr/>
          <p:nvPr/>
        </p:nvSpPr>
        <p:spPr>
          <a:xfrm flipH="false" flipV="false" rot="0">
            <a:off x="14592495" y="7573922"/>
            <a:ext cx="4687320" cy="4687320"/>
          </a:xfrm>
          <a:custGeom>
            <a:avLst/>
            <a:gdLst/>
            <a:ahLst/>
            <a:cxnLst/>
            <a:rect r="r" b="b" t="t" l="l"/>
            <a:pathLst>
              <a:path h="4687320" w="4687320">
                <a:moveTo>
                  <a:pt x="0" y="0"/>
                </a:moveTo>
                <a:lnTo>
                  <a:pt x="4687320" y="0"/>
                </a:lnTo>
                <a:lnTo>
                  <a:pt x="4687320" y="4687319"/>
                </a:lnTo>
                <a:lnTo>
                  <a:pt x="0" y="468731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16887962" y="5985119"/>
            <a:ext cx="2085109" cy="2085109"/>
            <a:chOff x="0" y="0"/>
            <a:chExt cx="812800" cy="812800"/>
          </a:xfrm>
        </p:grpSpPr>
        <p:sp>
          <p:nvSpPr>
            <p:cNvPr name="Freeform 4" id="4"/>
            <p:cNvSpPr/>
            <p:nvPr/>
          </p:nvSpPr>
          <p:spPr>
            <a:xfrm flipH="false" flipV="false" rot="0">
              <a:off x="1813" y="0"/>
              <a:ext cx="809173" cy="812800"/>
            </a:xfrm>
            <a:custGeom>
              <a:avLst/>
              <a:gdLst/>
              <a:ahLst/>
              <a:cxnLst/>
              <a:rect r="r" b="b" t="t" l="l"/>
              <a:pathLst>
                <a:path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1C5739"/>
            </a:solidFill>
            <a:ln>
              <a:noFill/>
            </a:ln>
          </p:spPr>
        </p:sp>
        <p:sp>
          <p:nvSpPr>
            <p:cNvPr name="TextBox 5" id="5"/>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6" id="6"/>
          <p:cNvSpPr/>
          <p:nvPr/>
        </p:nvSpPr>
        <p:spPr>
          <a:xfrm flipH="false" flipV="false" rot="0">
            <a:off x="-1560220" y="1728186"/>
            <a:ext cx="4687320" cy="4687320"/>
          </a:xfrm>
          <a:custGeom>
            <a:avLst/>
            <a:gdLst/>
            <a:ahLst/>
            <a:cxnLst/>
            <a:rect r="r" b="b" t="t" l="l"/>
            <a:pathLst>
              <a:path h="4687320" w="4687320">
                <a:moveTo>
                  <a:pt x="0" y="0"/>
                </a:moveTo>
                <a:lnTo>
                  <a:pt x="4687320" y="0"/>
                </a:lnTo>
                <a:lnTo>
                  <a:pt x="4687320" y="4687319"/>
                </a:lnTo>
                <a:lnTo>
                  <a:pt x="0" y="468731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7" id="7"/>
          <p:cNvGrpSpPr/>
          <p:nvPr/>
        </p:nvGrpSpPr>
        <p:grpSpPr>
          <a:xfrm rot="0">
            <a:off x="-2262642" y="-3904566"/>
            <a:ext cx="8637895" cy="8637895"/>
            <a:chOff x="0" y="0"/>
            <a:chExt cx="812800" cy="812800"/>
          </a:xfrm>
        </p:grpSpPr>
        <p:sp>
          <p:nvSpPr>
            <p:cNvPr name="Freeform 8" id="8"/>
            <p:cNvSpPr/>
            <p:nvPr/>
          </p:nvSpPr>
          <p:spPr>
            <a:xfrm flipH="false" flipV="false" rot="0">
              <a:off x="1813" y="0"/>
              <a:ext cx="809173" cy="812800"/>
            </a:xfrm>
            <a:custGeom>
              <a:avLst/>
              <a:gdLst/>
              <a:ahLst/>
              <a:cxnLst/>
              <a:rect r="r" b="b" t="t" l="l"/>
              <a:pathLst>
                <a:path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1C5739"/>
            </a:solidFill>
            <a:ln>
              <a:noFill/>
            </a:ln>
          </p:spPr>
        </p:sp>
        <p:sp>
          <p:nvSpPr>
            <p:cNvPr name="TextBox 9" id="9"/>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10" id="10"/>
          <p:cNvSpPr/>
          <p:nvPr/>
        </p:nvSpPr>
        <p:spPr>
          <a:xfrm flipH="false" flipV="false" rot="0">
            <a:off x="8747792" y="1741356"/>
            <a:ext cx="847584" cy="1009028"/>
          </a:xfrm>
          <a:custGeom>
            <a:avLst/>
            <a:gdLst/>
            <a:ahLst/>
            <a:cxnLst/>
            <a:rect r="r" b="b" t="t" l="l"/>
            <a:pathLst>
              <a:path h="1009028" w="847584">
                <a:moveTo>
                  <a:pt x="0" y="0"/>
                </a:moveTo>
                <a:lnTo>
                  <a:pt x="847584" y="0"/>
                </a:lnTo>
                <a:lnTo>
                  <a:pt x="847584" y="1009028"/>
                </a:lnTo>
                <a:lnTo>
                  <a:pt x="0" y="100902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1" id="11"/>
          <p:cNvSpPr/>
          <p:nvPr/>
        </p:nvSpPr>
        <p:spPr>
          <a:xfrm flipH="false" flipV="false" rot="0">
            <a:off x="9889965" y="3595131"/>
            <a:ext cx="976021" cy="1071481"/>
          </a:xfrm>
          <a:custGeom>
            <a:avLst/>
            <a:gdLst/>
            <a:ahLst/>
            <a:cxnLst/>
            <a:rect r="r" b="b" t="t" l="l"/>
            <a:pathLst>
              <a:path h="1071481" w="976021">
                <a:moveTo>
                  <a:pt x="0" y="0"/>
                </a:moveTo>
                <a:lnTo>
                  <a:pt x="976021" y="0"/>
                </a:lnTo>
                <a:lnTo>
                  <a:pt x="976021" y="1071480"/>
                </a:lnTo>
                <a:lnTo>
                  <a:pt x="0" y="107148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2" id="12"/>
          <p:cNvSpPr/>
          <p:nvPr/>
        </p:nvSpPr>
        <p:spPr>
          <a:xfrm flipH="false" flipV="false" rot="0">
            <a:off x="8477841" y="5957903"/>
            <a:ext cx="928806" cy="896720"/>
          </a:xfrm>
          <a:custGeom>
            <a:avLst/>
            <a:gdLst/>
            <a:ahLst/>
            <a:cxnLst/>
            <a:rect r="r" b="b" t="t" l="l"/>
            <a:pathLst>
              <a:path h="896720" w="928806">
                <a:moveTo>
                  <a:pt x="0" y="0"/>
                </a:moveTo>
                <a:lnTo>
                  <a:pt x="928806" y="0"/>
                </a:lnTo>
                <a:lnTo>
                  <a:pt x="928806" y="896719"/>
                </a:lnTo>
                <a:lnTo>
                  <a:pt x="0" y="896719"/>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3" id="13"/>
          <p:cNvSpPr/>
          <p:nvPr/>
        </p:nvSpPr>
        <p:spPr>
          <a:xfrm flipH="false" flipV="false" rot="0">
            <a:off x="9835982" y="7870488"/>
            <a:ext cx="877197" cy="877197"/>
          </a:xfrm>
          <a:custGeom>
            <a:avLst/>
            <a:gdLst/>
            <a:ahLst/>
            <a:cxnLst/>
            <a:rect r="r" b="b" t="t" l="l"/>
            <a:pathLst>
              <a:path h="877197" w="877197">
                <a:moveTo>
                  <a:pt x="0" y="0"/>
                </a:moveTo>
                <a:lnTo>
                  <a:pt x="877197" y="0"/>
                </a:lnTo>
                <a:lnTo>
                  <a:pt x="877197" y="877197"/>
                </a:lnTo>
                <a:lnTo>
                  <a:pt x="0" y="87719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14" id="14"/>
          <p:cNvSpPr txBox="true"/>
          <p:nvPr/>
        </p:nvSpPr>
        <p:spPr>
          <a:xfrm rot="0">
            <a:off x="265294" y="1532179"/>
            <a:ext cx="5723611" cy="932378"/>
          </a:xfrm>
          <a:prstGeom prst="rect">
            <a:avLst/>
          </a:prstGeom>
        </p:spPr>
        <p:txBody>
          <a:bodyPr anchor="t" rtlCol="false" tIns="0" lIns="0" bIns="0" rIns="0">
            <a:spAutoFit/>
          </a:bodyPr>
          <a:lstStyle/>
          <a:p>
            <a:pPr algn="l" marL="0" indent="0" lvl="0">
              <a:lnSpc>
                <a:spcPts val="6964"/>
              </a:lnSpc>
              <a:spcBef>
                <a:spcPct val="0"/>
              </a:spcBef>
            </a:pPr>
            <a:r>
              <a:rPr lang="en-US" sz="5046" spc="494">
                <a:solidFill>
                  <a:srgbClr val="FFFFFF"/>
                </a:solidFill>
                <a:latin typeface="Codec Pro ExtraBold"/>
              </a:rPr>
              <a:t>INTRODUCTION</a:t>
            </a:r>
          </a:p>
        </p:txBody>
      </p:sp>
      <p:sp>
        <p:nvSpPr>
          <p:cNvPr name="TextBox 15" id="15"/>
          <p:cNvSpPr txBox="true"/>
          <p:nvPr/>
        </p:nvSpPr>
        <p:spPr>
          <a:xfrm rot="0">
            <a:off x="6109263" y="3499839"/>
            <a:ext cx="3636065" cy="1233489"/>
          </a:xfrm>
          <a:prstGeom prst="rect">
            <a:avLst/>
          </a:prstGeom>
        </p:spPr>
        <p:txBody>
          <a:bodyPr anchor="t" rtlCol="false" tIns="0" lIns="0" bIns="0" rIns="0">
            <a:spAutoFit/>
          </a:bodyPr>
          <a:lstStyle/>
          <a:p>
            <a:pPr algn="r" marL="0" indent="0" lvl="0">
              <a:lnSpc>
                <a:spcPts val="2012"/>
              </a:lnSpc>
              <a:spcBef>
                <a:spcPct val="0"/>
              </a:spcBef>
            </a:pPr>
            <a:r>
              <a:rPr lang="en-US" sz="1458" spc="142">
                <a:solidFill>
                  <a:srgbClr val="FFFFFF"/>
                </a:solidFill>
                <a:latin typeface="Open Sauce"/>
              </a:rPr>
              <a:t>Lorem ipsum dolor sit amet, consectetur adipiscing elit. Duis vulputate nulla at ante rhoncus, vel efficitur felis condimentum. Proin odio odio.</a:t>
            </a:r>
          </a:p>
        </p:txBody>
      </p:sp>
      <p:sp>
        <p:nvSpPr>
          <p:cNvPr name="TextBox 16" id="16"/>
          <p:cNvSpPr txBox="true"/>
          <p:nvPr/>
        </p:nvSpPr>
        <p:spPr>
          <a:xfrm rot="0">
            <a:off x="6375253" y="1609909"/>
            <a:ext cx="11912747" cy="3123419"/>
          </a:xfrm>
          <a:prstGeom prst="rect">
            <a:avLst/>
          </a:prstGeom>
        </p:spPr>
        <p:txBody>
          <a:bodyPr anchor="t" rtlCol="false" tIns="0" lIns="0" bIns="0" rIns="0">
            <a:spAutoFit/>
          </a:bodyPr>
          <a:lstStyle/>
          <a:p>
            <a:pPr algn="ctr">
              <a:lnSpc>
                <a:spcPts val="4954"/>
              </a:lnSpc>
              <a:spcBef>
                <a:spcPct val="0"/>
              </a:spcBef>
            </a:pPr>
            <a:r>
              <a:rPr lang="en-US" sz="3811">
                <a:solidFill>
                  <a:srgbClr val="000000"/>
                </a:solidFill>
                <a:latin typeface="Open Sauce"/>
              </a:rPr>
              <a:t>In the era of information technology, the elderly and disabled can be monitored with numerous intelligent devices. Sensors can be implanted into their home for continuous mobility assistance and non-obtrusive disease prevention</a:t>
            </a:r>
          </a:p>
        </p:txBody>
      </p:sp>
      <p:sp>
        <p:nvSpPr>
          <p:cNvPr name="TextBox 17" id="17"/>
          <p:cNvSpPr txBox="true"/>
          <p:nvPr/>
        </p:nvSpPr>
        <p:spPr>
          <a:xfrm rot="0">
            <a:off x="0" y="7791125"/>
            <a:ext cx="16796071" cy="1875019"/>
          </a:xfrm>
          <a:prstGeom prst="rect">
            <a:avLst/>
          </a:prstGeom>
        </p:spPr>
        <p:txBody>
          <a:bodyPr anchor="t" rtlCol="false" tIns="0" lIns="0" bIns="0" rIns="0">
            <a:spAutoFit/>
          </a:bodyPr>
          <a:lstStyle/>
          <a:p>
            <a:pPr algn="ctr">
              <a:lnSpc>
                <a:spcPts val="5018"/>
              </a:lnSpc>
              <a:spcBef>
                <a:spcPct val="0"/>
              </a:spcBef>
            </a:pPr>
            <a:r>
              <a:rPr lang="en-US" sz="3860">
                <a:solidFill>
                  <a:srgbClr val="000000"/>
                </a:solidFill>
                <a:latin typeface="Open Sauce"/>
              </a:rPr>
              <a:t>This report/study will conclude by discussing the concept of smart home and the whole process of it and some challenges faced and some applications for this modern technology.</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4578327" y="-276225"/>
            <a:ext cx="8713837" cy="4503583"/>
          </a:xfrm>
          <a:prstGeom prst="rect">
            <a:avLst/>
          </a:prstGeom>
        </p:spPr>
        <p:txBody>
          <a:bodyPr anchor="t" rtlCol="false" tIns="0" lIns="0" bIns="0" rIns="0">
            <a:spAutoFit/>
          </a:bodyPr>
          <a:lstStyle/>
          <a:p>
            <a:pPr algn="ctr">
              <a:lnSpc>
                <a:spcPts val="11616"/>
              </a:lnSpc>
            </a:pPr>
            <a:r>
              <a:rPr lang="en-US" sz="8418" spc="824">
                <a:solidFill>
                  <a:srgbClr val="FFFFFF"/>
                </a:solidFill>
                <a:latin typeface="Codec Pro ExtraBold"/>
              </a:rPr>
              <a:t> </a:t>
            </a:r>
            <a:r>
              <a:rPr lang="en-US" sz="8418" spc="824">
                <a:solidFill>
                  <a:srgbClr val="161A1B"/>
                </a:solidFill>
                <a:latin typeface="Codec Pro ExtraBold"/>
              </a:rPr>
              <a:t>STATEMENT OF THE PROBLEM</a:t>
            </a:r>
            <a:r>
              <a:rPr lang="en-US" sz="8418" spc="824">
                <a:solidFill>
                  <a:srgbClr val="FFFFFF"/>
                </a:solidFill>
                <a:latin typeface="Codec Pro ExtraBold"/>
              </a:rPr>
              <a:t>:</a:t>
            </a:r>
          </a:p>
        </p:txBody>
      </p:sp>
      <p:sp>
        <p:nvSpPr>
          <p:cNvPr name="Freeform 3" id="3"/>
          <p:cNvSpPr/>
          <p:nvPr/>
        </p:nvSpPr>
        <p:spPr>
          <a:xfrm flipH="true" flipV="true" rot="0">
            <a:off x="-3801253" y="0"/>
            <a:ext cx="6096960" cy="5409667"/>
          </a:xfrm>
          <a:custGeom>
            <a:avLst/>
            <a:gdLst/>
            <a:ahLst/>
            <a:cxnLst/>
            <a:rect r="r" b="b" t="t" l="l"/>
            <a:pathLst>
              <a:path h="5409667" w="6096960">
                <a:moveTo>
                  <a:pt x="6096961" y="5409667"/>
                </a:moveTo>
                <a:lnTo>
                  <a:pt x="0" y="5409667"/>
                </a:lnTo>
                <a:lnTo>
                  <a:pt x="0" y="0"/>
                </a:lnTo>
                <a:lnTo>
                  <a:pt x="6096961" y="0"/>
                </a:lnTo>
                <a:lnTo>
                  <a:pt x="6096961" y="5409667"/>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true" flipV="false" rot="0">
            <a:off x="15862651" y="4762306"/>
            <a:ext cx="6226601" cy="5524694"/>
          </a:xfrm>
          <a:custGeom>
            <a:avLst/>
            <a:gdLst/>
            <a:ahLst/>
            <a:cxnLst/>
            <a:rect r="r" b="b" t="t" l="l"/>
            <a:pathLst>
              <a:path h="5524694" w="6226601">
                <a:moveTo>
                  <a:pt x="6226602" y="0"/>
                </a:moveTo>
                <a:lnTo>
                  <a:pt x="0" y="0"/>
                </a:lnTo>
                <a:lnTo>
                  <a:pt x="0" y="5524694"/>
                </a:lnTo>
                <a:lnTo>
                  <a:pt x="6226602" y="5524694"/>
                </a:lnTo>
                <a:lnTo>
                  <a:pt x="6226602"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5" id="5"/>
          <p:cNvSpPr txBox="true"/>
          <p:nvPr/>
        </p:nvSpPr>
        <p:spPr>
          <a:xfrm rot="0">
            <a:off x="1643164" y="4724206"/>
            <a:ext cx="14219488" cy="3761064"/>
          </a:xfrm>
          <a:prstGeom prst="rect">
            <a:avLst/>
          </a:prstGeom>
        </p:spPr>
        <p:txBody>
          <a:bodyPr anchor="t" rtlCol="false" tIns="0" lIns="0" bIns="0" rIns="0">
            <a:spAutoFit/>
          </a:bodyPr>
          <a:lstStyle/>
          <a:p>
            <a:pPr algn="just">
              <a:lnSpc>
                <a:spcPts val="5009"/>
              </a:lnSpc>
              <a:spcBef>
                <a:spcPct val="0"/>
              </a:spcBef>
            </a:pPr>
            <a:r>
              <a:rPr lang="en-US" sz="3853">
                <a:solidFill>
                  <a:srgbClr val="000000"/>
                </a:solidFill>
                <a:latin typeface="Open Sauce"/>
              </a:rPr>
              <a:t>Time is very valuable thing. Everybody wants to save time as much as they can. New technologies are being introduced to save our time. To save people’s time we are introducing Home Automation system using wifi. With your mobile phone. you can turn on/off your home appliances  within the range of wifi</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FDFBFB"/>
        </a:solidFill>
      </p:bgPr>
    </p:bg>
    <p:spTree>
      <p:nvGrpSpPr>
        <p:cNvPr id="1" name=""/>
        <p:cNvGrpSpPr/>
        <p:nvPr/>
      </p:nvGrpSpPr>
      <p:grpSpPr>
        <a:xfrm>
          <a:off x="0" y="0"/>
          <a:ext cx="0" cy="0"/>
          <a:chOff x="0" y="0"/>
          <a:chExt cx="0" cy="0"/>
        </a:xfrm>
      </p:grpSpPr>
      <p:grpSp>
        <p:nvGrpSpPr>
          <p:cNvPr name="Group 2" id="2"/>
          <p:cNvGrpSpPr/>
          <p:nvPr/>
        </p:nvGrpSpPr>
        <p:grpSpPr>
          <a:xfrm rot="0">
            <a:off x="8757864" y="2547270"/>
            <a:ext cx="6306960" cy="6309618"/>
            <a:chOff x="0" y="0"/>
            <a:chExt cx="6832800" cy="6835680"/>
          </a:xfrm>
        </p:grpSpPr>
        <p:sp>
          <p:nvSpPr>
            <p:cNvPr name="Freeform 3" id="3"/>
            <p:cNvSpPr/>
            <p:nvPr/>
          </p:nvSpPr>
          <p:spPr>
            <a:xfrm flipH="false" flipV="false" rot="0">
              <a:off x="0" y="254"/>
              <a:ext cx="6832726" cy="6835394"/>
            </a:xfrm>
            <a:custGeom>
              <a:avLst/>
              <a:gdLst/>
              <a:ahLst/>
              <a:cxnLst/>
              <a:rect r="r" b="b" t="t" l="l"/>
              <a:pathLst>
                <a:path h="6835394" w="6832726">
                  <a:moveTo>
                    <a:pt x="3408807" y="6835394"/>
                  </a:moveTo>
                  <a:cubicBezTo>
                    <a:pt x="3385947" y="6835394"/>
                    <a:pt x="3370707" y="6812534"/>
                    <a:pt x="3370707" y="6797294"/>
                  </a:cubicBezTo>
                  <a:cubicBezTo>
                    <a:pt x="3370707" y="6797294"/>
                    <a:pt x="3370707" y="6797294"/>
                    <a:pt x="3370707" y="6797294"/>
                  </a:cubicBezTo>
                  <a:cubicBezTo>
                    <a:pt x="3370707" y="6774434"/>
                    <a:pt x="3385947" y="6759194"/>
                    <a:pt x="3408807" y="6759194"/>
                  </a:cubicBezTo>
                  <a:cubicBezTo>
                    <a:pt x="3408807" y="6759194"/>
                    <a:pt x="3408807" y="6759194"/>
                    <a:pt x="3408807" y="6759194"/>
                  </a:cubicBezTo>
                  <a:cubicBezTo>
                    <a:pt x="3424047" y="6759194"/>
                    <a:pt x="3446907" y="6774434"/>
                    <a:pt x="3446907" y="6797294"/>
                  </a:cubicBezTo>
                  <a:cubicBezTo>
                    <a:pt x="3446907" y="6797294"/>
                    <a:pt x="3446907" y="6797294"/>
                    <a:pt x="3446907" y="6797294"/>
                  </a:cubicBezTo>
                  <a:cubicBezTo>
                    <a:pt x="3446907" y="6812534"/>
                    <a:pt x="3424047" y="6835394"/>
                    <a:pt x="3408807" y="6835394"/>
                  </a:cubicBezTo>
                  <a:cubicBezTo>
                    <a:pt x="3408807" y="6835394"/>
                    <a:pt x="3408807" y="6835394"/>
                    <a:pt x="3408807" y="6835394"/>
                  </a:cubicBezTo>
                  <a:close/>
                  <a:moveTo>
                    <a:pt x="3584194" y="6789674"/>
                  </a:moveTo>
                  <a:cubicBezTo>
                    <a:pt x="3584194" y="6766814"/>
                    <a:pt x="3599434" y="6751574"/>
                    <a:pt x="3614674" y="6751574"/>
                  </a:cubicBezTo>
                  <a:cubicBezTo>
                    <a:pt x="3614674" y="6751574"/>
                    <a:pt x="3614674" y="6751574"/>
                    <a:pt x="3614674" y="6751574"/>
                  </a:cubicBezTo>
                  <a:cubicBezTo>
                    <a:pt x="3637534" y="6751574"/>
                    <a:pt x="3660394" y="6766814"/>
                    <a:pt x="3660394" y="6789674"/>
                  </a:cubicBezTo>
                  <a:cubicBezTo>
                    <a:pt x="3660394" y="6789674"/>
                    <a:pt x="3660394" y="6789674"/>
                    <a:pt x="3660394" y="6789674"/>
                  </a:cubicBezTo>
                  <a:cubicBezTo>
                    <a:pt x="3660394" y="6804914"/>
                    <a:pt x="3645154" y="6827774"/>
                    <a:pt x="3622294" y="6827774"/>
                  </a:cubicBezTo>
                  <a:cubicBezTo>
                    <a:pt x="3622294" y="6827774"/>
                    <a:pt x="3622294" y="6827774"/>
                    <a:pt x="3622294" y="6827774"/>
                  </a:cubicBezTo>
                  <a:cubicBezTo>
                    <a:pt x="3622294" y="6827774"/>
                    <a:pt x="3622294" y="6827774"/>
                    <a:pt x="3622294" y="6827774"/>
                  </a:cubicBezTo>
                  <a:cubicBezTo>
                    <a:pt x="3622294" y="6827774"/>
                    <a:pt x="3622294" y="6827774"/>
                    <a:pt x="3622294" y="6827774"/>
                  </a:cubicBezTo>
                  <a:cubicBezTo>
                    <a:pt x="3599434" y="6827774"/>
                    <a:pt x="3584194" y="6812534"/>
                    <a:pt x="3584194" y="6789674"/>
                  </a:cubicBezTo>
                  <a:close/>
                  <a:moveTo>
                    <a:pt x="3187700" y="6827774"/>
                  </a:moveTo>
                  <a:cubicBezTo>
                    <a:pt x="3187700" y="6827774"/>
                    <a:pt x="3187700" y="6827774"/>
                    <a:pt x="3187700" y="6827774"/>
                  </a:cubicBezTo>
                  <a:cubicBezTo>
                    <a:pt x="3187700" y="6827774"/>
                    <a:pt x="3187700" y="6827774"/>
                    <a:pt x="3187700" y="6827774"/>
                  </a:cubicBezTo>
                  <a:cubicBezTo>
                    <a:pt x="3172460" y="6827774"/>
                    <a:pt x="3149600" y="6804914"/>
                    <a:pt x="3157220" y="6782054"/>
                  </a:cubicBezTo>
                  <a:cubicBezTo>
                    <a:pt x="3157220" y="6782054"/>
                    <a:pt x="3157220" y="6782054"/>
                    <a:pt x="3157220" y="6782054"/>
                  </a:cubicBezTo>
                  <a:cubicBezTo>
                    <a:pt x="3157220" y="6766814"/>
                    <a:pt x="3172460" y="6751574"/>
                    <a:pt x="3195320" y="6751574"/>
                  </a:cubicBezTo>
                  <a:cubicBezTo>
                    <a:pt x="3195320" y="6751574"/>
                    <a:pt x="3195320" y="6751574"/>
                    <a:pt x="3195320" y="6751574"/>
                  </a:cubicBezTo>
                  <a:cubicBezTo>
                    <a:pt x="3218180" y="6751574"/>
                    <a:pt x="3233420" y="6766814"/>
                    <a:pt x="3233420" y="6789674"/>
                  </a:cubicBezTo>
                  <a:cubicBezTo>
                    <a:pt x="3233420" y="6789674"/>
                    <a:pt x="3233420" y="6789674"/>
                    <a:pt x="3233420" y="6789674"/>
                  </a:cubicBezTo>
                  <a:cubicBezTo>
                    <a:pt x="3225800" y="6812534"/>
                    <a:pt x="3210560" y="6827774"/>
                    <a:pt x="3195320" y="6827774"/>
                  </a:cubicBezTo>
                  <a:cubicBezTo>
                    <a:pt x="3195320" y="6827774"/>
                    <a:pt x="3195320" y="6827774"/>
                    <a:pt x="3195320" y="6827774"/>
                  </a:cubicBezTo>
                  <a:cubicBezTo>
                    <a:pt x="3195320" y="6827774"/>
                    <a:pt x="3187700" y="6827774"/>
                    <a:pt x="3187700" y="6827774"/>
                  </a:cubicBezTo>
                  <a:close/>
                  <a:moveTo>
                    <a:pt x="3797808" y="6774307"/>
                  </a:moveTo>
                  <a:cubicBezTo>
                    <a:pt x="3790188" y="6751447"/>
                    <a:pt x="3805428" y="6736207"/>
                    <a:pt x="3828288" y="6728587"/>
                  </a:cubicBezTo>
                  <a:cubicBezTo>
                    <a:pt x="3828288" y="6728587"/>
                    <a:pt x="3828288" y="6728587"/>
                    <a:pt x="3828288" y="6728587"/>
                  </a:cubicBezTo>
                  <a:cubicBezTo>
                    <a:pt x="3851148" y="6728587"/>
                    <a:pt x="3866388" y="6743827"/>
                    <a:pt x="3874008" y="6766687"/>
                  </a:cubicBezTo>
                  <a:cubicBezTo>
                    <a:pt x="3874008" y="6766687"/>
                    <a:pt x="3874008" y="6766687"/>
                    <a:pt x="3874008" y="6766687"/>
                  </a:cubicBezTo>
                  <a:cubicBezTo>
                    <a:pt x="3874008" y="6781927"/>
                    <a:pt x="3858768" y="6804787"/>
                    <a:pt x="3835908" y="6804787"/>
                  </a:cubicBezTo>
                  <a:cubicBezTo>
                    <a:pt x="3835908" y="6804787"/>
                    <a:pt x="3835908" y="6804787"/>
                    <a:pt x="3835908" y="6804787"/>
                  </a:cubicBezTo>
                  <a:cubicBezTo>
                    <a:pt x="3835908" y="6804787"/>
                    <a:pt x="3835908" y="6804787"/>
                    <a:pt x="3835908" y="6804787"/>
                  </a:cubicBezTo>
                  <a:cubicBezTo>
                    <a:pt x="3835908" y="6804787"/>
                    <a:pt x="3835908" y="6804787"/>
                    <a:pt x="3835908" y="6804787"/>
                  </a:cubicBezTo>
                  <a:cubicBezTo>
                    <a:pt x="3813048" y="6804787"/>
                    <a:pt x="3797808" y="6789547"/>
                    <a:pt x="3797808" y="6774307"/>
                  </a:cubicBezTo>
                  <a:close/>
                  <a:moveTo>
                    <a:pt x="2974213" y="6804787"/>
                  </a:moveTo>
                  <a:cubicBezTo>
                    <a:pt x="2951353" y="6804787"/>
                    <a:pt x="2936113" y="6781927"/>
                    <a:pt x="2943733" y="6759067"/>
                  </a:cubicBezTo>
                  <a:cubicBezTo>
                    <a:pt x="2943733" y="6759067"/>
                    <a:pt x="2943733" y="6759067"/>
                    <a:pt x="2943733" y="6759067"/>
                  </a:cubicBezTo>
                  <a:cubicBezTo>
                    <a:pt x="2943733" y="6743827"/>
                    <a:pt x="2966593" y="6728587"/>
                    <a:pt x="2981833" y="6728587"/>
                  </a:cubicBezTo>
                  <a:cubicBezTo>
                    <a:pt x="2981833" y="6728587"/>
                    <a:pt x="2981833" y="6728587"/>
                    <a:pt x="2981833" y="6728587"/>
                  </a:cubicBezTo>
                  <a:cubicBezTo>
                    <a:pt x="3004693" y="6728587"/>
                    <a:pt x="3019933" y="6751447"/>
                    <a:pt x="3019933" y="6774307"/>
                  </a:cubicBezTo>
                  <a:cubicBezTo>
                    <a:pt x="3019933" y="6774307"/>
                    <a:pt x="3019933" y="6774307"/>
                    <a:pt x="3019933" y="6774307"/>
                  </a:cubicBezTo>
                  <a:cubicBezTo>
                    <a:pt x="3012313" y="6789547"/>
                    <a:pt x="2997073" y="6804787"/>
                    <a:pt x="2981833" y="6804787"/>
                  </a:cubicBezTo>
                  <a:cubicBezTo>
                    <a:pt x="2981833" y="6804787"/>
                    <a:pt x="2981833" y="6804787"/>
                    <a:pt x="2981833" y="6804787"/>
                  </a:cubicBezTo>
                  <a:cubicBezTo>
                    <a:pt x="2974213" y="6804787"/>
                    <a:pt x="2974213" y="6804787"/>
                    <a:pt x="2974213" y="6804787"/>
                  </a:cubicBezTo>
                  <a:close/>
                  <a:moveTo>
                    <a:pt x="4011295" y="6743700"/>
                  </a:moveTo>
                  <a:cubicBezTo>
                    <a:pt x="4003675" y="6720840"/>
                    <a:pt x="4018915" y="6705600"/>
                    <a:pt x="4041775" y="6697980"/>
                  </a:cubicBezTo>
                  <a:cubicBezTo>
                    <a:pt x="4041775" y="6697980"/>
                    <a:pt x="4041775" y="6697980"/>
                    <a:pt x="4041775" y="6697980"/>
                  </a:cubicBezTo>
                  <a:cubicBezTo>
                    <a:pt x="4057015" y="6697980"/>
                    <a:pt x="4079875" y="6705600"/>
                    <a:pt x="4079875" y="6728460"/>
                  </a:cubicBezTo>
                  <a:cubicBezTo>
                    <a:pt x="4079875" y="6728460"/>
                    <a:pt x="4079875" y="6728460"/>
                    <a:pt x="4079875" y="6728460"/>
                  </a:cubicBezTo>
                  <a:cubicBezTo>
                    <a:pt x="4087495" y="6751320"/>
                    <a:pt x="4072255" y="6766560"/>
                    <a:pt x="4049395" y="6774180"/>
                  </a:cubicBezTo>
                  <a:cubicBezTo>
                    <a:pt x="4049395" y="6774180"/>
                    <a:pt x="4049395" y="6774180"/>
                    <a:pt x="4049395" y="6774180"/>
                  </a:cubicBezTo>
                  <a:cubicBezTo>
                    <a:pt x="4049395" y="6774180"/>
                    <a:pt x="4049395" y="6774180"/>
                    <a:pt x="4041775" y="6774180"/>
                  </a:cubicBezTo>
                  <a:cubicBezTo>
                    <a:pt x="4041775" y="6774180"/>
                    <a:pt x="4041775" y="6774180"/>
                    <a:pt x="4041775" y="6774180"/>
                  </a:cubicBezTo>
                  <a:cubicBezTo>
                    <a:pt x="4026535" y="6774180"/>
                    <a:pt x="4011295" y="6758940"/>
                    <a:pt x="4011295" y="6743700"/>
                  </a:cubicBezTo>
                  <a:close/>
                  <a:moveTo>
                    <a:pt x="2760599" y="6766560"/>
                  </a:moveTo>
                  <a:cubicBezTo>
                    <a:pt x="2737739" y="6766560"/>
                    <a:pt x="2730119" y="6743700"/>
                    <a:pt x="2730119" y="6728460"/>
                  </a:cubicBezTo>
                  <a:cubicBezTo>
                    <a:pt x="2730119" y="6728460"/>
                    <a:pt x="2730119" y="6728460"/>
                    <a:pt x="2730119" y="6728460"/>
                  </a:cubicBezTo>
                  <a:cubicBezTo>
                    <a:pt x="2737739" y="6705600"/>
                    <a:pt x="2752979" y="6690360"/>
                    <a:pt x="2775839" y="6697980"/>
                  </a:cubicBezTo>
                  <a:cubicBezTo>
                    <a:pt x="2775839" y="6697980"/>
                    <a:pt x="2775839" y="6697980"/>
                    <a:pt x="2775839" y="6697980"/>
                  </a:cubicBezTo>
                  <a:cubicBezTo>
                    <a:pt x="2798699" y="6697980"/>
                    <a:pt x="2806319" y="6720840"/>
                    <a:pt x="2806319" y="6736080"/>
                  </a:cubicBezTo>
                  <a:cubicBezTo>
                    <a:pt x="2806319" y="6736080"/>
                    <a:pt x="2806319" y="6736080"/>
                    <a:pt x="2806319" y="6736080"/>
                  </a:cubicBezTo>
                  <a:cubicBezTo>
                    <a:pt x="2798699" y="6758940"/>
                    <a:pt x="2783459" y="6774180"/>
                    <a:pt x="2768219" y="6774180"/>
                  </a:cubicBezTo>
                  <a:cubicBezTo>
                    <a:pt x="2768219" y="6774180"/>
                    <a:pt x="2768219" y="6774180"/>
                    <a:pt x="2768219" y="6774180"/>
                  </a:cubicBezTo>
                  <a:cubicBezTo>
                    <a:pt x="2768219" y="6774180"/>
                    <a:pt x="2760599" y="6774180"/>
                    <a:pt x="2760599" y="6766560"/>
                  </a:cubicBezTo>
                  <a:close/>
                  <a:moveTo>
                    <a:pt x="4217162" y="6697853"/>
                  </a:moveTo>
                  <a:cubicBezTo>
                    <a:pt x="4209542" y="6682613"/>
                    <a:pt x="4224782" y="6659753"/>
                    <a:pt x="4247642" y="6652133"/>
                  </a:cubicBezTo>
                  <a:cubicBezTo>
                    <a:pt x="4247642" y="6652133"/>
                    <a:pt x="4247642" y="6652133"/>
                    <a:pt x="4247642" y="6652133"/>
                  </a:cubicBezTo>
                  <a:cubicBezTo>
                    <a:pt x="4262882" y="6644513"/>
                    <a:pt x="4285742" y="6659753"/>
                    <a:pt x="4293362" y="6682613"/>
                  </a:cubicBezTo>
                  <a:cubicBezTo>
                    <a:pt x="4293362" y="6682613"/>
                    <a:pt x="4293362" y="6682613"/>
                    <a:pt x="4293362" y="6682613"/>
                  </a:cubicBezTo>
                  <a:cubicBezTo>
                    <a:pt x="4293362" y="6697853"/>
                    <a:pt x="4285742" y="6720713"/>
                    <a:pt x="4262882" y="6728333"/>
                  </a:cubicBezTo>
                  <a:cubicBezTo>
                    <a:pt x="4262882" y="6728333"/>
                    <a:pt x="4262882" y="6728333"/>
                    <a:pt x="4262882" y="6728333"/>
                  </a:cubicBezTo>
                  <a:cubicBezTo>
                    <a:pt x="4262882" y="6728333"/>
                    <a:pt x="4262882" y="6728333"/>
                    <a:pt x="4262882" y="6728333"/>
                  </a:cubicBezTo>
                  <a:cubicBezTo>
                    <a:pt x="4262882" y="6728333"/>
                    <a:pt x="4262882" y="6728333"/>
                    <a:pt x="4262882" y="6728333"/>
                  </a:cubicBezTo>
                  <a:cubicBezTo>
                    <a:pt x="4262882" y="6728333"/>
                    <a:pt x="4255262" y="6728333"/>
                    <a:pt x="4255262" y="6728333"/>
                  </a:cubicBezTo>
                  <a:cubicBezTo>
                    <a:pt x="4255262" y="6728333"/>
                    <a:pt x="4255262" y="6728333"/>
                    <a:pt x="4255262" y="6728333"/>
                  </a:cubicBezTo>
                  <a:cubicBezTo>
                    <a:pt x="4240022" y="6728333"/>
                    <a:pt x="4224782" y="6713093"/>
                    <a:pt x="4217162" y="6697853"/>
                  </a:cubicBezTo>
                  <a:close/>
                  <a:moveTo>
                    <a:pt x="2547112" y="6720713"/>
                  </a:moveTo>
                  <a:cubicBezTo>
                    <a:pt x="2531872" y="6713093"/>
                    <a:pt x="2516632" y="6697853"/>
                    <a:pt x="2524252" y="6674993"/>
                  </a:cubicBezTo>
                  <a:cubicBezTo>
                    <a:pt x="2524252" y="6674993"/>
                    <a:pt x="2524252" y="6674993"/>
                    <a:pt x="2524252" y="6674993"/>
                  </a:cubicBezTo>
                  <a:cubicBezTo>
                    <a:pt x="2524252" y="6652133"/>
                    <a:pt x="2547112" y="6644513"/>
                    <a:pt x="2569972" y="6644513"/>
                  </a:cubicBezTo>
                  <a:cubicBezTo>
                    <a:pt x="2569972" y="6644513"/>
                    <a:pt x="2569972" y="6644513"/>
                    <a:pt x="2569972" y="6644513"/>
                  </a:cubicBezTo>
                  <a:cubicBezTo>
                    <a:pt x="2585212" y="6652133"/>
                    <a:pt x="2600452" y="6674993"/>
                    <a:pt x="2592832" y="6697980"/>
                  </a:cubicBezTo>
                  <a:cubicBezTo>
                    <a:pt x="2592832" y="6697980"/>
                    <a:pt x="2592832" y="6697980"/>
                    <a:pt x="2592832" y="6697980"/>
                  </a:cubicBezTo>
                  <a:cubicBezTo>
                    <a:pt x="2592832" y="6713220"/>
                    <a:pt x="2577592" y="6720840"/>
                    <a:pt x="2562352" y="6720840"/>
                  </a:cubicBezTo>
                  <a:cubicBezTo>
                    <a:pt x="2562352" y="6720840"/>
                    <a:pt x="2562352" y="6720840"/>
                    <a:pt x="2562352" y="6720840"/>
                  </a:cubicBezTo>
                  <a:cubicBezTo>
                    <a:pt x="2554732" y="6720840"/>
                    <a:pt x="2554732" y="6720840"/>
                    <a:pt x="2547112" y="6720840"/>
                  </a:cubicBezTo>
                  <a:close/>
                  <a:moveTo>
                    <a:pt x="4423029" y="6644386"/>
                  </a:moveTo>
                  <a:cubicBezTo>
                    <a:pt x="4415409" y="6621526"/>
                    <a:pt x="4430649" y="6598666"/>
                    <a:pt x="4445889" y="6590919"/>
                  </a:cubicBezTo>
                  <a:cubicBezTo>
                    <a:pt x="4445889" y="6590919"/>
                    <a:pt x="4445889" y="6590919"/>
                    <a:pt x="4445889" y="6590919"/>
                  </a:cubicBezTo>
                  <a:cubicBezTo>
                    <a:pt x="4468749" y="6590919"/>
                    <a:pt x="4491609" y="6598539"/>
                    <a:pt x="4499229" y="6621399"/>
                  </a:cubicBezTo>
                  <a:cubicBezTo>
                    <a:pt x="4499229" y="6621399"/>
                    <a:pt x="4499229" y="6621399"/>
                    <a:pt x="4499229" y="6621399"/>
                  </a:cubicBezTo>
                  <a:cubicBezTo>
                    <a:pt x="4499229" y="6636639"/>
                    <a:pt x="4491609" y="6659499"/>
                    <a:pt x="4468749" y="6667119"/>
                  </a:cubicBezTo>
                  <a:cubicBezTo>
                    <a:pt x="4468749" y="6667119"/>
                    <a:pt x="4468749" y="6667119"/>
                    <a:pt x="4468749" y="6667119"/>
                  </a:cubicBezTo>
                  <a:cubicBezTo>
                    <a:pt x="4468749" y="6667119"/>
                    <a:pt x="4461129" y="6667119"/>
                    <a:pt x="4461129" y="6667119"/>
                  </a:cubicBezTo>
                  <a:cubicBezTo>
                    <a:pt x="4461129" y="6667119"/>
                    <a:pt x="4461129" y="6667119"/>
                    <a:pt x="4461129" y="6667119"/>
                  </a:cubicBezTo>
                  <a:cubicBezTo>
                    <a:pt x="4445889" y="6667119"/>
                    <a:pt x="4430649" y="6659499"/>
                    <a:pt x="4423029" y="6644259"/>
                  </a:cubicBezTo>
                  <a:close/>
                  <a:moveTo>
                    <a:pt x="2341118" y="6659626"/>
                  </a:moveTo>
                  <a:cubicBezTo>
                    <a:pt x="2341118" y="6659626"/>
                    <a:pt x="2341118" y="6659626"/>
                    <a:pt x="2341118" y="6659626"/>
                  </a:cubicBezTo>
                  <a:cubicBezTo>
                    <a:pt x="2341118" y="6659626"/>
                    <a:pt x="2341118" y="6659626"/>
                    <a:pt x="2341118" y="6659626"/>
                  </a:cubicBezTo>
                  <a:cubicBezTo>
                    <a:pt x="2318258" y="6652006"/>
                    <a:pt x="2310638" y="6629146"/>
                    <a:pt x="2318258" y="6613906"/>
                  </a:cubicBezTo>
                  <a:cubicBezTo>
                    <a:pt x="2318258" y="6613906"/>
                    <a:pt x="2318258" y="6613906"/>
                    <a:pt x="2318258" y="6613906"/>
                  </a:cubicBezTo>
                  <a:cubicBezTo>
                    <a:pt x="2325878" y="6591046"/>
                    <a:pt x="2348738" y="6583426"/>
                    <a:pt x="2363978" y="6591046"/>
                  </a:cubicBezTo>
                  <a:cubicBezTo>
                    <a:pt x="2363978" y="6591046"/>
                    <a:pt x="2363978" y="6591046"/>
                    <a:pt x="2363978" y="6591046"/>
                  </a:cubicBezTo>
                  <a:cubicBezTo>
                    <a:pt x="2386838" y="6591046"/>
                    <a:pt x="2394458" y="6613906"/>
                    <a:pt x="2386838" y="6636766"/>
                  </a:cubicBezTo>
                  <a:cubicBezTo>
                    <a:pt x="2386838" y="6636766"/>
                    <a:pt x="2386838" y="6636766"/>
                    <a:pt x="2386838" y="6636766"/>
                  </a:cubicBezTo>
                  <a:cubicBezTo>
                    <a:pt x="2386838" y="6652006"/>
                    <a:pt x="2371598" y="6659626"/>
                    <a:pt x="2356358" y="6659626"/>
                  </a:cubicBezTo>
                  <a:cubicBezTo>
                    <a:pt x="2356358" y="6659626"/>
                    <a:pt x="2356358" y="6659626"/>
                    <a:pt x="2356358" y="6659626"/>
                  </a:cubicBezTo>
                  <a:cubicBezTo>
                    <a:pt x="2348738" y="6659626"/>
                    <a:pt x="2348738" y="6659626"/>
                    <a:pt x="2341118" y="6659626"/>
                  </a:cubicBezTo>
                  <a:close/>
                  <a:moveTo>
                    <a:pt x="4628896" y="6568059"/>
                  </a:moveTo>
                  <a:cubicBezTo>
                    <a:pt x="4621276" y="6552819"/>
                    <a:pt x="4628896" y="6529959"/>
                    <a:pt x="4644136" y="6522339"/>
                  </a:cubicBezTo>
                  <a:cubicBezTo>
                    <a:pt x="4644136" y="6522339"/>
                    <a:pt x="4644136" y="6522339"/>
                    <a:pt x="4644136" y="6522339"/>
                  </a:cubicBezTo>
                  <a:cubicBezTo>
                    <a:pt x="4666996" y="6514719"/>
                    <a:pt x="4689856" y="6522339"/>
                    <a:pt x="4697476" y="6545199"/>
                  </a:cubicBezTo>
                  <a:cubicBezTo>
                    <a:pt x="4697476" y="6545199"/>
                    <a:pt x="4697476" y="6545199"/>
                    <a:pt x="4697476" y="6545199"/>
                  </a:cubicBezTo>
                  <a:cubicBezTo>
                    <a:pt x="4705096" y="6560439"/>
                    <a:pt x="4697476" y="6583299"/>
                    <a:pt x="4674616" y="6590919"/>
                  </a:cubicBezTo>
                  <a:cubicBezTo>
                    <a:pt x="4674616" y="6590919"/>
                    <a:pt x="4674616" y="6590919"/>
                    <a:pt x="4674616" y="6590919"/>
                  </a:cubicBezTo>
                  <a:cubicBezTo>
                    <a:pt x="4674616" y="6590919"/>
                    <a:pt x="4666996" y="6598539"/>
                    <a:pt x="4659376" y="6598539"/>
                  </a:cubicBezTo>
                  <a:cubicBezTo>
                    <a:pt x="4659376" y="6598539"/>
                    <a:pt x="4659376" y="6598539"/>
                    <a:pt x="4659376" y="6598539"/>
                  </a:cubicBezTo>
                  <a:cubicBezTo>
                    <a:pt x="4644136" y="6598539"/>
                    <a:pt x="4628896" y="6583299"/>
                    <a:pt x="4628896" y="6568059"/>
                  </a:cubicBezTo>
                  <a:close/>
                  <a:moveTo>
                    <a:pt x="2135251" y="6583299"/>
                  </a:moveTo>
                  <a:cubicBezTo>
                    <a:pt x="2120011" y="6575679"/>
                    <a:pt x="2112391" y="6552819"/>
                    <a:pt x="2120011" y="6537579"/>
                  </a:cubicBezTo>
                  <a:cubicBezTo>
                    <a:pt x="2120011" y="6537579"/>
                    <a:pt x="2120011" y="6537579"/>
                    <a:pt x="2120011" y="6537579"/>
                  </a:cubicBezTo>
                  <a:cubicBezTo>
                    <a:pt x="2127631" y="6514719"/>
                    <a:pt x="2150491" y="6507099"/>
                    <a:pt x="2165731" y="6514719"/>
                  </a:cubicBezTo>
                  <a:cubicBezTo>
                    <a:pt x="2165731" y="6514719"/>
                    <a:pt x="2165731" y="6514719"/>
                    <a:pt x="2165731" y="6514719"/>
                  </a:cubicBezTo>
                  <a:cubicBezTo>
                    <a:pt x="2188591" y="6522339"/>
                    <a:pt x="2196211" y="6545199"/>
                    <a:pt x="2188591" y="6560439"/>
                  </a:cubicBezTo>
                  <a:cubicBezTo>
                    <a:pt x="2188591" y="6560439"/>
                    <a:pt x="2188591" y="6560439"/>
                    <a:pt x="2188591" y="6560439"/>
                  </a:cubicBezTo>
                  <a:cubicBezTo>
                    <a:pt x="2180971" y="6575679"/>
                    <a:pt x="2165731" y="6590919"/>
                    <a:pt x="2150491" y="6590919"/>
                  </a:cubicBezTo>
                  <a:cubicBezTo>
                    <a:pt x="2150491" y="6590919"/>
                    <a:pt x="2150491" y="6590919"/>
                    <a:pt x="2150491" y="6590919"/>
                  </a:cubicBezTo>
                  <a:cubicBezTo>
                    <a:pt x="2150491" y="6590919"/>
                    <a:pt x="2142871" y="6590919"/>
                    <a:pt x="2135251" y="6583299"/>
                  </a:cubicBezTo>
                  <a:close/>
                  <a:moveTo>
                    <a:pt x="4827143" y="6491732"/>
                  </a:moveTo>
                  <a:cubicBezTo>
                    <a:pt x="4811903" y="6468872"/>
                    <a:pt x="4819523" y="6446012"/>
                    <a:pt x="4842383" y="6438265"/>
                  </a:cubicBezTo>
                  <a:cubicBezTo>
                    <a:pt x="4842383" y="6438265"/>
                    <a:pt x="4842383" y="6438265"/>
                    <a:pt x="4842383" y="6438265"/>
                  </a:cubicBezTo>
                  <a:cubicBezTo>
                    <a:pt x="4857623" y="6430645"/>
                    <a:pt x="4880483" y="6438265"/>
                    <a:pt x="4895723" y="6453505"/>
                  </a:cubicBezTo>
                  <a:cubicBezTo>
                    <a:pt x="4895723" y="6453505"/>
                    <a:pt x="4895723" y="6453505"/>
                    <a:pt x="4895723" y="6453505"/>
                  </a:cubicBezTo>
                  <a:cubicBezTo>
                    <a:pt x="4903343" y="6476365"/>
                    <a:pt x="4895723" y="6499225"/>
                    <a:pt x="4872863" y="6506972"/>
                  </a:cubicBezTo>
                  <a:cubicBezTo>
                    <a:pt x="4872863" y="6506972"/>
                    <a:pt x="4872863" y="6506972"/>
                    <a:pt x="4872863" y="6506972"/>
                  </a:cubicBezTo>
                  <a:cubicBezTo>
                    <a:pt x="4872863" y="6506972"/>
                    <a:pt x="4865243" y="6506972"/>
                    <a:pt x="4857623" y="6506972"/>
                  </a:cubicBezTo>
                  <a:cubicBezTo>
                    <a:pt x="4857623" y="6506972"/>
                    <a:pt x="4857623" y="6506972"/>
                    <a:pt x="4857623" y="6506972"/>
                  </a:cubicBezTo>
                  <a:cubicBezTo>
                    <a:pt x="4842383" y="6506972"/>
                    <a:pt x="4827143" y="6499352"/>
                    <a:pt x="4827143" y="6491732"/>
                  </a:cubicBezTo>
                  <a:close/>
                  <a:moveTo>
                    <a:pt x="1936877" y="6499352"/>
                  </a:moveTo>
                  <a:cubicBezTo>
                    <a:pt x="1921637" y="6491732"/>
                    <a:pt x="1914017" y="6468872"/>
                    <a:pt x="1921637" y="6445885"/>
                  </a:cubicBezTo>
                  <a:cubicBezTo>
                    <a:pt x="1921637" y="6445885"/>
                    <a:pt x="1921637" y="6445885"/>
                    <a:pt x="1921637" y="6445885"/>
                  </a:cubicBezTo>
                  <a:cubicBezTo>
                    <a:pt x="1929257" y="6430645"/>
                    <a:pt x="1952117" y="6423025"/>
                    <a:pt x="1974977" y="6430645"/>
                  </a:cubicBezTo>
                  <a:cubicBezTo>
                    <a:pt x="1974977" y="6430645"/>
                    <a:pt x="1974977" y="6430645"/>
                    <a:pt x="1974977" y="6430645"/>
                  </a:cubicBezTo>
                  <a:cubicBezTo>
                    <a:pt x="1990217" y="6438265"/>
                    <a:pt x="1997837" y="6461125"/>
                    <a:pt x="1990217" y="6476365"/>
                  </a:cubicBezTo>
                  <a:cubicBezTo>
                    <a:pt x="1990217" y="6476365"/>
                    <a:pt x="1990217" y="6476365"/>
                    <a:pt x="1990217" y="6476365"/>
                  </a:cubicBezTo>
                  <a:cubicBezTo>
                    <a:pt x="1982597" y="6491605"/>
                    <a:pt x="1967357" y="6499225"/>
                    <a:pt x="1959737" y="6499225"/>
                  </a:cubicBezTo>
                  <a:cubicBezTo>
                    <a:pt x="1959737" y="6499225"/>
                    <a:pt x="1959737" y="6499225"/>
                    <a:pt x="1959737" y="6499225"/>
                  </a:cubicBezTo>
                  <a:cubicBezTo>
                    <a:pt x="1952117" y="6499225"/>
                    <a:pt x="1944497" y="6499225"/>
                    <a:pt x="1936877" y="6499225"/>
                  </a:cubicBezTo>
                  <a:close/>
                  <a:moveTo>
                    <a:pt x="5017770" y="6392545"/>
                  </a:moveTo>
                  <a:cubicBezTo>
                    <a:pt x="5002530" y="6377305"/>
                    <a:pt x="5010150" y="6354445"/>
                    <a:pt x="5033010" y="6339078"/>
                  </a:cubicBezTo>
                  <a:cubicBezTo>
                    <a:pt x="5033010" y="6339078"/>
                    <a:pt x="5033010" y="6339078"/>
                    <a:pt x="5033010" y="6339078"/>
                  </a:cubicBezTo>
                  <a:cubicBezTo>
                    <a:pt x="5048250" y="6331458"/>
                    <a:pt x="5071110" y="6339078"/>
                    <a:pt x="5078730" y="6354318"/>
                  </a:cubicBezTo>
                  <a:cubicBezTo>
                    <a:pt x="5078730" y="6354318"/>
                    <a:pt x="5078730" y="6354318"/>
                    <a:pt x="5078730" y="6354318"/>
                  </a:cubicBezTo>
                  <a:cubicBezTo>
                    <a:pt x="5093970" y="6377178"/>
                    <a:pt x="5086350" y="6400038"/>
                    <a:pt x="5063490" y="6407785"/>
                  </a:cubicBezTo>
                  <a:cubicBezTo>
                    <a:pt x="5063490" y="6407785"/>
                    <a:pt x="5063490" y="6407785"/>
                    <a:pt x="5063490" y="6407785"/>
                  </a:cubicBezTo>
                  <a:cubicBezTo>
                    <a:pt x="5063490" y="6407785"/>
                    <a:pt x="5055870" y="6415405"/>
                    <a:pt x="5048250" y="6415405"/>
                  </a:cubicBezTo>
                  <a:cubicBezTo>
                    <a:pt x="5048250" y="6415405"/>
                    <a:pt x="5048250" y="6415405"/>
                    <a:pt x="5048250" y="6415405"/>
                  </a:cubicBezTo>
                  <a:cubicBezTo>
                    <a:pt x="5033010" y="6415405"/>
                    <a:pt x="5025390" y="6407785"/>
                    <a:pt x="5017770" y="6392545"/>
                  </a:cubicBezTo>
                  <a:close/>
                  <a:moveTo>
                    <a:pt x="1746250" y="6400165"/>
                  </a:moveTo>
                  <a:cubicBezTo>
                    <a:pt x="1731010" y="6384925"/>
                    <a:pt x="1723390" y="6362065"/>
                    <a:pt x="1731010" y="6346698"/>
                  </a:cubicBezTo>
                  <a:cubicBezTo>
                    <a:pt x="1731010" y="6346698"/>
                    <a:pt x="1731010" y="6346698"/>
                    <a:pt x="1731010" y="6346698"/>
                  </a:cubicBezTo>
                  <a:cubicBezTo>
                    <a:pt x="1746250" y="6323838"/>
                    <a:pt x="1769110" y="6323838"/>
                    <a:pt x="1784350" y="6331458"/>
                  </a:cubicBezTo>
                  <a:cubicBezTo>
                    <a:pt x="1784350" y="6331458"/>
                    <a:pt x="1784350" y="6331458"/>
                    <a:pt x="1784350" y="6331458"/>
                  </a:cubicBezTo>
                  <a:cubicBezTo>
                    <a:pt x="1807210" y="6339078"/>
                    <a:pt x="1807210" y="6361938"/>
                    <a:pt x="1799590" y="6384925"/>
                  </a:cubicBezTo>
                  <a:cubicBezTo>
                    <a:pt x="1799590" y="6384925"/>
                    <a:pt x="1799590" y="6384925"/>
                    <a:pt x="1799590" y="6384925"/>
                  </a:cubicBezTo>
                  <a:cubicBezTo>
                    <a:pt x="1791970" y="6392545"/>
                    <a:pt x="1776730" y="6400165"/>
                    <a:pt x="1769110" y="6400165"/>
                  </a:cubicBezTo>
                  <a:cubicBezTo>
                    <a:pt x="1769110" y="6400165"/>
                    <a:pt x="1769110" y="6400165"/>
                    <a:pt x="1769110" y="6400165"/>
                  </a:cubicBezTo>
                  <a:cubicBezTo>
                    <a:pt x="1761490" y="6400165"/>
                    <a:pt x="1753870" y="6400165"/>
                    <a:pt x="1746250" y="6400165"/>
                  </a:cubicBezTo>
                  <a:close/>
                  <a:moveTo>
                    <a:pt x="5200777" y="6285738"/>
                  </a:moveTo>
                  <a:cubicBezTo>
                    <a:pt x="5185537" y="6270498"/>
                    <a:pt x="5193157" y="6247638"/>
                    <a:pt x="5208397" y="6232271"/>
                  </a:cubicBezTo>
                  <a:cubicBezTo>
                    <a:pt x="5208397" y="6232271"/>
                    <a:pt x="5208397" y="6232271"/>
                    <a:pt x="5208397" y="6232271"/>
                  </a:cubicBezTo>
                  <a:cubicBezTo>
                    <a:pt x="5231257" y="6224651"/>
                    <a:pt x="5254117" y="6224651"/>
                    <a:pt x="5261737" y="6247511"/>
                  </a:cubicBezTo>
                  <a:cubicBezTo>
                    <a:pt x="5261737" y="6247511"/>
                    <a:pt x="5261737" y="6247511"/>
                    <a:pt x="5261737" y="6247511"/>
                  </a:cubicBezTo>
                  <a:cubicBezTo>
                    <a:pt x="5276977" y="6262751"/>
                    <a:pt x="5269357" y="6285611"/>
                    <a:pt x="5254117" y="6293231"/>
                  </a:cubicBezTo>
                  <a:cubicBezTo>
                    <a:pt x="5254117" y="6293231"/>
                    <a:pt x="5254117" y="6293231"/>
                    <a:pt x="5254117" y="6293231"/>
                  </a:cubicBezTo>
                  <a:cubicBezTo>
                    <a:pt x="5246497" y="6300851"/>
                    <a:pt x="5238877" y="6300851"/>
                    <a:pt x="5231257" y="6300851"/>
                  </a:cubicBezTo>
                  <a:cubicBezTo>
                    <a:pt x="5231257" y="6300851"/>
                    <a:pt x="5231257" y="6300851"/>
                    <a:pt x="5231257" y="6300851"/>
                  </a:cubicBezTo>
                  <a:cubicBezTo>
                    <a:pt x="5223637" y="6300851"/>
                    <a:pt x="5208397" y="6293231"/>
                    <a:pt x="5200777" y="6285611"/>
                  </a:cubicBezTo>
                  <a:close/>
                  <a:moveTo>
                    <a:pt x="1563243" y="6285738"/>
                  </a:moveTo>
                  <a:cubicBezTo>
                    <a:pt x="1563243" y="6285738"/>
                    <a:pt x="1563243" y="6285738"/>
                    <a:pt x="1563243" y="6285738"/>
                  </a:cubicBezTo>
                  <a:cubicBezTo>
                    <a:pt x="1563243" y="6285738"/>
                    <a:pt x="1563243" y="6285738"/>
                    <a:pt x="1563243" y="6285738"/>
                  </a:cubicBezTo>
                  <a:cubicBezTo>
                    <a:pt x="1548003" y="6270498"/>
                    <a:pt x="1540383" y="6247638"/>
                    <a:pt x="1548003" y="6232271"/>
                  </a:cubicBezTo>
                  <a:cubicBezTo>
                    <a:pt x="1548003" y="6232271"/>
                    <a:pt x="1548003" y="6232271"/>
                    <a:pt x="1548003" y="6232271"/>
                  </a:cubicBezTo>
                  <a:cubicBezTo>
                    <a:pt x="1563243" y="6217031"/>
                    <a:pt x="1586103" y="6209411"/>
                    <a:pt x="1601343" y="6224651"/>
                  </a:cubicBezTo>
                  <a:cubicBezTo>
                    <a:pt x="1601343" y="6224651"/>
                    <a:pt x="1601343" y="6224651"/>
                    <a:pt x="1601343" y="6224651"/>
                  </a:cubicBezTo>
                  <a:cubicBezTo>
                    <a:pt x="1624203" y="6232271"/>
                    <a:pt x="1624203" y="6255131"/>
                    <a:pt x="1616583" y="6278118"/>
                  </a:cubicBezTo>
                  <a:cubicBezTo>
                    <a:pt x="1616583" y="6278118"/>
                    <a:pt x="1616583" y="6278118"/>
                    <a:pt x="1616583" y="6278118"/>
                  </a:cubicBezTo>
                  <a:cubicBezTo>
                    <a:pt x="1608963" y="6285738"/>
                    <a:pt x="1593723" y="6293358"/>
                    <a:pt x="1586103" y="6293358"/>
                  </a:cubicBezTo>
                  <a:cubicBezTo>
                    <a:pt x="1586103" y="6293358"/>
                    <a:pt x="1586103" y="6293358"/>
                    <a:pt x="1586103" y="6293358"/>
                  </a:cubicBezTo>
                  <a:cubicBezTo>
                    <a:pt x="1578483" y="6293358"/>
                    <a:pt x="1570863" y="6293358"/>
                    <a:pt x="1563243" y="6285738"/>
                  </a:cubicBezTo>
                  <a:close/>
                  <a:moveTo>
                    <a:pt x="5376164" y="6163691"/>
                  </a:moveTo>
                  <a:cubicBezTo>
                    <a:pt x="5368544" y="6148451"/>
                    <a:pt x="5368544" y="6125591"/>
                    <a:pt x="5383784" y="6110224"/>
                  </a:cubicBezTo>
                  <a:cubicBezTo>
                    <a:pt x="5383784" y="6110224"/>
                    <a:pt x="5383784" y="6110224"/>
                    <a:pt x="5383784" y="6110224"/>
                  </a:cubicBezTo>
                  <a:cubicBezTo>
                    <a:pt x="5406644" y="6102604"/>
                    <a:pt x="5429504" y="6102604"/>
                    <a:pt x="5437124" y="6117844"/>
                  </a:cubicBezTo>
                  <a:cubicBezTo>
                    <a:pt x="5437124" y="6117844"/>
                    <a:pt x="5437124" y="6117844"/>
                    <a:pt x="5437124" y="6117844"/>
                  </a:cubicBezTo>
                  <a:cubicBezTo>
                    <a:pt x="5452364" y="6140704"/>
                    <a:pt x="5452364" y="6163564"/>
                    <a:pt x="5429504" y="6171311"/>
                  </a:cubicBezTo>
                  <a:cubicBezTo>
                    <a:pt x="5429504" y="6171311"/>
                    <a:pt x="5429504" y="6171311"/>
                    <a:pt x="5429504" y="6171311"/>
                  </a:cubicBezTo>
                  <a:cubicBezTo>
                    <a:pt x="5421884" y="6178931"/>
                    <a:pt x="5414264" y="6178931"/>
                    <a:pt x="5406644" y="6178931"/>
                  </a:cubicBezTo>
                  <a:cubicBezTo>
                    <a:pt x="5406644" y="6178931"/>
                    <a:pt x="5406644" y="6178931"/>
                    <a:pt x="5406644" y="6178931"/>
                  </a:cubicBezTo>
                  <a:cubicBezTo>
                    <a:pt x="5399024" y="6178931"/>
                    <a:pt x="5383784" y="6178931"/>
                    <a:pt x="5376164" y="6163691"/>
                  </a:cubicBezTo>
                  <a:close/>
                  <a:moveTo>
                    <a:pt x="1387856" y="6163691"/>
                  </a:moveTo>
                  <a:cubicBezTo>
                    <a:pt x="1387856" y="6163691"/>
                    <a:pt x="1387856" y="6163691"/>
                    <a:pt x="1387856" y="6163691"/>
                  </a:cubicBezTo>
                  <a:cubicBezTo>
                    <a:pt x="1387856" y="6163691"/>
                    <a:pt x="1387856" y="6163691"/>
                    <a:pt x="1387856" y="6163691"/>
                  </a:cubicBezTo>
                  <a:cubicBezTo>
                    <a:pt x="1364996" y="6148451"/>
                    <a:pt x="1364996" y="6125591"/>
                    <a:pt x="1380236" y="6110224"/>
                  </a:cubicBezTo>
                  <a:cubicBezTo>
                    <a:pt x="1380236" y="6110224"/>
                    <a:pt x="1380236" y="6110224"/>
                    <a:pt x="1380236" y="6110224"/>
                  </a:cubicBezTo>
                  <a:cubicBezTo>
                    <a:pt x="1387856" y="6094984"/>
                    <a:pt x="1410716" y="6087364"/>
                    <a:pt x="1425956" y="6102604"/>
                  </a:cubicBezTo>
                  <a:cubicBezTo>
                    <a:pt x="1425956" y="6102604"/>
                    <a:pt x="1425956" y="6102604"/>
                    <a:pt x="1425956" y="6102604"/>
                  </a:cubicBezTo>
                  <a:cubicBezTo>
                    <a:pt x="1448816" y="6110224"/>
                    <a:pt x="1448816" y="6140704"/>
                    <a:pt x="1441196" y="6156071"/>
                  </a:cubicBezTo>
                  <a:cubicBezTo>
                    <a:pt x="1441196" y="6156071"/>
                    <a:pt x="1441196" y="6156071"/>
                    <a:pt x="1441196" y="6156071"/>
                  </a:cubicBezTo>
                  <a:cubicBezTo>
                    <a:pt x="1433576" y="6163691"/>
                    <a:pt x="1418336" y="6171311"/>
                    <a:pt x="1410716" y="6171311"/>
                  </a:cubicBezTo>
                  <a:cubicBezTo>
                    <a:pt x="1410716" y="6171311"/>
                    <a:pt x="1410716" y="6171311"/>
                    <a:pt x="1410716" y="6171311"/>
                  </a:cubicBezTo>
                  <a:cubicBezTo>
                    <a:pt x="1395476" y="6171311"/>
                    <a:pt x="1387856" y="6163691"/>
                    <a:pt x="1387856" y="6163691"/>
                  </a:cubicBezTo>
                  <a:close/>
                  <a:moveTo>
                    <a:pt x="5551551" y="6034024"/>
                  </a:moveTo>
                  <a:cubicBezTo>
                    <a:pt x="5536311" y="6018784"/>
                    <a:pt x="5536311" y="5995924"/>
                    <a:pt x="5551551" y="5980557"/>
                  </a:cubicBezTo>
                  <a:cubicBezTo>
                    <a:pt x="5551551" y="5980557"/>
                    <a:pt x="5551551" y="5980557"/>
                    <a:pt x="5551551" y="5980557"/>
                  </a:cubicBezTo>
                  <a:cubicBezTo>
                    <a:pt x="5566791" y="5965317"/>
                    <a:pt x="5597271" y="5972937"/>
                    <a:pt x="5604891" y="5988177"/>
                  </a:cubicBezTo>
                  <a:cubicBezTo>
                    <a:pt x="5604891" y="5988177"/>
                    <a:pt x="5604891" y="5988177"/>
                    <a:pt x="5604891" y="5988177"/>
                  </a:cubicBezTo>
                  <a:cubicBezTo>
                    <a:pt x="5620131" y="6003417"/>
                    <a:pt x="5620131" y="6026277"/>
                    <a:pt x="5604891" y="6041644"/>
                  </a:cubicBezTo>
                  <a:cubicBezTo>
                    <a:pt x="5604891" y="6041644"/>
                    <a:pt x="5604891" y="6041644"/>
                    <a:pt x="5604891" y="6041644"/>
                  </a:cubicBezTo>
                  <a:cubicBezTo>
                    <a:pt x="5597271" y="6049264"/>
                    <a:pt x="5589651" y="6049264"/>
                    <a:pt x="5574411" y="6049264"/>
                  </a:cubicBezTo>
                  <a:cubicBezTo>
                    <a:pt x="5574411" y="6049264"/>
                    <a:pt x="5574411" y="6049264"/>
                    <a:pt x="5574411" y="6049264"/>
                  </a:cubicBezTo>
                  <a:cubicBezTo>
                    <a:pt x="5566791" y="6049264"/>
                    <a:pt x="5559171" y="6041644"/>
                    <a:pt x="5551551" y="6034024"/>
                  </a:cubicBezTo>
                  <a:close/>
                  <a:moveTo>
                    <a:pt x="1212469" y="6026404"/>
                  </a:moveTo>
                  <a:cubicBezTo>
                    <a:pt x="1212469" y="6026404"/>
                    <a:pt x="1212469" y="6026404"/>
                    <a:pt x="1212469" y="6026404"/>
                  </a:cubicBezTo>
                  <a:cubicBezTo>
                    <a:pt x="1212469" y="6026404"/>
                    <a:pt x="1212469" y="6026404"/>
                    <a:pt x="1212469" y="6026404"/>
                  </a:cubicBezTo>
                  <a:cubicBezTo>
                    <a:pt x="1197229" y="6011164"/>
                    <a:pt x="1197229" y="5988304"/>
                    <a:pt x="1212469" y="5972937"/>
                  </a:cubicBezTo>
                  <a:cubicBezTo>
                    <a:pt x="1212469" y="5972937"/>
                    <a:pt x="1212469" y="5972937"/>
                    <a:pt x="1212469" y="5972937"/>
                  </a:cubicBezTo>
                  <a:cubicBezTo>
                    <a:pt x="1220089" y="5957697"/>
                    <a:pt x="1250569" y="5957697"/>
                    <a:pt x="1265809" y="5972937"/>
                  </a:cubicBezTo>
                  <a:cubicBezTo>
                    <a:pt x="1265809" y="5972937"/>
                    <a:pt x="1265809" y="5972937"/>
                    <a:pt x="1265809" y="5972937"/>
                  </a:cubicBezTo>
                  <a:cubicBezTo>
                    <a:pt x="1281049" y="5980557"/>
                    <a:pt x="1281049" y="6003417"/>
                    <a:pt x="1265809" y="6026404"/>
                  </a:cubicBezTo>
                  <a:cubicBezTo>
                    <a:pt x="1265809" y="6026404"/>
                    <a:pt x="1265809" y="6026404"/>
                    <a:pt x="1265809" y="6026404"/>
                  </a:cubicBezTo>
                  <a:cubicBezTo>
                    <a:pt x="1258189" y="6034024"/>
                    <a:pt x="1250569" y="6034024"/>
                    <a:pt x="1235329" y="6034024"/>
                  </a:cubicBezTo>
                  <a:cubicBezTo>
                    <a:pt x="1235329" y="6034024"/>
                    <a:pt x="1235329" y="6034024"/>
                    <a:pt x="1235329" y="6034024"/>
                  </a:cubicBezTo>
                  <a:cubicBezTo>
                    <a:pt x="1227709" y="6034024"/>
                    <a:pt x="1220089" y="6034024"/>
                    <a:pt x="1212469" y="6026404"/>
                  </a:cubicBezTo>
                  <a:close/>
                  <a:moveTo>
                    <a:pt x="5711698" y="5896737"/>
                  </a:moveTo>
                  <a:cubicBezTo>
                    <a:pt x="5696458" y="5881497"/>
                    <a:pt x="5696458" y="5858637"/>
                    <a:pt x="5711698" y="5843270"/>
                  </a:cubicBezTo>
                  <a:cubicBezTo>
                    <a:pt x="5711698" y="5843270"/>
                    <a:pt x="5711698" y="5843270"/>
                    <a:pt x="5711698" y="5843270"/>
                  </a:cubicBezTo>
                  <a:cubicBezTo>
                    <a:pt x="5726938" y="5828030"/>
                    <a:pt x="5749798" y="5828030"/>
                    <a:pt x="5765038" y="5843270"/>
                  </a:cubicBezTo>
                  <a:cubicBezTo>
                    <a:pt x="5765038" y="5843270"/>
                    <a:pt x="5765038" y="5843270"/>
                    <a:pt x="5765038" y="5843270"/>
                  </a:cubicBezTo>
                  <a:cubicBezTo>
                    <a:pt x="5780278" y="5858510"/>
                    <a:pt x="5780278" y="5881370"/>
                    <a:pt x="5765038" y="5896737"/>
                  </a:cubicBezTo>
                  <a:cubicBezTo>
                    <a:pt x="5765038" y="5896737"/>
                    <a:pt x="5765038" y="5896737"/>
                    <a:pt x="5765038" y="5896737"/>
                  </a:cubicBezTo>
                  <a:cubicBezTo>
                    <a:pt x="5757418" y="5904357"/>
                    <a:pt x="5749798" y="5904357"/>
                    <a:pt x="5734558" y="5904357"/>
                  </a:cubicBezTo>
                  <a:cubicBezTo>
                    <a:pt x="5734558" y="5904357"/>
                    <a:pt x="5734558" y="5904357"/>
                    <a:pt x="5734558" y="5904357"/>
                  </a:cubicBezTo>
                  <a:cubicBezTo>
                    <a:pt x="5726938" y="5904357"/>
                    <a:pt x="5719318" y="5904357"/>
                    <a:pt x="5711698" y="5896737"/>
                  </a:cubicBezTo>
                  <a:close/>
                  <a:moveTo>
                    <a:pt x="1052322" y="5881497"/>
                  </a:moveTo>
                  <a:cubicBezTo>
                    <a:pt x="1037082" y="5866257"/>
                    <a:pt x="1037082" y="5843397"/>
                    <a:pt x="1052322" y="5828030"/>
                  </a:cubicBezTo>
                  <a:cubicBezTo>
                    <a:pt x="1052322" y="5828030"/>
                    <a:pt x="1052322" y="5828030"/>
                    <a:pt x="1052322" y="5828030"/>
                  </a:cubicBezTo>
                  <a:cubicBezTo>
                    <a:pt x="1067562" y="5812790"/>
                    <a:pt x="1090422" y="5812790"/>
                    <a:pt x="1105662" y="5828030"/>
                  </a:cubicBezTo>
                  <a:cubicBezTo>
                    <a:pt x="1105662" y="5828030"/>
                    <a:pt x="1105662" y="5828030"/>
                    <a:pt x="1105662" y="5828030"/>
                  </a:cubicBezTo>
                  <a:cubicBezTo>
                    <a:pt x="1120902" y="5843270"/>
                    <a:pt x="1120902" y="5866130"/>
                    <a:pt x="1105662" y="5881497"/>
                  </a:cubicBezTo>
                  <a:cubicBezTo>
                    <a:pt x="1105662" y="5881497"/>
                    <a:pt x="1105662" y="5881497"/>
                    <a:pt x="1105662" y="5881497"/>
                  </a:cubicBezTo>
                  <a:cubicBezTo>
                    <a:pt x="1098042" y="5889117"/>
                    <a:pt x="1090422" y="5896737"/>
                    <a:pt x="1082802" y="5896737"/>
                  </a:cubicBezTo>
                  <a:cubicBezTo>
                    <a:pt x="1082802" y="5896737"/>
                    <a:pt x="1082802" y="5896737"/>
                    <a:pt x="1082802" y="5896737"/>
                  </a:cubicBezTo>
                  <a:cubicBezTo>
                    <a:pt x="1067562" y="5896737"/>
                    <a:pt x="1059942" y="5889117"/>
                    <a:pt x="1052322" y="5881497"/>
                  </a:cubicBezTo>
                  <a:close/>
                  <a:moveTo>
                    <a:pt x="5864225" y="5744210"/>
                  </a:moveTo>
                  <a:cubicBezTo>
                    <a:pt x="5848985" y="5728970"/>
                    <a:pt x="5848985" y="5706110"/>
                    <a:pt x="5864225" y="5690743"/>
                  </a:cubicBezTo>
                  <a:cubicBezTo>
                    <a:pt x="5864225" y="5690743"/>
                    <a:pt x="5864225" y="5690743"/>
                    <a:pt x="5864225" y="5690743"/>
                  </a:cubicBezTo>
                  <a:cubicBezTo>
                    <a:pt x="5871845" y="5675503"/>
                    <a:pt x="5902325" y="5675503"/>
                    <a:pt x="5917565" y="5690743"/>
                  </a:cubicBezTo>
                  <a:cubicBezTo>
                    <a:pt x="5917565" y="5690743"/>
                    <a:pt x="5917565" y="5690743"/>
                    <a:pt x="5917565" y="5690743"/>
                  </a:cubicBezTo>
                  <a:cubicBezTo>
                    <a:pt x="5932805" y="5705983"/>
                    <a:pt x="5932805" y="5728843"/>
                    <a:pt x="5917565" y="5744210"/>
                  </a:cubicBezTo>
                  <a:cubicBezTo>
                    <a:pt x="5917565" y="5744210"/>
                    <a:pt x="5917565" y="5744210"/>
                    <a:pt x="5917565" y="5744210"/>
                  </a:cubicBezTo>
                  <a:cubicBezTo>
                    <a:pt x="5909945" y="5751830"/>
                    <a:pt x="5902325" y="5751830"/>
                    <a:pt x="5887085" y="5751830"/>
                  </a:cubicBezTo>
                  <a:cubicBezTo>
                    <a:pt x="5887085" y="5751830"/>
                    <a:pt x="5887085" y="5751830"/>
                    <a:pt x="5887085" y="5751830"/>
                  </a:cubicBezTo>
                  <a:cubicBezTo>
                    <a:pt x="5879465" y="5751830"/>
                    <a:pt x="5871845" y="5751830"/>
                    <a:pt x="5864225" y="5744210"/>
                  </a:cubicBezTo>
                  <a:close/>
                  <a:moveTo>
                    <a:pt x="899795" y="5728970"/>
                  </a:moveTo>
                  <a:cubicBezTo>
                    <a:pt x="899795" y="5728970"/>
                    <a:pt x="899795" y="5728970"/>
                    <a:pt x="899795" y="5728970"/>
                  </a:cubicBezTo>
                  <a:cubicBezTo>
                    <a:pt x="899795" y="5728970"/>
                    <a:pt x="899795" y="5728970"/>
                    <a:pt x="899795" y="5728970"/>
                  </a:cubicBezTo>
                  <a:cubicBezTo>
                    <a:pt x="884555" y="5713730"/>
                    <a:pt x="892175" y="5690870"/>
                    <a:pt x="907415" y="5675503"/>
                  </a:cubicBezTo>
                  <a:cubicBezTo>
                    <a:pt x="907415" y="5675503"/>
                    <a:pt x="907415" y="5675503"/>
                    <a:pt x="907415" y="5675503"/>
                  </a:cubicBezTo>
                  <a:cubicBezTo>
                    <a:pt x="922655" y="5660263"/>
                    <a:pt x="945515" y="5660263"/>
                    <a:pt x="960755" y="5675503"/>
                  </a:cubicBezTo>
                  <a:cubicBezTo>
                    <a:pt x="960755" y="5675503"/>
                    <a:pt x="960755" y="5675503"/>
                    <a:pt x="960755" y="5675503"/>
                  </a:cubicBezTo>
                  <a:cubicBezTo>
                    <a:pt x="975995" y="5690743"/>
                    <a:pt x="968375" y="5713603"/>
                    <a:pt x="953135" y="5728970"/>
                  </a:cubicBezTo>
                  <a:cubicBezTo>
                    <a:pt x="953135" y="5728970"/>
                    <a:pt x="953135" y="5728970"/>
                    <a:pt x="953135" y="5728970"/>
                  </a:cubicBezTo>
                  <a:cubicBezTo>
                    <a:pt x="945515" y="5736590"/>
                    <a:pt x="937895" y="5736590"/>
                    <a:pt x="930275" y="5736590"/>
                  </a:cubicBezTo>
                  <a:cubicBezTo>
                    <a:pt x="930275" y="5736590"/>
                    <a:pt x="930275" y="5736590"/>
                    <a:pt x="930275" y="5736590"/>
                  </a:cubicBezTo>
                  <a:cubicBezTo>
                    <a:pt x="922655" y="5736590"/>
                    <a:pt x="907415" y="5736590"/>
                    <a:pt x="899795" y="5728970"/>
                  </a:cubicBezTo>
                  <a:close/>
                  <a:moveTo>
                    <a:pt x="6009132" y="5584063"/>
                  </a:moveTo>
                  <a:cubicBezTo>
                    <a:pt x="5986272" y="5568823"/>
                    <a:pt x="5986272" y="5545963"/>
                    <a:pt x="6001512" y="5530596"/>
                  </a:cubicBezTo>
                  <a:cubicBezTo>
                    <a:pt x="6001512" y="5530596"/>
                    <a:pt x="6001512" y="5530596"/>
                    <a:pt x="6001512" y="5530596"/>
                  </a:cubicBezTo>
                  <a:cubicBezTo>
                    <a:pt x="6016752" y="5515356"/>
                    <a:pt x="6039612" y="5515356"/>
                    <a:pt x="6054852" y="5522976"/>
                  </a:cubicBezTo>
                  <a:cubicBezTo>
                    <a:pt x="6054852" y="5522976"/>
                    <a:pt x="6054852" y="5522976"/>
                    <a:pt x="6054852" y="5522976"/>
                  </a:cubicBezTo>
                  <a:cubicBezTo>
                    <a:pt x="6070092" y="5538216"/>
                    <a:pt x="6070092" y="5561076"/>
                    <a:pt x="6062472" y="5576443"/>
                  </a:cubicBezTo>
                  <a:cubicBezTo>
                    <a:pt x="6062472" y="5576443"/>
                    <a:pt x="6062472" y="5576443"/>
                    <a:pt x="6062472" y="5576443"/>
                  </a:cubicBezTo>
                  <a:cubicBezTo>
                    <a:pt x="6054852" y="5591683"/>
                    <a:pt x="6039612" y="5591683"/>
                    <a:pt x="6031992" y="5591683"/>
                  </a:cubicBezTo>
                  <a:cubicBezTo>
                    <a:pt x="6031992" y="5591683"/>
                    <a:pt x="6031992" y="5591683"/>
                    <a:pt x="6031992" y="5591683"/>
                  </a:cubicBezTo>
                  <a:cubicBezTo>
                    <a:pt x="6024372" y="5591683"/>
                    <a:pt x="6009132" y="5591683"/>
                    <a:pt x="6009132" y="5584063"/>
                  </a:cubicBezTo>
                  <a:close/>
                  <a:moveTo>
                    <a:pt x="762508" y="5561203"/>
                  </a:moveTo>
                  <a:cubicBezTo>
                    <a:pt x="762508" y="5561203"/>
                    <a:pt x="762508" y="5561203"/>
                    <a:pt x="762508" y="5561203"/>
                  </a:cubicBezTo>
                  <a:cubicBezTo>
                    <a:pt x="762508" y="5561203"/>
                    <a:pt x="762508" y="5561203"/>
                    <a:pt x="762508" y="5561203"/>
                  </a:cubicBezTo>
                  <a:cubicBezTo>
                    <a:pt x="747268" y="5545963"/>
                    <a:pt x="747268" y="5523103"/>
                    <a:pt x="762508" y="5507736"/>
                  </a:cubicBezTo>
                  <a:cubicBezTo>
                    <a:pt x="762508" y="5507736"/>
                    <a:pt x="762508" y="5507736"/>
                    <a:pt x="762508" y="5507736"/>
                  </a:cubicBezTo>
                  <a:cubicBezTo>
                    <a:pt x="785368" y="5500116"/>
                    <a:pt x="808228" y="5500116"/>
                    <a:pt x="823468" y="5515356"/>
                  </a:cubicBezTo>
                  <a:cubicBezTo>
                    <a:pt x="823468" y="5515356"/>
                    <a:pt x="823468" y="5515356"/>
                    <a:pt x="823468" y="5515356"/>
                  </a:cubicBezTo>
                  <a:cubicBezTo>
                    <a:pt x="831088" y="5530596"/>
                    <a:pt x="831088" y="5553456"/>
                    <a:pt x="815848" y="5568823"/>
                  </a:cubicBezTo>
                  <a:cubicBezTo>
                    <a:pt x="815848" y="5568823"/>
                    <a:pt x="815848" y="5568823"/>
                    <a:pt x="815848" y="5568823"/>
                  </a:cubicBezTo>
                  <a:cubicBezTo>
                    <a:pt x="808228" y="5576443"/>
                    <a:pt x="800608" y="5576443"/>
                    <a:pt x="792988" y="5576443"/>
                  </a:cubicBezTo>
                  <a:cubicBezTo>
                    <a:pt x="792988" y="5576443"/>
                    <a:pt x="792988" y="5576443"/>
                    <a:pt x="792988" y="5576443"/>
                  </a:cubicBezTo>
                  <a:cubicBezTo>
                    <a:pt x="777748" y="5576443"/>
                    <a:pt x="770128" y="5576443"/>
                    <a:pt x="762508" y="5561203"/>
                  </a:cubicBezTo>
                  <a:close/>
                  <a:moveTo>
                    <a:pt x="6138799" y="5416296"/>
                  </a:moveTo>
                  <a:cubicBezTo>
                    <a:pt x="6123559" y="5401056"/>
                    <a:pt x="6115939" y="5378196"/>
                    <a:pt x="6131179" y="5362829"/>
                  </a:cubicBezTo>
                  <a:cubicBezTo>
                    <a:pt x="6131179" y="5362829"/>
                    <a:pt x="6131179" y="5362829"/>
                    <a:pt x="6131179" y="5362829"/>
                  </a:cubicBezTo>
                  <a:cubicBezTo>
                    <a:pt x="6138799" y="5347589"/>
                    <a:pt x="6161659" y="5339969"/>
                    <a:pt x="6184519" y="5355209"/>
                  </a:cubicBezTo>
                  <a:cubicBezTo>
                    <a:pt x="6184519" y="5355209"/>
                    <a:pt x="6184519" y="5355209"/>
                    <a:pt x="6184519" y="5355209"/>
                  </a:cubicBezTo>
                  <a:cubicBezTo>
                    <a:pt x="6199759" y="5370449"/>
                    <a:pt x="6199759" y="5393309"/>
                    <a:pt x="6192139" y="5408676"/>
                  </a:cubicBezTo>
                  <a:cubicBezTo>
                    <a:pt x="6192139" y="5408676"/>
                    <a:pt x="6192139" y="5408676"/>
                    <a:pt x="6192139" y="5408676"/>
                  </a:cubicBezTo>
                  <a:cubicBezTo>
                    <a:pt x="6184519" y="5416296"/>
                    <a:pt x="6169279" y="5423916"/>
                    <a:pt x="6161659" y="5423916"/>
                  </a:cubicBezTo>
                  <a:cubicBezTo>
                    <a:pt x="6161659" y="5423916"/>
                    <a:pt x="6161659" y="5423916"/>
                    <a:pt x="6161659" y="5423916"/>
                  </a:cubicBezTo>
                  <a:cubicBezTo>
                    <a:pt x="6154039" y="5423916"/>
                    <a:pt x="6146419" y="5423916"/>
                    <a:pt x="6138799" y="5416296"/>
                  </a:cubicBezTo>
                  <a:close/>
                  <a:moveTo>
                    <a:pt x="632841" y="5393436"/>
                  </a:moveTo>
                  <a:cubicBezTo>
                    <a:pt x="617601" y="5370576"/>
                    <a:pt x="625221" y="5347716"/>
                    <a:pt x="640461" y="5339969"/>
                  </a:cubicBezTo>
                  <a:cubicBezTo>
                    <a:pt x="640461" y="5339969"/>
                    <a:pt x="640461" y="5339969"/>
                    <a:pt x="640461" y="5339969"/>
                  </a:cubicBezTo>
                  <a:cubicBezTo>
                    <a:pt x="655701" y="5324729"/>
                    <a:pt x="678561" y="5332349"/>
                    <a:pt x="693801" y="5347589"/>
                  </a:cubicBezTo>
                  <a:cubicBezTo>
                    <a:pt x="693801" y="5347589"/>
                    <a:pt x="693801" y="5347589"/>
                    <a:pt x="693801" y="5347589"/>
                  </a:cubicBezTo>
                  <a:cubicBezTo>
                    <a:pt x="701421" y="5362829"/>
                    <a:pt x="701421" y="5385689"/>
                    <a:pt x="686181" y="5401056"/>
                  </a:cubicBezTo>
                  <a:cubicBezTo>
                    <a:pt x="686181" y="5401056"/>
                    <a:pt x="686181" y="5401056"/>
                    <a:pt x="686181" y="5401056"/>
                  </a:cubicBezTo>
                  <a:cubicBezTo>
                    <a:pt x="678561" y="5408676"/>
                    <a:pt x="670941" y="5408676"/>
                    <a:pt x="663321" y="5408676"/>
                  </a:cubicBezTo>
                  <a:cubicBezTo>
                    <a:pt x="663321" y="5408676"/>
                    <a:pt x="663321" y="5408676"/>
                    <a:pt x="663321" y="5408676"/>
                  </a:cubicBezTo>
                  <a:cubicBezTo>
                    <a:pt x="648081" y="5408676"/>
                    <a:pt x="640461" y="5401056"/>
                    <a:pt x="632841" y="5393436"/>
                  </a:cubicBezTo>
                  <a:close/>
                  <a:moveTo>
                    <a:pt x="6260719" y="5240909"/>
                  </a:moveTo>
                  <a:cubicBezTo>
                    <a:pt x="6237859" y="5225669"/>
                    <a:pt x="6237859" y="5202809"/>
                    <a:pt x="6245479" y="5187442"/>
                  </a:cubicBezTo>
                  <a:cubicBezTo>
                    <a:pt x="6245479" y="5187442"/>
                    <a:pt x="6245479" y="5187442"/>
                    <a:pt x="6245479" y="5187442"/>
                  </a:cubicBezTo>
                  <a:cubicBezTo>
                    <a:pt x="6260719" y="5172202"/>
                    <a:pt x="6283579" y="5164582"/>
                    <a:pt x="6298819" y="5172202"/>
                  </a:cubicBezTo>
                  <a:cubicBezTo>
                    <a:pt x="6298819" y="5172202"/>
                    <a:pt x="6298819" y="5172202"/>
                    <a:pt x="6298819" y="5172202"/>
                  </a:cubicBezTo>
                  <a:cubicBezTo>
                    <a:pt x="6314059" y="5187442"/>
                    <a:pt x="6321679" y="5210302"/>
                    <a:pt x="6314059" y="5225669"/>
                  </a:cubicBezTo>
                  <a:cubicBezTo>
                    <a:pt x="6314059" y="5225669"/>
                    <a:pt x="6314059" y="5225669"/>
                    <a:pt x="6314059" y="5225669"/>
                  </a:cubicBezTo>
                  <a:cubicBezTo>
                    <a:pt x="6306439" y="5240909"/>
                    <a:pt x="6291199" y="5248529"/>
                    <a:pt x="6275959" y="5248529"/>
                  </a:cubicBezTo>
                  <a:cubicBezTo>
                    <a:pt x="6275959" y="5248529"/>
                    <a:pt x="6275959" y="5248529"/>
                    <a:pt x="6275959" y="5248529"/>
                  </a:cubicBezTo>
                  <a:cubicBezTo>
                    <a:pt x="6275959" y="5248529"/>
                    <a:pt x="6268339" y="5240909"/>
                    <a:pt x="6260719" y="5240909"/>
                  </a:cubicBezTo>
                  <a:close/>
                  <a:moveTo>
                    <a:pt x="510794" y="5210429"/>
                  </a:moveTo>
                  <a:cubicBezTo>
                    <a:pt x="510794" y="5210429"/>
                    <a:pt x="510794" y="5210429"/>
                    <a:pt x="510794" y="5210429"/>
                  </a:cubicBezTo>
                  <a:cubicBezTo>
                    <a:pt x="510794" y="5210429"/>
                    <a:pt x="510794" y="5210429"/>
                    <a:pt x="510794" y="5210429"/>
                  </a:cubicBezTo>
                  <a:cubicBezTo>
                    <a:pt x="495554" y="5195189"/>
                    <a:pt x="503174" y="5172329"/>
                    <a:pt x="526034" y="5156962"/>
                  </a:cubicBezTo>
                  <a:cubicBezTo>
                    <a:pt x="526034" y="5156962"/>
                    <a:pt x="526034" y="5156962"/>
                    <a:pt x="526034" y="5156962"/>
                  </a:cubicBezTo>
                  <a:cubicBezTo>
                    <a:pt x="541274" y="5149342"/>
                    <a:pt x="564134" y="5149342"/>
                    <a:pt x="571754" y="5172202"/>
                  </a:cubicBezTo>
                  <a:cubicBezTo>
                    <a:pt x="571754" y="5172202"/>
                    <a:pt x="571754" y="5172202"/>
                    <a:pt x="571754" y="5172202"/>
                  </a:cubicBezTo>
                  <a:cubicBezTo>
                    <a:pt x="586994" y="5187442"/>
                    <a:pt x="579374" y="5210302"/>
                    <a:pt x="564134" y="5225669"/>
                  </a:cubicBezTo>
                  <a:cubicBezTo>
                    <a:pt x="564134" y="5225669"/>
                    <a:pt x="564134" y="5225669"/>
                    <a:pt x="564134" y="5225669"/>
                  </a:cubicBezTo>
                  <a:cubicBezTo>
                    <a:pt x="556514" y="5225669"/>
                    <a:pt x="548894" y="5225669"/>
                    <a:pt x="541274" y="5225669"/>
                  </a:cubicBezTo>
                  <a:cubicBezTo>
                    <a:pt x="541274" y="5225669"/>
                    <a:pt x="541274" y="5225669"/>
                    <a:pt x="541274" y="5225669"/>
                  </a:cubicBezTo>
                  <a:cubicBezTo>
                    <a:pt x="526034" y="5225669"/>
                    <a:pt x="518414" y="5225669"/>
                    <a:pt x="510794" y="5210429"/>
                  </a:cubicBezTo>
                  <a:close/>
                  <a:moveTo>
                    <a:pt x="6367526" y="5057902"/>
                  </a:moveTo>
                  <a:cubicBezTo>
                    <a:pt x="6352286" y="5042662"/>
                    <a:pt x="6344666" y="5019802"/>
                    <a:pt x="6352286" y="5004435"/>
                  </a:cubicBezTo>
                  <a:cubicBezTo>
                    <a:pt x="6352286" y="5004435"/>
                    <a:pt x="6352286" y="5004435"/>
                    <a:pt x="6352286" y="5004435"/>
                  </a:cubicBezTo>
                  <a:cubicBezTo>
                    <a:pt x="6367526" y="4989195"/>
                    <a:pt x="6390386" y="4981575"/>
                    <a:pt x="6405626" y="4989195"/>
                  </a:cubicBezTo>
                  <a:cubicBezTo>
                    <a:pt x="6405626" y="4989195"/>
                    <a:pt x="6405626" y="4989195"/>
                    <a:pt x="6405626" y="4989195"/>
                  </a:cubicBezTo>
                  <a:cubicBezTo>
                    <a:pt x="6420866" y="4996815"/>
                    <a:pt x="6428486" y="5019675"/>
                    <a:pt x="6420866" y="5042662"/>
                  </a:cubicBezTo>
                  <a:cubicBezTo>
                    <a:pt x="6420866" y="5042662"/>
                    <a:pt x="6420866" y="5042662"/>
                    <a:pt x="6420866" y="5042662"/>
                  </a:cubicBezTo>
                  <a:cubicBezTo>
                    <a:pt x="6413246" y="5050282"/>
                    <a:pt x="6398006" y="5057902"/>
                    <a:pt x="6390386" y="5057902"/>
                  </a:cubicBezTo>
                  <a:cubicBezTo>
                    <a:pt x="6390386" y="5057902"/>
                    <a:pt x="6390386" y="5057902"/>
                    <a:pt x="6390386" y="5057902"/>
                  </a:cubicBezTo>
                  <a:cubicBezTo>
                    <a:pt x="6382766" y="5057902"/>
                    <a:pt x="6375146" y="5057902"/>
                    <a:pt x="6367526" y="5057902"/>
                  </a:cubicBezTo>
                  <a:close/>
                  <a:moveTo>
                    <a:pt x="404114" y="5019802"/>
                  </a:moveTo>
                  <a:cubicBezTo>
                    <a:pt x="388874" y="5004562"/>
                    <a:pt x="396494" y="4981702"/>
                    <a:pt x="419354" y="4974082"/>
                  </a:cubicBezTo>
                  <a:cubicBezTo>
                    <a:pt x="419354" y="4974082"/>
                    <a:pt x="419354" y="4974082"/>
                    <a:pt x="419354" y="4974082"/>
                  </a:cubicBezTo>
                  <a:cubicBezTo>
                    <a:pt x="434594" y="4958842"/>
                    <a:pt x="457454" y="4966462"/>
                    <a:pt x="472694" y="4989322"/>
                  </a:cubicBezTo>
                  <a:cubicBezTo>
                    <a:pt x="472694" y="4989322"/>
                    <a:pt x="472694" y="4989322"/>
                    <a:pt x="472694" y="4989322"/>
                  </a:cubicBezTo>
                  <a:cubicBezTo>
                    <a:pt x="480314" y="5004562"/>
                    <a:pt x="472694" y="5027422"/>
                    <a:pt x="449834" y="5035042"/>
                  </a:cubicBezTo>
                  <a:cubicBezTo>
                    <a:pt x="449834" y="5035042"/>
                    <a:pt x="449834" y="5035042"/>
                    <a:pt x="449834" y="5035042"/>
                  </a:cubicBezTo>
                  <a:cubicBezTo>
                    <a:pt x="449834" y="5042662"/>
                    <a:pt x="442214" y="5042662"/>
                    <a:pt x="434594" y="5042662"/>
                  </a:cubicBezTo>
                  <a:cubicBezTo>
                    <a:pt x="434594" y="5042662"/>
                    <a:pt x="434594" y="5042662"/>
                    <a:pt x="434594" y="5042662"/>
                  </a:cubicBezTo>
                  <a:cubicBezTo>
                    <a:pt x="419354" y="5042662"/>
                    <a:pt x="411734" y="5035042"/>
                    <a:pt x="404114" y="5019802"/>
                  </a:cubicBezTo>
                  <a:close/>
                  <a:moveTo>
                    <a:pt x="6466713" y="4867275"/>
                  </a:moveTo>
                  <a:cubicBezTo>
                    <a:pt x="6451473" y="4859655"/>
                    <a:pt x="6436233" y="4836795"/>
                    <a:pt x="6451473" y="4813808"/>
                  </a:cubicBezTo>
                  <a:cubicBezTo>
                    <a:pt x="6451473" y="4813808"/>
                    <a:pt x="6451473" y="4813808"/>
                    <a:pt x="6451473" y="4813808"/>
                  </a:cubicBezTo>
                  <a:cubicBezTo>
                    <a:pt x="6459093" y="4798568"/>
                    <a:pt x="6481953" y="4790948"/>
                    <a:pt x="6497193" y="4798568"/>
                  </a:cubicBezTo>
                  <a:cubicBezTo>
                    <a:pt x="6497193" y="4798568"/>
                    <a:pt x="6497193" y="4798568"/>
                    <a:pt x="6497193" y="4798568"/>
                  </a:cubicBezTo>
                  <a:cubicBezTo>
                    <a:pt x="6520053" y="4806188"/>
                    <a:pt x="6527673" y="4829048"/>
                    <a:pt x="6520053" y="4844288"/>
                  </a:cubicBezTo>
                  <a:cubicBezTo>
                    <a:pt x="6520053" y="4844288"/>
                    <a:pt x="6520053" y="4844288"/>
                    <a:pt x="6520053" y="4844288"/>
                  </a:cubicBezTo>
                  <a:cubicBezTo>
                    <a:pt x="6512433" y="4859528"/>
                    <a:pt x="6497193" y="4867148"/>
                    <a:pt x="6481953" y="4867148"/>
                  </a:cubicBezTo>
                  <a:cubicBezTo>
                    <a:pt x="6481953" y="4867148"/>
                    <a:pt x="6481953" y="4867148"/>
                    <a:pt x="6481953" y="4867148"/>
                  </a:cubicBezTo>
                  <a:cubicBezTo>
                    <a:pt x="6474333" y="4867148"/>
                    <a:pt x="6474333" y="4867148"/>
                    <a:pt x="6466713" y="4867148"/>
                  </a:cubicBezTo>
                  <a:close/>
                  <a:moveTo>
                    <a:pt x="305054" y="4829175"/>
                  </a:moveTo>
                  <a:cubicBezTo>
                    <a:pt x="297434" y="4806315"/>
                    <a:pt x="305054" y="4783455"/>
                    <a:pt x="327914" y="4775708"/>
                  </a:cubicBezTo>
                  <a:cubicBezTo>
                    <a:pt x="327914" y="4775708"/>
                    <a:pt x="327914" y="4775708"/>
                    <a:pt x="327914" y="4775708"/>
                  </a:cubicBezTo>
                  <a:cubicBezTo>
                    <a:pt x="343154" y="4768088"/>
                    <a:pt x="366014" y="4775708"/>
                    <a:pt x="373634" y="4798568"/>
                  </a:cubicBezTo>
                  <a:cubicBezTo>
                    <a:pt x="373634" y="4798568"/>
                    <a:pt x="373634" y="4798568"/>
                    <a:pt x="373634" y="4798568"/>
                  </a:cubicBezTo>
                  <a:cubicBezTo>
                    <a:pt x="381254" y="4813808"/>
                    <a:pt x="373634" y="4836668"/>
                    <a:pt x="358394" y="4844288"/>
                  </a:cubicBezTo>
                  <a:cubicBezTo>
                    <a:pt x="358394" y="4844288"/>
                    <a:pt x="358394" y="4844288"/>
                    <a:pt x="358394" y="4844288"/>
                  </a:cubicBezTo>
                  <a:cubicBezTo>
                    <a:pt x="350774" y="4851908"/>
                    <a:pt x="343154" y="4851908"/>
                    <a:pt x="343154" y="4851908"/>
                  </a:cubicBezTo>
                  <a:cubicBezTo>
                    <a:pt x="343154" y="4851908"/>
                    <a:pt x="343154" y="4851908"/>
                    <a:pt x="343154" y="4851908"/>
                  </a:cubicBezTo>
                  <a:cubicBezTo>
                    <a:pt x="327914" y="4851908"/>
                    <a:pt x="312674" y="4844288"/>
                    <a:pt x="305054" y="4829048"/>
                  </a:cubicBezTo>
                  <a:close/>
                  <a:moveTo>
                    <a:pt x="6550660" y="4668774"/>
                  </a:moveTo>
                  <a:cubicBezTo>
                    <a:pt x="6535420" y="4661154"/>
                    <a:pt x="6520180" y="4638294"/>
                    <a:pt x="6527800" y="4623054"/>
                  </a:cubicBezTo>
                  <a:cubicBezTo>
                    <a:pt x="6527800" y="4623054"/>
                    <a:pt x="6527800" y="4623054"/>
                    <a:pt x="6527800" y="4623054"/>
                  </a:cubicBezTo>
                  <a:cubicBezTo>
                    <a:pt x="6535420" y="4600194"/>
                    <a:pt x="6558280" y="4592574"/>
                    <a:pt x="6581140" y="4600194"/>
                  </a:cubicBezTo>
                  <a:cubicBezTo>
                    <a:pt x="6581140" y="4600194"/>
                    <a:pt x="6581140" y="4600194"/>
                    <a:pt x="6581140" y="4600194"/>
                  </a:cubicBezTo>
                  <a:cubicBezTo>
                    <a:pt x="6604000" y="4607814"/>
                    <a:pt x="6611620" y="4630674"/>
                    <a:pt x="6604000" y="4645914"/>
                  </a:cubicBezTo>
                  <a:cubicBezTo>
                    <a:pt x="6604000" y="4645914"/>
                    <a:pt x="6604000" y="4645914"/>
                    <a:pt x="6604000" y="4645914"/>
                  </a:cubicBezTo>
                  <a:cubicBezTo>
                    <a:pt x="6604000" y="4645914"/>
                    <a:pt x="6604000" y="4645914"/>
                    <a:pt x="6604000" y="4645914"/>
                  </a:cubicBezTo>
                  <a:cubicBezTo>
                    <a:pt x="6604000" y="4645914"/>
                    <a:pt x="6604000" y="4645914"/>
                    <a:pt x="6604000" y="4645914"/>
                  </a:cubicBezTo>
                  <a:cubicBezTo>
                    <a:pt x="6596380" y="4661154"/>
                    <a:pt x="6581140" y="4668774"/>
                    <a:pt x="6565900" y="4668774"/>
                  </a:cubicBezTo>
                  <a:cubicBezTo>
                    <a:pt x="6565900" y="4668774"/>
                    <a:pt x="6565900" y="4668774"/>
                    <a:pt x="6565900" y="4668774"/>
                  </a:cubicBezTo>
                  <a:cubicBezTo>
                    <a:pt x="6565900" y="4668774"/>
                    <a:pt x="6558280" y="4668774"/>
                    <a:pt x="6550660" y="4668774"/>
                  </a:cubicBezTo>
                  <a:close/>
                  <a:moveTo>
                    <a:pt x="221107" y="4630674"/>
                  </a:moveTo>
                  <a:cubicBezTo>
                    <a:pt x="221107" y="4630674"/>
                    <a:pt x="221107" y="4630674"/>
                    <a:pt x="221107" y="4630674"/>
                  </a:cubicBezTo>
                  <a:cubicBezTo>
                    <a:pt x="221107" y="4630674"/>
                    <a:pt x="221107" y="4630674"/>
                    <a:pt x="221107" y="4630674"/>
                  </a:cubicBezTo>
                  <a:cubicBezTo>
                    <a:pt x="213487" y="4607814"/>
                    <a:pt x="228727" y="4584954"/>
                    <a:pt x="243967" y="4577207"/>
                  </a:cubicBezTo>
                  <a:cubicBezTo>
                    <a:pt x="243967" y="4577207"/>
                    <a:pt x="243967" y="4577207"/>
                    <a:pt x="243967" y="4577207"/>
                  </a:cubicBezTo>
                  <a:cubicBezTo>
                    <a:pt x="266827" y="4569587"/>
                    <a:pt x="289687" y="4584827"/>
                    <a:pt x="297307" y="4600067"/>
                  </a:cubicBezTo>
                  <a:cubicBezTo>
                    <a:pt x="297307" y="4600067"/>
                    <a:pt x="297307" y="4600067"/>
                    <a:pt x="297307" y="4600067"/>
                  </a:cubicBezTo>
                  <a:cubicBezTo>
                    <a:pt x="304927" y="4622927"/>
                    <a:pt x="289687" y="4645787"/>
                    <a:pt x="274447" y="4653534"/>
                  </a:cubicBezTo>
                  <a:cubicBezTo>
                    <a:pt x="274447" y="4653534"/>
                    <a:pt x="274447" y="4653534"/>
                    <a:pt x="274447" y="4653534"/>
                  </a:cubicBezTo>
                  <a:cubicBezTo>
                    <a:pt x="266827" y="4653534"/>
                    <a:pt x="266827" y="4653534"/>
                    <a:pt x="259207" y="4653534"/>
                  </a:cubicBezTo>
                  <a:cubicBezTo>
                    <a:pt x="259207" y="4653534"/>
                    <a:pt x="259207" y="4653534"/>
                    <a:pt x="259207" y="4653534"/>
                  </a:cubicBezTo>
                  <a:cubicBezTo>
                    <a:pt x="243967" y="4653534"/>
                    <a:pt x="228727" y="4645914"/>
                    <a:pt x="221107" y="4630674"/>
                  </a:cubicBezTo>
                  <a:close/>
                  <a:moveTo>
                    <a:pt x="6626860" y="4470400"/>
                  </a:moveTo>
                  <a:cubicBezTo>
                    <a:pt x="6604000" y="4462780"/>
                    <a:pt x="6596380" y="4439920"/>
                    <a:pt x="6604000" y="4416933"/>
                  </a:cubicBezTo>
                  <a:cubicBezTo>
                    <a:pt x="6604000" y="4416933"/>
                    <a:pt x="6604000" y="4416933"/>
                    <a:pt x="6604000" y="4416933"/>
                  </a:cubicBezTo>
                  <a:cubicBezTo>
                    <a:pt x="6604000" y="4401693"/>
                    <a:pt x="6626860" y="4386453"/>
                    <a:pt x="6649720" y="4394073"/>
                  </a:cubicBezTo>
                  <a:cubicBezTo>
                    <a:pt x="6649720" y="4394073"/>
                    <a:pt x="6649720" y="4394073"/>
                    <a:pt x="6649720" y="4394073"/>
                  </a:cubicBezTo>
                  <a:cubicBezTo>
                    <a:pt x="6672580" y="4401693"/>
                    <a:pt x="6680200" y="4424553"/>
                    <a:pt x="6672580" y="4439793"/>
                  </a:cubicBezTo>
                  <a:cubicBezTo>
                    <a:pt x="6672580" y="4439793"/>
                    <a:pt x="6672580" y="4439793"/>
                    <a:pt x="6672580" y="4439793"/>
                  </a:cubicBezTo>
                  <a:cubicBezTo>
                    <a:pt x="6672580" y="4455033"/>
                    <a:pt x="6657340" y="4470273"/>
                    <a:pt x="6634480" y="4470273"/>
                  </a:cubicBezTo>
                  <a:cubicBezTo>
                    <a:pt x="6634480" y="4470273"/>
                    <a:pt x="6634480" y="4470273"/>
                    <a:pt x="6634480" y="4470273"/>
                  </a:cubicBezTo>
                  <a:cubicBezTo>
                    <a:pt x="6634480" y="4470273"/>
                    <a:pt x="6626860" y="4470273"/>
                    <a:pt x="6626860" y="4470273"/>
                  </a:cubicBezTo>
                  <a:close/>
                  <a:moveTo>
                    <a:pt x="152527" y="4424680"/>
                  </a:moveTo>
                  <a:cubicBezTo>
                    <a:pt x="152527" y="4424680"/>
                    <a:pt x="152527" y="4424680"/>
                    <a:pt x="152527" y="4424680"/>
                  </a:cubicBezTo>
                  <a:cubicBezTo>
                    <a:pt x="152527" y="4424680"/>
                    <a:pt x="152527" y="4424680"/>
                    <a:pt x="152527" y="4424680"/>
                  </a:cubicBezTo>
                  <a:cubicBezTo>
                    <a:pt x="144907" y="4401820"/>
                    <a:pt x="160147" y="4378960"/>
                    <a:pt x="175387" y="4378960"/>
                  </a:cubicBezTo>
                  <a:cubicBezTo>
                    <a:pt x="175387" y="4378960"/>
                    <a:pt x="175387" y="4378960"/>
                    <a:pt x="175387" y="4378960"/>
                  </a:cubicBezTo>
                  <a:cubicBezTo>
                    <a:pt x="198247" y="4371340"/>
                    <a:pt x="221107" y="4378960"/>
                    <a:pt x="228727" y="4401820"/>
                  </a:cubicBezTo>
                  <a:cubicBezTo>
                    <a:pt x="228727" y="4401820"/>
                    <a:pt x="228727" y="4401820"/>
                    <a:pt x="228727" y="4401820"/>
                  </a:cubicBezTo>
                  <a:cubicBezTo>
                    <a:pt x="228727" y="4424680"/>
                    <a:pt x="221107" y="4439920"/>
                    <a:pt x="198247" y="4447540"/>
                  </a:cubicBezTo>
                  <a:cubicBezTo>
                    <a:pt x="198247" y="4447540"/>
                    <a:pt x="198247" y="4447540"/>
                    <a:pt x="198247" y="4447540"/>
                  </a:cubicBezTo>
                  <a:cubicBezTo>
                    <a:pt x="198247" y="4447540"/>
                    <a:pt x="190627" y="4447540"/>
                    <a:pt x="190627" y="4447540"/>
                  </a:cubicBezTo>
                  <a:cubicBezTo>
                    <a:pt x="190627" y="4447540"/>
                    <a:pt x="190627" y="4447540"/>
                    <a:pt x="190627" y="4447540"/>
                  </a:cubicBezTo>
                  <a:cubicBezTo>
                    <a:pt x="175387" y="4447540"/>
                    <a:pt x="160147" y="4439920"/>
                    <a:pt x="152527" y="4424680"/>
                  </a:cubicBezTo>
                  <a:close/>
                  <a:moveTo>
                    <a:pt x="6687947" y="4264406"/>
                  </a:moveTo>
                  <a:cubicBezTo>
                    <a:pt x="6665086" y="4256786"/>
                    <a:pt x="6649847" y="4233926"/>
                    <a:pt x="6657467" y="4218686"/>
                  </a:cubicBezTo>
                  <a:cubicBezTo>
                    <a:pt x="6657467" y="4218686"/>
                    <a:pt x="6657467" y="4218686"/>
                    <a:pt x="6657467" y="4218686"/>
                  </a:cubicBezTo>
                  <a:cubicBezTo>
                    <a:pt x="6665086" y="4195826"/>
                    <a:pt x="6680326" y="4180586"/>
                    <a:pt x="6703186" y="4188206"/>
                  </a:cubicBezTo>
                  <a:cubicBezTo>
                    <a:pt x="6703186" y="4188206"/>
                    <a:pt x="6703186" y="4188206"/>
                    <a:pt x="6703186" y="4188206"/>
                  </a:cubicBezTo>
                  <a:cubicBezTo>
                    <a:pt x="6726047" y="4195826"/>
                    <a:pt x="6733667" y="4211066"/>
                    <a:pt x="6733667" y="4233926"/>
                  </a:cubicBezTo>
                  <a:cubicBezTo>
                    <a:pt x="6733667" y="4233926"/>
                    <a:pt x="6733667" y="4233926"/>
                    <a:pt x="6733667" y="4233926"/>
                  </a:cubicBezTo>
                  <a:cubicBezTo>
                    <a:pt x="6726047" y="4249166"/>
                    <a:pt x="6710807" y="4264406"/>
                    <a:pt x="6695567" y="4264406"/>
                  </a:cubicBezTo>
                  <a:cubicBezTo>
                    <a:pt x="6695567" y="4264406"/>
                    <a:pt x="6695567" y="4264406"/>
                    <a:pt x="6695567" y="4264406"/>
                  </a:cubicBezTo>
                  <a:cubicBezTo>
                    <a:pt x="6695567" y="4264406"/>
                    <a:pt x="6687947" y="4264406"/>
                    <a:pt x="6687947" y="4264406"/>
                  </a:cubicBezTo>
                  <a:close/>
                  <a:moveTo>
                    <a:pt x="99187" y="4211066"/>
                  </a:moveTo>
                  <a:cubicBezTo>
                    <a:pt x="91567" y="4195826"/>
                    <a:pt x="106807" y="4172966"/>
                    <a:pt x="122047" y="4165346"/>
                  </a:cubicBezTo>
                  <a:cubicBezTo>
                    <a:pt x="122047" y="4165346"/>
                    <a:pt x="122047" y="4165346"/>
                    <a:pt x="122047" y="4165346"/>
                  </a:cubicBezTo>
                  <a:cubicBezTo>
                    <a:pt x="144907" y="4165346"/>
                    <a:pt x="167767" y="4172966"/>
                    <a:pt x="167767" y="4195826"/>
                  </a:cubicBezTo>
                  <a:cubicBezTo>
                    <a:pt x="167767" y="4195826"/>
                    <a:pt x="167767" y="4195826"/>
                    <a:pt x="167767" y="4195826"/>
                  </a:cubicBezTo>
                  <a:cubicBezTo>
                    <a:pt x="175387" y="4218686"/>
                    <a:pt x="160147" y="4241546"/>
                    <a:pt x="144907" y="4241546"/>
                  </a:cubicBezTo>
                  <a:cubicBezTo>
                    <a:pt x="144907" y="4241546"/>
                    <a:pt x="144907" y="4241546"/>
                    <a:pt x="144907" y="4241546"/>
                  </a:cubicBezTo>
                  <a:cubicBezTo>
                    <a:pt x="137287" y="4241546"/>
                    <a:pt x="137287" y="4241546"/>
                    <a:pt x="129667" y="4241546"/>
                  </a:cubicBezTo>
                  <a:cubicBezTo>
                    <a:pt x="129667" y="4241546"/>
                    <a:pt x="129667" y="4241546"/>
                    <a:pt x="129667" y="4241546"/>
                  </a:cubicBezTo>
                  <a:cubicBezTo>
                    <a:pt x="114427" y="4241546"/>
                    <a:pt x="99187" y="4233926"/>
                    <a:pt x="99187" y="4211066"/>
                  </a:cubicBezTo>
                  <a:close/>
                  <a:moveTo>
                    <a:pt x="6733667" y="4050792"/>
                  </a:moveTo>
                  <a:cubicBezTo>
                    <a:pt x="6710807" y="4050792"/>
                    <a:pt x="6695567" y="4027932"/>
                    <a:pt x="6703187" y="4005072"/>
                  </a:cubicBezTo>
                  <a:cubicBezTo>
                    <a:pt x="6703187" y="4005072"/>
                    <a:pt x="6703187" y="4005072"/>
                    <a:pt x="6703187" y="4005072"/>
                  </a:cubicBezTo>
                  <a:cubicBezTo>
                    <a:pt x="6703187" y="3989832"/>
                    <a:pt x="6726048" y="3974592"/>
                    <a:pt x="6748907" y="3974592"/>
                  </a:cubicBezTo>
                  <a:cubicBezTo>
                    <a:pt x="6748907" y="3974592"/>
                    <a:pt x="6748907" y="3974592"/>
                    <a:pt x="6748907" y="3974592"/>
                  </a:cubicBezTo>
                  <a:cubicBezTo>
                    <a:pt x="6764148" y="3982212"/>
                    <a:pt x="6779387" y="3997452"/>
                    <a:pt x="6779387" y="4020312"/>
                  </a:cubicBezTo>
                  <a:cubicBezTo>
                    <a:pt x="6779387" y="4020312"/>
                    <a:pt x="6779387" y="4020312"/>
                    <a:pt x="6779387" y="4020312"/>
                  </a:cubicBezTo>
                  <a:cubicBezTo>
                    <a:pt x="6771767" y="4043172"/>
                    <a:pt x="6756527" y="4050792"/>
                    <a:pt x="6741287" y="4050792"/>
                  </a:cubicBezTo>
                  <a:cubicBezTo>
                    <a:pt x="6741287" y="4050792"/>
                    <a:pt x="6741287" y="4050792"/>
                    <a:pt x="6741287" y="4050792"/>
                  </a:cubicBezTo>
                  <a:cubicBezTo>
                    <a:pt x="6741287" y="4050792"/>
                    <a:pt x="6733667" y="4050792"/>
                    <a:pt x="6733667" y="4050792"/>
                  </a:cubicBezTo>
                  <a:close/>
                  <a:moveTo>
                    <a:pt x="53340" y="4005072"/>
                  </a:moveTo>
                  <a:cubicBezTo>
                    <a:pt x="45720" y="3982212"/>
                    <a:pt x="60960" y="3959352"/>
                    <a:pt x="83820" y="3959352"/>
                  </a:cubicBezTo>
                  <a:cubicBezTo>
                    <a:pt x="83820" y="3959352"/>
                    <a:pt x="83820" y="3959352"/>
                    <a:pt x="83820" y="3959352"/>
                  </a:cubicBezTo>
                  <a:cubicBezTo>
                    <a:pt x="106680" y="3951732"/>
                    <a:pt x="121920" y="3966972"/>
                    <a:pt x="129540" y="3989832"/>
                  </a:cubicBezTo>
                  <a:cubicBezTo>
                    <a:pt x="129540" y="3989832"/>
                    <a:pt x="129540" y="3989832"/>
                    <a:pt x="129540" y="3989832"/>
                  </a:cubicBezTo>
                  <a:cubicBezTo>
                    <a:pt x="129540" y="4012692"/>
                    <a:pt x="114300" y="4027932"/>
                    <a:pt x="99060" y="4035552"/>
                  </a:cubicBezTo>
                  <a:cubicBezTo>
                    <a:pt x="99060" y="4035552"/>
                    <a:pt x="99060" y="4035552"/>
                    <a:pt x="99060" y="4035552"/>
                  </a:cubicBezTo>
                  <a:cubicBezTo>
                    <a:pt x="91440" y="4035552"/>
                    <a:pt x="91440" y="4035552"/>
                    <a:pt x="91440" y="4035552"/>
                  </a:cubicBezTo>
                  <a:cubicBezTo>
                    <a:pt x="91440" y="4035552"/>
                    <a:pt x="91440" y="4035552"/>
                    <a:pt x="91440" y="4035552"/>
                  </a:cubicBezTo>
                  <a:cubicBezTo>
                    <a:pt x="68580" y="4035552"/>
                    <a:pt x="53340" y="4020312"/>
                    <a:pt x="53340" y="4005072"/>
                  </a:cubicBezTo>
                  <a:close/>
                  <a:moveTo>
                    <a:pt x="6764147" y="3837178"/>
                  </a:moveTo>
                  <a:cubicBezTo>
                    <a:pt x="6748907" y="3837178"/>
                    <a:pt x="6733667" y="3821938"/>
                    <a:pt x="6733667" y="3799078"/>
                  </a:cubicBezTo>
                  <a:cubicBezTo>
                    <a:pt x="6733667" y="3799078"/>
                    <a:pt x="6733667" y="3799078"/>
                    <a:pt x="6733667" y="3799078"/>
                  </a:cubicBezTo>
                  <a:cubicBezTo>
                    <a:pt x="6733667" y="3776218"/>
                    <a:pt x="6756526" y="3760978"/>
                    <a:pt x="6771767" y="3768598"/>
                  </a:cubicBezTo>
                  <a:cubicBezTo>
                    <a:pt x="6771767" y="3768598"/>
                    <a:pt x="6771767" y="3768598"/>
                    <a:pt x="6771767" y="3768598"/>
                  </a:cubicBezTo>
                  <a:cubicBezTo>
                    <a:pt x="6794626" y="3768598"/>
                    <a:pt x="6809867" y="3783838"/>
                    <a:pt x="6809867" y="3806698"/>
                  </a:cubicBezTo>
                  <a:cubicBezTo>
                    <a:pt x="6809867" y="3806698"/>
                    <a:pt x="6809867" y="3806698"/>
                    <a:pt x="6809867" y="3806698"/>
                  </a:cubicBezTo>
                  <a:cubicBezTo>
                    <a:pt x="6809867" y="3829558"/>
                    <a:pt x="6787007" y="3844798"/>
                    <a:pt x="6771767" y="3844798"/>
                  </a:cubicBezTo>
                  <a:cubicBezTo>
                    <a:pt x="6771767" y="3844798"/>
                    <a:pt x="6771767" y="3844798"/>
                    <a:pt x="6771767" y="3844798"/>
                  </a:cubicBezTo>
                  <a:cubicBezTo>
                    <a:pt x="6771767" y="3844798"/>
                    <a:pt x="6764147" y="3837178"/>
                    <a:pt x="6764147" y="3837178"/>
                  </a:cubicBezTo>
                  <a:close/>
                  <a:moveTo>
                    <a:pt x="22860" y="3791458"/>
                  </a:moveTo>
                  <a:cubicBezTo>
                    <a:pt x="22860" y="3791458"/>
                    <a:pt x="22860" y="3791458"/>
                    <a:pt x="22860" y="3791458"/>
                  </a:cubicBezTo>
                  <a:cubicBezTo>
                    <a:pt x="22860" y="3791458"/>
                    <a:pt x="22860" y="3791458"/>
                    <a:pt x="22860" y="3791458"/>
                  </a:cubicBezTo>
                  <a:cubicBezTo>
                    <a:pt x="22860" y="3768598"/>
                    <a:pt x="38100" y="3745738"/>
                    <a:pt x="53340" y="3745738"/>
                  </a:cubicBezTo>
                  <a:cubicBezTo>
                    <a:pt x="53340" y="3745738"/>
                    <a:pt x="53340" y="3745738"/>
                    <a:pt x="53340" y="3745738"/>
                  </a:cubicBezTo>
                  <a:cubicBezTo>
                    <a:pt x="76200" y="3745738"/>
                    <a:pt x="99060" y="3760978"/>
                    <a:pt x="99060" y="3776218"/>
                  </a:cubicBezTo>
                  <a:cubicBezTo>
                    <a:pt x="99060" y="3776218"/>
                    <a:pt x="99060" y="3776218"/>
                    <a:pt x="99060" y="3776218"/>
                  </a:cubicBezTo>
                  <a:cubicBezTo>
                    <a:pt x="99060" y="3799078"/>
                    <a:pt x="83820" y="3821938"/>
                    <a:pt x="60960" y="3821938"/>
                  </a:cubicBezTo>
                  <a:cubicBezTo>
                    <a:pt x="60960" y="3821938"/>
                    <a:pt x="60960" y="3821938"/>
                    <a:pt x="60960" y="3821938"/>
                  </a:cubicBezTo>
                  <a:cubicBezTo>
                    <a:pt x="60960" y="3821938"/>
                    <a:pt x="60960" y="3821938"/>
                    <a:pt x="60960" y="3821938"/>
                  </a:cubicBezTo>
                  <a:cubicBezTo>
                    <a:pt x="60960" y="3821938"/>
                    <a:pt x="60960" y="3821938"/>
                    <a:pt x="60960" y="3821938"/>
                  </a:cubicBezTo>
                  <a:cubicBezTo>
                    <a:pt x="38100" y="3821938"/>
                    <a:pt x="22860" y="3806698"/>
                    <a:pt x="22860" y="3791458"/>
                  </a:cubicBezTo>
                  <a:close/>
                  <a:moveTo>
                    <a:pt x="6787007" y="3623564"/>
                  </a:moveTo>
                  <a:cubicBezTo>
                    <a:pt x="6764147" y="3623564"/>
                    <a:pt x="6748907" y="3608324"/>
                    <a:pt x="6748907" y="3585464"/>
                  </a:cubicBezTo>
                  <a:cubicBezTo>
                    <a:pt x="6748907" y="3585464"/>
                    <a:pt x="6748907" y="3585464"/>
                    <a:pt x="6748907" y="3585464"/>
                  </a:cubicBezTo>
                  <a:cubicBezTo>
                    <a:pt x="6748907" y="3562604"/>
                    <a:pt x="6771767" y="3547364"/>
                    <a:pt x="6787007" y="3554984"/>
                  </a:cubicBezTo>
                  <a:cubicBezTo>
                    <a:pt x="6787007" y="3554984"/>
                    <a:pt x="6787007" y="3554984"/>
                    <a:pt x="6787007" y="3554984"/>
                  </a:cubicBezTo>
                  <a:cubicBezTo>
                    <a:pt x="6809867" y="3554984"/>
                    <a:pt x="6825107" y="3570224"/>
                    <a:pt x="6825107" y="3593084"/>
                  </a:cubicBezTo>
                  <a:cubicBezTo>
                    <a:pt x="6825107" y="3593084"/>
                    <a:pt x="6825107" y="3593084"/>
                    <a:pt x="6825107" y="3593084"/>
                  </a:cubicBezTo>
                  <a:cubicBezTo>
                    <a:pt x="6825107" y="3608324"/>
                    <a:pt x="6809867" y="3631184"/>
                    <a:pt x="6787007" y="3631184"/>
                  </a:cubicBezTo>
                  <a:cubicBezTo>
                    <a:pt x="6787007" y="3631184"/>
                    <a:pt x="6787007" y="3631184"/>
                    <a:pt x="6787007" y="3631184"/>
                  </a:cubicBezTo>
                  <a:cubicBezTo>
                    <a:pt x="6787007" y="3631184"/>
                    <a:pt x="6787007" y="3631184"/>
                    <a:pt x="6787007" y="3623564"/>
                  </a:cubicBezTo>
                  <a:close/>
                  <a:moveTo>
                    <a:pt x="7620" y="3570224"/>
                  </a:moveTo>
                  <a:cubicBezTo>
                    <a:pt x="7620" y="3570224"/>
                    <a:pt x="7620" y="3570224"/>
                    <a:pt x="7620" y="3570224"/>
                  </a:cubicBezTo>
                  <a:cubicBezTo>
                    <a:pt x="7620" y="3570224"/>
                    <a:pt x="7620" y="3570224"/>
                    <a:pt x="7620" y="3570224"/>
                  </a:cubicBezTo>
                  <a:cubicBezTo>
                    <a:pt x="7620" y="3547364"/>
                    <a:pt x="22860" y="3532124"/>
                    <a:pt x="45720" y="3532124"/>
                  </a:cubicBezTo>
                  <a:cubicBezTo>
                    <a:pt x="45720" y="3532124"/>
                    <a:pt x="45720" y="3532124"/>
                    <a:pt x="45720" y="3532124"/>
                  </a:cubicBezTo>
                  <a:cubicBezTo>
                    <a:pt x="60960" y="3532124"/>
                    <a:pt x="83820" y="3547364"/>
                    <a:pt x="83820" y="3570224"/>
                  </a:cubicBezTo>
                  <a:cubicBezTo>
                    <a:pt x="83820" y="3570224"/>
                    <a:pt x="83820" y="3570224"/>
                    <a:pt x="83820" y="3570224"/>
                  </a:cubicBezTo>
                  <a:cubicBezTo>
                    <a:pt x="83820" y="3593084"/>
                    <a:pt x="68580" y="3608324"/>
                    <a:pt x="45720" y="3608324"/>
                  </a:cubicBezTo>
                  <a:cubicBezTo>
                    <a:pt x="45720" y="3608324"/>
                    <a:pt x="45720" y="3608324"/>
                    <a:pt x="45720" y="3608324"/>
                  </a:cubicBezTo>
                  <a:cubicBezTo>
                    <a:pt x="45720" y="3608324"/>
                    <a:pt x="45720" y="3608324"/>
                    <a:pt x="45720" y="3608324"/>
                  </a:cubicBezTo>
                  <a:cubicBezTo>
                    <a:pt x="45720" y="3608324"/>
                    <a:pt x="45720" y="3608324"/>
                    <a:pt x="45720" y="3608324"/>
                  </a:cubicBezTo>
                  <a:cubicBezTo>
                    <a:pt x="22860" y="3608324"/>
                    <a:pt x="7620" y="3593084"/>
                    <a:pt x="7620" y="3570224"/>
                  </a:cubicBezTo>
                  <a:close/>
                  <a:moveTo>
                    <a:pt x="6756526" y="3371850"/>
                  </a:moveTo>
                  <a:cubicBezTo>
                    <a:pt x="6756526" y="3356610"/>
                    <a:pt x="6771767" y="3333750"/>
                    <a:pt x="6794626" y="3333750"/>
                  </a:cubicBezTo>
                  <a:cubicBezTo>
                    <a:pt x="6794626" y="3333750"/>
                    <a:pt x="6794626" y="3333750"/>
                    <a:pt x="6794626" y="3333750"/>
                  </a:cubicBezTo>
                  <a:cubicBezTo>
                    <a:pt x="6809867" y="3333750"/>
                    <a:pt x="6832726" y="3356610"/>
                    <a:pt x="6832726" y="3371850"/>
                  </a:cubicBezTo>
                  <a:cubicBezTo>
                    <a:pt x="6832726" y="3371850"/>
                    <a:pt x="6832726" y="3371850"/>
                    <a:pt x="6832726" y="3371850"/>
                  </a:cubicBezTo>
                  <a:cubicBezTo>
                    <a:pt x="6832726" y="3394710"/>
                    <a:pt x="6809867" y="3409950"/>
                    <a:pt x="6794626" y="3409950"/>
                  </a:cubicBezTo>
                  <a:cubicBezTo>
                    <a:pt x="6794626" y="3409950"/>
                    <a:pt x="6794626" y="3409950"/>
                    <a:pt x="6794626" y="3409950"/>
                  </a:cubicBezTo>
                  <a:cubicBezTo>
                    <a:pt x="6794626" y="3409950"/>
                    <a:pt x="6794626" y="3409950"/>
                    <a:pt x="6794626" y="3409950"/>
                  </a:cubicBezTo>
                  <a:cubicBezTo>
                    <a:pt x="6794626" y="3409950"/>
                    <a:pt x="6794626" y="3409950"/>
                    <a:pt x="6794626" y="3409950"/>
                  </a:cubicBezTo>
                  <a:cubicBezTo>
                    <a:pt x="6771767" y="3409950"/>
                    <a:pt x="6756526" y="3394710"/>
                    <a:pt x="6756526" y="3371850"/>
                  </a:cubicBezTo>
                  <a:close/>
                  <a:moveTo>
                    <a:pt x="38100" y="3394710"/>
                  </a:moveTo>
                  <a:cubicBezTo>
                    <a:pt x="22860" y="3394710"/>
                    <a:pt x="0" y="3379470"/>
                    <a:pt x="0" y="3356610"/>
                  </a:cubicBezTo>
                  <a:cubicBezTo>
                    <a:pt x="0" y="3356610"/>
                    <a:pt x="0" y="3356610"/>
                    <a:pt x="0" y="3356610"/>
                  </a:cubicBezTo>
                  <a:cubicBezTo>
                    <a:pt x="0" y="3333750"/>
                    <a:pt x="22860" y="3318510"/>
                    <a:pt x="38100" y="3318510"/>
                  </a:cubicBezTo>
                  <a:cubicBezTo>
                    <a:pt x="38100" y="3318510"/>
                    <a:pt x="38100" y="3318510"/>
                    <a:pt x="38100" y="3318510"/>
                  </a:cubicBezTo>
                  <a:cubicBezTo>
                    <a:pt x="60960" y="3318510"/>
                    <a:pt x="76200" y="3333750"/>
                    <a:pt x="76200" y="3356610"/>
                  </a:cubicBezTo>
                  <a:cubicBezTo>
                    <a:pt x="76200" y="3356610"/>
                    <a:pt x="76200" y="3356610"/>
                    <a:pt x="76200" y="3356610"/>
                  </a:cubicBezTo>
                  <a:cubicBezTo>
                    <a:pt x="76200" y="3379470"/>
                    <a:pt x="60960" y="3394710"/>
                    <a:pt x="38100" y="3394710"/>
                  </a:cubicBezTo>
                  <a:cubicBezTo>
                    <a:pt x="38100" y="3394710"/>
                    <a:pt x="38100" y="3394710"/>
                    <a:pt x="38100" y="3394710"/>
                  </a:cubicBezTo>
                  <a:cubicBezTo>
                    <a:pt x="38100" y="3394710"/>
                    <a:pt x="38100" y="3394710"/>
                    <a:pt x="38100" y="3394710"/>
                  </a:cubicBezTo>
                  <a:close/>
                  <a:moveTo>
                    <a:pt x="6741287" y="3165856"/>
                  </a:moveTo>
                  <a:cubicBezTo>
                    <a:pt x="6741287" y="3142996"/>
                    <a:pt x="6756527" y="3127756"/>
                    <a:pt x="6779387" y="3120136"/>
                  </a:cubicBezTo>
                  <a:cubicBezTo>
                    <a:pt x="6779387" y="3120136"/>
                    <a:pt x="6779387" y="3120136"/>
                    <a:pt x="6779387" y="3120136"/>
                  </a:cubicBezTo>
                  <a:cubicBezTo>
                    <a:pt x="6802247" y="3120136"/>
                    <a:pt x="6817487" y="3135376"/>
                    <a:pt x="6817487" y="3158236"/>
                  </a:cubicBezTo>
                  <a:cubicBezTo>
                    <a:pt x="6817487" y="3158236"/>
                    <a:pt x="6817487" y="3158236"/>
                    <a:pt x="6817487" y="3158236"/>
                  </a:cubicBezTo>
                  <a:cubicBezTo>
                    <a:pt x="6825107" y="3181096"/>
                    <a:pt x="6809867" y="3196336"/>
                    <a:pt x="6787007" y="3196336"/>
                  </a:cubicBezTo>
                  <a:cubicBezTo>
                    <a:pt x="6787007" y="3196336"/>
                    <a:pt x="6787007" y="3196336"/>
                    <a:pt x="6787007" y="3196336"/>
                  </a:cubicBezTo>
                  <a:cubicBezTo>
                    <a:pt x="6787007" y="3196336"/>
                    <a:pt x="6787007" y="3196336"/>
                    <a:pt x="6779387" y="3196336"/>
                  </a:cubicBezTo>
                  <a:cubicBezTo>
                    <a:pt x="6779387" y="3196336"/>
                    <a:pt x="6779387" y="3196336"/>
                    <a:pt x="6779387" y="3196336"/>
                  </a:cubicBezTo>
                  <a:cubicBezTo>
                    <a:pt x="6764147" y="3196336"/>
                    <a:pt x="6748907" y="3181096"/>
                    <a:pt x="6741287" y="3165856"/>
                  </a:cubicBezTo>
                  <a:close/>
                  <a:moveTo>
                    <a:pt x="45720" y="3181096"/>
                  </a:moveTo>
                  <a:cubicBezTo>
                    <a:pt x="30480" y="3181096"/>
                    <a:pt x="15240" y="3158236"/>
                    <a:pt x="15240" y="3135376"/>
                  </a:cubicBezTo>
                  <a:cubicBezTo>
                    <a:pt x="15240" y="3135376"/>
                    <a:pt x="15240" y="3135376"/>
                    <a:pt x="15240" y="3135376"/>
                  </a:cubicBezTo>
                  <a:cubicBezTo>
                    <a:pt x="15240" y="3120136"/>
                    <a:pt x="30480" y="3104896"/>
                    <a:pt x="53340" y="3104896"/>
                  </a:cubicBezTo>
                  <a:cubicBezTo>
                    <a:pt x="53340" y="3104896"/>
                    <a:pt x="53340" y="3104896"/>
                    <a:pt x="53340" y="3104896"/>
                  </a:cubicBezTo>
                  <a:cubicBezTo>
                    <a:pt x="76200" y="3104896"/>
                    <a:pt x="91440" y="3120136"/>
                    <a:pt x="91440" y="3142996"/>
                  </a:cubicBezTo>
                  <a:cubicBezTo>
                    <a:pt x="91440" y="3142996"/>
                    <a:pt x="91440" y="3142996"/>
                    <a:pt x="91440" y="3142996"/>
                  </a:cubicBezTo>
                  <a:cubicBezTo>
                    <a:pt x="91440" y="3165856"/>
                    <a:pt x="68580" y="3181096"/>
                    <a:pt x="53340" y="3181096"/>
                  </a:cubicBezTo>
                  <a:cubicBezTo>
                    <a:pt x="53340" y="3181096"/>
                    <a:pt x="53340" y="3181096"/>
                    <a:pt x="53340" y="3181096"/>
                  </a:cubicBezTo>
                  <a:cubicBezTo>
                    <a:pt x="53340" y="3181096"/>
                    <a:pt x="45720" y="3181096"/>
                    <a:pt x="45720" y="3181096"/>
                  </a:cubicBezTo>
                  <a:close/>
                  <a:moveTo>
                    <a:pt x="6718426" y="2952242"/>
                  </a:moveTo>
                  <a:cubicBezTo>
                    <a:pt x="6718426" y="2929382"/>
                    <a:pt x="6733667" y="2914142"/>
                    <a:pt x="6756526" y="2906522"/>
                  </a:cubicBezTo>
                  <a:cubicBezTo>
                    <a:pt x="6756526" y="2906522"/>
                    <a:pt x="6756526" y="2906522"/>
                    <a:pt x="6756526" y="2906522"/>
                  </a:cubicBezTo>
                  <a:cubicBezTo>
                    <a:pt x="6771767" y="2906522"/>
                    <a:pt x="6794626" y="2921762"/>
                    <a:pt x="6794626" y="2944622"/>
                  </a:cubicBezTo>
                  <a:cubicBezTo>
                    <a:pt x="6794626" y="2944622"/>
                    <a:pt x="6794626" y="2944622"/>
                    <a:pt x="6794626" y="2944622"/>
                  </a:cubicBezTo>
                  <a:cubicBezTo>
                    <a:pt x="6794626" y="2944622"/>
                    <a:pt x="6794626" y="2944622"/>
                    <a:pt x="6794626" y="2944622"/>
                  </a:cubicBezTo>
                  <a:cubicBezTo>
                    <a:pt x="6794626" y="2944622"/>
                    <a:pt x="6794626" y="2944622"/>
                    <a:pt x="6794626" y="2944622"/>
                  </a:cubicBezTo>
                  <a:cubicBezTo>
                    <a:pt x="6802247" y="2959862"/>
                    <a:pt x="6787007" y="2982722"/>
                    <a:pt x="6764147" y="2982722"/>
                  </a:cubicBezTo>
                  <a:cubicBezTo>
                    <a:pt x="6764147" y="2982722"/>
                    <a:pt x="6764147" y="2982722"/>
                    <a:pt x="6764147" y="2982722"/>
                  </a:cubicBezTo>
                  <a:cubicBezTo>
                    <a:pt x="6764147" y="2982722"/>
                    <a:pt x="6764147" y="2982722"/>
                    <a:pt x="6756526" y="2982722"/>
                  </a:cubicBezTo>
                  <a:cubicBezTo>
                    <a:pt x="6756526" y="2982722"/>
                    <a:pt x="6756526" y="2982722"/>
                    <a:pt x="6756526" y="2982722"/>
                  </a:cubicBezTo>
                  <a:cubicBezTo>
                    <a:pt x="6741287" y="2982722"/>
                    <a:pt x="6726047" y="2975102"/>
                    <a:pt x="6718426" y="2952242"/>
                  </a:cubicBezTo>
                  <a:close/>
                  <a:moveTo>
                    <a:pt x="68580" y="2967482"/>
                  </a:moveTo>
                  <a:cubicBezTo>
                    <a:pt x="45720" y="2959862"/>
                    <a:pt x="38100" y="2944622"/>
                    <a:pt x="38100" y="2921762"/>
                  </a:cubicBezTo>
                  <a:cubicBezTo>
                    <a:pt x="38100" y="2921762"/>
                    <a:pt x="38100" y="2921762"/>
                    <a:pt x="38100" y="2921762"/>
                  </a:cubicBezTo>
                  <a:cubicBezTo>
                    <a:pt x="38100" y="2921762"/>
                    <a:pt x="38100" y="2921762"/>
                    <a:pt x="38100" y="2921762"/>
                  </a:cubicBezTo>
                  <a:cubicBezTo>
                    <a:pt x="38100" y="2921762"/>
                    <a:pt x="38100" y="2921762"/>
                    <a:pt x="38100" y="2921762"/>
                  </a:cubicBezTo>
                  <a:cubicBezTo>
                    <a:pt x="38100" y="2898902"/>
                    <a:pt x="60960" y="2891282"/>
                    <a:pt x="83820" y="2891282"/>
                  </a:cubicBezTo>
                  <a:cubicBezTo>
                    <a:pt x="83820" y="2891282"/>
                    <a:pt x="83820" y="2891282"/>
                    <a:pt x="83820" y="2891282"/>
                  </a:cubicBezTo>
                  <a:cubicBezTo>
                    <a:pt x="99060" y="2891282"/>
                    <a:pt x="114300" y="2914142"/>
                    <a:pt x="114300" y="2937002"/>
                  </a:cubicBezTo>
                  <a:cubicBezTo>
                    <a:pt x="114300" y="2937002"/>
                    <a:pt x="114300" y="2937002"/>
                    <a:pt x="114300" y="2937002"/>
                  </a:cubicBezTo>
                  <a:cubicBezTo>
                    <a:pt x="106680" y="2952242"/>
                    <a:pt x="91440" y="2967482"/>
                    <a:pt x="76200" y="2967482"/>
                  </a:cubicBezTo>
                  <a:cubicBezTo>
                    <a:pt x="76200" y="2967482"/>
                    <a:pt x="76200" y="2967482"/>
                    <a:pt x="76200" y="2967482"/>
                  </a:cubicBezTo>
                  <a:cubicBezTo>
                    <a:pt x="76200" y="2967482"/>
                    <a:pt x="68580" y="2967482"/>
                    <a:pt x="68580" y="2967482"/>
                  </a:cubicBezTo>
                  <a:close/>
                  <a:moveTo>
                    <a:pt x="6687820" y="2746248"/>
                  </a:moveTo>
                  <a:cubicBezTo>
                    <a:pt x="6680200" y="2723388"/>
                    <a:pt x="6695440" y="2700528"/>
                    <a:pt x="6718300" y="2700528"/>
                  </a:cubicBezTo>
                  <a:cubicBezTo>
                    <a:pt x="6718300" y="2700528"/>
                    <a:pt x="6718300" y="2700528"/>
                    <a:pt x="6718300" y="2700528"/>
                  </a:cubicBezTo>
                  <a:cubicBezTo>
                    <a:pt x="6733540" y="2692908"/>
                    <a:pt x="6756400" y="2708148"/>
                    <a:pt x="6764020" y="2731008"/>
                  </a:cubicBezTo>
                  <a:cubicBezTo>
                    <a:pt x="6764020" y="2731008"/>
                    <a:pt x="6764020" y="2731008"/>
                    <a:pt x="6764020" y="2731008"/>
                  </a:cubicBezTo>
                  <a:cubicBezTo>
                    <a:pt x="6764020" y="2746248"/>
                    <a:pt x="6748780" y="2769108"/>
                    <a:pt x="6733540" y="2776728"/>
                  </a:cubicBezTo>
                  <a:cubicBezTo>
                    <a:pt x="6733540" y="2776728"/>
                    <a:pt x="6733540" y="2776728"/>
                    <a:pt x="6733540" y="2776728"/>
                  </a:cubicBezTo>
                  <a:cubicBezTo>
                    <a:pt x="6725920" y="2776728"/>
                    <a:pt x="6725920" y="2776728"/>
                    <a:pt x="6725920" y="2776728"/>
                  </a:cubicBezTo>
                  <a:cubicBezTo>
                    <a:pt x="6725920" y="2776728"/>
                    <a:pt x="6725920" y="2776728"/>
                    <a:pt x="6725920" y="2776728"/>
                  </a:cubicBezTo>
                  <a:cubicBezTo>
                    <a:pt x="6703060" y="2776728"/>
                    <a:pt x="6687820" y="2761488"/>
                    <a:pt x="6687820" y="2746248"/>
                  </a:cubicBezTo>
                  <a:close/>
                  <a:moveTo>
                    <a:pt x="106680" y="2753868"/>
                  </a:moveTo>
                  <a:cubicBezTo>
                    <a:pt x="83820" y="2753868"/>
                    <a:pt x="68580" y="2731008"/>
                    <a:pt x="76200" y="2708148"/>
                  </a:cubicBezTo>
                  <a:cubicBezTo>
                    <a:pt x="76200" y="2708148"/>
                    <a:pt x="76200" y="2708148"/>
                    <a:pt x="76200" y="2708148"/>
                  </a:cubicBezTo>
                  <a:cubicBezTo>
                    <a:pt x="76200" y="2685288"/>
                    <a:pt x="99060" y="2677668"/>
                    <a:pt x="121920" y="2677668"/>
                  </a:cubicBezTo>
                  <a:cubicBezTo>
                    <a:pt x="121920" y="2677668"/>
                    <a:pt x="121920" y="2677668"/>
                    <a:pt x="121920" y="2677668"/>
                  </a:cubicBezTo>
                  <a:cubicBezTo>
                    <a:pt x="144780" y="2685288"/>
                    <a:pt x="152400" y="2708148"/>
                    <a:pt x="152400" y="2723388"/>
                  </a:cubicBezTo>
                  <a:cubicBezTo>
                    <a:pt x="152400" y="2723388"/>
                    <a:pt x="152400" y="2723388"/>
                    <a:pt x="152400" y="2723388"/>
                  </a:cubicBezTo>
                  <a:cubicBezTo>
                    <a:pt x="144780" y="2746248"/>
                    <a:pt x="129540" y="2753868"/>
                    <a:pt x="114300" y="2753868"/>
                  </a:cubicBezTo>
                  <a:cubicBezTo>
                    <a:pt x="114300" y="2753868"/>
                    <a:pt x="114300" y="2753868"/>
                    <a:pt x="114300" y="2753868"/>
                  </a:cubicBezTo>
                  <a:cubicBezTo>
                    <a:pt x="106680" y="2753868"/>
                    <a:pt x="106680" y="2753868"/>
                    <a:pt x="106680" y="2753868"/>
                  </a:cubicBezTo>
                  <a:close/>
                  <a:moveTo>
                    <a:pt x="6634480" y="2540254"/>
                  </a:moveTo>
                  <a:cubicBezTo>
                    <a:pt x="6634480" y="2517394"/>
                    <a:pt x="6642100" y="2494534"/>
                    <a:pt x="6664960" y="2494534"/>
                  </a:cubicBezTo>
                  <a:cubicBezTo>
                    <a:pt x="6664960" y="2494534"/>
                    <a:pt x="6664960" y="2494534"/>
                    <a:pt x="6664960" y="2494534"/>
                  </a:cubicBezTo>
                  <a:cubicBezTo>
                    <a:pt x="6687820" y="2486914"/>
                    <a:pt x="6703060" y="2494534"/>
                    <a:pt x="6710680" y="2517394"/>
                  </a:cubicBezTo>
                  <a:cubicBezTo>
                    <a:pt x="6710680" y="2517394"/>
                    <a:pt x="6710680" y="2517394"/>
                    <a:pt x="6710680" y="2517394"/>
                  </a:cubicBezTo>
                  <a:cubicBezTo>
                    <a:pt x="6718300" y="2540254"/>
                    <a:pt x="6703060" y="2563114"/>
                    <a:pt x="6687820" y="2563114"/>
                  </a:cubicBezTo>
                  <a:cubicBezTo>
                    <a:pt x="6687820" y="2563114"/>
                    <a:pt x="6687820" y="2563114"/>
                    <a:pt x="6687820" y="2563114"/>
                  </a:cubicBezTo>
                  <a:cubicBezTo>
                    <a:pt x="6680200" y="2563114"/>
                    <a:pt x="6680200" y="2563114"/>
                    <a:pt x="6672580" y="2563114"/>
                  </a:cubicBezTo>
                  <a:cubicBezTo>
                    <a:pt x="6672580" y="2563114"/>
                    <a:pt x="6672580" y="2563114"/>
                    <a:pt x="6672580" y="2563114"/>
                  </a:cubicBezTo>
                  <a:cubicBezTo>
                    <a:pt x="6657340" y="2563114"/>
                    <a:pt x="6642100" y="2555494"/>
                    <a:pt x="6634480" y="2540254"/>
                  </a:cubicBezTo>
                  <a:close/>
                  <a:moveTo>
                    <a:pt x="152527" y="2547874"/>
                  </a:moveTo>
                  <a:cubicBezTo>
                    <a:pt x="129667" y="2540254"/>
                    <a:pt x="122047" y="2517394"/>
                    <a:pt x="129667" y="2502154"/>
                  </a:cubicBezTo>
                  <a:cubicBezTo>
                    <a:pt x="129667" y="2502154"/>
                    <a:pt x="129667" y="2502154"/>
                    <a:pt x="129667" y="2502154"/>
                  </a:cubicBezTo>
                  <a:cubicBezTo>
                    <a:pt x="129667" y="2479294"/>
                    <a:pt x="152527" y="2464054"/>
                    <a:pt x="175387" y="2471674"/>
                  </a:cubicBezTo>
                  <a:cubicBezTo>
                    <a:pt x="175387" y="2471674"/>
                    <a:pt x="175387" y="2471674"/>
                    <a:pt x="175387" y="2471674"/>
                  </a:cubicBezTo>
                  <a:cubicBezTo>
                    <a:pt x="190627" y="2479294"/>
                    <a:pt x="205867" y="2502154"/>
                    <a:pt x="198247" y="2517394"/>
                  </a:cubicBezTo>
                  <a:cubicBezTo>
                    <a:pt x="198247" y="2517394"/>
                    <a:pt x="198247" y="2517394"/>
                    <a:pt x="198247" y="2517394"/>
                  </a:cubicBezTo>
                  <a:cubicBezTo>
                    <a:pt x="198247" y="2532634"/>
                    <a:pt x="183007" y="2547874"/>
                    <a:pt x="167767" y="2547874"/>
                  </a:cubicBezTo>
                  <a:cubicBezTo>
                    <a:pt x="167767" y="2547874"/>
                    <a:pt x="167767" y="2547874"/>
                    <a:pt x="167767" y="2547874"/>
                  </a:cubicBezTo>
                  <a:cubicBezTo>
                    <a:pt x="160147" y="2547874"/>
                    <a:pt x="160147" y="2547874"/>
                    <a:pt x="152527" y="2547874"/>
                  </a:cubicBezTo>
                  <a:close/>
                  <a:moveTo>
                    <a:pt x="6573520" y="2334260"/>
                  </a:moveTo>
                  <a:cubicBezTo>
                    <a:pt x="6565900" y="2319020"/>
                    <a:pt x="6581139" y="2296160"/>
                    <a:pt x="6596380" y="2288540"/>
                  </a:cubicBezTo>
                  <a:cubicBezTo>
                    <a:pt x="6596380" y="2288540"/>
                    <a:pt x="6596380" y="2288540"/>
                    <a:pt x="6596380" y="2288540"/>
                  </a:cubicBezTo>
                  <a:cubicBezTo>
                    <a:pt x="6619239" y="2280920"/>
                    <a:pt x="6642100" y="2288540"/>
                    <a:pt x="6649720" y="2311400"/>
                  </a:cubicBezTo>
                  <a:cubicBezTo>
                    <a:pt x="6649720" y="2311400"/>
                    <a:pt x="6649720" y="2311400"/>
                    <a:pt x="6649720" y="2311400"/>
                  </a:cubicBezTo>
                  <a:cubicBezTo>
                    <a:pt x="6657339" y="2334260"/>
                    <a:pt x="6642100" y="2349500"/>
                    <a:pt x="6626860" y="2357120"/>
                  </a:cubicBezTo>
                  <a:cubicBezTo>
                    <a:pt x="6626860" y="2357120"/>
                    <a:pt x="6626860" y="2357120"/>
                    <a:pt x="6626860" y="2357120"/>
                  </a:cubicBezTo>
                  <a:cubicBezTo>
                    <a:pt x="6619239" y="2364740"/>
                    <a:pt x="6611620" y="2364740"/>
                    <a:pt x="6611620" y="2364740"/>
                  </a:cubicBezTo>
                  <a:cubicBezTo>
                    <a:pt x="6611620" y="2364740"/>
                    <a:pt x="6611620" y="2364740"/>
                    <a:pt x="6611620" y="2364740"/>
                  </a:cubicBezTo>
                  <a:cubicBezTo>
                    <a:pt x="6596380" y="2364740"/>
                    <a:pt x="6581139" y="2349500"/>
                    <a:pt x="6573520" y="2334260"/>
                  </a:cubicBezTo>
                  <a:close/>
                  <a:moveTo>
                    <a:pt x="213487" y="2341880"/>
                  </a:moveTo>
                  <a:cubicBezTo>
                    <a:pt x="198247" y="2334260"/>
                    <a:pt x="183007" y="2311400"/>
                    <a:pt x="190627" y="2288413"/>
                  </a:cubicBezTo>
                  <a:cubicBezTo>
                    <a:pt x="190627" y="2288413"/>
                    <a:pt x="190627" y="2288413"/>
                    <a:pt x="190627" y="2288413"/>
                  </a:cubicBezTo>
                  <a:cubicBezTo>
                    <a:pt x="198247" y="2273173"/>
                    <a:pt x="221107" y="2257933"/>
                    <a:pt x="243967" y="2265553"/>
                  </a:cubicBezTo>
                  <a:cubicBezTo>
                    <a:pt x="243967" y="2265553"/>
                    <a:pt x="243967" y="2265553"/>
                    <a:pt x="243967" y="2265553"/>
                  </a:cubicBezTo>
                  <a:cubicBezTo>
                    <a:pt x="259207" y="2273173"/>
                    <a:pt x="274447" y="2296033"/>
                    <a:pt x="266827" y="2319020"/>
                  </a:cubicBezTo>
                  <a:cubicBezTo>
                    <a:pt x="266827" y="2319020"/>
                    <a:pt x="266827" y="2319020"/>
                    <a:pt x="266827" y="2319020"/>
                  </a:cubicBezTo>
                  <a:cubicBezTo>
                    <a:pt x="259207" y="2334260"/>
                    <a:pt x="243967" y="2341880"/>
                    <a:pt x="228727" y="2341880"/>
                  </a:cubicBezTo>
                  <a:cubicBezTo>
                    <a:pt x="228727" y="2341880"/>
                    <a:pt x="228727" y="2341880"/>
                    <a:pt x="228727" y="2341880"/>
                  </a:cubicBezTo>
                  <a:cubicBezTo>
                    <a:pt x="221107" y="2341880"/>
                    <a:pt x="221107" y="2341880"/>
                    <a:pt x="213487" y="2341880"/>
                  </a:cubicBezTo>
                  <a:close/>
                  <a:moveTo>
                    <a:pt x="6497320" y="2135886"/>
                  </a:moveTo>
                  <a:cubicBezTo>
                    <a:pt x="6489700" y="2120646"/>
                    <a:pt x="6504940" y="2097786"/>
                    <a:pt x="6520180" y="2090166"/>
                  </a:cubicBezTo>
                  <a:cubicBezTo>
                    <a:pt x="6520180" y="2090166"/>
                    <a:pt x="6520180" y="2090166"/>
                    <a:pt x="6520180" y="2090166"/>
                  </a:cubicBezTo>
                  <a:cubicBezTo>
                    <a:pt x="6543040" y="2082546"/>
                    <a:pt x="6565900" y="2090166"/>
                    <a:pt x="6573520" y="2105406"/>
                  </a:cubicBezTo>
                  <a:cubicBezTo>
                    <a:pt x="6573520" y="2105406"/>
                    <a:pt x="6573520" y="2105406"/>
                    <a:pt x="6573520" y="2105406"/>
                  </a:cubicBezTo>
                  <a:cubicBezTo>
                    <a:pt x="6581140" y="2128266"/>
                    <a:pt x="6565900" y="2151126"/>
                    <a:pt x="6550660" y="2158873"/>
                  </a:cubicBezTo>
                  <a:cubicBezTo>
                    <a:pt x="6550660" y="2158873"/>
                    <a:pt x="6550660" y="2158873"/>
                    <a:pt x="6550660" y="2158873"/>
                  </a:cubicBezTo>
                  <a:cubicBezTo>
                    <a:pt x="6543040" y="2158873"/>
                    <a:pt x="6543040" y="2158873"/>
                    <a:pt x="6535420" y="2158873"/>
                  </a:cubicBezTo>
                  <a:cubicBezTo>
                    <a:pt x="6535420" y="2158873"/>
                    <a:pt x="6535420" y="2158873"/>
                    <a:pt x="6535420" y="2158873"/>
                  </a:cubicBezTo>
                  <a:cubicBezTo>
                    <a:pt x="6520180" y="2158873"/>
                    <a:pt x="6504940" y="2151253"/>
                    <a:pt x="6497320" y="2136013"/>
                  </a:cubicBezTo>
                  <a:close/>
                  <a:moveTo>
                    <a:pt x="289814" y="2143506"/>
                  </a:moveTo>
                  <a:cubicBezTo>
                    <a:pt x="274574" y="2128266"/>
                    <a:pt x="259334" y="2113026"/>
                    <a:pt x="266954" y="2090039"/>
                  </a:cubicBezTo>
                  <a:cubicBezTo>
                    <a:pt x="266954" y="2090039"/>
                    <a:pt x="266954" y="2090039"/>
                    <a:pt x="266954" y="2090039"/>
                  </a:cubicBezTo>
                  <a:cubicBezTo>
                    <a:pt x="274574" y="2067179"/>
                    <a:pt x="297434" y="2059559"/>
                    <a:pt x="320294" y="2067179"/>
                  </a:cubicBezTo>
                  <a:cubicBezTo>
                    <a:pt x="320294" y="2067179"/>
                    <a:pt x="320294" y="2067179"/>
                    <a:pt x="320294" y="2067179"/>
                  </a:cubicBezTo>
                  <a:cubicBezTo>
                    <a:pt x="335534" y="2074799"/>
                    <a:pt x="350774" y="2097659"/>
                    <a:pt x="343154" y="2120646"/>
                  </a:cubicBezTo>
                  <a:cubicBezTo>
                    <a:pt x="343154" y="2120646"/>
                    <a:pt x="343154" y="2120646"/>
                    <a:pt x="343154" y="2120646"/>
                  </a:cubicBezTo>
                  <a:cubicBezTo>
                    <a:pt x="335534" y="2135886"/>
                    <a:pt x="320294" y="2143506"/>
                    <a:pt x="305054" y="2143506"/>
                  </a:cubicBezTo>
                  <a:cubicBezTo>
                    <a:pt x="305054" y="2143506"/>
                    <a:pt x="305054" y="2143506"/>
                    <a:pt x="305054" y="2143506"/>
                  </a:cubicBezTo>
                  <a:cubicBezTo>
                    <a:pt x="297434" y="2143506"/>
                    <a:pt x="297434" y="2143506"/>
                    <a:pt x="289814" y="2143506"/>
                  </a:cubicBezTo>
                  <a:close/>
                  <a:moveTo>
                    <a:pt x="6413373" y="1945132"/>
                  </a:moveTo>
                  <a:cubicBezTo>
                    <a:pt x="6405753" y="1922272"/>
                    <a:pt x="6413373" y="1899412"/>
                    <a:pt x="6428613" y="1891665"/>
                  </a:cubicBezTo>
                  <a:cubicBezTo>
                    <a:pt x="6428613" y="1891665"/>
                    <a:pt x="6428613" y="1891665"/>
                    <a:pt x="6428613" y="1891665"/>
                  </a:cubicBezTo>
                  <a:cubicBezTo>
                    <a:pt x="6451473" y="1884045"/>
                    <a:pt x="6474333" y="1891665"/>
                    <a:pt x="6481953" y="1914525"/>
                  </a:cubicBezTo>
                  <a:cubicBezTo>
                    <a:pt x="6481953" y="1914525"/>
                    <a:pt x="6481953" y="1914525"/>
                    <a:pt x="6481953" y="1914525"/>
                  </a:cubicBezTo>
                  <a:cubicBezTo>
                    <a:pt x="6481953" y="1914525"/>
                    <a:pt x="6481953" y="1914525"/>
                    <a:pt x="6481953" y="1914525"/>
                  </a:cubicBezTo>
                  <a:cubicBezTo>
                    <a:pt x="6481953" y="1914525"/>
                    <a:pt x="6481953" y="1914525"/>
                    <a:pt x="6481953" y="1914525"/>
                  </a:cubicBezTo>
                  <a:cubicBezTo>
                    <a:pt x="6489573" y="1929765"/>
                    <a:pt x="6481953" y="1952625"/>
                    <a:pt x="6466713" y="1960245"/>
                  </a:cubicBezTo>
                  <a:cubicBezTo>
                    <a:pt x="6466713" y="1960245"/>
                    <a:pt x="6466713" y="1960245"/>
                    <a:pt x="6466713" y="1960245"/>
                  </a:cubicBezTo>
                  <a:cubicBezTo>
                    <a:pt x="6459093" y="1967865"/>
                    <a:pt x="6451473" y="1967865"/>
                    <a:pt x="6443853" y="1967865"/>
                  </a:cubicBezTo>
                  <a:cubicBezTo>
                    <a:pt x="6443853" y="1967865"/>
                    <a:pt x="6443853" y="1967865"/>
                    <a:pt x="6443853" y="1967865"/>
                  </a:cubicBezTo>
                  <a:cubicBezTo>
                    <a:pt x="6436233" y="1967865"/>
                    <a:pt x="6420993" y="1960245"/>
                    <a:pt x="6413373" y="1945005"/>
                  </a:cubicBezTo>
                  <a:close/>
                  <a:moveTo>
                    <a:pt x="381254" y="1945132"/>
                  </a:moveTo>
                  <a:cubicBezTo>
                    <a:pt x="358394" y="1937512"/>
                    <a:pt x="350774" y="1914652"/>
                    <a:pt x="358394" y="1891665"/>
                  </a:cubicBezTo>
                  <a:cubicBezTo>
                    <a:pt x="358394" y="1891665"/>
                    <a:pt x="358394" y="1891665"/>
                    <a:pt x="358394" y="1891665"/>
                  </a:cubicBezTo>
                  <a:cubicBezTo>
                    <a:pt x="373634" y="1876425"/>
                    <a:pt x="396494" y="1868805"/>
                    <a:pt x="411734" y="1876425"/>
                  </a:cubicBezTo>
                  <a:cubicBezTo>
                    <a:pt x="411734" y="1876425"/>
                    <a:pt x="411734" y="1876425"/>
                    <a:pt x="411734" y="1876425"/>
                  </a:cubicBezTo>
                  <a:cubicBezTo>
                    <a:pt x="426974" y="1884045"/>
                    <a:pt x="434594" y="1906905"/>
                    <a:pt x="426974" y="1929892"/>
                  </a:cubicBezTo>
                  <a:cubicBezTo>
                    <a:pt x="426974" y="1929892"/>
                    <a:pt x="426974" y="1929892"/>
                    <a:pt x="426974" y="1929892"/>
                  </a:cubicBezTo>
                  <a:cubicBezTo>
                    <a:pt x="419354" y="1937512"/>
                    <a:pt x="411734" y="1945132"/>
                    <a:pt x="396494" y="1945132"/>
                  </a:cubicBezTo>
                  <a:cubicBezTo>
                    <a:pt x="396494" y="1945132"/>
                    <a:pt x="396494" y="1945132"/>
                    <a:pt x="396494" y="1945132"/>
                  </a:cubicBezTo>
                  <a:cubicBezTo>
                    <a:pt x="388874" y="1945132"/>
                    <a:pt x="381254" y="1945132"/>
                    <a:pt x="381254" y="1945132"/>
                  </a:cubicBezTo>
                  <a:close/>
                  <a:moveTo>
                    <a:pt x="6314186" y="1754378"/>
                  </a:moveTo>
                  <a:cubicBezTo>
                    <a:pt x="6306566" y="1739138"/>
                    <a:pt x="6306566" y="1716278"/>
                    <a:pt x="6329426" y="1708658"/>
                  </a:cubicBezTo>
                  <a:cubicBezTo>
                    <a:pt x="6329426" y="1708658"/>
                    <a:pt x="6329426" y="1708658"/>
                    <a:pt x="6329426" y="1708658"/>
                  </a:cubicBezTo>
                  <a:cubicBezTo>
                    <a:pt x="6344666" y="1693418"/>
                    <a:pt x="6367526" y="1701038"/>
                    <a:pt x="6382766" y="1716278"/>
                  </a:cubicBezTo>
                  <a:cubicBezTo>
                    <a:pt x="6382766" y="1716278"/>
                    <a:pt x="6382766" y="1716278"/>
                    <a:pt x="6382766" y="1716278"/>
                  </a:cubicBezTo>
                  <a:cubicBezTo>
                    <a:pt x="6382766" y="1716278"/>
                    <a:pt x="6382766" y="1716278"/>
                    <a:pt x="6382766" y="1716278"/>
                  </a:cubicBezTo>
                  <a:cubicBezTo>
                    <a:pt x="6382766" y="1716278"/>
                    <a:pt x="6382766" y="1716278"/>
                    <a:pt x="6382766" y="1716278"/>
                  </a:cubicBezTo>
                  <a:cubicBezTo>
                    <a:pt x="6390386" y="1739138"/>
                    <a:pt x="6382766" y="1761998"/>
                    <a:pt x="6367526" y="1769745"/>
                  </a:cubicBezTo>
                  <a:cubicBezTo>
                    <a:pt x="6367526" y="1769745"/>
                    <a:pt x="6367526" y="1769745"/>
                    <a:pt x="6367526" y="1769745"/>
                  </a:cubicBezTo>
                  <a:cubicBezTo>
                    <a:pt x="6359906" y="1777365"/>
                    <a:pt x="6352286" y="1777365"/>
                    <a:pt x="6344666" y="1777365"/>
                  </a:cubicBezTo>
                  <a:cubicBezTo>
                    <a:pt x="6344666" y="1777365"/>
                    <a:pt x="6344666" y="1777365"/>
                    <a:pt x="6344666" y="1777365"/>
                  </a:cubicBezTo>
                  <a:cubicBezTo>
                    <a:pt x="6329426" y="1777365"/>
                    <a:pt x="6321806" y="1769745"/>
                    <a:pt x="6314186" y="1754505"/>
                  </a:cubicBezTo>
                  <a:close/>
                  <a:moveTo>
                    <a:pt x="480441" y="1754378"/>
                  </a:moveTo>
                  <a:cubicBezTo>
                    <a:pt x="457581" y="1746758"/>
                    <a:pt x="449961" y="1723898"/>
                    <a:pt x="465201" y="1700911"/>
                  </a:cubicBezTo>
                  <a:cubicBezTo>
                    <a:pt x="465201" y="1700911"/>
                    <a:pt x="465201" y="1700911"/>
                    <a:pt x="465201" y="1700911"/>
                  </a:cubicBezTo>
                  <a:cubicBezTo>
                    <a:pt x="465201" y="1700911"/>
                    <a:pt x="465201" y="1700911"/>
                    <a:pt x="465201" y="1700911"/>
                  </a:cubicBezTo>
                  <a:cubicBezTo>
                    <a:pt x="465201" y="1700911"/>
                    <a:pt x="465201" y="1700911"/>
                    <a:pt x="465201" y="1700911"/>
                  </a:cubicBezTo>
                  <a:cubicBezTo>
                    <a:pt x="472821" y="1685671"/>
                    <a:pt x="495681" y="1678051"/>
                    <a:pt x="518541" y="1685671"/>
                  </a:cubicBezTo>
                  <a:cubicBezTo>
                    <a:pt x="518541" y="1685671"/>
                    <a:pt x="518541" y="1685671"/>
                    <a:pt x="518541" y="1685671"/>
                  </a:cubicBezTo>
                  <a:cubicBezTo>
                    <a:pt x="533781" y="1700911"/>
                    <a:pt x="541401" y="1723771"/>
                    <a:pt x="526161" y="1739138"/>
                  </a:cubicBezTo>
                  <a:cubicBezTo>
                    <a:pt x="526161" y="1739138"/>
                    <a:pt x="526161" y="1739138"/>
                    <a:pt x="526161" y="1739138"/>
                  </a:cubicBezTo>
                  <a:cubicBezTo>
                    <a:pt x="518541" y="1754378"/>
                    <a:pt x="510921" y="1761998"/>
                    <a:pt x="495681" y="1761998"/>
                  </a:cubicBezTo>
                  <a:cubicBezTo>
                    <a:pt x="495681" y="1761998"/>
                    <a:pt x="495681" y="1761998"/>
                    <a:pt x="495681" y="1761998"/>
                  </a:cubicBezTo>
                  <a:cubicBezTo>
                    <a:pt x="488061" y="1761998"/>
                    <a:pt x="480441" y="1754378"/>
                    <a:pt x="480441" y="1754378"/>
                  </a:cubicBezTo>
                  <a:close/>
                  <a:moveTo>
                    <a:pt x="6199886" y="1578864"/>
                  </a:moveTo>
                  <a:cubicBezTo>
                    <a:pt x="6199886" y="1578864"/>
                    <a:pt x="6199886" y="1578864"/>
                    <a:pt x="6199886" y="1578864"/>
                  </a:cubicBezTo>
                  <a:cubicBezTo>
                    <a:pt x="6199886" y="1578864"/>
                    <a:pt x="6199886" y="1578864"/>
                    <a:pt x="6199886" y="1578864"/>
                  </a:cubicBezTo>
                  <a:cubicBezTo>
                    <a:pt x="6199886" y="1578864"/>
                    <a:pt x="6199886" y="1578864"/>
                    <a:pt x="6199886" y="1578864"/>
                  </a:cubicBezTo>
                  <a:cubicBezTo>
                    <a:pt x="6199886" y="1571244"/>
                    <a:pt x="6199886" y="1571244"/>
                    <a:pt x="6199886" y="1571244"/>
                  </a:cubicBezTo>
                  <a:cubicBezTo>
                    <a:pt x="6199886" y="1571244"/>
                    <a:pt x="6199886" y="1571244"/>
                    <a:pt x="6199886" y="1571244"/>
                  </a:cubicBezTo>
                  <a:cubicBezTo>
                    <a:pt x="6184646" y="1556004"/>
                    <a:pt x="6192266" y="1533144"/>
                    <a:pt x="6207506" y="1517777"/>
                  </a:cubicBezTo>
                  <a:cubicBezTo>
                    <a:pt x="6207506" y="1517777"/>
                    <a:pt x="6207506" y="1517777"/>
                    <a:pt x="6207506" y="1517777"/>
                  </a:cubicBezTo>
                  <a:cubicBezTo>
                    <a:pt x="6230366" y="1510157"/>
                    <a:pt x="6253226" y="1510157"/>
                    <a:pt x="6260846" y="1533017"/>
                  </a:cubicBezTo>
                  <a:cubicBezTo>
                    <a:pt x="6260846" y="1533017"/>
                    <a:pt x="6260846" y="1533017"/>
                    <a:pt x="6260846" y="1533017"/>
                  </a:cubicBezTo>
                  <a:cubicBezTo>
                    <a:pt x="6260846" y="1533017"/>
                    <a:pt x="6260846" y="1533017"/>
                    <a:pt x="6260846" y="1533017"/>
                  </a:cubicBezTo>
                  <a:cubicBezTo>
                    <a:pt x="6260846" y="1533017"/>
                    <a:pt x="6260846" y="1533017"/>
                    <a:pt x="6260846" y="1533017"/>
                  </a:cubicBezTo>
                  <a:cubicBezTo>
                    <a:pt x="6268466" y="1533017"/>
                    <a:pt x="6268466" y="1533017"/>
                    <a:pt x="6268466" y="1533017"/>
                  </a:cubicBezTo>
                  <a:cubicBezTo>
                    <a:pt x="6268466" y="1533017"/>
                    <a:pt x="6268466" y="1533017"/>
                    <a:pt x="6268466" y="1533017"/>
                  </a:cubicBezTo>
                  <a:cubicBezTo>
                    <a:pt x="6276086" y="1555877"/>
                    <a:pt x="6276086" y="1578737"/>
                    <a:pt x="6253226" y="1586484"/>
                  </a:cubicBezTo>
                  <a:cubicBezTo>
                    <a:pt x="6253226" y="1586484"/>
                    <a:pt x="6253226" y="1586484"/>
                    <a:pt x="6253226" y="1586484"/>
                  </a:cubicBezTo>
                  <a:cubicBezTo>
                    <a:pt x="6245606" y="1594104"/>
                    <a:pt x="6237986" y="1594104"/>
                    <a:pt x="6230366" y="1594104"/>
                  </a:cubicBezTo>
                  <a:cubicBezTo>
                    <a:pt x="6230366" y="1594104"/>
                    <a:pt x="6230366" y="1594104"/>
                    <a:pt x="6230366" y="1594104"/>
                  </a:cubicBezTo>
                  <a:cubicBezTo>
                    <a:pt x="6222746" y="1594104"/>
                    <a:pt x="6207506" y="1586484"/>
                    <a:pt x="6199886" y="1578864"/>
                  </a:cubicBezTo>
                  <a:close/>
                  <a:moveTo>
                    <a:pt x="587248" y="1571244"/>
                  </a:moveTo>
                  <a:cubicBezTo>
                    <a:pt x="572008" y="1556004"/>
                    <a:pt x="564388" y="1533144"/>
                    <a:pt x="579628" y="1517777"/>
                  </a:cubicBezTo>
                  <a:cubicBezTo>
                    <a:pt x="579628" y="1517777"/>
                    <a:pt x="579628" y="1517777"/>
                    <a:pt x="579628" y="1517777"/>
                  </a:cubicBezTo>
                  <a:cubicBezTo>
                    <a:pt x="587248" y="1502537"/>
                    <a:pt x="610108" y="1494917"/>
                    <a:pt x="632968" y="1510157"/>
                  </a:cubicBezTo>
                  <a:cubicBezTo>
                    <a:pt x="632968" y="1510157"/>
                    <a:pt x="632968" y="1510157"/>
                    <a:pt x="632968" y="1510157"/>
                  </a:cubicBezTo>
                  <a:cubicBezTo>
                    <a:pt x="648208" y="1517777"/>
                    <a:pt x="655828" y="1540637"/>
                    <a:pt x="640588" y="1563624"/>
                  </a:cubicBezTo>
                  <a:cubicBezTo>
                    <a:pt x="640588" y="1563624"/>
                    <a:pt x="640588" y="1563624"/>
                    <a:pt x="640588" y="1563624"/>
                  </a:cubicBezTo>
                  <a:cubicBezTo>
                    <a:pt x="632968" y="1571244"/>
                    <a:pt x="625348" y="1578864"/>
                    <a:pt x="610108" y="1578864"/>
                  </a:cubicBezTo>
                  <a:cubicBezTo>
                    <a:pt x="610108" y="1578864"/>
                    <a:pt x="610108" y="1578864"/>
                    <a:pt x="610108" y="1578864"/>
                  </a:cubicBezTo>
                  <a:cubicBezTo>
                    <a:pt x="602488" y="1578864"/>
                    <a:pt x="594868" y="1578864"/>
                    <a:pt x="587248" y="1571244"/>
                  </a:cubicBezTo>
                  <a:close/>
                  <a:moveTo>
                    <a:pt x="6077839" y="1403350"/>
                  </a:moveTo>
                  <a:cubicBezTo>
                    <a:pt x="6062599" y="1380490"/>
                    <a:pt x="6070219" y="1357630"/>
                    <a:pt x="6085459" y="1349883"/>
                  </a:cubicBezTo>
                  <a:cubicBezTo>
                    <a:pt x="6085459" y="1349883"/>
                    <a:pt x="6085459" y="1349883"/>
                    <a:pt x="6085459" y="1349883"/>
                  </a:cubicBezTo>
                  <a:cubicBezTo>
                    <a:pt x="6100699" y="1334643"/>
                    <a:pt x="6123559" y="1334643"/>
                    <a:pt x="6138799" y="1357503"/>
                  </a:cubicBezTo>
                  <a:cubicBezTo>
                    <a:pt x="6138799" y="1357503"/>
                    <a:pt x="6138799" y="1357503"/>
                    <a:pt x="6138799" y="1357503"/>
                  </a:cubicBezTo>
                  <a:cubicBezTo>
                    <a:pt x="6146419" y="1372743"/>
                    <a:pt x="6146419" y="1395603"/>
                    <a:pt x="6131179" y="1410970"/>
                  </a:cubicBezTo>
                  <a:cubicBezTo>
                    <a:pt x="6131179" y="1410970"/>
                    <a:pt x="6131179" y="1410970"/>
                    <a:pt x="6131179" y="1410970"/>
                  </a:cubicBezTo>
                  <a:cubicBezTo>
                    <a:pt x="6123559" y="1410970"/>
                    <a:pt x="6115939" y="1418590"/>
                    <a:pt x="6108319" y="1418590"/>
                  </a:cubicBezTo>
                  <a:cubicBezTo>
                    <a:pt x="6108319" y="1418590"/>
                    <a:pt x="6108319" y="1418590"/>
                    <a:pt x="6108319" y="1418590"/>
                  </a:cubicBezTo>
                  <a:cubicBezTo>
                    <a:pt x="6093079" y="1418590"/>
                    <a:pt x="6085459" y="1410970"/>
                    <a:pt x="6077839" y="1403350"/>
                  </a:cubicBezTo>
                  <a:close/>
                  <a:moveTo>
                    <a:pt x="709168" y="1395730"/>
                  </a:moveTo>
                  <a:cubicBezTo>
                    <a:pt x="693928" y="1380490"/>
                    <a:pt x="693928" y="1357630"/>
                    <a:pt x="701548" y="1342263"/>
                  </a:cubicBezTo>
                  <a:cubicBezTo>
                    <a:pt x="701548" y="1342263"/>
                    <a:pt x="701548" y="1342263"/>
                    <a:pt x="701548" y="1342263"/>
                  </a:cubicBezTo>
                  <a:cubicBezTo>
                    <a:pt x="716788" y="1327023"/>
                    <a:pt x="739648" y="1319403"/>
                    <a:pt x="754888" y="1334643"/>
                  </a:cubicBezTo>
                  <a:cubicBezTo>
                    <a:pt x="754888" y="1334643"/>
                    <a:pt x="754888" y="1334643"/>
                    <a:pt x="754888" y="1334643"/>
                  </a:cubicBezTo>
                  <a:cubicBezTo>
                    <a:pt x="777748" y="1349883"/>
                    <a:pt x="777748" y="1372743"/>
                    <a:pt x="762508" y="1388110"/>
                  </a:cubicBezTo>
                  <a:cubicBezTo>
                    <a:pt x="762508" y="1388110"/>
                    <a:pt x="762508" y="1388110"/>
                    <a:pt x="762508" y="1388110"/>
                  </a:cubicBezTo>
                  <a:cubicBezTo>
                    <a:pt x="754888" y="1395730"/>
                    <a:pt x="747268" y="1403350"/>
                    <a:pt x="732028" y="1403350"/>
                  </a:cubicBezTo>
                  <a:cubicBezTo>
                    <a:pt x="732028" y="1403350"/>
                    <a:pt x="732028" y="1403350"/>
                    <a:pt x="732028" y="1403350"/>
                  </a:cubicBezTo>
                  <a:cubicBezTo>
                    <a:pt x="724408" y="1403350"/>
                    <a:pt x="716788" y="1403350"/>
                    <a:pt x="709168" y="1395730"/>
                  </a:cubicBezTo>
                  <a:close/>
                  <a:moveTo>
                    <a:pt x="5940552" y="1235710"/>
                  </a:moveTo>
                  <a:cubicBezTo>
                    <a:pt x="5932932" y="1220470"/>
                    <a:pt x="5932932" y="1197610"/>
                    <a:pt x="5948172" y="1182243"/>
                  </a:cubicBezTo>
                  <a:cubicBezTo>
                    <a:pt x="5948172" y="1182243"/>
                    <a:pt x="5948172" y="1182243"/>
                    <a:pt x="5948172" y="1182243"/>
                  </a:cubicBezTo>
                  <a:cubicBezTo>
                    <a:pt x="5963412" y="1167003"/>
                    <a:pt x="5986272" y="1167003"/>
                    <a:pt x="6001512" y="1182243"/>
                  </a:cubicBezTo>
                  <a:cubicBezTo>
                    <a:pt x="6001512" y="1182243"/>
                    <a:pt x="6001512" y="1182243"/>
                    <a:pt x="6001512" y="1182243"/>
                  </a:cubicBezTo>
                  <a:cubicBezTo>
                    <a:pt x="6016752" y="1205103"/>
                    <a:pt x="6009132" y="1227963"/>
                    <a:pt x="5993892" y="1243330"/>
                  </a:cubicBezTo>
                  <a:cubicBezTo>
                    <a:pt x="5993892" y="1243330"/>
                    <a:pt x="5993892" y="1243330"/>
                    <a:pt x="5993892" y="1243330"/>
                  </a:cubicBezTo>
                  <a:cubicBezTo>
                    <a:pt x="5986272" y="1243330"/>
                    <a:pt x="5978652" y="1250950"/>
                    <a:pt x="5971032" y="1250950"/>
                  </a:cubicBezTo>
                  <a:cubicBezTo>
                    <a:pt x="5971032" y="1250950"/>
                    <a:pt x="5971032" y="1250950"/>
                    <a:pt x="5971032" y="1250950"/>
                  </a:cubicBezTo>
                  <a:cubicBezTo>
                    <a:pt x="5963412" y="1250950"/>
                    <a:pt x="5948172" y="1243330"/>
                    <a:pt x="5940552" y="1235710"/>
                  </a:cubicBezTo>
                  <a:close/>
                  <a:moveTo>
                    <a:pt x="846455" y="1228090"/>
                  </a:moveTo>
                  <a:cubicBezTo>
                    <a:pt x="831215" y="1212850"/>
                    <a:pt x="831215" y="1189990"/>
                    <a:pt x="838835" y="1174623"/>
                  </a:cubicBezTo>
                  <a:cubicBezTo>
                    <a:pt x="838835" y="1174623"/>
                    <a:pt x="838835" y="1174623"/>
                    <a:pt x="838835" y="1174623"/>
                  </a:cubicBezTo>
                  <a:cubicBezTo>
                    <a:pt x="854075" y="1159383"/>
                    <a:pt x="876935" y="1159383"/>
                    <a:pt x="892175" y="1174623"/>
                  </a:cubicBezTo>
                  <a:cubicBezTo>
                    <a:pt x="892175" y="1174623"/>
                    <a:pt x="892175" y="1174623"/>
                    <a:pt x="892175" y="1174623"/>
                  </a:cubicBezTo>
                  <a:cubicBezTo>
                    <a:pt x="907415" y="1182243"/>
                    <a:pt x="915035" y="1205103"/>
                    <a:pt x="899795" y="1228090"/>
                  </a:cubicBezTo>
                  <a:cubicBezTo>
                    <a:pt x="899795" y="1228090"/>
                    <a:pt x="899795" y="1228090"/>
                    <a:pt x="899795" y="1228090"/>
                  </a:cubicBezTo>
                  <a:cubicBezTo>
                    <a:pt x="892175" y="1235710"/>
                    <a:pt x="884555" y="1235710"/>
                    <a:pt x="869315" y="1235710"/>
                  </a:cubicBezTo>
                  <a:cubicBezTo>
                    <a:pt x="869315" y="1235710"/>
                    <a:pt x="869315" y="1235710"/>
                    <a:pt x="869315" y="1235710"/>
                  </a:cubicBezTo>
                  <a:cubicBezTo>
                    <a:pt x="861695" y="1235710"/>
                    <a:pt x="854075" y="1235710"/>
                    <a:pt x="846455" y="1228090"/>
                  </a:cubicBezTo>
                  <a:close/>
                  <a:moveTo>
                    <a:pt x="5803265" y="1083056"/>
                  </a:moveTo>
                  <a:cubicBezTo>
                    <a:pt x="5788025" y="1067816"/>
                    <a:pt x="5788025" y="1037336"/>
                    <a:pt x="5803265" y="1029589"/>
                  </a:cubicBezTo>
                  <a:cubicBezTo>
                    <a:pt x="5803265" y="1029589"/>
                    <a:pt x="5803265" y="1029589"/>
                    <a:pt x="5803265" y="1029589"/>
                  </a:cubicBezTo>
                  <a:cubicBezTo>
                    <a:pt x="5818505" y="1014349"/>
                    <a:pt x="5841365" y="1014349"/>
                    <a:pt x="5856605" y="1029589"/>
                  </a:cubicBezTo>
                  <a:cubicBezTo>
                    <a:pt x="5856605" y="1029589"/>
                    <a:pt x="5856605" y="1029589"/>
                    <a:pt x="5856605" y="1029589"/>
                  </a:cubicBezTo>
                  <a:cubicBezTo>
                    <a:pt x="5871845" y="1044829"/>
                    <a:pt x="5871845" y="1067689"/>
                    <a:pt x="5856605" y="1083056"/>
                  </a:cubicBezTo>
                  <a:cubicBezTo>
                    <a:pt x="5856605" y="1083056"/>
                    <a:pt x="5856605" y="1083056"/>
                    <a:pt x="5856605" y="1083056"/>
                  </a:cubicBezTo>
                  <a:cubicBezTo>
                    <a:pt x="5848985" y="1090676"/>
                    <a:pt x="5833745" y="1090676"/>
                    <a:pt x="5826125" y="1090676"/>
                  </a:cubicBezTo>
                  <a:cubicBezTo>
                    <a:pt x="5826125" y="1090676"/>
                    <a:pt x="5826125" y="1090676"/>
                    <a:pt x="5826125" y="1090676"/>
                  </a:cubicBezTo>
                  <a:cubicBezTo>
                    <a:pt x="5818505" y="1090676"/>
                    <a:pt x="5810885" y="1090676"/>
                    <a:pt x="5803265" y="1083056"/>
                  </a:cubicBezTo>
                  <a:close/>
                  <a:moveTo>
                    <a:pt x="991362" y="1067816"/>
                  </a:moveTo>
                  <a:cubicBezTo>
                    <a:pt x="976122" y="1052576"/>
                    <a:pt x="976122" y="1029716"/>
                    <a:pt x="991362" y="1014349"/>
                  </a:cubicBezTo>
                  <a:cubicBezTo>
                    <a:pt x="991362" y="1014349"/>
                    <a:pt x="991362" y="1014349"/>
                    <a:pt x="991362" y="1014349"/>
                  </a:cubicBezTo>
                  <a:cubicBezTo>
                    <a:pt x="1006602" y="999109"/>
                    <a:pt x="1029462" y="999109"/>
                    <a:pt x="1044702" y="1014349"/>
                  </a:cubicBezTo>
                  <a:cubicBezTo>
                    <a:pt x="1044702" y="1014349"/>
                    <a:pt x="1044702" y="1014349"/>
                    <a:pt x="1044702" y="1014349"/>
                  </a:cubicBezTo>
                  <a:cubicBezTo>
                    <a:pt x="1059942" y="1029589"/>
                    <a:pt x="1059942" y="1052449"/>
                    <a:pt x="1044702" y="1067816"/>
                  </a:cubicBezTo>
                  <a:cubicBezTo>
                    <a:pt x="1044702" y="1067816"/>
                    <a:pt x="1044702" y="1067816"/>
                    <a:pt x="1044702" y="1067816"/>
                  </a:cubicBezTo>
                  <a:cubicBezTo>
                    <a:pt x="1037082" y="1075436"/>
                    <a:pt x="1029462" y="1083056"/>
                    <a:pt x="1014222" y="1083056"/>
                  </a:cubicBezTo>
                  <a:cubicBezTo>
                    <a:pt x="1014222" y="1083056"/>
                    <a:pt x="1014222" y="1083056"/>
                    <a:pt x="1014222" y="1083056"/>
                  </a:cubicBezTo>
                  <a:cubicBezTo>
                    <a:pt x="1006602" y="1083056"/>
                    <a:pt x="998982" y="1075436"/>
                    <a:pt x="991362" y="1067816"/>
                  </a:cubicBezTo>
                  <a:close/>
                  <a:moveTo>
                    <a:pt x="5643118" y="930529"/>
                  </a:moveTo>
                  <a:cubicBezTo>
                    <a:pt x="5627878" y="922909"/>
                    <a:pt x="5627878" y="892429"/>
                    <a:pt x="5643118" y="877062"/>
                  </a:cubicBezTo>
                  <a:cubicBezTo>
                    <a:pt x="5643118" y="877062"/>
                    <a:pt x="5643118" y="877062"/>
                    <a:pt x="5643118" y="877062"/>
                  </a:cubicBezTo>
                  <a:cubicBezTo>
                    <a:pt x="5658358" y="861822"/>
                    <a:pt x="5681218" y="861822"/>
                    <a:pt x="5696458" y="877062"/>
                  </a:cubicBezTo>
                  <a:cubicBezTo>
                    <a:pt x="5696458" y="877062"/>
                    <a:pt x="5696458" y="877062"/>
                    <a:pt x="5696458" y="877062"/>
                  </a:cubicBezTo>
                  <a:cubicBezTo>
                    <a:pt x="5711698" y="892302"/>
                    <a:pt x="5711698" y="915162"/>
                    <a:pt x="5704078" y="930529"/>
                  </a:cubicBezTo>
                  <a:cubicBezTo>
                    <a:pt x="5704078" y="930529"/>
                    <a:pt x="5704078" y="930529"/>
                    <a:pt x="5704078" y="930529"/>
                  </a:cubicBezTo>
                  <a:cubicBezTo>
                    <a:pt x="5696458" y="938149"/>
                    <a:pt x="5681218" y="945769"/>
                    <a:pt x="5673598" y="945769"/>
                  </a:cubicBezTo>
                  <a:cubicBezTo>
                    <a:pt x="5673598" y="945769"/>
                    <a:pt x="5673598" y="945769"/>
                    <a:pt x="5673598" y="945769"/>
                  </a:cubicBezTo>
                  <a:cubicBezTo>
                    <a:pt x="5665978" y="945769"/>
                    <a:pt x="5650738" y="938149"/>
                    <a:pt x="5643118" y="930529"/>
                  </a:cubicBezTo>
                  <a:close/>
                  <a:moveTo>
                    <a:pt x="1143889" y="922909"/>
                  </a:moveTo>
                  <a:cubicBezTo>
                    <a:pt x="1128649" y="907669"/>
                    <a:pt x="1128649" y="877189"/>
                    <a:pt x="1143889" y="869442"/>
                  </a:cubicBezTo>
                  <a:cubicBezTo>
                    <a:pt x="1143889" y="869442"/>
                    <a:pt x="1143889" y="869442"/>
                    <a:pt x="1143889" y="869442"/>
                  </a:cubicBezTo>
                  <a:cubicBezTo>
                    <a:pt x="1143889" y="869442"/>
                    <a:pt x="1143889" y="869442"/>
                    <a:pt x="1143889" y="869442"/>
                  </a:cubicBezTo>
                  <a:cubicBezTo>
                    <a:pt x="1143889" y="869442"/>
                    <a:pt x="1143889" y="869442"/>
                    <a:pt x="1143889" y="869442"/>
                  </a:cubicBezTo>
                  <a:cubicBezTo>
                    <a:pt x="1159129" y="854202"/>
                    <a:pt x="1189609" y="854202"/>
                    <a:pt x="1197229" y="869442"/>
                  </a:cubicBezTo>
                  <a:cubicBezTo>
                    <a:pt x="1197229" y="869442"/>
                    <a:pt x="1197229" y="869442"/>
                    <a:pt x="1197229" y="869442"/>
                  </a:cubicBezTo>
                  <a:cubicBezTo>
                    <a:pt x="1212469" y="884682"/>
                    <a:pt x="1212469" y="907542"/>
                    <a:pt x="1197229" y="922909"/>
                  </a:cubicBezTo>
                  <a:cubicBezTo>
                    <a:pt x="1197229" y="922909"/>
                    <a:pt x="1197229" y="922909"/>
                    <a:pt x="1197229" y="922909"/>
                  </a:cubicBezTo>
                  <a:cubicBezTo>
                    <a:pt x="1189609" y="930529"/>
                    <a:pt x="1181989" y="930529"/>
                    <a:pt x="1174369" y="930529"/>
                  </a:cubicBezTo>
                  <a:cubicBezTo>
                    <a:pt x="1174369" y="930529"/>
                    <a:pt x="1174369" y="930529"/>
                    <a:pt x="1174369" y="930529"/>
                  </a:cubicBezTo>
                  <a:cubicBezTo>
                    <a:pt x="1159129" y="930529"/>
                    <a:pt x="1151509" y="930529"/>
                    <a:pt x="1143889" y="922909"/>
                  </a:cubicBezTo>
                  <a:close/>
                  <a:moveTo>
                    <a:pt x="5482971" y="793115"/>
                  </a:moveTo>
                  <a:cubicBezTo>
                    <a:pt x="5482971" y="793115"/>
                    <a:pt x="5482971" y="793115"/>
                    <a:pt x="5482971" y="793115"/>
                  </a:cubicBezTo>
                  <a:cubicBezTo>
                    <a:pt x="5467731" y="785495"/>
                    <a:pt x="5467731" y="762635"/>
                    <a:pt x="5475351" y="739648"/>
                  </a:cubicBezTo>
                  <a:cubicBezTo>
                    <a:pt x="5475351" y="739648"/>
                    <a:pt x="5475351" y="739648"/>
                    <a:pt x="5475351" y="739648"/>
                  </a:cubicBezTo>
                  <a:cubicBezTo>
                    <a:pt x="5490591" y="724408"/>
                    <a:pt x="5513451" y="724408"/>
                    <a:pt x="5528691" y="739648"/>
                  </a:cubicBezTo>
                  <a:cubicBezTo>
                    <a:pt x="5528691" y="739648"/>
                    <a:pt x="5528691" y="739648"/>
                    <a:pt x="5528691" y="739648"/>
                  </a:cubicBezTo>
                  <a:cubicBezTo>
                    <a:pt x="5551551" y="747268"/>
                    <a:pt x="5551551" y="770128"/>
                    <a:pt x="5536311" y="793115"/>
                  </a:cubicBezTo>
                  <a:cubicBezTo>
                    <a:pt x="5536311" y="793115"/>
                    <a:pt x="5536311" y="793115"/>
                    <a:pt x="5536311" y="793115"/>
                  </a:cubicBezTo>
                  <a:cubicBezTo>
                    <a:pt x="5528691" y="800735"/>
                    <a:pt x="5521071" y="808355"/>
                    <a:pt x="5505831" y="808355"/>
                  </a:cubicBezTo>
                  <a:cubicBezTo>
                    <a:pt x="5505831" y="808355"/>
                    <a:pt x="5505831" y="808355"/>
                    <a:pt x="5505831" y="808355"/>
                  </a:cubicBezTo>
                  <a:cubicBezTo>
                    <a:pt x="5498211" y="808355"/>
                    <a:pt x="5490591" y="800735"/>
                    <a:pt x="5482971" y="793115"/>
                  </a:cubicBezTo>
                  <a:close/>
                  <a:moveTo>
                    <a:pt x="1304036" y="777875"/>
                  </a:moveTo>
                  <a:cubicBezTo>
                    <a:pt x="1296416" y="762635"/>
                    <a:pt x="1296416" y="739775"/>
                    <a:pt x="1311656" y="724408"/>
                  </a:cubicBezTo>
                  <a:cubicBezTo>
                    <a:pt x="1311656" y="724408"/>
                    <a:pt x="1311656" y="724408"/>
                    <a:pt x="1311656" y="724408"/>
                  </a:cubicBezTo>
                  <a:cubicBezTo>
                    <a:pt x="1311656" y="724408"/>
                    <a:pt x="1311656" y="724408"/>
                    <a:pt x="1311656" y="724408"/>
                  </a:cubicBezTo>
                  <a:cubicBezTo>
                    <a:pt x="1311656" y="724408"/>
                    <a:pt x="1311656" y="724408"/>
                    <a:pt x="1311656" y="724408"/>
                  </a:cubicBezTo>
                  <a:cubicBezTo>
                    <a:pt x="1326896" y="716788"/>
                    <a:pt x="1349756" y="716788"/>
                    <a:pt x="1364996" y="732028"/>
                  </a:cubicBezTo>
                  <a:cubicBezTo>
                    <a:pt x="1364996" y="732028"/>
                    <a:pt x="1364996" y="732028"/>
                    <a:pt x="1364996" y="732028"/>
                  </a:cubicBezTo>
                  <a:cubicBezTo>
                    <a:pt x="1380236" y="747268"/>
                    <a:pt x="1372616" y="777748"/>
                    <a:pt x="1357376" y="785495"/>
                  </a:cubicBezTo>
                  <a:cubicBezTo>
                    <a:pt x="1357376" y="785495"/>
                    <a:pt x="1357376" y="785495"/>
                    <a:pt x="1357376" y="785495"/>
                  </a:cubicBezTo>
                  <a:cubicBezTo>
                    <a:pt x="1349756" y="793115"/>
                    <a:pt x="1342136" y="793115"/>
                    <a:pt x="1334516" y="793115"/>
                  </a:cubicBezTo>
                  <a:cubicBezTo>
                    <a:pt x="1334516" y="793115"/>
                    <a:pt x="1334516" y="793115"/>
                    <a:pt x="1334516" y="793115"/>
                  </a:cubicBezTo>
                  <a:cubicBezTo>
                    <a:pt x="1326896" y="793115"/>
                    <a:pt x="1311656" y="793115"/>
                    <a:pt x="1304036" y="777875"/>
                  </a:cubicBezTo>
                  <a:close/>
                  <a:moveTo>
                    <a:pt x="5315204" y="671068"/>
                  </a:moveTo>
                  <a:cubicBezTo>
                    <a:pt x="5299964" y="655828"/>
                    <a:pt x="5292344" y="632968"/>
                    <a:pt x="5307584" y="617601"/>
                  </a:cubicBezTo>
                  <a:cubicBezTo>
                    <a:pt x="5307584" y="617601"/>
                    <a:pt x="5307584" y="617601"/>
                    <a:pt x="5307584" y="617601"/>
                  </a:cubicBezTo>
                  <a:cubicBezTo>
                    <a:pt x="5315204" y="602361"/>
                    <a:pt x="5338064" y="594741"/>
                    <a:pt x="5360924" y="609981"/>
                  </a:cubicBezTo>
                  <a:cubicBezTo>
                    <a:pt x="5360924" y="609981"/>
                    <a:pt x="5360924" y="609981"/>
                    <a:pt x="5360924" y="609981"/>
                  </a:cubicBezTo>
                  <a:cubicBezTo>
                    <a:pt x="5376164" y="617601"/>
                    <a:pt x="5376164" y="640461"/>
                    <a:pt x="5368544" y="663448"/>
                  </a:cubicBezTo>
                  <a:cubicBezTo>
                    <a:pt x="5368544" y="663448"/>
                    <a:pt x="5368544" y="663448"/>
                    <a:pt x="5368544" y="663448"/>
                  </a:cubicBezTo>
                  <a:cubicBezTo>
                    <a:pt x="5360924" y="671068"/>
                    <a:pt x="5345684" y="678688"/>
                    <a:pt x="5338064" y="678688"/>
                  </a:cubicBezTo>
                  <a:cubicBezTo>
                    <a:pt x="5338064" y="678688"/>
                    <a:pt x="5338064" y="678688"/>
                    <a:pt x="5338064" y="678688"/>
                  </a:cubicBezTo>
                  <a:cubicBezTo>
                    <a:pt x="5330444" y="678688"/>
                    <a:pt x="5322824" y="678688"/>
                    <a:pt x="5315204" y="671068"/>
                  </a:cubicBezTo>
                  <a:close/>
                  <a:moveTo>
                    <a:pt x="1479423" y="655828"/>
                  </a:moveTo>
                  <a:cubicBezTo>
                    <a:pt x="1464183" y="632968"/>
                    <a:pt x="1471803" y="610108"/>
                    <a:pt x="1487043" y="602361"/>
                  </a:cubicBezTo>
                  <a:cubicBezTo>
                    <a:pt x="1487043" y="602361"/>
                    <a:pt x="1487043" y="602361"/>
                    <a:pt x="1487043" y="602361"/>
                  </a:cubicBezTo>
                  <a:cubicBezTo>
                    <a:pt x="1487043" y="602361"/>
                    <a:pt x="1487043" y="602361"/>
                    <a:pt x="1487043" y="602361"/>
                  </a:cubicBezTo>
                  <a:cubicBezTo>
                    <a:pt x="1487043" y="602361"/>
                    <a:pt x="1487043" y="602361"/>
                    <a:pt x="1487043" y="602361"/>
                  </a:cubicBezTo>
                  <a:cubicBezTo>
                    <a:pt x="1502283" y="587121"/>
                    <a:pt x="1525143" y="594741"/>
                    <a:pt x="1540383" y="609981"/>
                  </a:cubicBezTo>
                  <a:cubicBezTo>
                    <a:pt x="1540383" y="609981"/>
                    <a:pt x="1540383" y="609981"/>
                    <a:pt x="1540383" y="609981"/>
                  </a:cubicBezTo>
                  <a:cubicBezTo>
                    <a:pt x="1548003" y="625221"/>
                    <a:pt x="1548003" y="648081"/>
                    <a:pt x="1532763" y="663448"/>
                  </a:cubicBezTo>
                  <a:cubicBezTo>
                    <a:pt x="1532763" y="663448"/>
                    <a:pt x="1532763" y="663448"/>
                    <a:pt x="1532763" y="663448"/>
                  </a:cubicBezTo>
                  <a:cubicBezTo>
                    <a:pt x="1525143" y="663448"/>
                    <a:pt x="1517523" y="671068"/>
                    <a:pt x="1509903" y="671068"/>
                  </a:cubicBezTo>
                  <a:cubicBezTo>
                    <a:pt x="1509903" y="671068"/>
                    <a:pt x="1509903" y="671068"/>
                    <a:pt x="1509903" y="671068"/>
                  </a:cubicBezTo>
                  <a:cubicBezTo>
                    <a:pt x="1494663" y="671068"/>
                    <a:pt x="1487043" y="663448"/>
                    <a:pt x="1479423" y="655828"/>
                  </a:cubicBezTo>
                  <a:close/>
                  <a:moveTo>
                    <a:pt x="5139817" y="556641"/>
                  </a:moveTo>
                  <a:cubicBezTo>
                    <a:pt x="5139817" y="556641"/>
                    <a:pt x="5139817" y="556641"/>
                    <a:pt x="5139817" y="556641"/>
                  </a:cubicBezTo>
                  <a:cubicBezTo>
                    <a:pt x="5116957" y="541401"/>
                    <a:pt x="5109337" y="518541"/>
                    <a:pt x="5124577" y="503174"/>
                  </a:cubicBezTo>
                  <a:cubicBezTo>
                    <a:pt x="5124577" y="503174"/>
                    <a:pt x="5124577" y="503174"/>
                    <a:pt x="5124577" y="503174"/>
                  </a:cubicBezTo>
                  <a:cubicBezTo>
                    <a:pt x="5132197" y="487934"/>
                    <a:pt x="5155057" y="480314"/>
                    <a:pt x="5177917" y="487934"/>
                  </a:cubicBezTo>
                  <a:cubicBezTo>
                    <a:pt x="5177917" y="487934"/>
                    <a:pt x="5177917" y="487934"/>
                    <a:pt x="5177917" y="487934"/>
                  </a:cubicBezTo>
                  <a:cubicBezTo>
                    <a:pt x="5193157" y="503174"/>
                    <a:pt x="5200777" y="526034"/>
                    <a:pt x="5185537" y="541401"/>
                  </a:cubicBezTo>
                  <a:cubicBezTo>
                    <a:pt x="5185537" y="541401"/>
                    <a:pt x="5185537" y="541401"/>
                    <a:pt x="5185537" y="541401"/>
                  </a:cubicBezTo>
                  <a:cubicBezTo>
                    <a:pt x="5185537" y="556641"/>
                    <a:pt x="5170297" y="564261"/>
                    <a:pt x="5155057" y="564261"/>
                  </a:cubicBezTo>
                  <a:cubicBezTo>
                    <a:pt x="5155057" y="564261"/>
                    <a:pt x="5155057" y="564261"/>
                    <a:pt x="5155057" y="564261"/>
                  </a:cubicBezTo>
                  <a:cubicBezTo>
                    <a:pt x="5147437" y="564261"/>
                    <a:pt x="5139817" y="556641"/>
                    <a:pt x="5139817" y="556641"/>
                  </a:cubicBezTo>
                  <a:close/>
                  <a:moveTo>
                    <a:pt x="1654810" y="533781"/>
                  </a:moveTo>
                  <a:cubicBezTo>
                    <a:pt x="1647190" y="518541"/>
                    <a:pt x="1654810" y="495681"/>
                    <a:pt x="1670050" y="480314"/>
                  </a:cubicBezTo>
                  <a:cubicBezTo>
                    <a:pt x="1670050" y="480314"/>
                    <a:pt x="1670050" y="480314"/>
                    <a:pt x="1670050" y="480314"/>
                  </a:cubicBezTo>
                  <a:cubicBezTo>
                    <a:pt x="1685290" y="472694"/>
                    <a:pt x="1708150" y="480314"/>
                    <a:pt x="1723390" y="495554"/>
                  </a:cubicBezTo>
                  <a:cubicBezTo>
                    <a:pt x="1723390" y="495554"/>
                    <a:pt x="1723390" y="495554"/>
                    <a:pt x="1723390" y="495554"/>
                  </a:cubicBezTo>
                  <a:cubicBezTo>
                    <a:pt x="1731010" y="510794"/>
                    <a:pt x="1723390" y="533654"/>
                    <a:pt x="1708150" y="549021"/>
                  </a:cubicBezTo>
                  <a:cubicBezTo>
                    <a:pt x="1708150" y="549021"/>
                    <a:pt x="1708150" y="549021"/>
                    <a:pt x="1708150" y="549021"/>
                  </a:cubicBezTo>
                  <a:cubicBezTo>
                    <a:pt x="1700530" y="549021"/>
                    <a:pt x="1692910" y="556641"/>
                    <a:pt x="1685290" y="556641"/>
                  </a:cubicBezTo>
                  <a:cubicBezTo>
                    <a:pt x="1685290" y="556641"/>
                    <a:pt x="1685290" y="556641"/>
                    <a:pt x="1685290" y="556641"/>
                  </a:cubicBezTo>
                  <a:cubicBezTo>
                    <a:pt x="1677670" y="556641"/>
                    <a:pt x="1662430" y="549021"/>
                    <a:pt x="1654810" y="533781"/>
                  </a:cubicBezTo>
                  <a:close/>
                  <a:moveTo>
                    <a:pt x="4949190" y="449834"/>
                  </a:moveTo>
                  <a:cubicBezTo>
                    <a:pt x="4949190" y="449834"/>
                    <a:pt x="4949190" y="449834"/>
                    <a:pt x="4949190" y="449834"/>
                  </a:cubicBezTo>
                  <a:cubicBezTo>
                    <a:pt x="4933950" y="442214"/>
                    <a:pt x="4926330" y="419354"/>
                    <a:pt x="4933950" y="404114"/>
                  </a:cubicBezTo>
                  <a:cubicBezTo>
                    <a:pt x="4933950" y="404114"/>
                    <a:pt x="4933950" y="404114"/>
                    <a:pt x="4933950" y="404114"/>
                  </a:cubicBezTo>
                  <a:cubicBezTo>
                    <a:pt x="4949190" y="381254"/>
                    <a:pt x="4972050" y="373634"/>
                    <a:pt x="4987290" y="381254"/>
                  </a:cubicBezTo>
                  <a:cubicBezTo>
                    <a:pt x="4987290" y="381254"/>
                    <a:pt x="4987290" y="381254"/>
                    <a:pt x="4987290" y="381254"/>
                  </a:cubicBezTo>
                  <a:cubicBezTo>
                    <a:pt x="5002530" y="396494"/>
                    <a:pt x="5010150" y="419354"/>
                    <a:pt x="5002530" y="434721"/>
                  </a:cubicBezTo>
                  <a:cubicBezTo>
                    <a:pt x="5002530" y="434721"/>
                    <a:pt x="5002530" y="434721"/>
                    <a:pt x="5002530" y="434721"/>
                  </a:cubicBezTo>
                  <a:cubicBezTo>
                    <a:pt x="4994910" y="449961"/>
                    <a:pt x="4979670" y="457581"/>
                    <a:pt x="4972050" y="457581"/>
                  </a:cubicBezTo>
                  <a:cubicBezTo>
                    <a:pt x="4972050" y="457581"/>
                    <a:pt x="4972050" y="457581"/>
                    <a:pt x="4972050" y="457581"/>
                  </a:cubicBezTo>
                  <a:cubicBezTo>
                    <a:pt x="4964430" y="457581"/>
                    <a:pt x="4956810" y="457581"/>
                    <a:pt x="4949190" y="449961"/>
                  </a:cubicBezTo>
                  <a:close/>
                  <a:moveTo>
                    <a:pt x="1845437" y="426974"/>
                  </a:moveTo>
                  <a:cubicBezTo>
                    <a:pt x="1830197" y="411734"/>
                    <a:pt x="1837817" y="388874"/>
                    <a:pt x="1860677" y="381254"/>
                  </a:cubicBezTo>
                  <a:cubicBezTo>
                    <a:pt x="1860677" y="381254"/>
                    <a:pt x="1860677" y="381254"/>
                    <a:pt x="1860677" y="381254"/>
                  </a:cubicBezTo>
                  <a:cubicBezTo>
                    <a:pt x="1875917" y="366014"/>
                    <a:pt x="1898777" y="373634"/>
                    <a:pt x="1906397" y="396494"/>
                  </a:cubicBezTo>
                  <a:cubicBezTo>
                    <a:pt x="1906397" y="396494"/>
                    <a:pt x="1906397" y="396494"/>
                    <a:pt x="1906397" y="396494"/>
                  </a:cubicBezTo>
                  <a:cubicBezTo>
                    <a:pt x="1921637" y="411734"/>
                    <a:pt x="1914017" y="434594"/>
                    <a:pt x="1891157" y="442214"/>
                  </a:cubicBezTo>
                  <a:cubicBezTo>
                    <a:pt x="1891157" y="442214"/>
                    <a:pt x="1891157" y="442214"/>
                    <a:pt x="1891157" y="442214"/>
                  </a:cubicBezTo>
                  <a:cubicBezTo>
                    <a:pt x="1891157" y="449834"/>
                    <a:pt x="1883537" y="449834"/>
                    <a:pt x="1875917" y="449834"/>
                  </a:cubicBezTo>
                  <a:cubicBezTo>
                    <a:pt x="1875917" y="449834"/>
                    <a:pt x="1875917" y="449834"/>
                    <a:pt x="1875917" y="449834"/>
                  </a:cubicBezTo>
                  <a:cubicBezTo>
                    <a:pt x="1860677" y="449834"/>
                    <a:pt x="1845437" y="442214"/>
                    <a:pt x="1845437" y="426974"/>
                  </a:cubicBezTo>
                  <a:close/>
                  <a:moveTo>
                    <a:pt x="4758563" y="358267"/>
                  </a:moveTo>
                  <a:cubicBezTo>
                    <a:pt x="4743323" y="350647"/>
                    <a:pt x="4735703" y="327787"/>
                    <a:pt x="4743323" y="312547"/>
                  </a:cubicBezTo>
                  <a:cubicBezTo>
                    <a:pt x="4743323" y="312547"/>
                    <a:pt x="4743323" y="312547"/>
                    <a:pt x="4743323" y="312547"/>
                  </a:cubicBezTo>
                  <a:cubicBezTo>
                    <a:pt x="4750943" y="289687"/>
                    <a:pt x="4773803" y="282067"/>
                    <a:pt x="4789043" y="289687"/>
                  </a:cubicBezTo>
                  <a:cubicBezTo>
                    <a:pt x="4789043" y="289687"/>
                    <a:pt x="4789043" y="289687"/>
                    <a:pt x="4789043" y="289687"/>
                  </a:cubicBezTo>
                  <a:cubicBezTo>
                    <a:pt x="4811903" y="297307"/>
                    <a:pt x="4819523" y="320167"/>
                    <a:pt x="4811903" y="343154"/>
                  </a:cubicBezTo>
                  <a:cubicBezTo>
                    <a:pt x="4811903" y="343154"/>
                    <a:pt x="4811903" y="343154"/>
                    <a:pt x="4811903" y="343154"/>
                  </a:cubicBezTo>
                  <a:cubicBezTo>
                    <a:pt x="4804283" y="358394"/>
                    <a:pt x="4789043" y="366014"/>
                    <a:pt x="4773803" y="366014"/>
                  </a:cubicBezTo>
                  <a:cubicBezTo>
                    <a:pt x="4773803" y="366014"/>
                    <a:pt x="4773803" y="366014"/>
                    <a:pt x="4773803" y="366014"/>
                  </a:cubicBezTo>
                  <a:cubicBezTo>
                    <a:pt x="4773803" y="366014"/>
                    <a:pt x="4766183" y="366014"/>
                    <a:pt x="4758563" y="358394"/>
                  </a:cubicBezTo>
                  <a:close/>
                  <a:moveTo>
                    <a:pt x="2036064" y="335407"/>
                  </a:moveTo>
                  <a:cubicBezTo>
                    <a:pt x="2028444" y="312547"/>
                    <a:pt x="2036064" y="289687"/>
                    <a:pt x="2051304" y="281940"/>
                  </a:cubicBezTo>
                  <a:cubicBezTo>
                    <a:pt x="2051304" y="281940"/>
                    <a:pt x="2051304" y="281940"/>
                    <a:pt x="2051304" y="281940"/>
                  </a:cubicBezTo>
                  <a:cubicBezTo>
                    <a:pt x="2074164" y="274320"/>
                    <a:pt x="2097024" y="281940"/>
                    <a:pt x="2104644" y="304800"/>
                  </a:cubicBezTo>
                  <a:cubicBezTo>
                    <a:pt x="2104644" y="304800"/>
                    <a:pt x="2104644" y="304800"/>
                    <a:pt x="2104644" y="304800"/>
                  </a:cubicBezTo>
                  <a:cubicBezTo>
                    <a:pt x="2112264" y="320040"/>
                    <a:pt x="2104644" y="342900"/>
                    <a:pt x="2081784" y="358267"/>
                  </a:cubicBezTo>
                  <a:cubicBezTo>
                    <a:pt x="2081784" y="358267"/>
                    <a:pt x="2081784" y="358267"/>
                    <a:pt x="2081784" y="358267"/>
                  </a:cubicBezTo>
                  <a:cubicBezTo>
                    <a:pt x="2081784" y="358267"/>
                    <a:pt x="2074164" y="358267"/>
                    <a:pt x="2066544" y="358267"/>
                  </a:cubicBezTo>
                  <a:cubicBezTo>
                    <a:pt x="2066544" y="358267"/>
                    <a:pt x="2066544" y="358267"/>
                    <a:pt x="2066544" y="358267"/>
                  </a:cubicBezTo>
                  <a:cubicBezTo>
                    <a:pt x="2051304" y="358267"/>
                    <a:pt x="2043684" y="350647"/>
                    <a:pt x="2036064" y="335407"/>
                  </a:cubicBezTo>
                  <a:close/>
                  <a:moveTo>
                    <a:pt x="4567809" y="281940"/>
                  </a:moveTo>
                  <a:cubicBezTo>
                    <a:pt x="4544949" y="274320"/>
                    <a:pt x="4537329" y="251460"/>
                    <a:pt x="4544949" y="228473"/>
                  </a:cubicBezTo>
                  <a:cubicBezTo>
                    <a:pt x="4544949" y="228473"/>
                    <a:pt x="4544949" y="228473"/>
                    <a:pt x="4544949" y="228473"/>
                  </a:cubicBezTo>
                  <a:cubicBezTo>
                    <a:pt x="4552569" y="213233"/>
                    <a:pt x="4567809" y="205613"/>
                    <a:pt x="4590669" y="213233"/>
                  </a:cubicBezTo>
                  <a:cubicBezTo>
                    <a:pt x="4590669" y="213233"/>
                    <a:pt x="4590669" y="213233"/>
                    <a:pt x="4590669" y="213233"/>
                  </a:cubicBezTo>
                  <a:cubicBezTo>
                    <a:pt x="4613529" y="213233"/>
                    <a:pt x="4621149" y="236093"/>
                    <a:pt x="4613529" y="258953"/>
                  </a:cubicBezTo>
                  <a:cubicBezTo>
                    <a:pt x="4613529" y="258953"/>
                    <a:pt x="4613529" y="258953"/>
                    <a:pt x="4613529" y="258953"/>
                  </a:cubicBezTo>
                  <a:cubicBezTo>
                    <a:pt x="4605909" y="274193"/>
                    <a:pt x="4590669" y="281813"/>
                    <a:pt x="4575429" y="281813"/>
                  </a:cubicBezTo>
                  <a:cubicBezTo>
                    <a:pt x="4575429" y="281813"/>
                    <a:pt x="4575429" y="281813"/>
                    <a:pt x="4575429" y="281813"/>
                  </a:cubicBezTo>
                  <a:cubicBezTo>
                    <a:pt x="4575429" y="281813"/>
                    <a:pt x="4567809" y="281813"/>
                    <a:pt x="4567809" y="281813"/>
                  </a:cubicBezTo>
                  <a:close/>
                  <a:moveTo>
                    <a:pt x="2234311" y="251460"/>
                  </a:moveTo>
                  <a:cubicBezTo>
                    <a:pt x="2226691" y="236220"/>
                    <a:pt x="2234311" y="213360"/>
                    <a:pt x="2257171" y="205740"/>
                  </a:cubicBezTo>
                  <a:cubicBezTo>
                    <a:pt x="2257171" y="205740"/>
                    <a:pt x="2257171" y="205740"/>
                    <a:pt x="2257171" y="205740"/>
                  </a:cubicBezTo>
                  <a:cubicBezTo>
                    <a:pt x="2272411" y="198120"/>
                    <a:pt x="2295271" y="205740"/>
                    <a:pt x="2302891" y="228600"/>
                  </a:cubicBezTo>
                  <a:cubicBezTo>
                    <a:pt x="2302891" y="228600"/>
                    <a:pt x="2302891" y="228600"/>
                    <a:pt x="2302891" y="228600"/>
                  </a:cubicBezTo>
                  <a:cubicBezTo>
                    <a:pt x="2310511" y="243840"/>
                    <a:pt x="2302891" y="266700"/>
                    <a:pt x="2280031" y="274320"/>
                  </a:cubicBezTo>
                  <a:cubicBezTo>
                    <a:pt x="2280031" y="274320"/>
                    <a:pt x="2280031" y="274320"/>
                    <a:pt x="2280031" y="274320"/>
                  </a:cubicBezTo>
                  <a:cubicBezTo>
                    <a:pt x="2280031" y="274320"/>
                    <a:pt x="2272411" y="281940"/>
                    <a:pt x="2272411" y="281940"/>
                  </a:cubicBezTo>
                  <a:cubicBezTo>
                    <a:pt x="2272411" y="281940"/>
                    <a:pt x="2272411" y="281940"/>
                    <a:pt x="2272411" y="281940"/>
                  </a:cubicBezTo>
                  <a:cubicBezTo>
                    <a:pt x="2249551" y="281940"/>
                    <a:pt x="2241931" y="266700"/>
                    <a:pt x="2234311" y="251460"/>
                  </a:cubicBezTo>
                  <a:close/>
                  <a:moveTo>
                    <a:pt x="4361942" y="213360"/>
                  </a:moveTo>
                  <a:cubicBezTo>
                    <a:pt x="4346702" y="205740"/>
                    <a:pt x="4331462" y="190500"/>
                    <a:pt x="4339082" y="167640"/>
                  </a:cubicBezTo>
                  <a:cubicBezTo>
                    <a:pt x="4339082" y="167640"/>
                    <a:pt x="4339082" y="167640"/>
                    <a:pt x="4339082" y="167640"/>
                  </a:cubicBezTo>
                  <a:cubicBezTo>
                    <a:pt x="4346702" y="144780"/>
                    <a:pt x="4361942" y="137160"/>
                    <a:pt x="4384802" y="144780"/>
                  </a:cubicBezTo>
                  <a:cubicBezTo>
                    <a:pt x="4384802" y="144780"/>
                    <a:pt x="4384802" y="144780"/>
                    <a:pt x="4384802" y="144780"/>
                  </a:cubicBezTo>
                  <a:cubicBezTo>
                    <a:pt x="4384802" y="144780"/>
                    <a:pt x="4384802" y="144780"/>
                    <a:pt x="4384802" y="144780"/>
                  </a:cubicBezTo>
                  <a:cubicBezTo>
                    <a:pt x="4384802" y="144780"/>
                    <a:pt x="4384802" y="144780"/>
                    <a:pt x="4384802" y="144780"/>
                  </a:cubicBezTo>
                  <a:cubicBezTo>
                    <a:pt x="4407662" y="144780"/>
                    <a:pt x="4415282" y="167640"/>
                    <a:pt x="4407662" y="190500"/>
                  </a:cubicBezTo>
                  <a:cubicBezTo>
                    <a:pt x="4407662" y="190500"/>
                    <a:pt x="4407662" y="190500"/>
                    <a:pt x="4407662" y="190500"/>
                  </a:cubicBezTo>
                  <a:cubicBezTo>
                    <a:pt x="4407662" y="205740"/>
                    <a:pt x="4392422" y="213360"/>
                    <a:pt x="4377182" y="213360"/>
                  </a:cubicBezTo>
                  <a:cubicBezTo>
                    <a:pt x="4377182" y="213360"/>
                    <a:pt x="4377182" y="213360"/>
                    <a:pt x="4377182" y="213360"/>
                  </a:cubicBezTo>
                  <a:cubicBezTo>
                    <a:pt x="4369562" y="213360"/>
                    <a:pt x="4369562" y="213360"/>
                    <a:pt x="4361942" y="213360"/>
                  </a:cubicBezTo>
                  <a:close/>
                  <a:moveTo>
                    <a:pt x="2432558" y="182880"/>
                  </a:moveTo>
                  <a:cubicBezTo>
                    <a:pt x="2432558" y="167640"/>
                    <a:pt x="2440178" y="144780"/>
                    <a:pt x="2463038" y="137160"/>
                  </a:cubicBezTo>
                  <a:cubicBezTo>
                    <a:pt x="2463038" y="137160"/>
                    <a:pt x="2463038" y="137160"/>
                    <a:pt x="2463038" y="137160"/>
                  </a:cubicBezTo>
                  <a:cubicBezTo>
                    <a:pt x="2478278" y="129540"/>
                    <a:pt x="2501138" y="144780"/>
                    <a:pt x="2508758" y="160020"/>
                  </a:cubicBezTo>
                  <a:cubicBezTo>
                    <a:pt x="2508758" y="160020"/>
                    <a:pt x="2508758" y="160020"/>
                    <a:pt x="2508758" y="160020"/>
                  </a:cubicBezTo>
                  <a:cubicBezTo>
                    <a:pt x="2516378" y="182880"/>
                    <a:pt x="2501138" y="205740"/>
                    <a:pt x="2485898" y="213487"/>
                  </a:cubicBezTo>
                  <a:cubicBezTo>
                    <a:pt x="2485898" y="213487"/>
                    <a:pt x="2485898" y="213487"/>
                    <a:pt x="2485898" y="213487"/>
                  </a:cubicBezTo>
                  <a:cubicBezTo>
                    <a:pt x="2478278" y="213487"/>
                    <a:pt x="2478278" y="213487"/>
                    <a:pt x="2470658" y="213487"/>
                  </a:cubicBezTo>
                  <a:cubicBezTo>
                    <a:pt x="2470658" y="213487"/>
                    <a:pt x="2470658" y="213487"/>
                    <a:pt x="2470658" y="213487"/>
                  </a:cubicBezTo>
                  <a:cubicBezTo>
                    <a:pt x="2455418" y="213487"/>
                    <a:pt x="2440178" y="198247"/>
                    <a:pt x="2432558" y="183007"/>
                  </a:cubicBezTo>
                  <a:close/>
                  <a:moveTo>
                    <a:pt x="4155948" y="160020"/>
                  </a:moveTo>
                  <a:cubicBezTo>
                    <a:pt x="4140708" y="160020"/>
                    <a:pt x="4125468" y="137160"/>
                    <a:pt x="4133088" y="114300"/>
                  </a:cubicBezTo>
                  <a:cubicBezTo>
                    <a:pt x="4133088" y="114300"/>
                    <a:pt x="4133088" y="114300"/>
                    <a:pt x="4133088" y="114300"/>
                  </a:cubicBezTo>
                  <a:cubicBezTo>
                    <a:pt x="4133088" y="91440"/>
                    <a:pt x="4155948" y="83820"/>
                    <a:pt x="4178808" y="83820"/>
                  </a:cubicBezTo>
                  <a:cubicBezTo>
                    <a:pt x="4178808" y="83820"/>
                    <a:pt x="4178808" y="83820"/>
                    <a:pt x="4178808" y="83820"/>
                  </a:cubicBezTo>
                  <a:cubicBezTo>
                    <a:pt x="4194048" y="91440"/>
                    <a:pt x="4209288" y="114300"/>
                    <a:pt x="4201668" y="129540"/>
                  </a:cubicBezTo>
                  <a:cubicBezTo>
                    <a:pt x="4201668" y="129540"/>
                    <a:pt x="4201668" y="129540"/>
                    <a:pt x="4201668" y="129540"/>
                  </a:cubicBezTo>
                  <a:cubicBezTo>
                    <a:pt x="4201668" y="152400"/>
                    <a:pt x="4186428" y="160020"/>
                    <a:pt x="4163568" y="160020"/>
                  </a:cubicBezTo>
                  <a:cubicBezTo>
                    <a:pt x="4163568" y="160020"/>
                    <a:pt x="4163568" y="160020"/>
                    <a:pt x="4163568" y="160020"/>
                  </a:cubicBezTo>
                  <a:cubicBezTo>
                    <a:pt x="4163568" y="160020"/>
                    <a:pt x="4163568" y="160020"/>
                    <a:pt x="4155948" y="160020"/>
                  </a:cubicBezTo>
                  <a:close/>
                  <a:moveTo>
                    <a:pt x="2646045" y="129540"/>
                  </a:moveTo>
                  <a:cubicBezTo>
                    <a:pt x="2638425" y="106680"/>
                    <a:pt x="2653665" y="91440"/>
                    <a:pt x="2668905" y="83820"/>
                  </a:cubicBezTo>
                  <a:cubicBezTo>
                    <a:pt x="2668905" y="83820"/>
                    <a:pt x="2668905" y="83820"/>
                    <a:pt x="2668905" y="83820"/>
                  </a:cubicBezTo>
                  <a:cubicBezTo>
                    <a:pt x="2691765" y="76200"/>
                    <a:pt x="2714625" y="91440"/>
                    <a:pt x="2714625" y="114300"/>
                  </a:cubicBezTo>
                  <a:cubicBezTo>
                    <a:pt x="2714625" y="114300"/>
                    <a:pt x="2714625" y="114300"/>
                    <a:pt x="2714625" y="114300"/>
                  </a:cubicBezTo>
                  <a:cubicBezTo>
                    <a:pt x="2722245" y="129540"/>
                    <a:pt x="2707005" y="152400"/>
                    <a:pt x="2684145" y="160020"/>
                  </a:cubicBezTo>
                  <a:cubicBezTo>
                    <a:pt x="2684145" y="160020"/>
                    <a:pt x="2684145" y="160020"/>
                    <a:pt x="2684145" y="160020"/>
                  </a:cubicBezTo>
                  <a:cubicBezTo>
                    <a:pt x="2684145" y="160020"/>
                    <a:pt x="2684145" y="160020"/>
                    <a:pt x="2676525" y="160020"/>
                  </a:cubicBezTo>
                  <a:cubicBezTo>
                    <a:pt x="2676525" y="160020"/>
                    <a:pt x="2676525" y="160020"/>
                    <a:pt x="2676525" y="160020"/>
                  </a:cubicBezTo>
                  <a:cubicBezTo>
                    <a:pt x="2661285" y="160020"/>
                    <a:pt x="2646045" y="144780"/>
                    <a:pt x="2646045" y="129540"/>
                  </a:cubicBezTo>
                  <a:close/>
                  <a:moveTo>
                    <a:pt x="3950081" y="121920"/>
                  </a:moveTo>
                  <a:cubicBezTo>
                    <a:pt x="3927221" y="114300"/>
                    <a:pt x="3919601" y="99060"/>
                    <a:pt x="3919601" y="76200"/>
                  </a:cubicBezTo>
                  <a:cubicBezTo>
                    <a:pt x="3919601" y="76200"/>
                    <a:pt x="3919601" y="76200"/>
                    <a:pt x="3919601" y="76200"/>
                  </a:cubicBezTo>
                  <a:cubicBezTo>
                    <a:pt x="3919601" y="53340"/>
                    <a:pt x="3942461" y="45720"/>
                    <a:pt x="3965321" y="45720"/>
                  </a:cubicBezTo>
                  <a:cubicBezTo>
                    <a:pt x="3965321" y="45720"/>
                    <a:pt x="3965321" y="45720"/>
                    <a:pt x="3965321" y="45720"/>
                  </a:cubicBezTo>
                  <a:cubicBezTo>
                    <a:pt x="3965321" y="45720"/>
                    <a:pt x="3965321" y="45720"/>
                    <a:pt x="3965321" y="45720"/>
                  </a:cubicBezTo>
                  <a:cubicBezTo>
                    <a:pt x="3965321" y="45720"/>
                    <a:pt x="3965321" y="45720"/>
                    <a:pt x="3965321" y="45720"/>
                  </a:cubicBezTo>
                  <a:cubicBezTo>
                    <a:pt x="3980561" y="45720"/>
                    <a:pt x="3995801" y="68580"/>
                    <a:pt x="3995801" y="91440"/>
                  </a:cubicBezTo>
                  <a:cubicBezTo>
                    <a:pt x="3995801" y="91440"/>
                    <a:pt x="3995801" y="91440"/>
                    <a:pt x="3995801" y="91440"/>
                  </a:cubicBezTo>
                  <a:cubicBezTo>
                    <a:pt x="3988181" y="106680"/>
                    <a:pt x="3972941" y="121920"/>
                    <a:pt x="3957701" y="121920"/>
                  </a:cubicBezTo>
                  <a:cubicBezTo>
                    <a:pt x="3957701" y="121920"/>
                    <a:pt x="3957701" y="121920"/>
                    <a:pt x="3957701" y="121920"/>
                  </a:cubicBezTo>
                  <a:cubicBezTo>
                    <a:pt x="3957701" y="121920"/>
                    <a:pt x="3950081" y="121920"/>
                    <a:pt x="3950081" y="121920"/>
                  </a:cubicBezTo>
                  <a:close/>
                  <a:moveTo>
                    <a:pt x="2851912" y="83820"/>
                  </a:moveTo>
                  <a:cubicBezTo>
                    <a:pt x="2851912" y="68580"/>
                    <a:pt x="2867152" y="45720"/>
                    <a:pt x="2882392" y="45720"/>
                  </a:cubicBezTo>
                  <a:cubicBezTo>
                    <a:pt x="2882392" y="45720"/>
                    <a:pt x="2882392" y="45720"/>
                    <a:pt x="2882392" y="45720"/>
                  </a:cubicBezTo>
                  <a:cubicBezTo>
                    <a:pt x="2905252" y="38100"/>
                    <a:pt x="2928112" y="53340"/>
                    <a:pt x="2928112" y="76200"/>
                  </a:cubicBezTo>
                  <a:cubicBezTo>
                    <a:pt x="2928112" y="76200"/>
                    <a:pt x="2928112" y="76200"/>
                    <a:pt x="2928112" y="76200"/>
                  </a:cubicBezTo>
                  <a:cubicBezTo>
                    <a:pt x="2928112" y="99060"/>
                    <a:pt x="2920492" y="114300"/>
                    <a:pt x="2897632" y="121920"/>
                  </a:cubicBezTo>
                  <a:cubicBezTo>
                    <a:pt x="2897632" y="121920"/>
                    <a:pt x="2897632" y="121920"/>
                    <a:pt x="2897632" y="121920"/>
                  </a:cubicBezTo>
                  <a:cubicBezTo>
                    <a:pt x="2897632" y="121920"/>
                    <a:pt x="2890012" y="121920"/>
                    <a:pt x="2890012" y="121920"/>
                  </a:cubicBezTo>
                  <a:cubicBezTo>
                    <a:pt x="2890012" y="121920"/>
                    <a:pt x="2890012" y="121920"/>
                    <a:pt x="2890012" y="121920"/>
                  </a:cubicBezTo>
                  <a:cubicBezTo>
                    <a:pt x="2874772" y="121920"/>
                    <a:pt x="2851912" y="106680"/>
                    <a:pt x="2851912" y="83820"/>
                  </a:cubicBezTo>
                  <a:close/>
                  <a:moveTo>
                    <a:pt x="3744087" y="91440"/>
                  </a:moveTo>
                  <a:cubicBezTo>
                    <a:pt x="3744087" y="91440"/>
                    <a:pt x="3744087" y="91440"/>
                    <a:pt x="3744087" y="91440"/>
                  </a:cubicBezTo>
                  <a:cubicBezTo>
                    <a:pt x="3721227" y="91440"/>
                    <a:pt x="3705987" y="76200"/>
                    <a:pt x="3705987" y="53340"/>
                  </a:cubicBezTo>
                  <a:cubicBezTo>
                    <a:pt x="3705987" y="53340"/>
                    <a:pt x="3705987" y="53340"/>
                    <a:pt x="3705987" y="53340"/>
                  </a:cubicBezTo>
                  <a:cubicBezTo>
                    <a:pt x="3705987" y="30480"/>
                    <a:pt x="3728847" y="15240"/>
                    <a:pt x="3751707" y="15240"/>
                  </a:cubicBezTo>
                  <a:cubicBezTo>
                    <a:pt x="3751707" y="15240"/>
                    <a:pt x="3751707" y="15240"/>
                    <a:pt x="3751707" y="15240"/>
                  </a:cubicBezTo>
                  <a:cubicBezTo>
                    <a:pt x="3751707" y="15240"/>
                    <a:pt x="3751707" y="15240"/>
                    <a:pt x="3751707" y="15240"/>
                  </a:cubicBezTo>
                  <a:cubicBezTo>
                    <a:pt x="3751707" y="15240"/>
                    <a:pt x="3751707" y="15240"/>
                    <a:pt x="3751707" y="15240"/>
                  </a:cubicBezTo>
                  <a:cubicBezTo>
                    <a:pt x="3766947" y="22860"/>
                    <a:pt x="3782187" y="38100"/>
                    <a:pt x="3782187" y="60960"/>
                  </a:cubicBezTo>
                  <a:cubicBezTo>
                    <a:pt x="3782187" y="60960"/>
                    <a:pt x="3782187" y="60960"/>
                    <a:pt x="3782187" y="60960"/>
                  </a:cubicBezTo>
                  <a:cubicBezTo>
                    <a:pt x="3782187" y="76200"/>
                    <a:pt x="3766947" y="91440"/>
                    <a:pt x="3744087" y="91440"/>
                  </a:cubicBezTo>
                  <a:cubicBezTo>
                    <a:pt x="3744087" y="91440"/>
                    <a:pt x="3744087" y="91440"/>
                    <a:pt x="3744087" y="91440"/>
                  </a:cubicBezTo>
                  <a:cubicBezTo>
                    <a:pt x="3744087" y="91440"/>
                    <a:pt x="3744087" y="91440"/>
                    <a:pt x="3744087" y="91440"/>
                  </a:cubicBezTo>
                  <a:close/>
                  <a:moveTo>
                    <a:pt x="3065399" y="60960"/>
                  </a:moveTo>
                  <a:cubicBezTo>
                    <a:pt x="3065399" y="38100"/>
                    <a:pt x="3080639" y="15240"/>
                    <a:pt x="3095879" y="15240"/>
                  </a:cubicBezTo>
                  <a:cubicBezTo>
                    <a:pt x="3095879" y="15240"/>
                    <a:pt x="3095879" y="15240"/>
                    <a:pt x="3095879" y="15240"/>
                  </a:cubicBezTo>
                  <a:cubicBezTo>
                    <a:pt x="3118739" y="15240"/>
                    <a:pt x="3141599" y="30480"/>
                    <a:pt x="3141599" y="53340"/>
                  </a:cubicBezTo>
                  <a:cubicBezTo>
                    <a:pt x="3141599" y="53340"/>
                    <a:pt x="3141599" y="53340"/>
                    <a:pt x="3141599" y="53340"/>
                  </a:cubicBezTo>
                  <a:cubicBezTo>
                    <a:pt x="3141599" y="68580"/>
                    <a:pt x="3126359" y="91440"/>
                    <a:pt x="3103499" y="91440"/>
                  </a:cubicBezTo>
                  <a:cubicBezTo>
                    <a:pt x="3103499" y="91440"/>
                    <a:pt x="3103499" y="91440"/>
                    <a:pt x="3103499" y="91440"/>
                  </a:cubicBezTo>
                  <a:cubicBezTo>
                    <a:pt x="3103499" y="91440"/>
                    <a:pt x="3103499" y="91440"/>
                    <a:pt x="3103499" y="91440"/>
                  </a:cubicBezTo>
                  <a:cubicBezTo>
                    <a:pt x="3103499" y="91440"/>
                    <a:pt x="3103499" y="91440"/>
                    <a:pt x="3103499" y="91440"/>
                  </a:cubicBezTo>
                  <a:cubicBezTo>
                    <a:pt x="3080639" y="91440"/>
                    <a:pt x="3065399" y="76200"/>
                    <a:pt x="3065399" y="60960"/>
                  </a:cubicBezTo>
                  <a:close/>
                  <a:moveTo>
                    <a:pt x="3530600" y="83820"/>
                  </a:moveTo>
                  <a:cubicBezTo>
                    <a:pt x="3530600" y="83820"/>
                    <a:pt x="3530600" y="83820"/>
                    <a:pt x="3530600" y="83820"/>
                  </a:cubicBezTo>
                  <a:cubicBezTo>
                    <a:pt x="3507740" y="76200"/>
                    <a:pt x="3492500" y="60960"/>
                    <a:pt x="3492500" y="38100"/>
                  </a:cubicBezTo>
                  <a:cubicBezTo>
                    <a:pt x="3492500" y="38100"/>
                    <a:pt x="3492500" y="38100"/>
                    <a:pt x="3492500" y="38100"/>
                  </a:cubicBezTo>
                  <a:cubicBezTo>
                    <a:pt x="3492500" y="22860"/>
                    <a:pt x="3507740" y="0"/>
                    <a:pt x="3530600" y="7620"/>
                  </a:cubicBezTo>
                  <a:cubicBezTo>
                    <a:pt x="3530600" y="7620"/>
                    <a:pt x="3530600" y="7620"/>
                    <a:pt x="3530600" y="7620"/>
                  </a:cubicBezTo>
                  <a:cubicBezTo>
                    <a:pt x="3553460" y="7620"/>
                    <a:pt x="3568700" y="22860"/>
                    <a:pt x="3568700" y="45720"/>
                  </a:cubicBezTo>
                  <a:cubicBezTo>
                    <a:pt x="3568700" y="45720"/>
                    <a:pt x="3568700" y="45720"/>
                    <a:pt x="3568700" y="45720"/>
                  </a:cubicBezTo>
                  <a:cubicBezTo>
                    <a:pt x="3568700" y="60960"/>
                    <a:pt x="3553460" y="83820"/>
                    <a:pt x="3530600" y="83820"/>
                  </a:cubicBezTo>
                  <a:cubicBezTo>
                    <a:pt x="3530600" y="83820"/>
                    <a:pt x="3530600" y="83820"/>
                    <a:pt x="3530600" y="83820"/>
                  </a:cubicBezTo>
                  <a:cubicBezTo>
                    <a:pt x="3530600" y="83820"/>
                    <a:pt x="3530600" y="83820"/>
                    <a:pt x="3530600" y="83820"/>
                  </a:cubicBezTo>
                  <a:close/>
                  <a:moveTo>
                    <a:pt x="3278886" y="45720"/>
                  </a:moveTo>
                  <a:cubicBezTo>
                    <a:pt x="3278886" y="22860"/>
                    <a:pt x="3294126" y="7620"/>
                    <a:pt x="3316986" y="0"/>
                  </a:cubicBezTo>
                  <a:cubicBezTo>
                    <a:pt x="3316986" y="0"/>
                    <a:pt x="3316986" y="0"/>
                    <a:pt x="3316986" y="0"/>
                  </a:cubicBezTo>
                  <a:cubicBezTo>
                    <a:pt x="3316986" y="0"/>
                    <a:pt x="3316986" y="0"/>
                    <a:pt x="3316986" y="0"/>
                  </a:cubicBezTo>
                  <a:cubicBezTo>
                    <a:pt x="3316986" y="0"/>
                    <a:pt x="3316986" y="0"/>
                    <a:pt x="3316986" y="0"/>
                  </a:cubicBezTo>
                  <a:cubicBezTo>
                    <a:pt x="3339846" y="0"/>
                    <a:pt x="3355086" y="22860"/>
                    <a:pt x="3355086" y="38100"/>
                  </a:cubicBezTo>
                  <a:cubicBezTo>
                    <a:pt x="3355086" y="38100"/>
                    <a:pt x="3355086" y="38100"/>
                    <a:pt x="3355086" y="38100"/>
                  </a:cubicBezTo>
                  <a:cubicBezTo>
                    <a:pt x="3355086" y="60960"/>
                    <a:pt x="3339846" y="76200"/>
                    <a:pt x="3316986" y="76200"/>
                  </a:cubicBezTo>
                  <a:cubicBezTo>
                    <a:pt x="3316986" y="76200"/>
                    <a:pt x="3316986" y="76200"/>
                    <a:pt x="3316986" y="76200"/>
                  </a:cubicBezTo>
                  <a:cubicBezTo>
                    <a:pt x="3316986" y="76200"/>
                    <a:pt x="3316986" y="76200"/>
                    <a:pt x="3316986" y="76200"/>
                  </a:cubicBezTo>
                  <a:cubicBezTo>
                    <a:pt x="3316986" y="76200"/>
                    <a:pt x="3316986" y="76200"/>
                    <a:pt x="3316986" y="76200"/>
                  </a:cubicBezTo>
                  <a:cubicBezTo>
                    <a:pt x="3294126" y="76200"/>
                    <a:pt x="3278886" y="60960"/>
                    <a:pt x="3278886" y="45720"/>
                  </a:cubicBezTo>
                  <a:close/>
                </a:path>
              </a:pathLst>
            </a:custGeom>
            <a:solidFill>
              <a:srgbClr val="BFBFBF"/>
            </a:solidFill>
          </p:spPr>
        </p:sp>
      </p:grpSp>
      <p:grpSp>
        <p:nvGrpSpPr>
          <p:cNvPr name="Group 4" id="4"/>
          <p:cNvGrpSpPr/>
          <p:nvPr/>
        </p:nvGrpSpPr>
        <p:grpSpPr>
          <a:xfrm rot="0">
            <a:off x="15035582" y="2145857"/>
            <a:ext cx="2223718" cy="2218402"/>
            <a:chOff x="0" y="0"/>
            <a:chExt cx="2409120" cy="2403360"/>
          </a:xfrm>
        </p:grpSpPr>
        <p:sp>
          <p:nvSpPr>
            <p:cNvPr name="Freeform 5" id="5"/>
            <p:cNvSpPr/>
            <p:nvPr/>
          </p:nvSpPr>
          <p:spPr>
            <a:xfrm flipH="false" flipV="false" rot="0">
              <a:off x="0" y="0"/>
              <a:ext cx="2409190" cy="2403348"/>
            </a:xfrm>
            <a:custGeom>
              <a:avLst/>
              <a:gdLst/>
              <a:ahLst/>
              <a:cxnLst/>
              <a:rect r="r" b="b" t="t" l="l"/>
              <a:pathLst>
                <a:path h="2403348" w="2409190">
                  <a:moveTo>
                    <a:pt x="0" y="1201674"/>
                  </a:moveTo>
                  <a:cubicBezTo>
                    <a:pt x="0" y="537972"/>
                    <a:pt x="539242" y="0"/>
                    <a:pt x="1204595" y="0"/>
                  </a:cubicBezTo>
                  <a:cubicBezTo>
                    <a:pt x="1869948" y="0"/>
                    <a:pt x="2409190" y="537972"/>
                    <a:pt x="2409190" y="1201674"/>
                  </a:cubicBezTo>
                  <a:cubicBezTo>
                    <a:pt x="2409190" y="1865376"/>
                    <a:pt x="1869948" y="2403348"/>
                    <a:pt x="1204595" y="2403348"/>
                  </a:cubicBezTo>
                  <a:cubicBezTo>
                    <a:pt x="539242" y="2403348"/>
                    <a:pt x="0" y="1865376"/>
                    <a:pt x="0" y="1201674"/>
                  </a:cubicBezTo>
                  <a:close/>
                </a:path>
              </a:pathLst>
            </a:custGeom>
            <a:solidFill>
              <a:srgbClr val="397D5A"/>
            </a:solidFill>
          </p:spPr>
        </p:sp>
      </p:grpSp>
      <p:grpSp>
        <p:nvGrpSpPr>
          <p:cNvPr name="Group 6" id="6"/>
          <p:cNvGrpSpPr/>
          <p:nvPr/>
        </p:nvGrpSpPr>
        <p:grpSpPr>
          <a:xfrm rot="0">
            <a:off x="14372985" y="3913002"/>
            <a:ext cx="507082" cy="515722"/>
            <a:chOff x="0" y="0"/>
            <a:chExt cx="549360" cy="558720"/>
          </a:xfrm>
        </p:grpSpPr>
        <p:sp>
          <p:nvSpPr>
            <p:cNvPr name="Freeform 7" id="7"/>
            <p:cNvSpPr/>
            <p:nvPr/>
          </p:nvSpPr>
          <p:spPr>
            <a:xfrm flipH="false" flipV="false" rot="0">
              <a:off x="38100" y="38100"/>
              <a:ext cx="473075" cy="482473"/>
            </a:xfrm>
            <a:custGeom>
              <a:avLst/>
              <a:gdLst/>
              <a:ahLst/>
              <a:cxnLst/>
              <a:rect r="r" b="b" t="t" l="l"/>
              <a:pathLst>
                <a:path h="482473" w="473075">
                  <a:moveTo>
                    <a:pt x="0" y="241300"/>
                  </a:moveTo>
                  <a:cubicBezTo>
                    <a:pt x="0" y="108077"/>
                    <a:pt x="105918" y="0"/>
                    <a:pt x="236601" y="0"/>
                  </a:cubicBezTo>
                  <a:cubicBezTo>
                    <a:pt x="367284" y="0"/>
                    <a:pt x="473075" y="108077"/>
                    <a:pt x="473075" y="241300"/>
                  </a:cubicBezTo>
                  <a:cubicBezTo>
                    <a:pt x="473075" y="374523"/>
                    <a:pt x="367157" y="482473"/>
                    <a:pt x="236601" y="482473"/>
                  </a:cubicBezTo>
                  <a:cubicBezTo>
                    <a:pt x="106045" y="482473"/>
                    <a:pt x="0" y="374523"/>
                    <a:pt x="0" y="241300"/>
                  </a:cubicBezTo>
                  <a:close/>
                </a:path>
              </a:pathLst>
            </a:custGeom>
            <a:solidFill>
              <a:srgbClr val="FFFFFF"/>
            </a:solidFill>
          </p:spPr>
        </p:sp>
        <p:sp>
          <p:nvSpPr>
            <p:cNvPr name="Freeform 8" id="8"/>
            <p:cNvSpPr/>
            <p:nvPr/>
          </p:nvSpPr>
          <p:spPr>
            <a:xfrm flipH="false" flipV="false" rot="0">
              <a:off x="0" y="0"/>
              <a:ext cx="549402" cy="558800"/>
            </a:xfrm>
            <a:custGeom>
              <a:avLst/>
              <a:gdLst/>
              <a:ahLst/>
              <a:cxnLst/>
              <a:rect r="r" b="b" t="t" l="l"/>
              <a:pathLst>
                <a:path h="558800" w="549402">
                  <a:moveTo>
                    <a:pt x="0" y="279400"/>
                  </a:moveTo>
                  <a:cubicBezTo>
                    <a:pt x="0" y="125730"/>
                    <a:pt x="122301" y="0"/>
                    <a:pt x="274701" y="0"/>
                  </a:cubicBezTo>
                  <a:lnTo>
                    <a:pt x="274701" y="38100"/>
                  </a:lnTo>
                  <a:lnTo>
                    <a:pt x="274701" y="0"/>
                  </a:lnTo>
                  <a:cubicBezTo>
                    <a:pt x="427101" y="0"/>
                    <a:pt x="549402" y="125730"/>
                    <a:pt x="549402" y="279400"/>
                  </a:cubicBezTo>
                  <a:lnTo>
                    <a:pt x="511302" y="279400"/>
                  </a:lnTo>
                  <a:lnTo>
                    <a:pt x="549402" y="279400"/>
                  </a:lnTo>
                  <a:cubicBezTo>
                    <a:pt x="549402" y="432943"/>
                    <a:pt x="427101" y="558800"/>
                    <a:pt x="274701" y="558800"/>
                  </a:cubicBezTo>
                  <a:lnTo>
                    <a:pt x="274701" y="520700"/>
                  </a:lnTo>
                  <a:lnTo>
                    <a:pt x="274701" y="558800"/>
                  </a:lnTo>
                  <a:cubicBezTo>
                    <a:pt x="122301" y="558673"/>
                    <a:pt x="0" y="432943"/>
                    <a:pt x="0" y="279400"/>
                  </a:cubicBezTo>
                  <a:lnTo>
                    <a:pt x="38100" y="279400"/>
                  </a:lnTo>
                  <a:lnTo>
                    <a:pt x="76200" y="279400"/>
                  </a:lnTo>
                  <a:lnTo>
                    <a:pt x="38100" y="279400"/>
                  </a:lnTo>
                  <a:lnTo>
                    <a:pt x="0" y="279400"/>
                  </a:lnTo>
                  <a:moveTo>
                    <a:pt x="76327" y="279400"/>
                  </a:moveTo>
                  <a:cubicBezTo>
                    <a:pt x="76327" y="300482"/>
                    <a:pt x="59182" y="317500"/>
                    <a:pt x="38227" y="317500"/>
                  </a:cubicBezTo>
                  <a:cubicBezTo>
                    <a:pt x="17272" y="317500"/>
                    <a:pt x="127" y="300355"/>
                    <a:pt x="127" y="279400"/>
                  </a:cubicBezTo>
                  <a:cubicBezTo>
                    <a:pt x="127" y="258445"/>
                    <a:pt x="17272" y="241300"/>
                    <a:pt x="38227" y="241300"/>
                  </a:cubicBezTo>
                  <a:cubicBezTo>
                    <a:pt x="59182" y="241300"/>
                    <a:pt x="76327" y="258445"/>
                    <a:pt x="76327" y="279400"/>
                  </a:cubicBezTo>
                  <a:cubicBezTo>
                    <a:pt x="76327" y="392303"/>
                    <a:pt x="165862" y="482473"/>
                    <a:pt x="274701" y="482473"/>
                  </a:cubicBezTo>
                  <a:cubicBezTo>
                    <a:pt x="383540" y="482473"/>
                    <a:pt x="473075" y="392176"/>
                    <a:pt x="473075" y="279400"/>
                  </a:cubicBezTo>
                  <a:cubicBezTo>
                    <a:pt x="473075" y="166624"/>
                    <a:pt x="383540" y="76327"/>
                    <a:pt x="274701" y="76327"/>
                  </a:cubicBezTo>
                  <a:lnTo>
                    <a:pt x="274701" y="38100"/>
                  </a:lnTo>
                  <a:lnTo>
                    <a:pt x="274701" y="76200"/>
                  </a:lnTo>
                  <a:cubicBezTo>
                    <a:pt x="165862" y="76327"/>
                    <a:pt x="76327" y="166497"/>
                    <a:pt x="76327" y="279400"/>
                  </a:cubicBezTo>
                  <a:close/>
                </a:path>
              </a:pathLst>
            </a:custGeom>
            <a:solidFill>
              <a:srgbClr val="397D5A"/>
            </a:solidFill>
          </p:spPr>
        </p:sp>
      </p:grpSp>
      <p:grpSp>
        <p:nvGrpSpPr>
          <p:cNvPr name="Group 9" id="9"/>
          <p:cNvGrpSpPr/>
          <p:nvPr/>
        </p:nvGrpSpPr>
        <p:grpSpPr>
          <a:xfrm rot="0">
            <a:off x="15035582" y="7039898"/>
            <a:ext cx="2223718" cy="2218402"/>
            <a:chOff x="0" y="0"/>
            <a:chExt cx="2409120" cy="2403360"/>
          </a:xfrm>
        </p:grpSpPr>
        <p:sp>
          <p:nvSpPr>
            <p:cNvPr name="Freeform 10" id="10"/>
            <p:cNvSpPr/>
            <p:nvPr/>
          </p:nvSpPr>
          <p:spPr>
            <a:xfrm flipH="false" flipV="false" rot="0">
              <a:off x="0" y="0"/>
              <a:ext cx="2409190" cy="2403348"/>
            </a:xfrm>
            <a:custGeom>
              <a:avLst/>
              <a:gdLst/>
              <a:ahLst/>
              <a:cxnLst/>
              <a:rect r="r" b="b" t="t" l="l"/>
              <a:pathLst>
                <a:path h="2403348" w="2409190">
                  <a:moveTo>
                    <a:pt x="0" y="1201674"/>
                  </a:moveTo>
                  <a:cubicBezTo>
                    <a:pt x="0" y="537972"/>
                    <a:pt x="539242" y="0"/>
                    <a:pt x="1204595" y="0"/>
                  </a:cubicBezTo>
                  <a:cubicBezTo>
                    <a:pt x="1869948" y="0"/>
                    <a:pt x="2409190" y="537972"/>
                    <a:pt x="2409190" y="1201674"/>
                  </a:cubicBezTo>
                  <a:cubicBezTo>
                    <a:pt x="2409190" y="1865376"/>
                    <a:pt x="1869948" y="2403348"/>
                    <a:pt x="1204595" y="2403348"/>
                  </a:cubicBezTo>
                  <a:cubicBezTo>
                    <a:pt x="539242" y="2403348"/>
                    <a:pt x="0" y="1865376"/>
                    <a:pt x="0" y="1201674"/>
                  </a:cubicBezTo>
                  <a:close/>
                </a:path>
              </a:pathLst>
            </a:custGeom>
            <a:solidFill>
              <a:srgbClr val="397D5A"/>
            </a:solidFill>
          </p:spPr>
        </p:sp>
      </p:grpSp>
      <p:grpSp>
        <p:nvGrpSpPr>
          <p:cNvPr name="Group 11" id="11"/>
          <p:cNvGrpSpPr/>
          <p:nvPr/>
        </p:nvGrpSpPr>
        <p:grpSpPr>
          <a:xfrm rot="0">
            <a:off x="14372985" y="6975433"/>
            <a:ext cx="507082" cy="515722"/>
            <a:chOff x="0" y="0"/>
            <a:chExt cx="549360" cy="558720"/>
          </a:xfrm>
        </p:grpSpPr>
        <p:sp>
          <p:nvSpPr>
            <p:cNvPr name="Freeform 12" id="12"/>
            <p:cNvSpPr/>
            <p:nvPr/>
          </p:nvSpPr>
          <p:spPr>
            <a:xfrm flipH="false" flipV="false" rot="0">
              <a:off x="38100" y="38100"/>
              <a:ext cx="473075" cy="482473"/>
            </a:xfrm>
            <a:custGeom>
              <a:avLst/>
              <a:gdLst/>
              <a:ahLst/>
              <a:cxnLst/>
              <a:rect r="r" b="b" t="t" l="l"/>
              <a:pathLst>
                <a:path h="482473" w="473075">
                  <a:moveTo>
                    <a:pt x="0" y="241300"/>
                  </a:moveTo>
                  <a:cubicBezTo>
                    <a:pt x="0" y="108077"/>
                    <a:pt x="105918" y="0"/>
                    <a:pt x="236601" y="0"/>
                  </a:cubicBezTo>
                  <a:cubicBezTo>
                    <a:pt x="367284" y="0"/>
                    <a:pt x="473075" y="108077"/>
                    <a:pt x="473075" y="241300"/>
                  </a:cubicBezTo>
                  <a:cubicBezTo>
                    <a:pt x="473075" y="374523"/>
                    <a:pt x="367157" y="482473"/>
                    <a:pt x="236601" y="482473"/>
                  </a:cubicBezTo>
                  <a:cubicBezTo>
                    <a:pt x="106045" y="482473"/>
                    <a:pt x="0" y="374523"/>
                    <a:pt x="0" y="241300"/>
                  </a:cubicBezTo>
                  <a:close/>
                </a:path>
              </a:pathLst>
            </a:custGeom>
            <a:solidFill>
              <a:srgbClr val="FFFFFF"/>
            </a:solidFill>
          </p:spPr>
        </p:sp>
        <p:sp>
          <p:nvSpPr>
            <p:cNvPr name="Freeform 13" id="13"/>
            <p:cNvSpPr/>
            <p:nvPr/>
          </p:nvSpPr>
          <p:spPr>
            <a:xfrm flipH="false" flipV="false" rot="0">
              <a:off x="0" y="0"/>
              <a:ext cx="549402" cy="558800"/>
            </a:xfrm>
            <a:custGeom>
              <a:avLst/>
              <a:gdLst/>
              <a:ahLst/>
              <a:cxnLst/>
              <a:rect r="r" b="b" t="t" l="l"/>
              <a:pathLst>
                <a:path h="558800" w="549402">
                  <a:moveTo>
                    <a:pt x="0" y="279400"/>
                  </a:moveTo>
                  <a:cubicBezTo>
                    <a:pt x="0" y="125730"/>
                    <a:pt x="122301" y="0"/>
                    <a:pt x="274701" y="0"/>
                  </a:cubicBezTo>
                  <a:lnTo>
                    <a:pt x="274701" y="38100"/>
                  </a:lnTo>
                  <a:lnTo>
                    <a:pt x="274701" y="0"/>
                  </a:lnTo>
                  <a:cubicBezTo>
                    <a:pt x="427101" y="0"/>
                    <a:pt x="549402" y="125730"/>
                    <a:pt x="549402" y="279400"/>
                  </a:cubicBezTo>
                  <a:lnTo>
                    <a:pt x="511302" y="279400"/>
                  </a:lnTo>
                  <a:lnTo>
                    <a:pt x="549402" y="279400"/>
                  </a:lnTo>
                  <a:cubicBezTo>
                    <a:pt x="549402" y="432943"/>
                    <a:pt x="427101" y="558800"/>
                    <a:pt x="274701" y="558800"/>
                  </a:cubicBezTo>
                  <a:lnTo>
                    <a:pt x="274701" y="520700"/>
                  </a:lnTo>
                  <a:lnTo>
                    <a:pt x="274701" y="558800"/>
                  </a:lnTo>
                  <a:cubicBezTo>
                    <a:pt x="122301" y="558673"/>
                    <a:pt x="0" y="432943"/>
                    <a:pt x="0" y="279400"/>
                  </a:cubicBezTo>
                  <a:lnTo>
                    <a:pt x="38100" y="279400"/>
                  </a:lnTo>
                  <a:lnTo>
                    <a:pt x="76200" y="279400"/>
                  </a:lnTo>
                  <a:lnTo>
                    <a:pt x="38100" y="279400"/>
                  </a:lnTo>
                  <a:lnTo>
                    <a:pt x="0" y="279400"/>
                  </a:lnTo>
                  <a:moveTo>
                    <a:pt x="76327" y="279400"/>
                  </a:moveTo>
                  <a:cubicBezTo>
                    <a:pt x="76327" y="300482"/>
                    <a:pt x="59182" y="317500"/>
                    <a:pt x="38227" y="317500"/>
                  </a:cubicBezTo>
                  <a:cubicBezTo>
                    <a:pt x="17272" y="317500"/>
                    <a:pt x="127" y="300355"/>
                    <a:pt x="127" y="279400"/>
                  </a:cubicBezTo>
                  <a:cubicBezTo>
                    <a:pt x="127" y="258445"/>
                    <a:pt x="17272" y="241300"/>
                    <a:pt x="38227" y="241300"/>
                  </a:cubicBezTo>
                  <a:cubicBezTo>
                    <a:pt x="59182" y="241300"/>
                    <a:pt x="76327" y="258445"/>
                    <a:pt x="76327" y="279400"/>
                  </a:cubicBezTo>
                  <a:cubicBezTo>
                    <a:pt x="76327" y="392303"/>
                    <a:pt x="165862" y="482473"/>
                    <a:pt x="274701" y="482473"/>
                  </a:cubicBezTo>
                  <a:cubicBezTo>
                    <a:pt x="383540" y="482473"/>
                    <a:pt x="473075" y="392176"/>
                    <a:pt x="473075" y="279400"/>
                  </a:cubicBezTo>
                  <a:cubicBezTo>
                    <a:pt x="473075" y="166624"/>
                    <a:pt x="383540" y="76327"/>
                    <a:pt x="274701" y="76327"/>
                  </a:cubicBezTo>
                  <a:lnTo>
                    <a:pt x="274701" y="38100"/>
                  </a:lnTo>
                  <a:lnTo>
                    <a:pt x="274701" y="76200"/>
                  </a:lnTo>
                  <a:cubicBezTo>
                    <a:pt x="165862" y="76327"/>
                    <a:pt x="76327" y="166497"/>
                    <a:pt x="76327" y="279400"/>
                  </a:cubicBezTo>
                  <a:close/>
                </a:path>
              </a:pathLst>
            </a:custGeom>
            <a:solidFill>
              <a:srgbClr val="397D5A"/>
            </a:solidFill>
          </p:spPr>
        </p:sp>
      </p:grpSp>
      <p:grpSp>
        <p:nvGrpSpPr>
          <p:cNvPr name="Group 14" id="14"/>
          <p:cNvGrpSpPr/>
          <p:nvPr/>
        </p:nvGrpSpPr>
        <p:grpSpPr>
          <a:xfrm rot="0">
            <a:off x="14513878" y="7124966"/>
            <a:ext cx="219315" cy="216656"/>
            <a:chOff x="0" y="0"/>
            <a:chExt cx="237600" cy="234720"/>
          </a:xfrm>
        </p:grpSpPr>
        <p:sp>
          <p:nvSpPr>
            <p:cNvPr name="Freeform 15" id="15"/>
            <p:cNvSpPr/>
            <p:nvPr/>
          </p:nvSpPr>
          <p:spPr>
            <a:xfrm flipH="false" flipV="false" rot="0">
              <a:off x="0" y="0"/>
              <a:ext cx="237490" cy="234696"/>
            </a:xfrm>
            <a:custGeom>
              <a:avLst/>
              <a:gdLst/>
              <a:ahLst/>
              <a:cxnLst/>
              <a:rect r="r" b="b" t="t" l="l"/>
              <a:pathLst>
                <a:path h="234696" w="237490">
                  <a:moveTo>
                    <a:pt x="0" y="117348"/>
                  </a:moveTo>
                  <a:cubicBezTo>
                    <a:pt x="0" y="52578"/>
                    <a:pt x="53213" y="0"/>
                    <a:pt x="118745" y="0"/>
                  </a:cubicBezTo>
                  <a:cubicBezTo>
                    <a:pt x="184277" y="0"/>
                    <a:pt x="237490" y="52578"/>
                    <a:pt x="237490" y="117348"/>
                  </a:cubicBezTo>
                  <a:cubicBezTo>
                    <a:pt x="237490" y="182118"/>
                    <a:pt x="184277" y="234696"/>
                    <a:pt x="118745" y="234696"/>
                  </a:cubicBezTo>
                  <a:cubicBezTo>
                    <a:pt x="53213" y="234696"/>
                    <a:pt x="0" y="182118"/>
                    <a:pt x="0" y="117348"/>
                  </a:cubicBezTo>
                  <a:close/>
                </a:path>
              </a:pathLst>
            </a:custGeom>
            <a:solidFill>
              <a:srgbClr val="397D5A"/>
            </a:solidFill>
          </p:spPr>
        </p:sp>
      </p:grpSp>
      <p:grpSp>
        <p:nvGrpSpPr>
          <p:cNvPr name="Group 16" id="16"/>
          <p:cNvGrpSpPr/>
          <p:nvPr/>
        </p:nvGrpSpPr>
        <p:grpSpPr>
          <a:xfrm rot="0">
            <a:off x="6562723" y="7039898"/>
            <a:ext cx="2224383" cy="2218402"/>
            <a:chOff x="0" y="0"/>
            <a:chExt cx="2409840" cy="2403360"/>
          </a:xfrm>
        </p:grpSpPr>
        <p:sp>
          <p:nvSpPr>
            <p:cNvPr name="Freeform 17" id="17"/>
            <p:cNvSpPr/>
            <p:nvPr/>
          </p:nvSpPr>
          <p:spPr>
            <a:xfrm flipH="false" flipV="false" rot="0">
              <a:off x="0" y="0"/>
              <a:ext cx="2409952" cy="2403348"/>
            </a:xfrm>
            <a:custGeom>
              <a:avLst/>
              <a:gdLst/>
              <a:ahLst/>
              <a:cxnLst/>
              <a:rect r="r" b="b" t="t" l="l"/>
              <a:pathLst>
                <a:path h="2403348" w="2409952">
                  <a:moveTo>
                    <a:pt x="0" y="1201674"/>
                  </a:moveTo>
                  <a:cubicBezTo>
                    <a:pt x="0" y="537972"/>
                    <a:pt x="539496" y="0"/>
                    <a:pt x="1204976" y="0"/>
                  </a:cubicBezTo>
                  <a:cubicBezTo>
                    <a:pt x="1870456" y="0"/>
                    <a:pt x="2409952" y="537972"/>
                    <a:pt x="2409952" y="1201674"/>
                  </a:cubicBezTo>
                  <a:cubicBezTo>
                    <a:pt x="2409952" y="1865376"/>
                    <a:pt x="1870456" y="2403348"/>
                    <a:pt x="1204976" y="2403348"/>
                  </a:cubicBezTo>
                  <a:cubicBezTo>
                    <a:pt x="539496" y="2403348"/>
                    <a:pt x="0" y="1865376"/>
                    <a:pt x="0" y="1201674"/>
                  </a:cubicBezTo>
                  <a:close/>
                </a:path>
              </a:pathLst>
            </a:custGeom>
            <a:solidFill>
              <a:srgbClr val="397D5A"/>
            </a:solidFill>
          </p:spPr>
        </p:sp>
      </p:grpSp>
      <p:grpSp>
        <p:nvGrpSpPr>
          <p:cNvPr name="Group 18" id="18"/>
          <p:cNvGrpSpPr/>
          <p:nvPr/>
        </p:nvGrpSpPr>
        <p:grpSpPr>
          <a:xfrm rot="0">
            <a:off x="8942620" y="6975433"/>
            <a:ext cx="507082" cy="515722"/>
            <a:chOff x="0" y="0"/>
            <a:chExt cx="549360" cy="558720"/>
          </a:xfrm>
        </p:grpSpPr>
        <p:sp>
          <p:nvSpPr>
            <p:cNvPr name="Freeform 19" id="19"/>
            <p:cNvSpPr/>
            <p:nvPr/>
          </p:nvSpPr>
          <p:spPr>
            <a:xfrm flipH="false" flipV="false" rot="0">
              <a:off x="38100" y="38100"/>
              <a:ext cx="473075" cy="482473"/>
            </a:xfrm>
            <a:custGeom>
              <a:avLst/>
              <a:gdLst/>
              <a:ahLst/>
              <a:cxnLst/>
              <a:rect r="r" b="b" t="t" l="l"/>
              <a:pathLst>
                <a:path h="482473" w="473075">
                  <a:moveTo>
                    <a:pt x="0" y="241300"/>
                  </a:moveTo>
                  <a:cubicBezTo>
                    <a:pt x="0" y="108077"/>
                    <a:pt x="105918" y="0"/>
                    <a:pt x="236601" y="0"/>
                  </a:cubicBezTo>
                  <a:cubicBezTo>
                    <a:pt x="367284" y="0"/>
                    <a:pt x="473075" y="108077"/>
                    <a:pt x="473075" y="241300"/>
                  </a:cubicBezTo>
                  <a:cubicBezTo>
                    <a:pt x="473075" y="374523"/>
                    <a:pt x="367157" y="482473"/>
                    <a:pt x="236601" y="482473"/>
                  </a:cubicBezTo>
                  <a:cubicBezTo>
                    <a:pt x="106045" y="482473"/>
                    <a:pt x="0" y="374523"/>
                    <a:pt x="0" y="241300"/>
                  </a:cubicBezTo>
                  <a:close/>
                </a:path>
              </a:pathLst>
            </a:custGeom>
            <a:solidFill>
              <a:srgbClr val="FFFFFF"/>
            </a:solidFill>
          </p:spPr>
        </p:sp>
        <p:sp>
          <p:nvSpPr>
            <p:cNvPr name="Freeform 20" id="20"/>
            <p:cNvSpPr/>
            <p:nvPr/>
          </p:nvSpPr>
          <p:spPr>
            <a:xfrm flipH="false" flipV="false" rot="0">
              <a:off x="0" y="0"/>
              <a:ext cx="549402" cy="558800"/>
            </a:xfrm>
            <a:custGeom>
              <a:avLst/>
              <a:gdLst/>
              <a:ahLst/>
              <a:cxnLst/>
              <a:rect r="r" b="b" t="t" l="l"/>
              <a:pathLst>
                <a:path h="558800" w="549402">
                  <a:moveTo>
                    <a:pt x="0" y="279400"/>
                  </a:moveTo>
                  <a:cubicBezTo>
                    <a:pt x="0" y="125730"/>
                    <a:pt x="122301" y="0"/>
                    <a:pt x="274701" y="0"/>
                  </a:cubicBezTo>
                  <a:lnTo>
                    <a:pt x="274701" y="38100"/>
                  </a:lnTo>
                  <a:lnTo>
                    <a:pt x="274701" y="0"/>
                  </a:lnTo>
                  <a:cubicBezTo>
                    <a:pt x="427101" y="0"/>
                    <a:pt x="549402" y="125730"/>
                    <a:pt x="549402" y="279400"/>
                  </a:cubicBezTo>
                  <a:lnTo>
                    <a:pt x="511302" y="279400"/>
                  </a:lnTo>
                  <a:lnTo>
                    <a:pt x="549402" y="279400"/>
                  </a:lnTo>
                  <a:cubicBezTo>
                    <a:pt x="549402" y="432943"/>
                    <a:pt x="427101" y="558800"/>
                    <a:pt x="274701" y="558800"/>
                  </a:cubicBezTo>
                  <a:lnTo>
                    <a:pt x="274701" y="520700"/>
                  </a:lnTo>
                  <a:lnTo>
                    <a:pt x="274701" y="558800"/>
                  </a:lnTo>
                  <a:cubicBezTo>
                    <a:pt x="122301" y="558673"/>
                    <a:pt x="0" y="432943"/>
                    <a:pt x="0" y="279400"/>
                  </a:cubicBezTo>
                  <a:lnTo>
                    <a:pt x="38100" y="279400"/>
                  </a:lnTo>
                  <a:lnTo>
                    <a:pt x="76200" y="279400"/>
                  </a:lnTo>
                  <a:lnTo>
                    <a:pt x="38100" y="279400"/>
                  </a:lnTo>
                  <a:lnTo>
                    <a:pt x="0" y="279400"/>
                  </a:lnTo>
                  <a:moveTo>
                    <a:pt x="76327" y="279400"/>
                  </a:moveTo>
                  <a:cubicBezTo>
                    <a:pt x="76327" y="300482"/>
                    <a:pt x="59182" y="317500"/>
                    <a:pt x="38227" y="317500"/>
                  </a:cubicBezTo>
                  <a:cubicBezTo>
                    <a:pt x="17272" y="317500"/>
                    <a:pt x="127" y="300355"/>
                    <a:pt x="127" y="279400"/>
                  </a:cubicBezTo>
                  <a:cubicBezTo>
                    <a:pt x="127" y="258445"/>
                    <a:pt x="17272" y="241300"/>
                    <a:pt x="38227" y="241300"/>
                  </a:cubicBezTo>
                  <a:cubicBezTo>
                    <a:pt x="59182" y="241300"/>
                    <a:pt x="76327" y="258445"/>
                    <a:pt x="76327" y="279400"/>
                  </a:cubicBezTo>
                  <a:cubicBezTo>
                    <a:pt x="76327" y="392303"/>
                    <a:pt x="165862" y="482473"/>
                    <a:pt x="274701" y="482473"/>
                  </a:cubicBezTo>
                  <a:cubicBezTo>
                    <a:pt x="383540" y="482473"/>
                    <a:pt x="473075" y="392176"/>
                    <a:pt x="473075" y="279400"/>
                  </a:cubicBezTo>
                  <a:cubicBezTo>
                    <a:pt x="473075" y="166624"/>
                    <a:pt x="383540" y="76327"/>
                    <a:pt x="274701" y="76327"/>
                  </a:cubicBezTo>
                  <a:lnTo>
                    <a:pt x="274701" y="38100"/>
                  </a:lnTo>
                  <a:lnTo>
                    <a:pt x="274701" y="76200"/>
                  </a:lnTo>
                  <a:cubicBezTo>
                    <a:pt x="165862" y="76327"/>
                    <a:pt x="76327" y="166497"/>
                    <a:pt x="76327" y="279400"/>
                  </a:cubicBezTo>
                  <a:close/>
                </a:path>
              </a:pathLst>
            </a:custGeom>
            <a:solidFill>
              <a:srgbClr val="397D5A"/>
            </a:solidFill>
          </p:spPr>
        </p:sp>
      </p:grpSp>
      <p:grpSp>
        <p:nvGrpSpPr>
          <p:cNvPr name="Group 21" id="21"/>
          <p:cNvGrpSpPr/>
          <p:nvPr/>
        </p:nvGrpSpPr>
        <p:grpSpPr>
          <a:xfrm rot="0">
            <a:off x="9088830" y="7124966"/>
            <a:ext cx="219979" cy="216656"/>
            <a:chOff x="0" y="0"/>
            <a:chExt cx="238320" cy="234720"/>
          </a:xfrm>
        </p:grpSpPr>
        <p:sp>
          <p:nvSpPr>
            <p:cNvPr name="Freeform 22" id="22"/>
            <p:cNvSpPr/>
            <p:nvPr/>
          </p:nvSpPr>
          <p:spPr>
            <a:xfrm flipH="false" flipV="false" rot="0">
              <a:off x="0" y="0"/>
              <a:ext cx="238252" cy="234696"/>
            </a:xfrm>
            <a:custGeom>
              <a:avLst/>
              <a:gdLst/>
              <a:ahLst/>
              <a:cxnLst/>
              <a:rect r="r" b="b" t="t" l="l"/>
              <a:pathLst>
                <a:path h="234696" w="238252">
                  <a:moveTo>
                    <a:pt x="0" y="117348"/>
                  </a:moveTo>
                  <a:cubicBezTo>
                    <a:pt x="0" y="52578"/>
                    <a:pt x="53340" y="0"/>
                    <a:pt x="119126" y="0"/>
                  </a:cubicBezTo>
                  <a:cubicBezTo>
                    <a:pt x="184912" y="0"/>
                    <a:pt x="238252" y="52578"/>
                    <a:pt x="238252" y="117348"/>
                  </a:cubicBezTo>
                  <a:cubicBezTo>
                    <a:pt x="238252" y="182118"/>
                    <a:pt x="184912" y="234696"/>
                    <a:pt x="119126" y="234696"/>
                  </a:cubicBezTo>
                  <a:cubicBezTo>
                    <a:pt x="53340" y="234696"/>
                    <a:pt x="0" y="182118"/>
                    <a:pt x="0" y="117348"/>
                  </a:cubicBezTo>
                  <a:close/>
                </a:path>
              </a:pathLst>
            </a:custGeom>
            <a:solidFill>
              <a:srgbClr val="397D5A"/>
            </a:solidFill>
          </p:spPr>
        </p:sp>
      </p:grpSp>
      <p:grpSp>
        <p:nvGrpSpPr>
          <p:cNvPr name="Group 23" id="23"/>
          <p:cNvGrpSpPr/>
          <p:nvPr/>
        </p:nvGrpSpPr>
        <p:grpSpPr>
          <a:xfrm rot="0">
            <a:off x="6562723" y="2145857"/>
            <a:ext cx="2224383" cy="2218402"/>
            <a:chOff x="0" y="0"/>
            <a:chExt cx="2409840" cy="2403360"/>
          </a:xfrm>
        </p:grpSpPr>
        <p:sp>
          <p:nvSpPr>
            <p:cNvPr name="Freeform 24" id="24"/>
            <p:cNvSpPr/>
            <p:nvPr/>
          </p:nvSpPr>
          <p:spPr>
            <a:xfrm flipH="false" flipV="false" rot="0">
              <a:off x="0" y="0"/>
              <a:ext cx="2409952" cy="2403348"/>
            </a:xfrm>
            <a:custGeom>
              <a:avLst/>
              <a:gdLst/>
              <a:ahLst/>
              <a:cxnLst/>
              <a:rect r="r" b="b" t="t" l="l"/>
              <a:pathLst>
                <a:path h="2403348" w="2409952">
                  <a:moveTo>
                    <a:pt x="0" y="1201674"/>
                  </a:moveTo>
                  <a:cubicBezTo>
                    <a:pt x="0" y="537972"/>
                    <a:pt x="539496" y="0"/>
                    <a:pt x="1204976" y="0"/>
                  </a:cubicBezTo>
                  <a:cubicBezTo>
                    <a:pt x="1870456" y="0"/>
                    <a:pt x="2409952" y="537972"/>
                    <a:pt x="2409952" y="1201674"/>
                  </a:cubicBezTo>
                  <a:cubicBezTo>
                    <a:pt x="2409952" y="1865376"/>
                    <a:pt x="1870456" y="2403348"/>
                    <a:pt x="1204976" y="2403348"/>
                  </a:cubicBezTo>
                  <a:cubicBezTo>
                    <a:pt x="539496" y="2403348"/>
                    <a:pt x="0" y="1865376"/>
                    <a:pt x="0" y="1201674"/>
                  </a:cubicBezTo>
                  <a:close/>
                </a:path>
              </a:pathLst>
            </a:custGeom>
            <a:solidFill>
              <a:srgbClr val="397D5A"/>
            </a:solidFill>
          </p:spPr>
        </p:sp>
      </p:grpSp>
      <p:grpSp>
        <p:nvGrpSpPr>
          <p:cNvPr name="Group 25" id="25"/>
          <p:cNvGrpSpPr/>
          <p:nvPr/>
        </p:nvGrpSpPr>
        <p:grpSpPr>
          <a:xfrm rot="0">
            <a:off x="8942620" y="3913002"/>
            <a:ext cx="507082" cy="515722"/>
            <a:chOff x="0" y="0"/>
            <a:chExt cx="549360" cy="558720"/>
          </a:xfrm>
        </p:grpSpPr>
        <p:sp>
          <p:nvSpPr>
            <p:cNvPr name="Freeform 26" id="26"/>
            <p:cNvSpPr/>
            <p:nvPr/>
          </p:nvSpPr>
          <p:spPr>
            <a:xfrm flipH="false" flipV="false" rot="0">
              <a:off x="38100" y="38100"/>
              <a:ext cx="473075" cy="482473"/>
            </a:xfrm>
            <a:custGeom>
              <a:avLst/>
              <a:gdLst/>
              <a:ahLst/>
              <a:cxnLst/>
              <a:rect r="r" b="b" t="t" l="l"/>
              <a:pathLst>
                <a:path h="482473" w="473075">
                  <a:moveTo>
                    <a:pt x="0" y="241300"/>
                  </a:moveTo>
                  <a:cubicBezTo>
                    <a:pt x="0" y="108077"/>
                    <a:pt x="105918" y="0"/>
                    <a:pt x="236601" y="0"/>
                  </a:cubicBezTo>
                  <a:cubicBezTo>
                    <a:pt x="367284" y="0"/>
                    <a:pt x="473075" y="108077"/>
                    <a:pt x="473075" y="241300"/>
                  </a:cubicBezTo>
                  <a:cubicBezTo>
                    <a:pt x="473075" y="374523"/>
                    <a:pt x="367157" y="482473"/>
                    <a:pt x="236601" y="482473"/>
                  </a:cubicBezTo>
                  <a:cubicBezTo>
                    <a:pt x="106045" y="482473"/>
                    <a:pt x="0" y="374523"/>
                    <a:pt x="0" y="241300"/>
                  </a:cubicBezTo>
                  <a:close/>
                </a:path>
              </a:pathLst>
            </a:custGeom>
            <a:solidFill>
              <a:srgbClr val="FFFFFF"/>
            </a:solidFill>
          </p:spPr>
        </p:sp>
        <p:sp>
          <p:nvSpPr>
            <p:cNvPr name="Freeform 27" id="27"/>
            <p:cNvSpPr/>
            <p:nvPr/>
          </p:nvSpPr>
          <p:spPr>
            <a:xfrm flipH="false" flipV="false" rot="0">
              <a:off x="0" y="0"/>
              <a:ext cx="549402" cy="558800"/>
            </a:xfrm>
            <a:custGeom>
              <a:avLst/>
              <a:gdLst/>
              <a:ahLst/>
              <a:cxnLst/>
              <a:rect r="r" b="b" t="t" l="l"/>
              <a:pathLst>
                <a:path h="558800" w="549402">
                  <a:moveTo>
                    <a:pt x="0" y="279400"/>
                  </a:moveTo>
                  <a:cubicBezTo>
                    <a:pt x="0" y="125730"/>
                    <a:pt x="122301" y="0"/>
                    <a:pt x="274701" y="0"/>
                  </a:cubicBezTo>
                  <a:lnTo>
                    <a:pt x="274701" y="38100"/>
                  </a:lnTo>
                  <a:lnTo>
                    <a:pt x="274701" y="0"/>
                  </a:lnTo>
                  <a:cubicBezTo>
                    <a:pt x="427101" y="0"/>
                    <a:pt x="549402" y="125730"/>
                    <a:pt x="549402" y="279400"/>
                  </a:cubicBezTo>
                  <a:lnTo>
                    <a:pt x="511302" y="279400"/>
                  </a:lnTo>
                  <a:lnTo>
                    <a:pt x="549402" y="279400"/>
                  </a:lnTo>
                  <a:cubicBezTo>
                    <a:pt x="549402" y="432943"/>
                    <a:pt x="427101" y="558800"/>
                    <a:pt x="274701" y="558800"/>
                  </a:cubicBezTo>
                  <a:lnTo>
                    <a:pt x="274701" y="520700"/>
                  </a:lnTo>
                  <a:lnTo>
                    <a:pt x="274701" y="558800"/>
                  </a:lnTo>
                  <a:cubicBezTo>
                    <a:pt x="122301" y="558673"/>
                    <a:pt x="0" y="432943"/>
                    <a:pt x="0" y="279400"/>
                  </a:cubicBezTo>
                  <a:lnTo>
                    <a:pt x="38100" y="279400"/>
                  </a:lnTo>
                  <a:lnTo>
                    <a:pt x="76200" y="279400"/>
                  </a:lnTo>
                  <a:lnTo>
                    <a:pt x="38100" y="279400"/>
                  </a:lnTo>
                  <a:lnTo>
                    <a:pt x="0" y="279400"/>
                  </a:lnTo>
                  <a:moveTo>
                    <a:pt x="76327" y="279400"/>
                  </a:moveTo>
                  <a:cubicBezTo>
                    <a:pt x="76327" y="300482"/>
                    <a:pt x="59182" y="317500"/>
                    <a:pt x="38227" y="317500"/>
                  </a:cubicBezTo>
                  <a:cubicBezTo>
                    <a:pt x="17272" y="317500"/>
                    <a:pt x="127" y="300355"/>
                    <a:pt x="127" y="279400"/>
                  </a:cubicBezTo>
                  <a:cubicBezTo>
                    <a:pt x="127" y="258445"/>
                    <a:pt x="17272" y="241300"/>
                    <a:pt x="38227" y="241300"/>
                  </a:cubicBezTo>
                  <a:cubicBezTo>
                    <a:pt x="59182" y="241300"/>
                    <a:pt x="76327" y="258445"/>
                    <a:pt x="76327" y="279400"/>
                  </a:cubicBezTo>
                  <a:cubicBezTo>
                    <a:pt x="76327" y="392303"/>
                    <a:pt x="165862" y="482473"/>
                    <a:pt x="274701" y="482473"/>
                  </a:cubicBezTo>
                  <a:cubicBezTo>
                    <a:pt x="383540" y="482473"/>
                    <a:pt x="473075" y="392176"/>
                    <a:pt x="473075" y="279400"/>
                  </a:cubicBezTo>
                  <a:cubicBezTo>
                    <a:pt x="473075" y="166624"/>
                    <a:pt x="383540" y="76327"/>
                    <a:pt x="274701" y="76327"/>
                  </a:cubicBezTo>
                  <a:lnTo>
                    <a:pt x="274701" y="38100"/>
                  </a:lnTo>
                  <a:lnTo>
                    <a:pt x="274701" y="76200"/>
                  </a:lnTo>
                  <a:cubicBezTo>
                    <a:pt x="165862" y="76327"/>
                    <a:pt x="76327" y="166497"/>
                    <a:pt x="76327" y="279400"/>
                  </a:cubicBezTo>
                  <a:close/>
                </a:path>
              </a:pathLst>
            </a:custGeom>
            <a:solidFill>
              <a:srgbClr val="397D5A"/>
            </a:solidFill>
          </p:spPr>
        </p:sp>
      </p:grpSp>
      <p:grpSp>
        <p:nvGrpSpPr>
          <p:cNvPr name="Group 28" id="28"/>
          <p:cNvGrpSpPr/>
          <p:nvPr/>
        </p:nvGrpSpPr>
        <p:grpSpPr>
          <a:xfrm rot="0">
            <a:off x="14516869" y="4062535"/>
            <a:ext cx="219315" cy="216656"/>
            <a:chOff x="0" y="0"/>
            <a:chExt cx="237600" cy="234720"/>
          </a:xfrm>
        </p:grpSpPr>
        <p:sp>
          <p:nvSpPr>
            <p:cNvPr name="Freeform 29" id="29"/>
            <p:cNvSpPr/>
            <p:nvPr/>
          </p:nvSpPr>
          <p:spPr>
            <a:xfrm flipH="false" flipV="false" rot="0">
              <a:off x="0" y="0"/>
              <a:ext cx="237490" cy="234696"/>
            </a:xfrm>
            <a:custGeom>
              <a:avLst/>
              <a:gdLst/>
              <a:ahLst/>
              <a:cxnLst/>
              <a:rect r="r" b="b" t="t" l="l"/>
              <a:pathLst>
                <a:path h="234696" w="237490">
                  <a:moveTo>
                    <a:pt x="0" y="117348"/>
                  </a:moveTo>
                  <a:cubicBezTo>
                    <a:pt x="0" y="52578"/>
                    <a:pt x="53213" y="0"/>
                    <a:pt x="118745" y="0"/>
                  </a:cubicBezTo>
                  <a:cubicBezTo>
                    <a:pt x="184277" y="0"/>
                    <a:pt x="237490" y="52578"/>
                    <a:pt x="237490" y="117348"/>
                  </a:cubicBezTo>
                  <a:cubicBezTo>
                    <a:pt x="237490" y="182118"/>
                    <a:pt x="184277" y="234696"/>
                    <a:pt x="118745" y="234696"/>
                  </a:cubicBezTo>
                  <a:cubicBezTo>
                    <a:pt x="53213" y="234696"/>
                    <a:pt x="0" y="182118"/>
                    <a:pt x="0" y="117348"/>
                  </a:cubicBezTo>
                  <a:close/>
                </a:path>
              </a:pathLst>
            </a:custGeom>
            <a:solidFill>
              <a:srgbClr val="397D5A"/>
            </a:solidFill>
          </p:spPr>
        </p:sp>
      </p:grpSp>
      <p:grpSp>
        <p:nvGrpSpPr>
          <p:cNvPr name="Group 30" id="30"/>
          <p:cNvGrpSpPr/>
          <p:nvPr/>
        </p:nvGrpSpPr>
        <p:grpSpPr>
          <a:xfrm rot="0">
            <a:off x="9089494" y="4062535"/>
            <a:ext cx="219315" cy="216656"/>
            <a:chOff x="0" y="0"/>
            <a:chExt cx="237600" cy="234720"/>
          </a:xfrm>
        </p:grpSpPr>
        <p:sp>
          <p:nvSpPr>
            <p:cNvPr name="Freeform 31" id="31"/>
            <p:cNvSpPr/>
            <p:nvPr/>
          </p:nvSpPr>
          <p:spPr>
            <a:xfrm flipH="false" flipV="false" rot="0">
              <a:off x="0" y="0"/>
              <a:ext cx="237490" cy="234696"/>
            </a:xfrm>
            <a:custGeom>
              <a:avLst/>
              <a:gdLst/>
              <a:ahLst/>
              <a:cxnLst/>
              <a:rect r="r" b="b" t="t" l="l"/>
              <a:pathLst>
                <a:path h="234696" w="237490">
                  <a:moveTo>
                    <a:pt x="0" y="117348"/>
                  </a:moveTo>
                  <a:cubicBezTo>
                    <a:pt x="0" y="52578"/>
                    <a:pt x="53213" y="0"/>
                    <a:pt x="118745" y="0"/>
                  </a:cubicBezTo>
                  <a:cubicBezTo>
                    <a:pt x="184277" y="0"/>
                    <a:pt x="237490" y="52578"/>
                    <a:pt x="237490" y="117348"/>
                  </a:cubicBezTo>
                  <a:cubicBezTo>
                    <a:pt x="237490" y="182118"/>
                    <a:pt x="184277" y="234696"/>
                    <a:pt x="118745" y="234696"/>
                  </a:cubicBezTo>
                  <a:cubicBezTo>
                    <a:pt x="53213" y="234696"/>
                    <a:pt x="0" y="182118"/>
                    <a:pt x="0" y="117348"/>
                  </a:cubicBezTo>
                  <a:close/>
                </a:path>
              </a:pathLst>
            </a:custGeom>
            <a:solidFill>
              <a:srgbClr val="397D5A"/>
            </a:solidFill>
          </p:spPr>
        </p:sp>
      </p:grpSp>
      <p:sp>
        <p:nvSpPr>
          <p:cNvPr name="Freeform 32" id="32"/>
          <p:cNvSpPr/>
          <p:nvPr/>
        </p:nvSpPr>
        <p:spPr>
          <a:xfrm flipH="false" flipV="false" rot="0">
            <a:off x="15398008" y="7491155"/>
            <a:ext cx="1489037" cy="1302230"/>
          </a:xfrm>
          <a:custGeom>
            <a:avLst/>
            <a:gdLst/>
            <a:ahLst/>
            <a:cxnLst/>
            <a:rect r="r" b="b" t="t" l="l"/>
            <a:pathLst>
              <a:path h="1302230" w="1489037">
                <a:moveTo>
                  <a:pt x="0" y="0"/>
                </a:moveTo>
                <a:lnTo>
                  <a:pt x="1489037" y="0"/>
                </a:lnTo>
                <a:lnTo>
                  <a:pt x="1489037" y="1302230"/>
                </a:lnTo>
                <a:lnTo>
                  <a:pt x="0" y="130223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3" id="33"/>
          <p:cNvSpPr/>
          <p:nvPr/>
        </p:nvSpPr>
        <p:spPr>
          <a:xfrm flipH="false" flipV="false" rot="0">
            <a:off x="15398008" y="2676676"/>
            <a:ext cx="1498866" cy="1205944"/>
          </a:xfrm>
          <a:custGeom>
            <a:avLst/>
            <a:gdLst/>
            <a:ahLst/>
            <a:cxnLst/>
            <a:rect r="r" b="b" t="t" l="l"/>
            <a:pathLst>
              <a:path h="1205944" w="1498866">
                <a:moveTo>
                  <a:pt x="0" y="0"/>
                </a:moveTo>
                <a:lnTo>
                  <a:pt x="1498866" y="0"/>
                </a:lnTo>
                <a:lnTo>
                  <a:pt x="1498866" y="1205944"/>
                </a:lnTo>
                <a:lnTo>
                  <a:pt x="0" y="120594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34" id="34"/>
          <p:cNvSpPr/>
          <p:nvPr/>
        </p:nvSpPr>
        <p:spPr>
          <a:xfrm flipH="false" flipV="false" rot="0">
            <a:off x="6987774" y="2605605"/>
            <a:ext cx="1408888" cy="1280807"/>
          </a:xfrm>
          <a:custGeom>
            <a:avLst/>
            <a:gdLst/>
            <a:ahLst/>
            <a:cxnLst/>
            <a:rect r="r" b="b" t="t" l="l"/>
            <a:pathLst>
              <a:path h="1280807" w="1408888">
                <a:moveTo>
                  <a:pt x="0" y="0"/>
                </a:moveTo>
                <a:lnTo>
                  <a:pt x="1408888" y="0"/>
                </a:lnTo>
                <a:lnTo>
                  <a:pt x="1408888" y="1280807"/>
                </a:lnTo>
                <a:lnTo>
                  <a:pt x="0" y="128080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35" id="35"/>
          <p:cNvSpPr/>
          <p:nvPr/>
        </p:nvSpPr>
        <p:spPr>
          <a:xfrm flipH="false" flipV="false" rot="0">
            <a:off x="6927575" y="7587964"/>
            <a:ext cx="1469087" cy="1268924"/>
          </a:xfrm>
          <a:custGeom>
            <a:avLst/>
            <a:gdLst/>
            <a:ahLst/>
            <a:cxnLst/>
            <a:rect r="r" b="b" t="t" l="l"/>
            <a:pathLst>
              <a:path h="1268924" w="1469087">
                <a:moveTo>
                  <a:pt x="0" y="0"/>
                </a:moveTo>
                <a:lnTo>
                  <a:pt x="1469087" y="0"/>
                </a:lnTo>
                <a:lnTo>
                  <a:pt x="1469087" y="1268924"/>
                </a:lnTo>
                <a:lnTo>
                  <a:pt x="0" y="1268924"/>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36" id="36"/>
          <p:cNvGrpSpPr/>
          <p:nvPr/>
        </p:nvGrpSpPr>
        <p:grpSpPr>
          <a:xfrm rot="0">
            <a:off x="9655291" y="3446026"/>
            <a:ext cx="4512106" cy="4512106"/>
            <a:chOff x="0" y="0"/>
            <a:chExt cx="812800" cy="812800"/>
          </a:xfrm>
        </p:grpSpPr>
        <p:sp>
          <p:nvSpPr>
            <p:cNvPr name="Freeform 37" id="37"/>
            <p:cNvSpPr/>
            <p:nvPr/>
          </p:nvSpPr>
          <p:spPr>
            <a:xfrm flipH="false" flipV="false" rot="0">
              <a:off x="1813" y="0"/>
              <a:ext cx="809173" cy="812800"/>
            </a:xfrm>
            <a:custGeom>
              <a:avLst/>
              <a:gdLst/>
              <a:ahLst/>
              <a:cxnLst/>
              <a:rect r="r" b="b" t="t" l="l"/>
              <a:pathLst>
                <a:path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FFFFFF"/>
            </a:solidFill>
            <a:ln w="190500">
              <a:solidFill>
                <a:srgbClr val="397D5A"/>
              </a:solidFill>
            </a:ln>
          </p:spPr>
        </p:sp>
        <p:sp>
          <p:nvSpPr>
            <p:cNvPr name="TextBox 38" id="38"/>
            <p:cNvSpPr txBox="true"/>
            <p:nvPr/>
          </p:nvSpPr>
          <p:spPr>
            <a:xfrm>
              <a:off x="76200" y="57150"/>
              <a:ext cx="660400" cy="679450"/>
            </a:xfrm>
            <a:prstGeom prst="rect">
              <a:avLst/>
            </a:prstGeom>
          </p:spPr>
          <p:txBody>
            <a:bodyPr anchor="ctr" rtlCol="false" tIns="50800" lIns="50800" bIns="50800" rIns="50800"/>
            <a:lstStyle/>
            <a:p>
              <a:pPr algn="ctr">
                <a:lnSpc>
                  <a:spcPts val="2859"/>
                </a:lnSpc>
              </a:pPr>
            </a:p>
          </p:txBody>
        </p:sp>
      </p:grpSp>
      <p:sp>
        <p:nvSpPr>
          <p:cNvPr name="TextBox 39" id="39"/>
          <p:cNvSpPr txBox="true"/>
          <p:nvPr/>
        </p:nvSpPr>
        <p:spPr>
          <a:xfrm rot="0">
            <a:off x="1482178" y="1449530"/>
            <a:ext cx="5150121" cy="1063707"/>
          </a:xfrm>
          <a:prstGeom prst="rect">
            <a:avLst/>
          </a:prstGeom>
        </p:spPr>
        <p:txBody>
          <a:bodyPr anchor="t" rtlCol="false" tIns="0" lIns="0" bIns="0" rIns="0">
            <a:spAutoFit/>
          </a:bodyPr>
          <a:lstStyle/>
          <a:p>
            <a:pPr algn="l" marL="0" indent="0" lvl="0">
              <a:lnSpc>
                <a:spcPts val="7956"/>
              </a:lnSpc>
              <a:spcBef>
                <a:spcPct val="0"/>
              </a:spcBef>
            </a:pPr>
            <a:r>
              <a:rPr lang="en-US" sz="5765" spc="565">
                <a:solidFill>
                  <a:srgbClr val="231F20"/>
                </a:solidFill>
                <a:latin typeface="Codec Pro ExtraBold"/>
              </a:rPr>
              <a:t>Objectives </a:t>
            </a:r>
          </a:p>
        </p:txBody>
      </p:sp>
      <p:sp>
        <p:nvSpPr>
          <p:cNvPr name="Freeform 40" id="40"/>
          <p:cNvSpPr/>
          <p:nvPr/>
        </p:nvSpPr>
        <p:spPr>
          <a:xfrm flipH="false" flipV="false" rot="0">
            <a:off x="11285417" y="4601281"/>
            <a:ext cx="1251853" cy="1303541"/>
          </a:xfrm>
          <a:custGeom>
            <a:avLst/>
            <a:gdLst/>
            <a:ahLst/>
            <a:cxnLst/>
            <a:rect r="r" b="b" t="t" l="l"/>
            <a:pathLst>
              <a:path h="1303541" w="1251853">
                <a:moveTo>
                  <a:pt x="0" y="0"/>
                </a:moveTo>
                <a:lnTo>
                  <a:pt x="1251853" y="0"/>
                </a:lnTo>
                <a:lnTo>
                  <a:pt x="1251853" y="1303541"/>
                </a:lnTo>
                <a:lnTo>
                  <a:pt x="0" y="1303541"/>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41" id="41"/>
          <p:cNvSpPr txBox="true"/>
          <p:nvPr/>
        </p:nvSpPr>
        <p:spPr>
          <a:xfrm rot="0">
            <a:off x="10426816" y="5819097"/>
            <a:ext cx="2969056" cy="1553890"/>
          </a:xfrm>
          <a:prstGeom prst="rect">
            <a:avLst/>
          </a:prstGeom>
        </p:spPr>
        <p:txBody>
          <a:bodyPr anchor="t" rtlCol="false" tIns="0" lIns="0" bIns="0" rIns="0">
            <a:spAutoFit/>
          </a:bodyPr>
          <a:lstStyle/>
          <a:p>
            <a:pPr algn="ctr">
              <a:lnSpc>
                <a:spcPts val="6227"/>
              </a:lnSpc>
            </a:pPr>
            <a:r>
              <a:rPr lang="en-US" sz="4448" spc="222">
                <a:solidFill>
                  <a:srgbClr val="1C5739"/>
                </a:solidFill>
                <a:latin typeface="Open Sauce"/>
              </a:rPr>
              <a:t>smart home</a:t>
            </a:r>
          </a:p>
        </p:txBody>
      </p:sp>
      <p:sp>
        <p:nvSpPr>
          <p:cNvPr name="TextBox 42" id="42"/>
          <p:cNvSpPr txBox="true"/>
          <p:nvPr/>
        </p:nvSpPr>
        <p:spPr>
          <a:xfrm rot="0">
            <a:off x="1721824" y="2403063"/>
            <a:ext cx="3465904" cy="376507"/>
          </a:xfrm>
          <a:prstGeom prst="rect">
            <a:avLst/>
          </a:prstGeom>
        </p:spPr>
        <p:txBody>
          <a:bodyPr anchor="t" rtlCol="false" tIns="0" lIns="0" bIns="0" rIns="0">
            <a:spAutoFit/>
          </a:bodyPr>
          <a:lstStyle/>
          <a:p>
            <a:pPr marL="0" indent="0" lvl="0">
              <a:lnSpc>
                <a:spcPts val="3199"/>
              </a:lnSpc>
              <a:spcBef>
                <a:spcPct val="0"/>
              </a:spcBef>
            </a:pPr>
            <a:r>
              <a:rPr lang="en-US" sz="2318" spc="227">
                <a:solidFill>
                  <a:srgbClr val="397D5A"/>
                </a:solidFill>
                <a:latin typeface="Open Sauce Bold"/>
              </a:rPr>
              <a:t>Objective 01</a:t>
            </a:r>
          </a:p>
        </p:txBody>
      </p:sp>
      <p:sp>
        <p:nvSpPr>
          <p:cNvPr name="TextBox 43" id="43"/>
          <p:cNvSpPr txBox="true"/>
          <p:nvPr/>
        </p:nvSpPr>
        <p:spPr>
          <a:xfrm rot="0">
            <a:off x="1334576" y="6610329"/>
            <a:ext cx="3465904" cy="376507"/>
          </a:xfrm>
          <a:prstGeom prst="rect">
            <a:avLst/>
          </a:prstGeom>
        </p:spPr>
        <p:txBody>
          <a:bodyPr anchor="t" rtlCol="false" tIns="0" lIns="0" bIns="0" rIns="0">
            <a:spAutoFit/>
          </a:bodyPr>
          <a:lstStyle/>
          <a:p>
            <a:pPr marL="0" indent="0" lvl="0">
              <a:lnSpc>
                <a:spcPts val="3199"/>
              </a:lnSpc>
              <a:spcBef>
                <a:spcPct val="0"/>
              </a:spcBef>
            </a:pPr>
            <a:r>
              <a:rPr lang="en-US" sz="2318" spc="227">
                <a:solidFill>
                  <a:srgbClr val="397D5A"/>
                </a:solidFill>
                <a:latin typeface="Open Sauce Bold"/>
              </a:rPr>
              <a:t>Objective 02</a:t>
            </a:r>
          </a:p>
        </p:txBody>
      </p:sp>
      <p:sp>
        <p:nvSpPr>
          <p:cNvPr name="Freeform 44" id="44"/>
          <p:cNvSpPr/>
          <p:nvPr/>
        </p:nvSpPr>
        <p:spPr>
          <a:xfrm flipH="false" flipV="false" rot="0">
            <a:off x="16322124" y="7754894"/>
            <a:ext cx="4118443" cy="3654183"/>
          </a:xfrm>
          <a:custGeom>
            <a:avLst/>
            <a:gdLst/>
            <a:ahLst/>
            <a:cxnLst/>
            <a:rect r="r" b="b" t="t" l="l"/>
            <a:pathLst>
              <a:path h="3654183" w="4118443">
                <a:moveTo>
                  <a:pt x="0" y="0"/>
                </a:moveTo>
                <a:lnTo>
                  <a:pt x="4118443" y="0"/>
                </a:lnTo>
                <a:lnTo>
                  <a:pt x="4118443" y="3654183"/>
                </a:lnTo>
                <a:lnTo>
                  <a:pt x="0" y="3654183"/>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45" id="45"/>
          <p:cNvSpPr/>
          <p:nvPr/>
        </p:nvSpPr>
        <p:spPr>
          <a:xfrm flipH="true" flipV="true" rot="0">
            <a:off x="-2059222" y="-798391"/>
            <a:ext cx="4118443" cy="3654183"/>
          </a:xfrm>
          <a:custGeom>
            <a:avLst/>
            <a:gdLst/>
            <a:ahLst/>
            <a:cxnLst/>
            <a:rect r="r" b="b" t="t" l="l"/>
            <a:pathLst>
              <a:path h="3654183" w="4118443">
                <a:moveTo>
                  <a:pt x="4118444" y="3654182"/>
                </a:moveTo>
                <a:lnTo>
                  <a:pt x="0" y="3654182"/>
                </a:lnTo>
                <a:lnTo>
                  <a:pt x="0" y="0"/>
                </a:lnTo>
                <a:lnTo>
                  <a:pt x="4118444" y="0"/>
                </a:lnTo>
                <a:lnTo>
                  <a:pt x="4118444" y="3654182"/>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TextBox 46" id="46"/>
          <p:cNvSpPr txBox="true"/>
          <p:nvPr/>
        </p:nvSpPr>
        <p:spPr>
          <a:xfrm rot="0">
            <a:off x="267658" y="2781371"/>
            <a:ext cx="6295065" cy="3253740"/>
          </a:xfrm>
          <a:prstGeom prst="rect">
            <a:avLst/>
          </a:prstGeom>
        </p:spPr>
        <p:txBody>
          <a:bodyPr anchor="t" rtlCol="false" tIns="0" lIns="0" bIns="0" rIns="0">
            <a:spAutoFit/>
          </a:bodyPr>
          <a:lstStyle/>
          <a:p>
            <a:pPr algn="ctr">
              <a:lnSpc>
                <a:spcPts val="4289"/>
              </a:lnSpc>
              <a:spcBef>
                <a:spcPct val="0"/>
              </a:spcBef>
            </a:pPr>
            <a:r>
              <a:rPr lang="en-US" sz="3299">
                <a:solidFill>
                  <a:srgbClr val="000000"/>
                </a:solidFill>
                <a:latin typeface="Open Sauce"/>
              </a:rPr>
              <a:t>Implementing a low cost, reliable and scalable home automation system, that can be used to remotely switch on or off any household appliance.</a:t>
            </a:r>
          </a:p>
        </p:txBody>
      </p:sp>
      <p:sp>
        <p:nvSpPr>
          <p:cNvPr name="TextBox 47" id="47"/>
          <p:cNvSpPr txBox="true"/>
          <p:nvPr/>
        </p:nvSpPr>
        <p:spPr>
          <a:xfrm rot="0">
            <a:off x="267658" y="7195194"/>
            <a:ext cx="5599740" cy="2877606"/>
          </a:xfrm>
          <a:prstGeom prst="rect">
            <a:avLst/>
          </a:prstGeom>
        </p:spPr>
        <p:txBody>
          <a:bodyPr anchor="t" rtlCol="false" tIns="0" lIns="0" bIns="0" rIns="0">
            <a:spAutoFit/>
          </a:bodyPr>
          <a:lstStyle/>
          <a:p>
            <a:pPr algn="ctr">
              <a:lnSpc>
                <a:spcPts val="5741"/>
              </a:lnSpc>
              <a:spcBef>
                <a:spcPct val="0"/>
              </a:spcBef>
            </a:pPr>
            <a:r>
              <a:rPr lang="en-US" sz="4416">
                <a:solidFill>
                  <a:srgbClr val="000000"/>
                </a:solidFill>
                <a:latin typeface="Open Sauce"/>
              </a:rPr>
              <a:t>Using a microcontroller to achieve hardware simplicity.</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21875" r="0" b="21875"/>
          <a:stretch>
            <a:fillRect/>
          </a:stretch>
        </p:blipFill>
        <p:spPr>
          <a:xfrm flipH="true" flipV="true">
            <a:off x="0" y="0"/>
            <a:ext cx="18288000" cy="10287000"/>
          </a:xfrm>
          <a:prstGeom prst="rect">
            <a:avLst/>
          </a:prstGeom>
        </p:spPr>
      </p:pic>
      <p:grpSp>
        <p:nvGrpSpPr>
          <p:cNvPr name="Group 3" id="3"/>
          <p:cNvGrpSpPr/>
          <p:nvPr/>
        </p:nvGrpSpPr>
        <p:grpSpPr>
          <a:xfrm rot="0">
            <a:off x="633448" y="374453"/>
            <a:ext cx="17021103" cy="3970203"/>
            <a:chOff x="0" y="0"/>
            <a:chExt cx="4482924" cy="1045650"/>
          </a:xfrm>
        </p:grpSpPr>
        <p:sp>
          <p:nvSpPr>
            <p:cNvPr name="Freeform 4" id="4"/>
            <p:cNvSpPr/>
            <p:nvPr/>
          </p:nvSpPr>
          <p:spPr>
            <a:xfrm flipH="false" flipV="false" rot="0">
              <a:off x="0" y="0"/>
              <a:ext cx="4482924" cy="1045650"/>
            </a:xfrm>
            <a:custGeom>
              <a:avLst/>
              <a:gdLst/>
              <a:ahLst/>
              <a:cxnLst/>
              <a:rect r="r" b="b" t="t" l="l"/>
              <a:pathLst>
                <a:path h="1045650" w="4482924">
                  <a:moveTo>
                    <a:pt x="0" y="0"/>
                  </a:moveTo>
                  <a:lnTo>
                    <a:pt x="4482924" y="0"/>
                  </a:lnTo>
                  <a:lnTo>
                    <a:pt x="4482924" y="1045650"/>
                  </a:lnTo>
                  <a:lnTo>
                    <a:pt x="0" y="1045650"/>
                  </a:lnTo>
                  <a:close/>
                </a:path>
              </a:pathLst>
            </a:custGeom>
            <a:solidFill>
              <a:srgbClr val="1C5739"/>
            </a:solidFill>
          </p:spPr>
        </p:sp>
        <p:sp>
          <p:nvSpPr>
            <p:cNvPr name="TextBox 5" id="5"/>
            <p:cNvSpPr txBox="true"/>
            <p:nvPr/>
          </p:nvSpPr>
          <p:spPr>
            <a:xfrm>
              <a:off x="0" y="-19050"/>
              <a:ext cx="812800" cy="831850"/>
            </a:xfrm>
            <a:prstGeom prst="rect">
              <a:avLst/>
            </a:prstGeom>
          </p:spPr>
          <p:txBody>
            <a:bodyPr anchor="ctr" rtlCol="false" tIns="50800" lIns="50800" bIns="50800" rIns="50800"/>
            <a:lstStyle/>
            <a:p>
              <a:pPr algn="ctr">
                <a:lnSpc>
                  <a:spcPts val="2859"/>
                </a:lnSpc>
              </a:pPr>
            </a:p>
            <a:p>
              <a:pPr algn="ctr">
                <a:lnSpc>
                  <a:spcPts val="2859"/>
                </a:lnSpc>
              </a:pPr>
            </a:p>
          </p:txBody>
        </p:sp>
      </p:grpSp>
      <p:sp>
        <p:nvSpPr>
          <p:cNvPr name="Freeform 6" id="6"/>
          <p:cNvSpPr/>
          <p:nvPr/>
        </p:nvSpPr>
        <p:spPr>
          <a:xfrm flipH="false" flipV="false" rot="0">
            <a:off x="4095344" y="4344656"/>
            <a:ext cx="1770793" cy="906370"/>
          </a:xfrm>
          <a:custGeom>
            <a:avLst/>
            <a:gdLst/>
            <a:ahLst/>
            <a:cxnLst/>
            <a:rect r="r" b="b" t="t" l="l"/>
            <a:pathLst>
              <a:path h="906370" w="1770793">
                <a:moveTo>
                  <a:pt x="0" y="0"/>
                </a:moveTo>
                <a:lnTo>
                  <a:pt x="1770793" y="0"/>
                </a:lnTo>
                <a:lnTo>
                  <a:pt x="1770793" y="906371"/>
                </a:lnTo>
                <a:lnTo>
                  <a:pt x="0" y="906371"/>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13423222" y="4229472"/>
            <a:ext cx="1183955" cy="1136738"/>
          </a:xfrm>
          <a:custGeom>
            <a:avLst/>
            <a:gdLst/>
            <a:ahLst/>
            <a:cxnLst/>
            <a:rect r="r" b="b" t="t" l="l"/>
            <a:pathLst>
              <a:path h="1136738" w="1183955">
                <a:moveTo>
                  <a:pt x="0" y="0"/>
                </a:moveTo>
                <a:lnTo>
                  <a:pt x="1183954" y="0"/>
                </a:lnTo>
                <a:lnTo>
                  <a:pt x="1183954" y="1136738"/>
                </a:lnTo>
                <a:lnTo>
                  <a:pt x="0" y="113673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8" id="8"/>
          <p:cNvSpPr/>
          <p:nvPr/>
        </p:nvSpPr>
        <p:spPr>
          <a:xfrm flipH="false" flipV="false" rot="0">
            <a:off x="667020" y="395051"/>
            <a:ext cx="16933642" cy="3949605"/>
          </a:xfrm>
          <a:custGeom>
            <a:avLst/>
            <a:gdLst/>
            <a:ahLst/>
            <a:cxnLst/>
            <a:rect r="r" b="b" t="t" l="l"/>
            <a:pathLst>
              <a:path h="3949605" w="16933642">
                <a:moveTo>
                  <a:pt x="0" y="0"/>
                </a:moveTo>
                <a:lnTo>
                  <a:pt x="16933643" y="0"/>
                </a:lnTo>
                <a:lnTo>
                  <a:pt x="16933643" y="3949605"/>
                </a:lnTo>
                <a:lnTo>
                  <a:pt x="0" y="3949605"/>
                </a:lnTo>
                <a:lnTo>
                  <a:pt x="0" y="0"/>
                </a:lnTo>
                <a:close/>
              </a:path>
            </a:pathLst>
          </a:custGeom>
          <a:blipFill>
            <a:blip r:embed="rId7">
              <a:alphaModFix amt="18000"/>
            </a:blip>
            <a:stretch>
              <a:fillRect l="0" t="-92914" r="0" b="-92914"/>
            </a:stretch>
          </a:blipFill>
        </p:spPr>
      </p:sp>
      <p:sp>
        <p:nvSpPr>
          <p:cNvPr name="TextBox 9" id="9"/>
          <p:cNvSpPr txBox="true"/>
          <p:nvPr/>
        </p:nvSpPr>
        <p:spPr>
          <a:xfrm rot="0">
            <a:off x="5835242" y="2800758"/>
            <a:ext cx="6617517" cy="1139757"/>
          </a:xfrm>
          <a:prstGeom prst="rect">
            <a:avLst/>
          </a:prstGeom>
        </p:spPr>
        <p:txBody>
          <a:bodyPr anchor="t" rtlCol="false" tIns="0" lIns="0" bIns="0" rIns="0">
            <a:spAutoFit/>
          </a:bodyPr>
          <a:lstStyle/>
          <a:p>
            <a:pPr algn="ctr" marL="0" indent="0" lvl="1">
              <a:lnSpc>
                <a:spcPts val="9395"/>
              </a:lnSpc>
              <a:spcBef>
                <a:spcPct val="0"/>
              </a:spcBef>
            </a:pPr>
            <a:r>
              <a:rPr lang="en-US" sz="6808" spc="667">
                <a:solidFill>
                  <a:srgbClr val="FFFFFF"/>
                </a:solidFill>
                <a:latin typeface="Open Sauce"/>
              </a:rPr>
              <a:t>Smart  home</a:t>
            </a:r>
          </a:p>
        </p:txBody>
      </p:sp>
      <p:grpSp>
        <p:nvGrpSpPr>
          <p:cNvPr name="Group 10" id="10"/>
          <p:cNvGrpSpPr/>
          <p:nvPr/>
        </p:nvGrpSpPr>
        <p:grpSpPr>
          <a:xfrm rot="0">
            <a:off x="9622747" y="4621028"/>
            <a:ext cx="47625" cy="4637272"/>
            <a:chOff x="0" y="0"/>
            <a:chExt cx="12543" cy="1221339"/>
          </a:xfrm>
        </p:grpSpPr>
        <p:sp>
          <p:nvSpPr>
            <p:cNvPr name="Freeform 11" id="11"/>
            <p:cNvSpPr/>
            <p:nvPr/>
          </p:nvSpPr>
          <p:spPr>
            <a:xfrm flipH="false" flipV="false" rot="0">
              <a:off x="0" y="0"/>
              <a:ext cx="12543" cy="1221339"/>
            </a:xfrm>
            <a:custGeom>
              <a:avLst/>
              <a:gdLst/>
              <a:ahLst/>
              <a:cxnLst/>
              <a:rect r="r" b="b" t="t" l="l"/>
              <a:pathLst>
                <a:path h="1221339" w="12543">
                  <a:moveTo>
                    <a:pt x="0" y="0"/>
                  </a:moveTo>
                  <a:lnTo>
                    <a:pt x="12543" y="0"/>
                  </a:lnTo>
                  <a:lnTo>
                    <a:pt x="12543" y="1221339"/>
                  </a:lnTo>
                  <a:lnTo>
                    <a:pt x="0" y="1221339"/>
                  </a:lnTo>
                  <a:close/>
                </a:path>
              </a:pathLst>
            </a:custGeom>
            <a:solidFill>
              <a:srgbClr val="009245"/>
            </a:solidFill>
          </p:spPr>
        </p:sp>
        <p:sp>
          <p:nvSpPr>
            <p:cNvPr name="TextBox 12" id="12"/>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TextBox 13" id="13"/>
          <p:cNvSpPr txBox="true"/>
          <p:nvPr/>
        </p:nvSpPr>
        <p:spPr>
          <a:xfrm rot="0">
            <a:off x="3614424" y="5453944"/>
            <a:ext cx="2732632" cy="803724"/>
          </a:xfrm>
          <a:prstGeom prst="rect">
            <a:avLst/>
          </a:prstGeom>
        </p:spPr>
        <p:txBody>
          <a:bodyPr anchor="t" rtlCol="false" tIns="0" lIns="0" bIns="0" rIns="0">
            <a:spAutoFit/>
          </a:bodyPr>
          <a:lstStyle/>
          <a:p>
            <a:pPr algn="ctr">
              <a:lnSpc>
                <a:spcPts val="3231"/>
              </a:lnSpc>
            </a:pPr>
            <a:r>
              <a:rPr lang="en-US" sz="2341" spc="229">
                <a:solidFill>
                  <a:srgbClr val="231F20"/>
                </a:solidFill>
                <a:latin typeface="Open Sauce Bold Italics"/>
              </a:rPr>
              <a:t>Concept of smart home </a:t>
            </a:r>
          </a:p>
        </p:txBody>
      </p:sp>
      <p:sp>
        <p:nvSpPr>
          <p:cNvPr name="TextBox 14" id="14"/>
          <p:cNvSpPr txBox="true"/>
          <p:nvPr/>
        </p:nvSpPr>
        <p:spPr>
          <a:xfrm rot="0">
            <a:off x="12648883" y="5328110"/>
            <a:ext cx="2565650" cy="1132210"/>
          </a:xfrm>
          <a:prstGeom prst="rect">
            <a:avLst/>
          </a:prstGeom>
        </p:spPr>
        <p:txBody>
          <a:bodyPr anchor="t" rtlCol="false" tIns="0" lIns="0" bIns="0" rIns="0">
            <a:spAutoFit/>
          </a:bodyPr>
          <a:lstStyle/>
          <a:p>
            <a:pPr algn="ctr">
              <a:lnSpc>
                <a:spcPts val="3033"/>
              </a:lnSpc>
            </a:pPr>
            <a:r>
              <a:rPr lang="en-US" sz="2198" spc="215">
                <a:solidFill>
                  <a:srgbClr val="231F20"/>
                </a:solidFill>
                <a:latin typeface="Open Sauce Bold"/>
              </a:rPr>
              <a:t>The Importance of Smart Home</a:t>
            </a:r>
          </a:p>
        </p:txBody>
      </p:sp>
      <p:sp>
        <p:nvSpPr>
          <p:cNvPr name="TextBox 15" id="15"/>
          <p:cNvSpPr txBox="true"/>
          <p:nvPr/>
        </p:nvSpPr>
        <p:spPr>
          <a:xfrm rot="0">
            <a:off x="278501" y="6264509"/>
            <a:ext cx="8865499" cy="3112423"/>
          </a:xfrm>
          <a:prstGeom prst="rect">
            <a:avLst/>
          </a:prstGeom>
        </p:spPr>
        <p:txBody>
          <a:bodyPr anchor="t" rtlCol="false" tIns="0" lIns="0" bIns="0" rIns="0">
            <a:spAutoFit/>
          </a:bodyPr>
          <a:lstStyle/>
          <a:p>
            <a:pPr algn="ctr">
              <a:lnSpc>
                <a:spcPts val="3585"/>
              </a:lnSpc>
            </a:pPr>
            <a:r>
              <a:rPr lang="en-US" sz="2598" spc="254">
                <a:solidFill>
                  <a:srgbClr val="231F20"/>
                </a:solidFill>
                <a:latin typeface="Open Sauce"/>
              </a:rPr>
              <a:t>The term 'smart home home' is utilized for a home furnished with innovation that permits checking of its occupants as well as empowers freedom and the upkeep of good wellbeing, for example, cooling and clothes washers</a:t>
            </a:r>
          </a:p>
          <a:p>
            <a:pPr algn="ctr">
              <a:lnSpc>
                <a:spcPts val="3585"/>
              </a:lnSpc>
            </a:pPr>
          </a:p>
        </p:txBody>
      </p:sp>
      <p:sp>
        <p:nvSpPr>
          <p:cNvPr name="TextBox 16" id="16"/>
          <p:cNvSpPr txBox="true"/>
          <p:nvPr/>
        </p:nvSpPr>
        <p:spPr>
          <a:xfrm rot="0">
            <a:off x="10947463" y="6422220"/>
            <a:ext cx="5479193" cy="3499596"/>
          </a:xfrm>
          <a:prstGeom prst="rect">
            <a:avLst/>
          </a:prstGeom>
        </p:spPr>
        <p:txBody>
          <a:bodyPr anchor="t" rtlCol="false" tIns="0" lIns="0" bIns="0" rIns="0">
            <a:spAutoFit/>
          </a:bodyPr>
          <a:lstStyle/>
          <a:p>
            <a:pPr algn="ctr">
              <a:lnSpc>
                <a:spcPts val="3121"/>
              </a:lnSpc>
            </a:pPr>
            <a:r>
              <a:rPr lang="en-US" sz="2261" spc="221">
                <a:solidFill>
                  <a:srgbClr val="231F20"/>
                </a:solidFill>
                <a:latin typeface="Open Sauce"/>
              </a:rPr>
              <a:t>1- better managing the demands of daily living through technology</a:t>
            </a:r>
          </a:p>
          <a:p>
            <a:pPr algn="ctr">
              <a:lnSpc>
                <a:spcPts val="3121"/>
              </a:lnSpc>
            </a:pPr>
            <a:r>
              <a:rPr lang="en-US" sz="2261" spc="221">
                <a:solidFill>
                  <a:srgbClr val="231F20"/>
                </a:solidFill>
                <a:latin typeface="Open Sauce"/>
              </a:rPr>
              <a:t>2-</a:t>
            </a:r>
            <a:r>
              <a:rPr lang="en-US" sz="2261" spc="221">
                <a:solidFill>
                  <a:srgbClr val="231F20"/>
                </a:solidFill>
                <a:latin typeface="Open Sauce"/>
              </a:rPr>
              <a:t> wider transition to a low-carbon future.</a:t>
            </a:r>
          </a:p>
          <a:p>
            <a:pPr algn="ctr">
              <a:lnSpc>
                <a:spcPts val="3397"/>
              </a:lnSpc>
            </a:pPr>
            <a:r>
              <a:rPr lang="en-US" sz="2461" spc="241">
                <a:solidFill>
                  <a:srgbClr val="231F20"/>
                </a:solidFill>
                <a:latin typeface="Open Sauce"/>
              </a:rPr>
              <a:t> 3-The development in the ongoing electrification and digitalization of everyday life.</a:t>
            </a:r>
          </a:p>
          <a:p>
            <a:pPr algn="ctr">
              <a:lnSpc>
                <a:spcPts val="2155"/>
              </a:lnSpc>
            </a:pP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7786" r="0" b="7786"/>
          <a:stretch>
            <a:fillRect/>
          </a:stretch>
        </p:blipFill>
        <p:spPr>
          <a:xfrm flipH="false" flipV="false">
            <a:off x="0" y="0"/>
            <a:ext cx="18288000" cy="10287000"/>
          </a:xfrm>
          <a:prstGeom prst="rect">
            <a:avLst/>
          </a:prstGeom>
        </p:spPr>
      </p:pic>
      <p:sp>
        <p:nvSpPr>
          <p:cNvPr name="TextBox 3" id="3"/>
          <p:cNvSpPr txBox="true"/>
          <p:nvPr/>
        </p:nvSpPr>
        <p:spPr>
          <a:xfrm rot="0">
            <a:off x="2343539" y="38929"/>
            <a:ext cx="12421123" cy="2175974"/>
          </a:xfrm>
          <a:prstGeom prst="rect">
            <a:avLst/>
          </a:prstGeom>
        </p:spPr>
        <p:txBody>
          <a:bodyPr anchor="t" rtlCol="false" tIns="0" lIns="0" bIns="0" rIns="0">
            <a:spAutoFit/>
          </a:bodyPr>
          <a:lstStyle/>
          <a:p>
            <a:pPr algn="ctr">
              <a:lnSpc>
                <a:spcPts val="8322"/>
              </a:lnSpc>
            </a:pPr>
            <a:r>
              <a:rPr lang="en-US" sz="6031" spc="591">
                <a:solidFill>
                  <a:srgbClr val="FFFFFF"/>
                </a:solidFill>
                <a:latin typeface="Codec Pro ExtraBold"/>
              </a:rPr>
              <a:t>SOFTWARE DESIGN</a:t>
            </a:r>
          </a:p>
          <a:p>
            <a:pPr algn="ctr">
              <a:lnSpc>
                <a:spcPts val="8322"/>
              </a:lnSpc>
            </a:pPr>
            <a:r>
              <a:rPr lang="en-US" sz="6031" spc="591">
                <a:solidFill>
                  <a:srgbClr val="FFFFFF"/>
                </a:solidFill>
                <a:latin typeface="Codec Pro ExtraBold"/>
              </a:rPr>
              <a:t>1-</a:t>
            </a:r>
            <a:r>
              <a:rPr lang="en-US" sz="6031" spc="591">
                <a:solidFill>
                  <a:srgbClr val="FFFFFF"/>
                </a:solidFill>
                <a:latin typeface="Codec Pro ExtraBold"/>
              </a:rPr>
              <a:t>Schematic</a:t>
            </a:r>
          </a:p>
        </p:txBody>
      </p:sp>
      <p:sp>
        <p:nvSpPr>
          <p:cNvPr name="Freeform 4" id="4"/>
          <p:cNvSpPr/>
          <p:nvPr/>
        </p:nvSpPr>
        <p:spPr>
          <a:xfrm flipH="true" flipV="true" rot="0">
            <a:off x="-3801253" y="0"/>
            <a:ext cx="7602505" cy="6745495"/>
          </a:xfrm>
          <a:custGeom>
            <a:avLst/>
            <a:gdLst/>
            <a:ahLst/>
            <a:cxnLst/>
            <a:rect r="r" b="b" t="t" l="l"/>
            <a:pathLst>
              <a:path h="6745495" w="7602505">
                <a:moveTo>
                  <a:pt x="7602506" y="6745495"/>
                </a:moveTo>
                <a:lnTo>
                  <a:pt x="0" y="6745495"/>
                </a:lnTo>
                <a:lnTo>
                  <a:pt x="0" y="0"/>
                </a:lnTo>
                <a:lnTo>
                  <a:pt x="7602506" y="0"/>
                </a:lnTo>
                <a:lnTo>
                  <a:pt x="7602506" y="6745495"/>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true" flipV="false" rot="0">
            <a:off x="14486747" y="3541505"/>
            <a:ext cx="7602505" cy="6745495"/>
          </a:xfrm>
          <a:custGeom>
            <a:avLst/>
            <a:gdLst/>
            <a:ahLst/>
            <a:cxnLst/>
            <a:rect r="r" b="b" t="t" l="l"/>
            <a:pathLst>
              <a:path h="6745495" w="7602505">
                <a:moveTo>
                  <a:pt x="7602506" y="0"/>
                </a:moveTo>
                <a:lnTo>
                  <a:pt x="0" y="0"/>
                </a:lnTo>
                <a:lnTo>
                  <a:pt x="0" y="6745495"/>
                </a:lnTo>
                <a:lnTo>
                  <a:pt x="7602506" y="6745495"/>
                </a:lnTo>
                <a:lnTo>
                  <a:pt x="7602506"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6" id="6"/>
          <p:cNvSpPr/>
          <p:nvPr/>
        </p:nvSpPr>
        <p:spPr>
          <a:xfrm flipH="false" flipV="false" rot="0">
            <a:off x="4282128" y="3074328"/>
            <a:ext cx="11256594" cy="5633341"/>
          </a:xfrm>
          <a:custGeom>
            <a:avLst/>
            <a:gdLst/>
            <a:ahLst/>
            <a:cxnLst/>
            <a:rect r="r" b="b" t="t" l="l"/>
            <a:pathLst>
              <a:path h="5633341" w="11256594">
                <a:moveTo>
                  <a:pt x="0" y="0"/>
                </a:moveTo>
                <a:lnTo>
                  <a:pt x="11256595" y="0"/>
                </a:lnTo>
                <a:lnTo>
                  <a:pt x="11256595" y="5633340"/>
                </a:lnTo>
                <a:lnTo>
                  <a:pt x="0" y="5633340"/>
                </a:lnTo>
                <a:lnTo>
                  <a:pt x="0" y="0"/>
                </a:lnTo>
                <a:close/>
              </a:path>
            </a:pathLst>
          </a:custGeom>
          <a:blipFill>
            <a:blip r:embed="rId5"/>
            <a:stretch>
              <a:fillRect l="-5902" t="-5411" r="-8878" b="0"/>
            </a:stretch>
          </a:blipFill>
        </p:spPr>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1C5739"/>
        </a:solidFill>
      </p:bgPr>
    </p:bg>
    <p:spTree>
      <p:nvGrpSpPr>
        <p:cNvPr id="1" name=""/>
        <p:cNvGrpSpPr/>
        <p:nvPr/>
      </p:nvGrpSpPr>
      <p:grpSpPr>
        <a:xfrm>
          <a:off x="0" y="0"/>
          <a:ext cx="0" cy="0"/>
          <a:chOff x="0" y="0"/>
          <a:chExt cx="0" cy="0"/>
        </a:xfrm>
      </p:grpSpPr>
      <p:sp>
        <p:nvSpPr>
          <p:cNvPr name="Freeform 2" id="2"/>
          <p:cNvSpPr/>
          <p:nvPr/>
        </p:nvSpPr>
        <p:spPr>
          <a:xfrm flipH="false" flipV="false" rot="0">
            <a:off x="3081358" y="2713532"/>
            <a:ext cx="11755459" cy="5653690"/>
          </a:xfrm>
          <a:custGeom>
            <a:avLst/>
            <a:gdLst/>
            <a:ahLst/>
            <a:cxnLst/>
            <a:rect r="r" b="b" t="t" l="l"/>
            <a:pathLst>
              <a:path h="5653690" w="11755459">
                <a:moveTo>
                  <a:pt x="0" y="0"/>
                </a:moveTo>
                <a:lnTo>
                  <a:pt x="11755459" y="0"/>
                </a:lnTo>
                <a:lnTo>
                  <a:pt x="11755459" y="5653690"/>
                </a:lnTo>
                <a:lnTo>
                  <a:pt x="0" y="5653690"/>
                </a:lnTo>
                <a:lnTo>
                  <a:pt x="0" y="0"/>
                </a:lnTo>
                <a:close/>
              </a:path>
            </a:pathLst>
          </a:custGeom>
          <a:blipFill>
            <a:blip r:embed="rId2"/>
            <a:stretch>
              <a:fillRect l="-15966" t="-12315" r="-1003" b="0"/>
            </a:stretch>
          </a:blipFill>
        </p:spPr>
      </p:sp>
      <p:sp>
        <p:nvSpPr>
          <p:cNvPr name="TextBox 3" id="3"/>
          <p:cNvSpPr txBox="true"/>
          <p:nvPr/>
        </p:nvSpPr>
        <p:spPr>
          <a:xfrm rot="0">
            <a:off x="5336679" y="587527"/>
            <a:ext cx="6410325" cy="1696086"/>
          </a:xfrm>
          <a:prstGeom prst="rect">
            <a:avLst/>
          </a:prstGeom>
        </p:spPr>
        <p:txBody>
          <a:bodyPr anchor="t" rtlCol="false" tIns="0" lIns="0" bIns="0" rIns="0">
            <a:spAutoFit/>
          </a:bodyPr>
          <a:lstStyle/>
          <a:p>
            <a:pPr algn="ctr">
              <a:lnSpc>
                <a:spcPts val="6759"/>
              </a:lnSpc>
              <a:spcBef>
                <a:spcPct val="0"/>
              </a:spcBef>
            </a:pPr>
            <a:r>
              <a:rPr lang="en-US" sz="5199">
                <a:solidFill>
                  <a:srgbClr val="FFFFFF"/>
                </a:solidFill>
                <a:latin typeface="Open Sauce"/>
              </a:rPr>
              <a:t> Hardware Design</a:t>
            </a:r>
          </a:p>
          <a:p>
            <a:pPr algn="ctr">
              <a:lnSpc>
                <a:spcPts val="6759"/>
              </a:lnSpc>
              <a:spcBef>
                <a:spcPct val="0"/>
              </a:spcBef>
            </a:pPr>
            <a:r>
              <a:rPr lang="en-US" sz="5199">
                <a:solidFill>
                  <a:srgbClr val="FFFFFF"/>
                </a:solidFill>
                <a:latin typeface="Open Sauce"/>
              </a:rPr>
              <a:t>1-Design The Home </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1C5739"/>
        </a:solidFill>
      </p:bgPr>
    </p:bg>
    <p:spTree>
      <p:nvGrpSpPr>
        <p:cNvPr id="1" name=""/>
        <p:cNvGrpSpPr/>
        <p:nvPr/>
      </p:nvGrpSpPr>
      <p:grpSpPr>
        <a:xfrm>
          <a:off x="0" y="0"/>
          <a:ext cx="0" cy="0"/>
          <a:chOff x="0" y="0"/>
          <a:chExt cx="0" cy="0"/>
        </a:xfrm>
      </p:grpSpPr>
      <p:sp>
        <p:nvSpPr>
          <p:cNvPr name="Freeform 2" id="2"/>
          <p:cNvSpPr/>
          <p:nvPr/>
        </p:nvSpPr>
        <p:spPr>
          <a:xfrm flipH="false" flipV="false" rot="0">
            <a:off x="3469207" y="2200573"/>
            <a:ext cx="11732778" cy="8086427"/>
          </a:xfrm>
          <a:custGeom>
            <a:avLst/>
            <a:gdLst/>
            <a:ahLst/>
            <a:cxnLst/>
            <a:rect r="r" b="b" t="t" l="l"/>
            <a:pathLst>
              <a:path h="8086427" w="11732778">
                <a:moveTo>
                  <a:pt x="0" y="0"/>
                </a:moveTo>
                <a:lnTo>
                  <a:pt x="11732778" y="0"/>
                </a:lnTo>
                <a:lnTo>
                  <a:pt x="11732778" y="8086427"/>
                </a:lnTo>
                <a:lnTo>
                  <a:pt x="0" y="8086427"/>
                </a:lnTo>
                <a:lnTo>
                  <a:pt x="0" y="0"/>
                </a:lnTo>
                <a:close/>
              </a:path>
            </a:pathLst>
          </a:custGeom>
          <a:blipFill>
            <a:blip r:embed="rId2"/>
            <a:stretch>
              <a:fillRect l="-39" t="-9433" r="-39" b="0"/>
            </a:stretch>
          </a:blipFill>
        </p:spPr>
      </p:sp>
      <p:sp>
        <p:nvSpPr>
          <p:cNvPr name="TextBox 3" id="3"/>
          <p:cNvSpPr txBox="true"/>
          <p:nvPr/>
        </p:nvSpPr>
        <p:spPr>
          <a:xfrm rot="0">
            <a:off x="5364936" y="686752"/>
            <a:ext cx="7941320" cy="1494156"/>
          </a:xfrm>
          <a:prstGeom prst="rect">
            <a:avLst/>
          </a:prstGeom>
        </p:spPr>
        <p:txBody>
          <a:bodyPr anchor="t" rtlCol="false" tIns="0" lIns="0" bIns="0" rIns="0">
            <a:spAutoFit/>
          </a:bodyPr>
          <a:lstStyle/>
          <a:p>
            <a:pPr algn="ctr">
              <a:lnSpc>
                <a:spcPts val="5979"/>
              </a:lnSpc>
            </a:pPr>
            <a:r>
              <a:rPr lang="en-US" sz="4599">
                <a:solidFill>
                  <a:srgbClr val="FDFBFB"/>
                </a:solidFill>
                <a:latin typeface="Open Sauce"/>
              </a:rPr>
              <a:t>Microcontroller Comparison</a:t>
            </a:r>
          </a:p>
          <a:p>
            <a:pPr algn="ctr">
              <a:lnSpc>
                <a:spcPts val="5979"/>
              </a:lnSpc>
              <a:spcBef>
                <a:spcPct val="0"/>
              </a:spcBef>
            </a:p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DAFlEjOUBB0</dc:identifier>
  <dcterms:modified xsi:type="dcterms:W3CDTF">2011-08-01T06:04:30Z</dcterms:modified>
  <cp:revision>1</cp:revision>
  <dc:title>smart home</dc:title>
</cp:coreProperties>
</file>