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diagrams/layout9.xml" ContentType="application/vnd.openxmlformats-officedocument.drawingml.diagramLayout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diagrams/layout8.xml" ContentType="application/vnd.openxmlformats-officedocument.drawingml.diagramLayout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diagrams/layout6.xml" ContentType="application/vnd.openxmlformats-officedocument.drawingml.diagramLayout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diagrams/data9.xml" ContentType="application/vnd.openxmlformats-officedocument.drawingml.diagramData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notesSlides/notesSlide33.xml" ContentType="application/vnd.openxmlformats-officedocument.presentationml.notesSlide+xml"/>
  <Override PartName="/ppt/diagrams/colors9.xml" ContentType="application/vnd.openxmlformats-officedocument.drawingml.diagramColors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3" r:id="rId26"/>
    <p:sldId id="284" r:id="rId27"/>
    <p:sldId id="285" r:id="rId28"/>
    <p:sldId id="288" r:id="rId29"/>
    <p:sldId id="286" r:id="rId30"/>
    <p:sldId id="287" r:id="rId31"/>
    <p:sldId id="289" r:id="rId32"/>
    <p:sldId id="290" r:id="rId33"/>
    <p:sldId id="291" r:id="rId34"/>
    <p:sldId id="292" r:id="rId35"/>
    <p:sldId id="293" r:id="rId36"/>
    <p:sldId id="294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295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00000"/>
    <a:srgbClr val="2A0000"/>
    <a:srgbClr val="250E0D"/>
    <a:srgbClr val="1D3B3F"/>
  </p:clrMru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76" autoAdjust="0"/>
  </p:normalViewPr>
  <p:slideViewPr>
    <p:cSldViewPr>
      <p:cViewPr>
        <p:scale>
          <a:sx n="90" d="100"/>
          <a:sy n="90" d="100"/>
        </p:scale>
        <p:origin x="-594" y="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34DF21-7DA8-43DA-A5F8-2BAFBC88C179}" type="doc">
      <dgm:prSet loTypeId="urn:microsoft.com/office/officeart/2005/8/layout/defaul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A0AAD1A1-1802-4996-8C5E-F3D45AE89A2A}">
      <dgm:prSet phldrT="[Text]" custT="1"/>
      <dgm:spPr/>
      <dgm:t>
        <a:bodyPr/>
        <a:lstStyle/>
        <a:p>
          <a:r>
            <a:rPr lang="ar-SA" sz="1900" b="1" dirty="0" smtClean="0"/>
            <a:t>تبلغ مساحة الطابق الواحد 595م</a:t>
          </a:r>
          <a:r>
            <a:rPr lang="ar-SA" sz="1200" b="1" dirty="0" smtClean="0"/>
            <a:t>2</a:t>
          </a:r>
          <a:r>
            <a:rPr lang="ar-SA" sz="1900" b="1" dirty="0" smtClean="0"/>
            <a:t> ،لتصل مساحة مبنى المدرسة الإجمالية إلى 1840 م</a:t>
          </a:r>
          <a:r>
            <a:rPr lang="ar-SA" sz="1200" b="1" dirty="0" smtClean="0"/>
            <a:t>2</a:t>
          </a:r>
          <a:endParaRPr lang="en-US" sz="1900" b="1" dirty="0"/>
        </a:p>
      </dgm:t>
    </dgm:pt>
    <dgm:pt modelId="{CAB1B4F8-B1DC-4641-85AB-4A591EA1EBA8}" type="parTrans" cxnId="{A1D3CA14-8EC4-4653-BE6F-5998BA620D44}">
      <dgm:prSet/>
      <dgm:spPr/>
      <dgm:t>
        <a:bodyPr/>
        <a:lstStyle/>
        <a:p>
          <a:endParaRPr lang="en-US"/>
        </a:p>
      </dgm:t>
    </dgm:pt>
    <dgm:pt modelId="{6EC1BCE2-C719-4290-89BE-98A906B9E9CB}" type="sibTrans" cxnId="{A1D3CA14-8EC4-4653-BE6F-5998BA620D44}">
      <dgm:prSet/>
      <dgm:spPr/>
      <dgm:t>
        <a:bodyPr/>
        <a:lstStyle/>
        <a:p>
          <a:endParaRPr lang="en-US"/>
        </a:p>
      </dgm:t>
    </dgm:pt>
    <dgm:pt modelId="{2C4B40E0-BD11-4700-AEFA-96961624FA4C}">
      <dgm:prSet phldrT="[Text]"/>
      <dgm:spPr/>
      <dgm:t>
        <a:bodyPr/>
        <a:lstStyle/>
        <a:p>
          <a:r>
            <a:rPr lang="ar-SA" b="1" dirty="0" smtClean="0"/>
            <a:t>تتكون المدرسة من ثلاثة طوابق : أرضي وأول وثاني</a:t>
          </a:r>
          <a:endParaRPr lang="en-US" b="1" dirty="0"/>
        </a:p>
      </dgm:t>
    </dgm:pt>
    <dgm:pt modelId="{C07021F1-47E2-4588-8D27-03B08FA5B0DE}" type="parTrans" cxnId="{29C0DDFA-E619-4666-857E-2A653C491C1B}">
      <dgm:prSet/>
      <dgm:spPr/>
      <dgm:t>
        <a:bodyPr/>
        <a:lstStyle/>
        <a:p>
          <a:endParaRPr lang="en-US"/>
        </a:p>
      </dgm:t>
    </dgm:pt>
    <dgm:pt modelId="{BA26B458-805E-4BBC-A5DF-CD8A9DC167E7}" type="sibTrans" cxnId="{29C0DDFA-E619-4666-857E-2A653C491C1B}">
      <dgm:prSet/>
      <dgm:spPr/>
      <dgm:t>
        <a:bodyPr/>
        <a:lstStyle/>
        <a:p>
          <a:endParaRPr lang="en-US"/>
        </a:p>
      </dgm:t>
    </dgm:pt>
    <dgm:pt modelId="{B14EBFB2-778D-45D4-BF15-DA736C617702}">
      <dgm:prSet phldrT="[Text]"/>
      <dgm:spPr/>
      <dgm:t>
        <a:bodyPr/>
        <a:lstStyle/>
        <a:p>
          <a:r>
            <a:rPr lang="ar-SA" b="1" dirty="0" smtClean="0"/>
            <a:t>أنشات العام 2005 بتمويل من الوكالة اليابانية</a:t>
          </a:r>
          <a:endParaRPr lang="en-US" b="1" dirty="0"/>
        </a:p>
      </dgm:t>
    </dgm:pt>
    <dgm:pt modelId="{A38B357F-C73C-4D74-A70E-28D7B52F56FE}" type="parTrans" cxnId="{B18B131D-89E8-452A-9E51-51B4DF88F728}">
      <dgm:prSet/>
      <dgm:spPr/>
      <dgm:t>
        <a:bodyPr/>
        <a:lstStyle/>
        <a:p>
          <a:endParaRPr lang="en-US"/>
        </a:p>
      </dgm:t>
    </dgm:pt>
    <dgm:pt modelId="{C8227706-DE76-4F52-92C6-CFB0BD127D63}" type="sibTrans" cxnId="{B18B131D-89E8-452A-9E51-51B4DF88F728}">
      <dgm:prSet/>
      <dgm:spPr/>
      <dgm:t>
        <a:bodyPr/>
        <a:lstStyle/>
        <a:p>
          <a:endParaRPr lang="en-US"/>
        </a:p>
      </dgm:t>
    </dgm:pt>
    <dgm:pt modelId="{83AB1BAC-F015-4FF2-94A9-C9DF755506D3}">
      <dgm:prSet phldrT="[Text]" custT="1"/>
      <dgm:spPr/>
      <dgm:t>
        <a:bodyPr/>
        <a:lstStyle/>
        <a:p>
          <a:r>
            <a:rPr lang="ar-SA" sz="1900" b="1" dirty="0" smtClean="0"/>
            <a:t>تقع المدرسة على حدود القرية الشمالية الشرقية</a:t>
          </a:r>
        </a:p>
        <a:p>
          <a:r>
            <a:rPr lang="ar-SA" sz="1900" b="1" dirty="0" smtClean="0"/>
            <a:t>على أرض تبلغ مساحتها 3140 م</a:t>
          </a:r>
          <a:r>
            <a:rPr lang="ar-SA" sz="1200" b="1" dirty="0" smtClean="0"/>
            <a:t>2</a:t>
          </a:r>
          <a:endParaRPr lang="en-US" sz="1900" b="1" dirty="0"/>
        </a:p>
      </dgm:t>
    </dgm:pt>
    <dgm:pt modelId="{FB75E438-29E0-44F4-BE75-F01C2EB804DB}" type="parTrans" cxnId="{F05D39DE-351F-4975-8F74-D1173FE32676}">
      <dgm:prSet/>
      <dgm:spPr/>
      <dgm:t>
        <a:bodyPr/>
        <a:lstStyle/>
        <a:p>
          <a:endParaRPr lang="en-US"/>
        </a:p>
      </dgm:t>
    </dgm:pt>
    <dgm:pt modelId="{4411E358-76E0-4CBF-910C-C525DAFFD34F}" type="sibTrans" cxnId="{F05D39DE-351F-4975-8F74-D1173FE32676}">
      <dgm:prSet/>
      <dgm:spPr/>
      <dgm:t>
        <a:bodyPr/>
        <a:lstStyle/>
        <a:p>
          <a:endParaRPr lang="en-US"/>
        </a:p>
      </dgm:t>
    </dgm:pt>
    <dgm:pt modelId="{92825090-99FA-433D-AE40-A6967E171714}">
      <dgm:prSet phldrT="[Text]"/>
      <dgm:spPr/>
      <dgm:t>
        <a:bodyPr/>
        <a:lstStyle/>
        <a:p>
          <a:r>
            <a:rPr lang="ar-SA" b="1" dirty="0" smtClean="0"/>
            <a:t>يبلغ عدد طلاب المدرسة 500 طالب يتوزعون بين الصفوف الرابع والثاني ثانوي</a:t>
          </a:r>
          <a:endParaRPr lang="en-US" b="1" dirty="0"/>
        </a:p>
      </dgm:t>
    </dgm:pt>
    <dgm:pt modelId="{8A6E6655-872D-4C9B-BB9A-2CD08253C946}" type="parTrans" cxnId="{40CB47E5-5CC8-424A-BA4F-82EE4772AA42}">
      <dgm:prSet/>
      <dgm:spPr/>
      <dgm:t>
        <a:bodyPr/>
        <a:lstStyle/>
        <a:p>
          <a:endParaRPr lang="en-US"/>
        </a:p>
      </dgm:t>
    </dgm:pt>
    <dgm:pt modelId="{B211725C-E72F-4DD8-B130-3E8E7FDFB47F}" type="sibTrans" cxnId="{40CB47E5-5CC8-424A-BA4F-82EE4772AA42}">
      <dgm:prSet/>
      <dgm:spPr/>
      <dgm:t>
        <a:bodyPr/>
        <a:lstStyle/>
        <a:p>
          <a:endParaRPr lang="en-US"/>
        </a:p>
      </dgm:t>
    </dgm:pt>
    <dgm:pt modelId="{CD75EE0D-0BF8-43F0-83AC-2C69F546005F}" type="pres">
      <dgm:prSet presAssocID="{4134DF21-7DA8-43DA-A5F8-2BAFBC88C17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49AAC5-F88C-4228-A2B0-B4E67661F8E9}" type="pres">
      <dgm:prSet presAssocID="{A0AAD1A1-1802-4996-8C5E-F3D45AE89A2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8F701B-F617-4C62-B042-05EC2950E6B8}" type="pres">
      <dgm:prSet presAssocID="{6EC1BCE2-C719-4290-89BE-98A906B9E9CB}" presName="sibTrans" presStyleCnt="0"/>
      <dgm:spPr/>
    </dgm:pt>
    <dgm:pt modelId="{E9721EC8-A765-458F-AE93-A48C82B86046}" type="pres">
      <dgm:prSet presAssocID="{2C4B40E0-BD11-4700-AEFA-96961624FA4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11CA16-6192-4651-BE34-A61318C2B871}" type="pres">
      <dgm:prSet presAssocID="{BA26B458-805E-4BBC-A5DF-CD8A9DC167E7}" presName="sibTrans" presStyleCnt="0"/>
      <dgm:spPr/>
    </dgm:pt>
    <dgm:pt modelId="{F8414CB5-160D-4502-B230-2823A440637F}" type="pres">
      <dgm:prSet presAssocID="{B14EBFB2-778D-45D4-BF15-DA736C61770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EDCDA2-3D54-4E4C-A711-9BE8BB7BC695}" type="pres">
      <dgm:prSet presAssocID="{C8227706-DE76-4F52-92C6-CFB0BD127D63}" presName="sibTrans" presStyleCnt="0"/>
      <dgm:spPr/>
    </dgm:pt>
    <dgm:pt modelId="{2FC1A468-1AA4-41A7-A0BD-F6EFFC2DD4F4}" type="pres">
      <dgm:prSet presAssocID="{83AB1BAC-F015-4FF2-94A9-C9DF755506D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0A6A5C-44AD-4A35-A79D-41E083AEAEE9}" type="pres">
      <dgm:prSet presAssocID="{4411E358-76E0-4CBF-910C-C525DAFFD34F}" presName="sibTrans" presStyleCnt="0"/>
      <dgm:spPr/>
    </dgm:pt>
    <dgm:pt modelId="{3B567988-0EF6-4219-9E78-FA28887786A6}" type="pres">
      <dgm:prSet presAssocID="{92825090-99FA-433D-AE40-A6967E17171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5D39DE-351F-4975-8F74-D1173FE32676}" srcId="{4134DF21-7DA8-43DA-A5F8-2BAFBC88C179}" destId="{83AB1BAC-F015-4FF2-94A9-C9DF755506D3}" srcOrd="3" destOrd="0" parTransId="{FB75E438-29E0-44F4-BE75-F01C2EB804DB}" sibTransId="{4411E358-76E0-4CBF-910C-C525DAFFD34F}"/>
    <dgm:cxn modelId="{53C7A95C-6E88-4010-9C0C-6B558911B0E7}" type="presOf" srcId="{B14EBFB2-778D-45D4-BF15-DA736C617702}" destId="{F8414CB5-160D-4502-B230-2823A440637F}" srcOrd="0" destOrd="0" presId="urn:microsoft.com/office/officeart/2005/8/layout/default"/>
    <dgm:cxn modelId="{66684BBC-A6E4-41A0-B423-82B83E5D39A5}" type="presOf" srcId="{2C4B40E0-BD11-4700-AEFA-96961624FA4C}" destId="{E9721EC8-A765-458F-AE93-A48C82B86046}" srcOrd="0" destOrd="0" presId="urn:microsoft.com/office/officeart/2005/8/layout/default"/>
    <dgm:cxn modelId="{5FBC2847-EE8F-4584-902A-4A0A15B0486B}" type="presOf" srcId="{A0AAD1A1-1802-4996-8C5E-F3D45AE89A2A}" destId="{E949AAC5-F88C-4228-A2B0-B4E67661F8E9}" srcOrd="0" destOrd="0" presId="urn:microsoft.com/office/officeart/2005/8/layout/default"/>
    <dgm:cxn modelId="{8C27E503-C58C-40A7-B46F-F62E492DFC11}" type="presOf" srcId="{92825090-99FA-433D-AE40-A6967E171714}" destId="{3B567988-0EF6-4219-9E78-FA28887786A6}" srcOrd="0" destOrd="0" presId="urn:microsoft.com/office/officeart/2005/8/layout/default"/>
    <dgm:cxn modelId="{19B1BE1C-90C9-45C1-AE4F-A4EF0D7225AA}" type="presOf" srcId="{4134DF21-7DA8-43DA-A5F8-2BAFBC88C179}" destId="{CD75EE0D-0BF8-43F0-83AC-2C69F546005F}" srcOrd="0" destOrd="0" presId="urn:microsoft.com/office/officeart/2005/8/layout/default"/>
    <dgm:cxn modelId="{40CB47E5-5CC8-424A-BA4F-82EE4772AA42}" srcId="{4134DF21-7DA8-43DA-A5F8-2BAFBC88C179}" destId="{92825090-99FA-433D-AE40-A6967E171714}" srcOrd="4" destOrd="0" parTransId="{8A6E6655-872D-4C9B-BB9A-2CD08253C946}" sibTransId="{B211725C-E72F-4DD8-B130-3E8E7FDFB47F}"/>
    <dgm:cxn modelId="{A1D3CA14-8EC4-4653-BE6F-5998BA620D44}" srcId="{4134DF21-7DA8-43DA-A5F8-2BAFBC88C179}" destId="{A0AAD1A1-1802-4996-8C5E-F3D45AE89A2A}" srcOrd="0" destOrd="0" parTransId="{CAB1B4F8-B1DC-4641-85AB-4A591EA1EBA8}" sibTransId="{6EC1BCE2-C719-4290-89BE-98A906B9E9CB}"/>
    <dgm:cxn modelId="{B18B131D-89E8-452A-9E51-51B4DF88F728}" srcId="{4134DF21-7DA8-43DA-A5F8-2BAFBC88C179}" destId="{B14EBFB2-778D-45D4-BF15-DA736C617702}" srcOrd="2" destOrd="0" parTransId="{A38B357F-C73C-4D74-A70E-28D7B52F56FE}" sibTransId="{C8227706-DE76-4F52-92C6-CFB0BD127D63}"/>
    <dgm:cxn modelId="{D0D0C720-86D5-4197-B62A-AAC446D1E235}" type="presOf" srcId="{83AB1BAC-F015-4FF2-94A9-C9DF755506D3}" destId="{2FC1A468-1AA4-41A7-A0BD-F6EFFC2DD4F4}" srcOrd="0" destOrd="0" presId="urn:microsoft.com/office/officeart/2005/8/layout/default"/>
    <dgm:cxn modelId="{29C0DDFA-E619-4666-857E-2A653C491C1B}" srcId="{4134DF21-7DA8-43DA-A5F8-2BAFBC88C179}" destId="{2C4B40E0-BD11-4700-AEFA-96961624FA4C}" srcOrd="1" destOrd="0" parTransId="{C07021F1-47E2-4588-8D27-03B08FA5B0DE}" sibTransId="{BA26B458-805E-4BBC-A5DF-CD8A9DC167E7}"/>
    <dgm:cxn modelId="{42039B79-2503-42BB-B326-4086D044862B}" type="presParOf" srcId="{CD75EE0D-0BF8-43F0-83AC-2C69F546005F}" destId="{E949AAC5-F88C-4228-A2B0-B4E67661F8E9}" srcOrd="0" destOrd="0" presId="urn:microsoft.com/office/officeart/2005/8/layout/default"/>
    <dgm:cxn modelId="{43B30530-DF50-4874-9CCC-57A5C4E3447C}" type="presParOf" srcId="{CD75EE0D-0BF8-43F0-83AC-2C69F546005F}" destId="{D68F701B-F617-4C62-B042-05EC2950E6B8}" srcOrd="1" destOrd="0" presId="urn:microsoft.com/office/officeart/2005/8/layout/default"/>
    <dgm:cxn modelId="{FDD47CBF-9983-4E91-AE61-43FD60EAE287}" type="presParOf" srcId="{CD75EE0D-0BF8-43F0-83AC-2C69F546005F}" destId="{E9721EC8-A765-458F-AE93-A48C82B86046}" srcOrd="2" destOrd="0" presId="urn:microsoft.com/office/officeart/2005/8/layout/default"/>
    <dgm:cxn modelId="{4463422A-75CB-4316-BF64-FB28FD58254B}" type="presParOf" srcId="{CD75EE0D-0BF8-43F0-83AC-2C69F546005F}" destId="{FF11CA16-6192-4651-BE34-A61318C2B871}" srcOrd="3" destOrd="0" presId="urn:microsoft.com/office/officeart/2005/8/layout/default"/>
    <dgm:cxn modelId="{64191E0D-28EE-4DA7-9ADF-DBCE103E6D35}" type="presParOf" srcId="{CD75EE0D-0BF8-43F0-83AC-2C69F546005F}" destId="{F8414CB5-160D-4502-B230-2823A440637F}" srcOrd="4" destOrd="0" presId="urn:microsoft.com/office/officeart/2005/8/layout/default"/>
    <dgm:cxn modelId="{D95C61A6-1D9D-4E2A-8EFD-91612F996FE8}" type="presParOf" srcId="{CD75EE0D-0BF8-43F0-83AC-2C69F546005F}" destId="{31EDCDA2-3D54-4E4C-A711-9BE8BB7BC695}" srcOrd="5" destOrd="0" presId="urn:microsoft.com/office/officeart/2005/8/layout/default"/>
    <dgm:cxn modelId="{B0085C33-695A-4D08-BEAC-FA3DB8F8FBE5}" type="presParOf" srcId="{CD75EE0D-0BF8-43F0-83AC-2C69F546005F}" destId="{2FC1A468-1AA4-41A7-A0BD-F6EFFC2DD4F4}" srcOrd="6" destOrd="0" presId="urn:microsoft.com/office/officeart/2005/8/layout/default"/>
    <dgm:cxn modelId="{0008EEFF-C9DA-4191-996A-40016572B868}" type="presParOf" srcId="{CD75EE0D-0BF8-43F0-83AC-2C69F546005F}" destId="{4C0A6A5C-44AD-4A35-A79D-41E083AEAEE9}" srcOrd="7" destOrd="0" presId="urn:microsoft.com/office/officeart/2005/8/layout/default"/>
    <dgm:cxn modelId="{DE4993E7-C743-4602-BB8C-9AE7E506A16E}" type="presParOf" srcId="{CD75EE0D-0BF8-43F0-83AC-2C69F546005F}" destId="{3B567988-0EF6-4219-9E78-FA28887786A6}" srcOrd="8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E08608-18E8-4C07-AE9F-3EFB10292681}" type="doc">
      <dgm:prSet loTypeId="urn:microsoft.com/office/officeart/2005/8/layout/arrow6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2B54D2D-003C-4F90-B109-F27632453670}">
      <dgm:prSet phldrT="[Text]"/>
      <dgm:spPr/>
      <dgm:t>
        <a:bodyPr/>
        <a:lstStyle/>
        <a:p>
          <a:r>
            <a:rPr lang="en-US" b="1" dirty="0" smtClean="0"/>
            <a:t>Drainage  Calculations </a:t>
          </a:r>
          <a:endParaRPr lang="en-US" dirty="0"/>
        </a:p>
      </dgm:t>
    </dgm:pt>
    <dgm:pt modelId="{D69050DD-C3AF-4ECF-81C6-C1FF0D4BCA82}" type="parTrans" cxnId="{36B8168D-7FDE-42A1-8CCC-178FE1A0CF9D}">
      <dgm:prSet/>
      <dgm:spPr/>
      <dgm:t>
        <a:bodyPr/>
        <a:lstStyle/>
        <a:p>
          <a:endParaRPr lang="en-US"/>
        </a:p>
      </dgm:t>
    </dgm:pt>
    <dgm:pt modelId="{4039AACE-E552-49A3-B762-A2985616338B}" type="sibTrans" cxnId="{36B8168D-7FDE-42A1-8CCC-178FE1A0CF9D}">
      <dgm:prSet/>
      <dgm:spPr/>
      <dgm:t>
        <a:bodyPr/>
        <a:lstStyle/>
        <a:p>
          <a:endParaRPr lang="en-US"/>
        </a:p>
      </dgm:t>
    </dgm:pt>
    <dgm:pt modelId="{B4834112-6718-438C-BEAE-A9BBD3B548C3}">
      <dgm:prSet phldrT="[Text]"/>
      <dgm:spPr/>
      <dgm:t>
        <a:bodyPr/>
        <a:lstStyle/>
        <a:p>
          <a:r>
            <a:rPr lang="en-US" b="1" dirty="0" smtClean="0"/>
            <a:t>Water calculations</a:t>
          </a:r>
          <a:endParaRPr lang="en-US" b="1" dirty="0"/>
        </a:p>
      </dgm:t>
    </dgm:pt>
    <dgm:pt modelId="{4ADE71B9-7D6F-4BFA-850E-F05AF0C9669A}" type="parTrans" cxnId="{18800B05-EDFD-482E-B998-A4E77CD7239E}">
      <dgm:prSet/>
      <dgm:spPr/>
      <dgm:t>
        <a:bodyPr/>
        <a:lstStyle/>
        <a:p>
          <a:endParaRPr lang="en-US"/>
        </a:p>
      </dgm:t>
    </dgm:pt>
    <dgm:pt modelId="{38BF3AF2-3B0E-4285-95ED-8C9B601D0BFE}" type="sibTrans" cxnId="{18800B05-EDFD-482E-B998-A4E77CD7239E}">
      <dgm:prSet/>
      <dgm:spPr/>
      <dgm:t>
        <a:bodyPr/>
        <a:lstStyle/>
        <a:p>
          <a:endParaRPr lang="en-US"/>
        </a:p>
      </dgm:t>
    </dgm:pt>
    <dgm:pt modelId="{82CD6138-BE2A-4930-A6E3-0C136D89E415}" type="pres">
      <dgm:prSet presAssocID="{74E08608-18E8-4C07-AE9F-3EFB1029268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9FE3F4-CEE2-4654-893F-7FC660A443FD}" type="pres">
      <dgm:prSet presAssocID="{74E08608-18E8-4C07-AE9F-3EFB10292681}" presName="ribbon" presStyleLbl="node1" presStyleIdx="0" presStyleCnt="1" custLinFactNeighborY="1042"/>
      <dgm:spPr/>
    </dgm:pt>
    <dgm:pt modelId="{AF0BE19B-8F16-4D1B-AC85-B33054AAFDB2}" type="pres">
      <dgm:prSet presAssocID="{74E08608-18E8-4C07-AE9F-3EFB10292681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879E25-ECE2-40E1-B8FD-F26C12946445}" type="pres">
      <dgm:prSet presAssocID="{74E08608-18E8-4C07-AE9F-3EFB10292681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B8168D-7FDE-42A1-8CCC-178FE1A0CF9D}" srcId="{74E08608-18E8-4C07-AE9F-3EFB10292681}" destId="{32B54D2D-003C-4F90-B109-F27632453670}" srcOrd="0" destOrd="0" parTransId="{D69050DD-C3AF-4ECF-81C6-C1FF0D4BCA82}" sibTransId="{4039AACE-E552-49A3-B762-A2985616338B}"/>
    <dgm:cxn modelId="{18800B05-EDFD-482E-B998-A4E77CD7239E}" srcId="{74E08608-18E8-4C07-AE9F-3EFB10292681}" destId="{B4834112-6718-438C-BEAE-A9BBD3B548C3}" srcOrd="1" destOrd="0" parTransId="{4ADE71B9-7D6F-4BFA-850E-F05AF0C9669A}" sibTransId="{38BF3AF2-3B0E-4285-95ED-8C9B601D0BFE}"/>
    <dgm:cxn modelId="{2C745173-B5D8-46AC-A7BE-456D967C0945}" type="presOf" srcId="{B4834112-6718-438C-BEAE-A9BBD3B548C3}" destId="{15879E25-ECE2-40E1-B8FD-F26C12946445}" srcOrd="0" destOrd="0" presId="urn:microsoft.com/office/officeart/2005/8/layout/arrow6"/>
    <dgm:cxn modelId="{136ABB18-2E6E-458A-A5D7-29B0139D9859}" type="presOf" srcId="{32B54D2D-003C-4F90-B109-F27632453670}" destId="{AF0BE19B-8F16-4D1B-AC85-B33054AAFDB2}" srcOrd="0" destOrd="0" presId="urn:microsoft.com/office/officeart/2005/8/layout/arrow6"/>
    <dgm:cxn modelId="{0D4AB2EE-E275-4BBA-87EA-8425354F81A3}" type="presOf" srcId="{74E08608-18E8-4C07-AE9F-3EFB10292681}" destId="{82CD6138-BE2A-4930-A6E3-0C136D89E415}" srcOrd="0" destOrd="0" presId="urn:microsoft.com/office/officeart/2005/8/layout/arrow6"/>
    <dgm:cxn modelId="{86E53E74-B883-46AA-BCB7-91518D3CAF81}" type="presParOf" srcId="{82CD6138-BE2A-4930-A6E3-0C136D89E415}" destId="{5D9FE3F4-CEE2-4654-893F-7FC660A443FD}" srcOrd="0" destOrd="0" presId="urn:microsoft.com/office/officeart/2005/8/layout/arrow6"/>
    <dgm:cxn modelId="{EDC6D23B-C9F6-487B-9A8D-0120646F5791}" type="presParOf" srcId="{82CD6138-BE2A-4930-A6E3-0C136D89E415}" destId="{AF0BE19B-8F16-4D1B-AC85-B33054AAFDB2}" srcOrd="1" destOrd="0" presId="urn:microsoft.com/office/officeart/2005/8/layout/arrow6"/>
    <dgm:cxn modelId="{0BC72506-E11A-4F8C-A015-84DFF749AADA}" type="presParOf" srcId="{82CD6138-BE2A-4930-A6E3-0C136D89E415}" destId="{15879E25-ECE2-40E1-B8FD-F26C12946445}" srcOrd="2" destOrd="0" presId="urn:microsoft.com/office/officeart/2005/8/layout/arrow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D3D2099-C7D0-4A5C-BECA-366FECA2FD63}" type="doc">
      <dgm:prSet loTypeId="urn:microsoft.com/office/officeart/2005/8/layout/radial5" loCatId="cycle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AAEEA689-CEBC-4EFA-A3E2-DE6286371C10}">
      <dgm:prSet phldrT="[Text]"/>
      <dgm:spPr/>
      <dgm:t>
        <a:bodyPr/>
        <a:lstStyle/>
        <a:p>
          <a:r>
            <a:rPr lang="en-US" b="1" dirty="0" smtClean="0"/>
            <a:t>Structure design </a:t>
          </a:r>
          <a:endParaRPr lang="en-US" b="1" dirty="0"/>
        </a:p>
      </dgm:t>
    </dgm:pt>
    <dgm:pt modelId="{CCC8DC51-21A2-42C3-AE62-4268CF4A6451}" type="parTrans" cxnId="{63FD0F1D-EF98-47FF-BA16-E30B4F54B624}">
      <dgm:prSet/>
      <dgm:spPr/>
      <dgm:t>
        <a:bodyPr/>
        <a:lstStyle/>
        <a:p>
          <a:endParaRPr lang="en-US" b="1"/>
        </a:p>
      </dgm:t>
    </dgm:pt>
    <dgm:pt modelId="{5A6681BF-32CA-445D-AC22-6CD8E90CF640}" type="sibTrans" cxnId="{63FD0F1D-EF98-47FF-BA16-E30B4F54B624}">
      <dgm:prSet/>
      <dgm:spPr/>
      <dgm:t>
        <a:bodyPr/>
        <a:lstStyle/>
        <a:p>
          <a:endParaRPr lang="en-US" b="1"/>
        </a:p>
      </dgm:t>
    </dgm:pt>
    <dgm:pt modelId="{904A0522-265F-44FD-BC28-A45DCF0A11FB}">
      <dgm:prSet phldrT="[Text]" custT="1"/>
      <dgm:spPr/>
      <dgm:t>
        <a:bodyPr/>
        <a:lstStyle/>
        <a:p>
          <a:r>
            <a:rPr lang="en-US" sz="2800" b="1" dirty="0" smtClean="0"/>
            <a:t>Slab</a:t>
          </a:r>
          <a:endParaRPr lang="en-US" sz="2800" b="1" dirty="0"/>
        </a:p>
      </dgm:t>
    </dgm:pt>
    <dgm:pt modelId="{97D0D31C-5282-4515-98D1-51DB57812DB9}" type="parTrans" cxnId="{7D447C20-5188-472B-A321-AA71BF03D6F9}">
      <dgm:prSet/>
      <dgm:spPr/>
      <dgm:t>
        <a:bodyPr/>
        <a:lstStyle/>
        <a:p>
          <a:endParaRPr lang="en-US" b="1"/>
        </a:p>
      </dgm:t>
    </dgm:pt>
    <dgm:pt modelId="{B11655BA-8B95-4D57-904D-7DC501722345}" type="sibTrans" cxnId="{7D447C20-5188-472B-A321-AA71BF03D6F9}">
      <dgm:prSet/>
      <dgm:spPr/>
      <dgm:t>
        <a:bodyPr/>
        <a:lstStyle/>
        <a:p>
          <a:endParaRPr lang="en-US" b="1"/>
        </a:p>
      </dgm:t>
    </dgm:pt>
    <dgm:pt modelId="{D5FF38A1-65CB-40DD-8C62-EF36DF70CF7B}">
      <dgm:prSet phldrT="[Text]" custT="1"/>
      <dgm:spPr/>
      <dgm:t>
        <a:bodyPr/>
        <a:lstStyle/>
        <a:p>
          <a:r>
            <a:rPr lang="en-US" sz="2000" b="1" dirty="0" smtClean="0"/>
            <a:t>Beams</a:t>
          </a:r>
          <a:endParaRPr lang="en-US" sz="2000" b="1" dirty="0"/>
        </a:p>
      </dgm:t>
    </dgm:pt>
    <dgm:pt modelId="{5749B5F9-4F1D-4CC3-B164-5185E5E7B229}" type="parTrans" cxnId="{E0F6D7B7-8062-4ACF-B43C-50E25B847A98}">
      <dgm:prSet/>
      <dgm:spPr/>
      <dgm:t>
        <a:bodyPr/>
        <a:lstStyle/>
        <a:p>
          <a:endParaRPr lang="en-US" b="1"/>
        </a:p>
      </dgm:t>
    </dgm:pt>
    <dgm:pt modelId="{FF10569E-6BC8-4630-A61C-35DFC991DA00}" type="sibTrans" cxnId="{E0F6D7B7-8062-4ACF-B43C-50E25B847A98}">
      <dgm:prSet/>
      <dgm:spPr/>
      <dgm:t>
        <a:bodyPr/>
        <a:lstStyle/>
        <a:p>
          <a:endParaRPr lang="en-US" b="1"/>
        </a:p>
      </dgm:t>
    </dgm:pt>
    <dgm:pt modelId="{81D325CF-BB7C-4F3C-BB37-6BE978E86FA3}">
      <dgm:prSet phldrT="[Text]" custT="1"/>
      <dgm:spPr/>
      <dgm:t>
        <a:bodyPr/>
        <a:lstStyle/>
        <a:p>
          <a:r>
            <a:rPr lang="en-US" sz="1500" b="1" dirty="0" smtClean="0"/>
            <a:t>Columns</a:t>
          </a:r>
          <a:endParaRPr lang="en-US" sz="1500" b="1" dirty="0"/>
        </a:p>
      </dgm:t>
    </dgm:pt>
    <dgm:pt modelId="{7CEB8047-377A-40C6-ABE3-2CA5F93598BF}" type="parTrans" cxnId="{D7EA6B78-D328-4DAF-8A9A-B7B971703925}">
      <dgm:prSet/>
      <dgm:spPr/>
      <dgm:t>
        <a:bodyPr/>
        <a:lstStyle/>
        <a:p>
          <a:endParaRPr lang="en-US" b="1"/>
        </a:p>
      </dgm:t>
    </dgm:pt>
    <dgm:pt modelId="{8C05F9C8-E2A1-47E7-A2EE-84FA58DBEA64}" type="sibTrans" cxnId="{D7EA6B78-D328-4DAF-8A9A-B7B971703925}">
      <dgm:prSet/>
      <dgm:spPr/>
      <dgm:t>
        <a:bodyPr/>
        <a:lstStyle/>
        <a:p>
          <a:endParaRPr lang="en-US" b="1"/>
        </a:p>
      </dgm:t>
    </dgm:pt>
    <dgm:pt modelId="{2D8139FE-B7A5-47BF-A4DA-08CA4C9BC2E4}">
      <dgm:prSet custT="1"/>
      <dgm:spPr/>
      <dgm:t>
        <a:bodyPr/>
        <a:lstStyle/>
        <a:p>
          <a:r>
            <a:rPr lang="en-US" sz="1700" b="1" dirty="0" smtClean="0"/>
            <a:t>Footing</a:t>
          </a:r>
          <a:endParaRPr lang="en-US" sz="1700" b="1" dirty="0"/>
        </a:p>
      </dgm:t>
    </dgm:pt>
    <dgm:pt modelId="{6AABE523-958A-4B89-9E8E-A324F7E85CEA}" type="parTrans" cxnId="{9C24C351-D403-4F66-95B8-D646B5921883}">
      <dgm:prSet/>
      <dgm:spPr/>
      <dgm:t>
        <a:bodyPr/>
        <a:lstStyle/>
        <a:p>
          <a:endParaRPr lang="en-US"/>
        </a:p>
      </dgm:t>
    </dgm:pt>
    <dgm:pt modelId="{8E341663-7ACA-41E7-9563-C9DAF182A3F9}" type="sibTrans" cxnId="{9C24C351-D403-4F66-95B8-D646B5921883}">
      <dgm:prSet/>
      <dgm:spPr/>
      <dgm:t>
        <a:bodyPr/>
        <a:lstStyle/>
        <a:p>
          <a:endParaRPr lang="en-US"/>
        </a:p>
      </dgm:t>
    </dgm:pt>
    <dgm:pt modelId="{1F55C026-9305-4684-A718-D942F99F7438}" type="pres">
      <dgm:prSet presAssocID="{DD3D2099-C7D0-4A5C-BECA-366FECA2FD6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F2BD1B-759E-46B1-8595-1E8D6F2C221F}" type="pres">
      <dgm:prSet presAssocID="{AAEEA689-CEBC-4EFA-A3E2-DE6286371C10}" presName="centerShape" presStyleLbl="node0" presStyleIdx="0" presStyleCnt="1"/>
      <dgm:spPr/>
      <dgm:t>
        <a:bodyPr/>
        <a:lstStyle/>
        <a:p>
          <a:endParaRPr lang="en-US"/>
        </a:p>
      </dgm:t>
    </dgm:pt>
    <dgm:pt modelId="{CA6D5135-ACA6-4940-88E6-4027C6331A10}" type="pres">
      <dgm:prSet presAssocID="{97D0D31C-5282-4515-98D1-51DB57812DB9}" presName="parTrans" presStyleLbl="sibTrans2D1" presStyleIdx="0" presStyleCnt="4"/>
      <dgm:spPr/>
      <dgm:t>
        <a:bodyPr/>
        <a:lstStyle/>
        <a:p>
          <a:endParaRPr lang="en-US"/>
        </a:p>
      </dgm:t>
    </dgm:pt>
    <dgm:pt modelId="{A8C04AB4-3FE4-4A68-922F-63670D9F2D55}" type="pres">
      <dgm:prSet presAssocID="{97D0D31C-5282-4515-98D1-51DB57812DB9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0574B4C-B9E9-44D1-82E4-5B49F572ECF0}" type="pres">
      <dgm:prSet presAssocID="{904A0522-265F-44FD-BC28-A45DCF0A11F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C9BBC-C272-48FC-B8E3-26657BF91F49}" type="pres">
      <dgm:prSet presAssocID="{5749B5F9-4F1D-4CC3-B164-5185E5E7B229}" presName="parTrans" presStyleLbl="sibTrans2D1" presStyleIdx="1" presStyleCnt="4"/>
      <dgm:spPr/>
      <dgm:t>
        <a:bodyPr/>
        <a:lstStyle/>
        <a:p>
          <a:endParaRPr lang="en-US"/>
        </a:p>
      </dgm:t>
    </dgm:pt>
    <dgm:pt modelId="{80119062-6A33-446E-87E9-9FF7A30FF131}" type="pres">
      <dgm:prSet presAssocID="{5749B5F9-4F1D-4CC3-B164-5185E5E7B229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27FFFBE7-7DB6-42A5-8E57-093BB5F4A65F}" type="pres">
      <dgm:prSet presAssocID="{D5FF38A1-65CB-40DD-8C62-EF36DF70CF7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5EE43B-A4A7-4CB2-902F-5552EEBF2B5F}" type="pres">
      <dgm:prSet presAssocID="{7CEB8047-377A-40C6-ABE3-2CA5F93598BF}" presName="parTrans" presStyleLbl="sibTrans2D1" presStyleIdx="2" presStyleCnt="4"/>
      <dgm:spPr/>
      <dgm:t>
        <a:bodyPr/>
        <a:lstStyle/>
        <a:p>
          <a:endParaRPr lang="en-US"/>
        </a:p>
      </dgm:t>
    </dgm:pt>
    <dgm:pt modelId="{13A8AF59-52B3-4E75-A33E-D2D0D6DDE640}" type="pres">
      <dgm:prSet presAssocID="{7CEB8047-377A-40C6-ABE3-2CA5F93598BF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88F73ABA-420A-4C83-A764-E330E1D75517}" type="pres">
      <dgm:prSet presAssocID="{81D325CF-BB7C-4F3C-BB37-6BE978E86FA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23C09F-27DD-4B0E-A6F7-682EAA63263C}" type="pres">
      <dgm:prSet presAssocID="{6AABE523-958A-4B89-9E8E-A324F7E85CEA}" presName="parTrans" presStyleLbl="sibTrans2D1" presStyleIdx="3" presStyleCnt="4"/>
      <dgm:spPr/>
      <dgm:t>
        <a:bodyPr/>
        <a:lstStyle/>
        <a:p>
          <a:endParaRPr lang="en-US"/>
        </a:p>
      </dgm:t>
    </dgm:pt>
    <dgm:pt modelId="{90D81301-C86E-47C5-841E-00DED07C2181}" type="pres">
      <dgm:prSet presAssocID="{6AABE523-958A-4B89-9E8E-A324F7E85CEA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21CA2A89-F382-4324-AF5B-A50058E6C019}" type="pres">
      <dgm:prSet presAssocID="{2D8139FE-B7A5-47BF-A4DA-08CA4C9BC2E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FD0F1D-EF98-47FF-BA16-E30B4F54B624}" srcId="{DD3D2099-C7D0-4A5C-BECA-366FECA2FD63}" destId="{AAEEA689-CEBC-4EFA-A3E2-DE6286371C10}" srcOrd="0" destOrd="0" parTransId="{CCC8DC51-21A2-42C3-AE62-4268CF4A6451}" sibTransId="{5A6681BF-32CA-445D-AC22-6CD8E90CF640}"/>
    <dgm:cxn modelId="{758D91AA-AACC-497F-804F-E17AE2727EA4}" type="presOf" srcId="{6AABE523-958A-4B89-9E8E-A324F7E85CEA}" destId="{C923C09F-27DD-4B0E-A6F7-682EAA63263C}" srcOrd="0" destOrd="0" presId="urn:microsoft.com/office/officeart/2005/8/layout/radial5"/>
    <dgm:cxn modelId="{0CEBB0DA-48FB-400B-BEB2-CBD8AB053396}" type="presOf" srcId="{DD3D2099-C7D0-4A5C-BECA-366FECA2FD63}" destId="{1F55C026-9305-4684-A718-D942F99F7438}" srcOrd="0" destOrd="0" presId="urn:microsoft.com/office/officeart/2005/8/layout/radial5"/>
    <dgm:cxn modelId="{FB8B4B9D-0ECF-4DD1-843F-610304547B9C}" type="presOf" srcId="{97D0D31C-5282-4515-98D1-51DB57812DB9}" destId="{A8C04AB4-3FE4-4A68-922F-63670D9F2D55}" srcOrd="1" destOrd="0" presId="urn:microsoft.com/office/officeart/2005/8/layout/radial5"/>
    <dgm:cxn modelId="{240981C2-D254-4DD1-9C67-67D7B7EC9BD6}" type="presOf" srcId="{81D325CF-BB7C-4F3C-BB37-6BE978E86FA3}" destId="{88F73ABA-420A-4C83-A764-E330E1D75517}" srcOrd="0" destOrd="0" presId="urn:microsoft.com/office/officeart/2005/8/layout/radial5"/>
    <dgm:cxn modelId="{E19FF42C-D50B-43E0-9494-134B8900646D}" type="presOf" srcId="{6AABE523-958A-4B89-9E8E-A324F7E85CEA}" destId="{90D81301-C86E-47C5-841E-00DED07C2181}" srcOrd="1" destOrd="0" presId="urn:microsoft.com/office/officeart/2005/8/layout/radial5"/>
    <dgm:cxn modelId="{9C24C351-D403-4F66-95B8-D646B5921883}" srcId="{AAEEA689-CEBC-4EFA-A3E2-DE6286371C10}" destId="{2D8139FE-B7A5-47BF-A4DA-08CA4C9BC2E4}" srcOrd="3" destOrd="0" parTransId="{6AABE523-958A-4B89-9E8E-A324F7E85CEA}" sibTransId="{8E341663-7ACA-41E7-9563-C9DAF182A3F9}"/>
    <dgm:cxn modelId="{3D63BF0F-A4E6-4836-B6B0-532F41043E70}" type="presOf" srcId="{D5FF38A1-65CB-40DD-8C62-EF36DF70CF7B}" destId="{27FFFBE7-7DB6-42A5-8E57-093BB5F4A65F}" srcOrd="0" destOrd="0" presId="urn:microsoft.com/office/officeart/2005/8/layout/radial5"/>
    <dgm:cxn modelId="{583B3B43-E459-44BA-AD2D-E0AC4E51F783}" type="presOf" srcId="{5749B5F9-4F1D-4CC3-B164-5185E5E7B229}" destId="{218C9BBC-C272-48FC-B8E3-26657BF91F49}" srcOrd="0" destOrd="0" presId="urn:microsoft.com/office/officeart/2005/8/layout/radial5"/>
    <dgm:cxn modelId="{E0F6D7B7-8062-4ACF-B43C-50E25B847A98}" srcId="{AAEEA689-CEBC-4EFA-A3E2-DE6286371C10}" destId="{D5FF38A1-65CB-40DD-8C62-EF36DF70CF7B}" srcOrd="1" destOrd="0" parTransId="{5749B5F9-4F1D-4CC3-B164-5185E5E7B229}" sibTransId="{FF10569E-6BC8-4630-A61C-35DFC991DA00}"/>
    <dgm:cxn modelId="{623CE484-4CD7-4924-9F52-4BBBABCBE674}" type="presOf" srcId="{2D8139FE-B7A5-47BF-A4DA-08CA4C9BC2E4}" destId="{21CA2A89-F382-4324-AF5B-A50058E6C019}" srcOrd="0" destOrd="0" presId="urn:microsoft.com/office/officeart/2005/8/layout/radial5"/>
    <dgm:cxn modelId="{0551F08F-737E-4EDA-81DA-3B8138F0B104}" type="presOf" srcId="{904A0522-265F-44FD-BC28-A45DCF0A11FB}" destId="{A0574B4C-B9E9-44D1-82E4-5B49F572ECF0}" srcOrd="0" destOrd="0" presId="urn:microsoft.com/office/officeart/2005/8/layout/radial5"/>
    <dgm:cxn modelId="{D24A8383-9D44-4A17-8B3F-194BC2077E06}" type="presOf" srcId="{7CEB8047-377A-40C6-ABE3-2CA5F93598BF}" destId="{6B5EE43B-A4A7-4CB2-902F-5552EEBF2B5F}" srcOrd="0" destOrd="0" presId="urn:microsoft.com/office/officeart/2005/8/layout/radial5"/>
    <dgm:cxn modelId="{D7EA6B78-D328-4DAF-8A9A-B7B971703925}" srcId="{AAEEA689-CEBC-4EFA-A3E2-DE6286371C10}" destId="{81D325CF-BB7C-4F3C-BB37-6BE978E86FA3}" srcOrd="2" destOrd="0" parTransId="{7CEB8047-377A-40C6-ABE3-2CA5F93598BF}" sibTransId="{8C05F9C8-E2A1-47E7-A2EE-84FA58DBEA64}"/>
    <dgm:cxn modelId="{7D447C20-5188-472B-A321-AA71BF03D6F9}" srcId="{AAEEA689-CEBC-4EFA-A3E2-DE6286371C10}" destId="{904A0522-265F-44FD-BC28-A45DCF0A11FB}" srcOrd="0" destOrd="0" parTransId="{97D0D31C-5282-4515-98D1-51DB57812DB9}" sibTransId="{B11655BA-8B95-4D57-904D-7DC501722345}"/>
    <dgm:cxn modelId="{D5BF2666-3C22-4C1C-88CE-E239993D88E0}" type="presOf" srcId="{AAEEA689-CEBC-4EFA-A3E2-DE6286371C10}" destId="{9BF2BD1B-759E-46B1-8595-1E8D6F2C221F}" srcOrd="0" destOrd="0" presId="urn:microsoft.com/office/officeart/2005/8/layout/radial5"/>
    <dgm:cxn modelId="{DE2A26DF-FAE5-4687-BCCE-1B85C1EB9E59}" type="presOf" srcId="{5749B5F9-4F1D-4CC3-B164-5185E5E7B229}" destId="{80119062-6A33-446E-87E9-9FF7A30FF131}" srcOrd="1" destOrd="0" presId="urn:microsoft.com/office/officeart/2005/8/layout/radial5"/>
    <dgm:cxn modelId="{59E0A233-3685-437A-A7C7-F9B8B00BE4C1}" type="presOf" srcId="{97D0D31C-5282-4515-98D1-51DB57812DB9}" destId="{CA6D5135-ACA6-4940-88E6-4027C6331A10}" srcOrd="0" destOrd="0" presId="urn:microsoft.com/office/officeart/2005/8/layout/radial5"/>
    <dgm:cxn modelId="{AA10E47A-1D6D-4E4C-B695-0C553E918C67}" type="presOf" srcId="{7CEB8047-377A-40C6-ABE3-2CA5F93598BF}" destId="{13A8AF59-52B3-4E75-A33E-D2D0D6DDE640}" srcOrd="1" destOrd="0" presId="urn:microsoft.com/office/officeart/2005/8/layout/radial5"/>
    <dgm:cxn modelId="{693F789C-301E-4C6E-9CD5-30D086BAAB78}" type="presParOf" srcId="{1F55C026-9305-4684-A718-D942F99F7438}" destId="{9BF2BD1B-759E-46B1-8595-1E8D6F2C221F}" srcOrd="0" destOrd="0" presId="urn:microsoft.com/office/officeart/2005/8/layout/radial5"/>
    <dgm:cxn modelId="{6717AC84-2DD9-4181-AE1C-DF1976E5ADDB}" type="presParOf" srcId="{1F55C026-9305-4684-A718-D942F99F7438}" destId="{CA6D5135-ACA6-4940-88E6-4027C6331A10}" srcOrd="1" destOrd="0" presId="urn:microsoft.com/office/officeart/2005/8/layout/radial5"/>
    <dgm:cxn modelId="{89F3CBB0-CCD5-4832-850F-50D487CAB091}" type="presParOf" srcId="{CA6D5135-ACA6-4940-88E6-4027C6331A10}" destId="{A8C04AB4-3FE4-4A68-922F-63670D9F2D55}" srcOrd="0" destOrd="0" presId="urn:microsoft.com/office/officeart/2005/8/layout/radial5"/>
    <dgm:cxn modelId="{30A27CD5-45B4-4FF3-B6F0-8E06D16E4E22}" type="presParOf" srcId="{1F55C026-9305-4684-A718-D942F99F7438}" destId="{A0574B4C-B9E9-44D1-82E4-5B49F572ECF0}" srcOrd="2" destOrd="0" presId="urn:microsoft.com/office/officeart/2005/8/layout/radial5"/>
    <dgm:cxn modelId="{E4546840-B4C0-48C0-885F-4AC6BA8F14AB}" type="presParOf" srcId="{1F55C026-9305-4684-A718-D942F99F7438}" destId="{218C9BBC-C272-48FC-B8E3-26657BF91F49}" srcOrd="3" destOrd="0" presId="urn:microsoft.com/office/officeart/2005/8/layout/radial5"/>
    <dgm:cxn modelId="{231FBAA4-2B47-4046-B77F-F33351AE8A09}" type="presParOf" srcId="{218C9BBC-C272-48FC-B8E3-26657BF91F49}" destId="{80119062-6A33-446E-87E9-9FF7A30FF131}" srcOrd="0" destOrd="0" presId="urn:microsoft.com/office/officeart/2005/8/layout/radial5"/>
    <dgm:cxn modelId="{83784C2C-4254-4F05-B36E-3E589EAF5EB8}" type="presParOf" srcId="{1F55C026-9305-4684-A718-D942F99F7438}" destId="{27FFFBE7-7DB6-42A5-8E57-093BB5F4A65F}" srcOrd="4" destOrd="0" presId="urn:microsoft.com/office/officeart/2005/8/layout/radial5"/>
    <dgm:cxn modelId="{4628B8A3-45BF-4A35-BD9F-DF65BCC6F086}" type="presParOf" srcId="{1F55C026-9305-4684-A718-D942F99F7438}" destId="{6B5EE43B-A4A7-4CB2-902F-5552EEBF2B5F}" srcOrd="5" destOrd="0" presId="urn:microsoft.com/office/officeart/2005/8/layout/radial5"/>
    <dgm:cxn modelId="{518DF9C7-7435-4104-ABA8-AD0E09AF9DB0}" type="presParOf" srcId="{6B5EE43B-A4A7-4CB2-902F-5552EEBF2B5F}" destId="{13A8AF59-52B3-4E75-A33E-D2D0D6DDE640}" srcOrd="0" destOrd="0" presId="urn:microsoft.com/office/officeart/2005/8/layout/radial5"/>
    <dgm:cxn modelId="{6C5F7803-4743-41A8-A062-8FE147DC38D9}" type="presParOf" srcId="{1F55C026-9305-4684-A718-D942F99F7438}" destId="{88F73ABA-420A-4C83-A764-E330E1D75517}" srcOrd="6" destOrd="0" presId="urn:microsoft.com/office/officeart/2005/8/layout/radial5"/>
    <dgm:cxn modelId="{F7E0075F-94BA-4653-B669-9B73A9DE59DD}" type="presParOf" srcId="{1F55C026-9305-4684-A718-D942F99F7438}" destId="{C923C09F-27DD-4B0E-A6F7-682EAA63263C}" srcOrd="7" destOrd="0" presId="urn:microsoft.com/office/officeart/2005/8/layout/radial5"/>
    <dgm:cxn modelId="{D9DAFA63-503B-4D96-89AE-F8A44F3EE2B5}" type="presParOf" srcId="{C923C09F-27DD-4B0E-A6F7-682EAA63263C}" destId="{90D81301-C86E-47C5-841E-00DED07C2181}" srcOrd="0" destOrd="0" presId="urn:microsoft.com/office/officeart/2005/8/layout/radial5"/>
    <dgm:cxn modelId="{A389A85E-13AC-474D-89F0-B8D8D57E7132}" type="presParOf" srcId="{1F55C026-9305-4684-A718-D942F99F7438}" destId="{21CA2A89-F382-4324-AF5B-A50058E6C019}" srcOrd="8" destOrd="0" presId="urn:microsoft.com/office/officeart/2005/8/layout/radial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18CB6C-8740-4F2D-AA45-4629380FCA47}" type="doc">
      <dgm:prSet loTypeId="urn:microsoft.com/office/officeart/2005/8/layout/hierarchy3" loCatId="hierarchy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C58B840-B66B-4196-AD61-686E8F0893CB}">
      <dgm:prSet phldrT="[Text]"/>
      <dgm:spPr/>
      <dgm:t>
        <a:bodyPr/>
        <a:lstStyle/>
        <a:p>
          <a:r>
            <a:rPr lang="en-US" i="1" dirty="0" smtClean="0"/>
            <a:t>Materials</a:t>
          </a:r>
          <a:endParaRPr lang="en-US" i="1" dirty="0"/>
        </a:p>
      </dgm:t>
    </dgm:pt>
    <dgm:pt modelId="{2D7870FD-171F-4776-8C8A-4EF2CBC8A0C3}" type="parTrans" cxnId="{A5A16CBE-A41C-4877-95A4-4BA26DADA5AF}">
      <dgm:prSet/>
      <dgm:spPr/>
      <dgm:t>
        <a:bodyPr/>
        <a:lstStyle/>
        <a:p>
          <a:endParaRPr lang="en-US"/>
        </a:p>
      </dgm:t>
    </dgm:pt>
    <dgm:pt modelId="{C99AC683-5667-47BD-92A2-C68C446EAECA}" type="sibTrans" cxnId="{A5A16CBE-A41C-4877-95A4-4BA26DADA5AF}">
      <dgm:prSet/>
      <dgm:spPr/>
      <dgm:t>
        <a:bodyPr/>
        <a:lstStyle/>
        <a:p>
          <a:endParaRPr lang="en-US"/>
        </a:p>
      </dgm:t>
    </dgm:pt>
    <dgm:pt modelId="{34FCDF31-38DE-401E-B820-D9CAE94411AD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="1" i="1" dirty="0" smtClean="0"/>
            <a:t>compressive strength of concrete = 280 kg/cm</a:t>
          </a:r>
          <a:r>
            <a:rPr lang="en-US" sz="1400" b="1" i="1" dirty="0" smtClean="0">
              <a:latin typeface="Times New Roman"/>
              <a:cs typeface="Times New Roman"/>
            </a:rPr>
            <a:t>²</a:t>
          </a:r>
          <a:endParaRPr lang="en-US" sz="1400" b="1" i="1" dirty="0"/>
        </a:p>
      </dgm:t>
    </dgm:pt>
    <dgm:pt modelId="{F4087F45-B82C-42B7-9143-5CD7DEAA49E6}" type="parTrans" cxnId="{A525E492-D399-4F31-A5B1-34698EAE5607}">
      <dgm:prSet/>
      <dgm:spPr/>
      <dgm:t>
        <a:bodyPr/>
        <a:lstStyle/>
        <a:p>
          <a:endParaRPr lang="en-US"/>
        </a:p>
      </dgm:t>
    </dgm:pt>
    <dgm:pt modelId="{006B61C7-E7CE-4EC9-AC3C-44289DA2F637}" type="sibTrans" cxnId="{A525E492-D399-4F31-A5B1-34698EAE5607}">
      <dgm:prSet/>
      <dgm:spPr/>
      <dgm:t>
        <a:bodyPr/>
        <a:lstStyle/>
        <a:p>
          <a:endParaRPr lang="en-US"/>
        </a:p>
      </dgm:t>
    </dgm:pt>
    <dgm:pt modelId="{8A3992F7-5902-4475-8F67-B4414A3309D2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z="1600" b="1" i="1" dirty="0" smtClean="0"/>
            <a:t>yield strength of steel =   4200 kg/cm</a:t>
          </a:r>
          <a:r>
            <a:rPr lang="en-US" sz="1600" b="1" i="1" dirty="0" smtClean="0">
              <a:latin typeface="Times New Roman"/>
              <a:cs typeface="Times New Roman"/>
            </a:rPr>
            <a:t>²</a:t>
          </a:r>
          <a:endParaRPr lang="en-US" sz="1600" b="1" i="1" dirty="0"/>
        </a:p>
      </dgm:t>
    </dgm:pt>
    <dgm:pt modelId="{517BEFC0-6D8B-459E-BF61-E05D87A9C073}" type="parTrans" cxnId="{210DD7DD-5D33-4110-8DC6-295276621437}">
      <dgm:prSet/>
      <dgm:spPr/>
      <dgm:t>
        <a:bodyPr/>
        <a:lstStyle/>
        <a:p>
          <a:endParaRPr lang="en-US"/>
        </a:p>
      </dgm:t>
    </dgm:pt>
    <dgm:pt modelId="{3906F99A-91CB-4187-977E-C85924191936}" type="sibTrans" cxnId="{210DD7DD-5D33-4110-8DC6-295276621437}">
      <dgm:prSet/>
      <dgm:spPr/>
      <dgm:t>
        <a:bodyPr/>
        <a:lstStyle/>
        <a:p>
          <a:endParaRPr lang="en-US"/>
        </a:p>
      </dgm:t>
    </dgm:pt>
    <dgm:pt modelId="{82F0698C-3BF5-4D4B-B7C9-9171CF1D2B66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800" b="1" i="1" dirty="0" smtClean="0"/>
            <a:t>ACI 318-2009 </a:t>
          </a:r>
          <a:endParaRPr lang="en-US" sz="1800" b="1" i="1" dirty="0"/>
        </a:p>
      </dgm:t>
    </dgm:pt>
    <dgm:pt modelId="{A0390C0F-6936-403B-8B40-172F5339CEB8}" type="parTrans" cxnId="{D1F2C01C-5AE0-4978-BCEA-3E991E310789}">
      <dgm:prSet/>
      <dgm:spPr/>
      <dgm:t>
        <a:bodyPr/>
        <a:lstStyle/>
        <a:p>
          <a:endParaRPr lang="en-US"/>
        </a:p>
      </dgm:t>
    </dgm:pt>
    <dgm:pt modelId="{0082733F-AA18-4146-A4C7-958A6040669D}" type="sibTrans" cxnId="{D1F2C01C-5AE0-4978-BCEA-3E991E310789}">
      <dgm:prSet/>
      <dgm:spPr/>
      <dgm:t>
        <a:bodyPr/>
        <a:lstStyle/>
        <a:p>
          <a:endParaRPr lang="en-US"/>
        </a:p>
      </dgm:t>
    </dgm:pt>
    <dgm:pt modelId="{B02169DB-90D0-4DE0-9207-D8D5C129C8C6}">
      <dgm:prSet phldrT="[Text]"/>
      <dgm:spPr/>
      <dgm:t>
        <a:bodyPr/>
        <a:lstStyle/>
        <a:p>
          <a:r>
            <a:rPr lang="en-US" i="1" dirty="0" smtClean="0"/>
            <a:t>Codes</a:t>
          </a:r>
          <a:endParaRPr lang="en-US" i="1" dirty="0"/>
        </a:p>
      </dgm:t>
    </dgm:pt>
    <dgm:pt modelId="{C4CB9E10-9380-441C-9C97-94101156A26C}" type="sibTrans" cxnId="{8CD2E320-40FF-48F5-9DED-BA9363965CE4}">
      <dgm:prSet/>
      <dgm:spPr/>
      <dgm:t>
        <a:bodyPr/>
        <a:lstStyle/>
        <a:p>
          <a:endParaRPr lang="en-US"/>
        </a:p>
      </dgm:t>
    </dgm:pt>
    <dgm:pt modelId="{05ABF213-030F-4312-9943-9A112A516FD0}" type="parTrans" cxnId="{8CD2E320-40FF-48F5-9DED-BA9363965CE4}">
      <dgm:prSet/>
      <dgm:spPr/>
      <dgm:t>
        <a:bodyPr/>
        <a:lstStyle/>
        <a:p>
          <a:endParaRPr lang="en-US"/>
        </a:p>
      </dgm:t>
    </dgm:pt>
    <dgm:pt modelId="{D87464F6-FA85-41D9-8932-D1DE8A766314}">
      <dgm:prSet/>
      <dgm:spPr/>
      <dgm:t>
        <a:bodyPr/>
        <a:lstStyle/>
        <a:p>
          <a:r>
            <a:rPr lang="en-US" dirty="0" smtClean="0"/>
            <a:t>Unit weights</a:t>
          </a:r>
          <a:endParaRPr lang="en-US" dirty="0"/>
        </a:p>
      </dgm:t>
    </dgm:pt>
    <dgm:pt modelId="{90DC2FD8-1241-4741-8979-2E93185AB40C}" type="parTrans" cxnId="{AFD51733-280F-4EAF-8796-95EFF91CD415}">
      <dgm:prSet/>
      <dgm:spPr/>
      <dgm:t>
        <a:bodyPr/>
        <a:lstStyle/>
        <a:p>
          <a:endParaRPr lang="en-US"/>
        </a:p>
      </dgm:t>
    </dgm:pt>
    <dgm:pt modelId="{39D44019-42B1-40C1-848F-59383912363C}" type="sibTrans" cxnId="{AFD51733-280F-4EAF-8796-95EFF91CD415}">
      <dgm:prSet/>
      <dgm:spPr/>
      <dgm:t>
        <a:bodyPr/>
        <a:lstStyle/>
        <a:p>
          <a:endParaRPr lang="en-US"/>
        </a:p>
      </dgm:t>
    </dgm:pt>
    <dgm:pt modelId="{42AA5700-842F-4EE3-A71C-3B43172095F3}">
      <dgm:prSet/>
      <dgm:spPr/>
      <dgm:t>
        <a:bodyPr/>
        <a:lstStyle/>
        <a:p>
          <a:r>
            <a:rPr lang="en-US" dirty="0" smtClean="0"/>
            <a:t>Bearing  capacity</a:t>
          </a:r>
        </a:p>
      </dgm:t>
    </dgm:pt>
    <dgm:pt modelId="{64AEB4C8-652E-478C-91A1-679F947B566A}" type="parTrans" cxnId="{06E5E12E-C7E0-4492-9CC8-2AB5A2D60C22}">
      <dgm:prSet/>
      <dgm:spPr/>
      <dgm:t>
        <a:bodyPr/>
        <a:lstStyle/>
        <a:p>
          <a:endParaRPr lang="en-US"/>
        </a:p>
      </dgm:t>
    </dgm:pt>
    <dgm:pt modelId="{A313EE0F-7C0D-48BA-B541-A5AB6C100FD8}" type="sibTrans" cxnId="{06E5E12E-C7E0-4492-9CC8-2AB5A2D60C22}">
      <dgm:prSet/>
      <dgm:spPr/>
      <dgm:t>
        <a:bodyPr/>
        <a:lstStyle/>
        <a:p>
          <a:endParaRPr lang="en-US"/>
        </a:p>
      </dgm:t>
    </dgm:pt>
    <dgm:pt modelId="{D9B96A8E-2685-4F99-8A78-CDE65C316BA6}">
      <dgm:prSet custT="1"/>
      <dgm:spPr/>
      <dgm:t>
        <a:bodyPr/>
        <a:lstStyle/>
        <a:p>
          <a:r>
            <a:rPr lang="en-US" sz="1600" b="1" i="1" dirty="0" smtClean="0"/>
            <a:t>3.0 kg/cm</a:t>
          </a:r>
          <a:r>
            <a:rPr lang="en-US" sz="1600" b="1" i="1" baseline="30000" dirty="0" smtClean="0"/>
            <a:t>2</a:t>
          </a:r>
          <a:endParaRPr lang="en-US" sz="1600" b="1" dirty="0"/>
        </a:p>
      </dgm:t>
    </dgm:pt>
    <dgm:pt modelId="{206DB0F2-1588-4990-9368-E80C62E17D87}" type="parTrans" cxnId="{1A9D0125-F621-4475-B6EA-95110E08B43B}">
      <dgm:prSet/>
      <dgm:spPr/>
      <dgm:t>
        <a:bodyPr/>
        <a:lstStyle/>
        <a:p>
          <a:endParaRPr lang="en-US"/>
        </a:p>
      </dgm:t>
    </dgm:pt>
    <dgm:pt modelId="{E3092DA9-DE27-4E26-8FAB-47416359F983}" type="sibTrans" cxnId="{1A9D0125-F621-4475-B6EA-95110E08B43B}">
      <dgm:prSet/>
      <dgm:spPr/>
      <dgm:t>
        <a:bodyPr/>
        <a:lstStyle/>
        <a:p>
          <a:endParaRPr lang="en-US"/>
        </a:p>
      </dgm:t>
    </dgm:pt>
    <dgm:pt modelId="{2E4F6445-DA52-4879-8982-B0A1789FB3F8}">
      <dgm:prSet/>
      <dgm:spPr/>
      <dgm:t>
        <a:bodyPr/>
        <a:lstStyle/>
        <a:p>
          <a:r>
            <a:rPr lang="en-US" b="1" dirty="0" smtClean="0"/>
            <a:t>Reinforced concrete = 2500 kg/m</a:t>
          </a:r>
          <a:r>
            <a:rPr lang="en-US" b="1" baseline="30000" dirty="0" smtClean="0"/>
            <a:t>3</a:t>
          </a:r>
          <a:endParaRPr lang="en-US" b="1" dirty="0"/>
        </a:p>
      </dgm:t>
    </dgm:pt>
    <dgm:pt modelId="{A0CCFDAE-9EFD-4F63-B5EF-8FC8D11FBC32}" type="parTrans" cxnId="{5A4AAD7C-CE6E-4A10-BB47-0FBAE3545DE4}">
      <dgm:prSet/>
      <dgm:spPr/>
      <dgm:t>
        <a:bodyPr/>
        <a:lstStyle/>
        <a:p>
          <a:endParaRPr lang="en-US"/>
        </a:p>
      </dgm:t>
    </dgm:pt>
    <dgm:pt modelId="{FC70C370-2D1D-479F-AAF8-13103E3B5C1B}" type="sibTrans" cxnId="{5A4AAD7C-CE6E-4A10-BB47-0FBAE3545DE4}">
      <dgm:prSet/>
      <dgm:spPr/>
      <dgm:t>
        <a:bodyPr/>
        <a:lstStyle/>
        <a:p>
          <a:endParaRPr lang="en-US"/>
        </a:p>
      </dgm:t>
    </dgm:pt>
    <dgm:pt modelId="{2E71E066-A005-4CF8-AAAE-86E6E5F7360C}">
      <dgm:prSet/>
      <dgm:spPr/>
      <dgm:t>
        <a:bodyPr/>
        <a:lstStyle/>
        <a:p>
          <a:pPr rtl="0"/>
          <a:r>
            <a:rPr lang="en-US" b="1" dirty="0" smtClean="0"/>
            <a:t>Hollow block = 1200 kg/m</a:t>
          </a:r>
          <a:r>
            <a:rPr lang="en-US" b="1" baseline="30000" dirty="0" smtClean="0"/>
            <a:t>3</a:t>
          </a:r>
          <a:r>
            <a:rPr lang="en-US" b="1" dirty="0" smtClean="0"/>
            <a:t>.</a:t>
          </a:r>
          <a:endParaRPr lang="en-US" b="1" dirty="0"/>
        </a:p>
      </dgm:t>
    </dgm:pt>
    <dgm:pt modelId="{92BEE2AF-AA9C-43D8-8884-9BC2110941BB}" type="parTrans" cxnId="{C13ABD47-5EB7-4892-AB5D-26AE16C0D1CA}">
      <dgm:prSet/>
      <dgm:spPr/>
      <dgm:t>
        <a:bodyPr/>
        <a:lstStyle/>
        <a:p>
          <a:endParaRPr lang="en-US"/>
        </a:p>
      </dgm:t>
    </dgm:pt>
    <dgm:pt modelId="{7DBB6481-015E-44E3-983C-5B6242B5EA44}" type="sibTrans" cxnId="{C13ABD47-5EB7-4892-AB5D-26AE16C0D1CA}">
      <dgm:prSet/>
      <dgm:spPr/>
      <dgm:t>
        <a:bodyPr/>
        <a:lstStyle/>
        <a:p>
          <a:endParaRPr lang="en-US"/>
        </a:p>
      </dgm:t>
    </dgm:pt>
    <dgm:pt modelId="{03D5BA4B-9EE3-4EC9-AEE5-F6BEA0AC0A68}" type="pres">
      <dgm:prSet presAssocID="{4218CB6C-8740-4F2D-AA45-4629380FCA4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E81D355-1938-4053-8A34-D5A74E9F2BEB}" type="pres">
      <dgm:prSet presAssocID="{AC58B840-B66B-4196-AD61-686E8F0893CB}" presName="root" presStyleCnt="0"/>
      <dgm:spPr/>
      <dgm:t>
        <a:bodyPr/>
        <a:lstStyle/>
        <a:p>
          <a:endParaRPr lang="en-US"/>
        </a:p>
      </dgm:t>
    </dgm:pt>
    <dgm:pt modelId="{E8CBF83D-650D-4448-ACEB-11F59C484751}" type="pres">
      <dgm:prSet presAssocID="{AC58B840-B66B-4196-AD61-686E8F0893CB}" presName="rootComposite" presStyleCnt="0"/>
      <dgm:spPr/>
      <dgm:t>
        <a:bodyPr/>
        <a:lstStyle/>
        <a:p>
          <a:endParaRPr lang="en-US"/>
        </a:p>
      </dgm:t>
    </dgm:pt>
    <dgm:pt modelId="{BEA4C529-AF29-485B-8A52-5D5CC907F3A7}" type="pres">
      <dgm:prSet presAssocID="{AC58B840-B66B-4196-AD61-686E8F0893CB}" presName="rootText" presStyleLbl="node1" presStyleIdx="0" presStyleCnt="4"/>
      <dgm:spPr/>
      <dgm:t>
        <a:bodyPr/>
        <a:lstStyle/>
        <a:p>
          <a:endParaRPr lang="en-US"/>
        </a:p>
      </dgm:t>
    </dgm:pt>
    <dgm:pt modelId="{F0E8B596-0BB4-47EF-A600-42443BF484DA}" type="pres">
      <dgm:prSet presAssocID="{AC58B840-B66B-4196-AD61-686E8F0893CB}" presName="rootConnector" presStyleLbl="node1" presStyleIdx="0" presStyleCnt="4"/>
      <dgm:spPr/>
      <dgm:t>
        <a:bodyPr/>
        <a:lstStyle/>
        <a:p>
          <a:endParaRPr lang="en-US"/>
        </a:p>
      </dgm:t>
    </dgm:pt>
    <dgm:pt modelId="{1C3507BC-7811-4803-9D6E-E9367FB39CD9}" type="pres">
      <dgm:prSet presAssocID="{AC58B840-B66B-4196-AD61-686E8F0893CB}" presName="childShape" presStyleCnt="0"/>
      <dgm:spPr/>
      <dgm:t>
        <a:bodyPr/>
        <a:lstStyle/>
        <a:p>
          <a:endParaRPr lang="en-US"/>
        </a:p>
      </dgm:t>
    </dgm:pt>
    <dgm:pt modelId="{B14F795D-05B7-4E88-9E07-F2FEBAC6F244}" type="pres">
      <dgm:prSet presAssocID="{F4087F45-B82C-42B7-9143-5CD7DEAA49E6}" presName="Name13" presStyleLbl="parChTrans1D2" presStyleIdx="0" presStyleCnt="6"/>
      <dgm:spPr/>
      <dgm:t>
        <a:bodyPr/>
        <a:lstStyle/>
        <a:p>
          <a:endParaRPr lang="en-US"/>
        </a:p>
      </dgm:t>
    </dgm:pt>
    <dgm:pt modelId="{93CE39DD-C65C-4EF6-AF81-058B6C49F0FA}" type="pres">
      <dgm:prSet presAssocID="{34FCDF31-38DE-401E-B820-D9CAE94411AD}" presName="childText" presStyleLbl="bgAcc1" presStyleIdx="0" presStyleCnt="6" custScaleX="193276" custScaleY="1290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1A04A2-5A43-40DF-A2BC-4C40F9DB8529}" type="pres">
      <dgm:prSet presAssocID="{517BEFC0-6D8B-459E-BF61-E05D87A9C073}" presName="Name13" presStyleLbl="parChTrans1D2" presStyleIdx="1" presStyleCnt="6"/>
      <dgm:spPr/>
      <dgm:t>
        <a:bodyPr/>
        <a:lstStyle/>
        <a:p>
          <a:endParaRPr lang="en-US"/>
        </a:p>
      </dgm:t>
    </dgm:pt>
    <dgm:pt modelId="{C7E33FDA-BB88-494F-9960-E108C718917B}" type="pres">
      <dgm:prSet presAssocID="{8A3992F7-5902-4475-8F67-B4414A3309D2}" presName="childText" presStyleLbl="bgAcc1" presStyleIdx="1" presStyleCnt="6" custScaleX="207356" custScaleY="1390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222A6C-3C2C-4151-A867-257D5B4FC9B7}" type="pres">
      <dgm:prSet presAssocID="{B02169DB-90D0-4DE0-9207-D8D5C129C8C6}" presName="root" presStyleCnt="0"/>
      <dgm:spPr/>
      <dgm:t>
        <a:bodyPr/>
        <a:lstStyle/>
        <a:p>
          <a:endParaRPr lang="en-US"/>
        </a:p>
      </dgm:t>
    </dgm:pt>
    <dgm:pt modelId="{726CBD7C-6487-4871-8B2F-DC6A721AE5AA}" type="pres">
      <dgm:prSet presAssocID="{B02169DB-90D0-4DE0-9207-D8D5C129C8C6}" presName="rootComposite" presStyleCnt="0"/>
      <dgm:spPr/>
      <dgm:t>
        <a:bodyPr/>
        <a:lstStyle/>
        <a:p>
          <a:endParaRPr lang="en-US"/>
        </a:p>
      </dgm:t>
    </dgm:pt>
    <dgm:pt modelId="{9301A267-0DAB-4934-9319-ED562BE818FC}" type="pres">
      <dgm:prSet presAssocID="{B02169DB-90D0-4DE0-9207-D8D5C129C8C6}" presName="rootText" presStyleLbl="node1" presStyleIdx="1" presStyleCnt="4" custLinFactNeighborX="4235"/>
      <dgm:spPr/>
      <dgm:t>
        <a:bodyPr/>
        <a:lstStyle/>
        <a:p>
          <a:endParaRPr lang="en-US"/>
        </a:p>
      </dgm:t>
    </dgm:pt>
    <dgm:pt modelId="{192CB2AD-F214-4D4A-B93B-2A40BB3650FE}" type="pres">
      <dgm:prSet presAssocID="{B02169DB-90D0-4DE0-9207-D8D5C129C8C6}" presName="rootConnector" presStyleLbl="node1" presStyleIdx="1" presStyleCnt="4"/>
      <dgm:spPr/>
      <dgm:t>
        <a:bodyPr/>
        <a:lstStyle/>
        <a:p>
          <a:endParaRPr lang="en-US"/>
        </a:p>
      </dgm:t>
    </dgm:pt>
    <dgm:pt modelId="{E71911BA-7A16-4698-9E5B-4E8D963F34B2}" type="pres">
      <dgm:prSet presAssocID="{B02169DB-90D0-4DE0-9207-D8D5C129C8C6}" presName="childShape" presStyleCnt="0"/>
      <dgm:spPr/>
      <dgm:t>
        <a:bodyPr/>
        <a:lstStyle/>
        <a:p>
          <a:endParaRPr lang="en-US"/>
        </a:p>
      </dgm:t>
    </dgm:pt>
    <dgm:pt modelId="{E0933BE9-2CBA-4B12-AD95-5E85DEC1846C}" type="pres">
      <dgm:prSet presAssocID="{A0390C0F-6936-403B-8B40-172F5339CEB8}" presName="Name13" presStyleLbl="parChTrans1D2" presStyleIdx="2" presStyleCnt="6"/>
      <dgm:spPr/>
      <dgm:t>
        <a:bodyPr/>
        <a:lstStyle/>
        <a:p>
          <a:endParaRPr lang="en-US"/>
        </a:p>
      </dgm:t>
    </dgm:pt>
    <dgm:pt modelId="{FF6A94F9-B5FA-4A16-88F2-FC8517D2DA39}" type="pres">
      <dgm:prSet presAssocID="{82F0698C-3BF5-4D4B-B7C9-9171CF1D2B66}" presName="childText" presStyleLbl="bgAcc1" presStyleIdx="2" presStyleCnt="6" custScaleX="1274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660A33-993D-4E26-B9DF-6B9EA5534736}" type="pres">
      <dgm:prSet presAssocID="{D87464F6-FA85-41D9-8932-D1DE8A766314}" presName="root" presStyleCnt="0"/>
      <dgm:spPr/>
    </dgm:pt>
    <dgm:pt modelId="{D355C36C-808A-4DC7-B716-567B03A38E07}" type="pres">
      <dgm:prSet presAssocID="{D87464F6-FA85-41D9-8932-D1DE8A766314}" presName="rootComposite" presStyleCnt="0"/>
      <dgm:spPr/>
    </dgm:pt>
    <dgm:pt modelId="{89AE3D31-4152-493E-BD38-B45797794E8F}" type="pres">
      <dgm:prSet presAssocID="{D87464F6-FA85-41D9-8932-D1DE8A766314}" presName="rootText" presStyleLbl="node1" presStyleIdx="2" presStyleCnt="4"/>
      <dgm:spPr/>
      <dgm:t>
        <a:bodyPr/>
        <a:lstStyle/>
        <a:p>
          <a:endParaRPr lang="en-US"/>
        </a:p>
      </dgm:t>
    </dgm:pt>
    <dgm:pt modelId="{0B837816-9DBA-4AF6-BFDF-AA1A975B1CB5}" type="pres">
      <dgm:prSet presAssocID="{D87464F6-FA85-41D9-8932-D1DE8A766314}" presName="rootConnector" presStyleLbl="node1" presStyleIdx="2" presStyleCnt="4"/>
      <dgm:spPr/>
      <dgm:t>
        <a:bodyPr/>
        <a:lstStyle/>
        <a:p>
          <a:endParaRPr lang="en-US"/>
        </a:p>
      </dgm:t>
    </dgm:pt>
    <dgm:pt modelId="{50819C07-618E-4108-AC8E-EF5F7E64B1D4}" type="pres">
      <dgm:prSet presAssocID="{D87464F6-FA85-41D9-8932-D1DE8A766314}" presName="childShape" presStyleCnt="0"/>
      <dgm:spPr/>
    </dgm:pt>
    <dgm:pt modelId="{8F9677AE-96BD-451B-9736-E7E3335A110C}" type="pres">
      <dgm:prSet presAssocID="{A0CCFDAE-9EFD-4F63-B5EF-8FC8D11FBC32}" presName="Name13" presStyleLbl="parChTrans1D2" presStyleIdx="3" presStyleCnt="6"/>
      <dgm:spPr/>
      <dgm:t>
        <a:bodyPr/>
        <a:lstStyle/>
        <a:p>
          <a:endParaRPr lang="en-US"/>
        </a:p>
      </dgm:t>
    </dgm:pt>
    <dgm:pt modelId="{0CB3114D-ED62-4E95-9796-0D3A57F79D6F}" type="pres">
      <dgm:prSet presAssocID="{2E4F6445-DA52-4879-8982-B0A1789FB3F8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D281C4-1BBF-4C5A-9BE4-9750204AE7CE}" type="pres">
      <dgm:prSet presAssocID="{92BEE2AF-AA9C-43D8-8884-9BC2110941BB}" presName="Name13" presStyleLbl="parChTrans1D2" presStyleIdx="4" presStyleCnt="6"/>
      <dgm:spPr/>
      <dgm:t>
        <a:bodyPr/>
        <a:lstStyle/>
        <a:p>
          <a:endParaRPr lang="en-US"/>
        </a:p>
      </dgm:t>
    </dgm:pt>
    <dgm:pt modelId="{F1CCFDC4-7E34-4380-8232-4FBFA533D4D2}" type="pres">
      <dgm:prSet presAssocID="{2E71E066-A005-4CF8-AAAE-86E6E5F7360C}" presName="childText" presStyleLbl="bgAcc1" presStyleIdx="4" presStyleCnt="6" custScaleX="1298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CA963-6613-4ED5-945A-1FAC1CF8361E}" type="pres">
      <dgm:prSet presAssocID="{42AA5700-842F-4EE3-A71C-3B43172095F3}" presName="root" presStyleCnt="0"/>
      <dgm:spPr/>
    </dgm:pt>
    <dgm:pt modelId="{7A930123-FADE-4915-8686-039CD19A33E3}" type="pres">
      <dgm:prSet presAssocID="{42AA5700-842F-4EE3-A71C-3B43172095F3}" presName="rootComposite" presStyleCnt="0"/>
      <dgm:spPr/>
    </dgm:pt>
    <dgm:pt modelId="{0E4AD6EE-1A97-4C76-9A70-472B3D0D162F}" type="pres">
      <dgm:prSet presAssocID="{42AA5700-842F-4EE3-A71C-3B43172095F3}" presName="rootText" presStyleLbl="node1" presStyleIdx="3" presStyleCnt="4"/>
      <dgm:spPr/>
      <dgm:t>
        <a:bodyPr/>
        <a:lstStyle/>
        <a:p>
          <a:endParaRPr lang="en-US"/>
        </a:p>
      </dgm:t>
    </dgm:pt>
    <dgm:pt modelId="{664130E0-F68D-4B19-8379-AF96F71C7EAC}" type="pres">
      <dgm:prSet presAssocID="{42AA5700-842F-4EE3-A71C-3B43172095F3}" presName="rootConnector" presStyleLbl="node1" presStyleIdx="3" presStyleCnt="4"/>
      <dgm:spPr/>
      <dgm:t>
        <a:bodyPr/>
        <a:lstStyle/>
        <a:p>
          <a:endParaRPr lang="en-US"/>
        </a:p>
      </dgm:t>
    </dgm:pt>
    <dgm:pt modelId="{61A78975-C29B-4815-9555-DFA33388501C}" type="pres">
      <dgm:prSet presAssocID="{42AA5700-842F-4EE3-A71C-3B43172095F3}" presName="childShape" presStyleCnt="0"/>
      <dgm:spPr/>
    </dgm:pt>
    <dgm:pt modelId="{13E1052E-67CC-41A8-98F5-9845C7281166}" type="pres">
      <dgm:prSet presAssocID="{206DB0F2-1588-4990-9368-E80C62E17D87}" presName="Name13" presStyleLbl="parChTrans1D2" presStyleIdx="5" presStyleCnt="6"/>
      <dgm:spPr/>
      <dgm:t>
        <a:bodyPr/>
        <a:lstStyle/>
        <a:p>
          <a:endParaRPr lang="en-US"/>
        </a:p>
      </dgm:t>
    </dgm:pt>
    <dgm:pt modelId="{B86C6713-5A64-4305-BDEB-E41526CD607E}" type="pres">
      <dgm:prSet presAssocID="{D9B96A8E-2685-4F99-8A78-CDE65C316BA6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0DD7DD-5D33-4110-8DC6-295276621437}" srcId="{AC58B840-B66B-4196-AD61-686E8F0893CB}" destId="{8A3992F7-5902-4475-8F67-B4414A3309D2}" srcOrd="1" destOrd="0" parTransId="{517BEFC0-6D8B-459E-BF61-E05D87A9C073}" sibTransId="{3906F99A-91CB-4187-977E-C85924191936}"/>
    <dgm:cxn modelId="{06E5E12E-C7E0-4492-9CC8-2AB5A2D60C22}" srcId="{4218CB6C-8740-4F2D-AA45-4629380FCA47}" destId="{42AA5700-842F-4EE3-A71C-3B43172095F3}" srcOrd="3" destOrd="0" parTransId="{64AEB4C8-652E-478C-91A1-679F947B566A}" sibTransId="{A313EE0F-7C0D-48BA-B541-A5AB6C100FD8}"/>
    <dgm:cxn modelId="{C13ABD47-5EB7-4892-AB5D-26AE16C0D1CA}" srcId="{D87464F6-FA85-41D9-8932-D1DE8A766314}" destId="{2E71E066-A005-4CF8-AAAE-86E6E5F7360C}" srcOrd="1" destOrd="0" parTransId="{92BEE2AF-AA9C-43D8-8884-9BC2110941BB}" sibTransId="{7DBB6481-015E-44E3-983C-5B6242B5EA44}"/>
    <dgm:cxn modelId="{6E110B6C-BAE2-44BB-A152-3EF7D4AA9097}" type="presOf" srcId="{F4087F45-B82C-42B7-9143-5CD7DEAA49E6}" destId="{B14F795D-05B7-4E88-9E07-F2FEBAC6F244}" srcOrd="0" destOrd="0" presId="urn:microsoft.com/office/officeart/2005/8/layout/hierarchy3"/>
    <dgm:cxn modelId="{F71D3DE2-6789-42D1-AE35-CD73F8304E14}" type="presOf" srcId="{206DB0F2-1588-4990-9368-E80C62E17D87}" destId="{13E1052E-67CC-41A8-98F5-9845C7281166}" srcOrd="0" destOrd="0" presId="urn:microsoft.com/office/officeart/2005/8/layout/hierarchy3"/>
    <dgm:cxn modelId="{23642F15-DCD5-4B12-804E-7B0395326DC7}" type="presOf" srcId="{2E71E066-A005-4CF8-AAAE-86E6E5F7360C}" destId="{F1CCFDC4-7E34-4380-8232-4FBFA533D4D2}" srcOrd="0" destOrd="0" presId="urn:microsoft.com/office/officeart/2005/8/layout/hierarchy3"/>
    <dgm:cxn modelId="{D1F2C01C-5AE0-4978-BCEA-3E991E310789}" srcId="{B02169DB-90D0-4DE0-9207-D8D5C129C8C6}" destId="{82F0698C-3BF5-4D4B-B7C9-9171CF1D2B66}" srcOrd="0" destOrd="0" parTransId="{A0390C0F-6936-403B-8B40-172F5339CEB8}" sibTransId="{0082733F-AA18-4146-A4C7-958A6040669D}"/>
    <dgm:cxn modelId="{5406F80E-3770-4622-A61C-B939B0CB7DD9}" type="presOf" srcId="{AC58B840-B66B-4196-AD61-686E8F0893CB}" destId="{BEA4C529-AF29-485B-8A52-5D5CC907F3A7}" srcOrd="0" destOrd="0" presId="urn:microsoft.com/office/officeart/2005/8/layout/hierarchy3"/>
    <dgm:cxn modelId="{C780FC09-5480-446F-8BB9-BD7843F36F51}" type="presOf" srcId="{A0CCFDAE-9EFD-4F63-B5EF-8FC8D11FBC32}" destId="{8F9677AE-96BD-451B-9736-E7E3335A110C}" srcOrd="0" destOrd="0" presId="urn:microsoft.com/office/officeart/2005/8/layout/hierarchy3"/>
    <dgm:cxn modelId="{A8C17FD2-F61E-4898-B10D-62ACBDE24150}" type="presOf" srcId="{AC58B840-B66B-4196-AD61-686E8F0893CB}" destId="{F0E8B596-0BB4-47EF-A600-42443BF484DA}" srcOrd="1" destOrd="0" presId="urn:microsoft.com/office/officeart/2005/8/layout/hierarchy3"/>
    <dgm:cxn modelId="{5A4AAD7C-CE6E-4A10-BB47-0FBAE3545DE4}" srcId="{D87464F6-FA85-41D9-8932-D1DE8A766314}" destId="{2E4F6445-DA52-4879-8982-B0A1789FB3F8}" srcOrd="0" destOrd="0" parTransId="{A0CCFDAE-9EFD-4F63-B5EF-8FC8D11FBC32}" sibTransId="{FC70C370-2D1D-479F-AAF8-13103E3B5C1B}"/>
    <dgm:cxn modelId="{52C2B193-215F-4A22-A9F0-E1DCEC533DD3}" type="presOf" srcId="{92BEE2AF-AA9C-43D8-8884-9BC2110941BB}" destId="{89D281C4-1BBF-4C5A-9BE4-9750204AE7CE}" srcOrd="0" destOrd="0" presId="urn:microsoft.com/office/officeart/2005/8/layout/hierarchy3"/>
    <dgm:cxn modelId="{ACB8C135-ABD8-4712-B0AC-066E48603033}" type="presOf" srcId="{82F0698C-3BF5-4D4B-B7C9-9171CF1D2B66}" destId="{FF6A94F9-B5FA-4A16-88F2-FC8517D2DA39}" srcOrd="0" destOrd="0" presId="urn:microsoft.com/office/officeart/2005/8/layout/hierarchy3"/>
    <dgm:cxn modelId="{91C783B2-B8F3-4542-B021-A6C4F8A2A039}" type="presOf" srcId="{4218CB6C-8740-4F2D-AA45-4629380FCA47}" destId="{03D5BA4B-9EE3-4EC9-AEE5-F6BEA0AC0A68}" srcOrd="0" destOrd="0" presId="urn:microsoft.com/office/officeart/2005/8/layout/hierarchy3"/>
    <dgm:cxn modelId="{82ECE863-69E6-46D3-8C4A-BC20565CD579}" type="presOf" srcId="{34FCDF31-38DE-401E-B820-D9CAE94411AD}" destId="{93CE39DD-C65C-4EF6-AF81-058B6C49F0FA}" srcOrd="0" destOrd="0" presId="urn:microsoft.com/office/officeart/2005/8/layout/hierarchy3"/>
    <dgm:cxn modelId="{B40C673B-246F-4AA4-A76E-8D3BE7700F6C}" type="presOf" srcId="{A0390C0F-6936-403B-8B40-172F5339CEB8}" destId="{E0933BE9-2CBA-4B12-AD95-5E85DEC1846C}" srcOrd="0" destOrd="0" presId="urn:microsoft.com/office/officeart/2005/8/layout/hierarchy3"/>
    <dgm:cxn modelId="{0016D587-BDC5-44C6-BD0D-79817EF6FCFA}" type="presOf" srcId="{D87464F6-FA85-41D9-8932-D1DE8A766314}" destId="{0B837816-9DBA-4AF6-BFDF-AA1A975B1CB5}" srcOrd="1" destOrd="0" presId="urn:microsoft.com/office/officeart/2005/8/layout/hierarchy3"/>
    <dgm:cxn modelId="{AFD51733-280F-4EAF-8796-95EFF91CD415}" srcId="{4218CB6C-8740-4F2D-AA45-4629380FCA47}" destId="{D87464F6-FA85-41D9-8932-D1DE8A766314}" srcOrd="2" destOrd="0" parTransId="{90DC2FD8-1241-4741-8979-2E93185AB40C}" sibTransId="{39D44019-42B1-40C1-848F-59383912363C}"/>
    <dgm:cxn modelId="{C0CB1A32-7F70-4A3F-856F-01824B4B78B1}" type="presOf" srcId="{D87464F6-FA85-41D9-8932-D1DE8A766314}" destId="{89AE3D31-4152-493E-BD38-B45797794E8F}" srcOrd="0" destOrd="0" presId="urn:microsoft.com/office/officeart/2005/8/layout/hierarchy3"/>
    <dgm:cxn modelId="{A525E492-D399-4F31-A5B1-34698EAE5607}" srcId="{AC58B840-B66B-4196-AD61-686E8F0893CB}" destId="{34FCDF31-38DE-401E-B820-D9CAE94411AD}" srcOrd="0" destOrd="0" parTransId="{F4087F45-B82C-42B7-9143-5CD7DEAA49E6}" sibTransId="{006B61C7-E7CE-4EC9-AC3C-44289DA2F637}"/>
    <dgm:cxn modelId="{1A9D0125-F621-4475-B6EA-95110E08B43B}" srcId="{42AA5700-842F-4EE3-A71C-3B43172095F3}" destId="{D9B96A8E-2685-4F99-8A78-CDE65C316BA6}" srcOrd="0" destOrd="0" parTransId="{206DB0F2-1588-4990-9368-E80C62E17D87}" sibTransId="{E3092DA9-DE27-4E26-8FAB-47416359F983}"/>
    <dgm:cxn modelId="{42A26A7D-4CC0-4A94-A94C-544D1A204926}" type="presOf" srcId="{D9B96A8E-2685-4F99-8A78-CDE65C316BA6}" destId="{B86C6713-5A64-4305-BDEB-E41526CD607E}" srcOrd="0" destOrd="0" presId="urn:microsoft.com/office/officeart/2005/8/layout/hierarchy3"/>
    <dgm:cxn modelId="{15AF1312-5087-44E2-88F0-4057DEEEE6DA}" type="presOf" srcId="{B02169DB-90D0-4DE0-9207-D8D5C129C8C6}" destId="{9301A267-0DAB-4934-9319-ED562BE818FC}" srcOrd="0" destOrd="0" presId="urn:microsoft.com/office/officeart/2005/8/layout/hierarchy3"/>
    <dgm:cxn modelId="{75CF43C4-1015-4FEE-B5F5-8C8FBCAB0D5C}" type="presOf" srcId="{42AA5700-842F-4EE3-A71C-3B43172095F3}" destId="{664130E0-F68D-4B19-8379-AF96F71C7EAC}" srcOrd="1" destOrd="0" presId="urn:microsoft.com/office/officeart/2005/8/layout/hierarchy3"/>
    <dgm:cxn modelId="{04BBAB43-158B-4705-BEAC-FDFEE7BAD2F6}" type="presOf" srcId="{517BEFC0-6D8B-459E-BF61-E05D87A9C073}" destId="{C31A04A2-5A43-40DF-A2BC-4C40F9DB8529}" srcOrd="0" destOrd="0" presId="urn:microsoft.com/office/officeart/2005/8/layout/hierarchy3"/>
    <dgm:cxn modelId="{8CD2E320-40FF-48F5-9DED-BA9363965CE4}" srcId="{4218CB6C-8740-4F2D-AA45-4629380FCA47}" destId="{B02169DB-90D0-4DE0-9207-D8D5C129C8C6}" srcOrd="1" destOrd="0" parTransId="{05ABF213-030F-4312-9943-9A112A516FD0}" sibTransId="{C4CB9E10-9380-441C-9C97-94101156A26C}"/>
    <dgm:cxn modelId="{BE5D5C20-3B88-4801-A4C9-9C9C5CD23E52}" type="presOf" srcId="{2E4F6445-DA52-4879-8982-B0A1789FB3F8}" destId="{0CB3114D-ED62-4E95-9796-0D3A57F79D6F}" srcOrd="0" destOrd="0" presId="urn:microsoft.com/office/officeart/2005/8/layout/hierarchy3"/>
    <dgm:cxn modelId="{A5A16CBE-A41C-4877-95A4-4BA26DADA5AF}" srcId="{4218CB6C-8740-4F2D-AA45-4629380FCA47}" destId="{AC58B840-B66B-4196-AD61-686E8F0893CB}" srcOrd="0" destOrd="0" parTransId="{2D7870FD-171F-4776-8C8A-4EF2CBC8A0C3}" sibTransId="{C99AC683-5667-47BD-92A2-C68C446EAECA}"/>
    <dgm:cxn modelId="{825B4E1A-9A43-47ED-88F1-42D00572F6EE}" type="presOf" srcId="{B02169DB-90D0-4DE0-9207-D8D5C129C8C6}" destId="{192CB2AD-F214-4D4A-B93B-2A40BB3650FE}" srcOrd="1" destOrd="0" presId="urn:microsoft.com/office/officeart/2005/8/layout/hierarchy3"/>
    <dgm:cxn modelId="{B4F7BA6E-A40F-4824-8635-84C0CA38ACA3}" type="presOf" srcId="{8A3992F7-5902-4475-8F67-B4414A3309D2}" destId="{C7E33FDA-BB88-494F-9960-E108C718917B}" srcOrd="0" destOrd="0" presId="urn:microsoft.com/office/officeart/2005/8/layout/hierarchy3"/>
    <dgm:cxn modelId="{3A9A4231-BA37-41BE-AF92-1C2613FE2398}" type="presOf" srcId="{42AA5700-842F-4EE3-A71C-3B43172095F3}" destId="{0E4AD6EE-1A97-4C76-9A70-472B3D0D162F}" srcOrd="0" destOrd="0" presId="urn:microsoft.com/office/officeart/2005/8/layout/hierarchy3"/>
    <dgm:cxn modelId="{B89868DA-6F0F-40A2-AA4E-F33F164CD498}" type="presParOf" srcId="{03D5BA4B-9EE3-4EC9-AEE5-F6BEA0AC0A68}" destId="{CE81D355-1938-4053-8A34-D5A74E9F2BEB}" srcOrd="0" destOrd="0" presId="urn:microsoft.com/office/officeart/2005/8/layout/hierarchy3"/>
    <dgm:cxn modelId="{A422B97F-0C92-402E-A765-D5DEC3189A31}" type="presParOf" srcId="{CE81D355-1938-4053-8A34-D5A74E9F2BEB}" destId="{E8CBF83D-650D-4448-ACEB-11F59C484751}" srcOrd="0" destOrd="0" presId="urn:microsoft.com/office/officeart/2005/8/layout/hierarchy3"/>
    <dgm:cxn modelId="{4FDC80A3-B4AD-4695-9E4C-EA858DED813D}" type="presParOf" srcId="{E8CBF83D-650D-4448-ACEB-11F59C484751}" destId="{BEA4C529-AF29-485B-8A52-5D5CC907F3A7}" srcOrd="0" destOrd="0" presId="urn:microsoft.com/office/officeart/2005/8/layout/hierarchy3"/>
    <dgm:cxn modelId="{0A80BA8C-914E-4040-8ADC-46F96411DF3A}" type="presParOf" srcId="{E8CBF83D-650D-4448-ACEB-11F59C484751}" destId="{F0E8B596-0BB4-47EF-A600-42443BF484DA}" srcOrd="1" destOrd="0" presId="urn:microsoft.com/office/officeart/2005/8/layout/hierarchy3"/>
    <dgm:cxn modelId="{C58F4E34-BD91-4D39-BB72-5783BB2CCDAD}" type="presParOf" srcId="{CE81D355-1938-4053-8A34-D5A74E9F2BEB}" destId="{1C3507BC-7811-4803-9D6E-E9367FB39CD9}" srcOrd="1" destOrd="0" presId="urn:microsoft.com/office/officeart/2005/8/layout/hierarchy3"/>
    <dgm:cxn modelId="{459E8C3B-E7D4-4792-9BDC-D4B51435DC24}" type="presParOf" srcId="{1C3507BC-7811-4803-9D6E-E9367FB39CD9}" destId="{B14F795D-05B7-4E88-9E07-F2FEBAC6F244}" srcOrd="0" destOrd="0" presId="urn:microsoft.com/office/officeart/2005/8/layout/hierarchy3"/>
    <dgm:cxn modelId="{47CC0EC9-6D8D-4826-A145-AD4A7FBD3F0F}" type="presParOf" srcId="{1C3507BC-7811-4803-9D6E-E9367FB39CD9}" destId="{93CE39DD-C65C-4EF6-AF81-058B6C49F0FA}" srcOrd="1" destOrd="0" presId="urn:microsoft.com/office/officeart/2005/8/layout/hierarchy3"/>
    <dgm:cxn modelId="{C0FD72F5-411C-4DC2-9855-5F0F8F60DA9A}" type="presParOf" srcId="{1C3507BC-7811-4803-9D6E-E9367FB39CD9}" destId="{C31A04A2-5A43-40DF-A2BC-4C40F9DB8529}" srcOrd="2" destOrd="0" presId="urn:microsoft.com/office/officeart/2005/8/layout/hierarchy3"/>
    <dgm:cxn modelId="{292FC408-79A3-404B-8668-B834802490A0}" type="presParOf" srcId="{1C3507BC-7811-4803-9D6E-E9367FB39CD9}" destId="{C7E33FDA-BB88-494F-9960-E108C718917B}" srcOrd="3" destOrd="0" presId="urn:microsoft.com/office/officeart/2005/8/layout/hierarchy3"/>
    <dgm:cxn modelId="{57753CD1-8BC7-4987-B26C-496DBE02E3CB}" type="presParOf" srcId="{03D5BA4B-9EE3-4EC9-AEE5-F6BEA0AC0A68}" destId="{59222A6C-3C2C-4151-A867-257D5B4FC9B7}" srcOrd="1" destOrd="0" presId="urn:microsoft.com/office/officeart/2005/8/layout/hierarchy3"/>
    <dgm:cxn modelId="{0391BC5A-4459-4483-9AD4-0C141490BFE9}" type="presParOf" srcId="{59222A6C-3C2C-4151-A867-257D5B4FC9B7}" destId="{726CBD7C-6487-4871-8B2F-DC6A721AE5AA}" srcOrd="0" destOrd="0" presId="urn:microsoft.com/office/officeart/2005/8/layout/hierarchy3"/>
    <dgm:cxn modelId="{32DEB486-866D-489D-B55E-55E92AAC714B}" type="presParOf" srcId="{726CBD7C-6487-4871-8B2F-DC6A721AE5AA}" destId="{9301A267-0DAB-4934-9319-ED562BE818FC}" srcOrd="0" destOrd="0" presId="urn:microsoft.com/office/officeart/2005/8/layout/hierarchy3"/>
    <dgm:cxn modelId="{C6C13909-3404-4CD5-9315-1D7A5085878A}" type="presParOf" srcId="{726CBD7C-6487-4871-8B2F-DC6A721AE5AA}" destId="{192CB2AD-F214-4D4A-B93B-2A40BB3650FE}" srcOrd="1" destOrd="0" presId="urn:microsoft.com/office/officeart/2005/8/layout/hierarchy3"/>
    <dgm:cxn modelId="{AE555912-7EA7-4D6B-8B87-2B397707B82D}" type="presParOf" srcId="{59222A6C-3C2C-4151-A867-257D5B4FC9B7}" destId="{E71911BA-7A16-4698-9E5B-4E8D963F34B2}" srcOrd="1" destOrd="0" presId="urn:microsoft.com/office/officeart/2005/8/layout/hierarchy3"/>
    <dgm:cxn modelId="{BE7A55CE-B8CE-46B9-9FF9-18C1A62E48FB}" type="presParOf" srcId="{E71911BA-7A16-4698-9E5B-4E8D963F34B2}" destId="{E0933BE9-2CBA-4B12-AD95-5E85DEC1846C}" srcOrd="0" destOrd="0" presId="urn:microsoft.com/office/officeart/2005/8/layout/hierarchy3"/>
    <dgm:cxn modelId="{46DFB874-C21E-4798-BCAC-2ED003EC3E10}" type="presParOf" srcId="{E71911BA-7A16-4698-9E5B-4E8D963F34B2}" destId="{FF6A94F9-B5FA-4A16-88F2-FC8517D2DA39}" srcOrd="1" destOrd="0" presId="urn:microsoft.com/office/officeart/2005/8/layout/hierarchy3"/>
    <dgm:cxn modelId="{AC48EBC9-FA3D-4ED6-B20D-B56FDF6B8741}" type="presParOf" srcId="{03D5BA4B-9EE3-4EC9-AEE5-F6BEA0AC0A68}" destId="{75660A33-993D-4E26-B9DF-6B9EA5534736}" srcOrd="2" destOrd="0" presId="urn:microsoft.com/office/officeart/2005/8/layout/hierarchy3"/>
    <dgm:cxn modelId="{5D2805E7-4FF5-49D9-86C0-C1F4E96D4C9B}" type="presParOf" srcId="{75660A33-993D-4E26-B9DF-6B9EA5534736}" destId="{D355C36C-808A-4DC7-B716-567B03A38E07}" srcOrd="0" destOrd="0" presId="urn:microsoft.com/office/officeart/2005/8/layout/hierarchy3"/>
    <dgm:cxn modelId="{C5146010-D5B1-460F-921B-3B6FBEA51438}" type="presParOf" srcId="{D355C36C-808A-4DC7-B716-567B03A38E07}" destId="{89AE3D31-4152-493E-BD38-B45797794E8F}" srcOrd="0" destOrd="0" presId="urn:microsoft.com/office/officeart/2005/8/layout/hierarchy3"/>
    <dgm:cxn modelId="{2C53525F-52A9-479C-8A51-304AC2991AD5}" type="presParOf" srcId="{D355C36C-808A-4DC7-B716-567B03A38E07}" destId="{0B837816-9DBA-4AF6-BFDF-AA1A975B1CB5}" srcOrd="1" destOrd="0" presId="urn:microsoft.com/office/officeart/2005/8/layout/hierarchy3"/>
    <dgm:cxn modelId="{AF8D92E0-7BAD-44DF-9447-3B90AA844A50}" type="presParOf" srcId="{75660A33-993D-4E26-B9DF-6B9EA5534736}" destId="{50819C07-618E-4108-AC8E-EF5F7E64B1D4}" srcOrd="1" destOrd="0" presId="urn:microsoft.com/office/officeart/2005/8/layout/hierarchy3"/>
    <dgm:cxn modelId="{DEB5B4BE-0109-4DA6-86D2-65174FFA351B}" type="presParOf" srcId="{50819C07-618E-4108-AC8E-EF5F7E64B1D4}" destId="{8F9677AE-96BD-451B-9736-E7E3335A110C}" srcOrd="0" destOrd="0" presId="urn:microsoft.com/office/officeart/2005/8/layout/hierarchy3"/>
    <dgm:cxn modelId="{9277FE4F-E7FE-4ABD-967E-F160FE41642F}" type="presParOf" srcId="{50819C07-618E-4108-AC8E-EF5F7E64B1D4}" destId="{0CB3114D-ED62-4E95-9796-0D3A57F79D6F}" srcOrd="1" destOrd="0" presId="urn:microsoft.com/office/officeart/2005/8/layout/hierarchy3"/>
    <dgm:cxn modelId="{99860FD0-BCA7-489F-96C4-609DAB757400}" type="presParOf" srcId="{50819C07-618E-4108-AC8E-EF5F7E64B1D4}" destId="{89D281C4-1BBF-4C5A-9BE4-9750204AE7CE}" srcOrd="2" destOrd="0" presId="urn:microsoft.com/office/officeart/2005/8/layout/hierarchy3"/>
    <dgm:cxn modelId="{0688E673-EFC6-41FF-9CC9-6A395CE6EE4E}" type="presParOf" srcId="{50819C07-618E-4108-AC8E-EF5F7E64B1D4}" destId="{F1CCFDC4-7E34-4380-8232-4FBFA533D4D2}" srcOrd="3" destOrd="0" presId="urn:microsoft.com/office/officeart/2005/8/layout/hierarchy3"/>
    <dgm:cxn modelId="{D3B62191-F708-4950-9C79-8262C92711D1}" type="presParOf" srcId="{03D5BA4B-9EE3-4EC9-AEE5-F6BEA0AC0A68}" destId="{7B7CA963-6613-4ED5-945A-1FAC1CF8361E}" srcOrd="3" destOrd="0" presId="urn:microsoft.com/office/officeart/2005/8/layout/hierarchy3"/>
    <dgm:cxn modelId="{F447D4C9-684F-4EB9-86AB-6D1E1A543DE9}" type="presParOf" srcId="{7B7CA963-6613-4ED5-945A-1FAC1CF8361E}" destId="{7A930123-FADE-4915-8686-039CD19A33E3}" srcOrd="0" destOrd="0" presId="urn:microsoft.com/office/officeart/2005/8/layout/hierarchy3"/>
    <dgm:cxn modelId="{BC019786-985E-45A9-BE7C-997AEA7E9C4A}" type="presParOf" srcId="{7A930123-FADE-4915-8686-039CD19A33E3}" destId="{0E4AD6EE-1A97-4C76-9A70-472B3D0D162F}" srcOrd="0" destOrd="0" presId="urn:microsoft.com/office/officeart/2005/8/layout/hierarchy3"/>
    <dgm:cxn modelId="{56FBABF3-D533-43D1-A27C-937001F5F3D9}" type="presParOf" srcId="{7A930123-FADE-4915-8686-039CD19A33E3}" destId="{664130E0-F68D-4B19-8379-AF96F71C7EAC}" srcOrd="1" destOrd="0" presId="urn:microsoft.com/office/officeart/2005/8/layout/hierarchy3"/>
    <dgm:cxn modelId="{58E679B0-C43F-4800-BF98-8AF9B1E1C8DB}" type="presParOf" srcId="{7B7CA963-6613-4ED5-945A-1FAC1CF8361E}" destId="{61A78975-C29B-4815-9555-DFA33388501C}" srcOrd="1" destOrd="0" presId="urn:microsoft.com/office/officeart/2005/8/layout/hierarchy3"/>
    <dgm:cxn modelId="{647CC087-77D8-482C-B057-B084EC891041}" type="presParOf" srcId="{61A78975-C29B-4815-9555-DFA33388501C}" destId="{13E1052E-67CC-41A8-98F5-9845C7281166}" srcOrd="0" destOrd="0" presId="urn:microsoft.com/office/officeart/2005/8/layout/hierarchy3"/>
    <dgm:cxn modelId="{72E1B5D2-ED80-427A-81E2-4A9CC3F0FCB7}" type="presParOf" srcId="{61A78975-C29B-4815-9555-DFA33388501C}" destId="{B86C6713-5A64-4305-BDEB-E41526CD607E}" srcOrd="1" destOrd="0" presId="urn:microsoft.com/office/officeart/2005/8/layout/hierarchy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06B8D17-113F-45C2-8444-8D23D3A799B2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81B65D-9543-4A2D-A933-C52E205974F3}">
      <dgm:prSet phldrT="[Text]"/>
      <dgm:spPr/>
      <dgm:t>
        <a:bodyPr/>
        <a:lstStyle/>
        <a:p>
          <a:r>
            <a:rPr lang="en-US" dirty="0" smtClean="0"/>
            <a:t>Live   Load  : 0.5 t/m</a:t>
          </a:r>
          <a:r>
            <a:rPr lang="en-US" dirty="0" smtClean="0">
              <a:latin typeface="Times New Roman"/>
              <a:cs typeface="Times New Roman"/>
            </a:rPr>
            <a:t>²</a:t>
          </a:r>
          <a:endParaRPr lang="en-US" dirty="0"/>
        </a:p>
      </dgm:t>
    </dgm:pt>
    <dgm:pt modelId="{3156405B-75DD-4A6B-9D08-E2F9DF5A14EC}" type="parTrans" cxnId="{6CCF69B9-C214-4FC3-98D0-9D87C9A9BF75}">
      <dgm:prSet/>
      <dgm:spPr/>
      <dgm:t>
        <a:bodyPr/>
        <a:lstStyle/>
        <a:p>
          <a:endParaRPr lang="en-US"/>
        </a:p>
      </dgm:t>
    </dgm:pt>
    <dgm:pt modelId="{427D7B57-A1ED-4F9F-913B-A66EF2C5BFB9}" type="sibTrans" cxnId="{6CCF69B9-C214-4FC3-98D0-9D87C9A9BF75}">
      <dgm:prSet/>
      <dgm:spPr/>
      <dgm:t>
        <a:bodyPr/>
        <a:lstStyle/>
        <a:p>
          <a:endParaRPr lang="en-US"/>
        </a:p>
      </dgm:t>
    </dgm:pt>
    <dgm:pt modelId="{D30971ED-2C50-4845-AEF5-81BCBE3DCE39}">
      <dgm:prSet phldrT="[Text]"/>
      <dgm:spPr/>
      <dgm:t>
        <a:bodyPr/>
        <a:lstStyle/>
        <a:p>
          <a:r>
            <a:rPr lang="en-US" dirty="0" smtClean="0"/>
            <a:t>Dead   Load  : 0.688 t/m</a:t>
          </a:r>
          <a:r>
            <a:rPr lang="en-US" dirty="0" smtClean="0">
              <a:latin typeface="Times New Roman"/>
              <a:cs typeface="Times New Roman"/>
            </a:rPr>
            <a:t>²</a:t>
          </a:r>
          <a:endParaRPr lang="en-US" dirty="0"/>
        </a:p>
      </dgm:t>
    </dgm:pt>
    <dgm:pt modelId="{5FB19722-F9C7-4E3D-8D66-F80A936FEBFA}" type="parTrans" cxnId="{496A88E1-09B1-4B3F-A8A2-D139B538CBC6}">
      <dgm:prSet/>
      <dgm:spPr/>
      <dgm:t>
        <a:bodyPr/>
        <a:lstStyle/>
        <a:p>
          <a:endParaRPr lang="en-US"/>
        </a:p>
      </dgm:t>
    </dgm:pt>
    <dgm:pt modelId="{D401434C-861D-4223-AF9B-4EB92A3C5DF5}" type="sibTrans" cxnId="{496A88E1-09B1-4B3F-A8A2-D139B538CBC6}">
      <dgm:prSet/>
      <dgm:spPr/>
      <dgm:t>
        <a:bodyPr/>
        <a:lstStyle/>
        <a:p>
          <a:endParaRPr lang="en-US"/>
        </a:p>
      </dgm:t>
    </dgm:pt>
    <dgm:pt modelId="{EAE9150B-0338-476A-A084-4B5DD2DF11C5}">
      <dgm:prSet phldrT="[Text]" custT="1"/>
      <dgm:spPr/>
      <dgm:t>
        <a:bodyPr/>
        <a:lstStyle/>
        <a:p>
          <a:pPr algn="ctr"/>
          <a:r>
            <a:rPr lang="en-US" sz="2000" b="1" i="1" dirty="0" smtClean="0">
              <a:solidFill>
                <a:srgbClr val="600000"/>
              </a:solidFill>
            </a:rPr>
            <a:t>Wu = 1.63 t /m</a:t>
          </a:r>
          <a:r>
            <a:rPr lang="en-US" sz="2000" b="1" i="1" dirty="0" smtClean="0">
              <a:solidFill>
                <a:srgbClr val="600000"/>
              </a:solidFill>
              <a:latin typeface="Times New Roman"/>
              <a:cs typeface="Times New Roman"/>
            </a:rPr>
            <a:t>²</a:t>
          </a:r>
          <a:endParaRPr lang="en-US" sz="2000" b="1" i="1" dirty="0">
            <a:solidFill>
              <a:srgbClr val="600000"/>
            </a:solidFill>
          </a:endParaRPr>
        </a:p>
      </dgm:t>
    </dgm:pt>
    <dgm:pt modelId="{901B8960-A124-4106-B0F2-25FF1A4E1257}" type="parTrans" cxnId="{53C5117F-9B41-458F-A70C-4D86C6BAC655}">
      <dgm:prSet/>
      <dgm:spPr/>
      <dgm:t>
        <a:bodyPr/>
        <a:lstStyle/>
        <a:p>
          <a:endParaRPr lang="en-US"/>
        </a:p>
      </dgm:t>
    </dgm:pt>
    <dgm:pt modelId="{7883557E-A7BB-4374-9956-99FFB1998D58}" type="sibTrans" cxnId="{53C5117F-9B41-458F-A70C-4D86C6BAC655}">
      <dgm:prSet/>
      <dgm:spPr/>
      <dgm:t>
        <a:bodyPr/>
        <a:lstStyle/>
        <a:p>
          <a:endParaRPr lang="en-US"/>
        </a:p>
      </dgm:t>
    </dgm:pt>
    <dgm:pt modelId="{2A201368-FC41-408A-B087-7121000AECC5}" type="pres">
      <dgm:prSet presAssocID="{D06B8D17-113F-45C2-8444-8D23D3A799B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F323791-1EF0-4A48-BBCD-4DD6108C4FF1}" type="pres">
      <dgm:prSet presAssocID="{C081B65D-9543-4A2D-A933-C52E205974F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7779EC-D90E-4CFE-913F-9910ABABA713}" type="pres">
      <dgm:prSet presAssocID="{427D7B57-A1ED-4F9F-913B-A66EF2C5BFB9}" presName="spacer" presStyleCnt="0"/>
      <dgm:spPr/>
    </dgm:pt>
    <dgm:pt modelId="{C8E83049-7899-467E-9D6C-F351FD7B587D}" type="pres">
      <dgm:prSet presAssocID="{D30971ED-2C50-4845-AEF5-81BCBE3DCE39}" presName="parentText" presStyleLbl="node1" presStyleIdx="1" presStyleCnt="2" custLinFactNeighborY="-662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A3ADD7-8A10-40EA-BEC2-1BBE8DEA8E19}" type="pres">
      <dgm:prSet presAssocID="{D30971ED-2C50-4845-AEF5-81BCBE3DCE3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C5117F-9B41-458F-A70C-4D86C6BAC655}" srcId="{D30971ED-2C50-4845-AEF5-81BCBE3DCE39}" destId="{EAE9150B-0338-476A-A084-4B5DD2DF11C5}" srcOrd="0" destOrd="0" parTransId="{901B8960-A124-4106-B0F2-25FF1A4E1257}" sibTransId="{7883557E-A7BB-4374-9956-99FFB1998D58}"/>
    <dgm:cxn modelId="{6CCF69B9-C214-4FC3-98D0-9D87C9A9BF75}" srcId="{D06B8D17-113F-45C2-8444-8D23D3A799B2}" destId="{C081B65D-9543-4A2D-A933-C52E205974F3}" srcOrd="0" destOrd="0" parTransId="{3156405B-75DD-4A6B-9D08-E2F9DF5A14EC}" sibTransId="{427D7B57-A1ED-4F9F-913B-A66EF2C5BFB9}"/>
    <dgm:cxn modelId="{496A88E1-09B1-4B3F-A8A2-D139B538CBC6}" srcId="{D06B8D17-113F-45C2-8444-8D23D3A799B2}" destId="{D30971ED-2C50-4845-AEF5-81BCBE3DCE39}" srcOrd="1" destOrd="0" parTransId="{5FB19722-F9C7-4E3D-8D66-F80A936FEBFA}" sibTransId="{D401434C-861D-4223-AF9B-4EB92A3C5DF5}"/>
    <dgm:cxn modelId="{50395A12-A809-4454-B3A0-ACC9625681A1}" type="presOf" srcId="{C081B65D-9543-4A2D-A933-C52E205974F3}" destId="{2F323791-1EF0-4A48-BBCD-4DD6108C4FF1}" srcOrd="0" destOrd="0" presId="urn:microsoft.com/office/officeart/2005/8/layout/vList2"/>
    <dgm:cxn modelId="{EEFE3EA1-97A1-444B-9D3A-9442F84C8F10}" type="presOf" srcId="{EAE9150B-0338-476A-A084-4B5DD2DF11C5}" destId="{B3A3ADD7-8A10-40EA-BEC2-1BBE8DEA8E19}" srcOrd="0" destOrd="0" presId="urn:microsoft.com/office/officeart/2005/8/layout/vList2"/>
    <dgm:cxn modelId="{E0D1BFA6-BA23-40B5-A83E-B0228DE01813}" type="presOf" srcId="{D06B8D17-113F-45C2-8444-8D23D3A799B2}" destId="{2A201368-FC41-408A-B087-7121000AECC5}" srcOrd="0" destOrd="0" presId="urn:microsoft.com/office/officeart/2005/8/layout/vList2"/>
    <dgm:cxn modelId="{19262823-407E-49AC-8B7D-AA53D7D5184B}" type="presOf" srcId="{D30971ED-2C50-4845-AEF5-81BCBE3DCE39}" destId="{C8E83049-7899-467E-9D6C-F351FD7B587D}" srcOrd="0" destOrd="0" presId="urn:microsoft.com/office/officeart/2005/8/layout/vList2"/>
    <dgm:cxn modelId="{CFD9A87E-F7FD-4E27-A4F1-5B1E2ACA6BF9}" type="presParOf" srcId="{2A201368-FC41-408A-B087-7121000AECC5}" destId="{2F323791-1EF0-4A48-BBCD-4DD6108C4FF1}" srcOrd="0" destOrd="0" presId="urn:microsoft.com/office/officeart/2005/8/layout/vList2"/>
    <dgm:cxn modelId="{56BB9D88-6440-4033-A104-26B9A24DD71E}" type="presParOf" srcId="{2A201368-FC41-408A-B087-7121000AECC5}" destId="{A67779EC-D90E-4CFE-913F-9910ABABA713}" srcOrd="1" destOrd="0" presId="urn:microsoft.com/office/officeart/2005/8/layout/vList2"/>
    <dgm:cxn modelId="{99B256CD-5DF1-4153-88FB-96B08ECE43A4}" type="presParOf" srcId="{2A201368-FC41-408A-B087-7121000AECC5}" destId="{C8E83049-7899-467E-9D6C-F351FD7B587D}" srcOrd="2" destOrd="0" presId="urn:microsoft.com/office/officeart/2005/8/layout/vList2"/>
    <dgm:cxn modelId="{AD49E00D-1CCA-4E6C-9ED1-3A09211EB68E}" type="presParOf" srcId="{2A201368-FC41-408A-B087-7121000AECC5}" destId="{B3A3ADD7-8A10-40EA-BEC2-1BBE8DEA8E19}" srcOrd="3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9112545-3EAD-4F22-A53B-696B39ECC569}" type="doc">
      <dgm:prSet loTypeId="urn:microsoft.com/office/officeart/2005/8/layout/radial2" loCatId="relationship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60C85F5-FC83-4EC9-B7D1-53B923B8074C}">
      <dgm:prSet phldrT="[Text]"/>
      <dgm:spPr/>
      <dgm:t>
        <a:bodyPr/>
        <a:lstStyle/>
        <a:p>
          <a:r>
            <a:rPr lang="en-US" b="1" i="1" dirty="0" smtClean="0">
              <a:solidFill>
                <a:schemeClr val="tx1"/>
              </a:solidFill>
            </a:rPr>
            <a:t>t=20</a:t>
          </a:r>
          <a:endParaRPr lang="en-US" b="1" i="1" dirty="0">
            <a:solidFill>
              <a:schemeClr val="tx1"/>
            </a:solidFill>
          </a:endParaRPr>
        </a:p>
      </dgm:t>
    </dgm:pt>
    <dgm:pt modelId="{453999C9-5C4D-45A3-A359-2493E0F4CB3F}" type="parTrans" cxnId="{14F7F84B-3B9B-43FD-98D6-0E7B9E7ECAAB}">
      <dgm:prSet/>
      <dgm:spPr/>
      <dgm:t>
        <a:bodyPr/>
        <a:lstStyle/>
        <a:p>
          <a:endParaRPr lang="en-US"/>
        </a:p>
      </dgm:t>
    </dgm:pt>
    <dgm:pt modelId="{2C4F3C19-FDED-4532-A643-8FEF04F26766}" type="sibTrans" cxnId="{14F7F84B-3B9B-43FD-98D6-0E7B9E7ECAAB}">
      <dgm:prSet/>
      <dgm:spPr/>
      <dgm:t>
        <a:bodyPr/>
        <a:lstStyle/>
        <a:p>
          <a:endParaRPr lang="en-US"/>
        </a:p>
      </dgm:t>
    </dgm:pt>
    <dgm:pt modelId="{61B9E8C1-C2F6-46BC-88E5-F29802E0C9A4}">
      <dgm:prSet phldrT="[Text]" custT="1"/>
      <dgm:spPr/>
      <dgm:t>
        <a:bodyPr/>
        <a:lstStyle/>
        <a:p>
          <a:r>
            <a:rPr lang="en-US" sz="2200" b="1" smtClean="0">
              <a:solidFill>
                <a:schemeClr val="tx1"/>
              </a:solidFill>
            </a:rPr>
            <a:t>b</a:t>
          </a:r>
          <a:r>
            <a:rPr lang="en-US" sz="1400" b="1" smtClean="0">
              <a:solidFill>
                <a:schemeClr val="tx1"/>
              </a:solidFill>
            </a:rPr>
            <a:t>w=</a:t>
          </a:r>
          <a:r>
            <a:rPr lang="en-US" sz="1800" b="1" smtClean="0">
              <a:solidFill>
                <a:schemeClr val="tx1"/>
              </a:solidFill>
            </a:rPr>
            <a:t>12</a:t>
          </a:r>
          <a:endParaRPr lang="en-US" sz="2200" b="1" dirty="0">
            <a:solidFill>
              <a:schemeClr val="tx1"/>
            </a:solidFill>
          </a:endParaRPr>
        </a:p>
      </dgm:t>
    </dgm:pt>
    <dgm:pt modelId="{477A77F4-E041-4C6F-96B7-8C359349F030}" type="parTrans" cxnId="{BC5F0043-4279-49D6-AE0A-4F4D18BB3E42}">
      <dgm:prSet/>
      <dgm:spPr/>
      <dgm:t>
        <a:bodyPr/>
        <a:lstStyle/>
        <a:p>
          <a:endParaRPr lang="en-US"/>
        </a:p>
      </dgm:t>
    </dgm:pt>
    <dgm:pt modelId="{0921F057-17DE-48ED-A6CC-BB611805FF1A}" type="sibTrans" cxnId="{BC5F0043-4279-49D6-AE0A-4F4D18BB3E42}">
      <dgm:prSet/>
      <dgm:spPr/>
      <dgm:t>
        <a:bodyPr/>
        <a:lstStyle/>
        <a:p>
          <a:endParaRPr lang="en-US"/>
        </a:p>
      </dgm:t>
    </dgm:pt>
    <dgm:pt modelId="{743236AD-A8A6-4129-91FE-171C43634124}">
      <dgm:prSet phldrT="[Text]"/>
      <dgm:spPr/>
      <dgm:t>
        <a:bodyPr/>
        <a:lstStyle/>
        <a:p>
          <a:r>
            <a:rPr lang="en-US" b="1" smtClean="0">
              <a:solidFill>
                <a:schemeClr val="tx1"/>
              </a:solidFill>
            </a:rPr>
            <a:t>b</a:t>
          </a:r>
          <a:r>
            <a:rPr lang="en-US" b="1" baseline="-25000" smtClean="0">
              <a:solidFill>
                <a:schemeClr val="tx1"/>
              </a:solidFill>
            </a:rPr>
            <a:t>eff</a:t>
          </a:r>
          <a:r>
            <a:rPr lang="en-US" b="1" smtClean="0">
              <a:solidFill>
                <a:schemeClr val="tx1"/>
              </a:solidFill>
            </a:rPr>
            <a:t> = 52cm</a:t>
          </a:r>
          <a:endParaRPr lang="en-US" b="1" dirty="0">
            <a:solidFill>
              <a:schemeClr val="tx1"/>
            </a:solidFill>
          </a:endParaRPr>
        </a:p>
      </dgm:t>
    </dgm:pt>
    <dgm:pt modelId="{964753C2-889F-4C5F-99F4-F2DDEA14256B}" type="parTrans" cxnId="{1F08B96D-F3D0-4F9A-9A03-FDA90FD83D40}">
      <dgm:prSet/>
      <dgm:spPr/>
      <dgm:t>
        <a:bodyPr/>
        <a:lstStyle/>
        <a:p>
          <a:endParaRPr lang="en-US"/>
        </a:p>
      </dgm:t>
    </dgm:pt>
    <dgm:pt modelId="{F75AD412-BA7A-4F28-9080-89D9C46E1706}" type="sibTrans" cxnId="{1F08B96D-F3D0-4F9A-9A03-FDA90FD83D40}">
      <dgm:prSet/>
      <dgm:spPr/>
      <dgm:t>
        <a:bodyPr/>
        <a:lstStyle/>
        <a:p>
          <a:endParaRPr lang="en-US"/>
        </a:p>
      </dgm:t>
    </dgm:pt>
    <dgm:pt modelId="{41335D66-D983-447D-83C6-2E377FAE7F48}" type="pres">
      <dgm:prSet presAssocID="{89112545-3EAD-4F22-A53B-696B39ECC569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276C2EB-583F-4B28-AAB3-7409DC206162}" type="pres">
      <dgm:prSet presAssocID="{89112545-3EAD-4F22-A53B-696B39ECC569}" presName="cycle" presStyleCnt="0"/>
      <dgm:spPr/>
      <dgm:t>
        <a:bodyPr/>
        <a:lstStyle/>
        <a:p>
          <a:endParaRPr lang="en-US"/>
        </a:p>
      </dgm:t>
    </dgm:pt>
    <dgm:pt modelId="{9AAB1963-EC3C-4AC6-9512-8CF526400ECF}" type="pres">
      <dgm:prSet presAssocID="{89112545-3EAD-4F22-A53B-696B39ECC569}" presName="centerShape" presStyleCnt="0"/>
      <dgm:spPr/>
      <dgm:t>
        <a:bodyPr/>
        <a:lstStyle/>
        <a:p>
          <a:endParaRPr lang="en-US"/>
        </a:p>
      </dgm:t>
    </dgm:pt>
    <dgm:pt modelId="{C9B237B8-426A-40F7-BB47-4EFC53F18F68}" type="pres">
      <dgm:prSet presAssocID="{89112545-3EAD-4F22-A53B-696B39ECC569}" presName="connSite" presStyleLbl="node1" presStyleIdx="0" presStyleCnt="4"/>
      <dgm:spPr/>
      <dgm:t>
        <a:bodyPr/>
        <a:lstStyle/>
        <a:p>
          <a:endParaRPr lang="en-US"/>
        </a:p>
      </dgm:t>
    </dgm:pt>
    <dgm:pt modelId="{554B8117-F0FE-46F3-ABEB-1BB00E83A9F3}" type="pres">
      <dgm:prSet presAssocID="{89112545-3EAD-4F22-A53B-696B39ECC569}" presName="visible" presStyleLbl="node1" presStyleIdx="0" presStyleCnt="4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919B63AB-E89C-4608-94E4-135B74EEE2E0}" type="pres">
      <dgm:prSet presAssocID="{453999C9-5C4D-45A3-A359-2493E0F4CB3F}" presName="Name25" presStyleLbl="parChTrans1D1" presStyleIdx="0" presStyleCnt="3"/>
      <dgm:spPr/>
      <dgm:t>
        <a:bodyPr/>
        <a:lstStyle/>
        <a:p>
          <a:endParaRPr lang="en-US"/>
        </a:p>
      </dgm:t>
    </dgm:pt>
    <dgm:pt modelId="{1C9D1BA4-D64F-47C8-8E59-14CDFB9077DF}" type="pres">
      <dgm:prSet presAssocID="{C60C85F5-FC83-4EC9-B7D1-53B923B8074C}" presName="node" presStyleCnt="0"/>
      <dgm:spPr/>
      <dgm:t>
        <a:bodyPr/>
        <a:lstStyle/>
        <a:p>
          <a:endParaRPr lang="en-US"/>
        </a:p>
      </dgm:t>
    </dgm:pt>
    <dgm:pt modelId="{68BAF9D4-8ADF-4F57-B341-B39AA1BA0CA3}" type="pres">
      <dgm:prSet presAssocID="{C60C85F5-FC83-4EC9-B7D1-53B923B8074C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D02855-9753-4AF9-887F-2B1CC2B20D10}" type="pres">
      <dgm:prSet presAssocID="{C60C85F5-FC83-4EC9-B7D1-53B923B8074C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1F2088-9A05-45D8-8B00-928D2649E44D}" type="pres">
      <dgm:prSet presAssocID="{477A77F4-E041-4C6F-96B7-8C359349F030}" presName="Name25" presStyleLbl="parChTrans1D1" presStyleIdx="1" presStyleCnt="3"/>
      <dgm:spPr/>
      <dgm:t>
        <a:bodyPr/>
        <a:lstStyle/>
        <a:p>
          <a:endParaRPr lang="en-US"/>
        </a:p>
      </dgm:t>
    </dgm:pt>
    <dgm:pt modelId="{E23076F2-742D-46D8-A1F4-B41F74E61D30}" type="pres">
      <dgm:prSet presAssocID="{61B9E8C1-C2F6-46BC-88E5-F29802E0C9A4}" presName="node" presStyleCnt="0"/>
      <dgm:spPr/>
      <dgm:t>
        <a:bodyPr/>
        <a:lstStyle/>
        <a:p>
          <a:endParaRPr lang="en-US"/>
        </a:p>
      </dgm:t>
    </dgm:pt>
    <dgm:pt modelId="{6FBCA08E-214F-4E90-BCC7-2ADBF1F54669}" type="pres">
      <dgm:prSet presAssocID="{61B9E8C1-C2F6-46BC-88E5-F29802E0C9A4}" presName="parentNode" presStyleLbl="node1" presStyleIdx="2" presStyleCnt="4" custScaleX="112829" custScaleY="11569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1234BB-8B60-41E6-8113-18CF2281D9C8}" type="pres">
      <dgm:prSet presAssocID="{61B9E8C1-C2F6-46BC-88E5-F29802E0C9A4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020AA8-1173-4CB9-A6B6-22F2245527F8}" type="pres">
      <dgm:prSet presAssocID="{964753C2-889F-4C5F-99F4-F2DDEA14256B}" presName="Name25" presStyleLbl="parChTrans1D1" presStyleIdx="2" presStyleCnt="3"/>
      <dgm:spPr/>
      <dgm:t>
        <a:bodyPr/>
        <a:lstStyle/>
        <a:p>
          <a:endParaRPr lang="en-US"/>
        </a:p>
      </dgm:t>
    </dgm:pt>
    <dgm:pt modelId="{8F041D57-7FA2-414C-BB1E-75FC739B2C1C}" type="pres">
      <dgm:prSet presAssocID="{743236AD-A8A6-4129-91FE-171C43634124}" presName="node" presStyleCnt="0"/>
      <dgm:spPr/>
      <dgm:t>
        <a:bodyPr/>
        <a:lstStyle/>
        <a:p>
          <a:endParaRPr lang="en-US"/>
        </a:p>
      </dgm:t>
    </dgm:pt>
    <dgm:pt modelId="{61B1B4B2-3F27-4A6D-A84B-0F021D5AA1ED}" type="pres">
      <dgm:prSet presAssocID="{743236AD-A8A6-4129-91FE-171C43634124}" presName="parentNode" presStyleLbl="node1" presStyleIdx="3" presStyleCnt="4" custScaleX="120045" custScaleY="1096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C918E0-174B-4B31-B99E-D93D6A7C2527}" type="pres">
      <dgm:prSet presAssocID="{743236AD-A8A6-4129-91FE-171C43634124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0C578E-E55A-4A4A-B8BD-E0122FE41660}" type="presOf" srcId="{89112545-3EAD-4F22-A53B-696B39ECC569}" destId="{41335D66-D983-447D-83C6-2E377FAE7F48}" srcOrd="0" destOrd="0" presId="urn:microsoft.com/office/officeart/2005/8/layout/radial2"/>
    <dgm:cxn modelId="{934F70B6-4CDE-4B9A-B85E-07F03D6240A9}" type="presOf" srcId="{453999C9-5C4D-45A3-A359-2493E0F4CB3F}" destId="{919B63AB-E89C-4608-94E4-135B74EEE2E0}" srcOrd="0" destOrd="0" presId="urn:microsoft.com/office/officeart/2005/8/layout/radial2"/>
    <dgm:cxn modelId="{3A418601-EE55-4539-BB69-642B3BE8C1EC}" type="presOf" srcId="{743236AD-A8A6-4129-91FE-171C43634124}" destId="{61B1B4B2-3F27-4A6D-A84B-0F021D5AA1ED}" srcOrd="0" destOrd="0" presId="urn:microsoft.com/office/officeart/2005/8/layout/radial2"/>
    <dgm:cxn modelId="{EB69B8BB-E1ED-4E03-9D57-EEC8292CB9FC}" type="presOf" srcId="{477A77F4-E041-4C6F-96B7-8C359349F030}" destId="{9A1F2088-9A05-45D8-8B00-928D2649E44D}" srcOrd="0" destOrd="0" presId="urn:microsoft.com/office/officeart/2005/8/layout/radial2"/>
    <dgm:cxn modelId="{04D96EEB-1942-4D8F-8158-02CAEC5F9677}" type="presOf" srcId="{C60C85F5-FC83-4EC9-B7D1-53B923B8074C}" destId="{68BAF9D4-8ADF-4F57-B341-B39AA1BA0CA3}" srcOrd="0" destOrd="0" presId="urn:microsoft.com/office/officeart/2005/8/layout/radial2"/>
    <dgm:cxn modelId="{1F08B96D-F3D0-4F9A-9A03-FDA90FD83D40}" srcId="{89112545-3EAD-4F22-A53B-696B39ECC569}" destId="{743236AD-A8A6-4129-91FE-171C43634124}" srcOrd="2" destOrd="0" parTransId="{964753C2-889F-4C5F-99F4-F2DDEA14256B}" sibTransId="{F75AD412-BA7A-4F28-9080-89D9C46E1706}"/>
    <dgm:cxn modelId="{9F8832BC-8298-494A-8977-DFAB13D9D141}" type="presOf" srcId="{61B9E8C1-C2F6-46BC-88E5-F29802E0C9A4}" destId="{6FBCA08E-214F-4E90-BCC7-2ADBF1F54669}" srcOrd="0" destOrd="0" presId="urn:microsoft.com/office/officeart/2005/8/layout/radial2"/>
    <dgm:cxn modelId="{14F7F84B-3B9B-43FD-98D6-0E7B9E7ECAAB}" srcId="{89112545-3EAD-4F22-A53B-696B39ECC569}" destId="{C60C85F5-FC83-4EC9-B7D1-53B923B8074C}" srcOrd="0" destOrd="0" parTransId="{453999C9-5C4D-45A3-A359-2493E0F4CB3F}" sibTransId="{2C4F3C19-FDED-4532-A643-8FEF04F26766}"/>
    <dgm:cxn modelId="{BC5F0043-4279-49D6-AE0A-4F4D18BB3E42}" srcId="{89112545-3EAD-4F22-A53B-696B39ECC569}" destId="{61B9E8C1-C2F6-46BC-88E5-F29802E0C9A4}" srcOrd="1" destOrd="0" parTransId="{477A77F4-E041-4C6F-96B7-8C359349F030}" sibTransId="{0921F057-17DE-48ED-A6CC-BB611805FF1A}"/>
    <dgm:cxn modelId="{A2BE9CFD-4310-4096-BB9B-FE002B42B1DF}" type="presOf" srcId="{964753C2-889F-4C5F-99F4-F2DDEA14256B}" destId="{85020AA8-1173-4CB9-A6B6-22F2245527F8}" srcOrd="0" destOrd="0" presId="urn:microsoft.com/office/officeart/2005/8/layout/radial2"/>
    <dgm:cxn modelId="{956CB344-12FB-4642-84EE-F8159F605245}" type="presParOf" srcId="{41335D66-D983-447D-83C6-2E377FAE7F48}" destId="{8276C2EB-583F-4B28-AAB3-7409DC206162}" srcOrd="0" destOrd="0" presId="urn:microsoft.com/office/officeart/2005/8/layout/radial2"/>
    <dgm:cxn modelId="{41C8890B-A1DB-4BA0-A56F-05EB53A15075}" type="presParOf" srcId="{8276C2EB-583F-4B28-AAB3-7409DC206162}" destId="{9AAB1963-EC3C-4AC6-9512-8CF526400ECF}" srcOrd="0" destOrd="0" presId="urn:microsoft.com/office/officeart/2005/8/layout/radial2"/>
    <dgm:cxn modelId="{0EF3EDE8-2A02-4211-85B6-C8ADE34BF30F}" type="presParOf" srcId="{9AAB1963-EC3C-4AC6-9512-8CF526400ECF}" destId="{C9B237B8-426A-40F7-BB47-4EFC53F18F68}" srcOrd="0" destOrd="0" presId="urn:microsoft.com/office/officeart/2005/8/layout/radial2"/>
    <dgm:cxn modelId="{A07AEFC4-7271-4C05-9A18-1EA25F66E172}" type="presParOf" srcId="{9AAB1963-EC3C-4AC6-9512-8CF526400ECF}" destId="{554B8117-F0FE-46F3-ABEB-1BB00E83A9F3}" srcOrd="1" destOrd="0" presId="urn:microsoft.com/office/officeart/2005/8/layout/radial2"/>
    <dgm:cxn modelId="{7BF628BD-896A-4ECB-84D1-46CD388EAF4B}" type="presParOf" srcId="{8276C2EB-583F-4B28-AAB3-7409DC206162}" destId="{919B63AB-E89C-4608-94E4-135B74EEE2E0}" srcOrd="1" destOrd="0" presId="urn:microsoft.com/office/officeart/2005/8/layout/radial2"/>
    <dgm:cxn modelId="{EC171979-C9D1-4F8B-B674-10C6607A88ED}" type="presParOf" srcId="{8276C2EB-583F-4B28-AAB3-7409DC206162}" destId="{1C9D1BA4-D64F-47C8-8E59-14CDFB9077DF}" srcOrd="2" destOrd="0" presId="urn:microsoft.com/office/officeart/2005/8/layout/radial2"/>
    <dgm:cxn modelId="{873F5CC8-9CB9-47E9-A0A9-2B2DD034EC33}" type="presParOf" srcId="{1C9D1BA4-D64F-47C8-8E59-14CDFB9077DF}" destId="{68BAF9D4-8ADF-4F57-B341-B39AA1BA0CA3}" srcOrd="0" destOrd="0" presId="urn:microsoft.com/office/officeart/2005/8/layout/radial2"/>
    <dgm:cxn modelId="{37C36E95-8475-4602-A52B-C2AC78FD5FCC}" type="presParOf" srcId="{1C9D1BA4-D64F-47C8-8E59-14CDFB9077DF}" destId="{B8D02855-9753-4AF9-887F-2B1CC2B20D10}" srcOrd="1" destOrd="0" presId="urn:microsoft.com/office/officeart/2005/8/layout/radial2"/>
    <dgm:cxn modelId="{BF073846-1364-4F85-A3E9-3C8FE685DC1E}" type="presParOf" srcId="{8276C2EB-583F-4B28-AAB3-7409DC206162}" destId="{9A1F2088-9A05-45D8-8B00-928D2649E44D}" srcOrd="3" destOrd="0" presId="urn:microsoft.com/office/officeart/2005/8/layout/radial2"/>
    <dgm:cxn modelId="{538B705E-2C49-4BE1-A353-0850566C72DA}" type="presParOf" srcId="{8276C2EB-583F-4B28-AAB3-7409DC206162}" destId="{E23076F2-742D-46D8-A1F4-B41F74E61D30}" srcOrd="4" destOrd="0" presId="urn:microsoft.com/office/officeart/2005/8/layout/radial2"/>
    <dgm:cxn modelId="{50064C13-DE4B-4155-BC98-55E4B36F683E}" type="presParOf" srcId="{E23076F2-742D-46D8-A1F4-B41F74E61D30}" destId="{6FBCA08E-214F-4E90-BCC7-2ADBF1F54669}" srcOrd="0" destOrd="0" presId="urn:microsoft.com/office/officeart/2005/8/layout/radial2"/>
    <dgm:cxn modelId="{BA748455-4A77-468D-9536-F0F88C57C3DD}" type="presParOf" srcId="{E23076F2-742D-46D8-A1F4-B41F74E61D30}" destId="{BA1234BB-8B60-41E6-8113-18CF2281D9C8}" srcOrd="1" destOrd="0" presId="urn:microsoft.com/office/officeart/2005/8/layout/radial2"/>
    <dgm:cxn modelId="{D1708C10-CD60-408F-845E-4CE503BE45CE}" type="presParOf" srcId="{8276C2EB-583F-4B28-AAB3-7409DC206162}" destId="{85020AA8-1173-4CB9-A6B6-22F2245527F8}" srcOrd="5" destOrd="0" presId="urn:microsoft.com/office/officeart/2005/8/layout/radial2"/>
    <dgm:cxn modelId="{8F633A07-BAF9-498E-8EDD-8963165B555E}" type="presParOf" srcId="{8276C2EB-583F-4B28-AAB3-7409DC206162}" destId="{8F041D57-7FA2-414C-BB1E-75FC739B2C1C}" srcOrd="6" destOrd="0" presId="urn:microsoft.com/office/officeart/2005/8/layout/radial2"/>
    <dgm:cxn modelId="{7710591F-2723-4C55-9648-2D5A1AB05BC6}" type="presParOf" srcId="{8F041D57-7FA2-414C-BB1E-75FC739B2C1C}" destId="{61B1B4B2-3F27-4A6D-A84B-0F021D5AA1ED}" srcOrd="0" destOrd="0" presId="urn:microsoft.com/office/officeart/2005/8/layout/radial2"/>
    <dgm:cxn modelId="{59AF54DB-5FA9-416B-BE42-D665D8586085}" type="presParOf" srcId="{8F041D57-7FA2-414C-BB1E-75FC739B2C1C}" destId="{2FC918E0-174B-4B31-B99E-D93D6A7C2527}" srcOrd="1" destOrd="0" presId="urn:microsoft.com/office/officeart/2005/8/layout/radial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6A538F6-ED3E-48BD-9FB3-C9F567A25094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A2B063-9F9F-464F-A0F5-599EA0126C6B}">
      <dgm:prSet phldrT="[Text]"/>
      <dgm:spPr/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Why</a:t>
          </a:r>
          <a:endParaRPr lang="en-US" b="1" dirty="0">
            <a:solidFill>
              <a:schemeClr val="bg1"/>
            </a:solidFill>
          </a:endParaRPr>
        </a:p>
      </dgm:t>
    </dgm:pt>
    <dgm:pt modelId="{AA179D36-B4FB-4072-B3DD-6637F6887F90}" type="parTrans" cxnId="{B33AA229-0129-4A2C-8F7D-A5ED2E7D9569}">
      <dgm:prSet/>
      <dgm:spPr/>
      <dgm:t>
        <a:bodyPr/>
        <a:lstStyle/>
        <a:p>
          <a:endParaRPr lang="en-US"/>
        </a:p>
      </dgm:t>
    </dgm:pt>
    <dgm:pt modelId="{6462D980-13C1-445C-8EA0-76CE646AF609}" type="sibTrans" cxnId="{B33AA229-0129-4A2C-8F7D-A5ED2E7D9569}">
      <dgm:prSet/>
      <dgm:spPr/>
      <dgm:t>
        <a:bodyPr/>
        <a:lstStyle/>
        <a:p>
          <a:endParaRPr lang="en-US"/>
        </a:p>
      </dgm:t>
    </dgm:pt>
    <dgm:pt modelId="{F9F5FE6C-FE4E-40E9-AA06-2181A22A5588}">
      <dgm:prSet phldrT="[Text]"/>
      <dgm:spPr/>
      <dgm:t>
        <a:bodyPr/>
        <a:lstStyle/>
        <a:p>
          <a:pPr rtl="0"/>
          <a:r>
            <a:rPr lang="en-US" i="1" dirty="0" smtClean="0"/>
            <a:t>Low cost form work</a:t>
          </a:r>
          <a:endParaRPr lang="en-US" i="1" dirty="0"/>
        </a:p>
      </dgm:t>
    </dgm:pt>
    <dgm:pt modelId="{55D11B9D-D477-40B3-8060-B9D1963078BA}" type="parTrans" cxnId="{70E13808-3852-4048-9EB2-87B326A55ACE}">
      <dgm:prSet/>
      <dgm:spPr/>
      <dgm:t>
        <a:bodyPr/>
        <a:lstStyle/>
        <a:p>
          <a:endParaRPr lang="en-US"/>
        </a:p>
      </dgm:t>
    </dgm:pt>
    <dgm:pt modelId="{0B9A0754-B935-43A6-9F0A-106C867E25C2}" type="sibTrans" cxnId="{70E13808-3852-4048-9EB2-87B326A55ACE}">
      <dgm:prSet/>
      <dgm:spPr/>
      <dgm:t>
        <a:bodyPr/>
        <a:lstStyle/>
        <a:p>
          <a:endParaRPr lang="en-US"/>
        </a:p>
      </dgm:t>
    </dgm:pt>
    <dgm:pt modelId="{561678B1-6FB0-4B34-8577-6F833A03F688}">
      <dgm:prSet phldrT="[Text]"/>
      <dgm:spPr/>
      <dgm:t>
        <a:bodyPr/>
        <a:lstStyle/>
        <a:p>
          <a:pPr rtl="0"/>
          <a:r>
            <a:rPr lang="en-US" i="1" dirty="0" smtClean="0"/>
            <a:t>Fast</a:t>
          </a:r>
          <a:endParaRPr lang="en-US" i="1" dirty="0"/>
        </a:p>
      </dgm:t>
    </dgm:pt>
    <dgm:pt modelId="{35A1A1ED-B357-4A0B-AAFF-B6C62358D608}" type="parTrans" cxnId="{1532C82E-F335-411A-A0B8-C424C806F4E5}">
      <dgm:prSet/>
      <dgm:spPr/>
      <dgm:t>
        <a:bodyPr/>
        <a:lstStyle/>
        <a:p>
          <a:endParaRPr lang="en-US"/>
        </a:p>
      </dgm:t>
    </dgm:pt>
    <dgm:pt modelId="{EB867544-1DC3-4D83-9D75-6E146821DE1F}" type="sibTrans" cxnId="{1532C82E-F335-411A-A0B8-C424C806F4E5}">
      <dgm:prSet/>
      <dgm:spPr/>
      <dgm:t>
        <a:bodyPr/>
        <a:lstStyle/>
        <a:p>
          <a:endParaRPr lang="en-US"/>
        </a:p>
      </dgm:t>
    </dgm:pt>
    <dgm:pt modelId="{46CB93F7-28BA-4202-BFD4-1C184577CDD0}">
      <dgm:prSet phldrT="[Text]"/>
      <dgm:spPr/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way</a:t>
          </a:r>
          <a:endParaRPr lang="en-US" b="1" dirty="0">
            <a:solidFill>
              <a:schemeClr val="bg1"/>
            </a:solidFill>
          </a:endParaRPr>
        </a:p>
      </dgm:t>
    </dgm:pt>
    <dgm:pt modelId="{D52587FE-1042-4AD9-B2BA-97DB79AD1458}" type="parTrans" cxnId="{CEFF51CC-CC4A-464B-9CF0-648133603642}">
      <dgm:prSet/>
      <dgm:spPr/>
      <dgm:t>
        <a:bodyPr/>
        <a:lstStyle/>
        <a:p>
          <a:endParaRPr lang="en-US"/>
        </a:p>
      </dgm:t>
    </dgm:pt>
    <dgm:pt modelId="{CE290274-6680-4095-BF1C-0DD1D80ED08F}" type="sibTrans" cxnId="{CEFF51CC-CC4A-464B-9CF0-648133603642}">
      <dgm:prSet/>
      <dgm:spPr/>
      <dgm:t>
        <a:bodyPr/>
        <a:lstStyle/>
        <a:p>
          <a:endParaRPr lang="en-US"/>
        </a:p>
      </dgm:t>
    </dgm:pt>
    <dgm:pt modelId="{D8762174-1FC2-40AF-BD1F-6B407B955E0F}">
      <dgm:prSet phldrT="[Text]"/>
      <dgm:spPr/>
      <dgm:t>
        <a:bodyPr/>
        <a:lstStyle/>
        <a:p>
          <a:pPr rtl="0"/>
          <a:r>
            <a:rPr lang="en-US" i="1" dirty="0" smtClean="0"/>
            <a:t>More</a:t>
          </a:r>
          <a:r>
            <a:rPr lang="en-US" dirty="0" smtClean="0"/>
            <a:t> practical</a:t>
          </a:r>
          <a:endParaRPr lang="en-US" dirty="0"/>
        </a:p>
      </dgm:t>
    </dgm:pt>
    <dgm:pt modelId="{2381A13E-EB8D-4E6E-A9F7-ADDD77789507}" type="parTrans" cxnId="{C6AF9D79-62A8-4B18-9814-EE6A7C965E13}">
      <dgm:prSet/>
      <dgm:spPr/>
      <dgm:t>
        <a:bodyPr/>
        <a:lstStyle/>
        <a:p>
          <a:endParaRPr lang="en-US"/>
        </a:p>
      </dgm:t>
    </dgm:pt>
    <dgm:pt modelId="{8E8DDDE1-013D-4793-8551-A355E9CA8DC3}" type="sibTrans" cxnId="{C6AF9D79-62A8-4B18-9814-EE6A7C965E13}">
      <dgm:prSet/>
      <dgm:spPr/>
      <dgm:t>
        <a:bodyPr/>
        <a:lstStyle/>
        <a:p>
          <a:endParaRPr lang="en-US"/>
        </a:p>
      </dgm:t>
    </dgm:pt>
    <dgm:pt modelId="{2586B6CF-6AAC-4726-AFD9-4F56A6A4A264}">
      <dgm:prSet phldrT="[Text]"/>
      <dgm:spPr/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One </a:t>
          </a:r>
          <a:endParaRPr lang="en-US" b="1" dirty="0">
            <a:solidFill>
              <a:schemeClr val="bg1"/>
            </a:solidFill>
          </a:endParaRPr>
        </a:p>
      </dgm:t>
    </dgm:pt>
    <dgm:pt modelId="{78C6DFA0-0047-44A7-B7D3-7FDFE980F83C}" type="sibTrans" cxnId="{C847313E-BC0D-474A-9530-13E663C7CF08}">
      <dgm:prSet/>
      <dgm:spPr/>
      <dgm:t>
        <a:bodyPr/>
        <a:lstStyle/>
        <a:p>
          <a:endParaRPr lang="en-US"/>
        </a:p>
      </dgm:t>
    </dgm:pt>
    <dgm:pt modelId="{B552BD20-0950-49DD-A363-4124DB292C54}" type="parTrans" cxnId="{C847313E-BC0D-474A-9530-13E663C7CF08}">
      <dgm:prSet/>
      <dgm:spPr/>
      <dgm:t>
        <a:bodyPr/>
        <a:lstStyle/>
        <a:p>
          <a:endParaRPr lang="en-US"/>
        </a:p>
      </dgm:t>
    </dgm:pt>
    <dgm:pt modelId="{4D15688F-C466-46F0-BBAA-E09FFF034D62}" type="pres">
      <dgm:prSet presAssocID="{16A538F6-ED3E-48BD-9FB3-C9F567A2509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4ABF534-BEA6-494D-AF75-8903513973E8}" type="pres">
      <dgm:prSet presAssocID="{3FA2B063-9F9F-464F-A0F5-599EA0126C6B}" presName="linNode" presStyleCnt="0"/>
      <dgm:spPr/>
    </dgm:pt>
    <dgm:pt modelId="{5FC8C360-E776-4688-AC36-2227BFBE216A}" type="pres">
      <dgm:prSet presAssocID="{3FA2B063-9F9F-464F-A0F5-599EA0126C6B}" presName="parentText" presStyleLbl="node1" presStyleIdx="0" presStyleCnt="3" custLinFactNeighborX="-3397" custLinFactNeighborY="-15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7AC2A-1229-410E-B295-9D61C28628A0}" type="pres">
      <dgm:prSet presAssocID="{3FA2B063-9F9F-464F-A0F5-599EA0126C6B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B98BEC-8611-4FB4-A163-629317CC2E09}" type="pres">
      <dgm:prSet presAssocID="{6462D980-13C1-445C-8EA0-76CE646AF609}" presName="sp" presStyleCnt="0"/>
      <dgm:spPr/>
    </dgm:pt>
    <dgm:pt modelId="{A8BE63EE-ED4C-470D-AEAB-6DC7D0FCD128}" type="pres">
      <dgm:prSet presAssocID="{2586B6CF-6AAC-4726-AFD9-4F56A6A4A264}" presName="linNode" presStyleCnt="0"/>
      <dgm:spPr/>
    </dgm:pt>
    <dgm:pt modelId="{60B4D943-765B-464B-8753-CCF551A08333}" type="pres">
      <dgm:prSet presAssocID="{2586B6CF-6AAC-4726-AFD9-4F56A6A4A264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71C15F-F744-43C5-B5F6-B8FF62066340}" type="pres">
      <dgm:prSet presAssocID="{2586B6CF-6AAC-4726-AFD9-4F56A6A4A264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BF29E6-FE8B-44D0-AD2C-AAFF7D5E7238}" type="pres">
      <dgm:prSet presAssocID="{78C6DFA0-0047-44A7-B7D3-7FDFE980F83C}" presName="sp" presStyleCnt="0"/>
      <dgm:spPr/>
    </dgm:pt>
    <dgm:pt modelId="{6C13CF00-B53E-4972-99DA-DAD7D8925CE8}" type="pres">
      <dgm:prSet presAssocID="{46CB93F7-28BA-4202-BFD4-1C184577CDD0}" presName="linNode" presStyleCnt="0"/>
      <dgm:spPr/>
    </dgm:pt>
    <dgm:pt modelId="{A9C33707-01DA-450C-9080-615F6ED8F880}" type="pres">
      <dgm:prSet presAssocID="{46CB93F7-28BA-4202-BFD4-1C184577CDD0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688D79-B8F2-4689-90BD-46E8EAD48D10}" type="pres">
      <dgm:prSet presAssocID="{46CB93F7-28BA-4202-BFD4-1C184577CDD0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EFF51CC-CC4A-464B-9CF0-648133603642}" srcId="{16A538F6-ED3E-48BD-9FB3-C9F567A25094}" destId="{46CB93F7-28BA-4202-BFD4-1C184577CDD0}" srcOrd="2" destOrd="0" parTransId="{D52587FE-1042-4AD9-B2BA-97DB79AD1458}" sibTransId="{CE290274-6680-4095-BF1C-0DD1D80ED08F}"/>
    <dgm:cxn modelId="{0FA5A987-5963-468B-A834-B4237E315F47}" type="presOf" srcId="{16A538F6-ED3E-48BD-9FB3-C9F567A25094}" destId="{4D15688F-C466-46F0-BBAA-E09FFF034D62}" srcOrd="0" destOrd="0" presId="urn:microsoft.com/office/officeart/2005/8/layout/vList5"/>
    <dgm:cxn modelId="{0A4DA87A-C86D-4A98-8CAC-4C454C05BFE6}" type="presOf" srcId="{561678B1-6FB0-4B34-8577-6F833A03F688}" destId="{5D71C15F-F744-43C5-B5F6-B8FF62066340}" srcOrd="0" destOrd="0" presId="urn:microsoft.com/office/officeart/2005/8/layout/vList5"/>
    <dgm:cxn modelId="{B050AF93-D2AE-4064-A369-E5273C8BE2F0}" type="presOf" srcId="{46CB93F7-28BA-4202-BFD4-1C184577CDD0}" destId="{A9C33707-01DA-450C-9080-615F6ED8F880}" srcOrd="0" destOrd="0" presId="urn:microsoft.com/office/officeart/2005/8/layout/vList5"/>
    <dgm:cxn modelId="{F12F9229-60D4-4259-BB05-5F881701D9EF}" type="presOf" srcId="{2586B6CF-6AAC-4726-AFD9-4F56A6A4A264}" destId="{60B4D943-765B-464B-8753-CCF551A08333}" srcOrd="0" destOrd="0" presId="urn:microsoft.com/office/officeart/2005/8/layout/vList5"/>
    <dgm:cxn modelId="{70E13808-3852-4048-9EB2-87B326A55ACE}" srcId="{3FA2B063-9F9F-464F-A0F5-599EA0126C6B}" destId="{F9F5FE6C-FE4E-40E9-AA06-2181A22A5588}" srcOrd="0" destOrd="0" parTransId="{55D11B9D-D477-40B3-8060-B9D1963078BA}" sibTransId="{0B9A0754-B935-43A6-9F0A-106C867E25C2}"/>
    <dgm:cxn modelId="{1532C82E-F335-411A-A0B8-C424C806F4E5}" srcId="{2586B6CF-6AAC-4726-AFD9-4F56A6A4A264}" destId="{561678B1-6FB0-4B34-8577-6F833A03F688}" srcOrd="0" destOrd="0" parTransId="{35A1A1ED-B357-4A0B-AAFF-B6C62358D608}" sibTransId="{EB867544-1DC3-4D83-9D75-6E146821DE1F}"/>
    <dgm:cxn modelId="{C6AF9D79-62A8-4B18-9814-EE6A7C965E13}" srcId="{46CB93F7-28BA-4202-BFD4-1C184577CDD0}" destId="{D8762174-1FC2-40AF-BD1F-6B407B955E0F}" srcOrd="0" destOrd="0" parTransId="{2381A13E-EB8D-4E6E-A9F7-ADDD77789507}" sibTransId="{8E8DDDE1-013D-4793-8551-A355E9CA8DC3}"/>
    <dgm:cxn modelId="{C847313E-BC0D-474A-9530-13E663C7CF08}" srcId="{16A538F6-ED3E-48BD-9FB3-C9F567A25094}" destId="{2586B6CF-6AAC-4726-AFD9-4F56A6A4A264}" srcOrd="1" destOrd="0" parTransId="{B552BD20-0950-49DD-A363-4124DB292C54}" sibTransId="{78C6DFA0-0047-44A7-B7D3-7FDFE980F83C}"/>
    <dgm:cxn modelId="{4CE7D745-F285-4149-9232-1702F07E5E6F}" type="presOf" srcId="{3FA2B063-9F9F-464F-A0F5-599EA0126C6B}" destId="{5FC8C360-E776-4688-AC36-2227BFBE216A}" srcOrd="0" destOrd="0" presId="urn:microsoft.com/office/officeart/2005/8/layout/vList5"/>
    <dgm:cxn modelId="{AA39D996-3D0D-4512-BA07-25EEB183453D}" type="presOf" srcId="{D8762174-1FC2-40AF-BD1F-6B407B955E0F}" destId="{D1688D79-B8F2-4689-90BD-46E8EAD48D10}" srcOrd="0" destOrd="0" presId="urn:microsoft.com/office/officeart/2005/8/layout/vList5"/>
    <dgm:cxn modelId="{B33AA229-0129-4A2C-8F7D-A5ED2E7D9569}" srcId="{16A538F6-ED3E-48BD-9FB3-C9F567A25094}" destId="{3FA2B063-9F9F-464F-A0F5-599EA0126C6B}" srcOrd="0" destOrd="0" parTransId="{AA179D36-B4FB-4072-B3DD-6637F6887F90}" sibTransId="{6462D980-13C1-445C-8EA0-76CE646AF609}"/>
    <dgm:cxn modelId="{342054C2-0BF9-4816-88FE-7ADD8087A611}" type="presOf" srcId="{F9F5FE6C-FE4E-40E9-AA06-2181A22A5588}" destId="{E1D7AC2A-1229-410E-B295-9D61C28628A0}" srcOrd="0" destOrd="0" presId="urn:microsoft.com/office/officeart/2005/8/layout/vList5"/>
    <dgm:cxn modelId="{02B63CBE-87C2-4D05-A44D-25D3D8E4AA91}" type="presParOf" srcId="{4D15688F-C466-46F0-BBAA-E09FFF034D62}" destId="{E4ABF534-BEA6-494D-AF75-8903513973E8}" srcOrd="0" destOrd="0" presId="urn:microsoft.com/office/officeart/2005/8/layout/vList5"/>
    <dgm:cxn modelId="{38C9E760-B7E0-42E8-A0D0-75FA8C1C131D}" type="presParOf" srcId="{E4ABF534-BEA6-494D-AF75-8903513973E8}" destId="{5FC8C360-E776-4688-AC36-2227BFBE216A}" srcOrd="0" destOrd="0" presId="urn:microsoft.com/office/officeart/2005/8/layout/vList5"/>
    <dgm:cxn modelId="{433BBA1D-C982-45DF-89D9-DC80B5088D12}" type="presParOf" srcId="{E4ABF534-BEA6-494D-AF75-8903513973E8}" destId="{E1D7AC2A-1229-410E-B295-9D61C28628A0}" srcOrd="1" destOrd="0" presId="urn:microsoft.com/office/officeart/2005/8/layout/vList5"/>
    <dgm:cxn modelId="{48DD9401-DEE7-4D53-800E-90E9A3FC7CD7}" type="presParOf" srcId="{4D15688F-C466-46F0-BBAA-E09FFF034D62}" destId="{B9B98BEC-8611-4FB4-A163-629317CC2E09}" srcOrd="1" destOrd="0" presId="urn:microsoft.com/office/officeart/2005/8/layout/vList5"/>
    <dgm:cxn modelId="{D7A71993-39F6-4A0C-9A75-717ACE841AAC}" type="presParOf" srcId="{4D15688F-C466-46F0-BBAA-E09FFF034D62}" destId="{A8BE63EE-ED4C-470D-AEAB-6DC7D0FCD128}" srcOrd="2" destOrd="0" presId="urn:microsoft.com/office/officeart/2005/8/layout/vList5"/>
    <dgm:cxn modelId="{142D5CF9-EF01-4F1C-8327-AE1C8E0D60D4}" type="presParOf" srcId="{A8BE63EE-ED4C-470D-AEAB-6DC7D0FCD128}" destId="{60B4D943-765B-464B-8753-CCF551A08333}" srcOrd="0" destOrd="0" presId="urn:microsoft.com/office/officeart/2005/8/layout/vList5"/>
    <dgm:cxn modelId="{61FB34D7-0542-4656-BA21-E7EC6FD49E54}" type="presParOf" srcId="{A8BE63EE-ED4C-470D-AEAB-6DC7D0FCD128}" destId="{5D71C15F-F744-43C5-B5F6-B8FF62066340}" srcOrd="1" destOrd="0" presId="urn:microsoft.com/office/officeart/2005/8/layout/vList5"/>
    <dgm:cxn modelId="{AB299B93-FE3C-41ED-992F-9B14401B5E1D}" type="presParOf" srcId="{4D15688F-C466-46F0-BBAA-E09FFF034D62}" destId="{14BF29E6-FE8B-44D0-AD2C-AAFF7D5E7238}" srcOrd="3" destOrd="0" presId="urn:microsoft.com/office/officeart/2005/8/layout/vList5"/>
    <dgm:cxn modelId="{8E28FC5C-DA84-4186-AA38-F41D23DD5420}" type="presParOf" srcId="{4D15688F-C466-46F0-BBAA-E09FFF034D62}" destId="{6C13CF00-B53E-4972-99DA-DAD7D8925CE8}" srcOrd="4" destOrd="0" presId="urn:microsoft.com/office/officeart/2005/8/layout/vList5"/>
    <dgm:cxn modelId="{72A61889-718F-4138-909B-6F907851CB47}" type="presParOf" srcId="{6C13CF00-B53E-4972-99DA-DAD7D8925CE8}" destId="{A9C33707-01DA-450C-9080-615F6ED8F880}" srcOrd="0" destOrd="0" presId="urn:microsoft.com/office/officeart/2005/8/layout/vList5"/>
    <dgm:cxn modelId="{422383A9-BEFB-4E22-A84F-E8CAF0A59683}" type="presParOf" srcId="{6C13CF00-B53E-4972-99DA-DAD7D8925CE8}" destId="{D1688D79-B8F2-4689-90BD-46E8EAD48D10}" srcOrd="1" destOrd="0" presId="urn:microsoft.com/office/officeart/2005/8/layout/vList5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1C79242-6811-49B3-9176-E2627F633E25}" type="doc">
      <dgm:prSet loTypeId="urn:microsoft.com/office/officeart/2005/8/layout/target3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954BF7-4FE8-48B5-A00D-6D38DFD35C5F}">
      <dgm:prSet phldrT="[Text]" custT="1"/>
      <dgm:spPr/>
      <dgm:t>
        <a:bodyPr/>
        <a:lstStyle/>
        <a:p>
          <a:pPr algn="l"/>
          <a:r>
            <a:rPr lang="en-US" sz="1600" dirty="0" smtClean="0"/>
            <a:t>                  Positive </a:t>
          </a:r>
          <a:endParaRPr lang="en-US" sz="1600" dirty="0"/>
        </a:p>
      </dgm:t>
    </dgm:pt>
    <dgm:pt modelId="{1FA2FD78-3802-4312-9E25-2339F6F6158B}" type="parTrans" cxnId="{E2E2D225-9424-4881-ACAB-7544C510C835}">
      <dgm:prSet/>
      <dgm:spPr/>
      <dgm:t>
        <a:bodyPr/>
        <a:lstStyle/>
        <a:p>
          <a:endParaRPr lang="en-US"/>
        </a:p>
      </dgm:t>
    </dgm:pt>
    <dgm:pt modelId="{FFBD67DB-1904-4EC7-87AC-428E133C3180}" type="sibTrans" cxnId="{E2E2D225-9424-4881-ACAB-7544C510C835}">
      <dgm:prSet/>
      <dgm:spPr/>
      <dgm:t>
        <a:bodyPr/>
        <a:lstStyle/>
        <a:p>
          <a:endParaRPr lang="en-US"/>
        </a:p>
      </dgm:t>
    </dgm:pt>
    <dgm:pt modelId="{FB08B548-14C7-4DF4-B17F-A67967373784}">
      <dgm:prSet phldrT="[Text]" custT="1"/>
      <dgm:spPr/>
      <dgm:t>
        <a:bodyPr/>
        <a:lstStyle/>
        <a:p>
          <a:pPr algn="l"/>
          <a:r>
            <a:rPr lang="en-US" sz="1800" dirty="0" smtClean="0"/>
            <a:t>                negative</a:t>
          </a:r>
          <a:endParaRPr lang="en-US" sz="1800" dirty="0"/>
        </a:p>
      </dgm:t>
    </dgm:pt>
    <dgm:pt modelId="{EF676EA7-C892-4E4D-ADC1-1A38680E310B}" type="parTrans" cxnId="{EA518F16-0482-42D0-80AB-8B924AFF53C6}">
      <dgm:prSet/>
      <dgm:spPr/>
      <dgm:t>
        <a:bodyPr/>
        <a:lstStyle/>
        <a:p>
          <a:endParaRPr lang="en-US"/>
        </a:p>
      </dgm:t>
    </dgm:pt>
    <dgm:pt modelId="{C6832E2C-2A5A-44F3-80A4-AD6F07C7BB85}" type="sibTrans" cxnId="{EA518F16-0482-42D0-80AB-8B924AFF53C6}">
      <dgm:prSet/>
      <dgm:spPr/>
      <dgm:t>
        <a:bodyPr/>
        <a:lstStyle/>
        <a:p>
          <a:endParaRPr lang="en-US"/>
        </a:p>
      </dgm:t>
    </dgm:pt>
    <dgm:pt modelId="{5FFCFEE4-A2DB-4008-8A48-8CEA05486C82}">
      <dgm:prSet phldrT="[Text]" phldr="1"/>
      <dgm:spPr/>
      <dgm:t>
        <a:bodyPr/>
        <a:lstStyle/>
        <a:p>
          <a:endParaRPr lang="en-US" dirty="0"/>
        </a:p>
      </dgm:t>
    </dgm:pt>
    <dgm:pt modelId="{47A4B9B9-FE76-4BE0-A324-663E28A186F9}" type="sibTrans" cxnId="{791CAAEA-1D28-4251-97F9-80DD2F3516C7}">
      <dgm:prSet/>
      <dgm:spPr/>
      <dgm:t>
        <a:bodyPr/>
        <a:lstStyle/>
        <a:p>
          <a:endParaRPr lang="en-US"/>
        </a:p>
      </dgm:t>
    </dgm:pt>
    <dgm:pt modelId="{5D6844D6-6924-4500-A6D4-E766ADD0CE9D}" type="parTrans" cxnId="{791CAAEA-1D28-4251-97F9-80DD2F3516C7}">
      <dgm:prSet/>
      <dgm:spPr/>
      <dgm:t>
        <a:bodyPr/>
        <a:lstStyle/>
        <a:p>
          <a:endParaRPr lang="en-US"/>
        </a:p>
      </dgm:t>
    </dgm:pt>
    <dgm:pt modelId="{80331DCB-E53E-4F1C-9C6A-1FB90B21E353}" type="pres">
      <dgm:prSet presAssocID="{11C79242-6811-49B3-9176-E2627F633E2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AF7A169-9E3A-4350-BABA-6BE0FF650431}" type="pres">
      <dgm:prSet presAssocID="{BE954BF7-4FE8-48B5-A00D-6D38DFD35C5F}" presName="circle1" presStyleLbl="node1" presStyleIdx="0" presStyleCnt="3" custLinFactNeighborX="3704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BB59044C-B025-4322-AB42-C9F8FA504533}" type="pres">
      <dgm:prSet presAssocID="{BE954BF7-4FE8-48B5-A00D-6D38DFD35C5F}" presName="space" presStyleCnt="0"/>
      <dgm:spPr/>
    </dgm:pt>
    <dgm:pt modelId="{1744777C-A8C3-4AF5-A4C6-5FEB7ECB4F04}" type="pres">
      <dgm:prSet presAssocID="{BE954BF7-4FE8-48B5-A00D-6D38DFD35C5F}" presName="rect1" presStyleLbl="alignAcc1" presStyleIdx="0" presStyleCnt="3"/>
      <dgm:spPr/>
      <dgm:t>
        <a:bodyPr/>
        <a:lstStyle/>
        <a:p>
          <a:endParaRPr lang="en-US"/>
        </a:p>
      </dgm:t>
    </dgm:pt>
    <dgm:pt modelId="{600223B5-4D97-4910-9B97-3404EF97701D}" type="pres">
      <dgm:prSet presAssocID="{FB08B548-14C7-4DF4-B17F-A67967373784}" presName="vertSpace2" presStyleLbl="node1" presStyleIdx="0" presStyleCnt="3"/>
      <dgm:spPr/>
    </dgm:pt>
    <dgm:pt modelId="{0FF40629-8078-4D4F-B404-78CEC89DC7B4}" type="pres">
      <dgm:prSet presAssocID="{FB08B548-14C7-4DF4-B17F-A67967373784}" presName="circle2" presStyleLbl="node1" presStyleIdx="1" presStyleCnt="3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A21697A3-66C8-4EB3-8889-6A901BCDFFE3}" type="pres">
      <dgm:prSet presAssocID="{FB08B548-14C7-4DF4-B17F-A67967373784}" presName="rect2" presStyleLbl="alignAcc1" presStyleIdx="1" presStyleCnt="3"/>
      <dgm:spPr/>
      <dgm:t>
        <a:bodyPr/>
        <a:lstStyle/>
        <a:p>
          <a:endParaRPr lang="en-US"/>
        </a:p>
      </dgm:t>
    </dgm:pt>
    <dgm:pt modelId="{AA7BB55D-0F61-4891-8D28-FB8E1E42EB91}" type="pres">
      <dgm:prSet presAssocID="{5FFCFEE4-A2DB-4008-8A48-8CEA05486C82}" presName="vertSpace3" presStyleLbl="node1" presStyleIdx="1" presStyleCnt="3"/>
      <dgm:spPr/>
    </dgm:pt>
    <dgm:pt modelId="{901B5E46-6D4C-4569-B40A-0BC373A6331D}" type="pres">
      <dgm:prSet presAssocID="{5FFCFEE4-A2DB-4008-8A48-8CEA05486C82}" presName="circle3" presStyleLbl="node1" presStyleIdx="2" presStyleCnt="3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FB078EA7-8E1A-47C0-ACC3-C07867BEE9A4}" type="pres">
      <dgm:prSet presAssocID="{5FFCFEE4-A2DB-4008-8A48-8CEA05486C82}" presName="rect3" presStyleLbl="alignAcc1" presStyleIdx="2" presStyleCnt="3"/>
      <dgm:spPr/>
      <dgm:t>
        <a:bodyPr/>
        <a:lstStyle/>
        <a:p>
          <a:endParaRPr lang="en-US"/>
        </a:p>
      </dgm:t>
    </dgm:pt>
    <dgm:pt modelId="{DA88B95F-942B-4D12-B0E5-97E8FD85ED8E}" type="pres">
      <dgm:prSet presAssocID="{BE954BF7-4FE8-48B5-A00D-6D38DFD35C5F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286FC-9203-4147-9BD2-86FE2493F623}" type="pres">
      <dgm:prSet presAssocID="{FB08B548-14C7-4DF4-B17F-A67967373784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F246CE-9D75-47C9-9A53-8A34259902B1}" type="pres">
      <dgm:prSet presAssocID="{5FFCFEE4-A2DB-4008-8A48-8CEA05486C82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A518F16-0482-42D0-80AB-8B924AFF53C6}" srcId="{11C79242-6811-49B3-9176-E2627F633E25}" destId="{FB08B548-14C7-4DF4-B17F-A67967373784}" srcOrd="1" destOrd="0" parTransId="{EF676EA7-C892-4E4D-ADC1-1A38680E310B}" sibTransId="{C6832E2C-2A5A-44F3-80A4-AD6F07C7BB85}"/>
    <dgm:cxn modelId="{D54487B4-1021-4065-954D-34AABA4B9669}" type="presOf" srcId="{5FFCFEE4-A2DB-4008-8A48-8CEA05486C82}" destId="{27F246CE-9D75-47C9-9A53-8A34259902B1}" srcOrd="1" destOrd="0" presId="urn:microsoft.com/office/officeart/2005/8/layout/target3"/>
    <dgm:cxn modelId="{6AFBE218-F4D0-4243-965D-5951D9DB1700}" type="presOf" srcId="{BE954BF7-4FE8-48B5-A00D-6D38DFD35C5F}" destId="{1744777C-A8C3-4AF5-A4C6-5FEB7ECB4F04}" srcOrd="0" destOrd="0" presId="urn:microsoft.com/office/officeart/2005/8/layout/target3"/>
    <dgm:cxn modelId="{24B85500-2A51-44A2-98A7-330AE1D759C0}" type="presOf" srcId="{5FFCFEE4-A2DB-4008-8A48-8CEA05486C82}" destId="{FB078EA7-8E1A-47C0-ACC3-C07867BEE9A4}" srcOrd="0" destOrd="0" presId="urn:microsoft.com/office/officeart/2005/8/layout/target3"/>
    <dgm:cxn modelId="{791CAAEA-1D28-4251-97F9-80DD2F3516C7}" srcId="{11C79242-6811-49B3-9176-E2627F633E25}" destId="{5FFCFEE4-A2DB-4008-8A48-8CEA05486C82}" srcOrd="2" destOrd="0" parTransId="{5D6844D6-6924-4500-A6D4-E766ADD0CE9D}" sibTransId="{47A4B9B9-FE76-4BE0-A324-663E28A186F9}"/>
    <dgm:cxn modelId="{58FD8D26-35D7-4D12-9D16-08EAB0587D1B}" type="presOf" srcId="{FB08B548-14C7-4DF4-B17F-A67967373784}" destId="{E60286FC-9203-4147-9BD2-86FE2493F623}" srcOrd="1" destOrd="0" presId="urn:microsoft.com/office/officeart/2005/8/layout/target3"/>
    <dgm:cxn modelId="{081165D7-008F-4548-846B-B128225CE8E3}" type="presOf" srcId="{BE954BF7-4FE8-48B5-A00D-6D38DFD35C5F}" destId="{DA88B95F-942B-4D12-B0E5-97E8FD85ED8E}" srcOrd="1" destOrd="0" presId="urn:microsoft.com/office/officeart/2005/8/layout/target3"/>
    <dgm:cxn modelId="{E2E2D225-9424-4881-ACAB-7544C510C835}" srcId="{11C79242-6811-49B3-9176-E2627F633E25}" destId="{BE954BF7-4FE8-48B5-A00D-6D38DFD35C5F}" srcOrd="0" destOrd="0" parTransId="{1FA2FD78-3802-4312-9E25-2339F6F6158B}" sibTransId="{FFBD67DB-1904-4EC7-87AC-428E133C3180}"/>
    <dgm:cxn modelId="{FC013668-0AC7-43F5-8FDF-2908930A7401}" type="presOf" srcId="{FB08B548-14C7-4DF4-B17F-A67967373784}" destId="{A21697A3-66C8-4EB3-8889-6A901BCDFFE3}" srcOrd="0" destOrd="0" presId="urn:microsoft.com/office/officeart/2005/8/layout/target3"/>
    <dgm:cxn modelId="{1F201C1F-C264-487A-A98C-23CDFDA49BD9}" type="presOf" srcId="{11C79242-6811-49B3-9176-E2627F633E25}" destId="{80331DCB-E53E-4F1C-9C6A-1FB90B21E353}" srcOrd="0" destOrd="0" presId="urn:microsoft.com/office/officeart/2005/8/layout/target3"/>
    <dgm:cxn modelId="{42E350D6-74C9-4771-BE26-951298C861A3}" type="presParOf" srcId="{80331DCB-E53E-4F1C-9C6A-1FB90B21E353}" destId="{5AF7A169-9E3A-4350-BABA-6BE0FF650431}" srcOrd="0" destOrd="0" presId="urn:microsoft.com/office/officeart/2005/8/layout/target3"/>
    <dgm:cxn modelId="{4F354DB1-B5A6-44F0-A8A6-895C57478B8B}" type="presParOf" srcId="{80331DCB-E53E-4F1C-9C6A-1FB90B21E353}" destId="{BB59044C-B025-4322-AB42-C9F8FA504533}" srcOrd="1" destOrd="0" presId="urn:microsoft.com/office/officeart/2005/8/layout/target3"/>
    <dgm:cxn modelId="{F2282ACB-83C0-4D95-9862-36CE79C96924}" type="presParOf" srcId="{80331DCB-E53E-4F1C-9C6A-1FB90B21E353}" destId="{1744777C-A8C3-4AF5-A4C6-5FEB7ECB4F04}" srcOrd="2" destOrd="0" presId="urn:microsoft.com/office/officeart/2005/8/layout/target3"/>
    <dgm:cxn modelId="{11509BAC-B392-4E2A-8380-C13602E981AF}" type="presParOf" srcId="{80331DCB-E53E-4F1C-9C6A-1FB90B21E353}" destId="{600223B5-4D97-4910-9B97-3404EF97701D}" srcOrd="3" destOrd="0" presId="urn:microsoft.com/office/officeart/2005/8/layout/target3"/>
    <dgm:cxn modelId="{A0CE4465-538A-4930-9721-3759E0A92A34}" type="presParOf" srcId="{80331DCB-E53E-4F1C-9C6A-1FB90B21E353}" destId="{0FF40629-8078-4D4F-B404-78CEC89DC7B4}" srcOrd="4" destOrd="0" presId="urn:microsoft.com/office/officeart/2005/8/layout/target3"/>
    <dgm:cxn modelId="{B04163B7-95A6-4352-BC9A-0E0DCF523069}" type="presParOf" srcId="{80331DCB-E53E-4F1C-9C6A-1FB90B21E353}" destId="{A21697A3-66C8-4EB3-8889-6A901BCDFFE3}" srcOrd="5" destOrd="0" presId="urn:microsoft.com/office/officeart/2005/8/layout/target3"/>
    <dgm:cxn modelId="{B1D79D36-031D-457F-B536-0803CC7D9CBB}" type="presParOf" srcId="{80331DCB-E53E-4F1C-9C6A-1FB90B21E353}" destId="{AA7BB55D-0F61-4891-8D28-FB8E1E42EB91}" srcOrd="6" destOrd="0" presId="urn:microsoft.com/office/officeart/2005/8/layout/target3"/>
    <dgm:cxn modelId="{875C5572-6274-4853-BDC3-B20B3E4C3515}" type="presParOf" srcId="{80331DCB-E53E-4F1C-9C6A-1FB90B21E353}" destId="{901B5E46-6D4C-4569-B40A-0BC373A6331D}" srcOrd="7" destOrd="0" presId="urn:microsoft.com/office/officeart/2005/8/layout/target3"/>
    <dgm:cxn modelId="{9C4CE7E8-B542-4244-9CDD-E631FDED2276}" type="presParOf" srcId="{80331DCB-E53E-4F1C-9C6A-1FB90B21E353}" destId="{FB078EA7-8E1A-47C0-ACC3-C07867BEE9A4}" srcOrd="8" destOrd="0" presId="urn:microsoft.com/office/officeart/2005/8/layout/target3"/>
    <dgm:cxn modelId="{BB8D6F84-950F-436E-B242-1012DB0198CD}" type="presParOf" srcId="{80331DCB-E53E-4F1C-9C6A-1FB90B21E353}" destId="{DA88B95F-942B-4D12-B0E5-97E8FD85ED8E}" srcOrd="9" destOrd="0" presId="urn:microsoft.com/office/officeart/2005/8/layout/target3"/>
    <dgm:cxn modelId="{6F677716-AAFA-4EDE-AB3D-A638C9E42343}" type="presParOf" srcId="{80331DCB-E53E-4F1C-9C6A-1FB90B21E353}" destId="{E60286FC-9203-4147-9BD2-86FE2493F623}" srcOrd="10" destOrd="0" presId="urn:microsoft.com/office/officeart/2005/8/layout/target3"/>
    <dgm:cxn modelId="{4299B375-0482-459E-8453-9EFCBBF0E179}" type="presParOf" srcId="{80331DCB-E53E-4F1C-9C6A-1FB90B21E353}" destId="{27F246CE-9D75-47C9-9A53-8A34259902B1}" srcOrd="11" destOrd="0" presId="urn:microsoft.com/office/officeart/2005/8/layout/target3"/>
  </dgm:cxnLst>
  <dgm:bg>
    <a:noFill/>
  </dgm:bg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A1CF24A-7B98-4340-ACBF-A5F8DA5BDFA5}" type="doc">
      <dgm:prSet loTypeId="urn:microsoft.com/office/officeart/2005/8/layout/orgChart1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180EAC1-AC4E-48D6-922D-7910F959558E}">
      <dgm:prSet phldrT="[Text]" custT="1"/>
      <dgm:spPr/>
      <dgm:t>
        <a:bodyPr/>
        <a:lstStyle/>
        <a:p>
          <a:r>
            <a:rPr lang="en-US" sz="4000" dirty="0" smtClean="0"/>
            <a:t>Area</a:t>
          </a:r>
          <a:endParaRPr lang="en-US" sz="4000" dirty="0"/>
        </a:p>
      </dgm:t>
    </dgm:pt>
    <dgm:pt modelId="{EBDC67BA-A91B-4771-BD89-65CB617139E0}" type="parTrans" cxnId="{0530405B-AB52-43FB-ACED-3436322F8F57}">
      <dgm:prSet/>
      <dgm:spPr/>
      <dgm:t>
        <a:bodyPr/>
        <a:lstStyle/>
        <a:p>
          <a:endParaRPr lang="en-US"/>
        </a:p>
      </dgm:t>
    </dgm:pt>
    <dgm:pt modelId="{2260A97A-7EE0-47D4-A3CA-D8ECA5D52BB9}" type="sibTrans" cxnId="{0530405B-AB52-43FB-ACED-3436322F8F57}">
      <dgm:prSet/>
      <dgm:spPr/>
      <dgm:t>
        <a:bodyPr/>
        <a:lstStyle/>
        <a:p>
          <a:endParaRPr lang="en-US"/>
        </a:p>
      </dgm:t>
    </dgm:pt>
    <dgm:pt modelId="{A81148F2-3947-4193-82F3-D82AF4103947}">
      <dgm:prSet phldrT="[Text]" custT="1"/>
      <dgm:spPr/>
      <dgm:t>
        <a:bodyPr/>
        <a:lstStyle/>
        <a:p>
          <a:r>
            <a:rPr lang="en-US" sz="4000" dirty="0" smtClean="0"/>
            <a:t>Depth</a:t>
          </a:r>
          <a:endParaRPr lang="en-US" sz="4000" dirty="0"/>
        </a:p>
      </dgm:t>
    </dgm:pt>
    <dgm:pt modelId="{D1962270-41FF-4B4B-8ED6-44E7DA7F588A}" type="parTrans" cxnId="{7A4FB774-7F52-4E1C-8640-2F703D9E220A}">
      <dgm:prSet/>
      <dgm:spPr/>
      <dgm:t>
        <a:bodyPr/>
        <a:lstStyle/>
        <a:p>
          <a:endParaRPr lang="en-US"/>
        </a:p>
      </dgm:t>
    </dgm:pt>
    <dgm:pt modelId="{3D55B188-A3EC-4650-91B6-C97D5C4854F8}" type="sibTrans" cxnId="{7A4FB774-7F52-4E1C-8640-2F703D9E220A}">
      <dgm:prSet/>
      <dgm:spPr/>
      <dgm:t>
        <a:bodyPr/>
        <a:lstStyle/>
        <a:p>
          <a:endParaRPr lang="en-US"/>
        </a:p>
      </dgm:t>
    </dgm:pt>
    <dgm:pt modelId="{692E43B9-BDE4-4784-90BF-73F8E773CC7A}">
      <dgm:prSet phldrT="[Text]" custT="1"/>
      <dgm:spPr/>
      <dgm:t>
        <a:bodyPr/>
        <a:lstStyle/>
        <a:p>
          <a:r>
            <a:rPr lang="en-US" sz="4000" dirty="0" smtClean="0"/>
            <a:t>Rein.</a:t>
          </a:r>
          <a:endParaRPr lang="en-US" sz="4000" dirty="0"/>
        </a:p>
      </dgm:t>
    </dgm:pt>
    <dgm:pt modelId="{08A428DD-9EC2-4775-9AE4-D609E66D99E6}" type="parTrans" cxnId="{B03B5B41-DB9E-425C-A5E1-06260FF8370C}">
      <dgm:prSet/>
      <dgm:spPr/>
      <dgm:t>
        <a:bodyPr/>
        <a:lstStyle/>
        <a:p>
          <a:endParaRPr lang="en-US"/>
        </a:p>
      </dgm:t>
    </dgm:pt>
    <dgm:pt modelId="{64E54DB1-70A2-40F2-B148-5C3D75091B9C}" type="sibTrans" cxnId="{B03B5B41-DB9E-425C-A5E1-06260FF8370C}">
      <dgm:prSet/>
      <dgm:spPr/>
      <dgm:t>
        <a:bodyPr/>
        <a:lstStyle/>
        <a:p>
          <a:endParaRPr lang="en-US"/>
        </a:p>
      </dgm:t>
    </dgm:pt>
    <dgm:pt modelId="{87430160-6B60-42A3-AFB3-8A62A68286D2}" type="asst">
      <dgm:prSet phldrT="[Text]"/>
      <dgm:spPr/>
      <dgm:t>
        <a:bodyPr/>
        <a:lstStyle/>
        <a:p>
          <a:endParaRPr lang="en-US" dirty="0"/>
        </a:p>
      </dgm:t>
    </dgm:pt>
    <dgm:pt modelId="{2AD26F00-FA6E-44E8-A680-199467E5C8B3}" type="sibTrans" cxnId="{37D8B0B6-7E4A-437E-846D-A37CB61193FA}">
      <dgm:prSet/>
      <dgm:spPr/>
      <dgm:t>
        <a:bodyPr/>
        <a:lstStyle/>
        <a:p>
          <a:endParaRPr lang="en-US"/>
        </a:p>
      </dgm:t>
    </dgm:pt>
    <dgm:pt modelId="{7CCE4E46-584E-4770-B57B-08491D5485C8}" type="parTrans" cxnId="{37D8B0B6-7E4A-437E-846D-A37CB61193FA}">
      <dgm:prSet/>
      <dgm:spPr/>
      <dgm:t>
        <a:bodyPr/>
        <a:lstStyle/>
        <a:p>
          <a:endParaRPr lang="en-US"/>
        </a:p>
      </dgm:t>
    </dgm:pt>
    <dgm:pt modelId="{AE866DBF-03BB-4A5B-9043-B932CAECC83A}" type="pres">
      <dgm:prSet presAssocID="{6A1CF24A-7B98-4340-ACBF-A5F8DA5BDFA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49CF4D4-1EFD-492A-92A7-E3A413593A6B}" type="pres">
      <dgm:prSet presAssocID="{87430160-6B60-42A3-AFB3-8A62A68286D2}" presName="hierRoot1" presStyleCnt="0">
        <dgm:presLayoutVars>
          <dgm:hierBranch val="init"/>
        </dgm:presLayoutVars>
      </dgm:prSet>
      <dgm:spPr/>
    </dgm:pt>
    <dgm:pt modelId="{0E252051-F81C-4050-8A7F-DE8F4E66C549}" type="pres">
      <dgm:prSet presAssocID="{87430160-6B60-42A3-AFB3-8A62A68286D2}" presName="rootComposite1" presStyleCnt="0"/>
      <dgm:spPr/>
    </dgm:pt>
    <dgm:pt modelId="{8B95B506-7E50-492D-BF03-9C83DFAB5127}" type="pres">
      <dgm:prSet presAssocID="{87430160-6B60-42A3-AFB3-8A62A68286D2}" presName="rootText1" presStyleLbl="node0" presStyleIdx="0" presStyleCnt="1" custScaleX="27363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B9A2A3-C442-4BC6-9815-EFDCFEAE2BCB}" type="pres">
      <dgm:prSet presAssocID="{87430160-6B60-42A3-AFB3-8A62A68286D2}" presName="rootConnector1" presStyleLbl="asst0" presStyleIdx="0" presStyleCnt="0"/>
      <dgm:spPr/>
    </dgm:pt>
    <dgm:pt modelId="{F3B57E5B-53F6-4F9C-8E32-4F16967E5142}" type="pres">
      <dgm:prSet presAssocID="{87430160-6B60-42A3-AFB3-8A62A68286D2}" presName="hierChild2" presStyleCnt="0"/>
      <dgm:spPr/>
    </dgm:pt>
    <dgm:pt modelId="{4C397C68-D536-46B6-B3D1-DBE58373A59E}" type="pres">
      <dgm:prSet presAssocID="{EBDC67BA-A91B-4771-BD89-65CB617139E0}" presName="Name37" presStyleLbl="parChTrans1D2" presStyleIdx="0" presStyleCnt="3"/>
      <dgm:spPr/>
    </dgm:pt>
    <dgm:pt modelId="{9076EC3B-18E1-4244-91D7-09BE8DE6C24C}" type="pres">
      <dgm:prSet presAssocID="{9180EAC1-AC4E-48D6-922D-7910F959558E}" presName="hierRoot2" presStyleCnt="0">
        <dgm:presLayoutVars>
          <dgm:hierBranch val="init"/>
        </dgm:presLayoutVars>
      </dgm:prSet>
      <dgm:spPr/>
    </dgm:pt>
    <dgm:pt modelId="{CC6EDDAE-6B2D-427B-ACBD-07A8191BDDCB}" type="pres">
      <dgm:prSet presAssocID="{9180EAC1-AC4E-48D6-922D-7910F959558E}" presName="rootComposite" presStyleCnt="0"/>
      <dgm:spPr/>
    </dgm:pt>
    <dgm:pt modelId="{9F360EBD-5BC8-474B-9738-68BE5AF25BA7}" type="pres">
      <dgm:prSet presAssocID="{9180EAC1-AC4E-48D6-922D-7910F959558E}" presName="rootText" presStyleLbl="node2" presStyleIdx="0" presStyleCnt="3">
        <dgm:presLayoutVars>
          <dgm:chPref val="3"/>
        </dgm:presLayoutVars>
      </dgm:prSet>
      <dgm:spPr/>
    </dgm:pt>
    <dgm:pt modelId="{1E21B521-7F64-46E5-BEE7-5D7BEA1BE078}" type="pres">
      <dgm:prSet presAssocID="{9180EAC1-AC4E-48D6-922D-7910F959558E}" presName="rootConnector" presStyleLbl="node2" presStyleIdx="0" presStyleCnt="3"/>
      <dgm:spPr/>
    </dgm:pt>
    <dgm:pt modelId="{399511FF-8BF8-4EEB-9C72-9B2A3842D8AE}" type="pres">
      <dgm:prSet presAssocID="{9180EAC1-AC4E-48D6-922D-7910F959558E}" presName="hierChild4" presStyleCnt="0"/>
      <dgm:spPr/>
    </dgm:pt>
    <dgm:pt modelId="{F53A533C-0A34-42B0-B508-BBD509263E64}" type="pres">
      <dgm:prSet presAssocID="{9180EAC1-AC4E-48D6-922D-7910F959558E}" presName="hierChild5" presStyleCnt="0"/>
      <dgm:spPr/>
    </dgm:pt>
    <dgm:pt modelId="{EF8B1699-DE5E-4FCB-976B-43CFCECBB46B}" type="pres">
      <dgm:prSet presAssocID="{D1962270-41FF-4B4B-8ED6-44E7DA7F588A}" presName="Name37" presStyleLbl="parChTrans1D2" presStyleIdx="1" presStyleCnt="3"/>
      <dgm:spPr/>
    </dgm:pt>
    <dgm:pt modelId="{11EB6DBC-C8C4-4D26-8B62-677BAB6969D9}" type="pres">
      <dgm:prSet presAssocID="{A81148F2-3947-4193-82F3-D82AF4103947}" presName="hierRoot2" presStyleCnt="0">
        <dgm:presLayoutVars>
          <dgm:hierBranch val="init"/>
        </dgm:presLayoutVars>
      </dgm:prSet>
      <dgm:spPr/>
    </dgm:pt>
    <dgm:pt modelId="{8525227A-ECD7-42AF-A8DA-59F3A3B0BA93}" type="pres">
      <dgm:prSet presAssocID="{A81148F2-3947-4193-82F3-D82AF4103947}" presName="rootComposite" presStyleCnt="0"/>
      <dgm:spPr/>
    </dgm:pt>
    <dgm:pt modelId="{9C5BCE4C-3534-4C90-A79A-0475DB71D29C}" type="pres">
      <dgm:prSet presAssocID="{A81148F2-3947-4193-82F3-D82AF4103947}" presName="rootText" presStyleLbl="node2" presStyleIdx="1" presStyleCnt="3">
        <dgm:presLayoutVars>
          <dgm:chPref val="3"/>
        </dgm:presLayoutVars>
      </dgm:prSet>
      <dgm:spPr/>
    </dgm:pt>
    <dgm:pt modelId="{282A491D-1C8F-40FA-9AB2-2DE412CC4CBB}" type="pres">
      <dgm:prSet presAssocID="{A81148F2-3947-4193-82F3-D82AF4103947}" presName="rootConnector" presStyleLbl="node2" presStyleIdx="1" presStyleCnt="3"/>
      <dgm:spPr/>
    </dgm:pt>
    <dgm:pt modelId="{CAD5713A-9D76-4036-9008-6AD026E86C0B}" type="pres">
      <dgm:prSet presAssocID="{A81148F2-3947-4193-82F3-D82AF4103947}" presName="hierChild4" presStyleCnt="0"/>
      <dgm:spPr/>
    </dgm:pt>
    <dgm:pt modelId="{79904D6E-2BE6-42C9-ABAC-6469391A39F2}" type="pres">
      <dgm:prSet presAssocID="{A81148F2-3947-4193-82F3-D82AF4103947}" presName="hierChild5" presStyleCnt="0"/>
      <dgm:spPr/>
    </dgm:pt>
    <dgm:pt modelId="{56A78BC5-809F-4BCC-96E9-9695BA0F29B3}" type="pres">
      <dgm:prSet presAssocID="{08A428DD-9EC2-4775-9AE4-D609E66D99E6}" presName="Name37" presStyleLbl="parChTrans1D2" presStyleIdx="2" presStyleCnt="3"/>
      <dgm:spPr/>
    </dgm:pt>
    <dgm:pt modelId="{F308BEA8-36B3-4DCC-86AB-C2578DB7C410}" type="pres">
      <dgm:prSet presAssocID="{692E43B9-BDE4-4784-90BF-73F8E773CC7A}" presName="hierRoot2" presStyleCnt="0">
        <dgm:presLayoutVars>
          <dgm:hierBranch val="init"/>
        </dgm:presLayoutVars>
      </dgm:prSet>
      <dgm:spPr/>
    </dgm:pt>
    <dgm:pt modelId="{87434AFF-197B-437C-B003-54F5786FDD3F}" type="pres">
      <dgm:prSet presAssocID="{692E43B9-BDE4-4784-90BF-73F8E773CC7A}" presName="rootComposite" presStyleCnt="0"/>
      <dgm:spPr/>
    </dgm:pt>
    <dgm:pt modelId="{AE0E46A8-0503-4C93-A85A-2183C5FA9FE5}" type="pres">
      <dgm:prSet presAssocID="{692E43B9-BDE4-4784-90BF-73F8E773CC7A}" presName="rootText" presStyleLbl="node2" presStyleIdx="2" presStyleCnt="3">
        <dgm:presLayoutVars>
          <dgm:chPref val="3"/>
        </dgm:presLayoutVars>
      </dgm:prSet>
      <dgm:spPr/>
    </dgm:pt>
    <dgm:pt modelId="{AE1E5273-CED8-4756-84CF-B2DB264AD08C}" type="pres">
      <dgm:prSet presAssocID="{692E43B9-BDE4-4784-90BF-73F8E773CC7A}" presName="rootConnector" presStyleLbl="node2" presStyleIdx="2" presStyleCnt="3"/>
      <dgm:spPr/>
    </dgm:pt>
    <dgm:pt modelId="{21D5F63F-5F9B-41F9-86FC-0A0B8137EA01}" type="pres">
      <dgm:prSet presAssocID="{692E43B9-BDE4-4784-90BF-73F8E773CC7A}" presName="hierChild4" presStyleCnt="0"/>
      <dgm:spPr/>
    </dgm:pt>
    <dgm:pt modelId="{C91B647F-1D7B-4A07-9183-7F6C7B276756}" type="pres">
      <dgm:prSet presAssocID="{692E43B9-BDE4-4784-90BF-73F8E773CC7A}" presName="hierChild5" presStyleCnt="0"/>
      <dgm:spPr/>
    </dgm:pt>
    <dgm:pt modelId="{CF4343F8-36B0-473E-8DC3-BF353E1278A1}" type="pres">
      <dgm:prSet presAssocID="{87430160-6B60-42A3-AFB3-8A62A68286D2}" presName="hierChild3" presStyleCnt="0"/>
      <dgm:spPr/>
    </dgm:pt>
  </dgm:ptLst>
  <dgm:cxnLst>
    <dgm:cxn modelId="{2CA24A64-EB8B-4FE3-B2A9-26B00FC97085}" type="presOf" srcId="{A81148F2-3947-4193-82F3-D82AF4103947}" destId="{9C5BCE4C-3534-4C90-A79A-0475DB71D29C}" srcOrd="0" destOrd="0" presId="urn:microsoft.com/office/officeart/2005/8/layout/orgChart1"/>
    <dgm:cxn modelId="{97DD8A86-FF9A-43A0-8097-F82E66D8078B}" type="presOf" srcId="{08A428DD-9EC2-4775-9AE4-D609E66D99E6}" destId="{56A78BC5-809F-4BCC-96E9-9695BA0F29B3}" srcOrd="0" destOrd="0" presId="urn:microsoft.com/office/officeart/2005/8/layout/orgChart1"/>
    <dgm:cxn modelId="{AF879265-BB35-445F-AA94-0C29ACD15853}" type="presOf" srcId="{87430160-6B60-42A3-AFB3-8A62A68286D2}" destId="{8B95B506-7E50-492D-BF03-9C83DFAB5127}" srcOrd="0" destOrd="0" presId="urn:microsoft.com/office/officeart/2005/8/layout/orgChart1"/>
    <dgm:cxn modelId="{37D8B0B6-7E4A-437E-846D-A37CB61193FA}" srcId="{6A1CF24A-7B98-4340-ACBF-A5F8DA5BDFA5}" destId="{87430160-6B60-42A3-AFB3-8A62A68286D2}" srcOrd="0" destOrd="0" parTransId="{7CCE4E46-584E-4770-B57B-08491D5485C8}" sibTransId="{2AD26F00-FA6E-44E8-A680-199467E5C8B3}"/>
    <dgm:cxn modelId="{E3DA3BCD-E0BC-4BED-9912-B693E3442C2D}" type="presOf" srcId="{9180EAC1-AC4E-48D6-922D-7910F959558E}" destId="{9F360EBD-5BC8-474B-9738-68BE5AF25BA7}" srcOrd="0" destOrd="0" presId="urn:microsoft.com/office/officeart/2005/8/layout/orgChart1"/>
    <dgm:cxn modelId="{D3B54E7E-52B6-41B8-81FF-C188F0894FAB}" type="presOf" srcId="{6A1CF24A-7B98-4340-ACBF-A5F8DA5BDFA5}" destId="{AE866DBF-03BB-4A5B-9043-B932CAECC83A}" srcOrd="0" destOrd="0" presId="urn:microsoft.com/office/officeart/2005/8/layout/orgChart1"/>
    <dgm:cxn modelId="{06F0E927-AFAE-4D0E-8912-9F8020601261}" type="presOf" srcId="{87430160-6B60-42A3-AFB3-8A62A68286D2}" destId="{B8B9A2A3-C442-4BC6-9815-EFDCFEAE2BCB}" srcOrd="1" destOrd="0" presId="urn:microsoft.com/office/officeart/2005/8/layout/orgChart1"/>
    <dgm:cxn modelId="{EEFCD1AA-88BF-4BC1-B45F-7B7A98483B81}" type="presOf" srcId="{D1962270-41FF-4B4B-8ED6-44E7DA7F588A}" destId="{EF8B1699-DE5E-4FCB-976B-43CFCECBB46B}" srcOrd="0" destOrd="0" presId="urn:microsoft.com/office/officeart/2005/8/layout/orgChart1"/>
    <dgm:cxn modelId="{B03B5B41-DB9E-425C-A5E1-06260FF8370C}" srcId="{87430160-6B60-42A3-AFB3-8A62A68286D2}" destId="{692E43B9-BDE4-4784-90BF-73F8E773CC7A}" srcOrd="2" destOrd="0" parTransId="{08A428DD-9EC2-4775-9AE4-D609E66D99E6}" sibTransId="{64E54DB1-70A2-40F2-B148-5C3D75091B9C}"/>
    <dgm:cxn modelId="{0530405B-AB52-43FB-ACED-3436322F8F57}" srcId="{87430160-6B60-42A3-AFB3-8A62A68286D2}" destId="{9180EAC1-AC4E-48D6-922D-7910F959558E}" srcOrd="0" destOrd="0" parTransId="{EBDC67BA-A91B-4771-BD89-65CB617139E0}" sibTransId="{2260A97A-7EE0-47D4-A3CA-D8ECA5D52BB9}"/>
    <dgm:cxn modelId="{F1AA1EE7-D9E2-4C30-B5C0-4298FBD35A7E}" type="presOf" srcId="{A81148F2-3947-4193-82F3-D82AF4103947}" destId="{282A491D-1C8F-40FA-9AB2-2DE412CC4CBB}" srcOrd="1" destOrd="0" presId="urn:microsoft.com/office/officeart/2005/8/layout/orgChart1"/>
    <dgm:cxn modelId="{4D1E8E6A-2027-4612-B347-8D76DD867F12}" type="presOf" srcId="{EBDC67BA-A91B-4771-BD89-65CB617139E0}" destId="{4C397C68-D536-46B6-B3D1-DBE58373A59E}" srcOrd="0" destOrd="0" presId="urn:microsoft.com/office/officeart/2005/8/layout/orgChart1"/>
    <dgm:cxn modelId="{7A4FB774-7F52-4E1C-8640-2F703D9E220A}" srcId="{87430160-6B60-42A3-AFB3-8A62A68286D2}" destId="{A81148F2-3947-4193-82F3-D82AF4103947}" srcOrd="1" destOrd="0" parTransId="{D1962270-41FF-4B4B-8ED6-44E7DA7F588A}" sibTransId="{3D55B188-A3EC-4650-91B6-C97D5C4854F8}"/>
    <dgm:cxn modelId="{07B9305E-E1B2-43D2-AC30-42F57B99B61C}" type="presOf" srcId="{9180EAC1-AC4E-48D6-922D-7910F959558E}" destId="{1E21B521-7F64-46E5-BEE7-5D7BEA1BE078}" srcOrd="1" destOrd="0" presId="urn:microsoft.com/office/officeart/2005/8/layout/orgChart1"/>
    <dgm:cxn modelId="{49C9884C-44C8-4C38-A687-9E2407FDC9D9}" type="presOf" srcId="{692E43B9-BDE4-4784-90BF-73F8E773CC7A}" destId="{AE0E46A8-0503-4C93-A85A-2183C5FA9FE5}" srcOrd="0" destOrd="0" presId="urn:microsoft.com/office/officeart/2005/8/layout/orgChart1"/>
    <dgm:cxn modelId="{79C7FE0C-AD05-4982-9C88-D7FD5B81C158}" type="presOf" srcId="{692E43B9-BDE4-4784-90BF-73F8E773CC7A}" destId="{AE1E5273-CED8-4756-84CF-B2DB264AD08C}" srcOrd="1" destOrd="0" presId="urn:microsoft.com/office/officeart/2005/8/layout/orgChart1"/>
    <dgm:cxn modelId="{4B682C75-46D4-498B-8BA3-7973F741F927}" type="presParOf" srcId="{AE866DBF-03BB-4A5B-9043-B932CAECC83A}" destId="{C49CF4D4-1EFD-492A-92A7-E3A413593A6B}" srcOrd="0" destOrd="0" presId="urn:microsoft.com/office/officeart/2005/8/layout/orgChart1"/>
    <dgm:cxn modelId="{DCCF4D44-09BD-4C08-9070-C16AA3B57F0C}" type="presParOf" srcId="{C49CF4D4-1EFD-492A-92A7-E3A413593A6B}" destId="{0E252051-F81C-4050-8A7F-DE8F4E66C549}" srcOrd="0" destOrd="0" presId="urn:microsoft.com/office/officeart/2005/8/layout/orgChart1"/>
    <dgm:cxn modelId="{DE6A8D35-1F62-402E-8DF2-77C319D944E9}" type="presParOf" srcId="{0E252051-F81C-4050-8A7F-DE8F4E66C549}" destId="{8B95B506-7E50-492D-BF03-9C83DFAB5127}" srcOrd="0" destOrd="0" presId="urn:microsoft.com/office/officeart/2005/8/layout/orgChart1"/>
    <dgm:cxn modelId="{412BF994-4EE2-4E74-B4B9-A2081A3EDB22}" type="presParOf" srcId="{0E252051-F81C-4050-8A7F-DE8F4E66C549}" destId="{B8B9A2A3-C442-4BC6-9815-EFDCFEAE2BCB}" srcOrd="1" destOrd="0" presId="urn:microsoft.com/office/officeart/2005/8/layout/orgChart1"/>
    <dgm:cxn modelId="{48D94A97-03EB-44DF-AEC0-4F6659F836E0}" type="presParOf" srcId="{C49CF4D4-1EFD-492A-92A7-E3A413593A6B}" destId="{F3B57E5B-53F6-4F9C-8E32-4F16967E5142}" srcOrd="1" destOrd="0" presId="urn:microsoft.com/office/officeart/2005/8/layout/orgChart1"/>
    <dgm:cxn modelId="{45DC7B94-D269-4C50-AF13-344A2C2A6786}" type="presParOf" srcId="{F3B57E5B-53F6-4F9C-8E32-4F16967E5142}" destId="{4C397C68-D536-46B6-B3D1-DBE58373A59E}" srcOrd="0" destOrd="0" presId="urn:microsoft.com/office/officeart/2005/8/layout/orgChart1"/>
    <dgm:cxn modelId="{DAF06200-9079-4AFE-81E2-2B7024EDA730}" type="presParOf" srcId="{F3B57E5B-53F6-4F9C-8E32-4F16967E5142}" destId="{9076EC3B-18E1-4244-91D7-09BE8DE6C24C}" srcOrd="1" destOrd="0" presId="urn:microsoft.com/office/officeart/2005/8/layout/orgChart1"/>
    <dgm:cxn modelId="{F7C4BEAE-E07A-42AE-861A-E9389621C6BC}" type="presParOf" srcId="{9076EC3B-18E1-4244-91D7-09BE8DE6C24C}" destId="{CC6EDDAE-6B2D-427B-ACBD-07A8191BDDCB}" srcOrd="0" destOrd="0" presId="urn:microsoft.com/office/officeart/2005/8/layout/orgChart1"/>
    <dgm:cxn modelId="{4EFC432D-FA01-4430-8918-5A25E1E633DE}" type="presParOf" srcId="{CC6EDDAE-6B2D-427B-ACBD-07A8191BDDCB}" destId="{9F360EBD-5BC8-474B-9738-68BE5AF25BA7}" srcOrd="0" destOrd="0" presId="urn:microsoft.com/office/officeart/2005/8/layout/orgChart1"/>
    <dgm:cxn modelId="{0C236B8F-17F2-4677-B423-61CF75EE8A48}" type="presParOf" srcId="{CC6EDDAE-6B2D-427B-ACBD-07A8191BDDCB}" destId="{1E21B521-7F64-46E5-BEE7-5D7BEA1BE078}" srcOrd="1" destOrd="0" presId="urn:microsoft.com/office/officeart/2005/8/layout/orgChart1"/>
    <dgm:cxn modelId="{5E27A070-CAD1-43A2-A4DB-B1DC1756949A}" type="presParOf" srcId="{9076EC3B-18E1-4244-91D7-09BE8DE6C24C}" destId="{399511FF-8BF8-4EEB-9C72-9B2A3842D8AE}" srcOrd="1" destOrd="0" presId="urn:microsoft.com/office/officeart/2005/8/layout/orgChart1"/>
    <dgm:cxn modelId="{41F209B4-5205-4EF7-B25B-2B52A898D2ED}" type="presParOf" srcId="{9076EC3B-18E1-4244-91D7-09BE8DE6C24C}" destId="{F53A533C-0A34-42B0-B508-BBD509263E64}" srcOrd="2" destOrd="0" presId="urn:microsoft.com/office/officeart/2005/8/layout/orgChart1"/>
    <dgm:cxn modelId="{2E650C7D-8CD1-4F6D-8DA9-45AA30D7EBF2}" type="presParOf" srcId="{F3B57E5B-53F6-4F9C-8E32-4F16967E5142}" destId="{EF8B1699-DE5E-4FCB-976B-43CFCECBB46B}" srcOrd="2" destOrd="0" presId="urn:microsoft.com/office/officeart/2005/8/layout/orgChart1"/>
    <dgm:cxn modelId="{F7CFED96-9136-4011-A26D-A72400C13982}" type="presParOf" srcId="{F3B57E5B-53F6-4F9C-8E32-4F16967E5142}" destId="{11EB6DBC-C8C4-4D26-8B62-677BAB6969D9}" srcOrd="3" destOrd="0" presId="urn:microsoft.com/office/officeart/2005/8/layout/orgChart1"/>
    <dgm:cxn modelId="{6153810E-5DB3-4670-98FC-2CF43D337802}" type="presParOf" srcId="{11EB6DBC-C8C4-4D26-8B62-677BAB6969D9}" destId="{8525227A-ECD7-42AF-A8DA-59F3A3B0BA93}" srcOrd="0" destOrd="0" presId="urn:microsoft.com/office/officeart/2005/8/layout/orgChart1"/>
    <dgm:cxn modelId="{6BDCE49B-BB4D-492B-ACC9-EEE2375C7245}" type="presParOf" srcId="{8525227A-ECD7-42AF-A8DA-59F3A3B0BA93}" destId="{9C5BCE4C-3534-4C90-A79A-0475DB71D29C}" srcOrd="0" destOrd="0" presId="urn:microsoft.com/office/officeart/2005/8/layout/orgChart1"/>
    <dgm:cxn modelId="{DCCB950F-CDC5-4EC5-80A1-37F07727D6B5}" type="presParOf" srcId="{8525227A-ECD7-42AF-A8DA-59F3A3B0BA93}" destId="{282A491D-1C8F-40FA-9AB2-2DE412CC4CBB}" srcOrd="1" destOrd="0" presId="urn:microsoft.com/office/officeart/2005/8/layout/orgChart1"/>
    <dgm:cxn modelId="{9564FCAA-978A-42A7-9DCB-DEA2446E02BF}" type="presParOf" srcId="{11EB6DBC-C8C4-4D26-8B62-677BAB6969D9}" destId="{CAD5713A-9D76-4036-9008-6AD026E86C0B}" srcOrd="1" destOrd="0" presId="urn:microsoft.com/office/officeart/2005/8/layout/orgChart1"/>
    <dgm:cxn modelId="{B75CEAD8-2F88-4135-9D82-2ABFA771DD75}" type="presParOf" srcId="{11EB6DBC-C8C4-4D26-8B62-677BAB6969D9}" destId="{79904D6E-2BE6-42C9-ABAC-6469391A39F2}" srcOrd="2" destOrd="0" presId="urn:microsoft.com/office/officeart/2005/8/layout/orgChart1"/>
    <dgm:cxn modelId="{D90C1DEB-395D-4D8A-B853-6CD263FBFE26}" type="presParOf" srcId="{F3B57E5B-53F6-4F9C-8E32-4F16967E5142}" destId="{56A78BC5-809F-4BCC-96E9-9695BA0F29B3}" srcOrd="4" destOrd="0" presId="urn:microsoft.com/office/officeart/2005/8/layout/orgChart1"/>
    <dgm:cxn modelId="{75C340E2-18E6-4BB1-8DDE-CB200EFA8949}" type="presParOf" srcId="{F3B57E5B-53F6-4F9C-8E32-4F16967E5142}" destId="{F308BEA8-36B3-4DCC-86AB-C2578DB7C410}" srcOrd="5" destOrd="0" presId="urn:microsoft.com/office/officeart/2005/8/layout/orgChart1"/>
    <dgm:cxn modelId="{35F182CC-495C-4067-9536-D4F35D9F55CC}" type="presParOf" srcId="{F308BEA8-36B3-4DCC-86AB-C2578DB7C410}" destId="{87434AFF-197B-437C-B003-54F5786FDD3F}" srcOrd="0" destOrd="0" presId="urn:microsoft.com/office/officeart/2005/8/layout/orgChart1"/>
    <dgm:cxn modelId="{A5FBE9EC-842D-453B-870B-9A1BAE103803}" type="presParOf" srcId="{87434AFF-197B-437C-B003-54F5786FDD3F}" destId="{AE0E46A8-0503-4C93-A85A-2183C5FA9FE5}" srcOrd="0" destOrd="0" presId="urn:microsoft.com/office/officeart/2005/8/layout/orgChart1"/>
    <dgm:cxn modelId="{DCE890E5-02BF-485A-8D3D-7BCC2B689788}" type="presParOf" srcId="{87434AFF-197B-437C-B003-54F5786FDD3F}" destId="{AE1E5273-CED8-4756-84CF-B2DB264AD08C}" srcOrd="1" destOrd="0" presId="urn:microsoft.com/office/officeart/2005/8/layout/orgChart1"/>
    <dgm:cxn modelId="{7E92DB7D-BD7F-4731-A1D0-9CBCDDF8F1BB}" type="presParOf" srcId="{F308BEA8-36B3-4DCC-86AB-C2578DB7C410}" destId="{21D5F63F-5F9B-41F9-86FC-0A0B8137EA01}" srcOrd="1" destOrd="0" presId="urn:microsoft.com/office/officeart/2005/8/layout/orgChart1"/>
    <dgm:cxn modelId="{6911FEA8-2B83-4B42-B786-D48BA32A40F7}" type="presParOf" srcId="{F308BEA8-36B3-4DCC-86AB-C2578DB7C410}" destId="{C91B647F-1D7B-4A07-9183-7F6C7B276756}" srcOrd="2" destOrd="0" presId="urn:microsoft.com/office/officeart/2005/8/layout/orgChart1"/>
    <dgm:cxn modelId="{6269CF7F-D305-46AC-9C06-20A480C15437}" type="presParOf" srcId="{C49CF4D4-1EFD-492A-92A7-E3A413593A6B}" destId="{CF4343F8-36B0-473E-8DC3-BF353E1278A1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9D80E-39F1-43EC-B150-6F2A95CEB62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C9AD9-4C51-415D-BC16-6B83634073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4AEE2-4E57-42B1-A941-753872781E3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diagramLayout" Target="../diagrams/layout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12" Type="http://schemas.openxmlformats.org/officeDocument/2006/relationships/diagramData" Target="../diagrams/data7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11" Type="http://schemas.openxmlformats.org/officeDocument/2006/relationships/diagramColors" Target="../diagrams/colors6.xml"/><Relationship Id="rId5" Type="http://schemas.openxmlformats.org/officeDocument/2006/relationships/diagramLayout" Target="../diagrams/layout5.xml"/><Relationship Id="rId15" Type="http://schemas.openxmlformats.org/officeDocument/2006/relationships/diagramColors" Target="../diagrams/colors7.xml"/><Relationship Id="rId10" Type="http://schemas.openxmlformats.org/officeDocument/2006/relationships/diagramQuickStyle" Target="../diagrams/quickStyle6.xml"/><Relationship Id="rId4" Type="http://schemas.openxmlformats.org/officeDocument/2006/relationships/diagramData" Target="../diagrams/data5.xml"/><Relationship Id="rId9" Type="http://schemas.openxmlformats.org/officeDocument/2006/relationships/diagramLayout" Target="../diagrams/layout6.xml"/><Relationship Id="rId14" Type="http://schemas.openxmlformats.org/officeDocument/2006/relationships/diagramQuickStyle" Target="../diagrams/quickStyle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3" Type="http://schemas.openxmlformats.org/officeDocument/2006/relationships/image" Target="../media/image2.jpeg"/><Relationship Id="rId7" Type="http://schemas.openxmlformats.org/officeDocument/2006/relationships/diagramLayout" Target="../diagrams/layout8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8.xml"/><Relationship Id="rId5" Type="http://schemas.openxmlformats.org/officeDocument/2006/relationships/image" Target="../media/image15.png"/><Relationship Id="rId10" Type="http://schemas.openxmlformats.org/officeDocument/2006/relationships/image" Target="../media/image16.png"/><Relationship Id="rId4" Type="http://schemas.openxmlformats.org/officeDocument/2006/relationships/image" Target="../media/image14.png"/><Relationship Id="rId9" Type="http://schemas.openxmlformats.org/officeDocument/2006/relationships/diagramColors" Target="../diagrams/colors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2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image" Target="../media/image2.jpeg"/><Relationship Id="rId7" Type="http://schemas.openxmlformats.org/officeDocument/2006/relationships/diagramData" Target="../diagrams/data9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diagramColors" Target="../diagrams/colors9.xml"/><Relationship Id="rId4" Type="http://schemas.openxmlformats.org/officeDocument/2006/relationships/image" Target="../media/image32.png"/><Relationship Id="rId9" Type="http://schemas.openxmlformats.org/officeDocument/2006/relationships/diagramQuickStyle" Target="../diagrams/quickStyle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3000" y="1371600"/>
            <a:ext cx="6781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ar-SA" sz="2000" b="1" dirty="0" smtClean="0">
                <a:solidFill>
                  <a:srgbClr val="600000"/>
                </a:solidFill>
              </a:rPr>
              <a:t>يعاني المدخل الرئيس للمبنى من خلل واضح في التوزيع المعماري ، إذ يقابل الزائر بعد المدخل مباشــــــرة غرفة المطبخ والحمامات المجاورة ، وتختفي الإدارة إلى اليمين مع اســتطالة صعبة الإستغلال .</a:t>
            </a:r>
            <a:endParaRPr lang="en-US" sz="2000" b="1" dirty="0" smtClean="0">
              <a:solidFill>
                <a:srgbClr val="600000"/>
              </a:solidFill>
            </a:endParaRPr>
          </a:p>
          <a:p>
            <a:endParaRPr lang="en-US" dirty="0"/>
          </a:p>
        </p:txBody>
      </p:sp>
      <p:pic>
        <p:nvPicPr>
          <p:cNvPr id="6" name="Picture 5" descr="13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4419600" y="2438400"/>
            <a:ext cx="3805237" cy="3643312"/>
          </a:xfrm>
          <a:prstGeom prst="rect">
            <a:avLst/>
          </a:prstGeom>
        </p:spPr>
      </p:pic>
      <p:pic>
        <p:nvPicPr>
          <p:cNvPr id="7" name="Picture 6" descr="2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457200" y="2438400"/>
            <a:ext cx="3422239" cy="36242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1349514"/>
            <a:ext cx="67818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التحليل البيئي والتوجيه </a:t>
            </a: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5" descr="14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447800" y="2078593"/>
            <a:ext cx="6172200" cy="3941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15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295400" y="1447800"/>
            <a:ext cx="6477000" cy="445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057400" y="1422737"/>
            <a:ext cx="480933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التصميم الكهربائي</a:t>
            </a:r>
            <a:endParaRPr lang="en-US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2541925"/>
            <a:ext cx="6629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ar-SA" sz="2200" b="1" u="sng" dirty="0" smtClean="0">
                <a:solidFill>
                  <a:srgbClr val="600000"/>
                </a:solidFill>
              </a:rPr>
              <a:t>تُعنى التمديدات الكهربائية</a:t>
            </a:r>
            <a:r>
              <a:rPr lang="ar-SA" sz="2200" dirty="0" smtClean="0">
                <a:solidFill>
                  <a:srgbClr val="600000"/>
                </a:solidFill>
              </a:rPr>
              <a:t> بما يقوم به المستهلك من جهته من التركيبات الداخلية بالمبنى ابتداء من نقطة التغذية من الشبكة العامة للكهرباء .</a:t>
            </a:r>
            <a:endParaRPr lang="en-US" sz="2200" dirty="0" smtClean="0">
              <a:solidFill>
                <a:srgbClr val="600000"/>
              </a:solidFill>
            </a:endParaRPr>
          </a:p>
          <a:p>
            <a:pPr algn="justLow" rtl="1"/>
            <a:r>
              <a:rPr lang="ar-SA" sz="2200" b="1" u="sng" dirty="0" smtClean="0">
                <a:solidFill>
                  <a:srgbClr val="600000"/>
                </a:solidFill>
              </a:rPr>
              <a:t>وتتشكل التمديدات الكهربائية من</a:t>
            </a:r>
            <a:r>
              <a:rPr lang="ar-SA" sz="2200" dirty="0" smtClean="0">
                <a:solidFill>
                  <a:srgbClr val="600000"/>
                </a:solidFill>
              </a:rPr>
              <a:t> المواد والأدوات وكذلك تصميم الدوائر الرئيسية والفرعية النهائية وتصميم  اللوحات الرئيسية والفرعية للتوزيع .</a:t>
            </a:r>
            <a:endParaRPr lang="en-US" sz="2200" dirty="0" smtClean="0">
              <a:solidFill>
                <a:srgbClr val="600000"/>
              </a:solidFill>
            </a:endParaRPr>
          </a:p>
          <a:p>
            <a:pPr algn="justLow" rtl="1"/>
            <a:r>
              <a:rPr lang="ar-SA" sz="2200" dirty="0" smtClean="0">
                <a:solidFill>
                  <a:srgbClr val="600000"/>
                </a:solidFill>
              </a:rPr>
              <a:t>وقد لا يكون مناسبا عمل تركيبات مبالغ فيها لتغطية احتمالات الزيادة المستقبلية وخاصة في المباني العامة حيث أن ذلك سيسبب مصاريفا إضافية لا داعي لها ، و يمكن عمل مجاري رأسية وأفقية في أماكن مناسبة لتركيب الكابلات داخله مستقبلا اقتصادا للتكسير في المباني عند عمل إضافات مستقبلية .</a:t>
            </a:r>
            <a:endParaRPr lang="en-US" sz="2200" dirty="0" smtClean="0">
              <a:solidFill>
                <a:srgbClr val="600000"/>
              </a:solidFill>
            </a:endParaRPr>
          </a:p>
          <a:p>
            <a:pPr algn="justLow"/>
            <a:endParaRPr lang="en-US" sz="2200" dirty="0">
              <a:solidFill>
                <a:srgbClr val="6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09800" y="24384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b="1" dirty="0" smtClean="0">
                <a:solidFill>
                  <a:srgbClr val="600000"/>
                </a:solidFill>
              </a:rPr>
              <a:t>الكود المستخدم في التصميم </a:t>
            </a:r>
            <a:endParaRPr lang="en-US" sz="3600" b="1" dirty="0">
              <a:solidFill>
                <a:srgbClr val="6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400" y="31242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600000"/>
                </a:solidFill>
              </a:rPr>
              <a:t>CIE </a:t>
            </a:r>
            <a:r>
              <a:rPr lang="en-GB" sz="4000" b="1" dirty="0" smtClean="0">
                <a:solidFill>
                  <a:srgbClr val="600000"/>
                </a:solidFill>
              </a:rPr>
              <a:t>Standard</a:t>
            </a:r>
            <a:r>
              <a:rPr lang="en-US" sz="4000" b="1" dirty="0" smtClean="0">
                <a:solidFill>
                  <a:srgbClr val="600000"/>
                </a:solidFill>
              </a:rPr>
              <a:t> 008/E-2001</a:t>
            </a:r>
            <a:endParaRPr lang="en-US" sz="4000" dirty="0">
              <a:solidFill>
                <a:srgbClr val="6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3850957"/>
            <a:ext cx="6248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600000"/>
                </a:solidFill>
              </a:rPr>
              <a:t>International Commission On Illumination</a:t>
            </a:r>
            <a:endParaRPr lang="en-US" sz="2600" b="1" dirty="0">
              <a:solidFill>
                <a:srgbClr val="6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66265" y="2430780"/>
          <a:ext cx="5411470" cy="1226820"/>
        </p:xfrm>
        <a:graphic>
          <a:graphicData uri="http://schemas.openxmlformats.org/drawingml/2006/table">
            <a:tbl>
              <a:tblPr rtl="1"/>
              <a:tblGrid>
                <a:gridCol w="2574290"/>
                <a:gridCol w="2275840"/>
                <a:gridCol w="561340"/>
              </a:tblGrid>
              <a:tr h="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Height of socket (cm) above the tile</a:t>
                      </a:r>
                      <a:endParaRPr lang="en-US" sz="1200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Room use</a:t>
                      </a:r>
                      <a:endParaRPr lang="en-US" sz="1200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407795" algn="l"/>
                        </a:tabLst>
                      </a:pPr>
                      <a:r>
                        <a:rPr lang="en-GB" sz="14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No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60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Library and computer  rooms</a:t>
                      </a:r>
                      <a:endParaRPr lang="en-US" sz="1200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1-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160</a:t>
                      </a:r>
                      <a:endParaRPr lang="en-US" sz="1200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Corridors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2-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Other  room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3-</a:t>
                      </a:r>
                      <a:endParaRPr lang="en-US" sz="1200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4428744"/>
          <a:ext cx="6095999" cy="981456"/>
        </p:xfrm>
        <a:graphic>
          <a:graphicData uri="http://schemas.openxmlformats.org/drawingml/2006/table">
            <a:tbl>
              <a:tblPr rtl="1"/>
              <a:tblGrid>
                <a:gridCol w="2948035"/>
                <a:gridCol w="2552521"/>
                <a:gridCol w="595443"/>
              </a:tblGrid>
              <a:tr h="2399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Height of socket (cm) above the tile</a:t>
                      </a:r>
                      <a:endParaRPr lang="en-US" sz="1200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7057" marR="67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Type of socket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7057" marR="67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407795" algn="l"/>
                        </a:tabLst>
                      </a:pPr>
                      <a:r>
                        <a:rPr lang="en-GB" sz="14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No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7057" marR="67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2399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160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7057" marR="67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TV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7057" marR="67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1-</a:t>
                      </a:r>
                      <a:endParaRPr lang="en-US" sz="1200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7057" marR="67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9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7057" marR="67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Telephone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7057" marR="67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2-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7057" marR="67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9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60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7057" marR="67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Net work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7057" marR="67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3-</a:t>
                      </a:r>
                      <a:endParaRPr lang="en-US" sz="1200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7057" marR="67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08113" algn="l"/>
              </a:tabLst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Table (2): height of high voltage sockets </a:t>
            </a: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08113" algn="l"/>
              </a:tabLst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Table (3) height of low voltage sockets </a:t>
            </a: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08113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20574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00000"/>
                </a:solidFill>
              </a:rPr>
              <a:t>Table : height of high voltage sockets </a:t>
            </a:r>
            <a:endParaRPr lang="en-US" dirty="0" smtClean="0">
              <a:solidFill>
                <a:srgbClr val="600000"/>
              </a:solidFill>
            </a:endParaRPr>
          </a:p>
          <a:p>
            <a:endParaRPr lang="en-US" dirty="0">
              <a:solidFill>
                <a:srgbClr val="6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4078069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00000"/>
                </a:solidFill>
              </a:rPr>
              <a:t>Table - height of low voltage sockets </a:t>
            </a:r>
            <a:endParaRPr lang="en-US" dirty="0" smtClean="0">
              <a:solidFill>
                <a:srgbClr val="600000"/>
              </a:solidFill>
            </a:endParaRPr>
          </a:p>
          <a:p>
            <a:endParaRPr lang="en-US" dirty="0">
              <a:solidFill>
                <a:srgbClr val="6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95400" y="4800600"/>
          <a:ext cx="6478268" cy="420624"/>
        </p:xfrm>
        <a:graphic>
          <a:graphicData uri="http://schemas.openxmlformats.org/drawingml/2006/table">
            <a:tbl>
              <a:tblPr/>
              <a:tblGrid>
                <a:gridCol w="551892"/>
                <a:gridCol w="483476"/>
                <a:gridCol w="544290"/>
                <a:gridCol w="544290"/>
                <a:gridCol w="544290"/>
                <a:gridCol w="544290"/>
                <a:gridCol w="544290"/>
                <a:gridCol w="544290"/>
                <a:gridCol w="544290"/>
                <a:gridCol w="544290"/>
                <a:gridCol w="544290"/>
                <a:gridCol w="544290"/>
              </a:tblGrid>
              <a:tr h="0"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Kr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0.6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0.8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1.0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1.25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1.5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2.0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2.5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3.0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4.0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5.0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5.5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Ku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0.35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0.44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0.51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0.58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0.64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0.72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0.77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0.81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0.85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0.89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71755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0.90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19200" y="1143000"/>
            <a:ext cx="6248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600000"/>
                </a:solidFill>
              </a:rPr>
              <a:t>N=</a:t>
            </a:r>
            <a:r>
              <a:rPr lang="en-GB" b="1" dirty="0" err="1" smtClean="0">
                <a:solidFill>
                  <a:srgbClr val="600000"/>
                </a:solidFill>
              </a:rPr>
              <a:t>Em</a:t>
            </a:r>
            <a:r>
              <a:rPr lang="en-GB" b="1" dirty="0" smtClean="0">
                <a:solidFill>
                  <a:srgbClr val="600000"/>
                </a:solidFill>
              </a:rPr>
              <a:t>*A/(n*fl*</a:t>
            </a:r>
            <a:r>
              <a:rPr lang="en-GB" b="1" dirty="0" err="1" smtClean="0">
                <a:solidFill>
                  <a:srgbClr val="600000"/>
                </a:solidFill>
              </a:rPr>
              <a:t>ku</a:t>
            </a:r>
            <a:r>
              <a:rPr lang="en-GB" b="1" dirty="0" smtClean="0">
                <a:solidFill>
                  <a:srgbClr val="600000"/>
                </a:solidFill>
              </a:rPr>
              <a:t>*k</a:t>
            </a:r>
            <a:r>
              <a:rPr lang="en-US" b="1" dirty="0" smtClean="0">
                <a:solidFill>
                  <a:srgbClr val="600000"/>
                </a:solidFill>
              </a:rPr>
              <a:t>m</a:t>
            </a:r>
            <a:r>
              <a:rPr lang="en-GB" b="1" dirty="0" smtClean="0">
                <a:solidFill>
                  <a:srgbClr val="600000"/>
                </a:solidFill>
              </a:rPr>
              <a:t>)</a:t>
            </a:r>
            <a:endParaRPr lang="en-US" dirty="0" smtClean="0">
              <a:solidFill>
                <a:srgbClr val="600000"/>
              </a:solidFill>
            </a:endParaRPr>
          </a:p>
          <a:p>
            <a:pPr rtl="1"/>
            <a:r>
              <a:rPr lang="en-US" b="1" dirty="0" smtClean="0">
                <a:solidFill>
                  <a:srgbClr val="600000"/>
                </a:solidFill>
              </a:rPr>
              <a:t>Where:</a:t>
            </a:r>
            <a:endParaRPr lang="en-US" dirty="0" smtClean="0">
              <a:solidFill>
                <a:srgbClr val="600000"/>
              </a:solidFill>
            </a:endParaRPr>
          </a:p>
          <a:p>
            <a:pPr rtl="1"/>
            <a:r>
              <a:rPr lang="en-US" dirty="0" smtClean="0">
                <a:solidFill>
                  <a:srgbClr val="600000"/>
                </a:solidFill>
              </a:rPr>
              <a:t>N: number of lighting units.</a:t>
            </a:r>
          </a:p>
          <a:p>
            <a:pPr rtl="1"/>
            <a:r>
              <a:rPr lang="en-US" dirty="0" smtClean="0">
                <a:solidFill>
                  <a:srgbClr val="600000"/>
                </a:solidFill>
              </a:rPr>
              <a:t>E: illumination (</a:t>
            </a:r>
            <a:r>
              <a:rPr lang="en-US" dirty="0" err="1" smtClean="0">
                <a:solidFill>
                  <a:srgbClr val="600000"/>
                </a:solidFill>
              </a:rPr>
              <a:t>Lux</a:t>
            </a:r>
            <a:r>
              <a:rPr lang="en-US" dirty="0" smtClean="0">
                <a:solidFill>
                  <a:srgbClr val="600000"/>
                </a:solidFill>
              </a:rPr>
              <a:t>).</a:t>
            </a:r>
          </a:p>
          <a:p>
            <a:pPr rtl="1"/>
            <a:r>
              <a:rPr lang="en-US" dirty="0" smtClean="0">
                <a:solidFill>
                  <a:srgbClr val="600000"/>
                </a:solidFill>
              </a:rPr>
              <a:t>A: area of room (m²).</a:t>
            </a:r>
          </a:p>
          <a:p>
            <a:pPr rtl="1"/>
            <a:r>
              <a:rPr lang="en-US" dirty="0" smtClean="0">
                <a:solidFill>
                  <a:srgbClr val="600000"/>
                </a:solidFill>
              </a:rPr>
              <a:t>n: number of lamps in the unit.</a:t>
            </a:r>
          </a:p>
          <a:p>
            <a:pPr rtl="1"/>
            <a:r>
              <a:rPr lang="en-US" dirty="0" smtClean="0">
                <a:solidFill>
                  <a:srgbClr val="600000"/>
                </a:solidFill>
              </a:rPr>
              <a:t>F: flux (Lm).</a:t>
            </a:r>
          </a:p>
          <a:p>
            <a:pPr rtl="1"/>
            <a:r>
              <a:rPr lang="en-US" dirty="0" smtClean="0">
                <a:solidFill>
                  <a:srgbClr val="600000"/>
                </a:solidFill>
              </a:rPr>
              <a:t>Ku: utilization factor.</a:t>
            </a:r>
          </a:p>
          <a:p>
            <a:pPr rtl="1"/>
            <a:r>
              <a:rPr lang="en-US" dirty="0" smtClean="0">
                <a:solidFill>
                  <a:srgbClr val="600000"/>
                </a:solidFill>
              </a:rPr>
              <a:t>Km: maintenance factor</a:t>
            </a:r>
          </a:p>
          <a:p>
            <a:pPr rtl="1"/>
            <a:r>
              <a:rPr lang="en-US" b="1" dirty="0" smtClean="0">
                <a:solidFill>
                  <a:srgbClr val="600000"/>
                </a:solidFill>
              </a:rPr>
              <a:t>NOTE:</a:t>
            </a:r>
            <a:r>
              <a:rPr lang="en-US" dirty="0" smtClean="0">
                <a:solidFill>
                  <a:srgbClr val="600000"/>
                </a:solidFill>
              </a:rPr>
              <a:t> we calculate Ku from Kr (index room) by using the following formula:  </a:t>
            </a:r>
          </a:p>
          <a:p>
            <a:pPr rtl="1"/>
            <a:r>
              <a:rPr lang="en-US" dirty="0" err="1" smtClean="0">
                <a:solidFill>
                  <a:srgbClr val="600000"/>
                </a:solidFill>
              </a:rPr>
              <a:t>Hm</a:t>
            </a:r>
            <a:r>
              <a:rPr lang="en-US" dirty="0" smtClean="0">
                <a:solidFill>
                  <a:srgbClr val="600000"/>
                </a:solidFill>
              </a:rPr>
              <a:t> : the distance between the unit lamb and the work space</a:t>
            </a:r>
          </a:p>
          <a:p>
            <a:pPr rtl="1"/>
            <a:r>
              <a:rPr lang="en-US" dirty="0" smtClean="0">
                <a:solidFill>
                  <a:srgbClr val="600000"/>
                </a:solidFill>
              </a:rPr>
              <a:t>Then we can know the utilization factor by this table :</a:t>
            </a:r>
          </a:p>
          <a:p>
            <a:endParaRPr lang="en-US" dirty="0">
              <a:solidFill>
                <a:srgbClr val="6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5181600"/>
            <a:ext cx="632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en-US" dirty="0" smtClean="0">
                <a:solidFill>
                  <a:srgbClr val="600000"/>
                </a:solidFill>
              </a:rPr>
              <a:t>In this project </a:t>
            </a:r>
            <a:r>
              <a:rPr lang="en-US" dirty="0" err="1" smtClean="0">
                <a:solidFill>
                  <a:srgbClr val="600000"/>
                </a:solidFill>
              </a:rPr>
              <a:t>Hm</a:t>
            </a:r>
            <a:r>
              <a:rPr lang="en-US" dirty="0" smtClean="0">
                <a:solidFill>
                  <a:srgbClr val="600000"/>
                </a:solidFill>
              </a:rPr>
              <a:t> = 3 m </a:t>
            </a:r>
          </a:p>
          <a:p>
            <a:pPr rtl="1"/>
            <a:r>
              <a:rPr lang="en-US" dirty="0" smtClean="0">
                <a:solidFill>
                  <a:srgbClr val="600000"/>
                </a:solidFill>
              </a:rPr>
              <a:t>And Km takes value between (0.6-0.8).</a:t>
            </a:r>
          </a:p>
          <a:p>
            <a:r>
              <a:rPr lang="en-US" dirty="0" smtClean="0">
                <a:solidFill>
                  <a:srgbClr val="600000"/>
                </a:solidFill>
              </a:rPr>
              <a:t>We select the maintenance factor 0.8</a:t>
            </a:r>
            <a:endParaRPr lang="en-US" dirty="0">
              <a:solidFill>
                <a:srgbClr val="6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28800" y="1371600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b="1" dirty="0" smtClean="0">
                <a:solidFill>
                  <a:srgbClr val="600000"/>
                </a:solidFill>
              </a:rPr>
              <a:t>عينة تصميمية – غرفة الحاسوب</a:t>
            </a:r>
            <a:endParaRPr lang="en-US" sz="3600" b="1" dirty="0">
              <a:solidFill>
                <a:srgbClr val="6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71600" y="2395478"/>
            <a:ext cx="6477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600000"/>
                </a:solidFill>
              </a:rPr>
              <a:t>Em</a:t>
            </a:r>
            <a:r>
              <a:rPr lang="en-GB" dirty="0" smtClean="0">
                <a:solidFill>
                  <a:srgbClr val="600000"/>
                </a:solidFill>
              </a:rPr>
              <a:t>= 500 </a:t>
            </a:r>
            <a:r>
              <a:rPr lang="en-GB" dirty="0" err="1" smtClean="0">
                <a:solidFill>
                  <a:srgbClr val="600000"/>
                </a:solidFill>
              </a:rPr>
              <a:t>lux</a:t>
            </a:r>
            <a:r>
              <a:rPr lang="en-GB" dirty="0" smtClean="0">
                <a:solidFill>
                  <a:srgbClr val="600000"/>
                </a:solidFill>
              </a:rPr>
              <a:t> </a:t>
            </a:r>
            <a:r>
              <a:rPr lang="en-US" dirty="0" smtClean="0">
                <a:solidFill>
                  <a:srgbClr val="600000"/>
                </a:solidFill>
              </a:rPr>
              <a:t> , </a:t>
            </a:r>
            <a:r>
              <a:rPr lang="en-GB" dirty="0" smtClean="0">
                <a:solidFill>
                  <a:srgbClr val="600000"/>
                </a:solidFill>
              </a:rPr>
              <a:t>L= 6.1 m</a:t>
            </a:r>
            <a:r>
              <a:rPr lang="en-US" dirty="0" smtClean="0">
                <a:solidFill>
                  <a:srgbClr val="600000"/>
                </a:solidFill>
              </a:rPr>
              <a:t> , </a:t>
            </a:r>
            <a:r>
              <a:rPr lang="en-GB" dirty="0" smtClean="0">
                <a:solidFill>
                  <a:srgbClr val="600000"/>
                </a:solidFill>
              </a:rPr>
              <a:t>W=10.6m</a:t>
            </a:r>
            <a:r>
              <a:rPr lang="en-US" dirty="0" smtClean="0">
                <a:solidFill>
                  <a:srgbClr val="600000"/>
                </a:solidFill>
              </a:rPr>
              <a:t> , </a:t>
            </a:r>
            <a:r>
              <a:rPr lang="en-GB" dirty="0" smtClean="0">
                <a:solidFill>
                  <a:srgbClr val="600000"/>
                </a:solidFill>
              </a:rPr>
              <a:t>A= 64m2</a:t>
            </a:r>
            <a:endParaRPr lang="en-US" dirty="0" smtClean="0">
              <a:solidFill>
                <a:srgbClr val="600000"/>
              </a:solidFill>
            </a:endParaRPr>
          </a:p>
          <a:p>
            <a:r>
              <a:rPr lang="en-GB" dirty="0" err="1" smtClean="0">
                <a:solidFill>
                  <a:srgbClr val="600000"/>
                </a:solidFill>
              </a:rPr>
              <a:t>Kn</a:t>
            </a:r>
            <a:r>
              <a:rPr lang="en-GB" dirty="0" smtClean="0">
                <a:solidFill>
                  <a:srgbClr val="600000"/>
                </a:solidFill>
              </a:rPr>
              <a:t>=0.8  clean </a:t>
            </a:r>
            <a:r>
              <a:rPr lang="en-US" dirty="0" smtClean="0">
                <a:solidFill>
                  <a:srgbClr val="600000"/>
                </a:solidFill>
              </a:rPr>
              <a:t> , </a:t>
            </a:r>
            <a:r>
              <a:rPr lang="en-US" dirty="0" err="1" smtClean="0">
                <a:solidFill>
                  <a:srgbClr val="600000"/>
                </a:solidFill>
              </a:rPr>
              <a:t>ku</a:t>
            </a:r>
            <a:r>
              <a:rPr lang="en-US" dirty="0" smtClean="0">
                <a:solidFill>
                  <a:srgbClr val="600000"/>
                </a:solidFill>
              </a:rPr>
              <a:t>= 0.58 , </a:t>
            </a:r>
            <a:r>
              <a:rPr lang="en-GB" dirty="0" smtClean="0">
                <a:solidFill>
                  <a:srgbClr val="600000"/>
                </a:solidFill>
              </a:rPr>
              <a:t>n=2</a:t>
            </a:r>
            <a:r>
              <a:rPr lang="en-US" dirty="0" smtClean="0">
                <a:solidFill>
                  <a:srgbClr val="600000"/>
                </a:solidFill>
              </a:rPr>
              <a:t> , </a:t>
            </a:r>
            <a:r>
              <a:rPr lang="en-GB" dirty="0" err="1" smtClean="0">
                <a:solidFill>
                  <a:srgbClr val="600000"/>
                </a:solidFill>
              </a:rPr>
              <a:t>hm</a:t>
            </a:r>
            <a:r>
              <a:rPr lang="en-GB" dirty="0" smtClean="0">
                <a:solidFill>
                  <a:srgbClr val="600000"/>
                </a:solidFill>
              </a:rPr>
              <a:t>=3m</a:t>
            </a:r>
            <a:r>
              <a:rPr lang="en-US" dirty="0" smtClean="0">
                <a:solidFill>
                  <a:srgbClr val="600000"/>
                </a:solidFill>
              </a:rPr>
              <a:t> , </a:t>
            </a:r>
            <a:r>
              <a:rPr lang="en-GB" dirty="0" smtClean="0">
                <a:solidFill>
                  <a:srgbClr val="600000"/>
                </a:solidFill>
              </a:rPr>
              <a:t>fl=3450</a:t>
            </a:r>
            <a:endParaRPr lang="en-US" dirty="0" smtClean="0">
              <a:solidFill>
                <a:srgbClr val="600000"/>
              </a:solidFill>
            </a:endParaRPr>
          </a:p>
          <a:p>
            <a:r>
              <a:rPr lang="en-GB" b="1" dirty="0" smtClean="0">
                <a:solidFill>
                  <a:srgbClr val="600000"/>
                </a:solidFill>
              </a:rPr>
              <a:t>Kr= 1.92</a:t>
            </a:r>
            <a:r>
              <a:rPr lang="ar-EG" b="1" dirty="0" smtClean="0">
                <a:solidFill>
                  <a:srgbClr val="600000"/>
                </a:solidFill>
              </a:rPr>
              <a:t>	</a:t>
            </a:r>
            <a:endParaRPr lang="en-US" b="1" dirty="0" smtClean="0">
              <a:solidFill>
                <a:srgbClr val="600000"/>
              </a:solidFill>
            </a:endParaRPr>
          </a:p>
          <a:p>
            <a:pPr rtl="1"/>
            <a:r>
              <a:rPr lang="en-US" dirty="0" smtClean="0">
                <a:solidFill>
                  <a:srgbClr val="600000"/>
                </a:solidFill>
              </a:rPr>
              <a:t>Po = 30.14 ( W\ m²)….. From table..</a:t>
            </a:r>
            <a:r>
              <a:rPr lang="ar-EG" dirty="0" smtClean="0">
                <a:solidFill>
                  <a:srgbClr val="600000"/>
                </a:solidFill>
              </a:rPr>
              <a:t>  </a:t>
            </a:r>
            <a:r>
              <a:rPr lang="ar-SA" dirty="0" smtClean="0">
                <a:solidFill>
                  <a:srgbClr val="600000"/>
                </a:solidFill>
              </a:rPr>
              <a:t>      </a:t>
            </a:r>
            <a:r>
              <a:rPr lang="ar-EG" dirty="0" smtClean="0">
                <a:solidFill>
                  <a:srgbClr val="600000"/>
                </a:solidFill>
              </a:rPr>
              <a:t>    </a:t>
            </a:r>
            <a:endParaRPr lang="en-US" dirty="0" smtClean="0">
              <a:solidFill>
                <a:srgbClr val="600000"/>
              </a:solidFill>
            </a:endParaRPr>
          </a:p>
          <a:p>
            <a:pPr rtl="1"/>
            <a:r>
              <a:rPr lang="en-US" dirty="0" smtClean="0">
                <a:solidFill>
                  <a:srgbClr val="600000"/>
                </a:solidFill>
              </a:rPr>
              <a:t>A1 (room factor) = 1.25… From table..</a:t>
            </a:r>
            <a:r>
              <a:rPr lang="ar-SA" dirty="0" smtClean="0">
                <a:solidFill>
                  <a:srgbClr val="600000"/>
                </a:solidFill>
              </a:rPr>
              <a:t> </a:t>
            </a:r>
            <a:r>
              <a:rPr lang="en-US" dirty="0" smtClean="0">
                <a:solidFill>
                  <a:srgbClr val="600000"/>
                </a:solidFill>
              </a:rPr>
              <a:t>,</a:t>
            </a:r>
            <a:r>
              <a:rPr lang="ar-SA" dirty="0" smtClean="0">
                <a:solidFill>
                  <a:srgbClr val="600000"/>
                </a:solidFill>
              </a:rPr>
              <a:t>  </a:t>
            </a:r>
            <a:r>
              <a:rPr lang="en-US" dirty="0" smtClean="0">
                <a:solidFill>
                  <a:srgbClr val="600000"/>
                </a:solidFill>
              </a:rPr>
              <a:t>A2=1… always</a:t>
            </a:r>
          </a:p>
          <a:p>
            <a:pPr rtl="1"/>
            <a:r>
              <a:rPr lang="en-US" dirty="0" smtClean="0">
                <a:solidFill>
                  <a:srgbClr val="600000"/>
                </a:solidFill>
              </a:rPr>
              <a:t>Pw = Po * Al * A * A2</a:t>
            </a:r>
          </a:p>
          <a:p>
            <a:pPr rtl="1"/>
            <a:r>
              <a:rPr lang="en-US" dirty="0" smtClean="0">
                <a:solidFill>
                  <a:srgbClr val="600000"/>
                </a:solidFill>
              </a:rPr>
              <a:t>    = 30.14 * 1.25 * 64* 1 = 2435.0655 w</a:t>
            </a:r>
          </a:p>
          <a:p>
            <a:r>
              <a:rPr lang="en-GB" dirty="0" smtClean="0">
                <a:solidFill>
                  <a:srgbClr val="600000"/>
                </a:solidFill>
              </a:rPr>
              <a:t>N=</a:t>
            </a:r>
            <a:r>
              <a:rPr lang="en-GB" dirty="0" err="1" smtClean="0">
                <a:solidFill>
                  <a:srgbClr val="600000"/>
                </a:solidFill>
              </a:rPr>
              <a:t>Em</a:t>
            </a:r>
            <a:r>
              <a:rPr lang="en-GB" dirty="0" smtClean="0">
                <a:solidFill>
                  <a:srgbClr val="600000"/>
                </a:solidFill>
              </a:rPr>
              <a:t>*A/(n*fl*</a:t>
            </a:r>
            <a:r>
              <a:rPr lang="en-GB" dirty="0" err="1" smtClean="0">
                <a:solidFill>
                  <a:srgbClr val="600000"/>
                </a:solidFill>
              </a:rPr>
              <a:t>ku</a:t>
            </a:r>
            <a:r>
              <a:rPr lang="en-GB" dirty="0" smtClean="0">
                <a:solidFill>
                  <a:srgbClr val="600000"/>
                </a:solidFill>
              </a:rPr>
              <a:t>*</a:t>
            </a:r>
            <a:r>
              <a:rPr lang="en-GB" dirty="0" err="1" smtClean="0">
                <a:solidFill>
                  <a:srgbClr val="600000"/>
                </a:solidFill>
              </a:rPr>
              <a:t>kn</a:t>
            </a:r>
            <a:r>
              <a:rPr lang="en-GB" dirty="0" smtClean="0">
                <a:solidFill>
                  <a:srgbClr val="600000"/>
                </a:solidFill>
              </a:rPr>
              <a:t>)</a:t>
            </a:r>
            <a:endParaRPr lang="en-US" dirty="0" smtClean="0">
              <a:solidFill>
                <a:srgbClr val="600000"/>
              </a:solidFill>
            </a:endParaRPr>
          </a:p>
          <a:p>
            <a:r>
              <a:rPr lang="en-GB" b="1" dirty="0" smtClean="0">
                <a:solidFill>
                  <a:srgbClr val="600000"/>
                </a:solidFill>
              </a:rPr>
              <a:t>N = 10.00 Use 10 </a:t>
            </a:r>
            <a:endParaRPr lang="en-US" b="1" dirty="0" smtClean="0">
              <a:solidFill>
                <a:srgbClr val="600000"/>
              </a:solidFill>
            </a:endParaRPr>
          </a:p>
          <a:p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25" y="3657600"/>
            <a:ext cx="7610475" cy="3486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657600" y="1524001"/>
          <a:ext cx="1104900" cy="4191001"/>
        </p:xfrm>
        <a:graphic>
          <a:graphicData uri="http://schemas.openxmlformats.org/drawingml/2006/table">
            <a:tbl>
              <a:tblPr/>
              <a:tblGrid>
                <a:gridCol w="1104900"/>
              </a:tblGrid>
              <a:tr h="36402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Room</a:t>
                      </a:r>
                      <a:endParaRPr lang="en-US" sz="1200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265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bathroom</a:t>
                      </a:r>
                      <a:endParaRPr lang="en-US" sz="1200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5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Stairs 1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5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Science lab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5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Studying room 2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5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Studying room 1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5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Stairs 2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5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Sport room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5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Store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5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Bathroom 1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5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Bathroom2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5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kitchen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5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Teachers room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9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Administration room</a:t>
                      </a:r>
                      <a:endParaRPr lang="en-US" sz="1200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5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Secretary room</a:t>
                      </a:r>
                      <a:endParaRPr lang="en-US" sz="120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5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corridors</a:t>
                      </a:r>
                      <a:endParaRPr lang="en-US" sz="1200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1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corridors</a:t>
                      </a:r>
                      <a:endParaRPr lang="en-US" sz="1200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856903" y="1524000"/>
          <a:ext cx="1581997" cy="4287565"/>
        </p:xfrm>
        <a:graphic>
          <a:graphicData uri="http://schemas.openxmlformats.org/drawingml/2006/table">
            <a:tbl>
              <a:tblPr/>
              <a:tblGrid>
                <a:gridCol w="929673"/>
                <a:gridCol w="652324"/>
              </a:tblGrid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 N=</a:t>
                      </a:r>
                      <a:r>
                        <a:rPr lang="en-US" sz="700" b="1" i="1" dirty="0" err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Em</a:t>
                      </a:r>
                      <a:r>
                        <a:rPr lang="en-US" sz="700" b="1" i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*A/(n*fl*</a:t>
                      </a:r>
                      <a:r>
                        <a:rPr lang="en-US" sz="700" b="1" i="1" dirty="0" err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ku</a:t>
                      </a:r>
                      <a:r>
                        <a:rPr lang="en-US" sz="700" b="1" i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*</a:t>
                      </a:r>
                      <a:r>
                        <a:rPr lang="en-US" sz="700" b="1" i="1" dirty="0" err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kn</a:t>
                      </a:r>
                      <a:r>
                        <a:rPr lang="en-US" sz="700" b="1" i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) 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</a:rPr>
                        <a:t>Use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                                           1.13 </a:t>
                      </a:r>
                      <a:endParaRPr lang="en-US" sz="700" b="1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2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                                           0.88 </a:t>
                      </a:r>
                      <a:endParaRPr lang="en-US" sz="700" b="1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                                           8.56 </a:t>
                      </a:r>
                      <a:endParaRPr lang="en-US" sz="700" b="1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10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  5.17                                          </a:t>
                      </a:r>
                      <a:endParaRPr lang="en-US" sz="700" b="1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6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                                           5.14 </a:t>
                      </a:r>
                      <a:endParaRPr lang="en-US" sz="700" b="1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6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                                           0.88 </a:t>
                      </a:r>
                      <a:endParaRPr lang="en-US" sz="700" b="1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                                           6.00 </a:t>
                      </a:r>
                      <a:endParaRPr lang="en-US" sz="700" b="1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6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                                           0.67 </a:t>
                      </a:r>
                      <a:endParaRPr lang="en-US" sz="700" b="1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                                           1.00 </a:t>
                      </a:r>
                      <a:endParaRPr lang="en-US" sz="700" b="1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                                           1.00 </a:t>
                      </a:r>
                      <a:endParaRPr lang="en-US" sz="700" b="1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                                           1.04 </a:t>
                      </a:r>
                      <a:endParaRPr lang="en-US" sz="700" b="1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                                           8.67 </a:t>
                      </a:r>
                      <a:endParaRPr lang="en-US" sz="700" b="1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10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                                           5.24 </a:t>
                      </a:r>
                      <a:endParaRPr lang="en-US" sz="700" b="1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6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                                           2.76 </a:t>
                      </a:r>
                      <a:endParaRPr lang="en-US" sz="700" b="1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3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                                        17.90 </a:t>
                      </a:r>
                      <a:endParaRPr lang="en-US" sz="700" b="1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18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                                            6.95 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6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7</a:t>
                      </a:r>
                      <a:endParaRPr lang="en-US" sz="700" b="1" dirty="0">
                        <a:solidFill>
                          <a:srgbClr val="6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8977" marR="3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Floor 1</a:t>
            </a: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19050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sz="3600" b="1" dirty="0" smtClean="0">
                <a:solidFill>
                  <a:srgbClr val="600000"/>
                </a:solidFill>
              </a:rPr>
              <a:t>Ground Floor</a:t>
            </a:r>
            <a:endParaRPr lang="en-US" sz="3600" b="1" dirty="0">
              <a:solidFill>
                <a:srgbClr val="6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209800" y="1371600"/>
            <a:ext cx="4474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التصميم الميكانيكي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2281535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400" b="1" dirty="0" smtClean="0">
                <a:solidFill>
                  <a:srgbClr val="600000"/>
                </a:solidFill>
              </a:rPr>
              <a:t>التغذية بالمياه والتخلص من مياه الصرف الصحي</a:t>
            </a:r>
            <a:endParaRPr lang="en-US" sz="2400" dirty="0">
              <a:solidFill>
                <a:srgbClr val="600000"/>
              </a:solidFill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1371600" y="2184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057400" y="1219200"/>
            <a:ext cx="56589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تقديم – وصف المشروع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707253" y="2038290"/>
            <a:ext cx="298894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مدرسة قوصين الثانوية للبنين : </a:t>
            </a:r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9" name="Diagram 18"/>
          <p:cNvGraphicFramePr/>
          <p:nvPr/>
        </p:nvGraphicFramePr>
        <p:xfrm>
          <a:off x="1143000" y="2438400"/>
          <a:ext cx="6705600" cy="345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66800" y="1348264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sz="2000" b="1" dirty="0" smtClean="0">
                <a:solidFill>
                  <a:srgbClr val="600000"/>
                </a:solidFill>
              </a:rPr>
              <a:t>Ground floor</a:t>
            </a:r>
            <a:endParaRPr lang="en-US" sz="2000" b="1" dirty="0">
              <a:solidFill>
                <a:srgbClr val="6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6800" y="1066800"/>
            <a:ext cx="3733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solidFill>
                  <a:srgbClr val="600000"/>
                </a:solidFill>
              </a:rPr>
              <a:t>Water calculations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66800" y="1653064"/>
            <a:ext cx="6705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600000"/>
                </a:solidFill>
              </a:rPr>
              <a:t>Available pressure =46*.433 = 19.9psi 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600000"/>
                </a:solidFill>
              </a:rPr>
              <a:t>Allowable pressure in meter and pipes =19.9-12=7.9 psi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60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60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6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600000"/>
                </a:solidFill>
              </a:rPr>
              <a:t>Water demand (flow) =80G.P.M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600000"/>
                </a:solidFill>
              </a:rPr>
              <a:t>Critical fixture: flush valve for closet with range of pressure = 12 psi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600000"/>
                </a:solidFill>
              </a:rPr>
              <a:t>We used pipes with 2" diameter for vertical feeder..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600000"/>
                </a:solidFill>
              </a:rPr>
              <a:t>We used pipes with 1.5" diameter for main line of ground level..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600000"/>
                </a:solidFill>
              </a:rPr>
              <a:t>We used pipes with 1" diameter for branch pipe for ground level..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600000"/>
                </a:solidFill>
              </a:rPr>
              <a:t> Equivalent length 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600000"/>
                </a:solidFill>
              </a:rPr>
              <a:t> 42*1.5=63ft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600000"/>
                </a:solidFill>
              </a:rPr>
              <a:t> We use `2" for the pipes before the collectors  and 2" for the pipes after the collectors 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600000"/>
                </a:solidFill>
              </a:rPr>
              <a:t> </a:t>
            </a:r>
            <a:r>
              <a:rPr lang="en-US" b="1" dirty="0" smtClean="0">
                <a:solidFill>
                  <a:srgbClr val="600000"/>
                </a:solidFill>
              </a:rPr>
              <a:t>We use  a plastic pipes (</a:t>
            </a:r>
            <a:r>
              <a:rPr lang="en-US" b="1" dirty="0" err="1" smtClean="0">
                <a:solidFill>
                  <a:srgbClr val="600000"/>
                </a:solidFill>
              </a:rPr>
              <a:t>pvc</a:t>
            </a:r>
            <a:r>
              <a:rPr lang="en-US" b="1" dirty="0" smtClean="0">
                <a:solidFill>
                  <a:srgbClr val="600000"/>
                </a:solidFill>
              </a:rPr>
              <a:t>)for hot and cold water  for internal pipes after collectors and before collectors .</a:t>
            </a:r>
          </a:p>
          <a:p>
            <a:endParaRPr lang="en-US" dirty="0">
              <a:solidFill>
                <a:srgbClr val="600000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143000" y="2314480"/>
          <a:ext cx="6553200" cy="743712"/>
        </p:xfrm>
        <a:graphic>
          <a:graphicData uri="http://schemas.openxmlformats.org/drawingml/2006/table">
            <a:tbl>
              <a:tblPr rtl="1"/>
              <a:tblGrid>
                <a:gridCol w="1054552"/>
                <a:gridCol w="1642574"/>
                <a:gridCol w="709064"/>
                <a:gridCol w="812017"/>
                <a:gridCol w="952306"/>
                <a:gridCol w="1382687"/>
              </a:tblGrid>
              <a:tr h="252984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Kitchen sink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urinal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Lav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w.c's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source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1*3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 6*5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14*2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9*10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671195" algn="r"/>
                        </a:tabLst>
                      </a:pPr>
                      <a:r>
                        <a:rPr lang="en-US" sz="1400" b="1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F.U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  30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 28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 90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6800" y="1600200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sz="2000" b="1" dirty="0" smtClean="0">
                <a:solidFill>
                  <a:srgbClr val="600000"/>
                </a:solidFill>
              </a:rPr>
              <a:t>First floor</a:t>
            </a:r>
            <a:endParaRPr lang="en-US" sz="2000" b="1" dirty="0">
              <a:solidFill>
                <a:srgbClr val="6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1295400"/>
            <a:ext cx="3733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solidFill>
                  <a:srgbClr val="600000"/>
                </a:solidFill>
              </a:rPr>
              <a:t>Drainage calculations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2049482"/>
            <a:ext cx="7467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0000"/>
                </a:solidFill>
              </a:rPr>
              <a:t>-We  have W.C(flush valve) #7    </a:t>
            </a:r>
          </a:p>
          <a:p>
            <a:r>
              <a:rPr lang="en-US" dirty="0" smtClean="0">
                <a:solidFill>
                  <a:srgbClr val="600000"/>
                </a:solidFill>
              </a:rPr>
              <a:t>-We have urinal #3</a:t>
            </a:r>
          </a:p>
          <a:p>
            <a:r>
              <a:rPr lang="en-US" dirty="0" smtClean="0">
                <a:solidFill>
                  <a:srgbClr val="600000"/>
                </a:solidFill>
              </a:rPr>
              <a:t>-We have lavatory #6</a:t>
            </a:r>
          </a:p>
          <a:p>
            <a:r>
              <a:rPr lang="en-US" b="1" dirty="0" smtClean="0">
                <a:solidFill>
                  <a:srgbClr val="600000"/>
                </a:solidFill>
              </a:rPr>
              <a:t>Each </a:t>
            </a:r>
            <a:r>
              <a:rPr lang="en-US" b="1" dirty="0" err="1" smtClean="0">
                <a:solidFill>
                  <a:srgbClr val="600000"/>
                </a:solidFill>
              </a:rPr>
              <a:t>wc</a:t>
            </a:r>
            <a:r>
              <a:rPr lang="en-US" b="1" dirty="0" smtClean="0">
                <a:solidFill>
                  <a:srgbClr val="600000"/>
                </a:solidFill>
              </a:rPr>
              <a:t> represent 4Dfu.</a:t>
            </a:r>
          </a:p>
          <a:p>
            <a:r>
              <a:rPr lang="en-US" b="1" dirty="0" smtClean="0">
                <a:solidFill>
                  <a:srgbClr val="600000"/>
                </a:solidFill>
              </a:rPr>
              <a:t>Each </a:t>
            </a:r>
            <a:r>
              <a:rPr lang="en-US" b="1" dirty="0" err="1" smtClean="0">
                <a:solidFill>
                  <a:srgbClr val="600000"/>
                </a:solidFill>
              </a:rPr>
              <a:t>Lav</a:t>
            </a:r>
            <a:r>
              <a:rPr lang="en-US" b="1" dirty="0" smtClean="0">
                <a:solidFill>
                  <a:srgbClr val="600000"/>
                </a:solidFill>
              </a:rPr>
              <a:t> Represent 1 </a:t>
            </a:r>
            <a:r>
              <a:rPr lang="en-US" b="1" dirty="0" err="1" smtClean="0">
                <a:solidFill>
                  <a:srgbClr val="600000"/>
                </a:solidFill>
              </a:rPr>
              <a:t>Dfu</a:t>
            </a:r>
            <a:r>
              <a:rPr lang="en-US" b="1" dirty="0" smtClean="0">
                <a:solidFill>
                  <a:srgbClr val="600000"/>
                </a:solidFill>
              </a:rPr>
              <a:t>.</a:t>
            </a:r>
          </a:p>
          <a:p>
            <a:r>
              <a:rPr lang="en-US" b="1" dirty="0" smtClean="0">
                <a:solidFill>
                  <a:srgbClr val="600000"/>
                </a:solidFill>
              </a:rPr>
              <a:t>Each urinal represent 2 </a:t>
            </a:r>
            <a:r>
              <a:rPr lang="en-US" b="1" dirty="0" err="1" smtClean="0">
                <a:solidFill>
                  <a:srgbClr val="600000"/>
                </a:solidFill>
              </a:rPr>
              <a:t>Dfu</a:t>
            </a:r>
            <a:r>
              <a:rPr lang="en-US" b="1" dirty="0" smtClean="0">
                <a:solidFill>
                  <a:srgbClr val="600000"/>
                </a:solidFill>
              </a:rPr>
              <a:t>.</a:t>
            </a:r>
          </a:p>
          <a:p>
            <a:r>
              <a:rPr lang="en-US" dirty="0" smtClean="0">
                <a:solidFill>
                  <a:srgbClr val="600000"/>
                </a:solidFill>
              </a:rPr>
              <a:t>*Note any drainage line with </a:t>
            </a:r>
            <a:r>
              <a:rPr lang="en-US" dirty="0" err="1" smtClean="0">
                <a:solidFill>
                  <a:srgbClr val="600000"/>
                </a:solidFill>
              </a:rPr>
              <a:t>w.c</a:t>
            </a:r>
            <a:r>
              <a:rPr lang="en-US" dirty="0" smtClean="0">
                <a:solidFill>
                  <a:srgbClr val="600000"/>
                </a:solidFill>
              </a:rPr>
              <a:t> must = 4" or more.</a:t>
            </a:r>
          </a:p>
          <a:p>
            <a:r>
              <a:rPr lang="en-US" b="1" dirty="0" smtClean="0">
                <a:solidFill>
                  <a:srgbClr val="600000"/>
                </a:solidFill>
              </a:rPr>
              <a:t>1-The Stack which carry the </a:t>
            </a:r>
            <a:r>
              <a:rPr lang="en-US" b="1" dirty="0" err="1" smtClean="0">
                <a:solidFill>
                  <a:srgbClr val="600000"/>
                </a:solidFill>
              </a:rPr>
              <a:t>w.c</a:t>
            </a:r>
            <a:r>
              <a:rPr lang="en-US" b="1" dirty="0" smtClean="0">
                <a:solidFill>
                  <a:srgbClr val="600000"/>
                </a:solidFill>
              </a:rPr>
              <a:t> have a size = 4"and a vent =2".</a:t>
            </a:r>
          </a:p>
          <a:p>
            <a:r>
              <a:rPr lang="en-US" b="1" dirty="0" smtClean="0">
                <a:solidFill>
                  <a:srgbClr val="600000"/>
                </a:solidFill>
              </a:rPr>
              <a:t>2-The Stack which carry the Lav. have a size = 2" and a vent = 1.25" .</a:t>
            </a:r>
          </a:p>
          <a:p>
            <a:r>
              <a:rPr lang="en-US" b="1" dirty="0" smtClean="0">
                <a:solidFill>
                  <a:srgbClr val="600000"/>
                </a:solidFill>
              </a:rPr>
              <a:t>3-The hor. Line for </a:t>
            </a:r>
            <a:r>
              <a:rPr lang="en-US" b="1" dirty="0" err="1" smtClean="0">
                <a:solidFill>
                  <a:srgbClr val="600000"/>
                </a:solidFill>
              </a:rPr>
              <a:t>w.c</a:t>
            </a:r>
            <a:r>
              <a:rPr lang="en-US" b="1" dirty="0" smtClean="0">
                <a:solidFill>
                  <a:srgbClr val="600000"/>
                </a:solidFill>
              </a:rPr>
              <a:t> which reach to the main drainage = 4"@1/8"/ft.</a:t>
            </a:r>
          </a:p>
          <a:p>
            <a:r>
              <a:rPr lang="en-US" b="1" dirty="0" smtClean="0">
                <a:solidFill>
                  <a:srgbClr val="600000"/>
                </a:solidFill>
              </a:rPr>
              <a:t>4-The hor. Line for urinal which reach to the main drainage = 2"@1/4"/ft.</a:t>
            </a:r>
          </a:p>
          <a:p>
            <a:r>
              <a:rPr lang="en-US" b="1" dirty="0" smtClean="0">
                <a:solidFill>
                  <a:srgbClr val="600000"/>
                </a:solidFill>
              </a:rPr>
              <a:t>5-The hor. Line for </a:t>
            </a:r>
            <a:r>
              <a:rPr lang="en-US" b="1" dirty="0" err="1" smtClean="0">
                <a:solidFill>
                  <a:srgbClr val="600000"/>
                </a:solidFill>
              </a:rPr>
              <a:t>lav</a:t>
            </a:r>
            <a:r>
              <a:rPr lang="en-US" b="1" dirty="0" smtClean="0">
                <a:solidFill>
                  <a:srgbClr val="600000"/>
                </a:solidFill>
              </a:rPr>
              <a:t> which reach to the main drainage = 2"@1/4"/ft.</a:t>
            </a:r>
          </a:p>
          <a:p>
            <a:r>
              <a:rPr lang="en-US" b="1" dirty="0" smtClean="0">
                <a:solidFill>
                  <a:srgbClr val="600000"/>
                </a:solidFill>
              </a:rPr>
              <a:t>6-The hor. Line which carry corridors gray water = 2"@1/4"/ft.</a:t>
            </a:r>
          </a:p>
          <a:p>
            <a:endParaRPr lang="en-US" dirty="0">
              <a:solidFill>
                <a:srgbClr val="6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903012" y="1295400"/>
            <a:ext cx="28119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التصميم الإنشائي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295400" y="1981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143000" y="1447800"/>
          <a:ext cx="67818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66800" y="16002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600000"/>
                </a:solidFill>
              </a:rPr>
              <a:t>Design Data</a:t>
            </a:r>
            <a:endParaRPr lang="en-US" sz="3600" b="1" dirty="0">
              <a:solidFill>
                <a:srgbClr val="6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ربع نص 22"/>
          <p:cNvSpPr txBox="1"/>
          <p:nvPr/>
        </p:nvSpPr>
        <p:spPr>
          <a:xfrm>
            <a:off x="1281098" y="1447800"/>
            <a:ext cx="4281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i="1" dirty="0" smtClean="0">
                <a:solidFill>
                  <a:srgbClr val="600000"/>
                </a:solidFill>
                <a:cs typeface="+mj-cs"/>
              </a:rPr>
              <a:t>Slabs Design</a:t>
            </a:r>
            <a:endParaRPr lang="en-US" sz="3200" b="1" i="1" dirty="0">
              <a:solidFill>
                <a:srgbClr val="600000"/>
              </a:solidFill>
              <a:cs typeface="+mj-cs"/>
            </a:endParaRPr>
          </a:p>
        </p:txBody>
      </p:sp>
      <p:graphicFrame>
        <p:nvGraphicFramePr>
          <p:cNvPr id="12" name="Diagram 11"/>
          <p:cNvGraphicFramePr/>
          <p:nvPr/>
        </p:nvGraphicFramePr>
        <p:xfrm>
          <a:off x="4419600" y="1600200"/>
          <a:ext cx="3200400" cy="190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3" name="Diagram 12"/>
          <p:cNvGraphicFramePr/>
          <p:nvPr/>
        </p:nvGraphicFramePr>
        <p:xfrm>
          <a:off x="1066800" y="3124200"/>
          <a:ext cx="44196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Diagram 16"/>
          <p:cNvGraphicFramePr/>
          <p:nvPr/>
        </p:nvGraphicFramePr>
        <p:xfrm>
          <a:off x="4191000" y="3810000"/>
          <a:ext cx="3505200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537755" y="4230469"/>
            <a:ext cx="10724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00000"/>
                </a:solidFill>
              </a:rPr>
              <a:t>One way </a:t>
            </a:r>
          </a:p>
          <a:p>
            <a:r>
              <a:rPr lang="en-US" b="1" dirty="0" smtClean="0">
                <a:solidFill>
                  <a:srgbClr val="600000"/>
                </a:solidFill>
              </a:rPr>
              <a:t>ribbed</a:t>
            </a:r>
            <a:endParaRPr lang="en-US" b="1" dirty="0">
              <a:solidFill>
                <a:srgbClr val="6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-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-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2714625"/>
            <a:ext cx="2609850" cy="714375"/>
          </a:xfrm>
          <a:prstGeom prst="rect">
            <a:avLst/>
          </a:prstGeom>
          <a:noFill/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-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-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1514475"/>
            <a:ext cx="5181600" cy="1076325"/>
          </a:xfrm>
          <a:prstGeom prst="rect">
            <a:avLst/>
          </a:prstGeom>
          <a:noFill/>
        </p:spPr>
      </p:pic>
      <p:graphicFrame>
        <p:nvGraphicFramePr>
          <p:cNvPr id="12" name="Diagram 11"/>
          <p:cNvGraphicFramePr/>
          <p:nvPr/>
        </p:nvGraphicFramePr>
        <p:xfrm>
          <a:off x="1676400" y="3733800"/>
          <a:ext cx="59436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-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3733800"/>
            <a:ext cx="546287" cy="476250"/>
          </a:xfrm>
          <a:prstGeom prst="rect">
            <a:avLst/>
          </a:prstGeom>
          <a:noFill/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400550"/>
            <a:ext cx="546287" cy="476250"/>
          </a:xfrm>
          <a:prstGeom prst="rect">
            <a:avLst/>
          </a:prstGeom>
          <a:noFill/>
        </p:spPr>
      </p:pic>
      <p:grpSp>
        <p:nvGrpSpPr>
          <p:cNvPr id="17" name="Group 16"/>
          <p:cNvGrpSpPr/>
          <p:nvPr/>
        </p:nvGrpSpPr>
        <p:grpSpPr>
          <a:xfrm>
            <a:off x="4724400" y="3733800"/>
            <a:ext cx="2895600" cy="609600"/>
            <a:chOff x="0" y="788340"/>
            <a:chExt cx="3200400" cy="575639"/>
          </a:xfrm>
        </p:grpSpPr>
        <p:sp>
          <p:nvSpPr>
            <p:cNvPr id="18" name="Rounded Rectangle 17"/>
            <p:cNvSpPr/>
            <p:nvPr/>
          </p:nvSpPr>
          <p:spPr>
            <a:xfrm>
              <a:off x="0" y="788340"/>
              <a:ext cx="3200400" cy="575639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28100" y="816440"/>
              <a:ext cx="3144200" cy="5194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0.78  </a:t>
              </a:r>
              <a:r>
                <a:rPr lang="en-US" sz="2400" kern="1200" dirty="0" err="1" smtClean="0"/>
                <a:t>t.m</a:t>
              </a:r>
              <a:endParaRPr lang="en-US" sz="2400" kern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724400" y="4377361"/>
            <a:ext cx="2895600" cy="575639"/>
            <a:chOff x="0" y="788340"/>
            <a:chExt cx="3200400" cy="575639"/>
          </a:xfrm>
        </p:grpSpPr>
        <p:sp>
          <p:nvSpPr>
            <p:cNvPr id="21" name="Rounded Rectangle 20"/>
            <p:cNvSpPr/>
            <p:nvPr/>
          </p:nvSpPr>
          <p:spPr>
            <a:xfrm>
              <a:off x="0" y="788340"/>
              <a:ext cx="3200400" cy="575639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28100" y="816440"/>
              <a:ext cx="3144200" cy="5194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0.46 </a:t>
              </a:r>
              <a:r>
                <a:rPr lang="en-US" sz="2400" kern="1200" dirty="0" err="1" smtClean="0"/>
                <a:t>t.m</a:t>
              </a:r>
              <a:endParaRPr lang="en-US" sz="2400" kern="1200" dirty="0"/>
            </a:p>
          </p:txBody>
        </p:sp>
      </p:grpSp>
      <p:sp>
        <p:nvSpPr>
          <p:cNvPr id="23" name="Rounded Rectangle 22"/>
          <p:cNvSpPr/>
          <p:nvPr/>
        </p:nvSpPr>
        <p:spPr>
          <a:xfrm>
            <a:off x="5257800" y="5029200"/>
            <a:ext cx="2286000" cy="609600"/>
          </a:xfrm>
          <a:prstGeom prst="roundRect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4" name="Group 23"/>
          <p:cNvGrpSpPr/>
          <p:nvPr/>
        </p:nvGrpSpPr>
        <p:grpSpPr>
          <a:xfrm>
            <a:off x="2895600" y="5029200"/>
            <a:ext cx="2286000" cy="609601"/>
            <a:chOff x="0" y="788340"/>
            <a:chExt cx="3200400" cy="575640"/>
          </a:xfrm>
        </p:grpSpPr>
        <p:sp>
          <p:nvSpPr>
            <p:cNvPr id="25" name="Rounded Rectangle 24"/>
            <p:cNvSpPr/>
            <p:nvPr/>
          </p:nvSpPr>
          <p:spPr>
            <a:xfrm>
              <a:off x="0" y="788340"/>
              <a:ext cx="3200400" cy="575639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28099" y="844541"/>
              <a:ext cx="3144200" cy="5194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i="1" dirty="0" smtClean="0">
                  <a:solidFill>
                    <a:schemeClr val="tx1"/>
                  </a:solidFill>
                </a:rPr>
                <a:t>USE(2Ø12) top steel</a:t>
              </a:r>
              <a:endParaRPr lang="en-US" sz="20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Rounded Rectangle 4"/>
          <p:cNvSpPr/>
          <p:nvPr/>
        </p:nvSpPr>
        <p:spPr>
          <a:xfrm>
            <a:off x="5257800" y="5088716"/>
            <a:ext cx="2362200" cy="55008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i="1" dirty="0" smtClean="0">
                <a:solidFill>
                  <a:schemeClr val="tx1"/>
                </a:solidFill>
              </a:rPr>
              <a:t>USE(2Ø10) bot. steel</a:t>
            </a:r>
            <a:endParaRPr lang="en-US" sz="2000" kern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2438400"/>
            <a:ext cx="7772400" cy="231179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مربع نص 22"/>
          <p:cNvSpPr txBox="1"/>
          <p:nvPr/>
        </p:nvSpPr>
        <p:spPr>
          <a:xfrm>
            <a:off x="1281098" y="1447800"/>
            <a:ext cx="4281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i="1" dirty="0" smtClean="0">
                <a:solidFill>
                  <a:srgbClr val="600000"/>
                </a:solidFill>
                <a:cs typeface="+mj-cs"/>
              </a:rPr>
              <a:t>Slabs Details</a:t>
            </a:r>
            <a:endParaRPr lang="en-US" sz="3200" b="1" i="1" dirty="0">
              <a:solidFill>
                <a:srgbClr val="600000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22"/>
          <p:cNvSpPr txBox="1"/>
          <p:nvPr/>
        </p:nvSpPr>
        <p:spPr>
          <a:xfrm>
            <a:off x="1281098" y="1447800"/>
            <a:ext cx="4281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i="1" dirty="0" smtClean="0">
                <a:solidFill>
                  <a:srgbClr val="600000"/>
                </a:solidFill>
                <a:cs typeface="+mj-cs"/>
              </a:rPr>
              <a:t>Beams Design</a:t>
            </a:r>
            <a:endParaRPr lang="en-US" sz="3200" b="1" i="1" dirty="0">
              <a:solidFill>
                <a:srgbClr val="600000"/>
              </a:solidFill>
              <a:cs typeface="+mj-cs"/>
            </a:endParaRPr>
          </a:p>
        </p:txBody>
      </p:sp>
      <p:sp>
        <p:nvSpPr>
          <p:cNvPr id="6" name="مربع نص 22"/>
          <p:cNvSpPr txBox="1"/>
          <p:nvPr/>
        </p:nvSpPr>
        <p:spPr>
          <a:xfrm>
            <a:off x="1219200" y="1752600"/>
            <a:ext cx="4281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i="1" dirty="0" smtClean="0">
                <a:solidFill>
                  <a:srgbClr val="600000"/>
                </a:solidFill>
                <a:cs typeface="+mj-cs"/>
              </a:rPr>
              <a:t>Beam 1 – </a:t>
            </a:r>
            <a:r>
              <a:rPr lang="en-US" sz="1600" i="1" dirty="0" smtClean="0">
                <a:solidFill>
                  <a:srgbClr val="600000"/>
                </a:solidFill>
                <a:cs typeface="+mj-cs"/>
              </a:rPr>
              <a:t>shear and moment diagram</a:t>
            </a:r>
            <a:endParaRPr lang="en-US" sz="1600" i="1" dirty="0">
              <a:solidFill>
                <a:srgbClr val="600000"/>
              </a:solidFill>
              <a:cs typeface="+mj-cs"/>
            </a:endParaRPr>
          </a:p>
        </p:txBody>
      </p:sp>
      <p:pic>
        <p:nvPicPr>
          <p:cNvPr id="22529" name="Picture 1" descr="beam 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2235320"/>
            <a:ext cx="5257800" cy="386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562600" y="1295400"/>
          <a:ext cx="2438400" cy="841248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B1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Left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Middle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Right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Top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4ø25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4ø25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Side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Bottom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5ø18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3" descr="MAIN BEAM 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1447800"/>
            <a:ext cx="60198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7800" y="3657600"/>
            <a:ext cx="22860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419600" y="4343400"/>
          <a:ext cx="2438400" cy="841248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B1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Left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Middle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Right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Top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4ø25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4ø25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Side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Bottom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5ø18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181600" y="3810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600000"/>
                </a:solidFill>
              </a:rPr>
              <a:t>Beam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4" descr="MAIN BEAM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1485900"/>
            <a:ext cx="59912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2159" y="3733800"/>
            <a:ext cx="2307841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181600" y="4724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600000"/>
                </a:solidFill>
              </a:rPr>
              <a:t>Beam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371600" y="1438870"/>
            <a:ext cx="62680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موقع المدرسة نسبة للقرية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 descr="site2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828800" y="2514600"/>
            <a:ext cx="5486400" cy="3309620"/>
          </a:xfrm>
          <a:prstGeom prst="rect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9" descr="MAIN BEAM 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1371600"/>
            <a:ext cx="60388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7800" y="4267200"/>
            <a:ext cx="186607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29200" y="49646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600000"/>
                </a:solidFill>
              </a:rPr>
              <a:t>Beam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0" descr="SEC 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1295400"/>
            <a:ext cx="60102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4953000"/>
          <a:ext cx="2438400" cy="841248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Left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Middle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Right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Top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4ø16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3ø14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4ø16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Side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Bottom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105400" y="5257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600000"/>
                </a:solidFill>
              </a:rPr>
              <a:t>Beam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21" descr="SEC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1371600"/>
            <a:ext cx="51339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95400" y="5105400"/>
          <a:ext cx="2438400" cy="841248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B5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Left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Middle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Right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Top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3ø14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3ø14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3ø14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Side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Bottom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419600" y="53456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600000"/>
                </a:solidFill>
              </a:rPr>
              <a:t>Beam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1295400"/>
            <a:ext cx="60674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4953000"/>
          <a:ext cx="2438400" cy="841248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B6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Left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Middle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Right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Top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3ø14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3ø14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3ø14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Side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Bottom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4ø12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419600" y="51932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600000"/>
                </a:solidFill>
              </a:rPr>
              <a:t>Beam 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26" descr="tie beam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1571625"/>
            <a:ext cx="60198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519326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600000"/>
                </a:solidFill>
              </a:rPr>
              <a:t>Tie Beam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3716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600000"/>
                </a:solidFill>
              </a:rPr>
              <a:t>Design of stair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1600200"/>
            <a:ext cx="670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0000"/>
                </a:solidFill>
              </a:rPr>
              <a:t>L= 2.7	</a:t>
            </a:r>
          </a:p>
          <a:p>
            <a:r>
              <a:rPr lang="en-US" dirty="0" smtClean="0">
                <a:solidFill>
                  <a:srgbClr val="600000"/>
                </a:solidFill>
              </a:rPr>
              <a:t>W.D = 0.17*0.3*0.5*3.3*2500+ 1 *0.15*2500 +400= 985.3 kg\m </a:t>
            </a:r>
          </a:p>
          <a:p>
            <a:r>
              <a:rPr lang="en-US" dirty="0" smtClean="0">
                <a:solidFill>
                  <a:srgbClr val="600000"/>
                </a:solidFill>
              </a:rPr>
              <a:t>W.L = 500 kg\m </a:t>
            </a:r>
          </a:p>
          <a:p>
            <a:r>
              <a:rPr lang="en-US" dirty="0" smtClean="0">
                <a:solidFill>
                  <a:srgbClr val="600000"/>
                </a:solidFill>
              </a:rPr>
              <a:t>Wu = 1.2*W.D +1.6*W.L </a:t>
            </a:r>
          </a:p>
          <a:p>
            <a:r>
              <a:rPr lang="en-US" dirty="0" smtClean="0">
                <a:solidFill>
                  <a:srgbClr val="600000"/>
                </a:solidFill>
              </a:rPr>
              <a:t>Wu= (1.2*985.3+ 1.6* 500)\2 = 1982.3 kg\m = 1.98 t\m </a:t>
            </a:r>
          </a:p>
          <a:p>
            <a:r>
              <a:rPr lang="en-US" dirty="0" err="1" smtClean="0">
                <a:solidFill>
                  <a:srgbClr val="600000"/>
                </a:solidFill>
              </a:rPr>
              <a:t>Ln</a:t>
            </a:r>
            <a:r>
              <a:rPr lang="en-US" dirty="0" smtClean="0">
                <a:solidFill>
                  <a:srgbClr val="600000"/>
                </a:solidFill>
              </a:rPr>
              <a:t> = 2.7 m </a:t>
            </a:r>
          </a:p>
          <a:p>
            <a:r>
              <a:rPr lang="en-US" dirty="0" smtClean="0">
                <a:solidFill>
                  <a:srgbClr val="600000"/>
                </a:solidFill>
              </a:rPr>
              <a:t>Mu = Wu * </a:t>
            </a:r>
            <a:r>
              <a:rPr lang="en-US" dirty="0" err="1" smtClean="0">
                <a:solidFill>
                  <a:srgbClr val="600000"/>
                </a:solidFill>
              </a:rPr>
              <a:t>Ln</a:t>
            </a:r>
            <a:r>
              <a:rPr lang="en-US" dirty="0" smtClean="0">
                <a:solidFill>
                  <a:srgbClr val="600000"/>
                </a:solidFill>
              </a:rPr>
              <a:t> ² \8 = 1.98  * 2.7² \8 = 1.8 </a:t>
            </a:r>
            <a:r>
              <a:rPr lang="en-US" dirty="0" err="1" smtClean="0">
                <a:solidFill>
                  <a:srgbClr val="600000"/>
                </a:solidFill>
              </a:rPr>
              <a:t>t.m</a:t>
            </a:r>
            <a:endParaRPr lang="en-US" dirty="0" smtClean="0">
              <a:solidFill>
                <a:srgbClr val="600000"/>
              </a:solidFill>
            </a:endParaRPr>
          </a:p>
          <a:p>
            <a:endParaRPr lang="en-US" dirty="0">
              <a:solidFill>
                <a:srgbClr val="600000"/>
              </a:solidFill>
            </a:endParaRPr>
          </a:p>
        </p:txBody>
      </p:sp>
      <p:pic>
        <p:nvPicPr>
          <p:cNvPr id="6146" name="Picture 2" descr="strairs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14525" y="3657600"/>
            <a:ext cx="51720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Freeform 3"/>
          <p:cNvSpPr>
            <a:spLocks/>
          </p:cNvSpPr>
          <p:nvPr/>
        </p:nvSpPr>
        <p:spPr bwMode="auto">
          <a:xfrm>
            <a:off x="3429000" y="4724400"/>
            <a:ext cx="1601787" cy="930275"/>
          </a:xfrm>
          <a:custGeom>
            <a:avLst/>
            <a:gdLst/>
            <a:ahLst/>
            <a:cxnLst>
              <a:cxn ang="0">
                <a:pos x="2523" y="0"/>
              </a:cxn>
              <a:cxn ang="0">
                <a:pos x="1797" y="1221"/>
              </a:cxn>
              <a:cxn ang="0">
                <a:pos x="0" y="1451"/>
              </a:cxn>
            </a:cxnLst>
            <a:rect l="0" t="0" r="r" b="b"/>
            <a:pathLst>
              <a:path w="2523" h="1463">
                <a:moveTo>
                  <a:pt x="2523" y="0"/>
                </a:moveTo>
                <a:cubicBezTo>
                  <a:pt x="2370" y="489"/>
                  <a:pt x="2217" y="979"/>
                  <a:pt x="1797" y="1221"/>
                </a:cubicBezTo>
                <a:cubicBezTo>
                  <a:pt x="1377" y="1463"/>
                  <a:pt x="276" y="1457"/>
                  <a:pt x="0" y="1451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344987" y="5603875"/>
            <a:ext cx="642938" cy="3000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1.8t/m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stairs detaling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9700" y="1866900"/>
            <a:ext cx="60579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62200" y="1287959"/>
            <a:ext cx="4800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Columns Design</a:t>
            </a:r>
            <a:endParaRPr 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3962400" y="2133600"/>
            <a:ext cx="685800" cy="9144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en-US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200" y="2971800"/>
            <a:ext cx="3276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Tied Design</a:t>
            </a:r>
            <a:endParaRPr 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3962400" y="3733800"/>
            <a:ext cx="685800" cy="9144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en-US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438400" y="4733925"/>
          <a:ext cx="3533775" cy="1122363"/>
        </p:xfrm>
        <a:graphic>
          <a:graphicData uri="http://schemas.openxmlformats.org/presentationml/2006/ole">
            <p:oleObj spid="_x0000_s1026" name="Equation" r:id="rId5" imgW="2120760" imgH="6728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33600" y="1066800"/>
            <a:ext cx="48006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max. ultimate axial 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force </a:t>
            </a:r>
            <a:r>
              <a:rPr lang="en-US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Pu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= 109 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ton ( 4 stories )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Down Arrow 3"/>
          <p:cNvSpPr/>
          <p:nvPr/>
        </p:nvSpPr>
        <p:spPr>
          <a:xfrm rot="2528801">
            <a:off x="3253084" y="2115582"/>
            <a:ext cx="685800" cy="1329737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column</a:t>
            </a:r>
            <a:r>
              <a:rPr lang="en-US" b="1" dirty="0" smtClean="0">
                <a:solidFill>
                  <a:srgbClr val="800000"/>
                </a:solidFill>
              </a:rPr>
              <a:t>1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15" name="Down Arrow 14"/>
          <p:cNvSpPr/>
          <p:nvPr/>
        </p:nvSpPr>
        <p:spPr>
          <a:xfrm rot="19071199" flipH="1">
            <a:off x="4853284" y="2115582"/>
            <a:ext cx="685800" cy="1329737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column</a:t>
            </a:r>
            <a:r>
              <a:rPr lang="en-US" b="1" dirty="0" smtClean="0">
                <a:solidFill>
                  <a:srgbClr val="800000"/>
                </a:solidFill>
              </a:rPr>
              <a:t>2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1752600" y="32004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Ag = 750 cm</a:t>
            </a:r>
            <a:r>
              <a:rPr lang="en-US" sz="2800" b="1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en-US" sz="2800" b="1" spc="50" baseline="300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53000" y="32004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Ag = 1250 cm</a:t>
            </a:r>
            <a:r>
              <a:rPr lang="en-US" sz="2800" b="1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en-US" sz="2800" b="1" spc="50" baseline="300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Down Arrow 25"/>
          <p:cNvSpPr/>
          <p:nvPr/>
        </p:nvSpPr>
        <p:spPr>
          <a:xfrm>
            <a:off x="2590800" y="3733800"/>
            <a:ext cx="381000" cy="533400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5943600" y="3733800"/>
            <a:ext cx="381000" cy="533400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76400" y="43434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25cm X 30cm</a:t>
            </a:r>
            <a:endParaRPr lang="en-US" sz="2800" b="1" spc="50" baseline="300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29200" y="43434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25cm X 50cm</a:t>
            </a:r>
            <a:endParaRPr lang="en-US" sz="2800" b="1" spc="50" baseline="300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09800" y="488698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 Ø14</a:t>
            </a:r>
            <a:endParaRPr lang="en-US" sz="2800" b="1" spc="50" baseline="300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38800" y="48768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 Ø16</a:t>
            </a:r>
            <a:endParaRPr lang="en-US" sz="2800" b="1" spc="50" baseline="300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5" cy="180975"/>
          </a:xfrm>
          <a:prstGeom prst="rect">
            <a:avLst/>
          </a:prstGeom>
          <a:noFill/>
        </p:spPr>
      </p:pic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4800600" y="53340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b="1" dirty="0" smtClean="0">
                <a:solidFill>
                  <a:srgbClr val="800000"/>
                </a:solidFill>
              </a:rPr>
              <a:t>تم زيادة الأبعاد لضرورات</a:t>
            </a:r>
          </a:p>
          <a:p>
            <a:pPr algn="r"/>
            <a:r>
              <a:rPr lang="ar-SA" b="1" dirty="0" smtClean="0">
                <a:solidFill>
                  <a:srgbClr val="800000"/>
                </a:solidFill>
              </a:rPr>
              <a:t>التشــــــــــــكيل المعماري </a:t>
            </a:r>
            <a:endParaRPr lang="en-US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5" cy="180975"/>
          </a:xfrm>
          <a:prstGeom prst="rect">
            <a:avLst/>
          </a:prstGeom>
          <a:noFill/>
        </p:spPr>
      </p:pic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pic>
        <p:nvPicPr>
          <p:cNvPr id="32" name="Picture 31" descr="c1.jpg"/>
          <p:cNvPicPr/>
          <p:nvPr/>
        </p:nvPicPr>
        <p:blipFill>
          <a:blip r:embed="rId7"/>
          <a:stretch>
            <a:fillRect/>
          </a:stretch>
        </p:blipFill>
        <p:spPr>
          <a:xfrm>
            <a:off x="1295400" y="1629727"/>
            <a:ext cx="3129865" cy="1723073"/>
          </a:xfrm>
          <a:prstGeom prst="rect">
            <a:avLst/>
          </a:prstGeom>
        </p:spPr>
      </p:pic>
      <p:pic>
        <p:nvPicPr>
          <p:cNvPr id="33" name="Picture 32" descr="c2.jpg"/>
          <p:cNvPicPr/>
          <p:nvPr/>
        </p:nvPicPr>
        <p:blipFill>
          <a:blip r:embed="rId8"/>
          <a:stretch>
            <a:fillRect/>
          </a:stretch>
        </p:blipFill>
        <p:spPr>
          <a:xfrm>
            <a:off x="4724400" y="1357409"/>
            <a:ext cx="2943225" cy="2300191"/>
          </a:xfrm>
          <a:prstGeom prst="rect">
            <a:avLst/>
          </a:prstGeom>
        </p:spPr>
      </p:pic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1447800" y="4050131"/>
          <a:ext cx="6096000" cy="1207669"/>
        </p:xfrm>
        <a:graphic>
          <a:graphicData uri="http://schemas.openxmlformats.org/drawingml/2006/table">
            <a:tbl>
              <a:tblPr/>
              <a:tblGrid>
                <a:gridCol w="381841"/>
                <a:gridCol w="504636"/>
                <a:gridCol w="685183"/>
                <a:gridCol w="685183"/>
                <a:gridCol w="560706"/>
                <a:gridCol w="783307"/>
                <a:gridCol w="482207"/>
                <a:gridCol w="661634"/>
                <a:gridCol w="621263"/>
                <a:gridCol w="730040"/>
              </a:tblGrid>
              <a:tr h="250587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FFFFFF"/>
                          </a:solidFill>
                          <a:latin typeface="Times New Roman"/>
                          <a:ea typeface="SimSun"/>
                        </a:rPr>
                        <a:t>Col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FFFFFF"/>
                          </a:solidFill>
                          <a:latin typeface="Times New Roman"/>
                          <a:ea typeface="SimSun"/>
                        </a:rPr>
                        <a:t>P</a:t>
                      </a:r>
                      <a:r>
                        <a:rPr lang="en-US" sz="1200" b="1" i="1" baseline="-25000">
                          <a:solidFill>
                            <a:srgbClr val="FFFFFF"/>
                          </a:solidFill>
                          <a:latin typeface="Times New Roman"/>
                          <a:ea typeface="SimSun"/>
                        </a:rPr>
                        <a:t>u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FFFFFF"/>
                          </a:solidFill>
                          <a:latin typeface="Times New Roman"/>
                          <a:ea typeface="SimSun"/>
                        </a:rPr>
                        <a:t>f</a:t>
                      </a:r>
                      <a:r>
                        <a:rPr lang="en-US" sz="1200" b="1" i="1" baseline="-25000">
                          <a:solidFill>
                            <a:srgbClr val="FFFFFF"/>
                          </a:solidFill>
                          <a:latin typeface="Times New Roman"/>
                          <a:ea typeface="SimSun"/>
                        </a:rPr>
                        <a:t>y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FFFFFF"/>
                          </a:solidFill>
                          <a:latin typeface="Times New Roman"/>
                          <a:ea typeface="SimSun"/>
                        </a:rPr>
                        <a:t>f</a:t>
                      </a:r>
                      <a:r>
                        <a:rPr lang="en-US" sz="1200" b="1" i="1" baseline="-25000">
                          <a:solidFill>
                            <a:srgbClr val="FFFFFF"/>
                          </a:solidFill>
                          <a:latin typeface="Times New Roman"/>
                          <a:ea typeface="SimSun"/>
                        </a:rPr>
                        <a:t>c</a:t>
                      </a:r>
                      <a:r>
                        <a:rPr lang="en-US" sz="1200" b="1" i="1" baseline="30000">
                          <a:solidFill>
                            <a:srgbClr val="FFFFFF"/>
                          </a:solidFill>
                          <a:latin typeface="Times New Roman"/>
                          <a:ea typeface="SimSun"/>
                        </a:rPr>
                        <a:t>'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FFFFFF"/>
                          </a:solidFill>
                          <a:latin typeface="Times New Roman"/>
                          <a:ea typeface="SimSun"/>
                        </a:rPr>
                        <a:t>A</a:t>
                      </a:r>
                      <a:r>
                        <a:rPr lang="en-US" sz="1200" b="1" i="1" baseline="-25000">
                          <a:solidFill>
                            <a:srgbClr val="FFFFFF"/>
                          </a:solidFill>
                          <a:latin typeface="Times New Roman"/>
                          <a:ea typeface="SimSun"/>
                        </a:rPr>
                        <a:t>g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FFFFFF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h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FFFFFF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b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FFFFFF"/>
                          </a:solidFill>
                          <a:latin typeface="Times New Roman"/>
                          <a:ea typeface="SimSun"/>
                        </a:rPr>
                        <a:t>A</a:t>
                      </a:r>
                      <a:r>
                        <a:rPr lang="en-US" sz="1200" b="1" i="1" baseline="-25000">
                          <a:solidFill>
                            <a:srgbClr val="FFFFFF"/>
                          </a:solidFill>
                          <a:latin typeface="Times New Roman"/>
                          <a:ea typeface="SimSun"/>
                        </a:rPr>
                        <a:t>s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FFFFFF"/>
                          </a:solidFill>
                          <a:latin typeface="Times New Roman"/>
                          <a:ea typeface="SimSun"/>
                        </a:rPr>
                        <a:t>Bars #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336272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latin typeface="Times New Roman"/>
                          <a:ea typeface="SimSun"/>
                        </a:rPr>
                        <a:t>#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Times New Roman"/>
                          <a:ea typeface="SimSun"/>
                        </a:rPr>
                        <a:t>(ton)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Times New Roman"/>
                          <a:ea typeface="SimSun"/>
                        </a:rPr>
                        <a:t>(kg/cm</a:t>
                      </a:r>
                      <a:r>
                        <a:rPr lang="en-US" sz="1200" i="1" baseline="30000">
                          <a:latin typeface="Times New Roman"/>
                          <a:ea typeface="SimSun"/>
                        </a:rPr>
                        <a:t>2</a:t>
                      </a:r>
                      <a:r>
                        <a:rPr lang="en-US" sz="1200" i="1">
                          <a:latin typeface="Times New Roman"/>
                          <a:ea typeface="SimSun"/>
                        </a:rPr>
                        <a:t>)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Times New Roman"/>
                          <a:ea typeface="SimSun"/>
                        </a:rPr>
                        <a:t>(kg/cm</a:t>
                      </a:r>
                      <a:r>
                        <a:rPr lang="en-US" sz="1200" i="1" baseline="30000">
                          <a:latin typeface="Times New Roman"/>
                          <a:ea typeface="SimSun"/>
                        </a:rPr>
                        <a:t>2</a:t>
                      </a:r>
                      <a:r>
                        <a:rPr lang="en-US" sz="1200" i="1">
                          <a:latin typeface="Times New Roman"/>
                          <a:ea typeface="SimSun"/>
                        </a:rPr>
                        <a:t>)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Times New Roman"/>
                          <a:ea typeface="SimSun"/>
                        </a:rPr>
                        <a:t>(%)</a:t>
                      </a:r>
                      <a:r>
                        <a:rPr lang="en-US" sz="1200" i="1">
                          <a:latin typeface="Cambria Math"/>
                          <a:ea typeface="SimSun"/>
                        </a:rPr>
                        <a:t/>
                      </a:r>
                      <a:br>
                        <a:rPr lang="en-US" sz="1200" i="1">
                          <a:latin typeface="Cambria Math"/>
                          <a:ea typeface="SimSun"/>
                        </a:rPr>
                      </a:b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Times New Roman"/>
                          <a:ea typeface="SimSun"/>
                        </a:rPr>
                        <a:t>(cm</a:t>
                      </a:r>
                      <a:r>
                        <a:rPr lang="en-US" sz="1200" i="1" baseline="30000">
                          <a:latin typeface="Times New Roman"/>
                          <a:ea typeface="SimSun"/>
                        </a:rPr>
                        <a:t>2</a:t>
                      </a:r>
                      <a:r>
                        <a:rPr lang="en-US" sz="1200" i="1">
                          <a:latin typeface="Times New Roman"/>
                          <a:ea typeface="SimSun"/>
                        </a:rPr>
                        <a:t>)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Times New Roman"/>
                          <a:ea typeface="SimSun"/>
                        </a:rPr>
                        <a:t>(cm)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Times New Roman"/>
                          <a:ea typeface="SimSun"/>
                        </a:rPr>
                        <a:t>(cm)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Times New Roman"/>
                          <a:ea typeface="SimSun"/>
                        </a:rPr>
                        <a:t>(cm</a:t>
                      </a:r>
                      <a:r>
                        <a:rPr lang="en-US" sz="1200" i="1" baseline="30000">
                          <a:latin typeface="Times New Roman"/>
                          <a:ea typeface="SimSun"/>
                        </a:rPr>
                        <a:t>2</a:t>
                      </a:r>
                      <a:r>
                        <a:rPr lang="en-US" sz="1200" i="1">
                          <a:latin typeface="Times New Roman"/>
                          <a:ea typeface="SimSun"/>
                        </a:rPr>
                        <a:t>)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Times New Roman"/>
                          <a:ea typeface="SimSun"/>
                        </a:rPr>
                        <a:t>Ømm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40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SimSun"/>
                          <a:cs typeface="Times New Roman"/>
                        </a:rPr>
                        <a:t>C</a:t>
                      </a:r>
                      <a:r>
                        <a:rPr lang="en-US" sz="1200" b="1">
                          <a:latin typeface="Times New Roman"/>
                          <a:ea typeface="SimSun"/>
                        </a:rPr>
                        <a:t>1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  <a:cs typeface="Times New Roman"/>
                        </a:rPr>
                        <a:t>109.7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</a:rPr>
                        <a:t>4200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</a:rPr>
                        <a:t>300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</a:rPr>
                        <a:t>0.01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  <a:cs typeface="Times New Roman"/>
                        </a:rPr>
                        <a:t>750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  <a:cs typeface="Times New Roman"/>
                        </a:rPr>
                        <a:t>30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  <a:cs typeface="Times New Roman"/>
                        </a:rPr>
                        <a:t>25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  <a:cs typeface="Times New Roman"/>
                        </a:rPr>
                        <a:t>7.5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</a:rPr>
                        <a:t>6</a:t>
                      </a:r>
                      <a:r>
                        <a:rPr lang="en-US" sz="1200" i="1">
                          <a:latin typeface="Times New Roman"/>
                          <a:ea typeface="SimSun"/>
                        </a:rPr>
                        <a:t> Ø14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40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SimSun"/>
                          <a:cs typeface="Times New Roman"/>
                        </a:rPr>
                        <a:t>C</a:t>
                      </a:r>
                      <a:r>
                        <a:rPr lang="en-US" sz="1200" b="1">
                          <a:latin typeface="Times New Roman"/>
                          <a:ea typeface="SimSun"/>
                        </a:rPr>
                        <a:t>2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  <a:cs typeface="Times New Roman"/>
                        </a:rPr>
                        <a:t>109.7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</a:rPr>
                        <a:t>4200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</a:rPr>
                        <a:t>300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</a:rPr>
                        <a:t>0.01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</a:rPr>
                        <a:t>1250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</a:rPr>
                        <a:t>50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</a:rPr>
                        <a:t>25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SimSun"/>
                        </a:rPr>
                        <a:t>12.5</a:t>
                      </a:r>
                      <a:endParaRPr lang="en-US" sz="100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SimSun"/>
                        </a:rPr>
                        <a:t>8</a:t>
                      </a:r>
                      <a:r>
                        <a:rPr lang="en-US" sz="1200" i="1" dirty="0">
                          <a:latin typeface="Times New Roman"/>
                          <a:ea typeface="SimSun"/>
                        </a:rPr>
                        <a:t> Ø16</a:t>
                      </a:r>
                      <a:endParaRPr lang="en-US" sz="1000" dirty="0">
                        <a:latin typeface="Times New Roman"/>
                        <a:ea typeface="SimSun"/>
                      </a:endParaRPr>
                    </a:p>
                  </a:txBody>
                  <a:tcPr marL="58201" marR="58201" marT="0" marB="0" anchor="ctr">
                    <a:lnL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24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pic>
        <p:nvPicPr>
          <p:cNvPr id="94209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524000" y="1371600"/>
            <a:ext cx="609814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موقع القرية نسبة إلى مدينة نابلس</a:t>
            </a: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 descr="site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514350" y="2286000"/>
            <a:ext cx="8115300" cy="352806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5" cy="180975"/>
          </a:xfrm>
          <a:prstGeom prst="rect">
            <a:avLst/>
          </a:prstGeom>
          <a:noFill/>
        </p:spPr>
      </p:pic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pic>
        <p:nvPicPr>
          <p:cNvPr id="94209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graphicFrame>
        <p:nvGraphicFramePr>
          <p:cNvPr id="18" name="Diagram 17"/>
          <p:cNvGraphicFramePr/>
          <p:nvPr/>
        </p:nvGraphicFramePr>
        <p:xfrm>
          <a:off x="1524000" y="990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438400" y="1948359"/>
            <a:ext cx="4800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Footing Design</a:t>
            </a:r>
            <a:endParaRPr 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09800" y="441960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800000"/>
                </a:solidFill>
              </a:rPr>
              <a:t>Bearing </a:t>
            </a:r>
            <a:r>
              <a:rPr lang="en-US" sz="2800" b="1" i="1" dirty="0" smtClean="0">
                <a:solidFill>
                  <a:srgbClr val="800000"/>
                </a:solidFill>
              </a:rPr>
              <a:t>capacity =</a:t>
            </a:r>
            <a:r>
              <a:rPr lang="en-US" sz="2800" b="1" i="1" dirty="0" smtClean="0">
                <a:solidFill>
                  <a:srgbClr val="800000"/>
                </a:solidFill>
              </a:rPr>
              <a:t> </a:t>
            </a:r>
            <a:r>
              <a:rPr lang="en-US" sz="2800" b="1" i="1" dirty="0" smtClean="0">
                <a:solidFill>
                  <a:srgbClr val="800000"/>
                </a:solidFill>
              </a:rPr>
              <a:t>(3.0 kg/cm</a:t>
            </a:r>
            <a:r>
              <a:rPr lang="en-US" sz="2800" b="1" i="1" baseline="30000" dirty="0" smtClean="0">
                <a:solidFill>
                  <a:srgbClr val="800000"/>
                </a:solidFill>
              </a:rPr>
              <a:t>2</a:t>
            </a:r>
            <a:r>
              <a:rPr lang="en-US" sz="2800" b="1" i="1" dirty="0" smtClean="0">
                <a:solidFill>
                  <a:srgbClr val="800000"/>
                </a:solidFill>
              </a:rPr>
              <a:t>)</a:t>
            </a:r>
            <a:endParaRPr lang="en-US" sz="28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5" cy="180975"/>
          </a:xfrm>
          <a:prstGeom prst="rect">
            <a:avLst/>
          </a:prstGeom>
          <a:noFill/>
        </p:spPr>
      </p:pic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pic>
        <p:nvPicPr>
          <p:cNvPr id="94209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514600" y="1524000"/>
            <a:ext cx="4800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Single Footing</a:t>
            </a:r>
            <a:endParaRPr 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1066800" y="2590800"/>
          <a:ext cx="6934199" cy="160020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740146"/>
                <a:gridCol w="1051019"/>
                <a:gridCol w="869635"/>
                <a:gridCol w="683469"/>
                <a:gridCol w="740780"/>
                <a:gridCol w="683795"/>
                <a:gridCol w="683795"/>
                <a:gridCol w="740780"/>
                <a:gridCol w="740780"/>
              </a:tblGrid>
              <a:tr h="414798">
                <a:tc rowSpan="2"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dirty="0"/>
                        <a:t>Footing</a:t>
                      </a:r>
                    </a:p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dirty="0"/>
                        <a:t>No.</a:t>
                      </a:r>
                      <a:endParaRPr lang="en-US" sz="1400" b="1" dirty="0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Column No.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dirty="0" err="1" smtClean="0"/>
                        <a:t>P</a:t>
                      </a:r>
                      <a:r>
                        <a:rPr lang="en-US" sz="1400" baseline="-25000" dirty="0" err="1" smtClean="0"/>
                        <a:t>u</a:t>
                      </a:r>
                      <a:r>
                        <a:rPr lang="en-US" sz="1400" baseline="-25000" dirty="0" smtClean="0"/>
                        <a:t>(ton</a:t>
                      </a:r>
                      <a:r>
                        <a:rPr lang="en-US" sz="1400" baseline="-25000" dirty="0"/>
                        <a:t>)</a:t>
                      </a:r>
                      <a:endParaRPr lang="en-US" sz="1400" b="1" dirty="0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 gridSpan="4"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dirty="0"/>
                        <a:t>Footing dimension</a:t>
                      </a:r>
                      <a:endParaRPr lang="en-US" sz="1400" b="1" dirty="0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Reinforcement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4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long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dirty="0"/>
                        <a:t>short</a:t>
                      </a:r>
                      <a:endParaRPr lang="en-US" sz="1400" b="1" dirty="0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depth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d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long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short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</a:tr>
              <a:tr h="257099"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F1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C1 (30</a:t>
                      </a:r>
                      <a:r>
                        <a:rPr lang="ar-SA" sz="1400"/>
                        <a:t>×</a:t>
                      </a:r>
                      <a:r>
                        <a:rPr lang="en-US" sz="1400"/>
                        <a:t>25)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109.772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170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165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40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33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9 Ø14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9 Ø14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</a:tr>
              <a:tr h="257099"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F2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C2 (50</a:t>
                      </a:r>
                      <a:r>
                        <a:rPr lang="ar-SA" sz="1400"/>
                        <a:t>×</a:t>
                      </a:r>
                      <a:r>
                        <a:rPr lang="en-US" sz="1400"/>
                        <a:t>25)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60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135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110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30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23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5 Ø14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4 Ø14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</a:tr>
              <a:tr h="257099"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F3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C2(50</a:t>
                      </a:r>
                      <a:r>
                        <a:rPr lang="ar-SA" sz="1400"/>
                        <a:t>×</a:t>
                      </a:r>
                      <a:r>
                        <a:rPr lang="en-US" sz="1400"/>
                        <a:t>25)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105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dirty="0"/>
                        <a:t>175</a:t>
                      </a:r>
                      <a:endParaRPr lang="en-US" sz="1400" b="1" dirty="0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150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35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28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/>
                        <a:t>9 Ø14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dirty="0"/>
                        <a:t>8 Ø14</a:t>
                      </a:r>
                      <a:endParaRPr lang="en-US" sz="1400" b="1" dirty="0">
                        <a:latin typeface="Times New Roman"/>
                        <a:ea typeface="Times New Roman"/>
                      </a:endParaRPr>
                    </a:p>
                  </a:txBody>
                  <a:tcPr marL="62169" marR="62169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5" cy="180975"/>
          </a:xfrm>
          <a:prstGeom prst="rect">
            <a:avLst/>
          </a:prstGeom>
          <a:noFill/>
        </p:spPr>
      </p:pic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pic>
        <p:nvPicPr>
          <p:cNvPr id="94209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219200" y="1676400"/>
            <a:ext cx="4800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Single Footing</a:t>
            </a:r>
            <a:endParaRPr 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" name="Picture 15" descr="6.jpg"/>
          <p:cNvPicPr/>
          <p:nvPr/>
        </p:nvPicPr>
        <p:blipFill>
          <a:blip r:embed="rId7"/>
          <a:stretch>
            <a:fillRect/>
          </a:stretch>
        </p:blipFill>
        <p:spPr>
          <a:xfrm>
            <a:off x="5181600" y="990600"/>
            <a:ext cx="2785933" cy="531130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219200" y="2438400"/>
            <a:ext cx="5105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800000"/>
                </a:solidFill>
              </a:rPr>
              <a:t>F1 </a:t>
            </a:r>
          </a:p>
          <a:p>
            <a:r>
              <a:rPr lang="en-US" sz="2800" b="1" dirty="0" err="1" smtClean="0">
                <a:solidFill>
                  <a:srgbClr val="800000"/>
                </a:solidFill>
              </a:rPr>
              <a:t>Pu</a:t>
            </a:r>
            <a:r>
              <a:rPr lang="en-US" sz="2800" b="1" dirty="0" smtClean="0">
                <a:solidFill>
                  <a:srgbClr val="800000"/>
                </a:solidFill>
              </a:rPr>
              <a:t> = 109 t</a:t>
            </a:r>
          </a:p>
          <a:p>
            <a:r>
              <a:rPr lang="en-US" sz="2800" b="1" dirty="0" smtClean="0">
                <a:solidFill>
                  <a:srgbClr val="800000"/>
                </a:solidFill>
              </a:rPr>
              <a:t>Pa = 78.5 t  </a:t>
            </a:r>
            <a:endParaRPr lang="en-US" sz="28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5" cy="180975"/>
          </a:xfrm>
          <a:prstGeom prst="rect">
            <a:avLst/>
          </a:prstGeom>
          <a:noFill/>
        </p:spPr>
      </p:pic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pic>
        <p:nvPicPr>
          <p:cNvPr id="94209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286000" y="5334000"/>
            <a:ext cx="4800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Cmbined</a:t>
            </a:r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Footing</a:t>
            </a:r>
            <a:endParaRPr 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" name="Picture 18" descr="4.jpg"/>
          <p:cNvPicPr/>
          <p:nvPr/>
        </p:nvPicPr>
        <p:blipFill>
          <a:blip r:embed="rId7"/>
          <a:stretch>
            <a:fillRect/>
          </a:stretch>
        </p:blipFill>
        <p:spPr>
          <a:xfrm>
            <a:off x="2438400" y="1219200"/>
            <a:ext cx="3948840" cy="4144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5" cy="180975"/>
          </a:xfrm>
          <a:prstGeom prst="rect">
            <a:avLst/>
          </a:prstGeom>
          <a:noFill/>
        </p:spPr>
      </p:pic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pic>
        <p:nvPicPr>
          <p:cNvPr id="94209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286000" y="5478959"/>
            <a:ext cx="4800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Cmbined</a:t>
            </a:r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Footing</a:t>
            </a:r>
            <a:endParaRPr 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" name="Picture 15" descr="5.jpg"/>
          <p:cNvPicPr/>
          <p:nvPr/>
        </p:nvPicPr>
        <p:blipFill>
          <a:blip r:embed="rId7"/>
          <a:stretch>
            <a:fillRect/>
          </a:stretch>
        </p:blipFill>
        <p:spPr>
          <a:xfrm>
            <a:off x="2286000" y="1143000"/>
            <a:ext cx="4355802" cy="4391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95375" cy="2381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5" cy="180975"/>
          </a:xfrm>
          <a:prstGeom prst="rect">
            <a:avLst/>
          </a:prstGeom>
          <a:noFill/>
        </p:spPr>
      </p:pic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pic>
        <p:nvPicPr>
          <p:cNvPr id="94209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362200" y="4191000"/>
            <a:ext cx="4800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Cmbined</a:t>
            </a:r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Footing</a:t>
            </a:r>
            <a:endParaRPr 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1571624" y="2658110"/>
          <a:ext cx="6000752" cy="138049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077365"/>
                <a:gridCol w="410995"/>
                <a:gridCol w="410425"/>
                <a:gridCol w="410425"/>
                <a:gridCol w="666940"/>
                <a:gridCol w="666940"/>
                <a:gridCol w="1178831"/>
                <a:gridCol w="1178831"/>
              </a:tblGrid>
              <a:tr h="379730">
                <a:tc rowSpan="3"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Combined Footing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Footing dimension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Reinforcement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7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B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L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depth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d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Long.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Trans.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7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Left col.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Right col.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F4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360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120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55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46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11 Ø18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4 Ø16in71cm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3 Ø16in45cm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F5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510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170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70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62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14 Ø20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/>
                        <a:t>4 Ø16in71cm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1200"/>
                        </a:spcAft>
                      </a:pPr>
                      <a:r>
                        <a:rPr lang="en-US" sz="1400" b="1" dirty="0"/>
                        <a:t>5Ø16in45cm</a:t>
                      </a:r>
                      <a:endParaRPr lang="en-US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76400" y="2895600"/>
            <a:ext cx="530786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شكرا لاستماعكم </a:t>
            </a:r>
            <a:endParaRPr lang="en-US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503993" y="1295400"/>
            <a:ext cx="58112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مخطط الوضعية للمدرسة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 descr="9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828800" y="2190750"/>
            <a:ext cx="5199027" cy="4514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828800" y="1371600"/>
            <a:ext cx="50978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تحليل الحالة الدراسية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187714"/>
            <a:ext cx="67818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التحليل المعماري وتوزيع الفراغات </a:t>
            </a: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2895600"/>
            <a:ext cx="5867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Low" rtl="1"/>
            <a:r>
              <a:rPr lang="ar-SA" sz="3600" b="1" dirty="0" smtClean="0">
                <a:solidFill>
                  <a:srgbClr val="600000"/>
                </a:solidFill>
              </a:rPr>
              <a:t>لتصميم المبنى المدرسي استخدم نظام حرف </a:t>
            </a:r>
            <a:r>
              <a:rPr lang="en-US" sz="3600" b="1" dirty="0" smtClean="0">
                <a:solidFill>
                  <a:srgbClr val="600000"/>
                </a:solidFill>
              </a:rPr>
              <a:t>L</a:t>
            </a:r>
            <a:r>
              <a:rPr lang="ar-SA" sz="3600" b="1" dirty="0" smtClean="0">
                <a:solidFill>
                  <a:srgbClr val="600000"/>
                </a:solidFill>
              </a:rPr>
              <a:t> ، وقد أعطى ذلك مجالا واسعا لاستغلاله في توفير كافة الفراغات المعمارية المطلوبة وتوزيعها بشكل ممتاز مع توفر حلول إنشائية جيدة .</a:t>
            </a:r>
            <a:endParaRPr lang="en-US" sz="3600" b="1" dirty="0" smtClean="0">
              <a:solidFill>
                <a:srgbClr val="600000"/>
              </a:solidFill>
            </a:endParaRPr>
          </a:p>
          <a:p>
            <a:pPr algn="justLow" rtl="1"/>
            <a:endParaRPr lang="en-US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2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143000" y="1524000"/>
            <a:ext cx="6858000" cy="4332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47800" y="1219200"/>
            <a:ext cx="586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Low" rtl="1"/>
            <a:r>
              <a:rPr lang="ar-SA" sz="2000" b="1" dirty="0" smtClean="0">
                <a:solidFill>
                  <a:srgbClr val="600000"/>
                </a:solidFill>
              </a:rPr>
              <a:t>يحتوي المبنى على مطلع درج واحد في الجهة الغربية ، على أن الإمتداد الطولي الكبير للمبنى وضرورات الإخلاء الزلزالي والطوارىء كان يحتم ضرورة وجود مخرج آخر من الناحية الشرقية للمبنى .</a:t>
            </a:r>
            <a:endParaRPr lang="en-US" sz="2000" b="1" dirty="0" smtClean="0">
              <a:solidFill>
                <a:srgbClr val="600000"/>
              </a:solidFill>
            </a:endParaRPr>
          </a:p>
          <a:p>
            <a:pPr algn="justLow" rtl="1"/>
            <a:endParaRPr lang="en-US" sz="3600" b="1" dirty="0">
              <a:solidFill>
                <a:srgbClr val="600000"/>
              </a:solidFill>
            </a:endParaRPr>
          </a:p>
        </p:txBody>
      </p:sp>
      <p:pic>
        <p:nvPicPr>
          <p:cNvPr id="7" name="Picture 6" descr="11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600200" y="2243455"/>
            <a:ext cx="5486400" cy="32429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95600" y="5574268"/>
            <a:ext cx="3392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JO" b="1" dirty="0" smtClean="0">
                <a:solidFill>
                  <a:srgbClr val="600000"/>
                </a:solidFill>
              </a:rPr>
              <a:t>مطلع الدرج الوحيد في المبنى – قبل التعديل</a:t>
            </a:r>
            <a:endParaRPr lang="en-US" dirty="0">
              <a:solidFill>
                <a:srgbClr val="6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143000" y="1371600"/>
            <a:ext cx="6858000" cy="39925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16441" y="5562600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JO" b="1" dirty="0" smtClean="0">
                <a:solidFill>
                  <a:srgbClr val="600000"/>
                </a:solidFill>
              </a:rPr>
              <a:t>مطلعين درج في المبنى – بعد التعديل</a:t>
            </a:r>
            <a:endParaRPr lang="en-US" dirty="0">
              <a:solidFill>
                <a:srgbClr val="6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1441</Words>
  <Application>Microsoft Office PowerPoint</Application>
  <PresentationFormat>On-screen Show (4:3)</PresentationFormat>
  <Paragraphs>522</Paragraphs>
  <Slides>46</Slides>
  <Notes>45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Office Theme</vt:lpstr>
      <vt:lpstr>Microsoft Equation 3.0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</vt:vector>
  </TitlesOfParts>
  <Company>Moatasem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Moatasem</dc:creator>
  <cp:lastModifiedBy>Moatasem</cp:lastModifiedBy>
  <cp:revision>189</cp:revision>
  <dcterms:created xsi:type="dcterms:W3CDTF">2010-12-25T11:33:21Z</dcterms:created>
  <dcterms:modified xsi:type="dcterms:W3CDTF">2011-05-26T03:54:04Z</dcterms:modified>
</cp:coreProperties>
</file>