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49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308" r:id="rId23"/>
    <p:sldId id="309" r:id="rId24"/>
    <p:sldId id="310" r:id="rId25"/>
    <p:sldId id="311" r:id="rId26"/>
    <p:sldId id="278" r:id="rId27"/>
    <p:sldId id="279" r:id="rId28"/>
    <p:sldId id="280" r:id="rId29"/>
    <p:sldId id="281" r:id="rId30"/>
    <p:sldId id="282" r:id="rId31"/>
    <p:sldId id="283" r:id="rId32"/>
    <p:sldId id="285" r:id="rId33"/>
    <p:sldId id="284" r:id="rId34"/>
    <p:sldId id="287" r:id="rId35"/>
    <p:sldId id="288" r:id="rId36"/>
    <p:sldId id="290" r:id="rId37"/>
    <p:sldId id="303" r:id="rId38"/>
    <p:sldId id="292" r:id="rId39"/>
    <p:sldId id="304" r:id="rId40"/>
    <p:sldId id="294" r:id="rId41"/>
    <p:sldId id="295" r:id="rId42"/>
    <p:sldId id="296" r:id="rId43"/>
    <p:sldId id="297" r:id="rId44"/>
    <p:sldId id="298" r:id="rId45"/>
    <p:sldId id="299" r:id="rId46"/>
    <p:sldId id="301" r:id="rId47"/>
    <p:sldId id="305" r:id="rId4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66B0A7-B8B4-4FB7-B3BD-02BBEAE946CE}">
          <p14:sldIdLst>
            <p14:sldId id="256"/>
            <p14:sldId id="257"/>
            <p14:sldId id="258"/>
            <p14:sldId id="260"/>
            <p14:sldId id="259"/>
            <p14:sldId id="261"/>
            <p14:sldId id="263"/>
            <p14:sldId id="262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308"/>
            <p14:sldId id="309"/>
            <p14:sldId id="310"/>
            <p14:sldId id="311"/>
            <p14:sldId id="278"/>
            <p14:sldId id="279"/>
            <p14:sldId id="280"/>
            <p14:sldId id="281"/>
            <p14:sldId id="282"/>
            <p14:sldId id="283"/>
            <p14:sldId id="285"/>
            <p14:sldId id="284"/>
            <p14:sldId id="287"/>
            <p14:sldId id="288"/>
            <p14:sldId id="290"/>
            <p14:sldId id="303"/>
            <p14:sldId id="292"/>
            <p14:sldId id="304"/>
            <p14:sldId id="294"/>
            <p14:sldId id="295"/>
            <p14:sldId id="296"/>
            <p14:sldId id="297"/>
            <p14:sldId id="298"/>
            <p14:sldId id="299"/>
            <p14:sldId id="301"/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24" autoAdjust="0"/>
  </p:normalViewPr>
  <p:slideViewPr>
    <p:cSldViewPr>
      <p:cViewPr>
        <p:scale>
          <a:sx n="77" d="100"/>
          <a:sy n="77" d="100"/>
        </p:scale>
        <p:origin x="-115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69ED49-7DE3-4664-802B-F521D3CA1806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3" csCatId="accent1" phldr="1"/>
      <dgm:spPr/>
    </dgm:pt>
    <dgm:pt modelId="{4EBF8717-92B6-4B98-B73B-82E1524A440C}">
      <dgm:prSet phldrT="[Text]" custT="1"/>
      <dgm:spPr/>
      <dgm:t>
        <a:bodyPr/>
        <a:lstStyle/>
        <a:p>
          <a:pPr algn="ctr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income rate is low 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C5AF0599-5B01-4FB8-9C07-E8EFBE9AA947}" type="parTrans" cxnId="{4D1330FD-253A-4EA9-93BE-1109A843F7CC}">
      <dgm:prSet/>
      <dgm:spPr/>
      <dgm:t>
        <a:bodyPr/>
        <a:lstStyle/>
        <a:p>
          <a:pPr algn="ctr"/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19EF2D4F-2167-4FC0-AFF6-32090A62D53F}" type="sibTrans" cxnId="{4D1330FD-253A-4EA9-93BE-1109A843F7CC}">
      <dgm:prSet/>
      <dgm:spPr/>
      <dgm:t>
        <a:bodyPr/>
        <a:lstStyle/>
        <a:p>
          <a:pPr algn="ctr"/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481A5E41-6F52-4DFA-97AD-85BEB0EBDEEF}">
      <dgm:prSet phldrT="[Text]" custT="1"/>
      <dgm:spPr/>
      <dgm:t>
        <a:bodyPr/>
        <a:lstStyle/>
        <a:p>
          <a:pPr algn="ctr"/>
          <a:r>
            <a:rPr lang="en-US" sz="2000" smtClean="0">
              <a:latin typeface="Times New Roman" pitchFamily="18" charset="0"/>
              <a:cs typeface="Times New Roman" pitchFamily="18" charset="0"/>
            </a:rPr>
            <a:t>Israel control of electricity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B9DE9F71-46A5-4C80-A456-896AD81B3478}" type="parTrans" cxnId="{070E7B96-6A41-4A33-8C4E-69EB0103B688}">
      <dgm:prSet/>
      <dgm:spPr/>
      <dgm:t>
        <a:bodyPr/>
        <a:lstStyle/>
        <a:p>
          <a:pPr algn="ctr"/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117F5583-390A-4234-99D5-FF2FA3F6A2AC}" type="sibTrans" cxnId="{070E7B96-6A41-4A33-8C4E-69EB0103B688}">
      <dgm:prSet/>
      <dgm:spPr/>
      <dgm:t>
        <a:bodyPr/>
        <a:lstStyle/>
        <a:p>
          <a:pPr algn="ctr"/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2B1760C6-64F3-4F94-82F4-E89126BA76CB}">
      <dgm:prSet phldrT="[Text]"/>
      <dgm:spPr/>
      <dgm:t>
        <a:bodyPr/>
        <a:lstStyle/>
        <a:p>
          <a:pPr algn="ctr"/>
          <a:r>
            <a:rPr lang="en-US" smtClean="0">
              <a:latin typeface="Times New Roman" pitchFamily="18" charset="0"/>
              <a:cs typeface="Times New Roman" pitchFamily="18" charset="0"/>
            </a:rPr>
            <a:t>EXPENSIVE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5C8BE613-1B9B-4A28-B8D5-C08B67322051}" type="parTrans" cxnId="{76369B2D-C68F-4CAC-AEBB-EFF9532CD2E8}">
      <dgm:prSet/>
      <dgm:spPr/>
      <dgm:t>
        <a:bodyPr/>
        <a:lstStyle/>
        <a:p>
          <a:pPr algn="ctr"/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AD28AE4-2BF7-42D0-9184-458F5759E6DC}" type="sibTrans" cxnId="{76369B2D-C68F-4CAC-AEBB-EFF9532CD2E8}">
      <dgm:prSet/>
      <dgm:spPr/>
      <dgm:t>
        <a:bodyPr/>
        <a:lstStyle/>
        <a:p>
          <a:pPr algn="ctr"/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4CD8EAC0-B501-4012-A2C8-2BBE7E4B83AA}" type="pres">
      <dgm:prSet presAssocID="{4469ED49-7DE3-4664-802B-F521D3CA1806}" presName="linearFlow" presStyleCnt="0">
        <dgm:presLayoutVars>
          <dgm:dir/>
          <dgm:resizeHandles val="exact"/>
        </dgm:presLayoutVars>
      </dgm:prSet>
      <dgm:spPr/>
    </dgm:pt>
    <dgm:pt modelId="{AF81693F-6005-4291-B1DC-318C29A753AC}" type="pres">
      <dgm:prSet presAssocID="{4EBF8717-92B6-4B98-B73B-82E1524A440C}" presName="node" presStyleLbl="node1" presStyleIdx="0" presStyleCnt="3" custScaleX="1330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AB3249-83F5-4318-B432-C7D5AC61A46D}" type="pres">
      <dgm:prSet presAssocID="{19EF2D4F-2167-4FC0-AFF6-32090A62D53F}" presName="spacerL" presStyleCnt="0"/>
      <dgm:spPr/>
    </dgm:pt>
    <dgm:pt modelId="{8EB46198-6BF9-40E4-BF1A-38F74CAA90B6}" type="pres">
      <dgm:prSet presAssocID="{19EF2D4F-2167-4FC0-AFF6-32090A62D53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9786D94-F6A4-4499-872B-864CBD1CFA2F}" type="pres">
      <dgm:prSet presAssocID="{19EF2D4F-2167-4FC0-AFF6-32090A62D53F}" presName="spacerR" presStyleCnt="0"/>
      <dgm:spPr/>
    </dgm:pt>
    <dgm:pt modelId="{815BF58E-E419-4A10-AA02-B92F1957F535}" type="pres">
      <dgm:prSet presAssocID="{481A5E41-6F52-4DFA-97AD-85BEB0EBDEEF}" presName="node" presStyleLbl="node1" presStyleIdx="1" presStyleCnt="3" custScaleX="134201" custLinFactNeighborX="-5800" custLinFactNeighborY="-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BEF325-DFFC-4AF8-9C9E-6A6D6E854476}" type="pres">
      <dgm:prSet presAssocID="{117F5583-390A-4234-99D5-FF2FA3F6A2AC}" presName="spacerL" presStyleCnt="0"/>
      <dgm:spPr/>
    </dgm:pt>
    <dgm:pt modelId="{7F28C20D-4FC9-4FC3-A7B4-7A9FA7E7CEE8}" type="pres">
      <dgm:prSet presAssocID="{117F5583-390A-4234-99D5-FF2FA3F6A2A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DD6F526-3381-4F6A-8DD2-6A0437D4B5CF}" type="pres">
      <dgm:prSet presAssocID="{117F5583-390A-4234-99D5-FF2FA3F6A2AC}" presName="spacerR" presStyleCnt="0"/>
      <dgm:spPr/>
    </dgm:pt>
    <dgm:pt modelId="{0A83F5FF-65F5-4B67-A720-4AFB6A867B54}" type="pres">
      <dgm:prSet presAssocID="{2B1760C6-64F3-4F94-82F4-E89126BA76CB}" presName="node" presStyleLbl="node1" presStyleIdx="2" presStyleCnt="3" custScaleX="161944" custScaleY="1076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DEB7CC-8A5E-4466-BE49-EACA924F0FDE}" type="presOf" srcId="{4EBF8717-92B6-4B98-B73B-82E1524A440C}" destId="{AF81693F-6005-4291-B1DC-318C29A753AC}" srcOrd="0" destOrd="0" presId="urn:microsoft.com/office/officeart/2005/8/layout/equation1"/>
    <dgm:cxn modelId="{4D1330FD-253A-4EA9-93BE-1109A843F7CC}" srcId="{4469ED49-7DE3-4664-802B-F521D3CA1806}" destId="{4EBF8717-92B6-4B98-B73B-82E1524A440C}" srcOrd="0" destOrd="0" parTransId="{C5AF0599-5B01-4FB8-9C07-E8EFBE9AA947}" sibTransId="{19EF2D4F-2167-4FC0-AFF6-32090A62D53F}"/>
    <dgm:cxn modelId="{0119040C-6CEE-40BC-983A-ADF14D09041F}" type="presOf" srcId="{19EF2D4F-2167-4FC0-AFF6-32090A62D53F}" destId="{8EB46198-6BF9-40E4-BF1A-38F74CAA90B6}" srcOrd="0" destOrd="0" presId="urn:microsoft.com/office/officeart/2005/8/layout/equation1"/>
    <dgm:cxn modelId="{0E754843-460A-48BE-AC3D-E45A54E3A99D}" type="presOf" srcId="{117F5583-390A-4234-99D5-FF2FA3F6A2AC}" destId="{7F28C20D-4FC9-4FC3-A7B4-7A9FA7E7CEE8}" srcOrd="0" destOrd="0" presId="urn:microsoft.com/office/officeart/2005/8/layout/equation1"/>
    <dgm:cxn modelId="{48169070-B95B-49EB-98B2-5E13C31E9372}" type="presOf" srcId="{481A5E41-6F52-4DFA-97AD-85BEB0EBDEEF}" destId="{815BF58E-E419-4A10-AA02-B92F1957F535}" srcOrd="0" destOrd="0" presId="urn:microsoft.com/office/officeart/2005/8/layout/equation1"/>
    <dgm:cxn modelId="{9B2EB066-0D3D-43AC-A0DA-0FD114C81BA4}" type="presOf" srcId="{4469ED49-7DE3-4664-802B-F521D3CA1806}" destId="{4CD8EAC0-B501-4012-A2C8-2BBE7E4B83AA}" srcOrd="0" destOrd="0" presId="urn:microsoft.com/office/officeart/2005/8/layout/equation1"/>
    <dgm:cxn modelId="{070E7B96-6A41-4A33-8C4E-69EB0103B688}" srcId="{4469ED49-7DE3-4664-802B-F521D3CA1806}" destId="{481A5E41-6F52-4DFA-97AD-85BEB0EBDEEF}" srcOrd="1" destOrd="0" parTransId="{B9DE9F71-46A5-4C80-A456-896AD81B3478}" sibTransId="{117F5583-390A-4234-99D5-FF2FA3F6A2AC}"/>
    <dgm:cxn modelId="{68CCAE0D-79EB-4D8A-96CA-E2A1C2A70140}" type="presOf" srcId="{2B1760C6-64F3-4F94-82F4-E89126BA76CB}" destId="{0A83F5FF-65F5-4B67-A720-4AFB6A867B54}" srcOrd="0" destOrd="0" presId="urn:microsoft.com/office/officeart/2005/8/layout/equation1"/>
    <dgm:cxn modelId="{76369B2D-C68F-4CAC-AEBB-EFF9532CD2E8}" srcId="{4469ED49-7DE3-4664-802B-F521D3CA1806}" destId="{2B1760C6-64F3-4F94-82F4-E89126BA76CB}" srcOrd="2" destOrd="0" parTransId="{5C8BE613-1B9B-4A28-B8D5-C08B67322051}" sibTransId="{3AD28AE4-2BF7-42D0-9184-458F5759E6DC}"/>
    <dgm:cxn modelId="{49554004-BBFC-4571-9B17-51FC09FAA700}" type="presParOf" srcId="{4CD8EAC0-B501-4012-A2C8-2BBE7E4B83AA}" destId="{AF81693F-6005-4291-B1DC-318C29A753AC}" srcOrd="0" destOrd="0" presId="urn:microsoft.com/office/officeart/2005/8/layout/equation1"/>
    <dgm:cxn modelId="{E5CA7AB6-8959-4D9A-8FD4-8891E90E3CFB}" type="presParOf" srcId="{4CD8EAC0-B501-4012-A2C8-2BBE7E4B83AA}" destId="{47AB3249-83F5-4318-B432-C7D5AC61A46D}" srcOrd="1" destOrd="0" presId="urn:microsoft.com/office/officeart/2005/8/layout/equation1"/>
    <dgm:cxn modelId="{E6B29E74-683A-4FE3-83C6-AB4A6335A675}" type="presParOf" srcId="{4CD8EAC0-B501-4012-A2C8-2BBE7E4B83AA}" destId="{8EB46198-6BF9-40E4-BF1A-38F74CAA90B6}" srcOrd="2" destOrd="0" presId="urn:microsoft.com/office/officeart/2005/8/layout/equation1"/>
    <dgm:cxn modelId="{EADC5340-6B36-4E1D-BC83-7C6DE0C6F5E1}" type="presParOf" srcId="{4CD8EAC0-B501-4012-A2C8-2BBE7E4B83AA}" destId="{29786D94-F6A4-4499-872B-864CBD1CFA2F}" srcOrd="3" destOrd="0" presId="urn:microsoft.com/office/officeart/2005/8/layout/equation1"/>
    <dgm:cxn modelId="{8C5428FD-C70E-41A9-A59D-FCF11B9F85AE}" type="presParOf" srcId="{4CD8EAC0-B501-4012-A2C8-2BBE7E4B83AA}" destId="{815BF58E-E419-4A10-AA02-B92F1957F535}" srcOrd="4" destOrd="0" presId="urn:microsoft.com/office/officeart/2005/8/layout/equation1"/>
    <dgm:cxn modelId="{79F6BBD6-A0F3-4610-8B19-822C49578C42}" type="presParOf" srcId="{4CD8EAC0-B501-4012-A2C8-2BBE7E4B83AA}" destId="{E7BEF325-DFFC-4AF8-9C9E-6A6D6E854476}" srcOrd="5" destOrd="0" presId="urn:microsoft.com/office/officeart/2005/8/layout/equation1"/>
    <dgm:cxn modelId="{473F739D-6EDE-4279-85E6-3E760DD5414B}" type="presParOf" srcId="{4CD8EAC0-B501-4012-A2C8-2BBE7E4B83AA}" destId="{7F28C20D-4FC9-4FC3-A7B4-7A9FA7E7CEE8}" srcOrd="6" destOrd="0" presId="urn:microsoft.com/office/officeart/2005/8/layout/equation1"/>
    <dgm:cxn modelId="{5F34666C-4E6D-4D1E-B952-39C94F5187C5}" type="presParOf" srcId="{4CD8EAC0-B501-4012-A2C8-2BBE7E4B83AA}" destId="{ADD6F526-3381-4F6A-8DD2-6A0437D4B5CF}" srcOrd="7" destOrd="0" presId="urn:microsoft.com/office/officeart/2005/8/layout/equation1"/>
    <dgm:cxn modelId="{F974AB64-2E50-4570-9B71-F8E05C953911}" type="presParOf" srcId="{4CD8EAC0-B501-4012-A2C8-2BBE7E4B83AA}" destId="{0A83F5FF-65F5-4B67-A720-4AFB6A867B54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706A2E-C8B8-4A1E-B198-F228870C523B}" type="doc">
      <dgm:prSet loTypeId="urn:microsoft.com/office/officeart/2005/8/layout/radial6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rtl="1"/>
          <a:endParaRPr lang="ar-SA"/>
        </a:p>
      </dgm:t>
    </dgm:pt>
    <dgm:pt modelId="{A11CBB35-FED4-454C-9CD1-2E1F465782FB}">
      <dgm:prSet phldrT="[نص]" custT="1"/>
      <dgm:spPr/>
      <dgm:t>
        <a:bodyPr/>
        <a:lstStyle/>
        <a:p>
          <a:pPr rtl="1"/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Alternatives</a:t>
          </a:r>
          <a:endParaRPr lang="ar-SA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72B4F8A-6040-4B69-A025-4589C3592F58}" type="parTrans" cxnId="{CF43B06F-887A-4D3A-9D5C-8B0BAE722C0B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F1C28099-D2CF-4F75-B3B3-E9D226E116AE}" type="sibTrans" cxnId="{CF43B06F-887A-4D3A-9D5C-8B0BAE722C0B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73B0F809-2040-439B-B0CF-1313E36D1A1B}">
      <dgm:prSet phldrT="[نص]" custT="1"/>
      <dgm:spPr/>
      <dgm:t>
        <a:bodyPr/>
        <a:lstStyle/>
        <a:p>
          <a:pPr rtl="1"/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Solar panel</a:t>
          </a:r>
          <a:endParaRPr lang="ar-SA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CFC98A6-9E56-4E6F-831F-735475CB8936}" type="parTrans" cxnId="{D7C1D1EB-6696-4F15-BC77-350D42F268CE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7DAC2ACA-6C6E-461A-B259-CDEB16DB3715}" type="sibTrans" cxnId="{D7C1D1EB-6696-4F15-BC77-350D42F268CE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F09ED71D-56B0-4046-A3B4-A0B8341F9B55}">
      <dgm:prSet phldrT="[نص]" custT="1"/>
      <dgm:spPr/>
      <dgm:t>
        <a:bodyPr/>
        <a:lstStyle/>
        <a:p>
          <a:pPr rtl="1"/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Methane gas </a:t>
          </a:r>
          <a:endParaRPr lang="ar-SA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C33A87C-3316-498C-9F6B-5743341ACBF2}" type="parTrans" cxnId="{6DB3F227-76EF-41DE-973C-7083F2740861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46624DE9-A010-4F19-AF5B-CBC434925FCA}" type="sibTrans" cxnId="{6DB3F227-76EF-41DE-973C-7083F2740861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496648BD-B82F-4707-A859-7AA5F6024F74}">
      <dgm:prSet phldrT="[نص]" custT="1"/>
      <dgm:spPr/>
      <dgm:t>
        <a:bodyPr/>
        <a:lstStyle/>
        <a:p>
          <a:pPr rtl="1"/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Wind energy</a:t>
          </a:r>
          <a:endParaRPr lang="ar-SA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9CF9E30-E9E8-4CF9-8E95-2FEF24B0B54C}" type="parTrans" cxnId="{6D56F30A-3345-4E66-BB27-A09F74A5DE0E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B305BF80-2131-47A3-B348-E5F1B7F5E48D}" type="sibTrans" cxnId="{6D56F30A-3345-4E66-BB27-A09F74A5DE0E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DE5533B0-F961-473E-9E1E-EAEE907BE97F}">
      <dgm:prSet phldrT="[نص]" custT="1"/>
      <dgm:spPr/>
      <dgm:t>
        <a:bodyPr/>
        <a:lstStyle/>
        <a:p>
          <a:pPr rtl="1"/>
          <a:r>
            <a: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carbonization</a:t>
          </a:r>
          <a:endParaRPr lang="ar-SA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F9E3FC5-69BF-4619-9DBE-1955453753B4}" type="sibTrans" cxnId="{0F168DF0-A1CE-41B0-9058-532C8EF8C0F1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9333CC63-D39B-4324-B8F2-459A83F1BD5F}" type="parTrans" cxnId="{0F168DF0-A1CE-41B0-9058-532C8EF8C0F1}">
      <dgm:prSet/>
      <dgm:spPr/>
      <dgm:t>
        <a:bodyPr/>
        <a:lstStyle/>
        <a:p>
          <a:pPr rtl="1"/>
          <a:endParaRPr lang="ar-SA">
            <a:latin typeface="Times New Roman" pitchFamily="18" charset="0"/>
            <a:cs typeface="Times New Roman" pitchFamily="18" charset="0"/>
          </a:endParaRPr>
        </a:p>
      </dgm:t>
    </dgm:pt>
    <dgm:pt modelId="{BB30FF54-BD40-47BB-8ACF-0E34940A1143}" type="pres">
      <dgm:prSet presAssocID="{D2706A2E-C8B8-4A1E-B198-F228870C523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F9F7E24-E9D2-41C1-BB5C-B98210E14385}" type="pres">
      <dgm:prSet presAssocID="{A11CBB35-FED4-454C-9CD1-2E1F465782FB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C3672A3B-C9F7-4E91-8F4D-275D8AF8840B}" type="pres">
      <dgm:prSet presAssocID="{DE5533B0-F961-473E-9E1E-EAEE907BE97F}" presName="node" presStyleLbl="node1" presStyleIdx="0" presStyleCnt="4" custScaleX="158056" custScaleY="12568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232837-A33A-4808-8F94-EDCBDED265AA}" type="pres">
      <dgm:prSet presAssocID="{DE5533B0-F961-473E-9E1E-EAEE907BE97F}" presName="dummy" presStyleCnt="0"/>
      <dgm:spPr/>
      <dgm:t>
        <a:bodyPr/>
        <a:lstStyle/>
        <a:p>
          <a:pPr rtl="1"/>
          <a:endParaRPr lang="ar-SA"/>
        </a:p>
      </dgm:t>
    </dgm:pt>
    <dgm:pt modelId="{0812F6BC-9A7D-4BF8-A785-E4FF900038B1}" type="pres">
      <dgm:prSet presAssocID="{FF9E3FC5-69BF-4619-9DBE-1955453753B4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DC5F6E72-EBF6-4E6C-9194-176D1EF6D09F}" type="pres">
      <dgm:prSet presAssocID="{73B0F809-2040-439B-B0CF-1313E36D1A1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31591D-9D9F-4F4D-AB61-CF4AD8C46629}" type="pres">
      <dgm:prSet presAssocID="{73B0F809-2040-439B-B0CF-1313E36D1A1B}" presName="dummy" presStyleCnt="0"/>
      <dgm:spPr/>
      <dgm:t>
        <a:bodyPr/>
        <a:lstStyle/>
        <a:p>
          <a:pPr rtl="1"/>
          <a:endParaRPr lang="ar-SA"/>
        </a:p>
      </dgm:t>
    </dgm:pt>
    <dgm:pt modelId="{32C59EAD-03C8-460D-A168-C0015F71CF18}" type="pres">
      <dgm:prSet presAssocID="{7DAC2ACA-6C6E-461A-B259-CDEB16DB3715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BB87311A-483D-4812-AB76-C9F040DCC97F}" type="pres">
      <dgm:prSet presAssocID="{F09ED71D-56B0-4046-A3B4-A0B8341F9B55}" presName="node" presStyleLbl="node1" presStyleIdx="2" presStyleCnt="4" custScaleX="145898" custScaleY="1214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731EC6-4F75-459E-9B61-46EADB5B22C8}" type="pres">
      <dgm:prSet presAssocID="{F09ED71D-56B0-4046-A3B4-A0B8341F9B55}" presName="dummy" presStyleCnt="0"/>
      <dgm:spPr/>
      <dgm:t>
        <a:bodyPr/>
        <a:lstStyle/>
        <a:p>
          <a:pPr rtl="1"/>
          <a:endParaRPr lang="ar-SA"/>
        </a:p>
      </dgm:t>
    </dgm:pt>
    <dgm:pt modelId="{C45EE842-76F8-4FDC-AF19-92689A028796}" type="pres">
      <dgm:prSet presAssocID="{46624DE9-A010-4F19-AF5B-CBC434925FCA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D9E4D47B-C489-4968-9D49-9BA2AE57D037}" type="pres">
      <dgm:prSet presAssocID="{496648BD-B82F-4707-A859-7AA5F6024F7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6E8E52-9EDA-4FAD-A6CA-2B76C31332F0}" type="pres">
      <dgm:prSet presAssocID="{496648BD-B82F-4707-A859-7AA5F6024F74}" presName="dummy" presStyleCnt="0"/>
      <dgm:spPr/>
      <dgm:t>
        <a:bodyPr/>
        <a:lstStyle/>
        <a:p>
          <a:pPr rtl="1"/>
          <a:endParaRPr lang="ar-SA"/>
        </a:p>
      </dgm:t>
    </dgm:pt>
    <dgm:pt modelId="{2FB5D7FD-B200-4857-B38C-5A03E848E65F}" type="pres">
      <dgm:prSet presAssocID="{B305BF80-2131-47A3-B348-E5F1B7F5E48D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6DB3F227-76EF-41DE-973C-7083F2740861}" srcId="{A11CBB35-FED4-454C-9CD1-2E1F465782FB}" destId="{F09ED71D-56B0-4046-A3B4-A0B8341F9B55}" srcOrd="2" destOrd="0" parTransId="{6C33A87C-3316-498C-9F6B-5743341ACBF2}" sibTransId="{46624DE9-A010-4F19-AF5B-CBC434925FCA}"/>
    <dgm:cxn modelId="{CF43B06F-887A-4D3A-9D5C-8B0BAE722C0B}" srcId="{D2706A2E-C8B8-4A1E-B198-F228870C523B}" destId="{A11CBB35-FED4-454C-9CD1-2E1F465782FB}" srcOrd="0" destOrd="0" parTransId="{772B4F8A-6040-4B69-A025-4589C3592F58}" sibTransId="{F1C28099-D2CF-4F75-B3B3-E9D226E116AE}"/>
    <dgm:cxn modelId="{D1E1C2DE-441B-43B6-A416-A4B3E8CF0E56}" type="presOf" srcId="{7DAC2ACA-6C6E-461A-B259-CDEB16DB3715}" destId="{32C59EAD-03C8-460D-A168-C0015F71CF18}" srcOrd="0" destOrd="0" presId="urn:microsoft.com/office/officeart/2005/8/layout/radial6"/>
    <dgm:cxn modelId="{0F168DF0-A1CE-41B0-9058-532C8EF8C0F1}" srcId="{A11CBB35-FED4-454C-9CD1-2E1F465782FB}" destId="{DE5533B0-F961-473E-9E1E-EAEE907BE97F}" srcOrd="0" destOrd="0" parTransId="{9333CC63-D39B-4324-B8F2-459A83F1BD5F}" sibTransId="{FF9E3FC5-69BF-4619-9DBE-1955453753B4}"/>
    <dgm:cxn modelId="{18815723-6FEA-435F-90F7-FB34FEE80201}" type="presOf" srcId="{A11CBB35-FED4-454C-9CD1-2E1F465782FB}" destId="{6F9F7E24-E9D2-41C1-BB5C-B98210E14385}" srcOrd="0" destOrd="0" presId="urn:microsoft.com/office/officeart/2005/8/layout/radial6"/>
    <dgm:cxn modelId="{01A7ED03-3BE3-42F9-BCE9-5DCC4E27438D}" type="presOf" srcId="{D2706A2E-C8B8-4A1E-B198-F228870C523B}" destId="{BB30FF54-BD40-47BB-8ACF-0E34940A1143}" srcOrd="0" destOrd="0" presId="urn:microsoft.com/office/officeart/2005/8/layout/radial6"/>
    <dgm:cxn modelId="{4FEA4E81-6BB5-4F68-A908-D5D5FCD14296}" type="presOf" srcId="{46624DE9-A010-4F19-AF5B-CBC434925FCA}" destId="{C45EE842-76F8-4FDC-AF19-92689A028796}" srcOrd="0" destOrd="0" presId="urn:microsoft.com/office/officeart/2005/8/layout/radial6"/>
    <dgm:cxn modelId="{BEA7242D-8B7C-455A-8569-55A449DD106C}" type="presOf" srcId="{B305BF80-2131-47A3-B348-E5F1B7F5E48D}" destId="{2FB5D7FD-B200-4857-B38C-5A03E848E65F}" srcOrd="0" destOrd="0" presId="urn:microsoft.com/office/officeart/2005/8/layout/radial6"/>
    <dgm:cxn modelId="{2966197E-EA24-4AD9-B9CC-637977E5616F}" type="presOf" srcId="{73B0F809-2040-439B-B0CF-1313E36D1A1B}" destId="{DC5F6E72-EBF6-4E6C-9194-176D1EF6D09F}" srcOrd="0" destOrd="0" presId="urn:microsoft.com/office/officeart/2005/8/layout/radial6"/>
    <dgm:cxn modelId="{6D56F30A-3345-4E66-BB27-A09F74A5DE0E}" srcId="{A11CBB35-FED4-454C-9CD1-2E1F465782FB}" destId="{496648BD-B82F-4707-A859-7AA5F6024F74}" srcOrd="3" destOrd="0" parTransId="{C9CF9E30-E9E8-4CF9-8E95-2FEF24B0B54C}" sibTransId="{B305BF80-2131-47A3-B348-E5F1B7F5E48D}"/>
    <dgm:cxn modelId="{D7C1D1EB-6696-4F15-BC77-350D42F268CE}" srcId="{A11CBB35-FED4-454C-9CD1-2E1F465782FB}" destId="{73B0F809-2040-439B-B0CF-1313E36D1A1B}" srcOrd="1" destOrd="0" parTransId="{7CFC98A6-9E56-4E6F-831F-735475CB8936}" sibTransId="{7DAC2ACA-6C6E-461A-B259-CDEB16DB3715}"/>
    <dgm:cxn modelId="{3864AA1F-B6A7-4468-B4E0-6BB6D7E53B53}" type="presOf" srcId="{DE5533B0-F961-473E-9E1E-EAEE907BE97F}" destId="{C3672A3B-C9F7-4E91-8F4D-275D8AF8840B}" srcOrd="0" destOrd="0" presId="urn:microsoft.com/office/officeart/2005/8/layout/radial6"/>
    <dgm:cxn modelId="{F1CCB280-AB42-49A9-9A25-BD44B7A2DF1E}" type="presOf" srcId="{FF9E3FC5-69BF-4619-9DBE-1955453753B4}" destId="{0812F6BC-9A7D-4BF8-A785-E4FF900038B1}" srcOrd="0" destOrd="0" presId="urn:microsoft.com/office/officeart/2005/8/layout/radial6"/>
    <dgm:cxn modelId="{9BC23156-4ECA-4764-81CF-55C2B55685F7}" type="presOf" srcId="{F09ED71D-56B0-4046-A3B4-A0B8341F9B55}" destId="{BB87311A-483D-4812-AB76-C9F040DCC97F}" srcOrd="0" destOrd="0" presId="urn:microsoft.com/office/officeart/2005/8/layout/radial6"/>
    <dgm:cxn modelId="{C85390B3-3A93-4148-B89B-A6DDC150B96B}" type="presOf" srcId="{496648BD-B82F-4707-A859-7AA5F6024F74}" destId="{D9E4D47B-C489-4968-9D49-9BA2AE57D037}" srcOrd="0" destOrd="0" presId="urn:microsoft.com/office/officeart/2005/8/layout/radial6"/>
    <dgm:cxn modelId="{4B2CD6E8-852C-4E4C-9806-7931FC600AFA}" type="presParOf" srcId="{BB30FF54-BD40-47BB-8ACF-0E34940A1143}" destId="{6F9F7E24-E9D2-41C1-BB5C-B98210E14385}" srcOrd="0" destOrd="0" presId="urn:microsoft.com/office/officeart/2005/8/layout/radial6"/>
    <dgm:cxn modelId="{78095E8E-52F9-4414-9C91-EE7268780B5F}" type="presParOf" srcId="{BB30FF54-BD40-47BB-8ACF-0E34940A1143}" destId="{C3672A3B-C9F7-4E91-8F4D-275D8AF8840B}" srcOrd="1" destOrd="0" presId="urn:microsoft.com/office/officeart/2005/8/layout/radial6"/>
    <dgm:cxn modelId="{4482824A-EF16-40CD-87E2-0924709632F2}" type="presParOf" srcId="{BB30FF54-BD40-47BB-8ACF-0E34940A1143}" destId="{CD232837-A33A-4808-8F94-EDCBDED265AA}" srcOrd="2" destOrd="0" presId="urn:microsoft.com/office/officeart/2005/8/layout/radial6"/>
    <dgm:cxn modelId="{DA746E20-D7FF-4C73-AC9E-C1190861B490}" type="presParOf" srcId="{BB30FF54-BD40-47BB-8ACF-0E34940A1143}" destId="{0812F6BC-9A7D-4BF8-A785-E4FF900038B1}" srcOrd="3" destOrd="0" presId="urn:microsoft.com/office/officeart/2005/8/layout/radial6"/>
    <dgm:cxn modelId="{08A25BE6-A3F1-4363-AC17-C4F0B6E4DA85}" type="presParOf" srcId="{BB30FF54-BD40-47BB-8ACF-0E34940A1143}" destId="{DC5F6E72-EBF6-4E6C-9194-176D1EF6D09F}" srcOrd="4" destOrd="0" presId="urn:microsoft.com/office/officeart/2005/8/layout/radial6"/>
    <dgm:cxn modelId="{5DBCA34C-4C27-4542-83F4-830E74651B0B}" type="presParOf" srcId="{BB30FF54-BD40-47BB-8ACF-0E34940A1143}" destId="{AB31591D-9D9F-4F4D-AB61-CF4AD8C46629}" srcOrd="5" destOrd="0" presId="urn:microsoft.com/office/officeart/2005/8/layout/radial6"/>
    <dgm:cxn modelId="{31D57C8D-4C66-44C3-ACDF-0BB552F00F7A}" type="presParOf" srcId="{BB30FF54-BD40-47BB-8ACF-0E34940A1143}" destId="{32C59EAD-03C8-460D-A168-C0015F71CF18}" srcOrd="6" destOrd="0" presId="urn:microsoft.com/office/officeart/2005/8/layout/radial6"/>
    <dgm:cxn modelId="{E7DCBE25-B4B6-45BC-926A-753C3F0A441B}" type="presParOf" srcId="{BB30FF54-BD40-47BB-8ACF-0E34940A1143}" destId="{BB87311A-483D-4812-AB76-C9F040DCC97F}" srcOrd="7" destOrd="0" presId="urn:microsoft.com/office/officeart/2005/8/layout/radial6"/>
    <dgm:cxn modelId="{AF957E36-78BB-408C-BAD2-8BCB67AA3BC8}" type="presParOf" srcId="{BB30FF54-BD40-47BB-8ACF-0E34940A1143}" destId="{5D731EC6-4F75-459E-9B61-46EADB5B22C8}" srcOrd="8" destOrd="0" presId="urn:microsoft.com/office/officeart/2005/8/layout/radial6"/>
    <dgm:cxn modelId="{55C53FF7-C00E-4B10-9D77-23F87A277404}" type="presParOf" srcId="{BB30FF54-BD40-47BB-8ACF-0E34940A1143}" destId="{C45EE842-76F8-4FDC-AF19-92689A028796}" srcOrd="9" destOrd="0" presId="urn:microsoft.com/office/officeart/2005/8/layout/radial6"/>
    <dgm:cxn modelId="{97A82826-8204-4896-B231-E1945065C560}" type="presParOf" srcId="{BB30FF54-BD40-47BB-8ACF-0E34940A1143}" destId="{D9E4D47B-C489-4968-9D49-9BA2AE57D037}" srcOrd="10" destOrd="0" presId="urn:microsoft.com/office/officeart/2005/8/layout/radial6"/>
    <dgm:cxn modelId="{6F2F1523-7363-4932-AC2C-960E3FF4959B}" type="presParOf" srcId="{BB30FF54-BD40-47BB-8ACF-0E34940A1143}" destId="{9E6E8E52-9EDA-4FAD-A6CA-2B76C31332F0}" srcOrd="11" destOrd="0" presId="urn:microsoft.com/office/officeart/2005/8/layout/radial6"/>
    <dgm:cxn modelId="{9EE90309-AA71-496D-9599-19BE4486DADA}" type="presParOf" srcId="{BB30FF54-BD40-47BB-8ACF-0E34940A1143}" destId="{2FB5D7FD-B200-4857-B38C-5A03E848E65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D5A005-B051-4027-B7E0-452E4B8DAB99}" type="doc">
      <dgm:prSet loTypeId="urn:microsoft.com/office/officeart/2005/8/layout/radial6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pPr rtl="1"/>
          <a:endParaRPr lang="ar-JO"/>
        </a:p>
      </dgm:t>
    </dgm:pt>
    <dgm:pt modelId="{B5C9637F-1E51-4FD1-AB2F-852C9076976B}">
      <dgm:prSet phldrT="[نص]" custT="1"/>
      <dgm:spPr/>
      <dgm:t>
        <a:bodyPr/>
        <a:lstStyle/>
        <a:p>
          <a:pPr rtl="1"/>
          <a:r>
            <a:rPr lang="en-US" sz="20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rPr>
            <a:t>WWTP</a:t>
          </a:r>
        </a:p>
      </dgm:t>
    </dgm:pt>
    <dgm:pt modelId="{9AD11C82-9753-45EE-8076-BD088778D973}" type="parTrans" cxnId="{FBE1B664-23A8-4383-B406-5443CF60D770}">
      <dgm:prSet/>
      <dgm:spPr/>
      <dgm:t>
        <a:bodyPr/>
        <a:lstStyle/>
        <a:p>
          <a:pPr rtl="1"/>
          <a:endParaRPr lang="ar-JO"/>
        </a:p>
      </dgm:t>
    </dgm:pt>
    <dgm:pt modelId="{02B94B64-D54A-417A-9A3C-47E27F38343D}" type="sibTrans" cxnId="{FBE1B664-23A8-4383-B406-5443CF60D770}">
      <dgm:prSet/>
      <dgm:spPr/>
      <dgm:t>
        <a:bodyPr/>
        <a:lstStyle/>
        <a:p>
          <a:pPr rtl="1"/>
          <a:endParaRPr lang="ar-JO"/>
        </a:p>
      </dgm:t>
    </dgm:pt>
    <dgm:pt modelId="{CC577FF3-926F-458B-913D-48E126006211}">
      <dgm:prSet phldrT="[نص]" custT="1"/>
      <dgm:spPr/>
      <dgm:t>
        <a:bodyPr/>
        <a:lstStyle/>
        <a:p>
          <a:pPr rtl="1"/>
          <a:r>
            <a:rPr lang="en-US" sz="1400" dirty="0" smtClean="0"/>
            <a:t>allow future adjustment and expansion</a:t>
          </a:r>
          <a:endParaRPr lang="ar-JO" sz="1400" dirty="0"/>
        </a:p>
      </dgm:t>
    </dgm:pt>
    <dgm:pt modelId="{72540BC6-CB45-41FA-9B77-ABE7C86E9AD4}" type="parTrans" cxnId="{8EC218C4-96E5-4498-8B9F-6DF694F3FEE2}">
      <dgm:prSet/>
      <dgm:spPr/>
      <dgm:t>
        <a:bodyPr/>
        <a:lstStyle/>
        <a:p>
          <a:pPr rtl="1"/>
          <a:endParaRPr lang="ar-JO"/>
        </a:p>
      </dgm:t>
    </dgm:pt>
    <dgm:pt modelId="{4C4E7ECE-22C5-4D1F-8BB7-FB32B5094CBE}" type="sibTrans" cxnId="{8EC218C4-96E5-4498-8B9F-6DF694F3FEE2}">
      <dgm:prSet/>
      <dgm:spPr/>
      <dgm:t>
        <a:bodyPr/>
        <a:lstStyle/>
        <a:p>
          <a:pPr rtl="1"/>
          <a:endParaRPr lang="ar-JO"/>
        </a:p>
      </dgm:t>
    </dgm:pt>
    <dgm:pt modelId="{E227DE2C-AEB8-4562-A35B-C0E7EEA91B81}">
      <dgm:prSet phldrT="[نص]" custT="1"/>
      <dgm:spPr/>
      <dgm:t>
        <a:bodyPr/>
        <a:lstStyle/>
        <a:p>
          <a:pPr rtl="1"/>
          <a:r>
            <a:rPr lang="en-US" sz="1400" dirty="0" smtClean="0"/>
            <a:t>outflow should be meet the standards of its end-use.</a:t>
          </a:r>
        </a:p>
        <a:p>
          <a:pPr rtl="1"/>
          <a:endParaRPr lang="ar-JO" sz="1200" dirty="0"/>
        </a:p>
      </dgm:t>
    </dgm:pt>
    <dgm:pt modelId="{58104EF8-9B93-4C5F-A0CC-420A6CB55DB4}" type="parTrans" cxnId="{36C65877-DC53-44E6-BED3-A3D811C09409}">
      <dgm:prSet/>
      <dgm:spPr/>
      <dgm:t>
        <a:bodyPr/>
        <a:lstStyle/>
        <a:p>
          <a:pPr rtl="1"/>
          <a:endParaRPr lang="ar-JO"/>
        </a:p>
      </dgm:t>
    </dgm:pt>
    <dgm:pt modelId="{4138A684-18A3-4D61-8840-00D0CA470AA9}" type="sibTrans" cxnId="{36C65877-DC53-44E6-BED3-A3D811C09409}">
      <dgm:prSet/>
      <dgm:spPr/>
      <dgm:t>
        <a:bodyPr/>
        <a:lstStyle/>
        <a:p>
          <a:pPr rtl="1"/>
          <a:endParaRPr lang="ar-JO"/>
        </a:p>
      </dgm:t>
    </dgm:pt>
    <dgm:pt modelId="{C94B1755-F9DC-4901-A0EC-502D6B0FCEB3}">
      <dgm:prSet custT="1"/>
      <dgm:spPr/>
      <dgm:t>
        <a:bodyPr/>
        <a:lstStyle/>
        <a:p>
          <a:pPr rtl="1"/>
          <a:r>
            <a:rPr lang="en-US" sz="1400" dirty="0" smtClean="0"/>
            <a:t>Palestinian standards</a:t>
          </a:r>
          <a:endParaRPr lang="ar-JO" sz="1400" dirty="0"/>
        </a:p>
      </dgm:t>
    </dgm:pt>
    <dgm:pt modelId="{DC704820-AD3D-4D7B-899D-7C4EB8FA03D2}" type="parTrans" cxnId="{A3ECF346-82D0-4985-AAA9-C6AE88A82C9E}">
      <dgm:prSet/>
      <dgm:spPr/>
      <dgm:t>
        <a:bodyPr/>
        <a:lstStyle/>
        <a:p>
          <a:pPr rtl="1"/>
          <a:endParaRPr lang="ar-JO"/>
        </a:p>
      </dgm:t>
    </dgm:pt>
    <dgm:pt modelId="{0EC5377C-B727-4C60-A80E-7321C25AA14E}" type="sibTrans" cxnId="{A3ECF346-82D0-4985-AAA9-C6AE88A82C9E}">
      <dgm:prSet/>
      <dgm:spPr/>
      <dgm:t>
        <a:bodyPr/>
        <a:lstStyle/>
        <a:p>
          <a:pPr rtl="1"/>
          <a:endParaRPr lang="ar-JO"/>
        </a:p>
      </dgm:t>
    </dgm:pt>
    <dgm:pt modelId="{C6A63077-3F29-4D85-941B-B3012A2F6A75}">
      <dgm:prSet custT="1"/>
      <dgm:spPr/>
      <dgm:t>
        <a:bodyPr/>
        <a:lstStyle/>
        <a:p>
          <a:pPr rtl="1"/>
          <a:r>
            <a:rPr lang="en-US" sz="1400" dirty="0" smtClean="0"/>
            <a:t>capable to treat the estimated wastewater quantities</a:t>
          </a:r>
          <a:endParaRPr lang="ar-JO" sz="1400" dirty="0"/>
        </a:p>
      </dgm:t>
    </dgm:pt>
    <dgm:pt modelId="{4B85AA47-8B1A-4B0A-8892-5822E2518305}" type="parTrans" cxnId="{580E6628-B206-4EF3-94C4-8D9F5E23DA40}">
      <dgm:prSet/>
      <dgm:spPr/>
      <dgm:t>
        <a:bodyPr/>
        <a:lstStyle/>
        <a:p>
          <a:pPr rtl="1"/>
          <a:endParaRPr lang="ar-JO"/>
        </a:p>
      </dgm:t>
    </dgm:pt>
    <dgm:pt modelId="{7BBC8D1E-FFC8-49F3-96E0-64485B886375}" type="sibTrans" cxnId="{580E6628-B206-4EF3-94C4-8D9F5E23DA40}">
      <dgm:prSet/>
      <dgm:spPr/>
      <dgm:t>
        <a:bodyPr/>
        <a:lstStyle/>
        <a:p>
          <a:pPr rtl="1"/>
          <a:endParaRPr lang="ar-JO"/>
        </a:p>
      </dgm:t>
    </dgm:pt>
    <dgm:pt modelId="{DF5A2C62-F473-41CD-8CCD-6DA0F18BCBFE}" type="pres">
      <dgm:prSet presAssocID="{30D5A005-B051-4027-B7E0-452E4B8DAB9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2E90323-9B5F-4721-94B4-2C347D72422E}" type="pres">
      <dgm:prSet presAssocID="{B5C9637F-1E51-4FD1-AB2F-852C9076976B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F3F0871C-597F-44BD-8258-4A9B059216EE}" type="pres">
      <dgm:prSet presAssocID="{C6A63077-3F29-4D85-941B-B3012A2F6A75}" presName="node" presStyleLbl="node1" presStyleIdx="0" presStyleCnt="4" custScaleX="110535" custScaleY="1133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945760-77F2-4ACE-8D6F-45C1189690B0}" type="pres">
      <dgm:prSet presAssocID="{C6A63077-3F29-4D85-941B-B3012A2F6A75}" presName="dummy" presStyleCnt="0"/>
      <dgm:spPr/>
      <dgm:t>
        <a:bodyPr/>
        <a:lstStyle/>
        <a:p>
          <a:pPr rtl="1"/>
          <a:endParaRPr lang="ar-SA"/>
        </a:p>
      </dgm:t>
    </dgm:pt>
    <dgm:pt modelId="{933412C1-558D-4429-946E-1BA1B79BB839}" type="pres">
      <dgm:prSet presAssocID="{7BBC8D1E-FFC8-49F3-96E0-64485B886375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4FC0A3B7-D237-4762-B80B-57DA2CE8222B}" type="pres">
      <dgm:prSet presAssocID="{C94B1755-F9DC-4901-A0EC-502D6B0FCEB3}" presName="node" presStyleLbl="node1" presStyleIdx="1" presStyleCnt="4" custScaleX="114036" custScaleY="1231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0D8209-BA7A-4734-98F7-7769553501CE}" type="pres">
      <dgm:prSet presAssocID="{C94B1755-F9DC-4901-A0EC-502D6B0FCEB3}" presName="dummy" presStyleCnt="0"/>
      <dgm:spPr/>
      <dgm:t>
        <a:bodyPr/>
        <a:lstStyle/>
        <a:p>
          <a:pPr rtl="1"/>
          <a:endParaRPr lang="ar-SA"/>
        </a:p>
      </dgm:t>
    </dgm:pt>
    <dgm:pt modelId="{4B4C7FDC-9268-4750-85B8-FC576C9C0786}" type="pres">
      <dgm:prSet presAssocID="{0EC5377C-B727-4C60-A80E-7321C25AA14E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CA2129C9-3A7B-4DFD-B09A-58742E5A1573}" type="pres">
      <dgm:prSet presAssocID="{CC577FF3-926F-458B-913D-48E126006211}" presName="node" presStyleLbl="node1" presStyleIdx="2" presStyleCnt="4" custScaleX="110535" custScaleY="1238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707343-40A0-4E91-8C83-4130F1599FB3}" type="pres">
      <dgm:prSet presAssocID="{CC577FF3-926F-458B-913D-48E126006211}" presName="dummy" presStyleCnt="0"/>
      <dgm:spPr/>
      <dgm:t>
        <a:bodyPr/>
        <a:lstStyle/>
        <a:p>
          <a:pPr rtl="1"/>
          <a:endParaRPr lang="ar-SA"/>
        </a:p>
      </dgm:t>
    </dgm:pt>
    <dgm:pt modelId="{3B94CCEA-9FC1-41EF-8CFB-75C8B91B515B}" type="pres">
      <dgm:prSet presAssocID="{4C4E7ECE-22C5-4D1F-8BB7-FB32B5094CBE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17B1BA42-94C1-42CD-99DB-60D2EDBC3BF9}" type="pres">
      <dgm:prSet presAssocID="{E227DE2C-AEB8-4562-A35B-C0E7EEA91B81}" presName="node" presStyleLbl="node1" presStyleIdx="3" presStyleCnt="4" custScaleX="128071" custScaleY="1343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C727AC-086F-44C2-ABE6-7B7E6E392F83}" type="pres">
      <dgm:prSet presAssocID="{E227DE2C-AEB8-4562-A35B-C0E7EEA91B81}" presName="dummy" presStyleCnt="0"/>
      <dgm:spPr/>
      <dgm:t>
        <a:bodyPr/>
        <a:lstStyle/>
        <a:p>
          <a:pPr rtl="1"/>
          <a:endParaRPr lang="ar-SA"/>
        </a:p>
      </dgm:t>
    </dgm:pt>
    <dgm:pt modelId="{F516D66D-94C9-46A0-B833-A24B6A7BBE25}" type="pres">
      <dgm:prSet presAssocID="{4138A684-18A3-4D61-8840-00D0CA470AA9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36C65877-DC53-44E6-BED3-A3D811C09409}" srcId="{B5C9637F-1E51-4FD1-AB2F-852C9076976B}" destId="{E227DE2C-AEB8-4562-A35B-C0E7EEA91B81}" srcOrd="3" destOrd="0" parTransId="{58104EF8-9B93-4C5F-A0CC-420A6CB55DB4}" sibTransId="{4138A684-18A3-4D61-8840-00D0CA470AA9}"/>
    <dgm:cxn modelId="{8EC218C4-96E5-4498-8B9F-6DF694F3FEE2}" srcId="{B5C9637F-1E51-4FD1-AB2F-852C9076976B}" destId="{CC577FF3-926F-458B-913D-48E126006211}" srcOrd="2" destOrd="0" parTransId="{72540BC6-CB45-41FA-9B77-ABE7C86E9AD4}" sibTransId="{4C4E7ECE-22C5-4D1F-8BB7-FB32B5094CBE}"/>
    <dgm:cxn modelId="{FBE1B664-23A8-4383-B406-5443CF60D770}" srcId="{30D5A005-B051-4027-B7E0-452E4B8DAB99}" destId="{B5C9637F-1E51-4FD1-AB2F-852C9076976B}" srcOrd="0" destOrd="0" parTransId="{9AD11C82-9753-45EE-8076-BD088778D973}" sibTransId="{02B94B64-D54A-417A-9A3C-47E27F38343D}"/>
    <dgm:cxn modelId="{580E6628-B206-4EF3-94C4-8D9F5E23DA40}" srcId="{B5C9637F-1E51-4FD1-AB2F-852C9076976B}" destId="{C6A63077-3F29-4D85-941B-B3012A2F6A75}" srcOrd="0" destOrd="0" parTransId="{4B85AA47-8B1A-4B0A-8892-5822E2518305}" sibTransId="{7BBC8D1E-FFC8-49F3-96E0-64485B886375}"/>
    <dgm:cxn modelId="{4FA3FE17-2366-4D8D-BB0F-B107495064E0}" type="presOf" srcId="{4C4E7ECE-22C5-4D1F-8BB7-FB32B5094CBE}" destId="{3B94CCEA-9FC1-41EF-8CFB-75C8B91B515B}" srcOrd="0" destOrd="0" presId="urn:microsoft.com/office/officeart/2005/8/layout/radial6"/>
    <dgm:cxn modelId="{6A737DE8-1E92-4199-A9CB-930A4E3710A6}" type="presOf" srcId="{4138A684-18A3-4D61-8840-00D0CA470AA9}" destId="{F516D66D-94C9-46A0-B833-A24B6A7BBE25}" srcOrd="0" destOrd="0" presId="urn:microsoft.com/office/officeart/2005/8/layout/radial6"/>
    <dgm:cxn modelId="{79A41C88-0E62-488B-9289-FE4EBB2D6497}" type="presOf" srcId="{B5C9637F-1E51-4FD1-AB2F-852C9076976B}" destId="{72E90323-9B5F-4721-94B4-2C347D72422E}" srcOrd="0" destOrd="0" presId="urn:microsoft.com/office/officeart/2005/8/layout/radial6"/>
    <dgm:cxn modelId="{7A86BC9B-B535-41AA-A53F-D934D72E3848}" type="presOf" srcId="{C94B1755-F9DC-4901-A0EC-502D6B0FCEB3}" destId="{4FC0A3B7-D237-4762-B80B-57DA2CE8222B}" srcOrd="0" destOrd="0" presId="urn:microsoft.com/office/officeart/2005/8/layout/radial6"/>
    <dgm:cxn modelId="{F428D464-C472-4044-92C3-DDD391EEDBE8}" type="presOf" srcId="{CC577FF3-926F-458B-913D-48E126006211}" destId="{CA2129C9-3A7B-4DFD-B09A-58742E5A1573}" srcOrd="0" destOrd="0" presId="urn:microsoft.com/office/officeart/2005/8/layout/radial6"/>
    <dgm:cxn modelId="{9528A20E-27A2-40B3-92CA-DBE20138F475}" type="presOf" srcId="{C6A63077-3F29-4D85-941B-B3012A2F6A75}" destId="{F3F0871C-597F-44BD-8258-4A9B059216EE}" srcOrd="0" destOrd="0" presId="urn:microsoft.com/office/officeart/2005/8/layout/radial6"/>
    <dgm:cxn modelId="{7915CE02-A964-4728-BF4D-7985B078A3A7}" type="presOf" srcId="{0EC5377C-B727-4C60-A80E-7321C25AA14E}" destId="{4B4C7FDC-9268-4750-85B8-FC576C9C0786}" srcOrd="0" destOrd="0" presId="urn:microsoft.com/office/officeart/2005/8/layout/radial6"/>
    <dgm:cxn modelId="{A3ECF346-82D0-4985-AAA9-C6AE88A82C9E}" srcId="{B5C9637F-1E51-4FD1-AB2F-852C9076976B}" destId="{C94B1755-F9DC-4901-A0EC-502D6B0FCEB3}" srcOrd="1" destOrd="0" parTransId="{DC704820-AD3D-4D7B-899D-7C4EB8FA03D2}" sibTransId="{0EC5377C-B727-4C60-A80E-7321C25AA14E}"/>
    <dgm:cxn modelId="{F0B3E59B-D52A-4E66-9FEE-640AC15A00D7}" type="presOf" srcId="{E227DE2C-AEB8-4562-A35B-C0E7EEA91B81}" destId="{17B1BA42-94C1-42CD-99DB-60D2EDBC3BF9}" srcOrd="0" destOrd="0" presId="urn:microsoft.com/office/officeart/2005/8/layout/radial6"/>
    <dgm:cxn modelId="{5D859524-94B8-4A30-9D3B-B4B07B86173F}" type="presOf" srcId="{30D5A005-B051-4027-B7E0-452E4B8DAB99}" destId="{DF5A2C62-F473-41CD-8CCD-6DA0F18BCBFE}" srcOrd="0" destOrd="0" presId="urn:microsoft.com/office/officeart/2005/8/layout/radial6"/>
    <dgm:cxn modelId="{42BFCD01-F6CD-49A0-A874-D033F67B2DB7}" type="presOf" srcId="{7BBC8D1E-FFC8-49F3-96E0-64485B886375}" destId="{933412C1-558D-4429-946E-1BA1B79BB839}" srcOrd="0" destOrd="0" presId="urn:microsoft.com/office/officeart/2005/8/layout/radial6"/>
    <dgm:cxn modelId="{6BBB05E2-20A4-447E-A998-66B510CDF8BC}" type="presParOf" srcId="{DF5A2C62-F473-41CD-8CCD-6DA0F18BCBFE}" destId="{72E90323-9B5F-4721-94B4-2C347D72422E}" srcOrd="0" destOrd="0" presId="urn:microsoft.com/office/officeart/2005/8/layout/radial6"/>
    <dgm:cxn modelId="{BA043A7F-6E06-4E8B-9B13-C16499855303}" type="presParOf" srcId="{DF5A2C62-F473-41CD-8CCD-6DA0F18BCBFE}" destId="{F3F0871C-597F-44BD-8258-4A9B059216EE}" srcOrd="1" destOrd="0" presId="urn:microsoft.com/office/officeart/2005/8/layout/radial6"/>
    <dgm:cxn modelId="{754D2679-E6C3-47CE-9871-55D261F9DE4E}" type="presParOf" srcId="{DF5A2C62-F473-41CD-8CCD-6DA0F18BCBFE}" destId="{F1945760-77F2-4ACE-8D6F-45C1189690B0}" srcOrd="2" destOrd="0" presId="urn:microsoft.com/office/officeart/2005/8/layout/radial6"/>
    <dgm:cxn modelId="{CB92D145-1BD8-45F2-90F5-B50096FA2A82}" type="presParOf" srcId="{DF5A2C62-F473-41CD-8CCD-6DA0F18BCBFE}" destId="{933412C1-558D-4429-946E-1BA1B79BB839}" srcOrd="3" destOrd="0" presId="urn:microsoft.com/office/officeart/2005/8/layout/radial6"/>
    <dgm:cxn modelId="{4E8CD402-B69F-4925-A44B-89A7AF9058AF}" type="presParOf" srcId="{DF5A2C62-F473-41CD-8CCD-6DA0F18BCBFE}" destId="{4FC0A3B7-D237-4762-B80B-57DA2CE8222B}" srcOrd="4" destOrd="0" presId="urn:microsoft.com/office/officeart/2005/8/layout/radial6"/>
    <dgm:cxn modelId="{BE83CD15-7991-4494-8A5C-9114ADB0D3DA}" type="presParOf" srcId="{DF5A2C62-F473-41CD-8CCD-6DA0F18BCBFE}" destId="{720D8209-BA7A-4734-98F7-7769553501CE}" srcOrd="5" destOrd="0" presId="urn:microsoft.com/office/officeart/2005/8/layout/radial6"/>
    <dgm:cxn modelId="{E13BCB1C-B4AF-45CA-950C-B9A30B337F63}" type="presParOf" srcId="{DF5A2C62-F473-41CD-8CCD-6DA0F18BCBFE}" destId="{4B4C7FDC-9268-4750-85B8-FC576C9C0786}" srcOrd="6" destOrd="0" presId="urn:microsoft.com/office/officeart/2005/8/layout/radial6"/>
    <dgm:cxn modelId="{78EFDD81-8625-411B-90A5-63D22A459069}" type="presParOf" srcId="{DF5A2C62-F473-41CD-8CCD-6DA0F18BCBFE}" destId="{CA2129C9-3A7B-4DFD-B09A-58742E5A1573}" srcOrd="7" destOrd="0" presId="urn:microsoft.com/office/officeart/2005/8/layout/radial6"/>
    <dgm:cxn modelId="{1D79A66E-AB94-4C11-B4E7-733570055F62}" type="presParOf" srcId="{DF5A2C62-F473-41CD-8CCD-6DA0F18BCBFE}" destId="{3A707343-40A0-4E91-8C83-4130F1599FB3}" srcOrd="8" destOrd="0" presId="urn:microsoft.com/office/officeart/2005/8/layout/radial6"/>
    <dgm:cxn modelId="{D9127C83-B440-4E92-9270-70E437C8223D}" type="presParOf" srcId="{DF5A2C62-F473-41CD-8CCD-6DA0F18BCBFE}" destId="{3B94CCEA-9FC1-41EF-8CFB-75C8B91B515B}" srcOrd="9" destOrd="0" presId="urn:microsoft.com/office/officeart/2005/8/layout/radial6"/>
    <dgm:cxn modelId="{C332DFDA-FC84-46BC-82B5-F6F7CE791287}" type="presParOf" srcId="{DF5A2C62-F473-41CD-8CCD-6DA0F18BCBFE}" destId="{17B1BA42-94C1-42CD-99DB-60D2EDBC3BF9}" srcOrd="10" destOrd="0" presId="urn:microsoft.com/office/officeart/2005/8/layout/radial6"/>
    <dgm:cxn modelId="{2DA74926-FAAA-4A72-93A7-840BEE3147E8}" type="presParOf" srcId="{DF5A2C62-F473-41CD-8CCD-6DA0F18BCBFE}" destId="{95C727AC-086F-44C2-ABE6-7B7E6E392F83}" srcOrd="11" destOrd="0" presId="urn:microsoft.com/office/officeart/2005/8/layout/radial6"/>
    <dgm:cxn modelId="{C0E4BEEE-765D-47DC-B835-8335AF1C83F8}" type="presParOf" srcId="{DF5A2C62-F473-41CD-8CCD-6DA0F18BCBFE}" destId="{F516D66D-94C9-46A0-B833-A24B6A7BBE2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B5747F-D3AF-44DA-AB0C-FAD9839C3E9E}" type="doc">
      <dgm:prSet loTypeId="urn:microsoft.com/office/officeart/2005/8/layout/radial6" loCatId="cycle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DA6EB0EA-3D49-44BA-8900-5178DFDAEA08}">
      <dgm:prSet phldrT="[Text]" custT="1"/>
      <dgm:spPr/>
      <dgm:t>
        <a:bodyPr/>
        <a:lstStyle/>
        <a:p>
          <a:pPr algn="ctr"/>
          <a:r>
            <a:rPr lang="en-US" sz="2000" b="1" dirty="0" smtClean="0"/>
            <a:t>Wind Power</a:t>
          </a:r>
          <a:endParaRPr lang="en-US" sz="2000" b="1" dirty="0"/>
        </a:p>
      </dgm:t>
    </dgm:pt>
    <dgm:pt modelId="{246FB9B6-48C9-4198-8778-3154D1E5D492}" type="parTrans" cxnId="{2AD02ED2-97F2-4C02-8EA4-A802B9D4E82C}">
      <dgm:prSet/>
      <dgm:spPr/>
      <dgm:t>
        <a:bodyPr/>
        <a:lstStyle/>
        <a:p>
          <a:pPr algn="ctr"/>
          <a:endParaRPr lang="en-US"/>
        </a:p>
      </dgm:t>
    </dgm:pt>
    <dgm:pt modelId="{D107A115-33D3-4B19-AA7A-D357DA968819}" type="sibTrans" cxnId="{2AD02ED2-97F2-4C02-8EA4-A802B9D4E82C}">
      <dgm:prSet/>
      <dgm:spPr/>
      <dgm:t>
        <a:bodyPr/>
        <a:lstStyle/>
        <a:p>
          <a:pPr algn="ctr"/>
          <a:endParaRPr lang="en-US"/>
        </a:p>
      </dgm:t>
    </dgm:pt>
    <dgm:pt modelId="{A5C44184-9F3E-499D-AEA5-91D99C40908F}">
      <dgm:prSet phldrT="[Text]"/>
      <dgm:spPr/>
      <dgm:t>
        <a:bodyPr/>
        <a:lstStyle/>
        <a:p>
          <a:pPr algn="ctr"/>
          <a:r>
            <a:rPr lang="en-US" dirty="0" smtClean="0"/>
            <a:t>Do not produce any greenhouse emission</a:t>
          </a:r>
          <a:endParaRPr lang="en-US" dirty="0"/>
        </a:p>
      </dgm:t>
    </dgm:pt>
    <dgm:pt modelId="{D1734A27-9F7C-44B1-BC48-63D717ED7390}" type="parTrans" cxnId="{41DD5967-8F79-4D0E-91C6-5859591F6EBC}">
      <dgm:prSet/>
      <dgm:spPr/>
      <dgm:t>
        <a:bodyPr/>
        <a:lstStyle/>
        <a:p>
          <a:pPr algn="ctr"/>
          <a:endParaRPr lang="en-US"/>
        </a:p>
      </dgm:t>
    </dgm:pt>
    <dgm:pt modelId="{17AFAC9D-BB48-4C3D-97DD-9B3401DA70F0}" type="sibTrans" cxnId="{41DD5967-8F79-4D0E-91C6-5859591F6EBC}">
      <dgm:prSet/>
      <dgm:spPr/>
      <dgm:t>
        <a:bodyPr/>
        <a:lstStyle/>
        <a:p>
          <a:pPr algn="ctr"/>
          <a:endParaRPr lang="en-US"/>
        </a:p>
      </dgm:t>
    </dgm:pt>
    <dgm:pt modelId="{8E9411AE-668E-4C94-8CA7-7906E9F7B130}">
      <dgm:prSet phldrT="[Text]"/>
      <dgm:spPr/>
      <dgm:t>
        <a:bodyPr/>
        <a:lstStyle/>
        <a:p>
          <a:pPr algn="ctr"/>
          <a:r>
            <a:rPr lang="en-US" dirty="0" smtClean="0"/>
            <a:t>Plentiful</a:t>
          </a:r>
          <a:endParaRPr lang="en-US" dirty="0"/>
        </a:p>
      </dgm:t>
    </dgm:pt>
    <dgm:pt modelId="{0724B68E-018A-40DE-A1DF-6350DF37E02B}" type="parTrans" cxnId="{C369D5CF-B4AA-4A51-808E-7E13446C493B}">
      <dgm:prSet/>
      <dgm:spPr/>
      <dgm:t>
        <a:bodyPr/>
        <a:lstStyle/>
        <a:p>
          <a:pPr algn="ctr"/>
          <a:endParaRPr lang="en-US"/>
        </a:p>
      </dgm:t>
    </dgm:pt>
    <dgm:pt modelId="{1C747EAF-93CE-41FD-B387-95D0598C5037}" type="sibTrans" cxnId="{C369D5CF-B4AA-4A51-808E-7E13446C493B}">
      <dgm:prSet/>
      <dgm:spPr/>
      <dgm:t>
        <a:bodyPr/>
        <a:lstStyle/>
        <a:p>
          <a:pPr algn="ctr"/>
          <a:endParaRPr lang="en-US"/>
        </a:p>
      </dgm:t>
    </dgm:pt>
    <dgm:pt modelId="{3301B093-F9D8-4DA0-A9FE-D6C32655E747}">
      <dgm:prSet phldrT="[Text]"/>
      <dgm:spPr/>
      <dgm:t>
        <a:bodyPr/>
        <a:lstStyle/>
        <a:p>
          <a:pPr algn="ctr"/>
          <a:r>
            <a:rPr lang="en-US" dirty="0" smtClean="0"/>
            <a:t>Renewable</a:t>
          </a:r>
          <a:endParaRPr lang="en-US" dirty="0"/>
        </a:p>
      </dgm:t>
    </dgm:pt>
    <dgm:pt modelId="{14C5BDC4-AA43-4A7A-B787-576FDB10DC3D}" type="parTrans" cxnId="{B1EF8FB2-184B-4C72-95D3-1F2BE35F0CF8}">
      <dgm:prSet/>
      <dgm:spPr/>
      <dgm:t>
        <a:bodyPr/>
        <a:lstStyle/>
        <a:p>
          <a:pPr algn="ctr"/>
          <a:endParaRPr lang="en-US"/>
        </a:p>
      </dgm:t>
    </dgm:pt>
    <dgm:pt modelId="{DB3B798A-71B9-485F-A725-52A10D9BA4EA}" type="sibTrans" cxnId="{B1EF8FB2-184B-4C72-95D3-1F2BE35F0CF8}">
      <dgm:prSet/>
      <dgm:spPr/>
      <dgm:t>
        <a:bodyPr/>
        <a:lstStyle/>
        <a:p>
          <a:pPr algn="ctr"/>
          <a:endParaRPr lang="en-US"/>
        </a:p>
      </dgm:t>
    </dgm:pt>
    <dgm:pt modelId="{1E563EF4-7D5E-4786-906B-219FBB71CF73}">
      <dgm:prSet phldrT="[Text]"/>
      <dgm:spPr/>
      <dgm:t>
        <a:bodyPr/>
        <a:lstStyle/>
        <a:p>
          <a:pPr algn="ctr"/>
          <a:r>
            <a:rPr lang="en-US" dirty="0" smtClean="0"/>
            <a:t>Clean</a:t>
          </a:r>
          <a:endParaRPr lang="en-US" dirty="0"/>
        </a:p>
      </dgm:t>
    </dgm:pt>
    <dgm:pt modelId="{2E2F95B3-5E63-42EA-BB69-DE34AC88EA25}" type="parTrans" cxnId="{D69399B1-FF0D-4BAE-9B18-D73B8A95BF55}">
      <dgm:prSet/>
      <dgm:spPr/>
      <dgm:t>
        <a:bodyPr/>
        <a:lstStyle/>
        <a:p>
          <a:pPr algn="ctr"/>
          <a:endParaRPr lang="en-US"/>
        </a:p>
      </dgm:t>
    </dgm:pt>
    <dgm:pt modelId="{8604CE6C-D959-4A6A-BD91-10757DDB8B02}" type="sibTrans" cxnId="{D69399B1-FF0D-4BAE-9B18-D73B8A95BF55}">
      <dgm:prSet/>
      <dgm:spPr/>
      <dgm:t>
        <a:bodyPr/>
        <a:lstStyle/>
        <a:p>
          <a:pPr algn="ctr"/>
          <a:endParaRPr lang="en-US"/>
        </a:p>
      </dgm:t>
    </dgm:pt>
    <dgm:pt modelId="{B79E34A0-8622-4AF0-85CC-54791F4CE928}" type="pres">
      <dgm:prSet presAssocID="{3DB5747F-D3AF-44DA-AB0C-FAD9839C3E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E6049FB-CE3D-4E70-96BE-8B200B44AB9E}" type="pres">
      <dgm:prSet presAssocID="{DA6EB0EA-3D49-44BA-8900-5178DFDAEA08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37C6BFE3-41C0-4E40-9D0C-9B8AD5CD0713}" type="pres">
      <dgm:prSet presAssocID="{A5C44184-9F3E-499D-AEA5-91D99C40908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892EF2-16CA-45C9-AAE2-265CB426C5AA}" type="pres">
      <dgm:prSet presAssocID="{A5C44184-9F3E-499D-AEA5-91D99C40908F}" presName="dummy" presStyleCnt="0"/>
      <dgm:spPr/>
      <dgm:t>
        <a:bodyPr/>
        <a:lstStyle/>
        <a:p>
          <a:pPr rtl="1"/>
          <a:endParaRPr lang="ar-SA"/>
        </a:p>
      </dgm:t>
    </dgm:pt>
    <dgm:pt modelId="{BDB38C3E-6582-4A26-8743-DC91EAAF9A89}" type="pres">
      <dgm:prSet presAssocID="{17AFAC9D-BB48-4C3D-97DD-9B3401DA70F0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591521C6-AB3C-4EA9-9FAD-7141A9BC0FFA}" type="pres">
      <dgm:prSet presAssocID="{8E9411AE-668E-4C94-8CA7-7906E9F7B13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BCC077-52B6-4685-8DF0-1B2E830FE501}" type="pres">
      <dgm:prSet presAssocID="{8E9411AE-668E-4C94-8CA7-7906E9F7B130}" presName="dummy" presStyleCnt="0"/>
      <dgm:spPr/>
      <dgm:t>
        <a:bodyPr/>
        <a:lstStyle/>
        <a:p>
          <a:pPr rtl="1"/>
          <a:endParaRPr lang="ar-SA"/>
        </a:p>
      </dgm:t>
    </dgm:pt>
    <dgm:pt modelId="{105B44B9-F0D3-4901-8A56-C1F806823493}" type="pres">
      <dgm:prSet presAssocID="{1C747EAF-93CE-41FD-B387-95D0598C5037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A08726C1-3B2C-4E44-974D-C59E6EBB1632}" type="pres">
      <dgm:prSet presAssocID="{3301B093-F9D8-4DA0-A9FE-D6C32655E74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3B5F7C-476B-4A57-83AD-8DA9ED846CDA}" type="pres">
      <dgm:prSet presAssocID="{3301B093-F9D8-4DA0-A9FE-D6C32655E747}" presName="dummy" presStyleCnt="0"/>
      <dgm:spPr/>
      <dgm:t>
        <a:bodyPr/>
        <a:lstStyle/>
        <a:p>
          <a:pPr rtl="1"/>
          <a:endParaRPr lang="ar-SA"/>
        </a:p>
      </dgm:t>
    </dgm:pt>
    <dgm:pt modelId="{015743CD-E5D4-4A56-B92C-055E33672820}" type="pres">
      <dgm:prSet presAssocID="{DB3B798A-71B9-485F-A725-52A10D9BA4EA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3640E7E8-2A14-47D9-B0DB-2D1B3999D56A}" type="pres">
      <dgm:prSet presAssocID="{1E563EF4-7D5E-4786-906B-219FBB71CF7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A49E83-F7AE-4B83-BA6C-AF223E403CCE}" type="pres">
      <dgm:prSet presAssocID="{1E563EF4-7D5E-4786-906B-219FBB71CF73}" presName="dummy" presStyleCnt="0"/>
      <dgm:spPr/>
      <dgm:t>
        <a:bodyPr/>
        <a:lstStyle/>
        <a:p>
          <a:pPr rtl="1"/>
          <a:endParaRPr lang="ar-SA"/>
        </a:p>
      </dgm:t>
    </dgm:pt>
    <dgm:pt modelId="{14C4BD50-58CB-4B9F-8ED0-96AD2BC530DB}" type="pres">
      <dgm:prSet presAssocID="{8604CE6C-D959-4A6A-BD91-10757DDB8B02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2AD02ED2-97F2-4C02-8EA4-A802B9D4E82C}" srcId="{3DB5747F-D3AF-44DA-AB0C-FAD9839C3E9E}" destId="{DA6EB0EA-3D49-44BA-8900-5178DFDAEA08}" srcOrd="0" destOrd="0" parTransId="{246FB9B6-48C9-4198-8778-3154D1E5D492}" sibTransId="{D107A115-33D3-4B19-AA7A-D357DA968819}"/>
    <dgm:cxn modelId="{85369B09-8C56-4F35-AC65-26CEBEC1AF9D}" type="presOf" srcId="{3DB5747F-D3AF-44DA-AB0C-FAD9839C3E9E}" destId="{B79E34A0-8622-4AF0-85CC-54791F4CE928}" srcOrd="0" destOrd="0" presId="urn:microsoft.com/office/officeart/2005/8/layout/radial6"/>
    <dgm:cxn modelId="{640FF1A2-68C1-4953-8DC6-AE3C8353D728}" type="presOf" srcId="{DA6EB0EA-3D49-44BA-8900-5178DFDAEA08}" destId="{AE6049FB-CE3D-4E70-96BE-8B200B44AB9E}" srcOrd="0" destOrd="0" presId="urn:microsoft.com/office/officeart/2005/8/layout/radial6"/>
    <dgm:cxn modelId="{C369D5CF-B4AA-4A51-808E-7E13446C493B}" srcId="{DA6EB0EA-3D49-44BA-8900-5178DFDAEA08}" destId="{8E9411AE-668E-4C94-8CA7-7906E9F7B130}" srcOrd="1" destOrd="0" parTransId="{0724B68E-018A-40DE-A1DF-6350DF37E02B}" sibTransId="{1C747EAF-93CE-41FD-B387-95D0598C5037}"/>
    <dgm:cxn modelId="{D9A13893-F712-4874-9C80-52E7C2319541}" type="presOf" srcId="{1E563EF4-7D5E-4786-906B-219FBB71CF73}" destId="{3640E7E8-2A14-47D9-B0DB-2D1B3999D56A}" srcOrd="0" destOrd="0" presId="urn:microsoft.com/office/officeart/2005/8/layout/radial6"/>
    <dgm:cxn modelId="{2953F16E-096B-4716-9678-CA2A08CB2F43}" type="presOf" srcId="{8E9411AE-668E-4C94-8CA7-7906E9F7B130}" destId="{591521C6-AB3C-4EA9-9FAD-7141A9BC0FFA}" srcOrd="0" destOrd="0" presId="urn:microsoft.com/office/officeart/2005/8/layout/radial6"/>
    <dgm:cxn modelId="{33F4B3EF-68EE-421B-8082-1209C1D56F6B}" type="presOf" srcId="{8604CE6C-D959-4A6A-BD91-10757DDB8B02}" destId="{14C4BD50-58CB-4B9F-8ED0-96AD2BC530DB}" srcOrd="0" destOrd="0" presId="urn:microsoft.com/office/officeart/2005/8/layout/radial6"/>
    <dgm:cxn modelId="{3966A8C3-C8FD-4164-A15E-E8C30D33A069}" type="presOf" srcId="{17AFAC9D-BB48-4C3D-97DD-9B3401DA70F0}" destId="{BDB38C3E-6582-4A26-8743-DC91EAAF9A89}" srcOrd="0" destOrd="0" presId="urn:microsoft.com/office/officeart/2005/8/layout/radial6"/>
    <dgm:cxn modelId="{41DD5967-8F79-4D0E-91C6-5859591F6EBC}" srcId="{DA6EB0EA-3D49-44BA-8900-5178DFDAEA08}" destId="{A5C44184-9F3E-499D-AEA5-91D99C40908F}" srcOrd="0" destOrd="0" parTransId="{D1734A27-9F7C-44B1-BC48-63D717ED7390}" sibTransId="{17AFAC9D-BB48-4C3D-97DD-9B3401DA70F0}"/>
    <dgm:cxn modelId="{9BBCA67A-99EA-40BC-9D9C-F8B8252E1318}" type="presOf" srcId="{1C747EAF-93CE-41FD-B387-95D0598C5037}" destId="{105B44B9-F0D3-4901-8A56-C1F806823493}" srcOrd="0" destOrd="0" presId="urn:microsoft.com/office/officeart/2005/8/layout/radial6"/>
    <dgm:cxn modelId="{B1EF8FB2-184B-4C72-95D3-1F2BE35F0CF8}" srcId="{DA6EB0EA-3D49-44BA-8900-5178DFDAEA08}" destId="{3301B093-F9D8-4DA0-A9FE-D6C32655E747}" srcOrd="2" destOrd="0" parTransId="{14C5BDC4-AA43-4A7A-B787-576FDB10DC3D}" sibTransId="{DB3B798A-71B9-485F-A725-52A10D9BA4EA}"/>
    <dgm:cxn modelId="{10B48912-0C33-41A7-9473-8673121EC19B}" type="presOf" srcId="{A5C44184-9F3E-499D-AEA5-91D99C40908F}" destId="{37C6BFE3-41C0-4E40-9D0C-9B8AD5CD0713}" srcOrd="0" destOrd="0" presId="urn:microsoft.com/office/officeart/2005/8/layout/radial6"/>
    <dgm:cxn modelId="{D69399B1-FF0D-4BAE-9B18-D73B8A95BF55}" srcId="{DA6EB0EA-3D49-44BA-8900-5178DFDAEA08}" destId="{1E563EF4-7D5E-4786-906B-219FBB71CF73}" srcOrd="3" destOrd="0" parTransId="{2E2F95B3-5E63-42EA-BB69-DE34AC88EA25}" sibTransId="{8604CE6C-D959-4A6A-BD91-10757DDB8B02}"/>
    <dgm:cxn modelId="{BAC17656-718E-49E3-9726-776226AF6917}" type="presOf" srcId="{DB3B798A-71B9-485F-A725-52A10D9BA4EA}" destId="{015743CD-E5D4-4A56-B92C-055E33672820}" srcOrd="0" destOrd="0" presId="urn:microsoft.com/office/officeart/2005/8/layout/radial6"/>
    <dgm:cxn modelId="{6D800166-6407-44F3-923C-466E6927EFA5}" type="presOf" srcId="{3301B093-F9D8-4DA0-A9FE-D6C32655E747}" destId="{A08726C1-3B2C-4E44-974D-C59E6EBB1632}" srcOrd="0" destOrd="0" presId="urn:microsoft.com/office/officeart/2005/8/layout/radial6"/>
    <dgm:cxn modelId="{C6F84A81-285E-4B89-A540-7A31A118AEFC}" type="presParOf" srcId="{B79E34A0-8622-4AF0-85CC-54791F4CE928}" destId="{AE6049FB-CE3D-4E70-96BE-8B200B44AB9E}" srcOrd="0" destOrd="0" presId="urn:microsoft.com/office/officeart/2005/8/layout/radial6"/>
    <dgm:cxn modelId="{E52B88B5-55EB-466E-A097-EAA55EABBBED}" type="presParOf" srcId="{B79E34A0-8622-4AF0-85CC-54791F4CE928}" destId="{37C6BFE3-41C0-4E40-9D0C-9B8AD5CD0713}" srcOrd="1" destOrd="0" presId="urn:microsoft.com/office/officeart/2005/8/layout/radial6"/>
    <dgm:cxn modelId="{3A94830A-4C60-4B91-AF31-B1BB0177E470}" type="presParOf" srcId="{B79E34A0-8622-4AF0-85CC-54791F4CE928}" destId="{DD892EF2-16CA-45C9-AAE2-265CB426C5AA}" srcOrd="2" destOrd="0" presId="urn:microsoft.com/office/officeart/2005/8/layout/radial6"/>
    <dgm:cxn modelId="{132CCC9A-329B-4EAB-8594-6EA51F3E0B06}" type="presParOf" srcId="{B79E34A0-8622-4AF0-85CC-54791F4CE928}" destId="{BDB38C3E-6582-4A26-8743-DC91EAAF9A89}" srcOrd="3" destOrd="0" presId="urn:microsoft.com/office/officeart/2005/8/layout/radial6"/>
    <dgm:cxn modelId="{EAB6FCDE-52B5-45A8-8F09-4792EBD4320C}" type="presParOf" srcId="{B79E34A0-8622-4AF0-85CC-54791F4CE928}" destId="{591521C6-AB3C-4EA9-9FAD-7141A9BC0FFA}" srcOrd="4" destOrd="0" presId="urn:microsoft.com/office/officeart/2005/8/layout/radial6"/>
    <dgm:cxn modelId="{17817539-D1F8-428C-AEE3-EE27B4712427}" type="presParOf" srcId="{B79E34A0-8622-4AF0-85CC-54791F4CE928}" destId="{BEBCC077-52B6-4685-8DF0-1B2E830FE501}" srcOrd="5" destOrd="0" presId="urn:microsoft.com/office/officeart/2005/8/layout/radial6"/>
    <dgm:cxn modelId="{8C6D2012-4541-425D-A492-EE71029A1938}" type="presParOf" srcId="{B79E34A0-8622-4AF0-85CC-54791F4CE928}" destId="{105B44B9-F0D3-4901-8A56-C1F806823493}" srcOrd="6" destOrd="0" presId="urn:microsoft.com/office/officeart/2005/8/layout/radial6"/>
    <dgm:cxn modelId="{14AC1293-DAC5-4DD4-AE2B-69B85C1063BD}" type="presParOf" srcId="{B79E34A0-8622-4AF0-85CC-54791F4CE928}" destId="{A08726C1-3B2C-4E44-974D-C59E6EBB1632}" srcOrd="7" destOrd="0" presId="urn:microsoft.com/office/officeart/2005/8/layout/radial6"/>
    <dgm:cxn modelId="{5494DA76-0AEE-4A82-8755-5E665564FBF6}" type="presParOf" srcId="{B79E34A0-8622-4AF0-85CC-54791F4CE928}" destId="{FE3B5F7C-476B-4A57-83AD-8DA9ED846CDA}" srcOrd="8" destOrd="0" presId="urn:microsoft.com/office/officeart/2005/8/layout/radial6"/>
    <dgm:cxn modelId="{ED650039-908B-45C5-B956-84F95D96BC70}" type="presParOf" srcId="{B79E34A0-8622-4AF0-85CC-54791F4CE928}" destId="{015743CD-E5D4-4A56-B92C-055E33672820}" srcOrd="9" destOrd="0" presId="urn:microsoft.com/office/officeart/2005/8/layout/radial6"/>
    <dgm:cxn modelId="{2B0BEE57-FD09-424B-BC3D-85FD509A8DD0}" type="presParOf" srcId="{B79E34A0-8622-4AF0-85CC-54791F4CE928}" destId="{3640E7E8-2A14-47D9-B0DB-2D1B3999D56A}" srcOrd="10" destOrd="0" presId="urn:microsoft.com/office/officeart/2005/8/layout/radial6"/>
    <dgm:cxn modelId="{1F848B6D-E177-44CA-AFE7-3F1292553B4E}" type="presParOf" srcId="{B79E34A0-8622-4AF0-85CC-54791F4CE928}" destId="{63A49E83-F7AE-4B83-BA6C-AF223E403CCE}" srcOrd="11" destOrd="0" presId="urn:microsoft.com/office/officeart/2005/8/layout/radial6"/>
    <dgm:cxn modelId="{6301F9B4-441A-44BF-9313-470578A999AF}" type="presParOf" srcId="{B79E34A0-8622-4AF0-85CC-54791F4CE928}" destId="{14C4BD50-58CB-4B9F-8ED0-96AD2BC530D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C2CA93-A8FB-4908-8380-698385FAF915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CAC2DE7D-D021-414E-A39A-33BE91685412}">
      <dgm:prSet phldrT="[نص]"/>
      <dgm:spPr/>
      <dgm:t>
        <a:bodyPr/>
        <a:lstStyle/>
        <a:p>
          <a:pPr rtl="1"/>
          <a:r>
            <a:rPr lang="en-US" dirty="0" smtClean="0"/>
            <a:t>A</a:t>
          </a:r>
          <a:endParaRPr lang="ar-SA" dirty="0"/>
        </a:p>
      </dgm:t>
    </dgm:pt>
    <dgm:pt modelId="{425E0D93-F3FF-40F0-8E9E-60220BB41A24}" type="parTrans" cxnId="{AE03108E-06C3-4555-8FC8-B488FB91BF5C}">
      <dgm:prSet/>
      <dgm:spPr/>
      <dgm:t>
        <a:bodyPr/>
        <a:lstStyle/>
        <a:p>
          <a:pPr rtl="1"/>
          <a:endParaRPr lang="ar-SA"/>
        </a:p>
      </dgm:t>
    </dgm:pt>
    <dgm:pt modelId="{068DB709-88FA-46E0-94EE-B925B9388E50}" type="sibTrans" cxnId="{AE03108E-06C3-4555-8FC8-B488FB91BF5C}">
      <dgm:prSet/>
      <dgm:spPr/>
      <dgm:t>
        <a:bodyPr/>
        <a:lstStyle/>
        <a:p>
          <a:pPr rtl="1"/>
          <a:endParaRPr lang="ar-SA"/>
        </a:p>
      </dgm:t>
    </dgm:pt>
    <dgm:pt modelId="{A1826BF3-2571-4A61-B33A-3611DBC583B3}">
      <dgm:prSet phldrT="[نص]"/>
      <dgm:spPr/>
      <dgm:t>
        <a:bodyPr/>
        <a:lstStyle/>
        <a:p>
          <a:pPr algn="l" rtl="0"/>
          <a:r>
            <a:rPr lang="en-US" dirty="0" smtClean="0"/>
            <a:t>Solar energy is renewable sources of energy</a:t>
          </a:r>
          <a:endParaRPr lang="ar-SA" dirty="0"/>
        </a:p>
      </dgm:t>
    </dgm:pt>
    <dgm:pt modelId="{1A68A5AE-4BBF-45E7-AEE7-6D6ABEDBE5EA}" type="parTrans" cxnId="{689D1F47-6CA6-48A0-9C16-13059E81F9C3}">
      <dgm:prSet/>
      <dgm:spPr/>
      <dgm:t>
        <a:bodyPr/>
        <a:lstStyle/>
        <a:p>
          <a:pPr rtl="1"/>
          <a:endParaRPr lang="ar-SA"/>
        </a:p>
      </dgm:t>
    </dgm:pt>
    <dgm:pt modelId="{FAB84E83-E3DB-41F5-A2C5-216763A28BF2}" type="sibTrans" cxnId="{689D1F47-6CA6-48A0-9C16-13059E81F9C3}">
      <dgm:prSet/>
      <dgm:spPr/>
      <dgm:t>
        <a:bodyPr/>
        <a:lstStyle/>
        <a:p>
          <a:pPr rtl="1"/>
          <a:endParaRPr lang="ar-SA"/>
        </a:p>
      </dgm:t>
    </dgm:pt>
    <dgm:pt modelId="{18DF7964-9EEF-4DC0-AF31-B5BDB29EE5BC}">
      <dgm:prSet phldrT="[نص]"/>
      <dgm:spPr/>
      <dgm:t>
        <a:bodyPr/>
        <a:lstStyle/>
        <a:p>
          <a:pPr rtl="1"/>
          <a:r>
            <a:rPr lang="en-US" dirty="0" smtClean="0"/>
            <a:t>D</a:t>
          </a:r>
          <a:endParaRPr lang="ar-SA" dirty="0"/>
        </a:p>
      </dgm:t>
    </dgm:pt>
    <dgm:pt modelId="{427F2F40-6211-4C40-A79D-D32123BAFBA0}" type="parTrans" cxnId="{B5FACC3E-1F16-42E9-ABA9-B5162E865086}">
      <dgm:prSet/>
      <dgm:spPr/>
      <dgm:t>
        <a:bodyPr/>
        <a:lstStyle/>
        <a:p>
          <a:pPr rtl="1"/>
          <a:endParaRPr lang="ar-SA"/>
        </a:p>
      </dgm:t>
    </dgm:pt>
    <dgm:pt modelId="{EF8520EC-DC01-41DB-B9C6-9F9331FA4FC5}" type="sibTrans" cxnId="{B5FACC3E-1F16-42E9-ABA9-B5162E865086}">
      <dgm:prSet/>
      <dgm:spPr/>
      <dgm:t>
        <a:bodyPr/>
        <a:lstStyle/>
        <a:p>
          <a:pPr rtl="1"/>
          <a:endParaRPr lang="ar-SA"/>
        </a:p>
      </dgm:t>
    </dgm:pt>
    <dgm:pt modelId="{601662AF-DCEF-4D82-BD46-7A0DA967E509}">
      <dgm:prSet phldrT="[نص]"/>
      <dgm:spPr/>
      <dgm:t>
        <a:bodyPr/>
        <a:lstStyle/>
        <a:p>
          <a:pPr algn="l" rtl="0"/>
          <a:r>
            <a:rPr lang="en-US" dirty="0" smtClean="0"/>
            <a:t>Solar energy is clean sources </a:t>
          </a:r>
          <a:endParaRPr lang="ar-SA" dirty="0"/>
        </a:p>
      </dgm:t>
    </dgm:pt>
    <dgm:pt modelId="{AB46B1DC-9DE6-4285-AF18-294882FD36FF}" type="parTrans" cxnId="{0FBCAB70-AD63-498E-A244-FF66C29DD8A1}">
      <dgm:prSet/>
      <dgm:spPr/>
      <dgm:t>
        <a:bodyPr/>
        <a:lstStyle/>
        <a:p>
          <a:pPr rtl="1"/>
          <a:endParaRPr lang="ar-SA"/>
        </a:p>
      </dgm:t>
    </dgm:pt>
    <dgm:pt modelId="{A3FD8A77-006B-451F-B4A7-7C85A6AECB7D}" type="sibTrans" cxnId="{0FBCAB70-AD63-498E-A244-FF66C29DD8A1}">
      <dgm:prSet/>
      <dgm:spPr/>
      <dgm:t>
        <a:bodyPr/>
        <a:lstStyle/>
        <a:p>
          <a:pPr rtl="1"/>
          <a:endParaRPr lang="ar-SA"/>
        </a:p>
      </dgm:t>
    </dgm:pt>
    <dgm:pt modelId="{1AE083B1-7EFA-40C2-B6C7-0008BF24F087}">
      <dgm:prSet phldrT="[نص]"/>
      <dgm:spPr/>
      <dgm:t>
        <a:bodyPr/>
        <a:lstStyle/>
        <a:p>
          <a:pPr rtl="1"/>
          <a:r>
            <a:rPr lang="en-US" dirty="0" smtClean="0"/>
            <a:t>V</a:t>
          </a:r>
          <a:endParaRPr lang="ar-SA" dirty="0"/>
        </a:p>
      </dgm:t>
    </dgm:pt>
    <dgm:pt modelId="{CF5EBFB0-E69C-4921-939E-885F134BB1E6}" type="parTrans" cxnId="{121D5058-F0FD-4501-B0E0-93E09DB65E38}">
      <dgm:prSet/>
      <dgm:spPr/>
      <dgm:t>
        <a:bodyPr/>
        <a:lstStyle/>
        <a:p>
          <a:pPr rtl="1"/>
          <a:endParaRPr lang="ar-SA"/>
        </a:p>
      </dgm:t>
    </dgm:pt>
    <dgm:pt modelId="{AF806C26-A13F-4C20-8CD8-4907AA7F6CDF}" type="sibTrans" cxnId="{121D5058-F0FD-4501-B0E0-93E09DB65E38}">
      <dgm:prSet/>
      <dgm:spPr/>
      <dgm:t>
        <a:bodyPr/>
        <a:lstStyle/>
        <a:p>
          <a:pPr rtl="1"/>
          <a:endParaRPr lang="ar-SA"/>
        </a:p>
      </dgm:t>
    </dgm:pt>
    <dgm:pt modelId="{97B89C27-1B63-427A-BB82-0925A1AFA1CC}">
      <dgm:prSet/>
      <dgm:spPr/>
      <dgm:t>
        <a:bodyPr/>
        <a:lstStyle/>
        <a:p>
          <a:pPr algn="l" rtl="0"/>
          <a:r>
            <a:rPr lang="en-US" dirty="0" smtClean="0"/>
            <a:t>The total amount that would be saved make the price of the panel seems small</a:t>
          </a:r>
          <a:endParaRPr lang="ar-SA" dirty="0"/>
        </a:p>
      </dgm:t>
    </dgm:pt>
    <dgm:pt modelId="{07C2CAEE-04ED-491E-9879-E4D17A3EA661}" type="parTrans" cxnId="{9D076302-BA6D-4CE2-A255-9D24E86C6677}">
      <dgm:prSet/>
      <dgm:spPr/>
      <dgm:t>
        <a:bodyPr/>
        <a:lstStyle/>
        <a:p>
          <a:pPr rtl="1"/>
          <a:endParaRPr lang="ar-SA"/>
        </a:p>
      </dgm:t>
    </dgm:pt>
    <dgm:pt modelId="{12C7DEAA-D9A1-4459-AAC2-A6A3FB7CC0EC}" type="sibTrans" cxnId="{9D076302-BA6D-4CE2-A255-9D24E86C6677}">
      <dgm:prSet/>
      <dgm:spPr/>
      <dgm:t>
        <a:bodyPr/>
        <a:lstStyle/>
        <a:p>
          <a:pPr rtl="1"/>
          <a:endParaRPr lang="ar-SA"/>
        </a:p>
      </dgm:t>
    </dgm:pt>
    <dgm:pt modelId="{024CF79B-88CB-4E12-B536-C3B6C0C51EA5}" type="pres">
      <dgm:prSet presAssocID="{B1C2CA93-A8FB-4908-8380-698385FAF9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6D68483-449B-46ED-A435-F61459578C02}" type="pres">
      <dgm:prSet presAssocID="{CAC2DE7D-D021-414E-A39A-33BE91685412}" presName="composite" presStyleCnt="0"/>
      <dgm:spPr/>
    </dgm:pt>
    <dgm:pt modelId="{FA3CC2CE-EB2C-461E-A8A8-FB40B3A207E1}" type="pres">
      <dgm:prSet presAssocID="{CAC2DE7D-D021-414E-A39A-33BE9168541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1BF475-892E-4FE9-BD02-160F7761E227}" type="pres">
      <dgm:prSet presAssocID="{CAC2DE7D-D021-414E-A39A-33BE91685412}" presName="descendantText" presStyleLbl="alignAcc1" presStyleIdx="0" presStyleCnt="3" custLinFactNeighborX="63" custLinFactNeighborY="660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E7C740-73DE-4A28-92D8-3196E3355859}" type="pres">
      <dgm:prSet presAssocID="{068DB709-88FA-46E0-94EE-B925B9388E50}" presName="sp" presStyleCnt="0"/>
      <dgm:spPr/>
    </dgm:pt>
    <dgm:pt modelId="{6EE19B57-2749-4930-A71D-0187ECE355DB}" type="pres">
      <dgm:prSet presAssocID="{18DF7964-9EEF-4DC0-AF31-B5BDB29EE5BC}" presName="composite" presStyleCnt="0"/>
      <dgm:spPr/>
    </dgm:pt>
    <dgm:pt modelId="{9D93BED9-3EAA-4B7D-9906-E88BD98AD7C3}" type="pres">
      <dgm:prSet presAssocID="{18DF7964-9EEF-4DC0-AF31-B5BDB29EE5B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9CA395-6411-41D7-94B5-15503059CB2B}" type="pres">
      <dgm:prSet presAssocID="{18DF7964-9EEF-4DC0-AF31-B5BDB29EE5BC}" presName="descendantText" presStyleLbl="alignAcc1" presStyleIdx="1" presStyleCnt="3" custLinFactNeighborX="63" custLinFactNeighborY="-6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EBDFA8-6AE4-451F-98A8-358D7EF855EB}" type="pres">
      <dgm:prSet presAssocID="{EF8520EC-DC01-41DB-B9C6-9F9331FA4FC5}" presName="sp" presStyleCnt="0"/>
      <dgm:spPr/>
    </dgm:pt>
    <dgm:pt modelId="{B2957A25-63C1-44B5-94B2-33161DF1FE8C}" type="pres">
      <dgm:prSet presAssocID="{1AE083B1-7EFA-40C2-B6C7-0008BF24F087}" presName="composite" presStyleCnt="0"/>
      <dgm:spPr/>
    </dgm:pt>
    <dgm:pt modelId="{23259533-B371-40C9-861E-C64FAE4E0FE0}" type="pres">
      <dgm:prSet presAssocID="{1AE083B1-7EFA-40C2-B6C7-0008BF24F087}" presName="parentText" presStyleLbl="alignNode1" presStyleIdx="2" presStyleCnt="3" custLinFactNeighborX="0" custLinFactNeighborY="-45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54455B-9D19-42A0-A0C6-A89FA04BE261}" type="pres">
      <dgm:prSet presAssocID="{1AE083B1-7EFA-40C2-B6C7-0008BF24F08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5FACC3E-1F16-42E9-ABA9-B5162E865086}" srcId="{B1C2CA93-A8FB-4908-8380-698385FAF915}" destId="{18DF7964-9EEF-4DC0-AF31-B5BDB29EE5BC}" srcOrd="1" destOrd="0" parTransId="{427F2F40-6211-4C40-A79D-D32123BAFBA0}" sibTransId="{EF8520EC-DC01-41DB-B9C6-9F9331FA4FC5}"/>
    <dgm:cxn modelId="{2BA5F1AC-770C-4ABF-9CD9-7FB2B2C0522D}" type="presOf" srcId="{1AE083B1-7EFA-40C2-B6C7-0008BF24F087}" destId="{23259533-B371-40C9-861E-C64FAE4E0FE0}" srcOrd="0" destOrd="0" presId="urn:microsoft.com/office/officeart/2005/8/layout/chevron2"/>
    <dgm:cxn modelId="{0FBCAB70-AD63-498E-A244-FF66C29DD8A1}" srcId="{18DF7964-9EEF-4DC0-AF31-B5BDB29EE5BC}" destId="{601662AF-DCEF-4D82-BD46-7A0DA967E509}" srcOrd="0" destOrd="0" parTransId="{AB46B1DC-9DE6-4285-AF18-294882FD36FF}" sibTransId="{A3FD8A77-006B-451F-B4A7-7C85A6AECB7D}"/>
    <dgm:cxn modelId="{AE03108E-06C3-4555-8FC8-B488FB91BF5C}" srcId="{B1C2CA93-A8FB-4908-8380-698385FAF915}" destId="{CAC2DE7D-D021-414E-A39A-33BE91685412}" srcOrd="0" destOrd="0" parTransId="{425E0D93-F3FF-40F0-8E9E-60220BB41A24}" sibTransId="{068DB709-88FA-46E0-94EE-B925B9388E50}"/>
    <dgm:cxn modelId="{E30177AB-2C81-44D2-A524-A85438950734}" type="presOf" srcId="{18DF7964-9EEF-4DC0-AF31-B5BDB29EE5BC}" destId="{9D93BED9-3EAA-4B7D-9906-E88BD98AD7C3}" srcOrd="0" destOrd="0" presId="urn:microsoft.com/office/officeart/2005/8/layout/chevron2"/>
    <dgm:cxn modelId="{48951AB7-360D-40EA-A663-694407565AC7}" type="presOf" srcId="{601662AF-DCEF-4D82-BD46-7A0DA967E509}" destId="{B69CA395-6411-41D7-94B5-15503059CB2B}" srcOrd="0" destOrd="0" presId="urn:microsoft.com/office/officeart/2005/8/layout/chevron2"/>
    <dgm:cxn modelId="{9D076302-BA6D-4CE2-A255-9D24E86C6677}" srcId="{1AE083B1-7EFA-40C2-B6C7-0008BF24F087}" destId="{97B89C27-1B63-427A-BB82-0925A1AFA1CC}" srcOrd="0" destOrd="0" parTransId="{07C2CAEE-04ED-491E-9879-E4D17A3EA661}" sibTransId="{12C7DEAA-D9A1-4459-AAC2-A6A3FB7CC0EC}"/>
    <dgm:cxn modelId="{EE266361-925C-4084-A08D-314C8629878B}" type="presOf" srcId="{CAC2DE7D-D021-414E-A39A-33BE91685412}" destId="{FA3CC2CE-EB2C-461E-A8A8-FB40B3A207E1}" srcOrd="0" destOrd="0" presId="urn:microsoft.com/office/officeart/2005/8/layout/chevron2"/>
    <dgm:cxn modelId="{689D1F47-6CA6-48A0-9C16-13059E81F9C3}" srcId="{CAC2DE7D-D021-414E-A39A-33BE91685412}" destId="{A1826BF3-2571-4A61-B33A-3611DBC583B3}" srcOrd="0" destOrd="0" parTransId="{1A68A5AE-4BBF-45E7-AEE7-6D6ABEDBE5EA}" sibTransId="{FAB84E83-E3DB-41F5-A2C5-216763A28BF2}"/>
    <dgm:cxn modelId="{54F5E794-5CE0-44D3-9E3C-C59048092E5C}" type="presOf" srcId="{A1826BF3-2571-4A61-B33A-3611DBC583B3}" destId="{131BF475-892E-4FE9-BD02-160F7761E227}" srcOrd="0" destOrd="0" presId="urn:microsoft.com/office/officeart/2005/8/layout/chevron2"/>
    <dgm:cxn modelId="{121D5058-F0FD-4501-B0E0-93E09DB65E38}" srcId="{B1C2CA93-A8FB-4908-8380-698385FAF915}" destId="{1AE083B1-7EFA-40C2-B6C7-0008BF24F087}" srcOrd="2" destOrd="0" parTransId="{CF5EBFB0-E69C-4921-939E-885F134BB1E6}" sibTransId="{AF806C26-A13F-4C20-8CD8-4907AA7F6CDF}"/>
    <dgm:cxn modelId="{2AC5B28F-767D-4A7C-90C8-3CFA1F943C6A}" type="presOf" srcId="{97B89C27-1B63-427A-BB82-0925A1AFA1CC}" destId="{0654455B-9D19-42A0-A0C6-A89FA04BE261}" srcOrd="0" destOrd="0" presId="urn:microsoft.com/office/officeart/2005/8/layout/chevron2"/>
    <dgm:cxn modelId="{96B8D821-9DE9-444C-BC9D-136413CA2091}" type="presOf" srcId="{B1C2CA93-A8FB-4908-8380-698385FAF915}" destId="{024CF79B-88CB-4E12-B536-C3B6C0C51EA5}" srcOrd="0" destOrd="0" presId="urn:microsoft.com/office/officeart/2005/8/layout/chevron2"/>
    <dgm:cxn modelId="{37D53FEC-2FBB-462B-998D-4C95417B116F}" type="presParOf" srcId="{024CF79B-88CB-4E12-B536-C3B6C0C51EA5}" destId="{C6D68483-449B-46ED-A435-F61459578C02}" srcOrd="0" destOrd="0" presId="urn:microsoft.com/office/officeart/2005/8/layout/chevron2"/>
    <dgm:cxn modelId="{91B699B6-7220-4509-8A05-026E5B544117}" type="presParOf" srcId="{C6D68483-449B-46ED-A435-F61459578C02}" destId="{FA3CC2CE-EB2C-461E-A8A8-FB40B3A207E1}" srcOrd="0" destOrd="0" presId="urn:microsoft.com/office/officeart/2005/8/layout/chevron2"/>
    <dgm:cxn modelId="{98DF8609-C819-4158-B4F4-861F279579F1}" type="presParOf" srcId="{C6D68483-449B-46ED-A435-F61459578C02}" destId="{131BF475-892E-4FE9-BD02-160F7761E227}" srcOrd="1" destOrd="0" presId="urn:microsoft.com/office/officeart/2005/8/layout/chevron2"/>
    <dgm:cxn modelId="{DA5F66F7-F8C8-471D-89E1-7B133FC142F8}" type="presParOf" srcId="{024CF79B-88CB-4E12-B536-C3B6C0C51EA5}" destId="{E7E7C740-73DE-4A28-92D8-3196E3355859}" srcOrd="1" destOrd="0" presId="urn:microsoft.com/office/officeart/2005/8/layout/chevron2"/>
    <dgm:cxn modelId="{CEDAF7B0-98E2-4B15-A6F5-AE1DDE2FBAF7}" type="presParOf" srcId="{024CF79B-88CB-4E12-B536-C3B6C0C51EA5}" destId="{6EE19B57-2749-4930-A71D-0187ECE355DB}" srcOrd="2" destOrd="0" presId="urn:microsoft.com/office/officeart/2005/8/layout/chevron2"/>
    <dgm:cxn modelId="{3F0CC0DB-F992-4EC5-BE74-23C6ACB59041}" type="presParOf" srcId="{6EE19B57-2749-4930-A71D-0187ECE355DB}" destId="{9D93BED9-3EAA-4B7D-9906-E88BD98AD7C3}" srcOrd="0" destOrd="0" presId="urn:microsoft.com/office/officeart/2005/8/layout/chevron2"/>
    <dgm:cxn modelId="{E75BCDA1-FF02-4556-B70F-2047B4D89F20}" type="presParOf" srcId="{6EE19B57-2749-4930-A71D-0187ECE355DB}" destId="{B69CA395-6411-41D7-94B5-15503059CB2B}" srcOrd="1" destOrd="0" presId="urn:microsoft.com/office/officeart/2005/8/layout/chevron2"/>
    <dgm:cxn modelId="{2A440677-17ED-44B9-9785-A09364B2D86C}" type="presParOf" srcId="{024CF79B-88CB-4E12-B536-C3B6C0C51EA5}" destId="{53EBDFA8-6AE4-451F-98A8-358D7EF855EB}" srcOrd="3" destOrd="0" presId="urn:microsoft.com/office/officeart/2005/8/layout/chevron2"/>
    <dgm:cxn modelId="{B59432B3-B244-411B-BDA8-85481E1D6898}" type="presParOf" srcId="{024CF79B-88CB-4E12-B536-C3B6C0C51EA5}" destId="{B2957A25-63C1-44B5-94B2-33161DF1FE8C}" srcOrd="4" destOrd="0" presId="urn:microsoft.com/office/officeart/2005/8/layout/chevron2"/>
    <dgm:cxn modelId="{03E08741-11DD-4971-A32E-18902BF5A853}" type="presParOf" srcId="{B2957A25-63C1-44B5-94B2-33161DF1FE8C}" destId="{23259533-B371-40C9-861E-C64FAE4E0FE0}" srcOrd="0" destOrd="0" presId="urn:microsoft.com/office/officeart/2005/8/layout/chevron2"/>
    <dgm:cxn modelId="{A4AB0916-6AF5-498A-B811-1A11CF639312}" type="presParOf" srcId="{B2957A25-63C1-44B5-94B2-33161DF1FE8C}" destId="{0654455B-9D19-42A0-A0C6-A89FA04BE26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2D0388-F0BC-450E-B357-2E397B637F0D}" type="doc">
      <dgm:prSet loTypeId="urn:microsoft.com/office/officeart/2005/8/layout/radial6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EF133A01-DE98-44A3-9209-1FA7D49F9D14}">
      <dgm:prSet phldrT="[Text]"/>
      <dgm:spPr/>
      <dgm:t>
        <a:bodyPr/>
        <a:lstStyle/>
        <a:p>
          <a:r>
            <a:rPr lang="en-US" smtClean="0"/>
            <a:t>Beneficial uses of sludge</a:t>
          </a:r>
          <a:endParaRPr lang="en-US" dirty="0"/>
        </a:p>
      </dgm:t>
    </dgm:pt>
    <dgm:pt modelId="{A623C2ED-77A5-455E-A47A-4F989FC1920F}" type="parTrans" cxnId="{B58568F2-E421-4217-94B9-E33414DBFC86}">
      <dgm:prSet/>
      <dgm:spPr/>
      <dgm:t>
        <a:bodyPr/>
        <a:lstStyle/>
        <a:p>
          <a:endParaRPr lang="en-US"/>
        </a:p>
      </dgm:t>
    </dgm:pt>
    <dgm:pt modelId="{A9CF4228-6722-433C-83D3-049FE4DC6D22}" type="sibTrans" cxnId="{B58568F2-E421-4217-94B9-E33414DBFC86}">
      <dgm:prSet/>
      <dgm:spPr/>
      <dgm:t>
        <a:bodyPr/>
        <a:lstStyle/>
        <a:p>
          <a:endParaRPr lang="en-US"/>
        </a:p>
      </dgm:t>
    </dgm:pt>
    <dgm:pt modelId="{AAFBB5B0-B0E1-4D74-89D8-DE895B06C29B}">
      <dgm:prSet phldrT="[Text]"/>
      <dgm:spPr/>
      <dgm:t>
        <a:bodyPr/>
        <a:lstStyle/>
        <a:p>
          <a:r>
            <a:rPr lang="en-US" b="1" smtClean="0"/>
            <a:t>Improve  soil quality and  Productivity</a:t>
          </a:r>
          <a:endParaRPr lang="en-US" b="1" dirty="0"/>
        </a:p>
      </dgm:t>
    </dgm:pt>
    <dgm:pt modelId="{44DB61F3-B048-43D3-BFCF-BA8284A1C3DD}" type="parTrans" cxnId="{C9DCF941-7977-47C2-B2BE-0240D05DC29F}">
      <dgm:prSet/>
      <dgm:spPr/>
      <dgm:t>
        <a:bodyPr/>
        <a:lstStyle/>
        <a:p>
          <a:endParaRPr lang="en-US"/>
        </a:p>
      </dgm:t>
    </dgm:pt>
    <dgm:pt modelId="{AD587762-8F6E-4773-8C9B-D5B5244102A9}" type="sibTrans" cxnId="{C9DCF941-7977-47C2-B2BE-0240D05DC29F}">
      <dgm:prSet/>
      <dgm:spPr/>
      <dgm:t>
        <a:bodyPr/>
        <a:lstStyle/>
        <a:p>
          <a:endParaRPr lang="en-US"/>
        </a:p>
      </dgm:t>
    </dgm:pt>
    <dgm:pt modelId="{C21434E9-7372-45C0-936E-A593268CEB2C}">
      <dgm:prSet phldrT="[Text]"/>
      <dgm:spPr/>
      <dgm:t>
        <a:bodyPr/>
        <a:lstStyle/>
        <a:p>
          <a:r>
            <a:rPr lang="en-US" smtClean="0"/>
            <a:t>Soil amendment in land  scaping</a:t>
          </a:r>
          <a:endParaRPr lang="en-US" dirty="0"/>
        </a:p>
      </dgm:t>
    </dgm:pt>
    <dgm:pt modelId="{1E02E780-E9BE-41FB-98AA-37CBB10CAE24}" type="parTrans" cxnId="{2870FDE5-49DC-4C74-A918-2B1B336620A0}">
      <dgm:prSet/>
      <dgm:spPr/>
      <dgm:t>
        <a:bodyPr/>
        <a:lstStyle/>
        <a:p>
          <a:endParaRPr lang="en-US"/>
        </a:p>
      </dgm:t>
    </dgm:pt>
    <dgm:pt modelId="{CF9798B3-4DCF-428D-9DB0-A7E935565357}" type="sibTrans" cxnId="{2870FDE5-49DC-4C74-A918-2B1B336620A0}">
      <dgm:prSet/>
      <dgm:spPr/>
      <dgm:t>
        <a:bodyPr/>
        <a:lstStyle/>
        <a:p>
          <a:endParaRPr lang="en-US"/>
        </a:p>
      </dgm:t>
    </dgm:pt>
    <dgm:pt modelId="{3911C0A3-5C7B-479F-A917-485438AAFC04}">
      <dgm:prSet phldrT="[Text]"/>
      <dgm:spPr/>
      <dgm:t>
        <a:bodyPr/>
        <a:lstStyle/>
        <a:p>
          <a:r>
            <a:rPr lang="en-US" dirty="0" smtClean="0"/>
            <a:t>Produce CH4</a:t>
          </a:r>
          <a:endParaRPr lang="en-US" dirty="0"/>
        </a:p>
      </dgm:t>
    </dgm:pt>
    <dgm:pt modelId="{30222F51-560F-4377-A873-0D525DBCDD42}" type="parTrans" cxnId="{504C4BCE-8841-401B-95A9-9C255EE8BFD4}">
      <dgm:prSet/>
      <dgm:spPr/>
      <dgm:t>
        <a:bodyPr/>
        <a:lstStyle/>
        <a:p>
          <a:endParaRPr lang="en-US"/>
        </a:p>
      </dgm:t>
    </dgm:pt>
    <dgm:pt modelId="{AA77EB73-7992-472A-B604-ADE0FB8E6908}" type="sibTrans" cxnId="{504C4BCE-8841-401B-95A9-9C255EE8BFD4}">
      <dgm:prSet/>
      <dgm:spPr/>
      <dgm:t>
        <a:bodyPr/>
        <a:lstStyle/>
        <a:p>
          <a:endParaRPr lang="en-US"/>
        </a:p>
      </dgm:t>
    </dgm:pt>
    <dgm:pt modelId="{FAAC289B-6245-4A70-BA54-D5330CC3E976}">
      <dgm:prSet phldrT="[Text]"/>
      <dgm:spPr/>
      <dgm:t>
        <a:bodyPr/>
        <a:lstStyle/>
        <a:p>
          <a:r>
            <a:rPr lang="en-US" smtClean="0"/>
            <a:t>Land fill cover</a:t>
          </a:r>
          <a:endParaRPr lang="en-US" dirty="0"/>
        </a:p>
      </dgm:t>
    </dgm:pt>
    <dgm:pt modelId="{5D029597-6BA5-428F-9ADE-FEB197107AD6}" type="parTrans" cxnId="{533C2C2D-1E51-492E-95BF-487BD8D7D956}">
      <dgm:prSet/>
      <dgm:spPr/>
      <dgm:t>
        <a:bodyPr/>
        <a:lstStyle/>
        <a:p>
          <a:endParaRPr lang="en-US"/>
        </a:p>
      </dgm:t>
    </dgm:pt>
    <dgm:pt modelId="{63965F8A-2F65-4822-A281-AF0334A8F2DD}" type="sibTrans" cxnId="{533C2C2D-1E51-492E-95BF-487BD8D7D956}">
      <dgm:prSet/>
      <dgm:spPr/>
      <dgm:t>
        <a:bodyPr/>
        <a:lstStyle/>
        <a:p>
          <a:endParaRPr lang="en-US"/>
        </a:p>
      </dgm:t>
    </dgm:pt>
    <dgm:pt modelId="{68FB9717-19EA-4FC9-8921-BD96C394FA93}" type="pres">
      <dgm:prSet presAssocID="{4A2D0388-F0BC-450E-B357-2E397B637F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A9CC38-1DE3-4B7F-A751-CB98B66AE95E}" type="pres">
      <dgm:prSet presAssocID="{EF133A01-DE98-44A3-9209-1FA7D49F9D14}" presName="centerShape" presStyleLbl="node0" presStyleIdx="0" presStyleCnt="1"/>
      <dgm:spPr/>
      <dgm:t>
        <a:bodyPr/>
        <a:lstStyle/>
        <a:p>
          <a:endParaRPr lang="en-US"/>
        </a:p>
      </dgm:t>
    </dgm:pt>
    <dgm:pt modelId="{5D85CC2E-F7B3-486C-AA12-D8765DE6C45D}" type="pres">
      <dgm:prSet presAssocID="{AAFBB5B0-B0E1-4D74-89D8-DE895B06C29B}" presName="node" presStyleLbl="node1" presStyleIdx="0" presStyleCnt="4" custScaleX="196272" custScaleY="143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9C7A4-6FF4-4383-A04A-6DA59E30690C}" type="pres">
      <dgm:prSet presAssocID="{AAFBB5B0-B0E1-4D74-89D8-DE895B06C29B}" presName="dummy" presStyleCnt="0"/>
      <dgm:spPr/>
      <dgm:t>
        <a:bodyPr/>
        <a:lstStyle/>
        <a:p>
          <a:pPr rtl="1"/>
          <a:endParaRPr lang="ar-SA"/>
        </a:p>
      </dgm:t>
    </dgm:pt>
    <dgm:pt modelId="{391BBC5C-67F3-420B-BEFA-1C2FDB046600}" type="pres">
      <dgm:prSet presAssocID="{AD587762-8F6E-4773-8C9B-D5B5244102A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C506056-DE0B-4FA3-9E63-C621E24A2841}" type="pres">
      <dgm:prSet presAssocID="{C21434E9-7372-45C0-936E-A593268CEB2C}" presName="node" presStyleLbl="node1" presStyleIdx="1" presStyleCnt="4" custScaleX="161290" custScaleY="15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E97545-EFE6-40C6-8473-38B3F6015643}" type="pres">
      <dgm:prSet presAssocID="{C21434E9-7372-45C0-936E-A593268CEB2C}" presName="dummy" presStyleCnt="0"/>
      <dgm:spPr/>
      <dgm:t>
        <a:bodyPr/>
        <a:lstStyle/>
        <a:p>
          <a:pPr rtl="1"/>
          <a:endParaRPr lang="ar-SA"/>
        </a:p>
      </dgm:t>
    </dgm:pt>
    <dgm:pt modelId="{7F88536F-8395-4BF3-AD82-A4C2E0AB4828}" type="pres">
      <dgm:prSet presAssocID="{CF9798B3-4DCF-428D-9DB0-A7E93556535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DB179BE5-3372-40B5-861D-16CFC9A16206}" type="pres">
      <dgm:prSet presAssocID="{3911C0A3-5C7B-479F-A917-485438AAFC04}" presName="node" presStyleLbl="node1" presStyleIdx="2" presStyleCnt="4" custScaleX="140339" custScaleY="1585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A34ADA-625D-4F32-BECC-0E7BF499C714}" type="pres">
      <dgm:prSet presAssocID="{3911C0A3-5C7B-479F-A917-485438AAFC04}" presName="dummy" presStyleCnt="0"/>
      <dgm:spPr/>
      <dgm:t>
        <a:bodyPr/>
        <a:lstStyle/>
        <a:p>
          <a:pPr rtl="1"/>
          <a:endParaRPr lang="ar-SA"/>
        </a:p>
      </dgm:t>
    </dgm:pt>
    <dgm:pt modelId="{B5CF6627-3BEB-4631-8F30-3E38B4B932F2}" type="pres">
      <dgm:prSet presAssocID="{AA77EB73-7992-472A-B604-ADE0FB8E690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5AF13E87-2932-4357-91C6-8F3C3F135795}" type="pres">
      <dgm:prSet presAssocID="{FAAC289B-6245-4A70-BA54-D5330CC3E976}" presName="node" presStyleLbl="node1" presStyleIdx="3" presStyleCnt="4" custScaleX="152912" custScaleY="1445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AC8926-15C9-43B5-98A3-1EBC23D82B74}" type="pres">
      <dgm:prSet presAssocID="{FAAC289B-6245-4A70-BA54-D5330CC3E976}" presName="dummy" presStyleCnt="0"/>
      <dgm:spPr/>
      <dgm:t>
        <a:bodyPr/>
        <a:lstStyle/>
        <a:p>
          <a:pPr rtl="1"/>
          <a:endParaRPr lang="ar-SA"/>
        </a:p>
      </dgm:t>
    </dgm:pt>
    <dgm:pt modelId="{7E400169-544D-4BFF-9C19-8E62031C7F22}" type="pres">
      <dgm:prSet presAssocID="{63965F8A-2F65-4822-A281-AF0334A8F2DD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C9DCF941-7977-47C2-B2BE-0240D05DC29F}" srcId="{EF133A01-DE98-44A3-9209-1FA7D49F9D14}" destId="{AAFBB5B0-B0E1-4D74-89D8-DE895B06C29B}" srcOrd="0" destOrd="0" parTransId="{44DB61F3-B048-43D3-BFCF-BA8284A1C3DD}" sibTransId="{AD587762-8F6E-4773-8C9B-D5B5244102A9}"/>
    <dgm:cxn modelId="{C5343FD0-1DF1-4999-9634-1DE951CDFBDA}" type="presOf" srcId="{3911C0A3-5C7B-479F-A917-485438AAFC04}" destId="{DB179BE5-3372-40B5-861D-16CFC9A16206}" srcOrd="0" destOrd="0" presId="urn:microsoft.com/office/officeart/2005/8/layout/radial6"/>
    <dgm:cxn modelId="{533C2C2D-1E51-492E-95BF-487BD8D7D956}" srcId="{EF133A01-DE98-44A3-9209-1FA7D49F9D14}" destId="{FAAC289B-6245-4A70-BA54-D5330CC3E976}" srcOrd="3" destOrd="0" parTransId="{5D029597-6BA5-428F-9ADE-FEB197107AD6}" sibTransId="{63965F8A-2F65-4822-A281-AF0334A8F2DD}"/>
    <dgm:cxn modelId="{A4C62C92-DFAC-4980-9F18-9543BDCF3379}" type="presOf" srcId="{AD587762-8F6E-4773-8C9B-D5B5244102A9}" destId="{391BBC5C-67F3-420B-BEFA-1C2FDB046600}" srcOrd="0" destOrd="0" presId="urn:microsoft.com/office/officeart/2005/8/layout/radial6"/>
    <dgm:cxn modelId="{4AAA8593-DCDA-4473-9EE2-BC408E6457CD}" type="presOf" srcId="{4A2D0388-F0BC-450E-B357-2E397B637F0D}" destId="{68FB9717-19EA-4FC9-8921-BD96C394FA93}" srcOrd="0" destOrd="0" presId="urn:microsoft.com/office/officeart/2005/8/layout/radial6"/>
    <dgm:cxn modelId="{90DDC8A9-451E-4BF7-979E-4A1A229A991E}" type="presOf" srcId="{63965F8A-2F65-4822-A281-AF0334A8F2DD}" destId="{7E400169-544D-4BFF-9C19-8E62031C7F22}" srcOrd="0" destOrd="0" presId="urn:microsoft.com/office/officeart/2005/8/layout/radial6"/>
    <dgm:cxn modelId="{3068961B-6344-44C7-8E4C-CA5258A21C1C}" type="presOf" srcId="{AA77EB73-7992-472A-B604-ADE0FB8E6908}" destId="{B5CF6627-3BEB-4631-8F30-3E38B4B932F2}" srcOrd="0" destOrd="0" presId="urn:microsoft.com/office/officeart/2005/8/layout/radial6"/>
    <dgm:cxn modelId="{2BAE0ED3-C5D2-4234-88C9-C3F564ACE975}" type="presOf" srcId="{FAAC289B-6245-4A70-BA54-D5330CC3E976}" destId="{5AF13E87-2932-4357-91C6-8F3C3F135795}" srcOrd="0" destOrd="0" presId="urn:microsoft.com/office/officeart/2005/8/layout/radial6"/>
    <dgm:cxn modelId="{52CB6DA7-D034-44A2-9C14-6A6D8664D672}" type="presOf" srcId="{C21434E9-7372-45C0-936E-A593268CEB2C}" destId="{DC506056-DE0B-4FA3-9E63-C621E24A2841}" srcOrd="0" destOrd="0" presId="urn:microsoft.com/office/officeart/2005/8/layout/radial6"/>
    <dgm:cxn modelId="{C65ABD4B-5160-40A1-B6B7-8F5AB4B70C73}" type="presOf" srcId="{AAFBB5B0-B0E1-4D74-89D8-DE895B06C29B}" destId="{5D85CC2E-F7B3-486C-AA12-D8765DE6C45D}" srcOrd="0" destOrd="0" presId="urn:microsoft.com/office/officeart/2005/8/layout/radial6"/>
    <dgm:cxn modelId="{B58568F2-E421-4217-94B9-E33414DBFC86}" srcId="{4A2D0388-F0BC-450E-B357-2E397B637F0D}" destId="{EF133A01-DE98-44A3-9209-1FA7D49F9D14}" srcOrd="0" destOrd="0" parTransId="{A623C2ED-77A5-455E-A47A-4F989FC1920F}" sibTransId="{A9CF4228-6722-433C-83D3-049FE4DC6D22}"/>
    <dgm:cxn modelId="{504C4BCE-8841-401B-95A9-9C255EE8BFD4}" srcId="{EF133A01-DE98-44A3-9209-1FA7D49F9D14}" destId="{3911C0A3-5C7B-479F-A917-485438AAFC04}" srcOrd="2" destOrd="0" parTransId="{30222F51-560F-4377-A873-0D525DBCDD42}" sibTransId="{AA77EB73-7992-472A-B604-ADE0FB8E6908}"/>
    <dgm:cxn modelId="{2870FDE5-49DC-4C74-A918-2B1B336620A0}" srcId="{EF133A01-DE98-44A3-9209-1FA7D49F9D14}" destId="{C21434E9-7372-45C0-936E-A593268CEB2C}" srcOrd="1" destOrd="0" parTransId="{1E02E780-E9BE-41FB-98AA-37CBB10CAE24}" sibTransId="{CF9798B3-4DCF-428D-9DB0-A7E935565357}"/>
    <dgm:cxn modelId="{33BD4422-2708-4FEA-8149-F312AE724BCD}" type="presOf" srcId="{EF133A01-DE98-44A3-9209-1FA7D49F9D14}" destId="{2FA9CC38-1DE3-4B7F-A751-CB98B66AE95E}" srcOrd="0" destOrd="0" presId="urn:microsoft.com/office/officeart/2005/8/layout/radial6"/>
    <dgm:cxn modelId="{AF7F286E-F48F-4201-B26F-C1D48C3D73A9}" type="presOf" srcId="{CF9798B3-4DCF-428D-9DB0-A7E935565357}" destId="{7F88536F-8395-4BF3-AD82-A4C2E0AB4828}" srcOrd="0" destOrd="0" presId="urn:microsoft.com/office/officeart/2005/8/layout/radial6"/>
    <dgm:cxn modelId="{5302F9C0-59DB-4CAB-9FF6-48D8E1677CAD}" type="presParOf" srcId="{68FB9717-19EA-4FC9-8921-BD96C394FA93}" destId="{2FA9CC38-1DE3-4B7F-A751-CB98B66AE95E}" srcOrd="0" destOrd="0" presId="urn:microsoft.com/office/officeart/2005/8/layout/radial6"/>
    <dgm:cxn modelId="{6018AE9E-A11D-4ED4-8A01-2F6AD8F932BF}" type="presParOf" srcId="{68FB9717-19EA-4FC9-8921-BD96C394FA93}" destId="{5D85CC2E-F7B3-486C-AA12-D8765DE6C45D}" srcOrd="1" destOrd="0" presId="urn:microsoft.com/office/officeart/2005/8/layout/radial6"/>
    <dgm:cxn modelId="{07895F50-B695-4766-B93B-6A17748A3117}" type="presParOf" srcId="{68FB9717-19EA-4FC9-8921-BD96C394FA93}" destId="{2EA9C7A4-6FF4-4383-A04A-6DA59E30690C}" srcOrd="2" destOrd="0" presId="urn:microsoft.com/office/officeart/2005/8/layout/radial6"/>
    <dgm:cxn modelId="{CEF91518-8A7A-45C3-A913-F84764C69154}" type="presParOf" srcId="{68FB9717-19EA-4FC9-8921-BD96C394FA93}" destId="{391BBC5C-67F3-420B-BEFA-1C2FDB046600}" srcOrd="3" destOrd="0" presId="urn:microsoft.com/office/officeart/2005/8/layout/radial6"/>
    <dgm:cxn modelId="{97A7B03A-50F3-4AF5-A81B-03C0C8A2935A}" type="presParOf" srcId="{68FB9717-19EA-4FC9-8921-BD96C394FA93}" destId="{DC506056-DE0B-4FA3-9E63-C621E24A2841}" srcOrd="4" destOrd="0" presId="urn:microsoft.com/office/officeart/2005/8/layout/radial6"/>
    <dgm:cxn modelId="{AC6E1B9A-E9AF-4FF9-98F9-D8CDF8F4F6CA}" type="presParOf" srcId="{68FB9717-19EA-4FC9-8921-BD96C394FA93}" destId="{ABE97545-EFE6-40C6-8473-38B3F6015643}" srcOrd="5" destOrd="0" presId="urn:microsoft.com/office/officeart/2005/8/layout/radial6"/>
    <dgm:cxn modelId="{9659ACF9-0CF6-4968-9C52-2E326F8CFF3F}" type="presParOf" srcId="{68FB9717-19EA-4FC9-8921-BD96C394FA93}" destId="{7F88536F-8395-4BF3-AD82-A4C2E0AB4828}" srcOrd="6" destOrd="0" presId="urn:microsoft.com/office/officeart/2005/8/layout/radial6"/>
    <dgm:cxn modelId="{0D4EAD87-364F-4DB7-8EF4-8AA524AE0231}" type="presParOf" srcId="{68FB9717-19EA-4FC9-8921-BD96C394FA93}" destId="{DB179BE5-3372-40B5-861D-16CFC9A16206}" srcOrd="7" destOrd="0" presId="urn:microsoft.com/office/officeart/2005/8/layout/radial6"/>
    <dgm:cxn modelId="{A1DEC366-4F58-4D59-A3F6-04ECF12ED34C}" type="presParOf" srcId="{68FB9717-19EA-4FC9-8921-BD96C394FA93}" destId="{74A34ADA-625D-4F32-BECC-0E7BF499C714}" srcOrd="8" destOrd="0" presId="urn:microsoft.com/office/officeart/2005/8/layout/radial6"/>
    <dgm:cxn modelId="{545B743A-79B6-42E7-AA33-CD1361AE04E5}" type="presParOf" srcId="{68FB9717-19EA-4FC9-8921-BD96C394FA93}" destId="{B5CF6627-3BEB-4631-8F30-3E38B4B932F2}" srcOrd="9" destOrd="0" presId="urn:microsoft.com/office/officeart/2005/8/layout/radial6"/>
    <dgm:cxn modelId="{515B2885-09BA-4A5A-BD8E-46D3701892EC}" type="presParOf" srcId="{68FB9717-19EA-4FC9-8921-BD96C394FA93}" destId="{5AF13E87-2932-4357-91C6-8F3C3F135795}" srcOrd="10" destOrd="0" presId="urn:microsoft.com/office/officeart/2005/8/layout/radial6"/>
    <dgm:cxn modelId="{ACAD1EF7-58DA-43E9-9F20-578D5B1374C0}" type="presParOf" srcId="{68FB9717-19EA-4FC9-8921-BD96C394FA93}" destId="{EEAC8926-15C9-43B5-98A3-1EBC23D82B74}" srcOrd="11" destOrd="0" presId="urn:microsoft.com/office/officeart/2005/8/layout/radial6"/>
    <dgm:cxn modelId="{905C94B0-6714-494F-996E-4724F8B139E6}" type="presParOf" srcId="{68FB9717-19EA-4FC9-8921-BD96C394FA93}" destId="{7E400169-544D-4BFF-9C19-8E62031C7F2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F7A4C2-5F26-4F61-8736-16D66DC2D7DA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47FC4E-A146-4D8F-A7ED-394B8DF19D90}">
      <dgm:prSet phldrT="[Text]" custT="1"/>
      <dgm:spPr/>
      <dgm:t>
        <a:bodyPr/>
        <a:lstStyle/>
        <a:p>
          <a:r>
            <a:rPr lang="en-US" sz="4400" dirty="0" smtClean="0">
              <a:solidFill>
                <a:srgbClr val="C00000"/>
              </a:solidFill>
            </a:rPr>
            <a:t>Sludge Process </a:t>
          </a:r>
          <a:endParaRPr lang="en-US" sz="4400" dirty="0">
            <a:solidFill>
              <a:srgbClr val="C00000"/>
            </a:solidFill>
          </a:endParaRPr>
        </a:p>
      </dgm:t>
    </dgm:pt>
    <dgm:pt modelId="{8C3EFA73-AFC8-4AE2-A155-A3BFD52888CD}" type="parTrans" cxnId="{BEDDDBCD-48EB-4D8D-9912-16003E3B8EF2}">
      <dgm:prSet/>
      <dgm:spPr/>
      <dgm:t>
        <a:bodyPr/>
        <a:lstStyle/>
        <a:p>
          <a:endParaRPr lang="en-US"/>
        </a:p>
      </dgm:t>
    </dgm:pt>
    <dgm:pt modelId="{8632B82F-7FE6-44AD-BC3D-6D7F962524B4}" type="sibTrans" cxnId="{BEDDDBCD-48EB-4D8D-9912-16003E3B8EF2}">
      <dgm:prSet/>
      <dgm:spPr/>
      <dgm:t>
        <a:bodyPr/>
        <a:lstStyle/>
        <a:p>
          <a:endParaRPr lang="en-US"/>
        </a:p>
      </dgm:t>
    </dgm:pt>
    <dgm:pt modelId="{51D25CA7-FF32-4125-80B8-6D127EC8A986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Primary Sludge</a:t>
          </a:r>
          <a:endParaRPr lang="en-US" dirty="0">
            <a:solidFill>
              <a:schemeClr val="tx1"/>
            </a:solidFill>
          </a:endParaRPr>
        </a:p>
      </dgm:t>
    </dgm:pt>
    <dgm:pt modelId="{AF6105B3-B977-452A-B926-4918E2BF0D89}" type="parTrans" cxnId="{22E09076-AEA7-45C6-BB54-48CF15B07023}">
      <dgm:prSet/>
      <dgm:spPr/>
      <dgm:t>
        <a:bodyPr/>
        <a:lstStyle/>
        <a:p>
          <a:endParaRPr lang="en-US"/>
        </a:p>
      </dgm:t>
    </dgm:pt>
    <dgm:pt modelId="{15B72E35-23B4-456B-A6C4-EFFEB0E5662B}" type="sibTrans" cxnId="{22E09076-AEA7-45C6-BB54-48CF15B07023}">
      <dgm:prSet/>
      <dgm:spPr/>
      <dgm:t>
        <a:bodyPr/>
        <a:lstStyle/>
        <a:p>
          <a:endParaRPr lang="en-US"/>
        </a:p>
      </dgm:t>
    </dgm:pt>
    <dgm:pt modelId="{8800FE36-A82A-467A-9BB1-E05A31280EC3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Secondary Sludge</a:t>
          </a:r>
          <a:endParaRPr lang="en-US" dirty="0">
            <a:solidFill>
              <a:schemeClr val="tx1"/>
            </a:solidFill>
          </a:endParaRPr>
        </a:p>
      </dgm:t>
    </dgm:pt>
    <dgm:pt modelId="{2793FC3C-67B7-4EE0-9E2E-40BAFABA77C9}" type="parTrans" cxnId="{87B82CFC-66EB-4454-B98E-D70D079A1F8C}">
      <dgm:prSet/>
      <dgm:spPr/>
      <dgm:t>
        <a:bodyPr/>
        <a:lstStyle/>
        <a:p>
          <a:endParaRPr lang="en-US"/>
        </a:p>
      </dgm:t>
    </dgm:pt>
    <dgm:pt modelId="{7A5A6D76-C466-43C9-BC0D-0665EAF413A2}" type="sibTrans" cxnId="{87B82CFC-66EB-4454-B98E-D70D079A1F8C}">
      <dgm:prSet/>
      <dgm:spPr/>
      <dgm:t>
        <a:bodyPr/>
        <a:lstStyle/>
        <a:p>
          <a:endParaRPr lang="en-US"/>
        </a:p>
      </dgm:t>
    </dgm:pt>
    <dgm:pt modelId="{DD42D8B0-62E5-41C0-A4B1-894B563108ED}" type="pres">
      <dgm:prSet presAssocID="{C3F7A4C2-5F26-4F61-8736-16D66DC2D7DA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81C141C2-A4B4-41E8-A69F-04D40EF8DF83}" type="pres">
      <dgm:prSet presAssocID="{9647FC4E-A146-4D8F-A7ED-394B8DF19D90}" presName="Parent" presStyleLbl="node0" presStyleIdx="0" presStyleCnt="1" custLinFactNeighborX="9094" custLinFactNeighborY="-2700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6A11F05C-16D0-458D-A265-CEE44666A237}" type="pres">
      <dgm:prSet presAssocID="{9647FC4E-A146-4D8F-A7ED-394B8DF19D90}" presName="Accent1" presStyleLbl="node1" presStyleIdx="0" presStyleCnt="13"/>
      <dgm:spPr/>
    </dgm:pt>
    <dgm:pt modelId="{9AFF6681-3123-4C79-88AC-E8F3C5B78F5B}" type="pres">
      <dgm:prSet presAssocID="{9647FC4E-A146-4D8F-A7ED-394B8DF19D90}" presName="Accent2" presStyleLbl="node1" presStyleIdx="1" presStyleCnt="13"/>
      <dgm:spPr/>
    </dgm:pt>
    <dgm:pt modelId="{EC3A48AD-055C-411D-9520-36D1BB8DDC18}" type="pres">
      <dgm:prSet presAssocID="{9647FC4E-A146-4D8F-A7ED-394B8DF19D90}" presName="Accent3" presStyleLbl="node1" presStyleIdx="2" presStyleCnt="13"/>
      <dgm:spPr/>
    </dgm:pt>
    <dgm:pt modelId="{189BE7E4-5CF9-47C3-8AB6-DC71C589E5D9}" type="pres">
      <dgm:prSet presAssocID="{9647FC4E-A146-4D8F-A7ED-394B8DF19D90}" presName="Accent4" presStyleLbl="node1" presStyleIdx="3" presStyleCnt="13"/>
      <dgm:spPr/>
    </dgm:pt>
    <dgm:pt modelId="{5E7A7F1D-E8A7-414C-8784-5E866F6B5B94}" type="pres">
      <dgm:prSet presAssocID="{9647FC4E-A146-4D8F-A7ED-394B8DF19D90}" presName="Accent5" presStyleLbl="node1" presStyleIdx="4" presStyleCnt="13"/>
      <dgm:spPr/>
    </dgm:pt>
    <dgm:pt modelId="{DF09E3F9-E77B-486D-BEC1-C5E0D1124E9B}" type="pres">
      <dgm:prSet presAssocID="{9647FC4E-A146-4D8F-A7ED-394B8DF19D90}" presName="Accent6" presStyleLbl="node1" presStyleIdx="5" presStyleCnt="13"/>
      <dgm:spPr/>
    </dgm:pt>
    <dgm:pt modelId="{EBE6DC5C-77AC-4CD0-BA8E-6CA5AE8AD0DD}" type="pres">
      <dgm:prSet presAssocID="{51D25CA7-FF32-4125-80B8-6D127EC8A986}" presName="Child1" presStyleLbl="node1" presStyleIdx="6" presStyleCnt="13" custLinFactNeighborX="67264" custLinFactNeighborY="-6376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1F98900-C51B-4D1C-80AD-5C4AB3688879}" type="pres">
      <dgm:prSet presAssocID="{51D25CA7-FF32-4125-80B8-6D127EC8A986}" presName="Accent7" presStyleCnt="0"/>
      <dgm:spPr/>
    </dgm:pt>
    <dgm:pt modelId="{C4C5C242-B900-424B-8C9B-354A946F4F8C}" type="pres">
      <dgm:prSet presAssocID="{51D25CA7-FF32-4125-80B8-6D127EC8A986}" presName="AccentHold1" presStyleLbl="node1" presStyleIdx="7" presStyleCnt="13"/>
      <dgm:spPr/>
    </dgm:pt>
    <dgm:pt modelId="{15F5082B-866A-4B9C-B2AF-3391EBA0FED8}" type="pres">
      <dgm:prSet presAssocID="{51D25CA7-FF32-4125-80B8-6D127EC8A986}" presName="Accent8" presStyleCnt="0"/>
      <dgm:spPr/>
    </dgm:pt>
    <dgm:pt modelId="{49D39792-0DCF-48AE-9A8B-E0776F555A45}" type="pres">
      <dgm:prSet presAssocID="{51D25CA7-FF32-4125-80B8-6D127EC8A986}" presName="AccentHold2" presStyleLbl="node1" presStyleIdx="8" presStyleCnt="13"/>
      <dgm:spPr/>
    </dgm:pt>
    <dgm:pt modelId="{160E80CC-7608-436A-91FD-C300AD44F0BB}" type="pres">
      <dgm:prSet presAssocID="{8800FE36-A82A-467A-9BB1-E05A31280EC3}" presName="Child2" presStyleLbl="node1" presStyleIdx="9" presStyleCnt="13" custLinFactY="82821" custLinFactNeighborX="-94419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C671AC5-320B-4B0C-B1A2-326F4E9C8205}" type="pres">
      <dgm:prSet presAssocID="{8800FE36-A82A-467A-9BB1-E05A31280EC3}" presName="Accent9" presStyleCnt="0"/>
      <dgm:spPr/>
    </dgm:pt>
    <dgm:pt modelId="{E2A0FCD7-516D-4C45-A6C5-383A5B1DBC4F}" type="pres">
      <dgm:prSet presAssocID="{8800FE36-A82A-467A-9BB1-E05A31280EC3}" presName="AccentHold1" presStyleLbl="node1" presStyleIdx="10" presStyleCnt="13"/>
      <dgm:spPr/>
    </dgm:pt>
    <dgm:pt modelId="{9363B26A-FD88-4510-9579-7E8C85409D20}" type="pres">
      <dgm:prSet presAssocID="{8800FE36-A82A-467A-9BB1-E05A31280EC3}" presName="Accent10" presStyleCnt="0"/>
      <dgm:spPr/>
    </dgm:pt>
    <dgm:pt modelId="{484E71AC-6230-47D8-9E0D-1BFF5BF40327}" type="pres">
      <dgm:prSet presAssocID="{8800FE36-A82A-467A-9BB1-E05A31280EC3}" presName="AccentHold2" presStyleLbl="node1" presStyleIdx="11" presStyleCnt="13"/>
      <dgm:spPr/>
    </dgm:pt>
    <dgm:pt modelId="{84EE8C3C-B574-43D7-899C-147F3634344B}" type="pres">
      <dgm:prSet presAssocID="{8800FE36-A82A-467A-9BB1-E05A31280EC3}" presName="Accent11" presStyleCnt="0"/>
      <dgm:spPr/>
    </dgm:pt>
    <dgm:pt modelId="{8C3902AA-8CEF-4858-9C58-F15D6B3899F5}" type="pres">
      <dgm:prSet presAssocID="{8800FE36-A82A-467A-9BB1-E05A31280EC3}" presName="AccentHold3" presStyleLbl="node1" presStyleIdx="12" presStyleCnt="13"/>
      <dgm:spPr/>
    </dgm:pt>
  </dgm:ptLst>
  <dgm:cxnLst>
    <dgm:cxn modelId="{FDB6873D-02A4-40F9-88A8-76F9EF29FFC9}" type="presOf" srcId="{C3F7A4C2-5F26-4F61-8736-16D66DC2D7DA}" destId="{DD42D8B0-62E5-41C0-A4B1-894B563108ED}" srcOrd="0" destOrd="0" presId="urn:microsoft.com/office/officeart/2009/3/layout/CircleRelationship"/>
    <dgm:cxn modelId="{02D8CA80-726C-4B5A-8EFE-1265C554814B}" type="presOf" srcId="{8800FE36-A82A-467A-9BB1-E05A31280EC3}" destId="{160E80CC-7608-436A-91FD-C300AD44F0BB}" srcOrd="0" destOrd="0" presId="urn:microsoft.com/office/officeart/2009/3/layout/CircleRelationship"/>
    <dgm:cxn modelId="{CF21A28E-BB82-47CF-A370-ABC2BC4E0142}" type="presOf" srcId="{51D25CA7-FF32-4125-80B8-6D127EC8A986}" destId="{EBE6DC5C-77AC-4CD0-BA8E-6CA5AE8AD0DD}" srcOrd="0" destOrd="0" presId="urn:microsoft.com/office/officeart/2009/3/layout/CircleRelationship"/>
    <dgm:cxn modelId="{A9D70B68-58DF-48D2-96BB-B372D044077B}" type="presOf" srcId="{9647FC4E-A146-4D8F-A7ED-394B8DF19D90}" destId="{81C141C2-A4B4-41E8-A69F-04D40EF8DF83}" srcOrd="0" destOrd="0" presId="urn:microsoft.com/office/officeart/2009/3/layout/CircleRelationship"/>
    <dgm:cxn modelId="{22E09076-AEA7-45C6-BB54-48CF15B07023}" srcId="{9647FC4E-A146-4D8F-A7ED-394B8DF19D90}" destId="{51D25CA7-FF32-4125-80B8-6D127EC8A986}" srcOrd="0" destOrd="0" parTransId="{AF6105B3-B977-452A-B926-4918E2BF0D89}" sibTransId="{15B72E35-23B4-456B-A6C4-EFFEB0E5662B}"/>
    <dgm:cxn modelId="{BEDDDBCD-48EB-4D8D-9912-16003E3B8EF2}" srcId="{C3F7A4C2-5F26-4F61-8736-16D66DC2D7DA}" destId="{9647FC4E-A146-4D8F-A7ED-394B8DF19D90}" srcOrd="0" destOrd="0" parTransId="{8C3EFA73-AFC8-4AE2-A155-A3BFD52888CD}" sibTransId="{8632B82F-7FE6-44AD-BC3D-6D7F962524B4}"/>
    <dgm:cxn modelId="{87B82CFC-66EB-4454-B98E-D70D079A1F8C}" srcId="{9647FC4E-A146-4D8F-A7ED-394B8DF19D90}" destId="{8800FE36-A82A-467A-9BB1-E05A31280EC3}" srcOrd="1" destOrd="0" parTransId="{2793FC3C-67B7-4EE0-9E2E-40BAFABA77C9}" sibTransId="{7A5A6D76-C466-43C9-BC0D-0665EAF413A2}"/>
    <dgm:cxn modelId="{C7D26292-427A-4541-951F-ABE04218CB39}" type="presParOf" srcId="{DD42D8B0-62E5-41C0-A4B1-894B563108ED}" destId="{81C141C2-A4B4-41E8-A69F-04D40EF8DF83}" srcOrd="0" destOrd="0" presId="urn:microsoft.com/office/officeart/2009/3/layout/CircleRelationship"/>
    <dgm:cxn modelId="{CCA17AB0-3B58-475B-A483-D35B66E82113}" type="presParOf" srcId="{DD42D8B0-62E5-41C0-A4B1-894B563108ED}" destId="{6A11F05C-16D0-458D-A265-CEE44666A237}" srcOrd="1" destOrd="0" presId="urn:microsoft.com/office/officeart/2009/3/layout/CircleRelationship"/>
    <dgm:cxn modelId="{96371905-3BDE-441A-83DB-C5C2D82DF7B5}" type="presParOf" srcId="{DD42D8B0-62E5-41C0-A4B1-894B563108ED}" destId="{9AFF6681-3123-4C79-88AC-E8F3C5B78F5B}" srcOrd="2" destOrd="0" presId="urn:microsoft.com/office/officeart/2009/3/layout/CircleRelationship"/>
    <dgm:cxn modelId="{48FBAD10-AF98-40B2-842A-BF64ADDA1119}" type="presParOf" srcId="{DD42D8B0-62E5-41C0-A4B1-894B563108ED}" destId="{EC3A48AD-055C-411D-9520-36D1BB8DDC18}" srcOrd="3" destOrd="0" presId="urn:microsoft.com/office/officeart/2009/3/layout/CircleRelationship"/>
    <dgm:cxn modelId="{B223B75A-7B77-407B-96D1-8FD606C355C5}" type="presParOf" srcId="{DD42D8B0-62E5-41C0-A4B1-894B563108ED}" destId="{189BE7E4-5CF9-47C3-8AB6-DC71C589E5D9}" srcOrd="4" destOrd="0" presId="urn:microsoft.com/office/officeart/2009/3/layout/CircleRelationship"/>
    <dgm:cxn modelId="{336005EE-79CE-416C-85F9-C932B3BF2DFB}" type="presParOf" srcId="{DD42D8B0-62E5-41C0-A4B1-894B563108ED}" destId="{5E7A7F1D-E8A7-414C-8784-5E866F6B5B94}" srcOrd="5" destOrd="0" presId="urn:microsoft.com/office/officeart/2009/3/layout/CircleRelationship"/>
    <dgm:cxn modelId="{DD91ECCF-8DB6-41F9-8206-804A03D6843D}" type="presParOf" srcId="{DD42D8B0-62E5-41C0-A4B1-894B563108ED}" destId="{DF09E3F9-E77B-486D-BEC1-C5E0D1124E9B}" srcOrd="6" destOrd="0" presId="urn:microsoft.com/office/officeart/2009/3/layout/CircleRelationship"/>
    <dgm:cxn modelId="{37A0FF70-B1C0-4662-A1E6-9389218CC52B}" type="presParOf" srcId="{DD42D8B0-62E5-41C0-A4B1-894B563108ED}" destId="{EBE6DC5C-77AC-4CD0-BA8E-6CA5AE8AD0DD}" srcOrd="7" destOrd="0" presId="urn:microsoft.com/office/officeart/2009/3/layout/CircleRelationship"/>
    <dgm:cxn modelId="{60EDF2AD-1ED3-48BC-83FB-7AA0B2FCD706}" type="presParOf" srcId="{DD42D8B0-62E5-41C0-A4B1-894B563108ED}" destId="{41F98900-C51B-4D1C-80AD-5C4AB3688879}" srcOrd="8" destOrd="0" presId="urn:microsoft.com/office/officeart/2009/3/layout/CircleRelationship"/>
    <dgm:cxn modelId="{C0487030-7E72-488B-8547-4F25213FABB0}" type="presParOf" srcId="{41F98900-C51B-4D1C-80AD-5C4AB3688879}" destId="{C4C5C242-B900-424B-8C9B-354A946F4F8C}" srcOrd="0" destOrd="0" presId="urn:microsoft.com/office/officeart/2009/3/layout/CircleRelationship"/>
    <dgm:cxn modelId="{F701A0D9-FB26-4C06-A697-557D9CF69298}" type="presParOf" srcId="{DD42D8B0-62E5-41C0-A4B1-894B563108ED}" destId="{15F5082B-866A-4B9C-B2AF-3391EBA0FED8}" srcOrd="9" destOrd="0" presId="urn:microsoft.com/office/officeart/2009/3/layout/CircleRelationship"/>
    <dgm:cxn modelId="{259DDCF6-2C3B-48CC-B726-39E1DB3E2EDD}" type="presParOf" srcId="{15F5082B-866A-4B9C-B2AF-3391EBA0FED8}" destId="{49D39792-0DCF-48AE-9A8B-E0776F555A45}" srcOrd="0" destOrd="0" presId="urn:microsoft.com/office/officeart/2009/3/layout/CircleRelationship"/>
    <dgm:cxn modelId="{9A4FF061-4DA5-4819-9ACA-5926CE77C85D}" type="presParOf" srcId="{DD42D8B0-62E5-41C0-A4B1-894B563108ED}" destId="{160E80CC-7608-436A-91FD-C300AD44F0BB}" srcOrd="10" destOrd="0" presId="urn:microsoft.com/office/officeart/2009/3/layout/CircleRelationship"/>
    <dgm:cxn modelId="{ABF4E429-36FC-464E-8AA7-B0B044354084}" type="presParOf" srcId="{DD42D8B0-62E5-41C0-A4B1-894B563108ED}" destId="{BC671AC5-320B-4B0C-B1A2-326F4E9C8205}" srcOrd="11" destOrd="0" presId="urn:microsoft.com/office/officeart/2009/3/layout/CircleRelationship"/>
    <dgm:cxn modelId="{F7BEEDC1-0789-4851-987E-553E4B0AA363}" type="presParOf" srcId="{BC671AC5-320B-4B0C-B1A2-326F4E9C8205}" destId="{E2A0FCD7-516D-4C45-A6C5-383A5B1DBC4F}" srcOrd="0" destOrd="0" presId="urn:microsoft.com/office/officeart/2009/3/layout/CircleRelationship"/>
    <dgm:cxn modelId="{8CB42E24-200E-4B17-B971-E325E4BBC764}" type="presParOf" srcId="{DD42D8B0-62E5-41C0-A4B1-894B563108ED}" destId="{9363B26A-FD88-4510-9579-7E8C85409D20}" srcOrd="12" destOrd="0" presId="urn:microsoft.com/office/officeart/2009/3/layout/CircleRelationship"/>
    <dgm:cxn modelId="{2D939B54-5805-4628-8AF0-A8E20C19A1A2}" type="presParOf" srcId="{9363B26A-FD88-4510-9579-7E8C85409D20}" destId="{484E71AC-6230-47D8-9E0D-1BFF5BF40327}" srcOrd="0" destOrd="0" presId="urn:microsoft.com/office/officeart/2009/3/layout/CircleRelationship"/>
    <dgm:cxn modelId="{34FBCC71-AD69-44F1-9D08-BAAA481B15DA}" type="presParOf" srcId="{DD42D8B0-62E5-41C0-A4B1-894B563108ED}" destId="{84EE8C3C-B574-43D7-899C-147F3634344B}" srcOrd="13" destOrd="0" presId="urn:microsoft.com/office/officeart/2009/3/layout/CircleRelationship"/>
    <dgm:cxn modelId="{5C125DCD-241B-4E01-9882-884D46FA55F3}" type="presParOf" srcId="{84EE8C3C-B574-43D7-899C-147F3634344B}" destId="{8C3902AA-8CEF-4858-9C58-F15D6B3899F5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D3616E-FD3B-45A4-AE44-12750BAEEBB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600343-B286-4426-9F6C-B5C1CF3AEEAB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Methane</a:t>
          </a:r>
          <a:endParaRPr lang="en-US" b="1" dirty="0">
            <a:solidFill>
              <a:schemeClr val="tx1"/>
            </a:solidFill>
          </a:endParaRPr>
        </a:p>
      </dgm:t>
    </dgm:pt>
    <dgm:pt modelId="{47B62F2B-1FDB-48DB-8475-8CA625066D99}" type="parTrans" cxnId="{02F258B1-A8A6-445C-8A5C-36AA0FC96CDE}">
      <dgm:prSet/>
      <dgm:spPr/>
      <dgm:t>
        <a:bodyPr/>
        <a:lstStyle/>
        <a:p>
          <a:endParaRPr lang="en-US"/>
        </a:p>
      </dgm:t>
    </dgm:pt>
    <dgm:pt modelId="{5F310812-ED5F-4441-88CD-0B0ADF75A563}" type="sibTrans" cxnId="{02F258B1-A8A6-445C-8A5C-36AA0FC96CDE}">
      <dgm:prSet/>
      <dgm:spPr/>
      <dgm:t>
        <a:bodyPr/>
        <a:lstStyle/>
        <a:p>
          <a:endParaRPr lang="en-US"/>
        </a:p>
      </dgm:t>
    </dgm:pt>
    <dgm:pt modelId="{390E8B00-97C7-4A5E-AF9D-AA1631BE692B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Hydrogen</a:t>
          </a:r>
          <a:endParaRPr lang="en-US" b="1" dirty="0">
            <a:solidFill>
              <a:schemeClr val="tx1"/>
            </a:solidFill>
          </a:endParaRPr>
        </a:p>
      </dgm:t>
    </dgm:pt>
    <dgm:pt modelId="{A7F10BED-1EA5-488D-AD2F-35DC98D0160C}" type="parTrans" cxnId="{2091A4DA-E2A2-4DEF-8F6C-492ECB835574}">
      <dgm:prSet/>
      <dgm:spPr/>
      <dgm:t>
        <a:bodyPr/>
        <a:lstStyle/>
        <a:p>
          <a:endParaRPr lang="en-US"/>
        </a:p>
      </dgm:t>
    </dgm:pt>
    <dgm:pt modelId="{C5DE2ABF-82AB-4F4E-88AF-927BC709D53D}" type="sibTrans" cxnId="{2091A4DA-E2A2-4DEF-8F6C-492ECB835574}">
      <dgm:prSet/>
      <dgm:spPr/>
      <dgm:t>
        <a:bodyPr/>
        <a:lstStyle/>
        <a:p>
          <a:endParaRPr lang="en-US"/>
        </a:p>
      </dgm:t>
    </dgm:pt>
    <dgm:pt modelId="{75C8A83B-35D8-488A-908B-DF2EB3BCE8EF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Hydrogen Sulfide</a:t>
          </a:r>
          <a:endParaRPr lang="en-US" b="1" dirty="0">
            <a:solidFill>
              <a:schemeClr val="tx1"/>
            </a:solidFill>
          </a:endParaRPr>
        </a:p>
      </dgm:t>
    </dgm:pt>
    <dgm:pt modelId="{2AE05C05-0DBC-4FC9-92EC-169FCD758C09}" type="parTrans" cxnId="{C1C93386-52D2-4419-8957-A7C8612F260F}">
      <dgm:prSet/>
      <dgm:spPr/>
      <dgm:t>
        <a:bodyPr/>
        <a:lstStyle/>
        <a:p>
          <a:endParaRPr lang="en-US"/>
        </a:p>
      </dgm:t>
    </dgm:pt>
    <dgm:pt modelId="{A995D193-BF6E-4F34-9E06-8FF259844C1B}" type="sibTrans" cxnId="{C1C93386-52D2-4419-8957-A7C8612F260F}">
      <dgm:prSet/>
      <dgm:spPr/>
      <dgm:t>
        <a:bodyPr/>
        <a:lstStyle/>
        <a:p>
          <a:endParaRPr lang="en-US"/>
        </a:p>
      </dgm:t>
    </dgm:pt>
    <dgm:pt modelId="{DF7AC813-2FB0-4248-8608-059C528AEFC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Nitrogen</a:t>
          </a:r>
          <a:endParaRPr lang="en-US" b="1" dirty="0">
            <a:solidFill>
              <a:schemeClr val="tx1"/>
            </a:solidFill>
          </a:endParaRPr>
        </a:p>
      </dgm:t>
    </dgm:pt>
    <dgm:pt modelId="{E9EE41AE-F91A-4FA2-B84E-123E27015A60}" type="sibTrans" cxnId="{A5014F5F-95F4-47F5-83CD-FE7D71A0B0A7}">
      <dgm:prSet/>
      <dgm:spPr/>
      <dgm:t>
        <a:bodyPr/>
        <a:lstStyle/>
        <a:p>
          <a:endParaRPr lang="en-US"/>
        </a:p>
      </dgm:t>
    </dgm:pt>
    <dgm:pt modelId="{E12E2D1A-9D29-486A-B581-B64E3876B480}" type="parTrans" cxnId="{A5014F5F-95F4-47F5-83CD-FE7D71A0B0A7}">
      <dgm:prSet/>
      <dgm:spPr/>
      <dgm:t>
        <a:bodyPr/>
        <a:lstStyle/>
        <a:p>
          <a:endParaRPr lang="en-US"/>
        </a:p>
      </dgm:t>
    </dgm:pt>
    <dgm:pt modelId="{52203BF5-9481-4B92-AFA1-94BA2A9D74FB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Carbon Dioxide</a:t>
          </a:r>
          <a:endParaRPr lang="en-US" b="1" dirty="0">
            <a:solidFill>
              <a:schemeClr val="tx1"/>
            </a:solidFill>
          </a:endParaRPr>
        </a:p>
      </dgm:t>
    </dgm:pt>
    <dgm:pt modelId="{FAB00032-D2C7-475F-B0C8-2ECD0265704C}" type="sibTrans" cxnId="{25814620-F1A3-456C-A075-AFFF4D049F88}">
      <dgm:prSet/>
      <dgm:spPr/>
      <dgm:t>
        <a:bodyPr/>
        <a:lstStyle/>
        <a:p>
          <a:endParaRPr lang="en-US"/>
        </a:p>
      </dgm:t>
    </dgm:pt>
    <dgm:pt modelId="{4EE0090C-DCEC-4366-A60A-4959FC818E06}" type="parTrans" cxnId="{25814620-F1A3-456C-A075-AFFF4D049F88}">
      <dgm:prSet/>
      <dgm:spPr/>
      <dgm:t>
        <a:bodyPr/>
        <a:lstStyle/>
        <a:p>
          <a:endParaRPr lang="en-US"/>
        </a:p>
      </dgm:t>
    </dgm:pt>
    <dgm:pt modelId="{0047EAD2-BC89-4F0B-A2FB-3E904B1AAEA4}" type="pres">
      <dgm:prSet presAssocID="{EBD3616E-FD3B-45A4-AE44-12750BAEEBB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F65293C-854E-4B34-BEF3-F63FD6668258}" type="pres">
      <dgm:prSet presAssocID="{EBD3616E-FD3B-45A4-AE44-12750BAEEBBC}" presName="cycle" presStyleCnt="0"/>
      <dgm:spPr/>
    </dgm:pt>
    <dgm:pt modelId="{6C7EA102-509E-4664-8161-A47C613DDAF5}" type="pres">
      <dgm:prSet presAssocID="{D1600343-B286-4426-9F6C-B5C1CF3AEEAB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B56089-9513-4B9E-99ED-E44CA21A4622}" type="pres">
      <dgm:prSet presAssocID="{5F310812-ED5F-4441-88CD-0B0ADF75A563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E5F2459E-C9B1-4FAD-BB8B-0CB4A2CDBA3A}" type="pres">
      <dgm:prSet presAssocID="{390E8B00-97C7-4A5E-AF9D-AA1631BE692B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CB60EE-121A-4F33-8BC7-F8B79310F307}" type="pres">
      <dgm:prSet presAssocID="{75C8A83B-35D8-488A-908B-DF2EB3BCE8EF}" presName="nodeFollowingNodes" presStyleLbl="node1" presStyleIdx="2" presStyleCnt="5" custRadScaleRad="96004" custRadScaleInc="22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116D3C-A87A-4AFA-8964-222204A88670}" type="pres">
      <dgm:prSet presAssocID="{52203BF5-9481-4B92-AFA1-94BA2A9D74FB}" presName="nodeFollowingNodes" presStyleLbl="node1" presStyleIdx="3" presStyleCnt="5" custRadScaleRad="99684" custRadScaleInc="108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C081FA-2D2B-45C3-A2A1-D8E07C883456}" type="pres">
      <dgm:prSet presAssocID="{DF7AC813-2FB0-4248-8608-059C528AEFCC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1AD6AD-B548-40CF-8272-B8D3F45E891A}" type="presOf" srcId="{D1600343-B286-4426-9F6C-B5C1CF3AEEAB}" destId="{6C7EA102-509E-4664-8161-A47C613DDAF5}" srcOrd="0" destOrd="0" presId="urn:microsoft.com/office/officeart/2005/8/layout/cycle3"/>
    <dgm:cxn modelId="{DFAD73CE-C02F-44C5-9102-807456CC158C}" type="presOf" srcId="{EBD3616E-FD3B-45A4-AE44-12750BAEEBBC}" destId="{0047EAD2-BC89-4F0B-A2FB-3E904B1AAEA4}" srcOrd="0" destOrd="0" presId="urn:microsoft.com/office/officeart/2005/8/layout/cycle3"/>
    <dgm:cxn modelId="{02F258B1-A8A6-445C-8A5C-36AA0FC96CDE}" srcId="{EBD3616E-FD3B-45A4-AE44-12750BAEEBBC}" destId="{D1600343-B286-4426-9F6C-B5C1CF3AEEAB}" srcOrd="0" destOrd="0" parTransId="{47B62F2B-1FDB-48DB-8475-8CA625066D99}" sibTransId="{5F310812-ED5F-4441-88CD-0B0ADF75A563}"/>
    <dgm:cxn modelId="{C1C93386-52D2-4419-8957-A7C8612F260F}" srcId="{EBD3616E-FD3B-45A4-AE44-12750BAEEBBC}" destId="{75C8A83B-35D8-488A-908B-DF2EB3BCE8EF}" srcOrd="2" destOrd="0" parTransId="{2AE05C05-0DBC-4FC9-92EC-169FCD758C09}" sibTransId="{A995D193-BF6E-4F34-9E06-8FF259844C1B}"/>
    <dgm:cxn modelId="{72917370-B4A4-403B-96E4-AA2194FD67C2}" type="presOf" srcId="{75C8A83B-35D8-488A-908B-DF2EB3BCE8EF}" destId="{DCCB60EE-121A-4F33-8BC7-F8B79310F307}" srcOrd="0" destOrd="0" presId="urn:microsoft.com/office/officeart/2005/8/layout/cycle3"/>
    <dgm:cxn modelId="{25814620-F1A3-456C-A075-AFFF4D049F88}" srcId="{EBD3616E-FD3B-45A4-AE44-12750BAEEBBC}" destId="{52203BF5-9481-4B92-AFA1-94BA2A9D74FB}" srcOrd="3" destOrd="0" parTransId="{4EE0090C-DCEC-4366-A60A-4959FC818E06}" sibTransId="{FAB00032-D2C7-475F-B0C8-2ECD0265704C}"/>
    <dgm:cxn modelId="{7DDCE457-3049-44B7-8EBD-1D83E9FFE9A8}" type="presOf" srcId="{390E8B00-97C7-4A5E-AF9D-AA1631BE692B}" destId="{E5F2459E-C9B1-4FAD-BB8B-0CB4A2CDBA3A}" srcOrd="0" destOrd="0" presId="urn:microsoft.com/office/officeart/2005/8/layout/cycle3"/>
    <dgm:cxn modelId="{FD68D3D2-F456-47D8-A42A-A7F84856B2B5}" type="presOf" srcId="{52203BF5-9481-4B92-AFA1-94BA2A9D74FB}" destId="{54116D3C-A87A-4AFA-8964-222204A88670}" srcOrd="0" destOrd="0" presId="urn:microsoft.com/office/officeart/2005/8/layout/cycle3"/>
    <dgm:cxn modelId="{5514AAF0-3532-4290-9F4F-1ACDF36006AC}" type="presOf" srcId="{DF7AC813-2FB0-4248-8608-059C528AEFCC}" destId="{8EC081FA-2D2B-45C3-A2A1-D8E07C883456}" srcOrd="0" destOrd="0" presId="urn:microsoft.com/office/officeart/2005/8/layout/cycle3"/>
    <dgm:cxn modelId="{A5014F5F-95F4-47F5-83CD-FE7D71A0B0A7}" srcId="{EBD3616E-FD3B-45A4-AE44-12750BAEEBBC}" destId="{DF7AC813-2FB0-4248-8608-059C528AEFCC}" srcOrd="4" destOrd="0" parTransId="{E12E2D1A-9D29-486A-B581-B64E3876B480}" sibTransId="{E9EE41AE-F91A-4FA2-B84E-123E27015A60}"/>
    <dgm:cxn modelId="{FD23427A-4764-41FD-8FF4-738291FFF8AF}" type="presOf" srcId="{5F310812-ED5F-4441-88CD-0B0ADF75A563}" destId="{92B56089-9513-4B9E-99ED-E44CA21A4622}" srcOrd="0" destOrd="0" presId="urn:microsoft.com/office/officeart/2005/8/layout/cycle3"/>
    <dgm:cxn modelId="{2091A4DA-E2A2-4DEF-8F6C-492ECB835574}" srcId="{EBD3616E-FD3B-45A4-AE44-12750BAEEBBC}" destId="{390E8B00-97C7-4A5E-AF9D-AA1631BE692B}" srcOrd="1" destOrd="0" parTransId="{A7F10BED-1EA5-488D-AD2F-35DC98D0160C}" sibTransId="{C5DE2ABF-82AB-4F4E-88AF-927BC709D53D}"/>
    <dgm:cxn modelId="{512C85A4-D225-4247-908D-BDB9814AF175}" type="presParOf" srcId="{0047EAD2-BC89-4F0B-A2FB-3E904B1AAEA4}" destId="{4F65293C-854E-4B34-BEF3-F63FD6668258}" srcOrd="0" destOrd="0" presId="urn:microsoft.com/office/officeart/2005/8/layout/cycle3"/>
    <dgm:cxn modelId="{56EB4435-BD8F-48C7-BBA0-34AF159D7974}" type="presParOf" srcId="{4F65293C-854E-4B34-BEF3-F63FD6668258}" destId="{6C7EA102-509E-4664-8161-A47C613DDAF5}" srcOrd="0" destOrd="0" presId="urn:microsoft.com/office/officeart/2005/8/layout/cycle3"/>
    <dgm:cxn modelId="{EEFEB962-DD29-4632-9C29-A829BEA29C64}" type="presParOf" srcId="{4F65293C-854E-4B34-BEF3-F63FD6668258}" destId="{92B56089-9513-4B9E-99ED-E44CA21A4622}" srcOrd="1" destOrd="0" presId="urn:microsoft.com/office/officeart/2005/8/layout/cycle3"/>
    <dgm:cxn modelId="{EACB0F7E-6E6B-42C2-9DB5-177426BAFF40}" type="presParOf" srcId="{4F65293C-854E-4B34-BEF3-F63FD6668258}" destId="{E5F2459E-C9B1-4FAD-BB8B-0CB4A2CDBA3A}" srcOrd="2" destOrd="0" presId="urn:microsoft.com/office/officeart/2005/8/layout/cycle3"/>
    <dgm:cxn modelId="{BC17CD0F-4495-416F-874E-BBB57A0CFE7D}" type="presParOf" srcId="{4F65293C-854E-4B34-BEF3-F63FD6668258}" destId="{DCCB60EE-121A-4F33-8BC7-F8B79310F307}" srcOrd="3" destOrd="0" presId="urn:microsoft.com/office/officeart/2005/8/layout/cycle3"/>
    <dgm:cxn modelId="{6691AB40-0D1D-4565-BB22-4C3D5EBD09EB}" type="presParOf" srcId="{4F65293C-854E-4B34-BEF3-F63FD6668258}" destId="{54116D3C-A87A-4AFA-8964-222204A88670}" srcOrd="4" destOrd="0" presId="urn:microsoft.com/office/officeart/2005/8/layout/cycle3"/>
    <dgm:cxn modelId="{EB4CB18E-D22A-4DC0-9CE2-467CFAFCFD26}" type="presParOf" srcId="{4F65293C-854E-4B34-BEF3-F63FD6668258}" destId="{8EC081FA-2D2B-45C3-A2A1-D8E07C88345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1693F-6005-4291-B1DC-318C29A753AC}">
      <dsp:nvSpPr>
        <dsp:cNvPr id="0" name=""/>
        <dsp:cNvSpPr/>
      </dsp:nvSpPr>
      <dsp:spPr>
        <a:xfrm>
          <a:off x="79" y="1550727"/>
          <a:ext cx="1895721" cy="1424508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income rate is low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7701" y="1759341"/>
        <a:ext cx="1340477" cy="1007280"/>
      </dsp:txXfrm>
    </dsp:sp>
    <dsp:sp modelId="{8EB46198-6BF9-40E4-BF1A-38F74CAA90B6}">
      <dsp:nvSpPr>
        <dsp:cNvPr id="0" name=""/>
        <dsp:cNvSpPr/>
      </dsp:nvSpPr>
      <dsp:spPr>
        <a:xfrm>
          <a:off x="2011470" y="1849874"/>
          <a:ext cx="826214" cy="826214"/>
        </a:xfrm>
        <a:prstGeom prst="mathPlus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2120985" y="2165818"/>
        <a:ext cx="607184" cy="194326"/>
      </dsp:txXfrm>
    </dsp:sp>
    <dsp:sp modelId="{815BF58E-E419-4A10-AA02-B92F1957F535}">
      <dsp:nvSpPr>
        <dsp:cNvPr id="0" name=""/>
        <dsp:cNvSpPr/>
      </dsp:nvSpPr>
      <dsp:spPr>
        <a:xfrm>
          <a:off x="2946646" y="1544017"/>
          <a:ext cx="1911704" cy="1424508"/>
        </a:xfrm>
        <a:prstGeom prst="ellipse">
          <a:avLst/>
        </a:prstGeom>
        <a:solidFill>
          <a:schemeClr val="accent1">
            <a:shade val="80000"/>
            <a:hueOff val="41326"/>
            <a:satOff val="-56"/>
            <a:lumOff val="1152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Times New Roman" pitchFamily="18" charset="0"/>
              <a:cs typeface="Times New Roman" pitchFamily="18" charset="0"/>
            </a:rPr>
            <a:t>Israel control of electricity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26609" y="1752631"/>
        <a:ext cx="1351778" cy="1007280"/>
      </dsp:txXfrm>
    </dsp:sp>
    <dsp:sp modelId="{7F28C20D-4FC9-4FC3-A7B4-7A9FA7E7CEE8}">
      <dsp:nvSpPr>
        <dsp:cNvPr id="0" name=""/>
        <dsp:cNvSpPr/>
      </dsp:nvSpPr>
      <dsp:spPr>
        <a:xfrm>
          <a:off x="4980730" y="1849874"/>
          <a:ext cx="826214" cy="826214"/>
        </a:xfrm>
        <a:prstGeom prst="mathEqual">
          <a:avLst/>
        </a:prstGeom>
        <a:solidFill>
          <a:schemeClr val="accent1">
            <a:shade val="90000"/>
            <a:hueOff val="82838"/>
            <a:satOff val="-1961"/>
            <a:lumOff val="202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>
            <a:latin typeface="Times New Roman" pitchFamily="18" charset="0"/>
            <a:cs typeface="Times New Roman" pitchFamily="18" charset="0"/>
          </a:endParaRPr>
        </a:p>
      </dsp:txBody>
      <dsp:txXfrm>
        <a:off x="5090245" y="2020074"/>
        <a:ext cx="607184" cy="485814"/>
      </dsp:txXfrm>
    </dsp:sp>
    <dsp:sp modelId="{0A83F5FF-65F5-4B67-A720-4AFB6A867B54}">
      <dsp:nvSpPr>
        <dsp:cNvPr id="0" name=""/>
        <dsp:cNvSpPr/>
      </dsp:nvSpPr>
      <dsp:spPr>
        <a:xfrm>
          <a:off x="5922615" y="1496460"/>
          <a:ext cx="2306905" cy="1533041"/>
        </a:xfrm>
        <a:prstGeom prst="ellipse">
          <a:avLst/>
        </a:prstGeom>
        <a:solidFill>
          <a:schemeClr val="accent1">
            <a:shade val="80000"/>
            <a:hueOff val="82651"/>
            <a:satOff val="-113"/>
            <a:lumOff val="2305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>
              <a:latin typeface="Times New Roman" pitchFamily="18" charset="0"/>
              <a:cs typeface="Times New Roman" pitchFamily="18" charset="0"/>
            </a:rPr>
            <a:t>EXPENSIVE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60453" y="1720969"/>
        <a:ext cx="1631229" cy="10840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5D7FD-B200-4857-B38C-5A03E848E65F}">
      <dsp:nvSpPr>
        <dsp:cNvPr id="0" name=""/>
        <dsp:cNvSpPr/>
      </dsp:nvSpPr>
      <dsp:spPr>
        <a:xfrm>
          <a:off x="2732071" y="563055"/>
          <a:ext cx="3679857" cy="3679857"/>
        </a:xfrm>
        <a:prstGeom prst="blockArc">
          <a:avLst>
            <a:gd name="adj1" fmla="val 10800000"/>
            <a:gd name="adj2" fmla="val 16200000"/>
            <a:gd name="adj3" fmla="val 4635"/>
          </a:avLst>
        </a:prstGeom>
        <a:solidFill>
          <a:schemeClr val="accent1">
            <a:shade val="90000"/>
            <a:hueOff val="82838"/>
            <a:satOff val="-1961"/>
            <a:lumOff val="202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5EE842-76F8-4FDC-AF19-92689A028796}">
      <dsp:nvSpPr>
        <dsp:cNvPr id="0" name=""/>
        <dsp:cNvSpPr/>
      </dsp:nvSpPr>
      <dsp:spPr>
        <a:xfrm>
          <a:off x="2732071" y="563055"/>
          <a:ext cx="3679857" cy="3679857"/>
        </a:xfrm>
        <a:prstGeom prst="blockArc">
          <a:avLst>
            <a:gd name="adj1" fmla="val 5400000"/>
            <a:gd name="adj2" fmla="val 10800000"/>
            <a:gd name="adj3" fmla="val 4635"/>
          </a:avLst>
        </a:prstGeom>
        <a:solidFill>
          <a:schemeClr val="accent1">
            <a:shade val="90000"/>
            <a:hueOff val="55225"/>
            <a:satOff val="-1307"/>
            <a:lumOff val="135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59EAD-03C8-460D-A168-C0015F71CF18}">
      <dsp:nvSpPr>
        <dsp:cNvPr id="0" name=""/>
        <dsp:cNvSpPr/>
      </dsp:nvSpPr>
      <dsp:spPr>
        <a:xfrm>
          <a:off x="2732071" y="563055"/>
          <a:ext cx="3679857" cy="3679857"/>
        </a:xfrm>
        <a:prstGeom prst="blockArc">
          <a:avLst>
            <a:gd name="adj1" fmla="val 0"/>
            <a:gd name="adj2" fmla="val 5400000"/>
            <a:gd name="adj3" fmla="val 4635"/>
          </a:avLst>
        </a:prstGeom>
        <a:solidFill>
          <a:schemeClr val="accent1">
            <a:shade val="90000"/>
            <a:hueOff val="27613"/>
            <a:satOff val="-654"/>
            <a:lumOff val="67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2F6BC-9A7D-4BF8-A785-E4FF900038B1}">
      <dsp:nvSpPr>
        <dsp:cNvPr id="0" name=""/>
        <dsp:cNvSpPr/>
      </dsp:nvSpPr>
      <dsp:spPr>
        <a:xfrm>
          <a:off x="2732071" y="563055"/>
          <a:ext cx="3679857" cy="3679857"/>
        </a:xfrm>
        <a:prstGeom prst="blockArc">
          <a:avLst>
            <a:gd name="adj1" fmla="val 16200000"/>
            <a:gd name="adj2" fmla="val 0"/>
            <a:gd name="adj3" fmla="val 4635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9F7E24-E9D2-41C1-BB5C-B98210E14385}">
      <dsp:nvSpPr>
        <dsp:cNvPr id="0" name=""/>
        <dsp:cNvSpPr/>
      </dsp:nvSpPr>
      <dsp:spPr>
        <a:xfrm>
          <a:off x="3725912" y="1556895"/>
          <a:ext cx="1692175" cy="1692175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Alternatives</a:t>
          </a:r>
          <a:endParaRPr lang="ar-SA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973725" y="1804708"/>
        <a:ext cx="1196549" cy="1196549"/>
      </dsp:txXfrm>
    </dsp:sp>
    <dsp:sp modelId="{C3672A3B-C9F7-4E91-8F4D-275D8AF8840B}">
      <dsp:nvSpPr>
        <dsp:cNvPr id="0" name=""/>
        <dsp:cNvSpPr/>
      </dsp:nvSpPr>
      <dsp:spPr>
        <a:xfrm>
          <a:off x="3635895" y="-138709"/>
          <a:ext cx="1872209" cy="1488815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carbonization</a:t>
          </a:r>
          <a:endParaRPr lang="ar-SA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910074" y="79323"/>
        <a:ext cx="1323851" cy="1052751"/>
      </dsp:txXfrm>
    </dsp:sp>
    <dsp:sp modelId="{DC5F6E72-EBF6-4E6C-9194-176D1EF6D09F}">
      <dsp:nvSpPr>
        <dsp:cNvPr id="0" name=""/>
        <dsp:cNvSpPr/>
      </dsp:nvSpPr>
      <dsp:spPr>
        <a:xfrm>
          <a:off x="5777024" y="1810722"/>
          <a:ext cx="1184523" cy="1184523"/>
        </a:xfrm>
        <a:prstGeom prst="ellipse">
          <a:avLst/>
        </a:prstGeom>
        <a:solidFill>
          <a:schemeClr val="accent1">
            <a:shade val="80000"/>
            <a:hueOff val="27550"/>
            <a:satOff val="-38"/>
            <a:lumOff val="768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Solar panel</a:t>
          </a:r>
          <a:endParaRPr lang="ar-SA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950493" y="1984191"/>
        <a:ext cx="837585" cy="837585"/>
      </dsp:txXfrm>
    </dsp:sp>
    <dsp:sp modelId="{BB87311A-483D-4812-AB76-C9F040DCC97F}">
      <dsp:nvSpPr>
        <dsp:cNvPr id="0" name=""/>
        <dsp:cNvSpPr/>
      </dsp:nvSpPr>
      <dsp:spPr>
        <a:xfrm>
          <a:off x="3707902" y="3480701"/>
          <a:ext cx="1728195" cy="1439136"/>
        </a:xfrm>
        <a:prstGeom prst="ellipse">
          <a:avLst/>
        </a:prstGeom>
        <a:solidFill>
          <a:schemeClr val="accent1">
            <a:shade val="80000"/>
            <a:hueOff val="55101"/>
            <a:satOff val="-75"/>
            <a:lumOff val="1536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Methane gas </a:t>
          </a:r>
          <a:endParaRPr lang="ar-SA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960990" y="3691458"/>
        <a:ext cx="1222019" cy="1017622"/>
      </dsp:txXfrm>
    </dsp:sp>
    <dsp:sp modelId="{D9E4D47B-C489-4968-9D49-9BA2AE57D037}">
      <dsp:nvSpPr>
        <dsp:cNvPr id="0" name=""/>
        <dsp:cNvSpPr/>
      </dsp:nvSpPr>
      <dsp:spPr>
        <a:xfrm>
          <a:off x="2182452" y="1810722"/>
          <a:ext cx="1184523" cy="1184523"/>
        </a:xfrm>
        <a:prstGeom prst="ellipse">
          <a:avLst/>
        </a:prstGeom>
        <a:solidFill>
          <a:schemeClr val="accent1">
            <a:shade val="80000"/>
            <a:hueOff val="82651"/>
            <a:satOff val="-113"/>
            <a:lumOff val="2305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Wind energy</a:t>
          </a:r>
          <a:endParaRPr lang="ar-SA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355921" y="1984191"/>
        <a:ext cx="837585" cy="8375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817C74-F5A4-4193-BCC2-5E052A25762F}" type="datetimeFigureOut">
              <a:rPr lang="ar-SA" smtClean="0"/>
              <a:t>22/07/1435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3CB83C9-0E70-4649-9001-9118DDEDA6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5249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82BCC-B7D7-4A70-BC4B-7519B118FC19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73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1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4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772400" cy="177455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An –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national university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2500306"/>
            <a:ext cx="9144000" cy="435769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algn="ctr"/>
            <a:endPara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 Optimization of Electricity Consumption in Nablus West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Wastewater Treatment Plant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algn="ctr"/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/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Oday Al-</a:t>
            </a:r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Faqeh</a:t>
            </a:r>
            <a:endParaRPr lang="ar-SA" sz="1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Ghossoun</a:t>
            </a: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Hamdallah</a:t>
            </a:r>
            <a:endParaRPr lang="en-US" sz="1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Waed</a:t>
            </a: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Juma</a:t>
            </a: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Sanad</a:t>
            </a: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Waked</a:t>
            </a:r>
          </a:p>
          <a:p>
            <a:pPr algn="ctr"/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Ayman</a:t>
            </a: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Khodairy</a:t>
            </a:r>
            <a:endParaRPr lang="en-US" sz="1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Summitted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to :</a:t>
            </a:r>
          </a:p>
          <a:p>
            <a:pPr algn="ctr"/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Abdel </a:t>
            </a:r>
            <a:r>
              <a:rPr lang="en-US" sz="2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Fatth</a:t>
            </a:r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Hassan</a:t>
            </a:r>
          </a:p>
          <a:p>
            <a:pPr algn="ctr"/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Abdelhaleem</a:t>
            </a:r>
            <a:r>
              <a:rPr lang="en-US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Khader</a:t>
            </a:r>
            <a:endParaRPr lang="en-US" sz="2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1071546"/>
            <a:ext cx="1800225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wastewater treatment criteria </a:t>
            </a:r>
            <a:endParaRPr lang="en-US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عنصر نائب للمحتوى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19378980"/>
              </p:ext>
            </p:extLst>
          </p:nvPr>
        </p:nvGraphicFramePr>
        <p:xfrm>
          <a:off x="1475656" y="1628800"/>
          <a:ext cx="648072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80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Wastewater characteristics for </a:t>
            </a:r>
            <a:r>
              <a:rPr lang="ar-SA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Nablus WWTP</a:t>
            </a:r>
            <a:endParaRPr lang="ar-JO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447800"/>
            <a:ext cx="8754176" cy="480060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Nablus west –WWTP, three are construction stages as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Have been planned: </a:t>
            </a:r>
          </a:p>
          <a:p>
            <a:pPr lvl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Stage 1 with design horizon in 2020.</a:t>
            </a:r>
          </a:p>
          <a:p>
            <a:pPr lvl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Stage 2 with design horizon in 2025.</a:t>
            </a:r>
          </a:p>
          <a:p>
            <a:pPr lvl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Stage 3 with design horizon in 2035.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24139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Wastewater characteristics for Nablus WWTP</a:t>
            </a:r>
            <a:endParaRPr lang="ar-JO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568886"/>
              </p:ext>
            </p:extLst>
          </p:nvPr>
        </p:nvGraphicFramePr>
        <p:xfrm>
          <a:off x="781209" y="2996952"/>
          <a:ext cx="7704856" cy="34002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6504"/>
                <a:gridCol w="1035965"/>
                <a:gridCol w="1084053"/>
                <a:gridCol w="1048334"/>
              </a:tblGrid>
              <a:tr h="79208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Concentration</a:t>
                      </a:r>
                    </a:p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(mg/L)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163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BOD</a:t>
                      </a:r>
                      <a:r>
                        <a:rPr lang="en-US" sz="16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163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163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163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Nitrogen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1638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 total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21526" y="1844824"/>
            <a:ext cx="600574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/>
              <a:t> </a:t>
            </a:r>
          </a:p>
          <a:p>
            <a:r>
              <a:rPr lang="en-US" sz="2000" b="1" i="1" dirty="0" smtClean="0"/>
              <a:t>Design </a:t>
            </a:r>
            <a:r>
              <a:rPr lang="en-US" sz="2000" b="1" i="1" dirty="0"/>
              <a:t>influent wastewater characteristic for Nablus WWTP.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413558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Wastewater characteristics for Nablus WWTP</a:t>
            </a:r>
            <a:endParaRPr lang="ar-JO" sz="44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83083"/>
              </p:ext>
            </p:extLst>
          </p:nvPr>
        </p:nvGraphicFramePr>
        <p:xfrm>
          <a:off x="611560" y="2636912"/>
          <a:ext cx="8136902" cy="3785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6123"/>
                <a:gridCol w="1934614"/>
                <a:gridCol w="1800859"/>
                <a:gridCol w="143038"/>
                <a:gridCol w="1662268"/>
              </a:tblGrid>
              <a:tr h="792088"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Standard</a:t>
                      </a:r>
                      <a:endParaRPr lang="en-US" sz="1600" b="1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2025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BOD5(mg/L)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≤20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≤10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≤10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8724"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COD(mg/L)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≤70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≤70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8724"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SS(mg/L)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≤30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≤10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≤10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2752"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Nitrogen(mg/L)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≤25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≤25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7048"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Fecal Coli.(mL)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≤10/100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74295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≤10/100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14726" y="1837462"/>
            <a:ext cx="308007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i="1" dirty="0"/>
              <a:t>Nablus WWTP effluent standards.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2400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Wastewater characteristics for </a:t>
            </a:r>
            <a:r>
              <a:rPr lang="ar-S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Nablus WWTP</a:t>
            </a:r>
            <a:endParaRPr lang="ar-JO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87624" y="4941168"/>
            <a:ext cx="767356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 </a:t>
            </a:r>
          </a:p>
          <a:p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429063"/>
              </p:ext>
            </p:extLst>
          </p:nvPr>
        </p:nvGraphicFramePr>
        <p:xfrm>
          <a:off x="1907704" y="2366146"/>
          <a:ext cx="6289762" cy="4320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6698"/>
                <a:gridCol w="1710136"/>
                <a:gridCol w="2122928"/>
              </a:tblGrid>
              <a:tr h="104482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Variation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Design,2013</a:t>
                      </a:r>
                      <a:endParaRPr lang="en-US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 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795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Q(m</a:t>
                      </a:r>
                      <a:r>
                        <a:rPr lang="en-US" sz="16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/d)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795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COD</a:t>
                      </a:r>
                      <a:r>
                        <a:rPr lang="en-US" sz="1600" baseline="-25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(ppm)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989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795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COD</a:t>
                      </a:r>
                      <a:r>
                        <a:rPr lang="en-US" sz="16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</a:t>
                      </a: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(ppm)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795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BOD</a:t>
                      </a:r>
                      <a:r>
                        <a:rPr lang="en-US" sz="16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5in</a:t>
                      </a: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(ppm)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494.6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795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BOD</a:t>
                      </a:r>
                      <a:r>
                        <a:rPr lang="en-US" sz="16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5out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11.44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795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TSS</a:t>
                      </a:r>
                      <a:r>
                        <a:rPr lang="en-US" sz="16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(ppm)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795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TSS</a:t>
                      </a:r>
                      <a:r>
                        <a:rPr lang="en-US" sz="16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out</a:t>
                      </a: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(ppm)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20.59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7858" y="1700808"/>
            <a:ext cx="831561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i="1" dirty="0"/>
              <a:t>Design influent and effluent wastewater characteristic for Nablus WWTP in (1-28 /09/2013)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0263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34096" cy="1498178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Wastewater characteristics for Nablus WWTP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8250120" cy="3312368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From the previous tables, we can say that the design process of NW-WWTP can produce effluent that meets the Palestinian Guide lines for wastewater reuse and the growth rate design is decrease with increase design period.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0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Wind Power:</a:t>
            </a:r>
            <a:endParaRPr lang="en-US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524000"/>
            <a:ext cx="7488832" cy="2193032"/>
          </a:xfrm>
        </p:spPr>
        <p:txBody>
          <a:bodyPr>
            <a:noAutofit/>
          </a:bodyPr>
          <a:lstStyle/>
          <a:p>
            <a:pPr marL="82296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conversion of wind energy into useful form the energy such as wind turbines to generate electricity.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61048"/>
            <a:ext cx="5040560" cy="254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91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Wind 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Power:</a:t>
            </a:r>
            <a:endParaRPr lang="en-US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23699678"/>
              </p:ext>
            </p:extLst>
          </p:nvPr>
        </p:nvGraphicFramePr>
        <p:xfrm>
          <a:off x="755576" y="1484784"/>
          <a:ext cx="7848872" cy="4952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250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Wind </a:t>
            </a:r>
            <a:r>
              <a:rPr lang="en-US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endParaRPr lang="en-US" sz="4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208682"/>
            <a:ext cx="5616624" cy="24606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1916832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 Nablus city the wind comes from south west in general and the average velocity of the wind is about 10 Km/hour yearly approximately 2.8 m/sec </a:t>
            </a:r>
          </a:p>
        </p:txBody>
      </p:sp>
    </p:spTree>
    <p:extLst>
      <p:ext uri="{BB962C8B-B14F-4D97-AF65-F5344CB8AC3E}">
        <p14:creationId xmlns:p14="http://schemas.microsoft.com/office/powerpoint/2010/main" val="17600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Wind Power</a:t>
            </a:r>
            <a:endParaRPr lang="en-US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55259"/>
            <a:ext cx="8153400" cy="3200400"/>
          </a:xfrm>
        </p:spPr>
      </p:pic>
      <p:cxnSp>
        <p:nvCxnSpPr>
          <p:cNvPr id="7" name="Elbow Connector 6"/>
          <p:cNvCxnSpPr/>
          <p:nvPr/>
        </p:nvCxnSpPr>
        <p:spPr>
          <a:xfrm rot="16200000" flipH="1">
            <a:off x="4967536" y="5384239"/>
            <a:ext cx="838200" cy="533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86636" y="606494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 speed=2.8m/sec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2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genda 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Project objectives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Characteristics of wastewater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Literature review  and Methodology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Result, Conclusion and Recommendations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Wind Power: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951" y="3933056"/>
            <a:ext cx="4197085" cy="269904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7544" y="1628800"/>
                <a:ext cx="4038600" cy="4824536"/>
              </a:xfrm>
            </p:spPr>
            <p:txBody>
              <a:bodyPr>
                <a:normAutofit lnSpcReduction="10000"/>
              </a:bodyPr>
              <a:lstStyle/>
              <a:p>
                <a:pPr marL="82296" indent="0" algn="l">
                  <a:buNone/>
                </a:pP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When the wind speed is 2.8 m/sec, </a:t>
                </a:r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 algn="l">
                  <a:buNone/>
                </a:pP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power /area equals 45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W/m</a:t>
                </a:r>
                <a:r>
                  <a:rPr lang="en-US" sz="32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 marL="82296" indent="0" algn="l">
                  <a:buNone/>
                </a:pPr>
                <a:endParaRPr lang="en-US" sz="32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𝑎𝑣𝑔</m:t>
                              </m:r>
                            </m:sub>
                          </m:sSub>
                        </m:den>
                      </m:f>
                      <m:r>
                        <a:rPr lang="en-US" sz="32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3200" i="1">
                                      <a:latin typeface="Cambria Math"/>
                                    </a:rPr>
                                    <m:t>𝑧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  <m:r>
                            <a:rPr lang="en-US" sz="3200" i="1">
                              <a:latin typeface="Cambria Math"/>
                            </a:rPr>
                            <m:t>.</m:t>
                          </m:r>
                          <m:r>
                            <a:rPr lang="en-US" sz="3200" i="1">
                              <a:latin typeface="Cambria Math"/>
                            </a:rPr>
                            <m:t>15</m:t>
                          </m:r>
                        </m:sup>
                      </m:sSup>
                    </m:oMath>
                  </m:oMathPara>
                </a14:m>
                <a:endParaRPr lang="en-US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82296" indent="0" algn="l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4</m:t>
                        </m:r>
                        <m:r>
                          <a:rPr lang="en-US" sz="3200" i="1">
                            <a:latin typeface="Cambria Math"/>
                          </a:rPr>
                          <m:t>.</m:t>
                        </m:r>
                        <m:r>
                          <a:rPr lang="en-US" sz="32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  <m:r>
                          <a:rPr lang="en-US" sz="3200" i="1">
                            <a:latin typeface="Cambria Math"/>
                          </a:rPr>
                          <m:t>.</m:t>
                        </m:r>
                        <m:r>
                          <a:rPr lang="en-US" sz="32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  =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𝑍𝑥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 ) </a:t>
                </a:r>
                <a:r>
                  <a:rPr lang="en-US" sz="3200" baseline="30000" dirty="0">
                    <a:latin typeface="Times New Roman" pitchFamily="18" charset="0"/>
                    <a:cs typeface="Times New Roman" pitchFamily="18" charset="0"/>
                  </a:rPr>
                  <a:t>0.15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, then Z</a:t>
                </a:r>
                <a:r>
                  <a:rPr lang="en-US" sz="3200" baseline="-25000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 = 71m  </a:t>
                </a:r>
              </a:p>
              <a:p>
                <a:pPr marL="82296" indent="0" algn="l">
                  <a:buNone/>
                </a:pPr>
                <a:endParaRPr lang="en-US" sz="2000" dirty="0" smtClean="0"/>
              </a:p>
              <a:p>
                <a:pPr marL="82296" indent="0" algn="l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7544" y="1628800"/>
                <a:ext cx="4038600" cy="4824536"/>
              </a:xfrm>
              <a:blipFill rotWithShape="1">
                <a:blip r:embed="rId3"/>
                <a:stretch>
                  <a:fillRect l="-3776" t="-2778" r="-136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://sites.psu.edu/rclveronicaw/wp-content/uploads/sites/5537/2014/02/bigstock-Wind-turbines-164653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88640"/>
            <a:ext cx="4180012" cy="276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1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power: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Gill Sans MT (النص الأساسي)"/>
                <a:cs typeface="Times New Roman" pitchFamily="18" charset="0"/>
              </a:rPr>
              <a:t>Solar power is the conversation of sunlight into electricity, either directly using photovoltaic (PV), or indirectly using solar power (CSP) </a:t>
            </a:r>
            <a:endParaRPr lang="ar-SA" dirty="0">
              <a:latin typeface="Gill Sans MT (النص الأساسي)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558" y="2564904"/>
            <a:ext cx="4249737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37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Power</a:t>
            </a:r>
            <a:endParaRPr lang="ar-SA" dirty="0"/>
          </a:p>
        </p:txBody>
      </p:sp>
      <p:sp>
        <p:nvSpPr>
          <p:cNvPr id="2050" name="AutoShape 2" descr="data:image/jpeg;base64,/9j/4AAQSkZJRgABAQAAAQABAAD/2wCEAAkGBxQQEhUUEBQVFhQVFBgXFBQYFRQVFRQVFhYWFxQVFBgYHCgiGBwlHBUXITIiJSksLi4uFx8zODMsNygtLisBCgoKDg0OGxAQGiwkHyQsLCwsLCwsLCwsLCwsLCwsLCwsLCwsLCwsLCwsLCwsLCwsLCwsLCwsLCwsLCwsLCwsLP/AABEIAMMBAwMBEQACEQEDEQH/xAAbAAEAAgMBAQAAAAAAAAAAAAAABgcBBAUDAv/EAEgQAAEDAgMDCAYHBgUCBwAAAAEAAgMEEQUSIQYxURMiQWFxgZGhBzJCUrHBFDNicnOy0SM0Q1OCkiSTwuHwNbMVFhdUY4O0/8QAGgEBAAIDAQAAAAAAAAAAAAAAAAMEAQIFBv/EADcRAAICAQMCAwYEBgAHAAAAAAABAgMRBCExEkEFE1EiMmFxgaEUM5HBI0Kx0eHwJDQ1Q1Ji8f/aAAwDAQACEQMRAD8AvFAEAQBAEAQBAEAQBAEAQBAEAQBAEAQBAEAQBAEAQBAEAQBAEAQBAEAQBAEAQBAEAQGLoBdALoYyLoZF0AugCAygCAIAgCAIAgCAxdALoBdAEAugF0AQGUAQBAEAQBAEAQBAYJQHAx7a+mpNHOzv3cmyznX4O1s3vK0lYkVL9ZXVy9yEV3pEqpjamjDB1NMr/wBB4KGd6jycyfiVs3iCwcyWbEZ/XlkH/wBmTyaqstbBd8kf/FT5bPB2B1DtTICet7z8lH+Oh2yY/C3P+b7n1Hh1ZH9XM4fdlePJZWuiPI1EeJfc24dpcSpvWc57R77A9veW6jxViGrjLhmy1Gqq53JHg/pLY4htVGWH32c5veN481ZVqLdXiae1iwTihro5mh8L2vafaaQR5blKnk6cJxmsxZsobhAEAQBAEAQGCUBFcf27paS7c3KyDTJGQ6x4Odezfj1KOVsYl/T+HXXbpYXqyC4j6SquUkU7WRN6m8o/xdoPBVpak7FPg1UffeThVWL1s31k8v8AmFvk2yglqfidGGhph7sV/U0nRTHUvd3vcVp56Jvw8PRfoe0FRVR6smlHZK+3hey2Wo+JpLSVSW8V+h2sO22xCE86TO0b+UYHC3HM2x81NHUlG7wrTyWywyXYL6UIZCG1LHRH3xzo+/pb4FWI3p8nKv8AB7IrNbz/AFJ1SVbJWh8T2vYdzmkOB7CFMmnwcmcJQeJLDPa6yamUAQBAEAQBAeFXVMiY58jg1rRcuOgCN4NJTUVl7FXbRbbTVbuRoszGHS40keOnX2G+fwVaduDi6jXTtfRUamGbNAaznNfewbu89JXOs1UntEVaLG89zuR0rWCzGgDosAAqclJvLZcjXGHuo8q2pZC3M82G4C1y48GjpKQplJ4RiyxQW4ipa14zR0hy7xnkYxzuxp3d6urw54NM3SSxDYUUwlbexaQS1zTva5psQVTsqcHhm1dimuNz35NaKL7EjS7o0a3BYpfWaA73m6H/AH71NC2cHsQWaaufbc4nI1OHP5WB5y9JHqkcJGfP4LoVanLKLru07zB7Fi7I7YR1oyOsycDVl9HcSw9PZvHmr8ZJnW0mthd7PDJSty8EAQBAEBqYniMdNG6WZwaxu8nyAHSTwCw2luSV1SskowWWVDtNtvPXuMVNmjh4A2e8brvd7I6h5qnZfnY9LpPDIUrqs3l9kcalwYDV+p4dH+6pynk6nVsbzaUDcLKN7jrM/R1r0jzDP0dMDzA2mvuCdIdh9Oh6Bu6TxP6LPHBqpZ5NSfC2v6LHiNFtGbRt1o+MOr6rDX54XnITzm6mN33m9B696tV3dyvqNNVfHElv69y2dktrosQbYcyZo58RPmw+0Ph0q9XapI8tq9FPTvfddmSQKQpmUAQBAEB5VM7Y2ue9wa1oLnOJsABqSU4NZSUVllQ7Q4zLis4jhBELTzR0WH8ST5BVLbDgX3T1dnRHg7mF4SynbZmpPrOO9x/TqXOsk5l6jTxrWEbvJqPoJ8GcnHd8FlRHCyfWxmFid7quYXs5zKZp3MY02Lx1k9K6ulqUIkWlq65O1/QmjyALncBfwVo6DeNytsDHKNkl/nTSSDsc7T4Lj6n2pnM03uuXqzpcmq/SWByadAwDGiWA91uRTHsBMR5emuMpzFrb3afeZ+it0245OZqdK6/bgTjYbawVrOTlIE7Br0CRvvtHxC6UJZR0NFq1cumXJLVuXwgCA1sQrWQRuklcGsYCXE/81PUsN43N665WSUI8spLHcYmxefS7YmE5GdDG+8629xsqFtuT1ml0sNLDfl9zoU1A2JthoN5J6eJJVKTcmSdfUz4gkdKf8PBNMN2ZkZLP7zopI0SZrO2uv3pJfXc2HUFWNTRT26shPgCt/wALMj/GUP8AnRqyVOT66KeL8SF7R42stHRNdiWNsZe7JP6o9qeWOT6t7XdhBPhvUbjJcmzbXJsmC2nT0/onBp15PjkFruZ8xDkEM9YNPfesoKeDgV+HvpXienJbkNwRvYeI+yrFVmDfMbYuE9y19h9qm18XOs2ZlhIzjwe37J8iujXZ1Hl9donpp/8Aq+CTXUpRMoAgMFAVn6S8ddI8UcNzqOUt7Tj6kfmCe5QWzwcXxDUOcvKj9TbwHBxTRgb3u1e7ieA6gudZJyZY0tCrh8WdLItMFnAyJgYNTFjlglcN7YnkdoYStoRyyK54rbJHsjGG0VMB/IjPe5oJ8yV14cE2l2qh8j72pmLKOocNCIJLHgchAKSfsmdS8VSa9GRjBoMtPCOEbPyi65E92V6I4rSNzItcE2BkTAwMiYGBkRIxghGPUb6CdlRT81pdccGu3lh+yRfzVuqZyNRW9PYrIlrYDirauBkzNzhqPdcNHNPYVfi8o7dFqtgpI6KyTGCUBUPpJx11XUCkgN2RuAdY+vLrcHqb8b8FUvn2R6TwvSqqHnS5Z7YbhogYGt3+0fePFUJbss2WdTPmopRPPT07jZs0v7QA6ljQXFvYbW8VLRDqkRWWOFMprsWrT0zY2hjGhrWizWgWAA6AF1UkjzMpOTy9z1shqYcwHQ6jgUCeDi4jslSTnM+Bgf8AzGDI/tzNt5rR1xfKLNesur4kyOVmws0VzSVBcOiKcZh2B41HeCq89LF8HQr8WT2tj+hwaqaSmNq2F0OtuU9eI/1t3d6qzolE6Ndldv5cs/DubcWV4u0gg7iDcKFxMttcn3ySdJjqRgw30I7kwOv0ItKZMMqmTQ+rfQdBHtxnqt8uCs1zw8k84Q1NbhIu3C69lREyWM3Y9oI+YPWDcdy6KeUeRsrdc3F9jcWTQIDQxzERTQSTO3MbcDi7c0d5IHesN4IrrVXByZV2xFC6aV9TLziCbE9MjtXO7gfNULHk4uhq8ybtl/rJxkUPSdjDYypgDImAjXxCnzxSN96N7fFpCylgjsjmDR1NiZ89DTnhE1p7Wc0/lXSh7ptpHmmPyNjaaAy0lQxupdDIAOJyGw8VtJbG2ojmuS+DI5gMgkpoXDpjb4gAHzBXLlHch07zWjfyLHSTDKnSBlTpAyJ0g1cTw9s8T43e0NDwPsnuKzHZkV1asg4sj/oxxIw1ElJJpnJLRwkZfMB2gX/pV6qXY5/h1rhY6mWipzuHF2wxf6HSSSj1gMsY4vcbN8L37lpY8RLOkp8+2MCrNiMOzZp3akktaT09L3eOniudJ5PT6qzHsLgk1Y/k43vO5rS7wF1qkU4e00jt7DYCyOJlRIA+omaHuedS0OF2sZ7oAtuXRqrUVk5ev1UrJ9C2iiWqU54QBAEBhAfMkYcCCAQd4IuD2pyZTaeUVptfhUVJVwfRm8ny0dQZGtJDCY2tynLuHrHcqd8Ipo7/AIfdO2uSm84x+5Xoxif+a/xVfB21VDHB3Nka6WWctke5wyE2J0vcLDRX1MIxjlEkxrC/pELmdNrtPBw3fp3rCRTqt6JJmfRBjBvJSP6P2kYO8a2lb42PirtE87FbxmjOLl8n+xZysnBMoCA+luvywxQg/WPLndbWW+bh4KKxnK8VsxWoeps7MUHI0sTbaluZ3a/nfO3cqbW5Ppa/LqSOpkTpLGDl4rjccDhGGvklcLiKMFzrcTwCyoNle3URg+lbs49btDVxi5onMb7z87gBxOVui28r1K09VdH/ALexvYbPW1LM8Aont4iSXTqcCLg9RW6pySQlfYsxxj5/4O5sXh09NE+OoDB+1c5mRxcA12pbrrob+KsQi0ixpK7K4tSxySBwW5aayiE4fF9FnfSu0a5xkpzxY4kuYOsG6pWQwyhX/Cm6333R2Mij6S00MidIGROkDInSBkTAK+2oH0PEI526Alsh/pOV/iPipIbHF1K8m9TLfY64BG46q6d9PKyVh6Zq83ggbwdI4cT6rB+byVa99j0HgtXvWP5HTwrD+RhjjHstF+3e7zuqmDNlnVNs88da1tPMZDZvJuBPaLDzIWUhVJ+YmiWbKF/0On5Vpa8QsBad4s0AX7l0YcbnG1Sj50unjJ11sQBAEAQBAEBAfSGP8XR/hVf5I1Vv5X1Ox4b+XP5r9yn2quenJLsA29Ufw3fFqwU9c8V/UsXkljByOogz3/QcWjeNGukaTwyyjK8eJJ8FJVLEjoTXn6Nrv/YuxdA8kEMlU+k13K10UX2GN73vN/l4KvbycLxF9V8Yk9yKLB10tsAMTAlsjmej2IPgdUkftKiR7nO6crXua1vYA1Wa1hFfQxTi7Gt2yV2UhdIttFg/IF1ZR8yaMZpWDRk8bdXtcONgbHetJLHBSup6H5tfPdepIMNqxPFHK31ZGNeL77OF7FbJ5WS1XNTgpLubSySHOxvB2VTMr7gg3Y8aOY7i0rWUVJYIraVYsMjT62ejOWsjc+MaCpibmFugysGrTxI0VeVbRUVllPs2LK9UdChxSCf6mVjz7ocM3e3eFpglhdCWye5t3HEeITBJ1LPJkWO4jyTAym8Jmcqzg2IT6T6f9nC/g5ze5zQf9PmsHK8Uj7MWTvZeflKOndxiZ5C3yVyPB09PLqqi/gVltoeXxlsZ3NMLbdwefzKpdvPB63QLy9F1euf7E65NR4Oe2cLa9oEMZd6n0iHPwy5xv6tyzFe0ifTt5aXOHgsNqv8AY4Xdn0gCAIAgCAICB7fC9ZR/g1f/AG2Ktct19Tr+HvFU/nH9ynW7lWPUIlPo6F6s/hO+LVlFDxB/wvqWbyazg4mSv/SfBldA8aEteL8C0tI/MsPY63h0s9SfwLdw2o5SGN/vxsd/c0H5q+nseWtWJtfE2lsalT7Zf9Xjv70H5lXs5OBrP+aj9P6ljFq1wdtnhWVDYWOkebNY0uJ6gjRpZJQi2yObK4diDaaNsT4YYzmcxrmF78r3F4zWNvaUsVLBT01WoVaw0kdbkMTZulpZOosezzBWy6iZx1K7pnJxvEqx/J0tTHHTNqHcmahr+Ua4HexotzXOGmqw2yG626WK5rpT7k1oqZsUbI2CzWNDWjqaLBSY2OjCPSlFdjYQ2CA+bIY5IftNQRMq6J7I2Ne6dwc4NALhybtCRvUViOfqYRjbBpclSSnnO+8fioDgTk8vckPo9/fWfck/IVkt6Bt3pMtjKsnoSI+k0Wpmfij8rliRzfEvyySbEfuFP+GPiVZhwXNH+TH5Fc4l/wBfdf8AnM//ADssqk/zD2VX/Tlj0/csbIs4OPk0McpmSU8rZRdhjdm7he467gI1sSUzcZpx5OjsY+R1FTuldmeYwSTvt7N+JtbVWYe7uVNZ0q6XTxk7i3KwQBAEAugPiWUNBLiABvJNgO0lDKTfBXe1GKQ1VdTCnkbIY4aoPyHNlLmNygkccpVa1ptYOzpKp10y61jLWCsRh81vqZf8qT9FXwz0Kur/APJfqiU+jmjkbVkvje0ck7VzHNG9vSQtoo5/iFkXUkmnuWbkW+DiZIJ6VRzIPvP+DVpNHV8Le8/oWJst+5U1/wD28X5Gq0uDhaj82WPVnVUpXKp9JjeRropejIx3fG83Hw8VBYtzg+IrovjIsgC6wdpPO5Htv2H6DNYEgZC4DfkEjC7yRlTWp+UyTuq42MDy9jWWBDi4BtraG50sp8otqcFHLeEc5+1NGDY1UP8AmNPmCnUiN6qlfzI421uLQVMLYKd7JpZZGCMMcHlpDgS91vVAHSVpJp8EGpuhOKjF5bxwTCMWAvvspC8j7QyEAQEY2qt9JoL/AM91v8tyjsKOq9+HzKZnHOd94/FQM85Z7zJF6Ov35n3JPyFIlzw/89Fu5Vvg9EQP0rT2jgZ0lzn9zQB/r8lrI5PisvZjEmuy8HJ0lO09ELPMA/NWY8HS08emqK+BWe2I5DGmSHc50L79wYfyqrbtM9Zon5mhlH0z/csrItsHGyeFfScrG9nvsc3xBCw0bQs6ZJmvsPiTX07IHECenaI5Yzo4FugcB0gjpU8JLGDXW1SVjmt090ySrcpmUAQBAcLaTaAUoayNplqJdIoQdTbe559lg6StJTwWdPpna8vaK5Zw2bNvqSJMSkMzt4haS2nZwAaPWI4lQbvkuPUQr2pWPj3O5TULIhljY1g4NAA8kxgglbKXvM9siGvUMiGOr1GRDPUVt6WpbvgjG8Ne63W4sA/KVHPk7XhKxGcn8C1cNp+ThjZ7kbG/2tA+SuYPO2TzNv4m2tiMgPpboM0MUwH1by13U19vm0eKitW2Tk+K15gprsdvY+u+kUkL76huR33mc0/C/esR3Rb0dnmVJnQxFreSkzjM3I7M09IDTcJgls3g0yM7H7KwSU0EtQ0zPcwEB7nOYweyGtJtoLLaMcrcp6XSwlWpT3+ZKmYNTtFmwRAcBGy3wW+F6F1UVriKI7tNh8dG6Grp2NjdHK1soa0NEkUjg1wIHSLggrSSwVNRXGpxsgsb7/UmAUh0DKAIAgIvtX+80H47v+25RzKOp/Mr+ZT8vOLveBPeL/FV3yeenu2d70c/v8f3JPyFbQ5LXh/56LgspD0fxKu2zd9MxKOnbqGlsR7XHM/wB8lq92cLVvztSoIthjbCw3DRWDvLbYrD0zUBvBO3g6Nx4HRzD+byVa9dz0HglianW/mTLAK0VNPFKPbYCepw0cPEFZjujnXwddri+x0MiyiHJyMX2chqXB5zMlbo2aNxZIBwuN46imPQnr1EoLp5Xo+DVbhFfH9ViBcOgTQsee9wIJT213JPN08ver/R4D4cTAJdV04AFyRAb2Ha5G5+phPSN7Qf6/4N7YOsmqKRs1Q/O6RznNOUNAYDlbYAdNr68VJBya3INbCFdrhDsd6omDGuc42DWlxPAAEk+S34RVjHqaS7kP2QpzPnrpR+0qTeMH+HADaNreFxqeNwq+M8nS1M/LSpjxHn5klyrOCrkZUwMjKmDGRlTAyMqYGSqsR/x+NNYNWMka3qyxDM8+IcPBRY6pnfh/A0Ll3f7lx2V08ufSwZNDHMPFTBJC7c9pA6jvae4gFYayiK6tTg4srr0a4kYJ5KSbml5OUHolbo5vePy9aghzhnI8Osdc3VIsuaIPaWnc4EHsIsVJg7MknHBE8CxttBGaWtJY6G4jeQcs0V+YWW3m2hCRlhYKVN/kry7Nsfc3G7QVU+tJRuy9Ek7hECOIbqbLPU/Q3Wosn+XD9djnY9S4jLGDMymdHHI2V8cTpOUeIzmyXcLdHkFiXUQ3R1Mo+0lhPJLsKxBtTCyVl8sjQ4A7xfeD1jct08rJfqsVkVJdzcWSQxdAeNVWMiaXSvaxo3lzg0eJWMmkpxisyZEK3FG11XS/RWvkZDKXSShpEQBY4WzHedehRyeSjOxXWxUN0nz2IRJsZW5iRCfWJHOZx7VF0s5ctBf1PY72xezVTBVslliytDXhxu06ltgdD0raMWmWtHpLIWqUkTrHMRbSwPmfua3Qe872WjtNlI9kdS+xVwcnwQP0ZYc6eokq5dcpOU8ZJL5yOwG39S1rW+Tl+HVudjtZaCmO2cXa/CPplJLEPWIzRng9pzN8bW71pOOVgs6O7ybYz/AFIR6J8Uy56WTQ3L4wdDcaSt7jr/AHcFBU+zOt4tVnFseO5ZGVTYOJljKmDORlWMIZOPthMYqGpcN4hf5i3zWJcE+lXXfFP1Ohs9TCKmgYNzYWDwaFJBYRDqJ9dsperNDb2Ysw+oLdCYy2/3jl+axY/ZJNCs3x/U3sOpwyKNo3NY0DuaFqjWyTc2zZyrJpkZVjAyMqYGRlWcDJxtrcYFFTPl0zWyxji93q+G/sBWsmorJY0lLusUf1In6IMIJMlVJrfmRk7zreV3jYdxWtEe50PGL8Ypj25/Ys5WDhYMoDBQFaekrA3RSNrYLjnN5Qj2Xt9STyA8FDau6OL4hp3GSugSvZHaBtdCHaCVthK3g63rDqO/yW0XlF/S6lXQz37njttSuMUUzG5jTTsmLQNXMZfOB3G/cklnf0NdZXmKnzh5+h2cOxKKeNssTw5jhcG+7qI6D1LdPJYhdCUU0yNbXbWRNaaeCRhlk5hfmAZCHCznvcdLgdG9ayngqarVwj/DT3Z60G1FBSQxwMnD8jQ0BjXvLrDU80HeUykjavU01wUU8ns7amST91oqiTgXhsLfF/6J1mfxUn7kG/sYMGJT+tJDStPQxvLPHebC6e0x06mfdR+56U2x8AcHz56iQe1M4v16m+qPBOn1No6SGcz3fxO/HGGizQABuAFgO5ZwWcJLB9IZ+QIWRtyVRtji7sSqWU1LzmNfZttz37nPP2Wi/mVBJ5eDhau56izyocFl4FhbaSBkLNzRqfecdXOPaVOlhHYoqVUFFG+skxiyGMFTekbCJKKqZW09w1zgTb2Jev7Lvjfiqt0cS6kei8NvjfU6LP8AV/gn+zGOMroGys0O6RnSx/SD8jwU0ZdSycnVaeVFji/oday2K4sgOLttAX0FS0b+Rcf7Rf5LSfuljSS6b4N+p0sDnElPC9uodEwjvaFJHggug4WSi+zOdt3CX0FSBvEZcP6ed8lrZ7pNopdN8Pmb+FyiSGJ43OjaR3tCLgjtWJtfFm1ZZNBZALID5kcGgkkAAXJO4AbyU43GM7Ip/Hq+TGq5kFP9U02YejKDz5z3bh2cVVl/ElhHpKK46Gh2T95/7gt3C6FlPEyKMWYxoA/U9ZOqtpYWDzdljsk5vubayaBAEB5VMLZGuY8BzXAhwO4g6EFMZNZJNYfBU2M4ZPg1QJqckwk2aTcix/hS/I/NV5Jxexwrqp6Ozrh7pYmzm0MVdHmjNnAc+M2zMPzHWpYtNHWo1MLo+z+h5VOx9HI8vdCMzjc2LmgniQ02RwQlpKpPODag2epWABtPDYf/ABtPmQs9KN46euPETehpWM9RjW/daB8FnBuoRXCR6gIbmbIAgCA+XuAFyhh/Er3bfaOSYilowTn0c9u93FrbHQcT09CinJ8I5Os1Upvyq+/c7Gw+yoomZ5bGd45x3hjfcb8yt4QwWNFpFTHMuSWBbl8ygCA1cQomTxujlaHMeCHDt+aw1nk3rnKuSlHkqJ9FVYJWAwgyRSGzfdlYNcrzua8XJv37rhVcOEtj0asp11OJbSRa2E4nHUsD4z95txmaekOsrKkmjz9tU6niSN6yyRZPmSMOBB1BFj1g6EJszKeNyJ7MVYoZDh8xLcpJpXu0bLE4k5Gnpc29rKODxsXtTDzo+fDn+Zej9fqSuoiEjHMduc0tPYRY/FSNJooRl0yTXYjvo7kJomMcb8i+SEO4tjeWtPgB4LSv3S5r0vObXfD/AFRJcq3wU8jKgyfE0jWAucQGgXJJsAB0kplIzFNvCKo2y2tfiDxSUIcY3Oykj1pjwHBm/fvtwVaybk+mB6HR6GOnj51//wAJvsPsq3D4udZ0z7GR/D7DfsjzU0K1BfE5Wu1ktRP4LgkykKIQBAEAQHhV0rJWFkjQ5jhYtO4hOTWcFNYlwVlj2xs9FJy9A55aNbN+sjG+322/8sVC4Nbo4l+ispl10nR2f9I7TZla3I4aco0EtP3m72nsv3LMbVwyejxOPFmzJ1R1sczc0T2vaelpBHkpE0zpxnGazFmwsm4QBAYuhg5GKbRwQaF2d5uGsZYuJAuRfcN3SVq5pFe3VV1rnPwIVV4hWYoJImxGNhsGtBI6d8jtLjdp8VH1ORzpWXalOKWES/Z/ZqOlJkPOmc0Au6AANzOHat4RSL+n0qqWXuzvWW5bMoAgCAIDXraRkzCyQXa4WI+YPQetYaybwm4SzF7lZ1+zVRhXKy0b3vZoW2F3t11D2+0LW1UDg47o7cNZVqkoWrckGC7dxySGGoGR4aCHjVj7i/8ASVvG1PkqX+HTjHrhuiXRSteLsII4g3Ckzk50otPc1MYweGrZknYHDeDuc0+80jVpWGsm9V86pdUWcI7J1AGWPEalsW7KWxvcBwEhFwtej4lr8ZXy6lkkGD4YylhZDELMYNL6kk6lxPSSSSt0sLCKltrsm5y7m4SsmhGcf25paS4z8pIP4cfO1+07c3vUc7YxL2n8Puu4WF8SvqivrsckyRtywg6tBIiZ1yP9s67vJQdUrOODsRr0+gjmW8vuWLslsjFh7ebz5XDnyka9jR7Lf+FT11qBxNXrZ6iW+y9CRqQpmUAQBAEAQBAYIQHAx3ZCmq7l7Mjz/EZZrr/a6Hd4WsoJlS7R1W8rf1IXVej6rp3ZqSYOtwc6KTs00Pio3W1wc6Xh11bzVI2W4tidPC7OyUyNtYuj5QOBcBvZ1InJG/m6uuO+7+Rpf+oVeNDDF3xTA9/PWFZIj/H6njo+zJC3aGrkAysGoHqxOPxJW/U2WvxFzXH2OHW4Xilc83L2RnQB7+TaRxLW6nwWvTJlWdWqufOx1MG9GzGWNTI6SxvkZdjL9Z3nussqr1LFPhii8zeScUtKyJobG0NaNwAspUdOMVFeyj2Q2MoAgCAIAgMIBZARnaDYimqznIMUv8yOzST9obnfHrUcq0y9pvELaFhbr0ZCqvYHEKZ+eknz9bZHxydhB0Pj3KJ1TXDOpDxPTWrFsftk8f8Ax/GaXSRkjgOl8HKD+5g+a167Eb/hfD7d0/vj+p9D0kYgNDBFf8Gcf6082foavwvSdp/df2Mf+dsVm0jitfpjppD5uLrJ5s32M/gNFDdz+6MO2exiu+vc5rT0SyZG/wBjAb+CKE5cj8ToKPcWX8P8kiwP0XwREOqXmZw9gcyO/X0nxUkKEuSnqPGLZ7Q2X3JzS0rYmhkbQ1o0DWgADsAUy2OTKcpPMme6yahAEAQBAEAQBAEBry1IG7X4IDVfO49NuxAeJaTv1QwMiYQwvQZE2Mr4H2xzhuJQbmxHVn2hdAbUcgduQH2gCAIAgCAIAgMEoDXlqgN2vwQGs+Zx6bdiA8S1MgZEM9TGRDGT7Y9w3EoNjZjqz7Q8EBtMeDuQH0gCAIAgCAIAgMOdZAasry7sQHnkQDIgGRAMiAZEAyIBkQGQ225AbEUt96A9kAQBAEAQHy91kBqyOLkB8ZEAyIBkQDIgGRAMiAZEBlotuQGzFJffvQHqgCAIAgCAwSgPF2qAxkQDIgGRAMiAZEAyIBkQDKgGRAMqA9WOQH2gCAIDBKA8XC6AxlQDIgGRAMiAZEAyIBkQDIgGRAMqA9WOQH2gCAIAgPlyA+bIBZALIBZALIBZALIBZALIBZALIAgPsIDKAID4cgMWQCyAWQCyAWQCyAWQCyAWQCyAWQABAeiAIAgCAwgFkAsgFkAsgFkAsgFkAsgFkAsgFkAsgAQGUAQGLIBZALIBZALIBZALIBZALIBZALIBZALIDIQBAEAQBAEAQBAEAQBAEAQBAEAQBAEAQBAEAQBAEAQBAEAQBAEAQBAEAQBAEAQBAEAQBAEAQBAEAQBAEAQBAEAQBAEAQBAEAQBAEAQBAEAQBAEAQBAEAQBAEAQBAEAQBAEAQBAEAQBAEAQBAEAQBAEAQBAEAQBAEAQBAEAQBAf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52" name="Picture 4" descr="http://www.ecitysocial.com/wp-content/uploads/2012/03/Advantages-and-Disadvantages-of-e-Business.jpg"/>
          <p:cNvPicPr>
            <a:picLocks noChangeAspect="1" noChangeArrowheads="1"/>
          </p:cNvPicPr>
          <p:nvPr/>
        </p:nvPicPr>
        <p:blipFill>
          <a:blip r:embed="rId2"/>
          <a:srcRect t="-4545" r="46535"/>
          <a:stretch>
            <a:fillRect/>
          </a:stretch>
        </p:blipFill>
        <p:spPr bwMode="auto">
          <a:xfrm>
            <a:off x="7293729" y="260648"/>
            <a:ext cx="1648378" cy="1556791"/>
          </a:xfrm>
          <a:prstGeom prst="rect">
            <a:avLst/>
          </a:prstGeom>
          <a:noFill/>
        </p:spPr>
      </p:pic>
      <p:graphicFrame>
        <p:nvGraphicFramePr>
          <p:cNvPr id="8" name="رسم تخطيطي 7"/>
          <p:cNvGraphicFramePr/>
          <p:nvPr/>
        </p:nvGraphicFramePr>
        <p:xfrm>
          <a:off x="1643042" y="1643050"/>
          <a:ext cx="609600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555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power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280193" y="5286388"/>
            <a:ext cx="368767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 smtClean="0"/>
              <a:t>Average solar radiation = 7.8 hr/day</a:t>
            </a:r>
            <a:endParaRPr lang="ar-SA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7344816" cy="365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4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/>
              <a:t> </a:t>
            </a:r>
            <a:br>
              <a:rPr lang="en-US" sz="4400" dirty="0"/>
            </a:br>
            <a:r>
              <a:rPr lang="en-US" sz="4400" dirty="0"/>
              <a:t>Assumptions:</a:t>
            </a:r>
            <a:br>
              <a:rPr lang="en-US" sz="4400" dirty="0"/>
            </a:b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By using on grid type of solar panels  </a:t>
            </a:r>
          </a:p>
          <a:p>
            <a:pPr lvl="0" algn="l" rtl="0"/>
            <a:r>
              <a:rPr lang="en-US" dirty="0"/>
              <a:t>Average solar radiation =7.8hr/day  </a:t>
            </a:r>
          </a:p>
          <a:p>
            <a:pPr lvl="0" algn="l" rtl="0"/>
            <a:r>
              <a:rPr lang="en-US" dirty="0" smtClean="0"/>
              <a:t>Power </a:t>
            </a:r>
            <a:r>
              <a:rPr lang="en-US" dirty="0"/>
              <a:t>per one cell  = 250 watt/</a:t>
            </a:r>
            <a:r>
              <a:rPr lang="en-US" dirty="0" err="1"/>
              <a:t>hr</a:t>
            </a:r>
            <a:endParaRPr lang="en-US" dirty="0"/>
          </a:p>
          <a:p>
            <a:pPr lvl="0" algn="l" rtl="0"/>
            <a:r>
              <a:rPr lang="en-US" dirty="0"/>
              <a:t>The cost  of  one cell =280$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price of generator = 60000 – 70000 NIS </a:t>
            </a:r>
            <a:endParaRPr lang="en-US" dirty="0" smtClean="0"/>
          </a:p>
          <a:p>
            <a:pPr algn="l" rtl="0"/>
            <a:r>
              <a:rPr lang="en-US" b="1" u="sng" dirty="0"/>
              <a:t>For 6000 m</a:t>
            </a:r>
            <a:r>
              <a:rPr lang="en-US" b="1" u="sng" baseline="30000" dirty="0"/>
              <a:t>2</a:t>
            </a:r>
            <a:r>
              <a:rPr lang="en-US" b="1" u="sng" dirty="0"/>
              <a:t> we can use 1800 cells.</a:t>
            </a: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240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075424"/>
              </p:ext>
            </p:extLst>
          </p:nvPr>
        </p:nvGraphicFramePr>
        <p:xfrm>
          <a:off x="323528" y="2060848"/>
          <a:ext cx="8496944" cy="244827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988096"/>
                <a:gridCol w="3003370"/>
                <a:gridCol w="4505478"/>
              </a:tblGrid>
              <a:tr h="1016997"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KW/d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(1800*250*7.8</a:t>
                      </a:r>
                      <a:r>
                        <a:rPr lang="en-US" sz="1600" dirty="0">
                          <a:effectLst/>
                        </a:rPr>
                        <a:t>)/1000 =3510</a:t>
                      </a:r>
                      <a:r>
                        <a:rPr lang="ar-SA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Average total energy produced by solar cells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3984"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1800 *280 = </a:t>
                      </a:r>
                      <a:r>
                        <a:rPr lang="en-US" sz="1600" dirty="0" smtClean="0">
                          <a:effectLst/>
                        </a:rPr>
                        <a:t>504,000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Operational Cost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3984"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Approximately </a:t>
                      </a:r>
                      <a:r>
                        <a:rPr lang="en-US" sz="1600" dirty="0" smtClean="0">
                          <a:effectLst/>
                        </a:rPr>
                        <a:t>620,000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Construction cost + grid equipment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3307"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KWh/d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8000/0.6842= </a:t>
                      </a:r>
                      <a:r>
                        <a:rPr lang="en-US" sz="1600" dirty="0" smtClean="0">
                          <a:effectLst/>
                        </a:rPr>
                        <a:t>11,692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total required electricity from Municipality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769642"/>
            <a:ext cx="844046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u="sng" dirty="0"/>
              <a:t>This means the solar panels power will produce about 30% of the total consumption of the of electricity. 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Return period of the panels cost = (1,108,000/7)/620,000 =1.8 years.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46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Sludge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3200" dirty="0" smtClean="0"/>
          </a:p>
          <a:p>
            <a:pPr marL="0" indent="0" algn="l" rtl="0">
              <a:buNone/>
            </a:pPr>
            <a:r>
              <a:rPr lang="en-US" sz="3200" dirty="0"/>
              <a:t>Total amount of sludge after digest in </a:t>
            </a:r>
            <a:endParaRPr lang="en-US" sz="3200" dirty="0" smtClean="0"/>
          </a:p>
          <a:p>
            <a:pPr marL="0" indent="0" algn="l" rtl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Kg Ds/d=6885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633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32536057"/>
              </p:ext>
            </p:extLst>
          </p:nvPr>
        </p:nvGraphicFramePr>
        <p:xfrm>
          <a:off x="1475656" y="1700808"/>
          <a:ext cx="691276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Sludge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Sludge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29000"/>
            <a:ext cx="4038600" cy="272415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4664"/>
            <a:ext cx="4038600" cy="2286000"/>
          </a:xfrm>
        </p:spPr>
      </p:pic>
      <p:sp>
        <p:nvSpPr>
          <p:cNvPr id="7" name="TextBox 6"/>
          <p:cNvSpPr txBox="1"/>
          <p:nvPr/>
        </p:nvSpPr>
        <p:spPr>
          <a:xfrm>
            <a:off x="4655127" y="2895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Primary Sludge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42163" y="6248400"/>
            <a:ext cx="3435927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Secondary Sludge</a:t>
            </a:r>
            <a:endParaRPr lang="en-US" b="1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042483141"/>
              </p:ext>
            </p:extLst>
          </p:nvPr>
        </p:nvGraphicFramePr>
        <p:xfrm>
          <a:off x="179512" y="1447800"/>
          <a:ext cx="5154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2547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Biogas from Anaerobic digestion: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endParaRPr lang="en-US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85426090"/>
              </p:ext>
            </p:extLst>
          </p:nvPr>
        </p:nvGraphicFramePr>
        <p:xfrm>
          <a:off x="5500694" y="1571612"/>
          <a:ext cx="3643306" cy="3571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al rasheed\Downloads\1503866_795328297159925_1594970696_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367240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47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5829312" cy="4757757"/>
          </a:xfrm>
        </p:spPr>
        <p:txBody>
          <a:bodyPr>
            <a:normAutofit/>
          </a:bodyPr>
          <a:lstStyle/>
          <a:p>
            <a:pPr marL="82296" indent="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a result of huge increase in population, the world start looking for another sources of water, and a continuous increase in quantities of WW.</a:t>
            </a:r>
          </a:p>
          <a:p>
            <a:pPr marL="82296" indent="0" algn="just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increase of WW lead to search for environmentally sound methods for disposal or reuse like WWTP.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09120"/>
            <a:ext cx="5136232" cy="214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en-US" dirty="0" smtClean="0"/>
              <a:t>carbonization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Sludge Carbonization is a process that converts sewage sludge to bio coal to produce gases and solid fuel. </a:t>
            </a:r>
          </a:p>
          <a:p>
            <a:pPr marL="0" indent="0" algn="l" rtl="0">
              <a:buNone/>
            </a:pPr>
            <a:endParaRPr lang="en-US" sz="3200" dirty="0" smtClean="0"/>
          </a:p>
          <a:p>
            <a:pPr algn="l" rtl="0"/>
            <a:r>
              <a:rPr lang="en-US" sz="3200" dirty="0" smtClean="0"/>
              <a:t>A type of solid biomass that can partially substitute for coal during power generation. </a:t>
            </a:r>
          </a:p>
          <a:p>
            <a:pPr algn="l" rtl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318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en-US" dirty="0" smtClean="0"/>
              <a:t>Advantages of carbonization process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lvl="0" algn="l" rtl="0"/>
            <a:r>
              <a:rPr lang="en-US" sz="3200" dirty="0" smtClean="0"/>
              <a:t>Small quantity of N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generation.</a:t>
            </a:r>
          </a:p>
          <a:p>
            <a:pPr lvl="0" algn="l" rtl="0">
              <a:buNone/>
            </a:pPr>
            <a:endParaRPr lang="en-US" sz="3200" dirty="0" smtClean="0"/>
          </a:p>
          <a:p>
            <a:pPr lvl="0" algn="l" rtl="0"/>
            <a:r>
              <a:rPr lang="en-US" sz="3200" dirty="0" smtClean="0"/>
              <a:t>Efficient utilization of thermal content of sludge.</a:t>
            </a:r>
          </a:p>
          <a:p>
            <a:pPr lvl="0" algn="l" rtl="0"/>
            <a:endParaRPr lang="en-US" sz="3200" dirty="0" smtClean="0"/>
          </a:p>
          <a:p>
            <a:pPr algn="l" rtl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40658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500" dirty="0" smtClean="0"/>
              <a:t>Tube Furnace 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5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052736"/>
            <a:ext cx="666368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58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972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3400" dirty="0" smtClean="0"/>
              <a:t>Bomb Calorimeter 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5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2"/>
            <a:ext cx="6708332" cy="3888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499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In order to convert the sample into coal under nitrogen gas, put it in tube furnace device for 2 hours at temperature of 450° C.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/>
            <a:r>
              <a:rPr lang="en-US" sz="2800" dirty="0" smtClean="0"/>
              <a:t>To measure energy content in (J/g) , put 58 g of the resulted coal in bomb calorimeter device.</a:t>
            </a:r>
          </a:p>
          <a:p>
            <a:pPr algn="l" rtl="0"/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procedure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1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66144" cy="868346"/>
          </a:xfrm>
        </p:spPr>
        <p:txBody>
          <a:bodyPr/>
          <a:lstStyle/>
          <a:p>
            <a:r>
              <a:rPr lang="en-US" sz="4400" dirty="0" smtClean="0"/>
              <a:t>Methodology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1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7558155" cy="474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49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12776"/>
            <a:ext cx="8439354" cy="374441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3200" dirty="0" smtClean="0"/>
          </a:p>
          <a:p>
            <a:pPr algn="l" rtl="0"/>
            <a:r>
              <a:rPr lang="en-US" sz="3200" dirty="0" smtClean="0"/>
              <a:t>Every 1 Kg of sludge produces 2 KWh</a:t>
            </a:r>
          </a:p>
          <a:p>
            <a:pPr algn="l" rtl="0"/>
            <a:r>
              <a:rPr lang="en-US" sz="3200" dirty="0" smtClean="0"/>
              <a:t>Assume, 50% losses in energy</a:t>
            </a:r>
          </a:p>
          <a:p>
            <a:pPr algn="l" rtl="0"/>
            <a:r>
              <a:rPr lang="en-US" sz="3200" dirty="0" smtClean="0"/>
              <a:t>1Kg of sludge produces 1 KWh</a:t>
            </a:r>
          </a:p>
          <a:p>
            <a:pPr algn="l" rtl="0"/>
            <a:r>
              <a:rPr lang="en-US" sz="3200" dirty="0" smtClean="0"/>
              <a:t>14054.723/2 = 7027.3615 KWh/d</a:t>
            </a:r>
          </a:p>
          <a:p>
            <a:pPr algn="l" rtl="0"/>
            <a:r>
              <a:rPr lang="en-US" sz="3200" dirty="0" smtClean="0"/>
              <a:t>7027.3615/ 11692 = 60% </a:t>
            </a:r>
          </a:p>
          <a:p>
            <a:pPr algn="l" rtl="0">
              <a:buNone/>
            </a:pPr>
            <a:endParaRPr lang="ar-SA" sz="3200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4400" dirty="0" smtClean="0"/>
              <a:t>Calculation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404891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Data analysis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STOAT modeling</a:t>
            </a:r>
            <a:endParaRPr lang="ar-SA" sz="3200" dirty="0"/>
          </a:p>
          <a:p>
            <a:pPr marL="0" indent="0" algn="l" rtl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STOAT, is the program that will be used for modeling purposes in treatment plant.</a:t>
            </a:r>
          </a:p>
          <a:p>
            <a:pPr algn="l" rtl="0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77311"/>
            <a:ext cx="2664296" cy="258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350" y="3573016"/>
            <a:ext cx="8715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47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model the Treatment plant of STOAT?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Define inlet unit by input the characteristics of influent</a:t>
            </a:r>
            <a:r>
              <a:rPr lang="en-US" sz="2800" dirty="0" smtClean="0"/>
              <a:t>. </a:t>
            </a:r>
          </a:p>
          <a:p>
            <a:pPr marL="0" indent="0" algn="ctr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Mean influent pattern characteristic.</a:t>
            </a:r>
          </a:p>
          <a:p>
            <a:pPr marL="0" indent="0" algn="ctr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472491"/>
              </p:ext>
            </p:extLst>
          </p:nvPr>
        </p:nvGraphicFramePr>
        <p:xfrm>
          <a:off x="6248400" y="7315200"/>
          <a:ext cx="1752600" cy="2194560"/>
        </p:xfrm>
        <a:graphic>
          <a:graphicData uri="http://schemas.openxmlformats.org/drawingml/2006/table">
            <a:tbl>
              <a:tblPr rtl="1" firstRow="1" firstCol="1" bandRow="1"/>
              <a:tblGrid>
                <a:gridCol w="876300"/>
                <a:gridCol w="876300"/>
              </a:tblGrid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72278"/>
              </p:ext>
            </p:extLst>
          </p:nvPr>
        </p:nvGraphicFramePr>
        <p:xfrm>
          <a:off x="1043608" y="3395663"/>
          <a:ext cx="7315464" cy="2926230"/>
        </p:xfrm>
        <a:graphic>
          <a:graphicData uri="http://schemas.openxmlformats.org/drawingml/2006/table">
            <a:tbl>
              <a:tblPr rtl="1" firstRow="1" firstCol="1" bandRow="1">
                <a:tableStyleId>{1E171933-4619-4E11-9A3F-F7608DF75F80}</a:tableStyleId>
              </a:tblPr>
              <a:tblGrid>
                <a:gridCol w="3657732"/>
                <a:gridCol w="3657732"/>
              </a:tblGrid>
              <a:tr h="29271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Value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Type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619.00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Flow (m</a:t>
                      </a:r>
                      <a:r>
                        <a:rPr lang="en-US" sz="1600" baseline="30000" dirty="0">
                          <a:effectLst/>
                        </a:rPr>
                        <a:t>3</a:t>
                      </a:r>
                      <a:r>
                        <a:rPr lang="en-US" sz="1600" dirty="0">
                          <a:effectLst/>
                        </a:rPr>
                        <a:t>/</a:t>
                      </a:r>
                      <a:r>
                        <a:rPr lang="en-US" sz="1600" dirty="0" err="1">
                          <a:effectLst/>
                        </a:rPr>
                        <a:t>hr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Temperature (</a:t>
                      </a:r>
                      <a:r>
                        <a:rPr lang="en-US" sz="1600" dirty="0" err="1">
                          <a:effectLst/>
                        </a:rPr>
                        <a:t>deg.C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05.00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Volatile fatty acids (mg COD/L)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830.00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Soluble biodegradable COD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355.70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Particulate biodegradable COD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Volatile solids (mg/L)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Ammonia (mg/L)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919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00.00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Nitrates (mg/L)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17613" y="29384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5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Define the ADM digester by fill the input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9265" y="260648"/>
            <a:ext cx="7772400" cy="11429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65" y="2420888"/>
            <a:ext cx="73914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56991" y="5733256"/>
            <a:ext cx="2630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WWTP model by STOAT </a:t>
            </a:r>
          </a:p>
        </p:txBody>
      </p:sp>
      <p:sp>
        <p:nvSpPr>
          <p:cNvPr id="2" name="Rectangle 1"/>
          <p:cNvSpPr/>
          <p:nvPr/>
        </p:nvSpPr>
        <p:spPr>
          <a:xfrm>
            <a:off x="2330233" y="3244334"/>
            <a:ext cx="4483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How to model the Treatment plant of STOAT?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48350" y="566688"/>
            <a:ext cx="78251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How to model the Treatment plant of STOAT?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0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: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serves the western area of Nablus and five neighboring</a:t>
            </a:r>
          </a:p>
          <a:p>
            <a:pPr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villages(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BeitWazan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Zawata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BeitEba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Qusin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rtl="0">
              <a:buNone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DeirSharaf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2007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= 321,000 capita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471,000 capita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in 2020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14,000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/day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 10,000m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/day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24800" cy="641350"/>
          </a:xfrm>
        </p:spPr>
        <p:txBody>
          <a:bodyPr>
            <a:noAutofit/>
          </a:bodyPr>
          <a:lstStyle/>
          <a:p>
            <a:pPr algn="ctr"/>
            <a:r>
              <a:rPr lang="en-US" sz="4400" b="0" dirty="0" smtClean="0">
                <a:latin typeface="Times New Roman" pitchFamily="18" charset="0"/>
                <a:cs typeface="Times New Roman" pitchFamily="18" charset="0"/>
              </a:rPr>
              <a:t>STOAT Modeling </a:t>
            </a:r>
            <a:endParaRPr lang="en-US" sz="4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600199"/>
            <a:ext cx="2895600" cy="2590801"/>
          </a:xfrm>
        </p:spPr>
        <p:txBody>
          <a:bodyPr>
            <a:normAutofit/>
          </a:bodyPr>
          <a:lstStyle/>
          <a:p>
            <a:pPr algn="just"/>
            <a:endParaRPr lang="en-US" sz="2400" b="1" baseline="30000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2895599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93272"/>
            <a:ext cx="2570018" cy="38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20982"/>
            <a:ext cx="3048000" cy="378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8763000" y="175260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572000" y="1866900"/>
            <a:ext cx="3810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2000" y="22098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05000" y="3401291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7536" y="5657165"/>
            <a:ext cx="84997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Name and Dimensions                  Initial Condition                    Sewage Calibration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5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STOAT Modeling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916832"/>
            <a:ext cx="7406976" cy="3569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486400"/>
            <a:ext cx="1495425" cy="53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929" y="3212976"/>
            <a:ext cx="14478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62200" y="5987534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Graph gas flow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m3/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from ADM digester </a:t>
            </a:r>
          </a:p>
        </p:txBody>
      </p:sp>
    </p:spTree>
    <p:extLst>
      <p:ext uri="{BB962C8B-B14F-4D97-AF65-F5344CB8AC3E}">
        <p14:creationId xmlns:p14="http://schemas.microsoft.com/office/powerpoint/2010/main" val="10569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STOAT Modeling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3528" y="1700808"/>
            <a:ext cx="5040560" cy="3024336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Calculation: </a:t>
            </a: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1 m</a:t>
            </a:r>
            <a:r>
              <a:rPr lang="en-US" sz="26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biogases produce about 6 KWh.</a:t>
            </a:r>
          </a:p>
          <a:p>
            <a:pPr marL="0" indent="0" algn="l" rtl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Working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hour: 24 </a:t>
            </a:r>
          </a:p>
          <a:p>
            <a:pPr marL="0" indent="0" algn="l" rtl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l" rtl="0">
              <a:buNone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[51.55743*6*24]/11692 = 63.5 ≈ 64%</a:t>
            </a:r>
          </a:p>
          <a:p>
            <a:pPr marL="0" indent="0" algn="l" rtl="0">
              <a:buNone/>
            </a:pPr>
            <a:endParaRPr lang="en-US" sz="2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26732"/>
            <a:ext cx="38100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5858879"/>
            <a:ext cx="3843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Summary statics for the gas flow in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m3/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0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 and Conclusion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Consumption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3464117" cy="206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466" y="2204864"/>
            <a:ext cx="4442334" cy="30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1317" y="5486400"/>
            <a:ext cx="4384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Power Consumption distribution in 2020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84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Result and 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Alternatives</a:t>
            </a: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Percent of Energy for Alternative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311062"/>
              </p:ext>
            </p:extLst>
          </p:nvPr>
        </p:nvGraphicFramePr>
        <p:xfrm>
          <a:off x="1217295" y="3047999"/>
          <a:ext cx="6709410" cy="2209800"/>
        </p:xfrm>
        <a:graphic>
          <a:graphicData uri="http://schemas.openxmlformats.org/drawingml/2006/table">
            <a:tbl>
              <a:tblPr rtl="1" firstRow="1" firstCol="1" bandRow="1">
                <a:tableStyleId>{1E171933-4619-4E11-9A3F-F7608DF75F80}</a:tableStyleId>
              </a:tblPr>
              <a:tblGrid>
                <a:gridCol w="3354705"/>
                <a:gridCol w="3354705"/>
              </a:tblGrid>
              <a:tr h="3683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Percentage (%)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Alternative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3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Solar panels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3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Carbonization of sludge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3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r>
                        <a:rPr lang="en-US" sz="16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calculated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,65</a:t>
                      </a:r>
                      <a:r>
                        <a:rPr lang="en-US" sz="16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expected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Methane gas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3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Neglected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3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SUM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39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Result and 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Power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Alternatives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1800" dirty="0" smtClean="0"/>
              <a:t>Average reduce cost for Alternative 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702612"/>
              </p:ext>
            </p:extLst>
          </p:nvPr>
        </p:nvGraphicFramePr>
        <p:xfrm>
          <a:off x="1219200" y="2743200"/>
          <a:ext cx="6709410" cy="2590800"/>
        </p:xfrm>
        <a:graphic>
          <a:graphicData uri="http://schemas.openxmlformats.org/drawingml/2006/table">
            <a:tbl>
              <a:tblPr rtl="1" firstRow="1" firstCol="1" bandRow="1">
                <a:tableStyleId>{1E171933-4619-4E11-9A3F-F7608DF75F80}</a:tableStyleId>
              </a:tblPr>
              <a:tblGrid>
                <a:gridCol w="3354705"/>
                <a:gridCol w="3354705"/>
              </a:tblGrid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 reduce cost ($/d)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Alternative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Solar panels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1371.5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Carbonization of sludge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1462.8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Methane gas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3520.3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SUM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53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Recommendation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3857625" algn="l"/>
              </a:tabLst>
            </a:pPr>
            <a:r>
              <a:rPr lang="en-US" sz="3300" u="sng" dirty="0">
                <a:latin typeface="Times New Roman" pitchFamily="18" charset="0"/>
                <a:ea typeface="Calibri"/>
                <a:cs typeface="Times New Roman" pitchFamily="18" charset="0"/>
              </a:rPr>
              <a:t>NW-WWTP can do the following:</a:t>
            </a:r>
          </a:p>
          <a:p>
            <a:pPr marL="0" marR="0" indent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3857625" algn="l"/>
              </a:tabLs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[</a:t>
            </a: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2015-2020]: use solar 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cells </a:t>
            </a: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to 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produce “30%” from energy total consumption. </a:t>
            </a:r>
            <a:endParaRPr lang="en-US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indent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3857625" algn="l"/>
              </a:tabLst>
            </a:pP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[2017-2020]: </a:t>
            </a:r>
            <a:r>
              <a:rPr lang="en-US" dirty="0"/>
              <a:t>NW-WWTP can save 686$/day.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indent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3857625" algn="l"/>
              </a:tabLs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[2020-2025]: </a:t>
            </a: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use 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of other alternatives, methane gas and solid fuel, to save 2834.3$/day</a:t>
            </a:r>
            <a:r>
              <a:rPr lang="en-US" dirty="0" smtClean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indent="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>
                <a:tab pos="3857625" algn="l"/>
              </a:tabLs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73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positivepsychologynews.com/ppnd_wp/wp-content/uploads/2008/12/thank-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0" y="116632"/>
            <a:ext cx="893026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30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Project objectives 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perform optimization to all alternative power sources.</a:t>
            </a:r>
          </a:p>
          <a:p>
            <a:pPr lvl="0" algn="l" rtl="0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Choosing the best type of power in accordance with cost , availability and feasibility to use.</a:t>
            </a:r>
          </a:p>
          <a:p>
            <a:pPr algn="l" rtl="0">
              <a:buFont typeface="Wingdings" pitchFamily="2" charset="2"/>
              <a:buChar char="Ø"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Layout of NW-WWTP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16" y="1556792"/>
            <a:ext cx="770376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Background: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3007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Background 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248539"/>
              </p:ext>
            </p:extLst>
          </p:nvPr>
        </p:nvGraphicFramePr>
        <p:xfrm>
          <a:off x="0" y="1600200"/>
          <a:ext cx="9144000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Characteristics of Wastewater :</a:t>
            </a:r>
            <a:endParaRPr lang="ar-JO" sz="44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23528" y="2420888"/>
            <a:ext cx="871296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Any sewerage systems needs standards and specification rules which must be implemented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72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540</TotalTime>
  <Words>1293</Words>
  <Application>Microsoft Office PowerPoint</Application>
  <PresentationFormat>On-screen Show (4:3)</PresentationFormat>
  <Paragraphs>367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Thatch</vt:lpstr>
      <vt:lpstr>An – najah national university   </vt:lpstr>
      <vt:lpstr>Agenda :</vt:lpstr>
      <vt:lpstr>Introduction :</vt:lpstr>
      <vt:lpstr>Introduction : </vt:lpstr>
      <vt:lpstr>Project objectives :</vt:lpstr>
      <vt:lpstr>Layout of NW-WWTP</vt:lpstr>
      <vt:lpstr>Background:</vt:lpstr>
      <vt:lpstr>Background :</vt:lpstr>
      <vt:lpstr> Characteristics of Wastewater :</vt:lpstr>
      <vt:lpstr>wastewater treatment criteria </vt:lpstr>
      <vt:lpstr>Wastewater characteristics for :Nablus WWTP</vt:lpstr>
      <vt:lpstr>Wastewater characteristics for Nablus WWTP</vt:lpstr>
      <vt:lpstr>Wastewater characteristics for Nablus WWTP</vt:lpstr>
      <vt:lpstr>Wastewater characteristics for :Nablus WWTP</vt:lpstr>
      <vt:lpstr>Wastewater characteristics for Nablus WWTP</vt:lpstr>
      <vt:lpstr>Wind Power:</vt:lpstr>
      <vt:lpstr>Wind Power:</vt:lpstr>
      <vt:lpstr>:Wind Power</vt:lpstr>
      <vt:lpstr>Wind Power</vt:lpstr>
      <vt:lpstr>Wind Power:</vt:lpstr>
      <vt:lpstr>Solar power:</vt:lpstr>
      <vt:lpstr>Solar Power</vt:lpstr>
      <vt:lpstr>Solar power</vt:lpstr>
      <vt:lpstr>  Assumptions: </vt:lpstr>
      <vt:lpstr>Calculation </vt:lpstr>
      <vt:lpstr>Sludge</vt:lpstr>
      <vt:lpstr>Sludge</vt:lpstr>
      <vt:lpstr>Sludge </vt:lpstr>
      <vt:lpstr>Biogas from Anaerobic digestion:</vt:lpstr>
      <vt:lpstr>carbonization</vt:lpstr>
      <vt:lpstr>Advantages of carbonization process</vt:lpstr>
      <vt:lpstr>PowerPoint Presentation</vt:lpstr>
      <vt:lpstr>PowerPoint Presentation</vt:lpstr>
      <vt:lpstr>procedure</vt:lpstr>
      <vt:lpstr>Methodology </vt:lpstr>
      <vt:lpstr>Calculation</vt:lpstr>
      <vt:lpstr>Data analysis </vt:lpstr>
      <vt:lpstr>How to model the Treatment plant of STOAT?</vt:lpstr>
      <vt:lpstr>PowerPoint Presentation</vt:lpstr>
      <vt:lpstr>STOAT Modeling </vt:lpstr>
      <vt:lpstr>STOAT Modeling </vt:lpstr>
      <vt:lpstr>STOAT Modeling </vt:lpstr>
      <vt:lpstr>Result and Conclusion </vt:lpstr>
      <vt:lpstr>Result and Conclusion </vt:lpstr>
      <vt:lpstr>Result and Conclusion </vt:lpstr>
      <vt:lpstr>Recommendation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</dc:title>
  <dc:creator>ABU KALEEL</dc:creator>
  <cp:lastModifiedBy>Medad</cp:lastModifiedBy>
  <cp:revision>70</cp:revision>
  <dcterms:created xsi:type="dcterms:W3CDTF">2014-05-12T04:47:52Z</dcterms:created>
  <dcterms:modified xsi:type="dcterms:W3CDTF">2014-05-21T06:30:41Z</dcterms:modified>
</cp:coreProperties>
</file>