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autoCompressPictures="0">
  <p:sldMasterIdLst>
    <p:sldMasterId id="2147483648" r:id="rId3"/>
  </p:sldMasterIdLst>
  <p:notesMasterIdLst>
    <p:notesMasterId r:id="rId41"/>
  </p:notesMasterIdLst>
  <p:handoutMasterIdLst>
    <p:handoutMasterId r:id="rId42"/>
  </p:handoutMasterIdLst>
  <p:sldIdLst>
    <p:sldId id="330" r:id="rId4"/>
    <p:sldId id="297" r:id="rId5"/>
    <p:sldId id="298" r:id="rId6"/>
    <p:sldId id="299" r:id="rId7"/>
    <p:sldId id="301" r:id="rId8"/>
    <p:sldId id="302" r:id="rId9"/>
    <p:sldId id="303" r:id="rId10"/>
    <p:sldId id="304" r:id="rId11"/>
    <p:sldId id="305" r:id="rId12"/>
    <p:sldId id="306" r:id="rId13"/>
    <p:sldId id="307" r:id="rId14"/>
    <p:sldId id="308" r:id="rId15"/>
    <p:sldId id="309" r:id="rId16"/>
    <p:sldId id="310" r:id="rId17"/>
    <p:sldId id="321" r:id="rId18"/>
    <p:sldId id="311" r:id="rId19"/>
    <p:sldId id="312" r:id="rId20"/>
    <p:sldId id="313" r:id="rId21"/>
    <p:sldId id="314" r:id="rId22"/>
    <p:sldId id="338" r:id="rId23"/>
    <p:sldId id="315" r:id="rId24"/>
    <p:sldId id="339" r:id="rId25"/>
    <p:sldId id="333" r:id="rId26"/>
    <p:sldId id="336" r:id="rId27"/>
    <p:sldId id="337" r:id="rId28"/>
    <p:sldId id="340" r:id="rId29"/>
    <p:sldId id="324" r:id="rId30"/>
    <p:sldId id="325" r:id="rId31"/>
    <p:sldId id="326" r:id="rId32"/>
    <p:sldId id="327" r:id="rId33"/>
    <p:sldId id="328" r:id="rId34"/>
    <p:sldId id="341" r:id="rId35"/>
    <p:sldId id="316" r:id="rId36"/>
    <p:sldId id="317" r:id="rId37"/>
    <p:sldId id="318" r:id="rId38"/>
    <p:sldId id="319" r:id="rId39"/>
    <p:sldId id="332" r:id="rId40"/>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E25E649-3F16-4E02-A733-19D2CDBF48F0}">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38B1855-1B75-4FBE-930C-398BA8C253C6}" styleName="نمط ذو سمات 2 - تميي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5758FB7-9AC5-4552-8A53-C91805E547FA}" styleName="نمط ذو سمات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843" autoAdjust="0"/>
    <p:restoredTop sz="94631" autoAdjust="0"/>
  </p:normalViewPr>
  <p:slideViewPr>
    <p:cSldViewPr snapToGrid="0">
      <p:cViewPr varScale="1">
        <p:scale>
          <a:sx n="72" d="100"/>
          <a:sy n="72" d="100"/>
        </p:scale>
        <p:origin x="450" y="78"/>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69" d="100"/>
          <a:sy n="69" d="100"/>
        </p:scale>
        <p:origin x="413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200" baseline="0" dirty="0">
                <a:latin typeface="Times New Roman" pitchFamily="18" charset="0"/>
                <a:cs typeface="Times New Roman" pitchFamily="18" charset="0"/>
              </a:rPr>
              <a:t>Prior knowledge of the concept of lean manufacturing</a:t>
            </a:r>
            <a:endParaRPr lang="ar-SA" sz="1200" dirty="0">
              <a:latin typeface="Times New Roman" pitchFamily="18" charset="0"/>
              <a:cs typeface="Times New Roman" pitchFamily="18" charset="0"/>
            </a:endParaRPr>
          </a:p>
        </c:rich>
      </c:tx>
      <c:overlay val="0"/>
    </c:title>
    <c:autoTitleDeleted val="0"/>
    <c:view3D>
      <c:rotX val="30"/>
      <c:rotY val="0"/>
      <c:rAngAx val="0"/>
    </c:view3D>
    <c:floor>
      <c:thickness val="0"/>
    </c:floor>
    <c:sideWall>
      <c:thickness val="0"/>
    </c:sideWall>
    <c:backWall>
      <c:thickness val="0"/>
    </c:backWall>
    <c:plotArea>
      <c:layout/>
      <c:pie3DChart>
        <c:varyColors val="1"/>
        <c:ser>
          <c:idx val="0"/>
          <c:order val="0"/>
          <c:explosion val="25"/>
          <c:dLbls>
            <c:dLbl>
              <c:idx val="0"/>
              <c:spPr>
                <a:noFill/>
                <a:ln>
                  <a:noFill/>
                </a:ln>
                <a:effectLst/>
              </c:spPr>
              <c:txPr>
                <a:bodyPr/>
                <a:lstStyle/>
                <a:p>
                  <a:pPr>
                    <a:defRPr sz="1600"/>
                  </a:pPr>
                  <a:endParaRPr lang="en-US"/>
                </a:p>
              </c:txPr>
              <c:showLegendKey val="0"/>
              <c:showVal val="0"/>
              <c:showCatName val="0"/>
              <c:showSerName val="0"/>
              <c:showPercent val="1"/>
              <c:showBubbleSize val="0"/>
              <c:extLst>
                <c:ext xmlns:c16="http://schemas.microsoft.com/office/drawing/2014/chart" uri="{C3380CC4-5D6E-409C-BE32-E72D297353CC}">
                  <c16:uniqueId val="{00000000-C7B5-451A-9BF3-D85DE2AE051C}"/>
                </c:ext>
              </c:extLst>
            </c:dLbl>
            <c:dLbl>
              <c:idx val="1"/>
              <c:spPr>
                <a:noFill/>
                <a:ln>
                  <a:noFill/>
                </a:ln>
                <a:effectLst/>
              </c:spPr>
              <c:txPr>
                <a:bodyPr/>
                <a:lstStyle/>
                <a:p>
                  <a:pPr>
                    <a:defRPr sz="2000"/>
                  </a:pPr>
                  <a:endParaRPr lang="en-US"/>
                </a:p>
              </c:txPr>
              <c:showLegendKey val="0"/>
              <c:showVal val="0"/>
              <c:showCatName val="0"/>
              <c:showSerName val="0"/>
              <c:showPercent val="1"/>
              <c:showBubbleSize val="0"/>
              <c:extLst>
                <c:ext xmlns:c16="http://schemas.microsoft.com/office/drawing/2014/chart" uri="{C3380CC4-5D6E-409C-BE32-E72D297353CC}">
                  <c16:uniqueId val="{00000001-C7B5-451A-9BF3-D85DE2AE051C}"/>
                </c:ext>
              </c:extLst>
            </c:dLbl>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ورقة1!$A$1:$A$2</c:f>
              <c:strCache>
                <c:ptCount val="2"/>
                <c:pt idx="0">
                  <c:v>Yes</c:v>
                </c:pt>
                <c:pt idx="1">
                  <c:v>No</c:v>
                </c:pt>
              </c:strCache>
            </c:strRef>
          </c:cat>
          <c:val>
            <c:numRef>
              <c:f>ورقة1!$B$1:$B$2</c:f>
              <c:numCache>
                <c:formatCode>General</c:formatCode>
                <c:ptCount val="2"/>
                <c:pt idx="0">
                  <c:v>6</c:v>
                </c:pt>
                <c:pt idx="1">
                  <c:v>2</c:v>
                </c:pt>
              </c:numCache>
            </c:numRef>
          </c:val>
          <c:extLst>
            <c:ext xmlns:c16="http://schemas.microsoft.com/office/drawing/2014/chart" uri="{C3380CC4-5D6E-409C-BE32-E72D297353CC}">
              <c16:uniqueId val="{00000002-9128-4294-A2D8-38D6176B35B4}"/>
            </c:ext>
          </c:extLst>
        </c:ser>
        <c:dLbls>
          <c:showLegendKey val="0"/>
          <c:showVal val="0"/>
          <c:showCatName val="0"/>
          <c:showSerName val="0"/>
          <c:showPercent val="1"/>
          <c:showBubbleSize val="0"/>
          <c:showLeaderLines val="1"/>
        </c:dLbls>
      </c:pie3DChart>
    </c:plotArea>
    <c:plotVisOnly val="1"/>
    <c:dispBlanksAs val="zero"/>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F6986B-A801-4735-8222-20ACF07876BF}" type="doc">
      <dgm:prSet loTypeId="urn:microsoft.com/office/officeart/2005/8/layout/bProcess4" loCatId="process" qsTypeId="urn:microsoft.com/office/officeart/2005/8/quickstyle/simple1" qsCatId="simple" csTypeId="urn:microsoft.com/office/officeart/2005/8/colors/accent1_1" csCatId="accent1" phldr="1"/>
      <dgm:spPr/>
      <dgm:t>
        <a:bodyPr/>
        <a:lstStyle/>
        <a:p>
          <a:endParaRPr lang="en-US"/>
        </a:p>
      </dgm:t>
    </dgm:pt>
    <dgm:pt modelId="{4ED19806-ABA0-4A2D-9368-A8E3A77B031E}">
      <dgm:prSet phldrT="[Text]"/>
      <dgm:spPr/>
      <dgm:t>
        <a:bodyPr/>
        <a:lstStyle/>
        <a:p>
          <a:r>
            <a:rPr lang="en-US" b="1" i="0" dirty="0"/>
            <a:t>Write a clear objective for your KPI</a:t>
          </a:r>
        </a:p>
        <a:p>
          <a:endParaRPr lang="en-US" dirty="0"/>
        </a:p>
      </dgm:t>
    </dgm:pt>
    <dgm:pt modelId="{66414A79-7747-4227-AA79-72E398F773E9}" type="parTrans" cxnId="{C5CF400B-9653-4FBC-A806-C7A0FA1D535A}">
      <dgm:prSet/>
      <dgm:spPr/>
      <dgm:t>
        <a:bodyPr/>
        <a:lstStyle/>
        <a:p>
          <a:endParaRPr lang="en-US"/>
        </a:p>
      </dgm:t>
    </dgm:pt>
    <dgm:pt modelId="{20272AD8-DE4A-4238-A7C7-56C5EBF225C4}" type="sibTrans" cxnId="{C5CF400B-9653-4FBC-A806-C7A0FA1D535A}">
      <dgm:prSet/>
      <dgm:spPr/>
      <dgm:t>
        <a:bodyPr/>
        <a:lstStyle/>
        <a:p>
          <a:endParaRPr lang="en-US"/>
        </a:p>
      </dgm:t>
    </dgm:pt>
    <dgm:pt modelId="{54FBC64D-6E21-4B84-97AE-FB1FF281B59D}">
      <dgm:prSet phldrT="[Text]"/>
      <dgm:spPr/>
      <dgm:t>
        <a:bodyPr/>
        <a:lstStyle/>
        <a:p>
          <a:r>
            <a:rPr lang="en-US" b="1" i="0" dirty="0"/>
            <a:t>Share your KPI with stakeholders</a:t>
          </a:r>
        </a:p>
        <a:p>
          <a:endParaRPr lang="en-US" dirty="0"/>
        </a:p>
      </dgm:t>
    </dgm:pt>
    <dgm:pt modelId="{7784A8A5-ABE3-4058-A8ED-7668D2D0DDC6}" type="parTrans" cxnId="{B2572DBF-71DB-4A13-8C9C-20AD72C0D213}">
      <dgm:prSet/>
      <dgm:spPr/>
      <dgm:t>
        <a:bodyPr/>
        <a:lstStyle/>
        <a:p>
          <a:endParaRPr lang="en-US"/>
        </a:p>
      </dgm:t>
    </dgm:pt>
    <dgm:pt modelId="{428C7250-6313-490B-9553-EEF7615C5F99}" type="sibTrans" cxnId="{B2572DBF-71DB-4A13-8C9C-20AD72C0D213}">
      <dgm:prSet/>
      <dgm:spPr/>
      <dgm:t>
        <a:bodyPr/>
        <a:lstStyle/>
        <a:p>
          <a:endParaRPr lang="en-US"/>
        </a:p>
      </dgm:t>
    </dgm:pt>
    <dgm:pt modelId="{196DDF95-C1F7-430A-B306-BD0DA7E0B55B}">
      <dgm:prSet/>
      <dgm:spPr/>
      <dgm:t>
        <a:bodyPr/>
        <a:lstStyle/>
        <a:p>
          <a:r>
            <a:rPr lang="en-US" b="1" i="0"/>
            <a:t>Review the KPI on a weekly or monthly basis</a:t>
          </a:r>
        </a:p>
      </dgm:t>
    </dgm:pt>
    <dgm:pt modelId="{FA18D3BD-623C-4F34-8F41-0937FCD88557}" type="parTrans" cxnId="{2379CA8E-EDD1-4E12-98B7-68BA508B1051}">
      <dgm:prSet/>
      <dgm:spPr/>
      <dgm:t>
        <a:bodyPr/>
        <a:lstStyle/>
        <a:p>
          <a:endParaRPr lang="en-US"/>
        </a:p>
      </dgm:t>
    </dgm:pt>
    <dgm:pt modelId="{D4B081EC-49F0-4C76-ACFB-F062CD4ED726}" type="sibTrans" cxnId="{2379CA8E-EDD1-4E12-98B7-68BA508B1051}">
      <dgm:prSet/>
      <dgm:spPr/>
      <dgm:t>
        <a:bodyPr/>
        <a:lstStyle/>
        <a:p>
          <a:endParaRPr lang="en-US"/>
        </a:p>
      </dgm:t>
    </dgm:pt>
    <dgm:pt modelId="{C61E55D2-DA45-41E2-8EF3-BC6B2B71768B}">
      <dgm:prSet/>
      <dgm:spPr/>
      <dgm:t>
        <a:bodyPr/>
        <a:lstStyle/>
        <a:p>
          <a:r>
            <a:rPr lang="en-US" b="1" i="0"/>
            <a:t>Make sure the KPI is actionable</a:t>
          </a:r>
        </a:p>
      </dgm:t>
    </dgm:pt>
    <dgm:pt modelId="{2649F496-A3F2-4188-B964-6C3CD4D72546}" type="parTrans" cxnId="{AD62342A-8CCB-4691-B94B-975DB6D36F51}">
      <dgm:prSet/>
      <dgm:spPr/>
      <dgm:t>
        <a:bodyPr/>
        <a:lstStyle/>
        <a:p>
          <a:endParaRPr lang="en-US"/>
        </a:p>
      </dgm:t>
    </dgm:pt>
    <dgm:pt modelId="{A941C5DC-0819-4CBC-A3E4-D25EC0D38638}" type="sibTrans" cxnId="{AD62342A-8CCB-4691-B94B-975DB6D36F51}">
      <dgm:prSet/>
      <dgm:spPr/>
      <dgm:t>
        <a:bodyPr/>
        <a:lstStyle/>
        <a:p>
          <a:endParaRPr lang="en-US"/>
        </a:p>
      </dgm:t>
    </dgm:pt>
    <dgm:pt modelId="{A172A41A-45E3-4F52-9B63-050F2A48DB49}">
      <dgm:prSet/>
      <dgm:spPr/>
      <dgm:t>
        <a:bodyPr/>
        <a:lstStyle/>
        <a:p>
          <a:r>
            <a:rPr lang="en-US" b="1" i="0"/>
            <a:t>Evolve your KPI to fit the changing needs of the business</a:t>
          </a:r>
        </a:p>
      </dgm:t>
    </dgm:pt>
    <dgm:pt modelId="{F4CC2DF9-1538-47D9-A6EA-85486EB40958}" type="parTrans" cxnId="{347A17B1-CE1D-4638-A304-3A12B805F2A3}">
      <dgm:prSet/>
      <dgm:spPr/>
      <dgm:t>
        <a:bodyPr/>
        <a:lstStyle/>
        <a:p>
          <a:endParaRPr lang="en-US"/>
        </a:p>
      </dgm:t>
    </dgm:pt>
    <dgm:pt modelId="{8264918C-743B-4989-9CC6-68310A1E526F}" type="sibTrans" cxnId="{347A17B1-CE1D-4638-A304-3A12B805F2A3}">
      <dgm:prSet/>
      <dgm:spPr/>
      <dgm:t>
        <a:bodyPr/>
        <a:lstStyle/>
        <a:p>
          <a:endParaRPr lang="en-US"/>
        </a:p>
      </dgm:t>
    </dgm:pt>
    <dgm:pt modelId="{95A391BB-917E-4AE3-810D-D4D7F3762029}">
      <dgm:prSet/>
      <dgm:spPr/>
      <dgm:t>
        <a:bodyPr/>
        <a:lstStyle/>
        <a:p>
          <a:r>
            <a:rPr lang="en-US" b="1" i="0"/>
            <a:t>Check to see that the KPI is attainable</a:t>
          </a:r>
        </a:p>
      </dgm:t>
    </dgm:pt>
    <dgm:pt modelId="{6739A6AE-6EB6-4CB9-92BE-022E6EA8302D}" type="parTrans" cxnId="{372AD3AE-29F6-4478-A4CE-19CD811A8D07}">
      <dgm:prSet/>
      <dgm:spPr/>
      <dgm:t>
        <a:bodyPr/>
        <a:lstStyle/>
        <a:p>
          <a:endParaRPr lang="en-US"/>
        </a:p>
      </dgm:t>
    </dgm:pt>
    <dgm:pt modelId="{1A3B92AD-21A8-4117-A3AE-B4AAB023A023}" type="sibTrans" cxnId="{372AD3AE-29F6-4478-A4CE-19CD811A8D07}">
      <dgm:prSet/>
      <dgm:spPr/>
      <dgm:t>
        <a:bodyPr/>
        <a:lstStyle/>
        <a:p>
          <a:endParaRPr lang="en-US"/>
        </a:p>
      </dgm:t>
    </dgm:pt>
    <dgm:pt modelId="{F2D73D9B-0B1B-442C-BCA1-DB26B50DBC65}">
      <dgm:prSet/>
      <dgm:spPr/>
      <dgm:t>
        <a:bodyPr/>
        <a:lstStyle/>
        <a:p>
          <a:r>
            <a:rPr lang="en-US" b="1" i="0"/>
            <a:t>Update your KPI objectives as needed</a:t>
          </a:r>
        </a:p>
      </dgm:t>
    </dgm:pt>
    <dgm:pt modelId="{BB7382AD-472C-4676-BA69-4504754238FA}" type="parTrans" cxnId="{620A0F26-7AD9-456C-806E-B92A82A9A834}">
      <dgm:prSet/>
      <dgm:spPr/>
      <dgm:t>
        <a:bodyPr/>
        <a:lstStyle/>
        <a:p>
          <a:endParaRPr lang="en-US"/>
        </a:p>
      </dgm:t>
    </dgm:pt>
    <dgm:pt modelId="{A94D1262-B011-4346-9620-29A7C94FC31C}" type="sibTrans" cxnId="{620A0F26-7AD9-456C-806E-B92A82A9A834}">
      <dgm:prSet/>
      <dgm:spPr/>
      <dgm:t>
        <a:bodyPr/>
        <a:lstStyle/>
        <a:p>
          <a:endParaRPr lang="en-US"/>
        </a:p>
      </dgm:t>
    </dgm:pt>
    <dgm:pt modelId="{8C4FDF43-4A99-4C9D-8FDB-E20D586C9F21}">
      <dgm:prSet/>
      <dgm:spPr/>
      <dgm:t>
        <a:bodyPr/>
        <a:lstStyle/>
        <a:p>
          <a:r>
            <a:rPr lang="en-US" b="1" i="0"/>
            <a:t>Bringing it all together</a:t>
          </a:r>
        </a:p>
      </dgm:t>
    </dgm:pt>
    <dgm:pt modelId="{414E1391-C187-4892-BE8D-C5CB935CA9A9}" type="parTrans" cxnId="{07FC1CBE-B01D-448D-9D5E-DCBAD122B373}">
      <dgm:prSet/>
      <dgm:spPr/>
      <dgm:t>
        <a:bodyPr/>
        <a:lstStyle/>
        <a:p>
          <a:endParaRPr lang="en-US"/>
        </a:p>
      </dgm:t>
    </dgm:pt>
    <dgm:pt modelId="{DD990384-8094-4D59-9B89-D110612C4A0D}" type="sibTrans" cxnId="{07FC1CBE-B01D-448D-9D5E-DCBAD122B373}">
      <dgm:prSet/>
      <dgm:spPr/>
      <dgm:t>
        <a:bodyPr/>
        <a:lstStyle/>
        <a:p>
          <a:endParaRPr lang="en-US"/>
        </a:p>
      </dgm:t>
    </dgm:pt>
    <dgm:pt modelId="{D52B6620-E8D8-40EE-BE4D-793206FCD6C3}" type="pres">
      <dgm:prSet presAssocID="{B3F6986B-A801-4735-8222-20ACF07876BF}" presName="Name0" presStyleCnt="0">
        <dgm:presLayoutVars>
          <dgm:dir/>
          <dgm:resizeHandles/>
        </dgm:presLayoutVars>
      </dgm:prSet>
      <dgm:spPr/>
    </dgm:pt>
    <dgm:pt modelId="{B13BBE50-145A-4527-BC84-F58310F106CD}" type="pres">
      <dgm:prSet presAssocID="{4ED19806-ABA0-4A2D-9368-A8E3A77B031E}" presName="compNode" presStyleCnt="0"/>
      <dgm:spPr/>
    </dgm:pt>
    <dgm:pt modelId="{7042B9A2-4924-4ABA-A902-50326893191F}" type="pres">
      <dgm:prSet presAssocID="{4ED19806-ABA0-4A2D-9368-A8E3A77B031E}" presName="dummyConnPt" presStyleCnt="0"/>
      <dgm:spPr/>
    </dgm:pt>
    <dgm:pt modelId="{B3B19030-4C28-40DE-9595-1EEF9F767C3F}" type="pres">
      <dgm:prSet presAssocID="{4ED19806-ABA0-4A2D-9368-A8E3A77B031E}" presName="node" presStyleLbl="node1" presStyleIdx="0" presStyleCnt="8">
        <dgm:presLayoutVars>
          <dgm:bulletEnabled val="1"/>
        </dgm:presLayoutVars>
      </dgm:prSet>
      <dgm:spPr/>
    </dgm:pt>
    <dgm:pt modelId="{597DCBD1-0217-46CE-9941-11B238D2256B}" type="pres">
      <dgm:prSet presAssocID="{20272AD8-DE4A-4238-A7C7-56C5EBF225C4}" presName="sibTrans" presStyleLbl="bgSibTrans2D1" presStyleIdx="0" presStyleCnt="7"/>
      <dgm:spPr/>
    </dgm:pt>
    <dgm:pt modelId="{535E72EE-494F-48D1-A128-07F1C0DD8445}" type="pres">
      <dgm:prSet presAssocID="{54FBC64D-6E21-4B84-97AE-FB1FF281B59D}" presName="compNode" presStyleCnt="0"/>
      <dgm:spPr/>
    </dgm:pt>
    <dgm:pt modelId="{362B4741-A09E-45A3-918C-11AA78596D38}" type="pres">
      <dgm:prSet presAssocID="{54FBC64D-6E21-4B84-97AE-FB1FF281B59D}" presName="dummyConnPt" presStyleCnt="0"/>
      <dgm:spPr/>
    </dgm:pt>
    <dgm:pt modelId="{9B8C4BCF-C69C-4E32-AC56-41AADC988A61}" type="pres">
      <dgm:prSet presAssocID="{54FBC64D-6E21-4B84-97AE-FB1FF281B59D}" presName="node" presStyleLbl="node1" presStyleIdx="1" presStyleCnt="8">
        <dgm:presLayoutVars>
          <dgm:bulletEnabled val="1"/>
        </dgm:presLayoutVars>
      </dgm:prSet>
      <dgm:spPr/>
    </dgm:pt>
    <dgm:pt modelId="{377D04BD-7934-45AE-A45F-1AECD7A2DE7D}" type="pres">
      <dgm:prSet presAssocID="{428C7250-6313-490B-9553-EEF7615C5F99}" presName="sibTrans" presStyleLbl="bgSibTrans2D1" presStyleIdx="1" presStyleCnt="7"/>
      <dgm:spPr/>
    </dgm:pt>
    <dgm:pt modelId="{737B30A3-1DCC-4436-BFC6-8A1062988513}" type="pres">
      <dgm:prSet presAssocID="{196DDF95-C1F7-430A-B306-BD0DA7E0B55B}" presName="compNode" presStyleCnt="0"/>
      <dgm:spPr/>
    </dgm:pt>
    <dgm:pt modelId="{225C93D0-7B45-4B8C-84C4-1919C6D12E9C}" type="pres">
      <dgm:prSet presAssocID="{196DDF95-C1F7-430A-B306-BD0DA7E0B55B}" presName="dummyConnPt" presStyleCnt="0"/>
      <dgm:spPr/>
    </dgm:pt>
    <dgm:pt modelId="{1F8230E5-B2C9-4FCF-A5F3-95FEA6030F20}" type="pres">
      <dgm:prSet presAssocID="{196DDF95-C1F7-430A-B306-BD0DA7E0B55B}" presName="node" presStyleLbl="node1" presStyleIdx="2" presStyleCnt="8">
        <dgm:presLayoutVars>
          <dgm:bulletEnabled val="1"/>
        </dgm:presLayoutVars>
      </dgm:prSet>
      <dgm:spPr/>
    </dgm:pt>
    <dgm:pt modelId="{A98E4C54-CFC6-4099-871D-6F592F3612A1}" type="pres">
      <dgm:prSet presAssocID="{D4B081EC-49F0-4C76-ACFB-F062CD4ED726}" presName="sibTrans" presStyleLbl="bgSibTrans2D1" presStyleIdx="2" presStyleCnt="7"/>
      <dgm:spPr/>
    </dgm:pt>
    <dgm:pt modelId="{6B78A206-5BB0-4B2C-9B27-085FA1CC6EA0}" type="pres">
      <dgm:prSet presAssocID="{C61E55D2-DA45-41E2-8EF3-BC6B2B71768B}" presName="compNode" presStyleCnt="0"/>
      <dgm:spPr/>
    </dgm:pt>
    <dgm:pt modelId="{FB2DA4A9-D47A-4A50-A757-1EBB601D6553}" type="pres">
      <dgm:prSet presAssocID="{C61E55D2-DA45-41E2-8EF3-BC6B2B71768B}" presName="dummyConnPt" presStyleCnt="0"/>
      <dgm:spPr/>
    </dgm:pt>
    <dgm:pt modelId="{B58C8ADC-5119-4DB1-BAEB-A51172177B8D}" type="pres">
      <dgm:prSet presAssocID="{C61E55D2-DA45-41E2-8EF3-BC6B2B71768B}" presName="node" presStyleLbl="node1" presStyleIdx="3" presStyleCnt="8">
        <dgm:presLayoutVars>
          <dgm:bulletEnabled val="1"/>
        </dgm:presLayoutVars>
      </dgm:prSet>
      <dgm:spPr/>
    </dgm:pt>
    <dgm:pt modelId="{382C443B-21A8-45D6-B48C-C9C2BF440D8E}" type="pres">
      <dgm:prSet presAssocID="{A941C5DC-0819-4CBC-A3E4-D25EC0D38638}" presName="sibTrans" presStyleLbl="bgSibTrans2D1" presStyleIdx="3" presStyleCnt="7"/>
      <dgm:spPr/>
    </dgm:pt>
    <dgm:pt modelId="{E152B931-086B-4BB3-8D96-2BDF851B8A63}" type="pres">
      <dgm:prSet presAssocID="{A172A41A-45E3-4F52-9B63-050F2A48DB49}" presName="compNode" presStyleCnt="0"/>
      <dgm:spPr/>
    </dgm:pt>
    <dgm:pt modelId="{AEE789A8-0EB0-4D0E-9096-E7A214E9405E}" type="pres">
      <dgm:prSet presAssocID="{A172A41A-45E3-4F52-9B63-050F2A48DB49}" presName="dummyConnPt" presStyleCnt="0"/>
      <dgm:spPr/>
    </dgm:pt>
    <dgm:pt modelId="{84870466-CBB1-45C3-A770-8754660AA668}" type="pres">
      <dgm:prSet presAssocID="{A172A41A-45E3-4F52-9B63-050F2A48DB49}" presName="node" presStyleLbl="node1" presStyleIdx="4" presStyleCnt="8">
        <dgm:presLayoutVars>
          <dgm:bulletEnabled val="1"/>
        </dgm:presLayoutVars>
      </dgm:prSet>
      <dgm:spPr/>
    </dgm:pt>
    <dgm:pt modelId="{F80FF044-938F-4E70-94F9-ACE1170F89D1}" type="pres">
      <dgm:prSet presAssocID="{8264918C-743B-4989-9CC6-68310A1E526F}" presName="sibTrans" presStyleLbl="bgSibTrans2D1" presStyleIdx="4" presStyleCnt="7"/>
      <dgm:spPr/>
    </dgm:pt>
    <dgm:pt modelId="{D939E132-9216-4647-B9A4-3E4A89736985}" type="pres">
      <dgm:prSet presAssocID="{95A391BB-917E-4AE3-810D-D4D7F3762029}" presName="compNode" presStyleCnt="0"/>
      <dgm:spPr/>
    </dgm:pt>
    <dgm:pt modelId="{132F0061-E3DA-47BC-B3B6-2F7F796826AF}" type="pres">
      <dgm:prSet presAssocID="{95A391BB-917E-4AE3-810D-D4D7F3762029}" presName="dummyConnPt" presStyleCnt="0"/>
      <dgm:spPr/>
    </dgm:pt>
    <dgm:pt modelId="{4AA5E63B-F9E6-4760-BB7B-DDE0B2C05D7B}" type="pres">
      <dgm:prSet presAssocID="{95A391BB-917E-4AE3-810D-D4D7F3762029}" presName="node" presStyleLbl="node1" presStyleIdx="5" presStyleCnt="8">
        <dgm:presLayoutVars>
          <dgm:bulletEnabled val="1"/>
        </dgm:presLayoutVars>
      </dgm:prSet>
      <dgm:spPr/>
    </dgm:pt>
    <dgm:pt modelId="{1BA60C28-4358-4B8B-9486-34A112813D82}" type="pres">
      <dgm:prSet presAssocID="{1A3B92AD-21A8-4117-A3AE-B4AAB023A023}" presName="sibTrans" presStyleLbl="bgSibTrans2D1" presStyleIdx="5" presStyleCnt="7"/>
      <dgm:spPr/>
    </dgm:pt>
    <dgm:pt modelId="{2D54FAA0-605C-4EB7-9912-F4177B41B01B}" type="pres">
      <dgm:prSet presAssocID="{F2D73D9B-0B1B-442C-BCA1-DB26B50DBC65}" presName="compNode" presStyleCnt="0"/>
      <dgm:spPr/>
    </dgm:pt>
    <dgm:pt modelId="{030291F5-9FDD-4A34-9D6D-09C2E75893DB}" type="pres">
      <dgm:prSet presAssocID="{F2D73D9B-0B1B-442C-BCA1-DB26B50DBC65}" presName="dummyConnPt" presStyleCnt="0"/>
      <dgm:spPr/>
    </dgm:pt>
    <dgm:pt modelId="{E8F364D3-3695-484E-8E9A-FBF1588126C1}" type="pres">
      <dgm:prSet presAssocID="{F2D73D9B-0B1B-442C-BCA1-DB26B50DBC65}" presName="node" presStyleLbl="node1" presStyleIdx="6" presStyleCnt="8">
        <dgm:presLayoutVars>
          <dgm:bulletEnabled val="1"/>
        </dgm:presLayoutVars>
      </dgm:prSet>
      <dgm:spPr/>
    </dgm:pt>
    <dgm:pt modelId="{5A99D0F1-7A84-457D-A89B-C9BA17A8E7C5}" type="pres">
      <dgm:prSet presAssocID="{A94D1262-B011-4346-9620-29A7C94FC31C}" presName="sibTrans" presStyleLbl="bgSibTrans2D1" presStyleIdx="6" presStyleCnt="7"/>
      <dgm:spPr/>
    </dgm:pt>
    <dgm:pt modelId="{348B8CA2-FBE6-46B5-998E-920797448CF9}" type="pres">
      <dgm:prSet presAssocID="{8C4FDF43-4A99-4C9D-8FDB-E20D586C9F21}" presName="compNode" presStyleCnt="0"/>
      <dgm:spPr/>
    </dgm:pt>
    <dgm:pt modelId="{7CD9F8EB-D4F8-4C0C-8F51-F34D97172871}" type="pres">
      <dgm:prSet presAssocID="{8C4FDF43-4A99-4C9D-8FDB-E20D586C9F21}" presName="dummyConnPt" presStyleCnt="0"/>
      <dgm:spPr/>
    </dgm:pt>
    <dgm:pt modelId="{87B14205-DACF-4D53-B5AC-CD03B0AA0F02}" type="pres">
      <dgm:prSet presAssocID="{8C4FDF43-4A99-4C9D-8FDB-E20D586C9F21}" presName="node" presStyleLbl="node1" presStyleIdx="7" presStyleCnt="8">
        <dgm:presLayoutVars>
          <dgm:bulletEnabled val="1"/>
        </dgm:presLayoutVars>
      </dgm:prSet>
      <dgm:spPr/>
    </dgm:pt>
  </dgm:ptLst>
  <dgm:cxnLst>
    <dgm:cxn modelId="{C5CF400B-9653-4FBC-A806-C7A0FA1D535A}" srcId="{B3F6986B-A801-4735-8222-20ACF07876BF}" destId="{4ED19806-ABA0-4A2D-9368-A8E3A77B031E}" srcOrd="0" destOrd="0" parTransId="{66414A79-7747-4227-AA79-72E398F773E9}" sibTransId="{20272AD8-DE4A-4238-A7C7-56C5EBF225C4}"/>
    <dgm:cxn modelId="{24E29A0F-0EF7-406F-A213-9118B7E45A12}" type="presOf" srcId="{A94D1262-B011-4346-9620-29A7C94FC31C}" destId="{5A99D0F1-7A84-457D-A89B-C9BA17A8E7C5}" srcOrd="0" destOrd="0" presId="urn:microsoft.com/office/officeart/2005/8/layout/bProcess4"/>
    <dgm:cxn modelId="{620A0F26-7AD9-456C-806E-B92A82A9A834}" srcId="{B3F6986B-A801-4735-8222-20ACF07876BF}" destId="{F2D73D9B-0B1B-442C-BCA1-DB26B50DBC65}" srcOrd="6" destOrd="0" parTransId="{BB7382AD-472C-4676-BA69-4504754238FA}" sibTransId="{A94D1262-B011-4346-9620-29A7C94FC31C}"/>
    <dgm:cxn modelId="{AD62342A-8CCB-4691-B94B-975DB6D36F51}" srcId="{B3F6986B-A801-4735-8222-20ACF07876BF}" destId="{C61E55D2-DA45-41E2-8EF3-BC6B2B71768B}" srcOrd="3" destOrd="0" parTransId="{2649F496-A3F2-4188-B964-6C3CD4D72546}" sibTransId="{A941C5DC-0819-4CBC-A3E4-D25EC0D38638}"/>
    <dgm:cxn modelId="{02D26161-A6B9-4C38-BEA3-27F27A05832B}" type="presOf" srcId="{20272AD8-DE4A-4238-A7C7-56C5EBF225C4}" destId="{597DCBD1-0217-46CE-9941-11B238D2256B}" srcOrd="0" destOrd="0" presId="urn:microsoft.com/office/officeart/2005/8/layout/bProcess4"/>
    <dgm:cxn modelId="{3EB49F6E-DC1B-4F12-B1C0-A71F3F71686E}" type="presOf" srcId="{B3F6986B-A801-4735-8222-20ACF07876BF}" destId="{D52B6620-E8D8-40EE-BE4D-793206FCD6C3}" srcOrd="0" destOrd="0" presId="urn:microsoft.com/office/officeart/2005/8/layout/bProcess4"/>
    <dgm:cxn modelId="{0EA59650-6765-4528-93AC-70CB22620D85}" type="presOf" srcId="{1A3B92AD-21A8-4117-A3AE-B4AAB023A023}" destId="{1BA60C28-4358-4B8B-9486-34A112813D82}" srcOrd="0" destOrd="0" presId="urn:microsoft.com/office/officeart/2005/8/layout/bProcess4"/>
    <dgm:cxn modelId="{C872CD7C-4073-4D2A-B9F6-252C08B884F9}" type="presOf" srcId="{A941C5DC-0819-4CBC-A3E4-D25EC0D38638}" destId="{382C443B-21A8-45D6-B48C-C9C2BF440D8E}" srcOrd="0" destOrd="0" presId="urn:microsoft.com/office/officeart/2005/8/layout/bProcess4"/>
    <dgm:cxn modelId="{4D348C8E-3408-443B-9018-954825E666EF}" type="presOf" srcId="{4ED19806-ABA0-4A2D-9368-A8E3A77B031E}" destId="{B3B19030-4C28-40DE-9595-1EEF9F767C3F}" srcOrd="0" destOrd="0" presId="urn:microsoft.com/office/officeart/2005/8/layout/bProcess4"/>
    <dgm:cxn modelId="{2379CA8E-EDD1-4E12-98B7-68BA508B1051}" srcId="{B3F6986B-A801-4735-8222-20ACF07876BF}" destId="{196DDF95-C1F7-430A-B306-BD0DA7E0B55B}" srcOrd="2" destOrd="0" parTransId="{FA18D3BD-623C-4F34-8F41-0937FCD88557}" sibTransId="{D4B081EC-49F0-4C76-ACFB-F062CD4ED726}"/>
    <dgm:cxn modelId="{E771E59A-1C5E-4CC2-B66C-631BE307802D}" type="presOf" srcId="{54FBC64D-6E21-4B84-97AE-FB1FF281B59D}" destId="{9B8C4BCF-C69C-4E32-AC56-41AADC988A61}" srcOrd="0" destOrd="0" presId="urn:microsoft.com/office/officeart/2005/8/layout/bProcess4"/>
    <dgm:cxn modelId="{B6E8C9A2-01F5-4B1C-B641-D42989279981}" type="presOf" srcId="{A172A41A-45E3-4F52-9B63-050F2A48DB49}" destId="{84870466-CBB1-45C3-A770-8754660AA668}" srcOrd="0" destOrd="0" presId="urn:microsoft.com/office/officeart/2005/8/layout/bProcess4"/>
    <dgm:cxn modelId="{A96B19A4-D0C8-4B54-A5C4-8304121F8920}" type="presOf" srcId="{D4B081EC-49F0-4C76-ACFB-F062CD4ED726}" destId="{A98E4C54-CFC6-4099-871D-6F592F3612A1}" srcOrd="0" destOrd="0" presId="urn:microsoft.com/office/officeart/2005/8/layout/bProcess4"/>
    <dgm:cxn modelId="{537736A4-D816-480B-B653-08AEC53B04A1}" type="presOf" srcId="{8C4FDF43-4A99-4C9D-8FDB-E20D586C9F21}" destId="{87B14205-DACF-4D53-B5AC-CD03B0AA0F02}" srcOrd="0" destOrd="0" presId="urn:microsoft.com/office/officeart/2005/8/layout/bProcess4"/>
    <dgm:cxn modelId="{372AD3AE-29F6-4478-A4CE-19CD811A8D07}" srcId="{B3F6986B-A801-4735-8222-20ACF07876BF}" destId="{95A391BB-917E-4AE3-810D-D4D7F3762029}" srcOrd="5" destOrd="0" parTransId="{6739A6AE-6EB6-4CB9-92BE-022E6EA8302D}" sibTransId="{1A3B92AD-21A8-4117-A3AE-B4AAB023A023}"/>
    <dgm:cxn modelId="{D1A974AF-B349-4399-9596-EFE9D75584EB}" type="presOf" srcId="{196DDF95-C1F7-430A-B306-BD0DA7E0B55B}" destId="{1F8230E5-B2C9-4FCF-A5F3-95FEA6030F20}" srcOrd="0" destOrd="0" presId="urn:microsoft.com/office/officeart/2005/8/layout/bProcess4"/>
    <dgm:cxn modelId="{347A17B1-CE1D-4638-A304-3A12B805F2A3}" srcId="{B3F6986B-A801-4735-8222-20ACF07876BF}" destId="{A172A41A-45E3-4F52-9B63-050F2A48DB49}" srcOrd="4" destOrd="0" parTransId="{F4CC2DF9-1538-47D9-A6EA-85486EB40958}" sibTransId="{8264918C-743B-4989-9CC6-68310A1E526F}"/>
    <dgm:cxn modelId="{4DF140B5-DBEA-4AC7-B2D9-8086882A7294}" type="presOf" srcId="{C61E55D2-DA45-41E2-8EF3-BC6B2B71768B}" destId="{B58C8ADC-5119-4DB1-BAEB-A51172177B8D}" srcOrd="0" destOrd="0" presId="urn:microsoft.com/office/officeart/2005/8/layout/bProcess4"/>
    <dgm:cxn modelId="{388719B9-4056-4ECB-9B28-01FC663FD133}" type="presOf" srcId="{95A391BB-917E-4AE3-810D-D4D7F3762029}" destId="{4AA5E63B-F9E6-4760-BB7B-DDE0B2C05D7B}" srcOrd="0" destOrd="0" presId="urn:microsoft.com/office/officeart/2005/8/layout/bProcess4"/>
    <dgm:cxn modelId="{07FC1CBE-B01D-448D-9D5E-DCBAD122B373}" srcId="{B3F6986B-A801-4735-8222-20ACF07876BF}" destId="{8C4FDF43-4A99-4C9D-8FDB-E20D586C9F21}" srcOrd="7" destOrd="0" parTransId="{414E1391-C187-4892-BE8D-C5CB935CA9A9}" sibTransId="{DD990384-8094-4D59-9B89-D110612C4A0D}"/>
    <dgm:cxn modelId="{B2572DBF-71DB-4A13-8C9C-20AD72C0D213}" srcId="{B3F6986B-A801-4735-8222-20ACF07876BF}" destId="{54FBC64D-6E21-4B84-97AE-FB1FF281B59D}" srcOrd="1" destOrd="0" parTransId="{7784A8A5-ABE3-4058-A8ED-7668D2D0DDC6}" sibTransId="{428C7250-6313-490B-9553-EEF7615C5F99}"/>
    <dgm:cxn modelId="{91854ECD-F5A0-45D4-B72D-79279FF6F90E}" type="presOf" srcId="{F2D73D9B-0B1B-442C-BCA1-DB26B50DBC65}" destId="{E8F364D3-3695-484E-8E9A-FBF1588126C1}" srcOrd="0" destOrd="0" presId="urn:microsoft.com/office/officeart/2005/8/layout/bProcess4"/>
    <dgm:cxn modelId="{EC4673EC-9A17-4026-8E38-EA0A6F92EFE0}" type="presOf" srcId="{8264918C-743B-4989-9CC6-68310A1E526F}" destId="{F80FF044-938F-4E70-94F9-ACE1170F89D1}" srcOrd="0" destOrd="0" presId="urn:microsoft.com/office/officeart/2005/8/layout/bProcess4"/>
    <dgm:cxn modelId="{B84948F1-6830-4ED1-BCFA-2021C2BB90C0}" type="presOf" srcId="{428C7250-6313-490B-9553-EEF7615C5F99}" destId="{377D04BD-7934-45AE-A45F-1AECD7A2DE7D}" srcOrd="0" destOrd="0" presId="urn:microsoft.com/office/officeart/2005/8/layout/bProcess4"/>
    <dgm:cxn modelId="{4D4AEC4D-8855-4BDA-BE93-D34C59F77FDA}" type="presParOf" srcId="{D52B6620-E8D8-40EE-BE4D-793206FCD6C3}" destId="{B13BBE50-145A-4527-BC84-F58310F106CD}" srcOrd="0" destOrd="0" presId="urn:microsoft.com/office/officeart/2005/8/layout/bProcess4"/>
    <dgm:cxn modelId="{14A99923-58F3-4966-8CEE-C0F4FE1A76E7}" type="presParOf" srcId="{B13BBE50-145A-4527-BC84-F58310F106CD}" destId="{7042B9A2-4924-4ABA-A902-50326893191F}" srcOrd="0" destOrd="0" presId="urn:microsoft.com/office/officeart/2005/8/layout/bProcess4"/>
    <dgm:cxn modelId="{9A81E6D2-8AEC-44C9-90C2-FF291D675CEF}" type="presParOf" srcId="{B13BBE50-145A-4527-BC84-F58310F106CD}" destId="{B3B19030-4C28-40DE-9595-1EEF9F767C3F}" srcOrd="1" destOrd="0" presId="urn:microsoft.com/office/officeart/2005/8/layout/bProcess4"/>
    <dgm:cxn modelId="{DCFF6A53-6152-44CE-A8A2-4B24976C9DF5}" type="presParOf" srcId="{D52B6620-E8D8-40EE-BE4D-793206FCD6C3}" destId="{597DCBD1-0217-46CE-9941-11B238D2256B}" srcOrd="1" destOrd="0" presId="urn:microsoft.com/office/officeart/2005/8/layout/bProcess4"/>
    <dgm:cxn modelId="{49C68757-4143-4A7D-809A-E3AAAAA5A9E5}" type="presParOf" srcId="{D52B6620-E8D8-40EE-BE4D-793206FCD6C3}" destId="{535E72EE-494F-48D1-A128-07F1C0DD8445}" srcOrd="2" destOrd="0" presId="urn:microsoft.com/office/officeart/2005/8/layout/bProcess4"/>
    <dgm:cxn modelId="{B524D835-AC3E-4CB5-9953-950A78F0E868}" type="presParOf" srcId="{535E72EE-494F-48D1-A128-07F1C0DD8445}" destId="{362B4741-A09E-45A3-918C-11AA78596D38}" srcOrd="0" destOrd="0" presId="urn:microsoft.com/office/officeart/2005/8/layout/bProcess4"/>
    <dgm:cxn modelId="{D6ABC36F-25AB-499B-AD3D-B6A1F7A72A93}" type="presParOf" srcId="{535E72EE-494F-48D1-A128-07F1C0DD8445}" destId="{9B8C4BCF-C69C-4E32-AC56-41AADC988A61}" srcOrd="1" destOrd="0" presId="urn:microsoft.com/office/officeart/2005/8/layout/bProcess4"/>
    <dgm:cxn modelId="{C9620EBD-AFCC-4FC0-84C8-69C9BEA63CCF}" type="presParOf" srcId="{D52B6620-E8D8-40EE-BE4D-793206FCD6C3}" destId="{377D04BD-7934-45AE-A45F-1AECD7A2DE7D}" srcOrd="3" destOrd="0" presId="urn:microsoft.com/office/officeart/2005/8/layout/bProcess4"/>
    <dgm:cxn modelId="{F757282C-91F2-47E6-95E0-605EBBECA0EA}" type="presParOf" srcId="{D52B6620-E8D8-40EE-BE4D-793206FCD6C3}" destId="{737B30A3-1DCC-4436-BFC6-8A1062988513}" srcOrd="4" destOrd="0" presId="urn:microsoft.com/office/officeart/2005/8/layout/bProcess4"/>
    <dgm:cxn modelId="{63FC8670-B218-47DC-9B9C-B44D413DB0A6}" type="presParOf" srcId="{737B30A3-1DCC-4436-BFC6-8A1062988513}" destId="{225C93D0-7B45-4B8C-84C4-1919C6D12E9C}" srcOrd="0" destOrd="0" presId="urn:microsoft.com/office/officeart/2005/8/layout/bProcess4"/>
    <dgm:cxn modelId="{A97A3B2D-A320-4953-8034-0D9D6D64BB26}" type="presParOf" srcId="{737B30A3-1DCC-4436-BFC6-8A1062988513}" destId="{1F8230E5-B2C9-4FCF-A5F3-95FEA6030F20}" srcOrd="1" destOrd="0" presId="urn:microsoft.com/office/officeart/2005/8/layout/bProcess4"/>
    <dgm:cxn modelId="{B5A1DD31-5330-452B-A348-B0AC0DB134B0}" type="presParOf" srcId="{D52B6620-E8D8-40EE-BE4D-793206FCD6C3}" destId="{A98E4C54-CFC6-4099-871D-6F592F3612A1}" srcOrd="5" destOrd="0" presId="urn:microsoft.com/office/officeart/2005/8/layout/bProcess4"/>
    <dgm:cxn modelId="{B8047662-8C1B-4E73-87C0-8B2BDDEB2547}" type="presParOf" srcId="{D52B6620-E8D8-40EE-BE4D-793206FCD6C3}" destId="{6B78A206-5BB0-4B2C-9B27-085FA1CC6EA0}" srcOrd="6" destOrd="0" presId="urn:microsoft.com/office/officeart/2005/8/layout/bProcess4"/>
    <dgm:cxn modelId="{29233F8F-CE4E-43DF-87DA-1B661CE388EC}" type="presParOf" srcId="{6B78A206-5BB0-4B2C-9B27-085FA1CC6EA0}" destId="{FB2DA4A9-D47A-4A50-A757-1EBB601D6553}" srcOrd="0" destOrd="0" presId="urn:microsoft.com/office/officeart/2005/8/layout/bProcess4"/>
    <dgm:cxn modelId="{B17527E0-87A9-4B66-8FED-0D5185585BB9}" type="presParOf" srcId="{6B78A206-5BB0-4B2C-9B27-085FA1CC6EA0}" destId="{B58C8ADC-5119-4DB1-BAEB-A51172177B8D}" srcOrd="1" destOrd="0" presId="urn:microsoft.com/office/officeart/2005/8/layout/bProcess4"/>
    <dgm:cxn modelId="{B5A5701C-F705-4C02-97C6-9CD8A63B5A14}" type="presParOf" srcId="{D52B6620-E8D8-40EE-BE4D-793206FCD6C3}" destId="{382C443B-21A8-45D6-B48C-C9C2BF440D8E}" srcOrd="7" destOrd="0" presId="urn:microsoft.com/office/officeart/2005/8/layout/bProcess4"/>
    <dgm:cxn modelId="{2CAB0705-D564-470D-8432-1A926A0A7750}" type="presParOf" srcId="{D52B6620-E8D8-40EE-BE4D-793206FCD6C3}" destId="{E152B931-086B-4BB3-8D96-2BDF851B8A63}" srcOrd="8" destOrd="0" presId="urn:microsoft.com/office/officeart/2005/8/layout/bProcess4"/>
    <dgm:cxn modelId="{04035B8C-C1F5-431D-8405-0F706E2D9A24}" type="presParOf" srcId="{E152B931-086B-4BB3-8D96-2BDF851B8A63}" destId="{AEE789A8-0EB0-4D0E-9096-E7A214E9405E}" srcOrd="0" destOrd="0" presId="urn:microsoft.com/office/officeart/2005/8/layout/bProcess4"/>
    <dgm:cxn modelId="{4A971C4C-6F85-466E-98A3-1E45B1A9F411}" type="presParOf" srcId="{E152B931-086B-4BB3-8D96-2BDF851B8A63}" destId="{84870466-CBB1-45C3-A770-8754660AA668}" srcOrd="1" destOrd="0" presId="urn:microsoft.com/office/officeart/2005/8/layout/bProcess4"/>
    <dgm:cxn modelId="{5BE1F96F-0DA3-4E2F-9F39-CAB58ABC4F09}" type="presParOf" srcId="{D52B6620-E8D8-40EE-BE4D-793206FCD6C3}" destId="{F80FF044-938F-4E70-94F9-ACE1170F89D1}" srcOrd="9" destOrd="0" presId="urn:microsoft.com/office/officeart/2005/8/layout/bProcess4"/>
    <dgm:cxn modelId="{FDC5C9A5-9E27-42DD-BA4E-20E4346B13EC}" type="presParOf" srcId="{D52B6620-E8D8-40EE-BE4D-793206FCD6C3}" destId="{D939E132-9216-4647-B9A4-3E4A89736985}" srcOrd="10" destOrd="0" presId="urn:microsoft.com/office/officeart/2005/8/layout/bProcess4"/>
    <dgm:cxn modelId="{EBACE42C-E942-4924-9962-92D97157881C}" type="presParOf" srcId="{D939E132-9216-4647-B9A4-3E4A89736985}" destId="{132F0061-E3DA-47BC-B3B6-2F7F796826AF}" srcOrd="0" destOrd="0" presId="urn:microsoft.com/office/officeart/2005/8/layout/bProcess4"/>
    <dgm:cxn modelId="{784DA6CA-7338-48E8-A3EA-FAA07FB19FAF}" type="presParOf" srcId="{D939E132-9216-4647-B9A4-3E4A89736985}" destId="{4AA5E63B-F9E6-4760-BB7B-DDE0B2C05D7B}" srcOrd="1" destOrd="0" presId="urn:microsoft.com/office/officeart/2005/8/layout/bProcess4"/>
    <dgm:cxn modelId="{7AEF06C8-A2E2-4F3F-9E77-6F15EDE9CAE4}" type="presParOf" srcId="{D52B6620-E8D8-40EE-BE4D-793206FCD6C3}" destId="{1BA60C28-4358-4B8B-9486-34A112813D82}" srcOrd="11" destOrd="0" presId="urn:microsoft.com/office/officeart/2005/8/layout/bProcess4"/>
    <dgm:cxn modelId="{F7857DDA-3272-447F-B9C1-B84CB75C12B2}" type="presParOf" srcId="{D52B6620-E8D8-40EE-BE4D-793206FCD6C3}" destId="{2D54FAA0-605C-4EB7-9912-F4177B41B01B}" srcOrd="12" destOrd="0" presId="urn:microsoft.com/office/officeart/2005/8/layout/bProcess4"/>
    <dgm:cxn modelId="{ACD9E2B4-1837-471D-AFEC-15D29EF4E258}" type="presParOf" srcId="{2D54FAA0-605C-4EB7-9912-F4177B41B01B}" destId="{030291F5-9FDD-4A34-9D6D-09C2E75893DB}" srcOrd="0" destOrd="0" presId="urn:microsoft.com/office/officeart/2005/8/layout/bProcess4"/>
    <dgm:cxn modelId="{98F899CC-4545-4914-B929-84BA1543A41B}" type="presParOf" srcId="{2D54FAA0-605C-4EB7-9912-F4177B41B01B}" destId="{E8F364D3-3695-484E-8E9A-FBF1588126C1}" srcOrd="1" destOrd="0" presId="urn:microsoft.com/office/officeart/2005/8/layout/bProcess4"/>
    <dgm:cxn modelId="{AB88D33E-94CC-47F7-91BA-BF286AB091D6}" type="presParOf" srcId="{D52B6620-E8D8-40EE-BE4D-793206FCD6C3}" destId="{5A99D0F1-7A84-457D-A89B-C9BA17A8E7C5}" srcOrd="13" destOrd="0" presId="urn:microsoft.com/office/officeart/2005/8/layout/bProcess4"/>
    <dgm:cxn modelId="{1AE3E3AF-4113-4407-A8DB-8BC644D21F6C}" type="presParOf" srcId="{D52B6620-E8D8-40EE-BE4D-793206FCD6C3}" destId="{348B8CA2-FBE6-46B5-998E-920797448CF9}" srcOrd="14" destOrd="0" presId="urn:microsoft.com/office/officeart/2005/8/layout/bProcess4"/>
    <dgm:cxn modelId="{E41C24B9-CD21-43EB-9779-0ACFC2664423}" type="presParOf" srcId="{348B8CA2-FBE6-46B5-998E-920797448CF9}" destId="{7CD9F8EB-D4F8-4C0C-8F51-F34D97172871}" srcOrd="0" destOrd="0" presId="urn:microsoft.com/office/officeart/2005/8/layout/bProcess4"/>
    <dgm:cxn modelId="{4CA9D2B4-E424-4FE0-A2D9-1921966E7462}" type="presParOf" srcId="{348B8CA2-FBE6-46B5-998E-920797448CF9}" destId="{87B14205-DACF-4D53-B5AC-CD03B0AA0F02}"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DCBD1-0217-46CE-9941-11B238D2256B}">
      <dsp:nvSpPr>
        <dsp:cNvPr id="0" name=""/>
        <dsp:cNvSpPr/>
      </dsp:nvSpPr>
      <dsp:spPr>
        <a:xfrm rot="5400000">
          <a:off x="1207329" y="1063328"/>
          <a:ext cx="1662729"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B19030-4C28-40DE-9595-1EEF9F767C3F}">
      <dsp:nvSpPr>
        <dsp:cNvPr id="0" name=""/>
        <dsp:cNvSpPr/>
      </dsp:nvSpPr>
      <dsp:spPr>
        <a:xfrm>
          <a:off x="1589875" y="2247"/>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t>Write a clear objective for your KPI</a:t>
          </a:r>
        </a:p>
        <a:p>
          <a:pPr marL="0" lvl="0" indent="0" algn="ctr" defTabSz="800100">
            <a:lnSpc>
              <a:spcPct val="90000"/>
            </a:lnSpc>
            <a:spcBef>
              <a:spcPct val="0"/>
            </a:spcBef>
            <a:spcAft>
              <a:spcPct val="35000"/>
            </a:spcAft>
            <a:buNone/>
          </a:pPr>
          <a:endParaRPr lang="en-US" sz="1800" kern="1200" dirty="0"/>
        </a:p>
      </dsp:txBody>
      <dsp:txXfrm>
        <a:off x="1629001" y="41373"/>
        <a:ext cx="2148154" cy="1257592"/>
      </dsp:txXfrm>
    </dsp:sp>
    <dsp:sp modelId="{377D04BD-7934-45AE-A45F-1AECD7A2DE7D}">
      <dsp:nvSpPr>
        <dsp:cNvPr id="0" name=""/>
        <dsp:cNvSpPr/>
      </dsp:nvSpPr>
      <dsp:spPr>
        <a:xfrm rot="5400000">
          <a:off x="1207329" y="2733133"/>
          <a:ext cx="1662729"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8C4BCF-C69C-4E32-AC56-41AADC988A61}">
      <dsp:nvSpPr>
        <dsp:cNvPr id="0" name=""/>
        <dsp:cNvSpPr/>
      </dsp:nvSpPr>
      <dsp:spPr>
        <a:xfrm>
          <a:off x="1589875" y="1672052"/>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dirty="0"/>
            <a:t>Share your KPI with stakeholders</a:t>
          </a:r>
        </a:p>
        <a:p>
          <a:pPr marL="0" lvl="0" indent="0" algn="ctr" defTabSz="800100">
            <a:lnSpc>
              <a:spcPct val="90000"/>
            </a:lnSpc>
            <a:spcBef>
              <a:spcPct val="0"/>
            </a:spcBef>
            <a:spcAft>
              <a:spcPct val="35000"/>
            </a:spcAft>
            <a:buNone/>
          </a:pPr>
          <a:endParaRPr lang="en-US" sz="1800" kern="1200" dirty="0"/>
        </a:p>
      </dsp:txBody>
      <dsp:txXfrm>
        <a:off x="1629001" y="1711178"/>
        <a:ext cx="2148154" cy="1257592"/>
      </dsp:txXfrm>
    </dsp:sp>
    <dsp:sp modelId="{A98E4C54-CFC6-4099-871D-6F592F3612A1}">
      <dsp:nvSpPr>
        <dsp:cNvPr id="0" name=""/>
        <dsp:cNvSpPr/>
      </dsp:nvSpPr>
      <dsp:spPr>
        <a:xfrm>
          <a:off x="2042232" y="3568036"/>
          <a:ext cx="2954045"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8230E5-B2C9-4FCF-A5F3-95FEA6030F20}">
      <dsp:nvSpPr>
        <dsp:cNvPr id="0" name=""/>
        <dsp:cNvSpPr/>
      </dsp:nvSpPr>
      <dsp:spPr>
        <a:xfrm>
          <a:off x="1589875" y="3341858"/>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Review the KPI on a weekly or monthly basis</a:t>
          </a:r>
        </a:p>
      </dsp:txBody>
      <dsp:txXfrm>
        <a:off x="1629001" y="3380984"/>
        <a:ext cx="2148154" cy="1257592"/>
      </dsp:txXfrm>
    </dsp:sp>
    <dsp:sp modelId="{382C443B-21A8-45D6-B48C-C9C2BF440D8E}">
      <dsp:nvSpPr>
        <dsp:cNvPr id="0" name=""/>
        <dsp:cNvSpPr/>
      </dsp:nvSpPr>
      <dsp:spPr>
        <a:xfrm rot="16200000">
          <a:off x="4168450" y="2733133"/>
          <a:ext cx="1662729"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8C8ADC-5119-4DB1-BAEB-A51172177B8D}">
      <dsp:nvSpPr>
        <dsp:cNvPr id="0" name=""/>
        <dsp:cNvSpPr/>
      </dsp:nvSpPr>
      <dsp:spPr>
        <a:xfrm>
          <a:off x="4550996" y="3341858"/>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Make sure the KPI is actionable</a:t>
          </a:r>
        </a:p>
      </dsp:txBody>
      <dsp:txXfrm>
        <a:off x="4590122" y="3380984"/>
        <a:ext cx="2148154" cy="1257592"/>
      </dsp:txXfrm>
    </dsp:sp>
    <dsp:sp modelId="{F80FF044-938F-4E70-94F9-ACE1170F89D1}">
      <dsp:nvSpPr>
        <dsp:cNvPr id="0" name=""/>
        <dsp:cNvSpPr/>
      </dsp:nvSpPr>
      <dsp:spPr>
        <a:xfrm rot="16200000">
          <a:off x="4168450" y="1063328"/>
          <a:ext cx="1662729"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870466-CBB1-45C3-A770-8754660AA668}">
      <dsp:nvSpPr>
        <dsp:cNvPr id="0" name=""/>
        <dsp:cNvSpPr/>
      </dsp:nvSpPr>
      <dsp:spPr>
        <a:xfrm>
          <a:off x="4550996" y="1672052"/>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Evolve your KPI to fit the changing needs of the business</a:t>
          </a:r>
        </a:p>
      </dsp:txBody>
      <dsp:txXfrm>
        <a:off x="4590122" y="1711178"/>
        <a:ext cx="2148154" cy="1257592"/>
      </dsp:txXfrm>
    </dsp:sp>
    <dsp:sp modelId="{1BA60C28-4358-4B8B-9486-34A112813D82}">
      <dsp:nvSpPr>
        <dsp:cNvPr id="0" name=""/>
        <dsp:cNvSpPr/>
      </dsp:nvSpPr>
      <dsp:spPr>
        <a:xfrm>
          <a:off x="5003353" y="228426"/>
          <a:ext cx="2954045"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A5E63B-F9E6-4760-BB7B-DDE0B2C05D7B}">
      <dsp:nvSpPr>
        <dsp:cNvPr id="0" name=""/>
        <dsp:cNvSpPr/>
      </dsp:nvSpPr>
      <dsp:spPr>
        <a:xfrm>
          <a:off x="4550996" y="2247"/>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Check to see that the KPI is attainable</a:t>
          </a:r>
        </a:p>
      </dsp:txBody>
      <dsp:txXfrm>
        <a:off x="4590122" y="41373"/>
        <a:ext cx="2148154" cy="1257592"/>
      </dsp:txXfrm>
    </dsp:sp>
    <dsp:sp modelId="{5A99D0F1-7A84-457D-A89B-C9BA17A8E7C5}">
      <dsp:nvSpPr>
        <dsp:cNvPr id="0" name=""/>
        <dsp:cNvSpPr/>
      </dsp:nvSpPr>
      <dsp:spPr>
        <a:xfrm rot="5400000">
          <a:off x="7129571" y="1063328"/>
          <a:ext cx="1662729" cy="200376"/>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F364D3-3695-484E-8E9A-FBF1588126C1}">
      <dsp:nvSpPr>
        <dsp:cNvPr id="0" name=""/>
        <dsp:cNvSpPr/>
      </dsp:nvSpPr>
      <dsp:spPr>
        <a:xfrm>
          <a:off x="7512117" y="2247"/>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Update your KPI objectives as needed</a:t>
          </a:r>
        </a:p>
      </dsp:txBody>
      <dsp:txXfrm>
        <a:off x="7551243" y="41373"/>
        <a:ext cx="2148154" cy="1257592"/>
      </dsp:txXfrm>
    </dsp:sp>
    <dsp:sp modelId="{87B14205-DACF-4D53-B5AC-CD03B0AA0F02}">
      <dsp:nvSpPr>
        <dsp:cNvPr id="0" name=""/>
        <dsp:cNvSpPr/>
      </dsp:nvSpPr>
      <dsp:spPr>
        <a:xfrm>
          <a:off x="7512117" y="1672052"/>
          <a:ext cx="2226406" cy="133584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i="0" kern="1200"/>
            <a:t>Bringing it all together</a:t>
          </a:r>
        </a:p>
      </dsp:txBody>
      <dsp:txXfrm>
        <a:off x="7551243" y="1711178"/>
        <a:ext cx="2148154" cy="1257592"/>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B76F666D-E0C2-435B-BAA8-9287F9E5D38A}"/>
              </a:ext>
            </a:extLst>
          </p:cNvPr>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a:extLst>
              <a:ext uri="{FF2B5EF4-FFF2-40B4-BE49-F238E27FC236}">
                <a16:creationId xmlns:a16="http://schemas.microsoft.com/office/drawing/2014/main" id="{19FEBCAF-CB3F-4928-91AA-D61472F880C0}"/>
              </a:ext>
            </a:extLst>
          </p:cNvPr>
          <p:cNvSpPr>
            <a:spLocks noGrp="1"/>
          </p:cNvSpPr>
          <p:nvPr>
            <p:ph type="dt" sz="quarter" idx="1"/>
          </p:nvPr>
        </p:nvSpPr>
        <p:spPr>
          <a:xfrm>
            <a:off x="0" y="0"/>
            <a:ext cx="2971800" cy="458788"/>
          </a:xfrm>
          <a:prstGeom prst="rect">
            <a:avLst/>
          </a:prstGeom>
        </p:spPr>
        <p:txBody>
          <a:bodyPr vert="horz" lIns="91440" tIns="45720" rIns="91440" bIns="45720" rtlCol="1"/>
          <a:lstStyle>
            <a:lvl1pPr algn="r" rtl="1">
              <a:defRPr sz="1200"/>
            </a:lvl1pPr>
          </a:lstStyle>
          <a:p>
            <a:pPr algn="l" rtl="1"/>
            <a:fld id="{ED43E475-AFD7-423F-9A7F-F17BAD55B4B4}" type="datetime1">
              <a:rPr lang="ar-SA" smtClean="0">
                <a:latin typeface="Tahoma" panose="020B0604030504040204" pitchFamily="34" charset="0"/>
                <a:ea typeface="Tahoma" panose="020B0604030504040204" pitchFamily="34" charset="0"/>
                <a:cs typeface="Tahoma" panose="020B0604030504040204" pitchFamily="34" charset="0"/>
              </a:rPr>
              <a:pPr algn="l" rtl="1"/>
              <a:t>29/04/1441</a:t>
            </a:fld>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لتذييل 3">
            <a:extLst>
              <a:ext uri="{FF2B5EF4-FFF2-40B4-BE49-F238E27FC236}">
                <a16:creationId xmlns:a16="http://schemas.microsoft.com/office/drawing/2014/main" id="{69256698-63C6-4CCC-81CB-EA5604C30F1E}"/>
              </a:ext>
            </a:extLst>
          </p:cNvPr>
          <p:cNvSpPr>
            <a:spLocks noGrp="1"/>
          </p:cNvSpPr>
          <p:nvPr>
            <p:ph type="ftr" sz="quarter" idx="2"/>
          </p:nvPr>
        </p:nvSpPr>
        <p:spPr>
          <a:xfrm>
            <a:off x="3884400" y="8685213"/>
            <a:ext cx="2971800" cy="458787"/>
          </a:xfrm>
          <a:prstGeom prst="rect">
            <a:avLst/>
          </a:prstGeom>
        </p:spPr>
        <p:txBody>
          <a:bodyPr vert="horz" lIns="91440" tIns="45720" rIns="91440" bIns="45720" rtlCol="1" anchor="b"/>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B2467FDA-05D7-4760-A373-5D6AEAAF4278}"/>
              </a:ext>
            </a:extLst>
          </p:cNvPr>
          <p:cNvSpPr>
            <a:spLocks noGrp="1"/>
          </p:cNvSpPr>
          <p:nvPr>
            <p:ph type="sldNum" sz="quarter" idx="3"/>
          </p:nvPr>
        </p:nvSpPr>
        <p:spPr>
          <a:xfrm>
            <a:off x="0" y="8685213"/>
            <a:ext cx="2971800" cy="458787"/>
          </a:xfrm>
          <a:prstGeom prst="rect">
            <a:avLst/>
          </a:prstGeom>
        </p:spPr>
        <p:txBody>
          <a:bodyPr vert="horz" lIns="91440" tIns="45720" rIns="91440" bIns="45720" rtlCol="1" anchor="b"/>
          <a:lstStyle>
            <a:lvl1pPr algn="r" rtl="1">
              <a:defRPr sz="1200"/>
            </a:lvl1pPr>
          </a:lstStyle>
          <a:p>
            <a:pPr algn="l" rtl="1"/>
            <a:fld id="{682C0B10-7CAE-41E4-AB02-7E8B1FF2B898}" type="slidenum">
              <a:rPr lang="ar-SA" smtClean="0">
                <a:latin typeface="Tahoma" panose="020B0604030504040204" pitchFamily="34" charset="0"/>
                <a:ea typeface="Tahoma" panose="020B0604030504040204" pitchFamily="34" charset="0"/>
                <a:cs typeface="Tahoma" panose="020B0604030504040204" pitchFamily="34" charset="0"/>
              </a:rPr>
              <a:pPr algn="l" rtl="1"/>
              <a:t>‹#›</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3" name="عنصر نائب للتاريخ 2"/>
          <p:cNvSpPr>
            <a:spLocks noGrp="1"/>
          </p:cNvSpPr>
          <p:nvPr>
            <p:ph type="dt" idx="1"/>
          </p:nvPr>
        </p:nvSpPr>
        <p:spPr>
          <a:xfrm>
            <a:off x="0" y="0"/>
            <a:ext cx="2971800" cy="458788"/>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DD354FD9-DA9A-4C4C-83A2-C3255B1C911A}" type="datetime1">
              <a:rPr lang="ar-SA" smtClean="0"/>
              <a:pPr/>
              <a:t>29/04/1441</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SA" dirty="0"/>
              <a:t>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p>
        </p:txBody>
      </p:sp>
      <p:sp>
        <p:nvSpPr>
          <p:cNvPr id="6" name="عنصر نائب للتذييل 5"/>
          <p:cNvSpPr>
            <a:spLocks noGrp="1"/>
          </p:cNvSpPr>
          <p:nvPr>
            <p:ph type="ftr" sz="quarter" idx="4"/>
          </p:nvPr>
        </p:nvSpPr>
        <p:spPr>
          <a:xfrm>
            <a:off x="38844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dirty="0"/>
          </a:p>
        </p:txBody>
      </p:sp>
      <p:sp>
        <p:nvSpPr>
          <p:cNvPr id="7" name="عنصر نائب لرقم الشريحة 6"/>
          <p:cNvSpPr>
            <a:spLocks noGrp="1"/>
          </p:cNvSpPr>
          <p:nvPr>
            <p:ph type="sldNum" sz="quarter" idx="5"/>
          </p:nvPr>
        </p:nvSpPr>
        <p:spPr>
          <a:xfrm>
            <a:off x="0" y="8685213"/>
            <a:ext cx="2971800" cy="458787"/>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8530193B-564F-4854-8A52-728F3FB19C85}" type="slidenum">
              <a:rPr lang="ar-SA" smtClean="0"/>
              <a:pPr/>
              <a:t>‹#›</a:t>
            </a:fld>
            <a:endParaRPr lang="ar-SA" dirty="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3B9DE-F8A1-4351-96BE-5CA20C855B11}" type="slidenum">
              <a:rPr lang="en-US" smtClean="0"/>
              <a:pPr/>
              <a:t>1</a:t>
            </a:fld>
            <a:endParaRPr lang="en-US"/>
          </a:p>
        </p:txBody>
      </p:sp>
    </p:spTree>
    <p:extLst>
      <p:ext uri="{BB962C8B-B14F-4D97-AF65-F5344CB8AC3E}">
        <p14:creationId xmlns:p14="http://schemas.microsoft.com/office/powerpoint/2010/main" val="3717278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العنوان فقط">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FC626A5-4FF6-42BD-858A-AE4B2C23A6BC}"/>
              </a:ext>
            </a:extLst>
          </p:cNvPr>
          <p:cNvSpPr>
            <a:spLocks noGrp="1"/>
          </p:cNvSpPr>
          <p:nvPr>
            <p:ph type="title" hasCustomPrompt="1"/>
          </p:nvPr>
        </p:nvSpPr>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5" name="عنوان فرعي 2">
            <a:extLst>
              <a:ext uri="{FF2B5EF4-FFF2-40B4-BE49-F238E27FC236}">
                <a16:creationId xmlns:a16="http://schemas.microsoft.com/office/drawing/2014/main" id="{10727B06-56A8-44A2-B6C2-9ED183D107F3}"/>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6" name="عنصر نائب لرقم الشريحة 5">
            <a:extLst>
              <a:ext uri="{FF2B5EF4-FFF2-40B4-BE49-F238E27FC236}">
                <a16:creationId xmlns:a16="http://schemas.microsoft.com/office/drawing/2014/main" id="{7A47F3D0-41FC-4430-9F9E-1F78A18D65FE}"/>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
        <p:nvSpPr>
          <p:cNvPr id="7" name="عنصر نائب للتذييل 6">
            <a:extLst>
              <a:ext uri="{FF2B5EF4-FFF2-40B4-BE49-F238E27FC236}">
                <a16:creationId xmlns:a16="http://schemas.microsoft.com/office/drawing/2014/main" id="{2ED798F6-1F12-46CE-9AFD-CC66555A191D}"/>
              </a:ext>
            </a:extLst>
          </p:cNvPr>
          <p:cNvSpPr>
            <a:spLocks noGrp="1"/>
          </p:cNvSpPr>
          <p:nvPr>
            <p:ph type="ftr" sz="quarter" idx="34"/>
          </p:nvPr>
        </p:nvSpPr>
        <p:spPr/>
        <p:txBody>
          <a:bodyPr rtlCol="1"/>
          <a:lstStyle/>
          <a:p>
            <a:pPr rtl="1"/>
            <a:r>
              <a:rPr lang="ar-SA" dirty="0"/>
              <a:t>إضافة تذييل</a:t>
            </a:r>
          </a:p>
        </p:txBody>
      </p:sp>
    </p:spTree>
    <p:extLst>
      <p:ext uri="{BB962C8B-B14F-4D97-AF65-F5344CB8AC3E}">
        <p14:creationId xmlns:p14="http://schemas.microsoft.com/office/powerpoint/2010/main" val="1505855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شريحة الشكر">
    <p:spTree>
      <p:nvGrpSpPr>
        <p:cNvPr id="1" name=""/>
        <p:cNvGrpSpPr/>
        <p:nvPr/>
      </p:nvGrpSpPr>
      <p:grpSpPr>
        <a:xfrm>
          <a:off x="0" y="0"/>
          <a:ext cx="0" cy="0"/>
          <a:chOff x="0" y="0"/>
          <a:chExt cx="0" cy="0"/>
        </a:xfrm>
      </p:grpSpPr>
      <p:sp>
        <p:nvSpPr>
          <p:cNvPr id="13" name="مستطيل 12">
            <a:extLst>
              <a:ext uri="{FF2B5EF4-FFF2-40B4-BE49-F238E27FC236}">
                <a16:creationId xmlns:a16="http://schemas.microsoft.com/office/drawing/2014/main" id="{DD31C544-1372-4B34-8149-B6058B8CC577}"/>
              </a:ext>
            </a:extLst>
          </p:cNvPr>
          <p:cNvSpPr/>
          <p:nvPr userDrawn="1"/>
        </p:nvSpPr>
        <p:spPr>
          <a:xfrm>
            <a:off x="11793520" y="0"/>
            <a:ext cx="35276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4" name="مستطيل 13">
            <a:extLst>
              <a:ext uri="{FF2B5EF4-FFF2-40B4-BE49-F238E27FC236}">
                <a16:creationId xmlns:a16="http://schemas.microsoft.com/office/drawing/2014/main" id="{7B2598CA-3443-4098-80E7-1F16DC9A13CC}"/>
              </a:ext>
            </a:extLst>
          </p:cNvPr>
          <p:cNvSpPr/>
          <p:nvPr userDrawn="1"/>
        </p:nvSpPr>
        <p:spPr>
          <a:xfrm rot="5400000">
            <a:off x="8740140" y="3406142"/>
            <a:ext cx="6857999"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2" name="عنصر نائب للصورة 11">
            <a:extLst>
              <a:ext uri="{FF2B5EF4-FFF2-40B4-BE49-F238E27FC236}">
                <a16:creationId xmlns:a16="http://schemas.microsoft.com/office/drawing/2014/main" id="{BE421EAA-68E8-4AED-BA2F-01A6AC66859D}"/>
              </a:ext>
            </a:extLst>
          </p:cNvPr>
          <p:cNvSpPr>
            <a:spLocks noGrp="1"/>
          </p:cNvSpPr>
          <p:nvPr>
            <p:ph type="pic" sz="quarter" idx="10" hasCustomPrompt="1"/>
          </p:nvPr>
        </p:nvSpPr>
        <p:spPr>
          <a:xfrm>
            <a:off x="1" y="0"/>
            <a:ext cx="10655455" cy="6858000"/>
          </a:xfrm>
          <a:custGeom>
            <a:avLst/>
            <a:gdLst>
              <a:gd name="connsiteX0" fmla="*/ 8526285 w 10655455"/>
              <a:gd name="connsiteY0" fmla="*/ 6283111 h 6858000"/>
              <a:gd name="connsiteX1" fmla="*/ 10157124 w 10655455"/>
              <a:gd name="connsiteY1" fmla="*/ 6283111 h 6858000"/>
              <a:gd name="connsiteX2" fmla="*/ 10407209 w 10655455"/>
              <a:gd name="connsiteY2" fmla="*/ 6430504 h 6858000"/>
              <a:gd name="connsiteX3" fmla="*/ 10606716 w 10655455"/>
              <a:gd name="connsiteY3" fmla="*/ 6774068 h 6858000"/>
              <a:gd name="connsiteX4" fmla="*/ 10655455 w 10655455"/>
              <a:gd name="connsiteY4" fmla="*/ 6858000 h 6858000"/>
              <a:gd name="connsiteX5" fmla="*/ 8025501 w 10655455"/>
              <a:gd name="connsiteY5" fmla="*/ 6858000 h 6858000"/>
              <a:gd name="connsiteX6" fmla="*/ 8129453 w 10655455"/>
              <a:gd name="connsiteY6" fmla="*/ 6678214 h 6858000"/>
              <a:gd name="connsiteX7" fmla="*/ 8272677 w 10655455"/>
              <a:gd name="connsiteY7" fmla="*/ 6430504 h 6858000"/>
              <a:gd name="connsiteX8" fmla="*/ 8526285 w 10655455"/>
              <a:gd name="connsiteY8" fmla="*/ 6283111 h 6858000"/>
              <a:gd name="connsiteX9" fmla="*/ 8508611 w 10655455"/>
              <a:gd name="connsiteY9" fmla="*/ 4776272 h 6858000"/>
              <a:gd name="connsiteX10" fmla="*/ 9153763 w 10655455"/>
              <a:gd name="connsiteY10" fmla="*/ 4776272 h 6858000"/>
              <a:gd name="connsiteX11" fmla="*/ 9252696 w 10655455"/>
              <a:gd name="connsiteY11" fmla="*/ 4834580 h 6858000"/>
              <a:gd name="connsiteX12" fmla="*/ 9575969 w 10655455"/>
              <a:gd name="connsiteY12" fmla="*/ 5391278 h 6858000"/>
              <a:gd name="connsiteX13" fmla="*/ 9575969 w 10655455"/>
              <a:gd name="connsiteY13" fmla="*/ 5505116 h 6858000"/>
              <a:gd name="connsiteX14" fmla="*/ 9252696 w 10655455"/>
              <a:gd name="connsiteY14" fmla="*/ 6061815 h 6858000"/>
              <a:gd name="connsiteX15" fmla="*/ 9153763 w 10655455"/>
              <a:gd name="connsiteY15" fmla="*/ 6120122 h 6858000"/>
              <a:gd name="connsiteX16" fmla="*/ 8508611 w 10655455"/>
              <a:gd name="connsiteY16" fmla="*/ 6120122 h 6858000"/>
              <a:gd name="connsiteX17" fmla="*/ 8408284 w 10655455"/>
              <a:gd name="connsiteY17" fmla="*/ 6061815 h 6858000"/>
              <a:gd name="connsiteX18" fmla="*/ 8086404 w 10655455"/>
              <a:gd name="connsiteY18" fmla="*/ 5505116 h 6858000"/>
              <a:gd name="connsiteX19" fmla="*/ 8086404 w 10655455"/>
              <a:gd name="connsiteY19" fmla="*/ 5391278 h 6858000"/>
              <a:gd name="connsiteX20" fmla="*/ 8408284 w 10655455"/>
              <a:gd name="connsiteY20" fmla="*/ 4834580 h 6858000"/>
              <a:gd name="connsiteX21" fmla="*/ 8508611 w 10655455"/>
              <a:gd name="connsiteY21" fmla="*/ 4776272 h 6858000"/>
              <a:gd name="connsiteX22" fmla="*/ 8438383 w 10655455"/>
              <a:gd name="connsiteY22" fmla="*/ 4182594 h 6858000"/>
              <a:gd name="connsiteX23" fmla="*/ 8671249 w 10655455"/>
              <a:gd name="connsiteY23" fmla="*/ 4182594 h 6858000"/>
              <a:gd name="connsiteX24" fmla="*/ 8706958 w 10655455"/>
              <a:gd name="connsiteY24" fmla="*/ 4203640 h 6858000"/>
              <a:gd name="connsiteX25" fmla="*/ 8823642 w 10655455"/>
              <a:gd name="connsiteY25" fmla="*/ 4404579 h 6858000"/>
              <a:gd name="connsiteX26" fmla="*/ 8823642 w 10655455"/>
              <a:gd name="connsiteY26" fmla="*/ 4445668 h 6858000"/>
              <a:gd name="connsiteX27" fmla="*/ 8706958 w 10655455"/>
              <a:gd name="connsiteY27" fmla="*/ 4646606 h 6858000"/>
              <a:gd name="connsiteX28" fmla="*/ 8671249 w 10655455"/>
              <a:gd name="connsiteY28" fmla="*/ 4667652 h 6858000"/>
              <a:gd name="connsiteX29" fmla="*/ 8438383 w 10655455"/>
              <a:gd name="connsiteY29" fmla="*/ 4667652 h 6858000"/>
              <a:gd name="connsiteX30" fmla="*/ 8402170 w 10655455"/>
              <a:gd name="connsiteY30" fmla="*/ 4646606 h 6858000"/>
              <a:gd name="connsiteX31" fmla="*/ 8285989 w 10655455"/>
              <a:gd name="connsiteY31" fmla="*/ 4445668 h 6858000"/>
              <a:gd name="connsiteX32" fmla="*/ 8285989 w 10655455"/>
              <a:gd name="connsiteY32" fmla="*/ 4404579 h 6858000"/>
              <a:gd name="connsiteX33" fmla="*/ 8402170 w 10655455"/>
              <a:gd name="connsiteY33" fmla="*/ 4203640 h 6858000"/>
              <a:gd name="connsiteX34" fmla="*/ 8438383 w 10655455"/>
              <a:gd name="connsiteY34" fmla="*/ 4182594 h 6858000"/>
              <a:gd name="connsiteX35" fmla="*/ 7678681 w 10655455"/>
              <a:gd name="connsiteY35" fmla="*/ 3459104 h 6858000"/>
              <a:gd name="connsiteX36" fmla="*/ 8119685 w 10655455"/>
              <a:gd name="connsiteY36" fmla="*/ 3459104 h 6858000"/>
              <a:gd name="connsiteX37" fmla="*/ 8187313 w 10655455"/>
              <a:gd name="connsiteY37" fmla="*/ 3498961 h 6858000"/>
              <a:gd name="connsiteX38" fmla="*/ 8408292 w 10655455"/>
              <a:gd name="connsiteY38" fmla="*/ 3879501 h 6858000"/>
              <a:gd name="connsiteX39" fmla="*/ 8408292 w 10655455"/>
              <a:gd name="connsiteY39" fmla="*/ 3957318 h 6858000"/>
              <a:gd name="connsiteX40" fmla="*/ 8187313 w 10655455"/>
              <a:gd name="connsiteY40" fmla="*/ 4337857 h 6858000"/>
              <a:gd name="connsiteX41" fmla="*/ 8119685 w 10655455"/>
              <a:gd name="connsiteY41" fmla="*/ 4377714 h 6858000"/>
              <a:gd name="connsiteX42" fmla="*/ 7678681 w 10655455"/>
              <a:gd name="connsiteY42" fmla="*/ 4377714 h 6858000"/>
              <a:gd name="connsiteX43" fmla="*/ 7610101 w 10655455"/>
              <a:gd name="connsiteY43" fmla="*/ 4337857 h 6858000"/>
              <a:gd name="connsiteX44" fmla="*/ 7390076 w 10655455"/>
              <a:gd name="connsiteY44" fmla="*/ 3957318 h 6858000"/>
              <a:gd name="connsiteX45" fmla="*/ 7390076 w 10655455"/>
              <a:gd name="connsiteY45" fmla="*/ 3879501 h 6858000"/>
              <a:gd name="connsiteX46" fmla="*/ 7610101 w 10655455"/>
              <a:gd name="connsiteY46" fmla="*/ 3498961 h 6858000"/>
              <a:gd name="connsiteX47" fmla="*/ 7678681 w 10655455"/>
              <a:gd name="connsiteY47" fmla="*/ 3459104 h 6858000"/>
              <a:gd name="connsiteX48" fmla="*/ 9108816 w 10655455"/>
              <a:gd name="connsiteY48" fmla="*/ 2082751 h 6858000"/>
              <a:gd name="connsiteX49" fmla="*/ 9876937 w 10655455"/>
              <a:gd name="connsiteY49" fmla="*/ 2082751 h 6858000"/>
              <a:gd name="connsiteX50" fmla="*/ 9994727 w 10655455"/>
              <a:gd name="connsiteY50" fmla="*/ 2152172 h 6858000"/>
              <a:gd name="connsiteX51" fmla="*/ 10379617 w 10655455"/>
              <a:gd name="connsiteY51" fmla="*/ 2814978 h 6858000"/>
              <a:gd name="connsiteX52" fmla="*/ 10379617 w 10655455"/>
              <a:gd name="connsiteY52" fmla="*/ 2950515 h 6858000"/>
              <a:gd name="connsiteX53" fmla="*/ 9994727 w 10655455"/>
              <a:gd name="connsiteY53" fmla="*/ 3613321 h 6858000"/>
              <a:gd name="connsiteX54" fmla="*/ 9876937 w 10655455"/>
              <a:gd name="connsiteY54" fmla="*/ 3682742 h 6858000"/>
              <a:gd name="connsiteX55" fmla="*/ 9108816 w 10655455"/>
              <a:gd name="connsiteY55" fmla="*/ 3682742 h 6858000"/>
              <a:gd name="connsiteX56" fmla="*/ 8989367 w 10655455"/>
              <a:gd name="connsiteY56" fmla="*/ 3613321 h 6858000"/>
              <a:gd name="connsiteX57" fmla="*/ 8606137 w 10655455"/>
              <a:gd name="connsiteY57" fmla="*/ 2950515 h 6858000"/>
              <a:gd name="connsiteX58" fmla="*/ 8606137 w 10655455"/>
              <a:gd name="connsiteY58" fmla="*/ 2814978 h 6858000"/>
              <a:gd name="connsiteX59" fmla="*/ 8989367 w 10655455"/>
              <a:gd name="connsiteY59" fmla="*/ 2152172 h 6858000"/>
              <a:gd name="connsiteX60" fmla="*/ 9108816 w 10655455"/>
              <a:gd name="connsiteY60" fmla="*/ 2082751 h 6858000"/>
              <a:gd name="connsiteX61" fmla="*/ 1321854 w 10655455"/>
              <a:gd name="connsiteY61" fmla="*/ 2071857 h 6858000"/>
              <a:gd name="connsiteX62" fmla="*/ 5365317 w 10655455"/>
              <a:gd name="connsiteY62" fmla="*/ 2071857 h 6858000"/>
              <a:gd name="connsiteX63" fmla="*/ 5985373 w 10655455"/>
              <a:gd name="connsiteY63" fmla="*/ 2437296 h 6858000"/>
              <a:gd name="connsiteX64" fmla="*/ 8011470 w 10655455"/>
              <a:gd name="connsiteY64" fmla="*/ 5926372 h 6858000"/>
              <a:gd name="connsiteX65" fmla="*/ 8011470 w 10655455"/>
              <a:gd name="connsiteY65" fmla="*/ 6639850 h 6858000"/>
              <a:gd name="connsiteX66" fmla="*/ 7904625 w 10655455"/>
              <a:gd name="connsiteY66" fmla="*/ 6823844 h 6858000"/>
              <a:gd name="connsiteX67" fmla="*/ 7884791 w 10655455"/>
              <a:gd name="connsiteY67" fmla="*/ 6858000 h 6858000"/>
              <a:gd name="connsiteX68" fmla="*/ 0 w 10655455"/>
              <a:gd name="connsiteY68" fmla="*/ 6858000 h 6858000"/>
              <a:gd name="connsiteX69" fmla="*/ 0 w 10655455"/>
              <a:gd name="connsiteY69" fmla="*/ 3635967 h 6858000"/>
              <a:gd name="connsiteX70" fmla="*/ 27177 w 10655455"/>
              <a:gd name="connsiteY70" fmla="*/ 3588964 h 6858000"/>
              <a:gd name="connsiteX71" fmla="*/ 693065 w 10655455"/>
              <a:gd name="connsiteY71" fmla="*/ 2437296 h 6858000"/>
              <a:gd name="connsiteX72" fmla="*/ 1321854 w 10655455"/>
              <a:gd name="connsiteY72" fmla="*/ 2071857 h 6858000"/>
              <a:gd name="connsiteX73" fmla="*/ 6786399 w 10655455"/>
              <a:gd name="connsiteY73" fmla="*/ 753840 h 6858000"/>
              <a:gd name="connsiteX74" fmla="*/ 8025968 w 10655455"/>
              <a:gd name="connsiteY74" fmla="*/ 753840 h 6858000"/>
              <a:gd name="connsiteX75" fmla="*/ 8216053 w 10655455"/>
              <a:gd name="connsiteY75" fmla="*/ 865869 h 6858000"/>
              <a:gd name="connsiteX76" fmla="*/ 8837177 w 10655455"/>
              <a:gd name="connsiteY76" fmla="*/ 1935484 h 6858000"/>
              <a:gd name="connsiteX77" fmla="*/ 8837177 w 10655455"/>
              <a:gd name="connsiteY77" fmla="*/ 2154207 h 6858000"/>
              <a:gd name="connsiteX78" fmla="*/ 8216053 w 10655455"/>
              <a:gd name="connsiteY78" fmla="*/ 3223823 h 6858000"/>
              <a:gd name="connsiteX79" fmla="*/ 8025968 w 10655455"/>
              <a:gd name="connsiteY79" fmla="*/ 3335852 h 6858000"/>
              <a:gd name="connsiteX80" fmla="*/ 6786399 w 10655455"/>
              <a:gd name="connsiteY80" fmla="*/ 3335852 h 6858000"/>
              <a:gd name="connsiteX81" fmla="*/ 6593637 w 10655455"/>
              <a:gd name="connsiteY81" fmla="*/ 3223823 h 6858000"/>
              <a:gd name="connsiteX82" fmla="*/ 5975192 w 10655455"/>
              <a:gd name="connsiteY82" fmla="*/ 2154207 h 6858000"/>
              <a:gd name="connsiteX83" fmla="*/ 5975192 w 10655455"/>
              <a:gd name="connsiteY83" fmla="*/ 1935484 h 6858000"/>
              <a:gd name="connsiteX84" fmla="*/ 6593637 w 10655455"/>
              <a:gd name="connsiteY84" fmla="*/ 865869 h 6858000"/>
              <a:gd name="connsiteX85" fmla="*/ 6786399 w 10655455"/>
              <a:gd name="connsiteY85" fmla="*/ 753840 h 6858000"/>
              <a:gd name="connsiteX86" fmla="*/ 0 w 10655455"/>
              <a:gd name="connsiteY86" fmla="*/ 0 h 6858000"/>
              <a:gd name="connsiteX87" fmla="*/ 6966294 w 10655455"/>
              <a:gd name="connsiteY87" fmla="*/ 0 h 6858000"/>
              <a:gd name="connsiteX88" fmla="*/ 6852387 w 10655455"/>
              <a:gd name="connsiteY88" fmla="*/ 196155 h 6858000"/>
              <a:gd name="connsiteX89" fmla="*/ 6043321 w 10655455"/>
              <a:gd name="connsiteY89" fmla="*/ 1589421 h 6858000"/>
              <a:gd name="connsiteX90" fmla="*/ 5423265 w 10655455"/>
              <a:gd name="connsiteY90" fmla="*/ 1954861 h 6858000"/>
              <a:gd name="connsiteX91" fmla="*/ 1379802 w 10655455"/>
              <a:gd name="connsiteY91" fmla="*/ 1954861 h 6858000"/>
              <a:gd name="connsiteX92" fmla="*/ 751013 w 10655455"/>
              <a:gd name="connsiteY92" fmla="*/ 1589421 h 6858000"/>
              <a:gd name="connsiteX93" fmla="*/ 1951 w 10655455"/>
              <a:gd name="connsiteY93" fmla="*/ 293901 h 6858000"/>
              <a:gd name="connsiteX94" fmla="*/ 0 w 10655455"/>
              <a:gd name="connsiteY94" fmla="*/ 29052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655455" h="6858000">
                <a:moveTo>
                  <a:pt x="8526285" y="6283111"/>
                </a:moveTo>
                <a:cubicBezTo>
                  <a:pt x="8526285" y="6283111"/>
                  <a:pt x="8526285" y="6283111"/>
                  <a:pt x="10157124" y="6283111"/>
                </a:cubicBezTo>
                <a:cubicBezTo>
                  <a:pt x="10259271" y="6283111"/>
                  <a:pt x="10357896" y="6339261"/>
                  <a:pt x="10407209" y="6430504"/>
                </a:cubicBezTo>
                <a:cubicBezTo>
                  <a:pt x="10407209" y="6430504"/>
                  <a:pt x="10407209" y="6430504"/>
                  <a:pt x="10606716" y="6774068"/>
                </a:cubicBezTo>
                <a:lnTo>
                  <a:pt x="10655455" y="6858000"/>
                </a:lnTo>
                <a:lnTo>
                  <a:pt x="8025501" y="6858000"/>
                </a:lnTo>
                <a:lnTo>
                  <a:pt x="8129453" y="6678214"/>
                </a:lnTo>
                <a:cubicBezTo>
                  <a:pt x="8174148" y="6600912"/>
                  <a:pt x="8221824" y="6518457"/>
                  <a:pt x="8272677" y="6430504"/>
                </a:cubicBezTo>
                <a:cubicBezTo>
                  <a:pt x="8325512" y="6339261"/>
                  <a:pt x="8420615" y="6283111"/>
                  <a:pt x="8526285" y="6283111"/>
                </a:cubicBezTo>
                <a:close/>
                <a:moveTo>
                  <a:pt x="8508611" y="4776272"/>
                </a:moveTo>
                <a:cubicBezTo>
                  <a:pt x="8508611" y="4776272"/>
                  <a:pt x="8508611" y="4776272"/>
                  <a:pt x="9153763" y="4776272"/>
                </a:cubicBezTo>
                <a:cubicBezTo>
                  <a:pt x="9194173" y="4776272"/>
                  <a:pt x="9233188" y="4798484"/>
                  <a:pt x="9252696" y="4834580"/>
                </a:cubicBezTo>
                <a:cubicBezTo>
                  <a:pt x="9252696" y="4834580"/>
                  <a:pt x="9252696" y="4834580"/>
                  <a:pt x="9575969" y="5391278"/>
                </a:cubicBezTo>
                <a:cubicBezTo>
                  <a:pt x="9596871" y="5425985"/>
                  <a:pt x="9596871" y="5470409"/>
                  <a:pt x="9575969" y="5505116"/>
                </a:cubicBezTo>
                <a:cubicBezTo>
                  <a:pt x="9575969" y="5505116"/>
                  <a:pt x="9575969" y="5505116"/>
                  <a:pt x="9252696" y="6061815"/>
                </a:cubicBezTo>
                <a:cubicBezTo>
                  <a:pt x="9233188" y="6097909"/>
                  <a:pt x="9194173" y="6120122"/>
                  <a:pt x="9153763" y="6120122"/>
                </a:cubicBezTo>
                <a:cubicBezTo>
                  <a:pt x="9153763" y="6120122"/>
                  <a:pt x="9153763" y="6120122"/>
                  <a:pt x="8508611" y="6120122"/>
                </a:cubicBezTo>
                <a:cubicBezTo>
                  <a:pt x="8466808" y="6120122"/>
                  <a:pt x="8429186" y="6097909"/>
                  <a:pt x="8408284" y="6061815"/>
                </a:cubicBezTo>
                <a:cubicBezTo>
                  <a:pt x="8408284" y="6061815"/>
                  <a:pt x="8408284" y="6061815"/>
                  <a:pt x="8086404" y="5505116"/>
                </a:cubicBezTo>
                <a:cubicBezTo>
                  <a:pt x="8065503" y="5470409"/>
                  <a:pt x="8065503" y="5425985"/>
                  <a:pt x="8086404" y="5391278"/>
                </a:cubicBezTo>
                <a:cubicBezTo>
                  <a:pt x="8086404" y="5391278"/>
                  <a:pt x="8086404" y="5391278"/>
                  <a:pt x="8408284" y="4834580"/>
                </a:cubicBezTo>
                <a:cubicBezTo>
                  <a:pt x="8429186" y="4798484"/>
                  <a:pt x="8466808" y="4776272"/>
                  <a:pt x="8508611" y="4776272"/>
                </a:cubicBezTo>
                <a:close/>
                <a:moveTo>
                  <a:pt x="8438383" y="4182594"/>
                </a:moveTo>
                <a:cubicBezTo>
                  <a:pt x="8438383" y="4182594"/>
                  <a:pt x="8438383" y="4182594"/>
                  <a:pt x="8671249" y="4182594"/>
                </a:cubicBezTo>
                <a:cubicBezTo>
                  <a:pt x="8685834" y="4182594"/>
                  <a:pt x="8699916" y="4190612"/>
                  <a:pt x="8706958" y="4203640"/>
                </a:cubicBezTo>
                <a:cubicBezTo>
                  <a:pt x="8706958" y="4203640"/>
                  <a:pt x="8706958" y="4203640"/>
                  <a:pt x="8823642" y="4404579"/>
                </a:cubicBezTo>
                <a:cubicBezTo>
                  <a:pt x="8831187" y="4417106"/>
                  <a:pt x="8831187" y="4433141"/>
                  <a:pt x="8823642" y="4445668"/>
                </a:cubicBezTo>
                <a:cubicBezTo>
                  <a:pt x="8823642" y="4445668"/>
                  <a:pt x="8823642" y="4445668"/>
                  <a:pt x="8706958" y="4646606"/>
                </a:cubicBezTo>
                <a:cubicBezTo>
                  <a:pt x="8699916" y="4659635"/>
                  <a:pt x="8685834" y="4667652"/>
                  <a:pt x="8671249" y="4667652"/>
                </a:cubicBezTo>
                <a:cubicBezTo>
                  <a:pt x="8671249" y="4667652"/>
                  <a:pt x="8671249" y="4667652"/>
                  <a:pt x="8438383" y="4667652"/>
                </a:cubicBezTo>
                <a:cubicBezTo>
                  <a:pt x="8423295" y="4667652"/>
                  <a:pt x="8409715" y="4659635"/>
                  <a:pt x="8402170" y="4646606"/>
                </a:cubicBezTo>
                <a:cubicBezTo>
                  <a:pt x="8402170" y="4646606"/>
                  <a:pt x="8402170" y="4646606"/>
                  <a:pt x="8285989" y="4445668"/>
                </a:cubicBezTo>
                <a:cubicBezTo>
                  <a:pt x="8278445" y="4433141"/>
                  <a:pt x="8278445" y="4417106"/>
                  <a:pt x="8285989" y="4404579"/>
                </a:cubicBezTo>
                <a:cubicBezTo>
                  <a:pt x="8285989" y="4404579"/>
                  <a:pt x="8285989" y="4404579"/>
                  <a:pt x="8402170" y="4203640"/>
                </a:cubicBezTo>
                <a:cubicBezTo>
                  <a:pt x="8409715" y="4190612"/>
                  <a:pt x="8423295" y="4182594"/>
                  <a:pt x="8438383" y="4182594"/>
                </a:cubicBezTo>
                <a:close/>
                <a:moveTo>
                  <a:pt x="7678681" y="3459104"/>
                </a:moveTo>
                <a:cubicBezTo>
                  <a:pt x="7678681" y="3459104"/>
                  <a:pt x="7678681" y="3459104"/>
                  <a:pt x="8119685" y="3459104"/>
                </a:cubicBezTo>
                <a:cubicBezTo>
                  <a:pt x="8147308" y="3459104"/>
                  <a:pt x="8173978" y="3474287"/>
                  <a:pt x="8187313" y="3498961"/>
                </a:cubicBezTo>
                <a:cubicBezTo>
                  <a:pt x="8187313" y="3498961"/>
                  <a:pt x="8187313" y="3498961"/>
                  <a:pt x="8408292" y="3879501"/>
                </a:cubicBezTo>
                <a:cubicBezTo>
                  <a:pt x="8422579" y="3903225"/>
                  <a:pt x="8422579" y="3933593"/>
                  <a:pt x="8408292" y="3957318"/>
                </a:cubicBezTo>
                <a:cubicBezTo>
                  <a:pt x="8408292" y="3957318"/>
                  <a:pt x="8408292" y="3957318"/>
                  <a:pt x="8187313" y="4337857"/>
                </a:cubicBezTo>
                <a:cubicBezTo>
                  <a:pt x="8173978" y="4362531"/>
                  <a:pt x="8147308" y="4377714"/>
                  <a:pt x="8119685" y="4377714"/>
                </a:cubicBezTo>
                <a:cubicBezTo>
                  <a:pt x="8119685" y="4377714"/>
                  <a:pt x="8119685" y="4377714"/>
                  <a:pt x="7678681" y="4377714"/>
                </a:cubicBezTo>
                <a:cubicBezTo>
                  <a:pt x="7650106" y="4377714"/>
                  <a:pt x="7624388" y="4362531"/>
                  <a:pt x="7610101" y="4337857"/>
                </a:cubicBezTo>
                <a:cubicBezTo>
                  <a:pt x="7610101" y="4337857"/>
                  <a:pt x="7610101" y="4337857"/>
                  <a:pt x="7390076" y="3957318"/>
                </a:cubicBezTo>
                <a:cubicBezTo>
                  <a:pt x="7375787" y="3933593"/>
                  <a:pt x="7375787" y="3903225"/>
                  <a:pt x="7390076" y="3879501"/>
                </a:cubicBezTo>
                <a:cubicBezTo>
                  <a:pt x="7390076" y="3879501"/>
                  <a:pt x="7390076" y="3879501"/>
                  <a:pt x="7610101" y="3498961"/>
                </a:cubicBezTo>
                <a:cubicBezTo>
                  <a:pt x="7624388" y="3474287"/>
                  <a:pt x="7650106" y="3459104"/>
                  <a:pt x="7678681" y="3459104"/>
                </a:cubicBezTo>
                <a:close/>
                <a:moveTo>
                  <a:pt x="9108816" y="2082751"/>
                </a:moveTo>
                <a:cubicBezTo>
                  <a:pt x="9108816" y="2082751"/>
                  <a:pt x="9108816" y="2082751"/>
                  <a:pt x="9876937" y="2082751"/>
                </a:cubicBezTo>
                <a:cubicBezTo>
                  <a:pt x="9925048" y="2082751"/>
                  <a:pt x="9971500" y="2109197"/>
                  <a:pt x="9994727" y="2152172"/>
                </a:cubicBezTo>
                <a:cubicBezTo>
                  <a:pt x="9994727" y="2152172"/>
                  <a:pt x="9994727" y="2152172"/>
                  <a:pt x="10379617" y="2814978"/>
                </a:cubicBezTo>
                <a:cubicBezTo>
                  <a:pt x="10404502" y="2856301"/>
                  <a:pt x="10404502" y="2909193"/>
                  <a:pt x="10379617" y="2950515"/>
                </a:cubicBezTo>
                <a:cubicBezTo>
                  <a:pt x="10379617" y="2950515"/>
                  <a:pt x="10379617" y="2950515"/>
                  <a:pt x="9994727" y="3613321"/>
                </a:cubicBezTo>
                <a:cubicBezTo>
                  <a:pt x="9971500" y="3656296"/>
                  <a:pt x="9925048" y="3682742"/>
                  <a:pt x="9876937" y="3682742"/>
                </a:cubicBezTo>
                <a:cubicBezTo>
                  <a:pt x="9876937" y="3682742"/>
                  <a:pt x="9876937" y="3682742"/>
                  <a:pt x="9108816" y="3682742"/>
                </a:cubicBezTo>
                <a:cubicBezTo>
                  <a:pt x="9059045" y="3682742"/>
                  <a:pt x="9014252" y="3656296"/>
                  <a:pt x="8989367" y="3613321"/>
                </a:cubicBezTo>
                <a:cubicBezTo>
                  <a:pt x="8989367" y="3613321"/>
                  <a:pt x="8989367" y="3613321"/>
                  <a:pt x="8606137" y="2950515"/>
                </a:cubicBezTo>
                <a:cubicBezTo>
                  <a:pt x="8581251" y="2909193"/>
                  <a:pt x="8581251" y="2856301"/>
                  <a:pt x="8606137" y="2814978"/>
                </a:cubicBezTo>
                <a:cubicBezTo>
                  <a:pt x="8606137" y="2814978"/>
                  <a:pt x="8606137" y="2814978"/>
                  <a:pt x="8989367" y="2152172"/>
                </a:cubicBezTo>
                <a:cubicBezTo>
                  <a:pt x="9014252" y="2109197"/>
                  <a:pt x="9059045" y="2082751"/>
                  <a:pt x="9108816" y="2082751"/>
                </a:cubicBezTo>
                <a:close/>
                <a:moveTo>
                  <a:pt x="1321854" y="2071857"/>
                </a:moveTo>
                <a:cubicBezTo>
                  <a:pt x="1321854" y="2071857"/>
                  <a:pt x="1321854" y="2071857"/>
                  <a:pt x="5365317" y="2071857"/>
                </a:cubicBezTo>
                <a:cubicBezTo>
                  <a:pt x="5618580" y="2071857"/>
                  <a:pt x="5863108" y="2211072"/>
                  <a:pt x="5985373" y="2437296"/>
                </a:cubicBezTo>
                <a:cubicBezTo>
                  <a:pt x="5985373" y="2437296"/>
                  <a:pt x="5985373" y="2437296"/>
                  <a:pt x="8011470" y="5926372"/>
                </a:cubicBezTo>
                <a:cubicBezTo>
                  <a:pt x="8142468" y="6143896"/>
                  <a:pt x="8142468" y="6422327"/>
                  <a:pt x="8011470" y="6639850"/>
                </a:cubicBezTo>
                <a:cubicBezTo>
                  <a:pt x="8011470" y="6639850"/>
                  <a:pt x="8011470" y="6639850"/>
                  <a:pt x="7904625" y="6823844"/>
                </a:cubicBezTo>
                <a:lnTo>
                  <a:pt x="7884791" y="6858000"/>
                </a:lnTo>
                <a:lnTo>
                  <a:pt x="0" y="6858000"/>
                </a:lnTo>
                <a:lnTo>
                  <a:pt x="0" y="3635967"/>
                </a:lnTo>
                <a:lnTo>
                  <a:pt x="27177" y="3588964"/>
                </a:lnTo>
                <a:cubicBezTo>
                  <a:pt x="220245" y="3255048"/>
                  <a:pt x="440895" y="2873431"/>
                  <a:pt x="693065" y="2437296"/>
                </a:cubicBezTo>
                <a:cubicBezTo>
                  <a:pt x="824063" y="2211072"/>
                  <a:pt x="1059859" y="2071857"/>
                  <a:pt x="1321854" y="2071857"/>
                </a:cubicBezTo>
                <a:close/>
                <a:moveTo>
                  <a:pt x="6786399" y="753840"/>
                </a:moveTo>
                <a:cubicBezTo>
                  <a:pt x="6786399" y="753840"/>
                  <a:pt x="6786399" y="753840"/>
                  <a:pt x="8025968" y="753840"/>
                </a:cubicBezTo>
                <a:cubicBezTo>
                  <a:pt x="8103608" y="753840"/>
                  <a:pt x="8178571" y="796518"/>
                  <a:pt x="8216053" y="865869"/>
                </a:cubicBezTo>
                <a:cubicBezTo>
                  <a:pt x="8216053" y="865869"/>
                  <a:pt x="8216053" y="865869"/>
                  <a:pt x="8837177" y="1935484"/>
                </a:cubicBezTo>
                <a:cubicBezTo>
                  <a:pt x="8877335" y="2002169"/>
                  <a:pt x="8877335" y="2087523"/>
                  <a:pt x="8837177" y="2154207"/>
                </a:cubicBezTo>
                <a:cubicBezTo>
                  <a:pt x="8837177" y="2154207"/>
                  <a:pt x="8837177" y="2154207"/>
                  <a:pt x="8216053" y="3223823"/>
                </a:cubicBezTo>
                <a:cubicBezTo>
                  <a:pt x="8178571" y="3293174"/>
                  <a:pt x="8103608" y="3335852"/>
                  <a:pt x="8025968" y="3335852"/>
                </a:cubicBezTo>
                <a:cubicBezTo>
                  <a:pt x="8025968" y="3335852"/>
                  <a:pt x="8025968" y="3335852"/>
                  <a:pt x="6786399" y="3335852"/>
                </a:cubicBezTo>
                <a:cubicBezTo>
                  <a:pt x="6706082" y="3335852"/>
                  <a:pt x="6633796" y="3293174"/>
                  <a:pt x="6593637" y="3223823"/>
                </a:cubicBezTo>
                <a:cubicBezTo>
                  <a:pt x="6593637" y="3223823"/>
                  <a:pt x="6593637" y="3223823"/>
                  <a:pt x="5975192" y="2154207"/>
                </a:cubicBezTo>
                <a:cubicBezTo>
                  <a:pt x="5935033" y="2087523"/>
                  <a:pt x="5935033" y="2002169"/>
                  <a:pt x="5975192" y="1935484"/>
                </a:cubicBezTo>
                <a:cubicBezTo>
                  <a:pt x="5975192" y="1935484"/>
                  <a:pt x="5975192" y="1935484"/>
                  <a:pt x="6593637" y="865869"/>
                </a:cubicBezTo>
                <a:cubicBezTo>
                  <a:pt x="6633796" y="796518"/>
                  <a:pt x="6706082" y="753840"/>
                  <a:pt x="6786399" y="753840"/>
                </a:cubicBezTo>
                <a:close/>
                <a:moveTo>
                  <a:pt x="0" y="0"/>
                </a:moveTo>
                <a:lnTo>
                  <a:pt x="6966294" y="0"/>
                </a:lnTo>
                <a:lnTo>
                  <a:pt x="6852387" y="196155"/>
                </a:lnTo>
                <a:cubicBezTo>
                  <a:pt x="6627011" y="584267"/>
                  <a:pt x="6359899" y="1044253"/>
                  <a:pt x="6043321" y="1589421"/>
                </a:cubicBezTo>
                <a:cubicBezTo>
                  <a:pt x="5921057" y="1815646"/>
                  <a:pt x="5676528" y="1954861"/>
                  <a:pt x="5423265" y="1954861"/>
                </a:cubicBezTo>
                <a:cubicBezTo>
                  <a:pt x="5423265" y="1954861"/>
                  <a:pt x="5423265" y="1954861"/>
                  <a:pt x="1379802" y="1954861"/>
                </a:cubicBezTo>
                <a:cubicBezTo>
                  <a:pt x="1117807" y="1954861"/>
                  <a:pt x="882012" y="1815646"/>
                  <a:pt x="751013" y="1589421"/>
                </a:cubicBezTo>
                <a:cubicBezTo>
                  <a:pt x="751013" y="1589421"/>
                  <a:pt x="751013" y="1589421"/>
                  <a:pt x="1951" y="293901"/>
                </a:cubicBezTo>
                <a:lnTo>
                  <a:pt x="0" y="290527"/>
                </a:lnTo>
                <a:close/>
              </a:path>
            </a:pathLst>
          </a:custGeom>
          <a:solidFill>
            <a:schemeClr val="bg1">
              <a:lumMod val="95000"/>
            </a:schemeClr>
          </a:solidFill>
        </p:spPr>
        <p:txBody>
          <a:bodyPr wrap="square" tIns="2160000" rtlCol="1" anchor="t">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الصورة أو سحبها وإفلاتها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425293" y="2834640"/>
            <a:ext cx="4459766" cy="2720356"/>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rtlCol="1" anchor="t"/>
          <a:lstStyle>
            <a:lvl1pPr algn="r" rtl="1">
              <a:lnSpc>
                <a:spcPts val="4000"/>
              </a:lnSpc>
              <a:defRPr sz="5000" b="1" spc="-300">
                <a:solidFill>
                  <a:schemeClr val="bg1">
                    <a:lumMod val="95000"/>
                  </a:schemeClr>
                </a:solidFill>
              </a:defRPr>
            </a:lvl1pPr>
          </a:lstStyle>
          <a:p>
            <a:pPr rtl="1"/>
            <a:r>
              <a:rPr lang="ar-SA" dirty="0"/>
              <a:t>شكراً لك</a:t>
            </a:r>
          </a:p>
        </p:txBody>
      </p:sp>
      <p:sp>
        <p:nvSpPr>
          <p:cNvPr id="7" name="عنصر نائب للنص 5">
            <a:extLst>
              <a:ext uri="{FF2B5EF4-FFF2-40B4-BE49-F238E27FC236}">
                <a16:creationId xmlns:a16="http://schemas.microsoft.com/office/drawing/2014/main" id="{D907C852-B0E0-4C2E-88CE-B543605961EE}"/>
              </a:ext>
            </a:extLst>
          </p:cNvPr>
          <p:cNvSpPr>
            <a:spLocks noGrp="1"/>
          </p:cNvSpPr>
          <p:nvPr>
            <p:ph type="body" sz="quarter" idx="15" hasCustomPrompt="1"/>
          </p:nvPr>
        </p:nvSpPr>
        <p:spPr>
          <a:xfrm>
            <a:off x="8034849" y="3859066"/>
            <a:ext cx="3521514" cy="288000"/>
          </a:xfrm>
        </p:spPr>
        <p:txBody>
          <a:bodyPr rtlCol="1"/>
          <a:lstStyle>
            <a:lvl1pPr marL="0" indent="0" algn="r" rtl="1">
              <a:buNone/>
              <a:defRPr>
                <a:solidFill>
                  <a:schemeClr val="bg1">
                    <a:lumMod val="95000"/>
                  </a:schemeClr>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الاسم بالكامل</a:t>
            </a:r>
          </a:p>
        </p:txBody>
      </p:sp>
      <p:sp>
        <p:nvSpPr>
          <p:cNvPr id="8" name="عنصر نائب للنص 6">
            <a:extLst>
              <a:ext uri="{FF2B5EF4-FFF2-40B4-BE49-F238E27FC236}">
                <a16:creationId xmlns:a16="http://schemas.microsoft.com/office/drawing/2014/main" id="{D84C0BEF-F601-4B10-8AEE-4859FE996B34}"/>
              </a:ext>
            </a:extLst>
          </p:cNvPr>
          <p:cNvSpPr>
            <a:spLocks noGrp="1"/>
          </p:cNvSpPr>
          <p:nvPr>
            <p:ph type="body" sz="quarter" idx="16" hasCustomPrompt="1"/>
          </p:nvPr>
        </p:nvSpPr>
        <p:spPr>
          <a:xfrm>
            <a:off x="8034849" y="4220189"/>
            <a:ext cx="3521514" cy="288000"/>
          </a:xfrm>
        </p:spPr>
        <p:txBody>
          <a:bodyPr rtlCol="1"/>
          <a:lstStyle>
            <a:lvl1pPr marL="0" indent="0" algn="r" rtl="1">
              <a:buNone/>
              <a:defRPr>
                <a:solidFill>
                  <a:schemeClr val="bg1">
                    <a:lumMod val="95000"/>
                  </a:schemeClr>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رقم الهاتف</a:t>
            </a:r>
          </a:p>
        </p:txBody>
      </p:sp>
      <p:sp>
        <p:nvSpPr>
          <p:cNvPr id="9" name="عنصر نائب للنص 7">
            <a:extLst>
              <a:ext uri="{FF2B5EF4-FFF2-40B4-BE49-F238E27FC236}">
                <a16:creationId xmlns:a16="http://schemas.microsoft.com/office/drawing/2014/main" id="{83A6EF9B-EF2F-4949-9CC4-C16BF8DC85A0}"/>
              </a:ext>
            </a:extLst>
          </p:cNvPr>
          <p:cNvSpPr>
            <a:spLocks noGrp="1"/>
          </p:cNvSpPr>
          <p:nvPr>
            <p:ph type="body" sz="quarter" idx="17" hasCustomPrompt="1"/>
          </p:nvPr>
        </p:nvSpPr>
        <p:spPr>
          <a:xfrm>
            <a:off x="8034849" y="4581312"/>
            <a:ext cx="3521514" cy="288000"/>
          </a:xfrm>
        </p:spPr>
        <p:txBody>
          <a:bodyPr rtlCol="1"/>
          <a:lstStyle>
            <a:lvl1pPr marL="0" indent="0" algn="r" rtl="1">
              <a:buNone/>
              <a:defRPr sz="1400">
                <a:solidFill>
                  <a:schemeClr val="bg1">
                    <a:lumMod val="95000"/>
                  </a:schemeClr>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البريد الإلكتروني أو مقبض الوسائط الاجتماعية</a:t>
            </a:r>
          </a:p>
        </p:txBody>
      </p:sp>
      <p:sp>
        <p:nvSpPr>
          <p:cNvPr id="10" name="عنصر نائب للنص 8">
            <a:extLst>
              <a:ext uri="{FF2B5EF4-FFF2-40B4-BE49-F238E27FC236}">
                <a16:creationId xmlns:a16="http://schemas.microsoft.com/office/drawing/2014/main" id="{BE8CA170-9CA9-448E-B07A-E01AB84F7FD3}"/>
              </a:ext>
            </a:extLst>
          </p:cNvPr>
          <p:cNvSpPr>
            <a:spLocks noGrp="1"/>
          </p:cNvSpPr>
          <p:nvPr>
            <p:ph type="body" sz="quarter" idx="18" hasCustomPrompt="1"/>
          </p:nvPr>
        </p:nvSpPr>
        <p:spPr>
          <a:xfrm>
            <a:off x="8034849" y="4942435"/>
            <a:ext cx="3521514" cy="288000"/>
          </a:xfrm>
        </p:spPr>
        <p:txBody>
          <a:bodyPr rtlCol="1"/>
          <a:lstStyle>
            <a:lvl1pPr marL="0" indent="0" algn="r" rtl="1">
              <a:buNone/>
              <a:defRPr>
                <a:solidFill>
                  <a:schemeClr val="bg1">
                    <a:lumMod val="95000"/>
                  </a:schemeClr>
                </a:solidFill>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موقع الشركة على الويب</a:t>
            </a:r>
          </a:p>
        </p:txBody>
      </p:sp>
    </p:spTree>
    <p:extLst>
      <p:ext uri="{BB962C8B-B14F-4D97-AF65-F5344CB8AC3E}">
        <p14:creationId xmlns:p14="http://schemas.microsoft.com/office/powerpoint/2010/main" val="1632891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العنوان والمحتوى">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7" name="عنوان فرعي 2">
            <a:extLst>
              <a:ext uri="{FF2B5EF4-FFF2-40B4-BE49-F238E27FC236}">
                <a16:creationId xmlns:a16="http://schemas.microsoft.com/office/drawing/2014/main" id="{E97A9A62-1AA6-47A9-A1A0-54196823744C}"/>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E8FE0EB3-0FF4-4285-B9D3-90A5751B7BBF}"/>
              </a:ext>
            </a:extLst>
          </p:cNvPr>
          <p:cNvSpPr>
            <a:spLocks noGrp="1"/>
          </p:cNvSpPr>
          <p:nvPr>
            <p:ph type="ftr" sz="quarter" idx="12"/>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C8DE0AAD-6FBD-416B-A91A-21F2B737919E}"/>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1734501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محتويان">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7" name="عنوان فرعي 2">
            <a:extLst>
              <a:ext uri="{FF2B5EF4-FFF2-40B4-BE49-F238E27FC236}">
                <a16:creationId xmlns:a16="http://schemas.microsoft.com/office/drawing/2014/main" id="{7DEBF36F-ADC5-48FF-BFAF-3BED06924FD3}"/>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1512000"/>
            <a:ext cx="5472000" cy="468000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6" name="عنصر نائب للنص 4">
            <a:extLst>
              <a:ext uri="{FF2B5EF4-FFF2-40B4-BE49-F238E27FC236}">
                <a16:creationId xmlns:a16="http://schemas.microsoft.com/office/drawing/2014/main" id="{7867C73D-EE16-41D1-B7CE-A35C765E3B8D}"/>
              </a:ext>
            </a:extLst>
          </p:cNvPr>
          <p:cNvSpPr>
            <a:spLocks noGrp="1"/>
          </p:cNvSpPr>
          <p:nvPr>
            <p:ph type="body" sz="quarter" idx="12"/>
          </p:nvPr>
        </p:nvSpPr>
        <p:spPr>
          <a:xfrm>
            <a:off x="6299887" y="1511250"/>
            <a:ext cx="5472113" cy="4680000"/>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F64CFC6C-1D8B-46C9-B0F7-A8BD88D8AB46}"/>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891552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العمود 3">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9" name="عنوان فرعي 2">
            <a:extLst>
              <a:ext uri="{FF2B5EF4-FFF2-40B4-BE49-F238E27FC236}">
                <a16:creationId xmlns:a16="http://schemas.microsoft.com/office/drawing/2014/main" id="{F94EB5D3-F8CB-4E76-8D7E-FF441818EECB}"/>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a:xfrm>
            <a:off x="432000" y="1512000"/>
            <a:ext cx="3600000" cy="467925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نص 4">
            <a:extLst>
              <a:ext uri="{FF2B5EF4-FFF2-40B4-BE49-F238E27FC236}">
                <a16:creationId xmlns:a16="http://schemas.microsoft.com/office/drawing/2014/main" id="{16A38E24-EB1C-472F-B631-5DF32F9C4CF5}"/>
              </a:ext>
            </a:extLst>
          </p:cNvPr>
          <p:cNvSpPr>
            <a:spLocks noGrp="1"/>
          </p:cNvSpPr>
          <p:nvPr>
            <p:ph type="body" sz="quarter" idx="12"/>
          </p:nvPr>
        </p:nvSpPr>
        <p:spPr>
          <a:xfrm>
            <a:off x="4301550" y="1511476"/>
            <a:ext cx="3600450" cy="4679249"/>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1" name="عنصر نائب للنص 5">
            <a:extLst>
              <a:ext uri="{FF2B5EF4-FFF2-40B4-BE49-F238E27FC236}">
                <a16:creationId xmlns:a16="http://schemas.microsoft.com/office/drawing/2014/main" id="{5B4A252E-78C9-4F76-98A4-A4B580AD072A}"/>
              </a:ext>
            </a:extLst>
          </p:cNvPr>
          <p:cNvSpPr>
            <a:spLocks noGrp="1"/>
          </p:cNvSpPr>
          <p:nvPr>
            <p:ph type="body" sz="quarter" idx="13"/>
          </p:nvPr>
        </p:nvSpPr>
        <p:spPr>
          <a:xfrm>
            <a:off x="8171550" y="1511475"/>
            <a:ext cx="3600450" cy="4679250"/>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6D4BCA97-F31B-451D-82F8-6E000DF2118A}"/>
              </a:ext>
            </a:extLst>
          </p:cNvPr>
          <p:cNvSpPr>
            <a:spLocks noGrp="1"/>
          </p:cNvSpPr>
          <p:nvPr>
            <p:ph type="ftr" sz="quarter" idx="14"/>
          </p:nvPr>
        </p:nvSpPr>
        <p:spPr/>
        <p:txBody>
          <a:bodyPr rtlCol="1"/>
          <a:lstStyle/>
          <a:p>
            <a:pPr rtl="1"/>
            <a:r>
              <a:rPr lang="ar-SA" dirty="0"/>
              <a:t>إضافة تذييل</a:t>
            </a:r>
          </a:p>
        </p:txBody>
      </p:sp>
      <p:sp>
        <p:nvSpPr>
          <p:cNvPr id="6" name="عنصر نائب لرقم الشريحة 5">
            <a:extLst>
              <a:ext uri="{FF2B5EF4-FFF2-40B4-BE49-F238E27FC236}">
                <a16:creationId xmlns:a16="http://schemas.microsoft.com/office/drawing/2014/main" id="{0817AAC4-A657-4D75-A527-0307AFF2B17B}"/>
              </a:ext>
            </a:extLst>
          </p:cNvPr>
          <p:cNvSpPr>
            <a:spLocks noGrp="1"/>
          </p:cNvSpPr>
          <p:nvPr>
            <p:ph type="sldNum" sz="quarter" idx="15"/>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2654388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العمود 5">
    <p:spTree>
      <p:nvGrpSpPr>
        <p:cNvPr id="1" name=""/>
        <p:cNvGrpSpPr/>
        <p:nvPr/>
      </p:nvGrpSpPr>
      <p:grpSpPr>
        <a:xfrm>
          <a:off x="0" y="0"/>
          <a:ext cx="0" cy="0"/>
          <a:chOff x="0" y="0"/>
          <a:chExt cx="0" cy="0"/>
        </a:xfrm>
      </p:grpSpPr>
      <p:sp>
        <p:nvSpPr>
          <p:cNvPr id="2" name="العنوان 1">
            <a:extLst>
              <a:ext uri="{FF2B5EF4-FFF2-40B4-BE49-F238E27FC236}">
                <a16:creationId xmlns:a16="http://schemas.microsoft.com/office/drawing/2014/main" id="{5CFF4C50-933F-41F9-AD11-BD02410AA7D5}"/>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9D7ACCB5-9A86-4F46-89E2-B79F48C9EC1D}"/>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B1948E38-8FB0-4E51-A01C-C88794372E50}"/>
              </a:ext>
            </a:extLst>
          </p:cNvPr>
          <p:cNvSpPr>
            <a:spLocks noGrp="1"/>
          </p:cNvSpPr>
          <p:nvPr>
            <p:ph idx="1"/>
          </p:nvPr>
        </p:nvSpPr>
        <p:spPr>
          <a:xfrm>
            <a:off x="432000" y="1512000"/>
            <a:ext cx="2160000" cy="4679250"/>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نص 4">
            <a:extLst>
              <a:ext uri="{FF2B5EF4-FFF2-40B4-BE49-F238E27FC236}">
                <a16:creationId xmlns:a16="http://schemas.microsoft.com/office/drawing/2014/main" id="{1F5B3657-F2AE-455A-BF81-1A0C2ACECD20}"/>
              </a:ext>
            </a:extLst>
          </p:cNvPr>
          <p:cNvSpPr>
            <a:spLocks noGrp="1"/>
          </p:cNvSpPr>
          <p:nvPr>
            <p:ph type="body" sz="quarter" idx="12"/>
          </p:nvPr>
        </p:nvSpPr>
        <p:spPr>
          <a:xfrm>
            <a:off x="2726412" y="1512000"/>
            <a:ext cx="2160588" cy="4679250"/>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3" name="عنصر نائب للنص 5">
            <a:extLst>
              <a:ext uri="{FF2B5EF4-FFF2-40B4-BE49-F238E27FC236}">
                <a16:creationId xmlns:a16="http://schemas.microsoft.com/office/drawing/2014/main" id="{6A983D98-E0AB-429A-9EC2-B50D4216D691}"/>
              </a:ext>
            </a:extLst>
          </p:cNvPr>
          <p:cNvSpPr>
            <a:spLocks noGrp="1"/>
          </p:cNvSpPr>
          <p:nvPr>
            <p:ph type="body" sz="quarter" idx="13"/>
          </p:nvPr>
        </p:nvSpPr>
        <p:spPr>
          <a:xfrm>
            <a:off x="5021412" y="1512000"/>
            <a:ext cx="2160588" cy="4679250"/>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5" name="عنصر نائب للنص 6">
            <a:extLst>
              <a:ext uri="{FF2B5EF4-FFF2-40B4-BE49-F238E27FC236}">
                <a16:creationId xmlns:a16="http://schemas.microsoft.com/office/drawing/2014/main" id="{755213BF-EF6D-45DC-A01B-DE6C2F23A6D2}"/>
              </a:ext>
            </a:extLst>
          </p:cNvPr>
          <p:cNvSpPr>
            <a:spLocks noGrp="1"/>
          </p:cNvSpPr>
          <p:nvPr>
            <p:ph type="body" sz="quarter" idx="14"/>
          </p:nvPr>
        </p:nvSpPr>
        <p:spPr>
          <a:xfrm>
            <a:off x="7316412" y="1507535"/>
            <a:ext cx="2160588" cy="4679250"/>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7" name="عنصر نائب للنص 7">
            <a:extLst>
              <a:ext uri="{FF2B5EF4-FFF2-40B4-BE49-F238E27FC236}">
                <a16:creationId xmlns:a16="http://schemas.microsoft.com/office/drawing/2014/main" id="{77D6BBBA-F4A3-45D4-91BC-A405FFDC7C3D}"/>
              </a:ext>
            </a:extLst>
          </p:cNvPr>
          <p:cNvSpPr>
            <a:spLocks noGrp="1"/>
          </p:cNvSpPr>
          <p:nvPr>
            <p:ph type="body" sz="quarter" idx="15"/>
          </p:nvPr>
        </p:nvSpPr>
        <p:spPr>
          <a:xfrm>
            <a:off x="9611412" y="1507535"/>
            <a:ext cx="2160588" cy="4683715"/>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2D09234E-176D-4BBF-9391-7B6F018C51AB}"/>
              </a:ext>
            </a:extLst>
          </p:cNvPr>
          <p:cNvSpPr>
            <a:spLocks noGrp="1"/>
          </p:cNvSpPr>
          <p:nvPr>
            <p:ph type="ftr" sz="quarter" idx="16"/>
          </p:nvPr>
        </p:nvSpPr>
        <p:spPr/>
        <p:txBody>
          <a:bodyPr rtlCol="1"/>
          <a:lstStyle/>
          <a:p>
            <a:pPr rtl="1"/>
            <a:r>
              <a:rPr lang="ar-SA" dirty="0"/>
              <a:t>إضافة تذييل</a:t>
            </a:r>
          </a:p>
        </p:txBody>
      </p:sp>
      <p:sp>
        <p:nvSpPr>
          <p:cNvPr id="6" name="عنصر نائب لرقم الشريحة 5">
            <a:extLst>
              <a:ext uri="{FF2B5EF4-FFF2-40B4-BE49-F238E27FC236}">
                <a16:creationId xmlns:a16="http://schemas.microsoft.com/office/drawing/2014/main" id="{009ABD5E-B8F1-4246-B167-09138760AD7D}"/>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974837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ذييل 1">
            <a:extLst>
              <a:ext uri="{FF2B5EF4-FFF2-40B4-BE49-F238E27FC236}">
                <a16:creationId xmlns:a16="http://schemas.microsoft.com/office/drawing/2014/main" id="{16D0504D-4610-4E9E-A2DB-8B701F044BBC}"/>
              </a:ext>
            </a:extLst>
          </p:cNvPr>
          <p:cNvSpPr>
            <a:spLocks noGrp="1"/>
          </p:cNvSpPr>
          <p:nvPr>
            <p:ph type="ftr" sz="quarter" idx="12"/>
          </p:nvPr>
        </p:nvSpPr>
        <p:spPr/>
        <p:txBody>
          <a:bodyPr rtlCol="1"/>
          <a:lstStyle/>
          <a:p>
            <a:pPr rtl="1"/>
            <a:r>
              <a:rPr lang="ar-SA" dirty="0"/>
              <a:t>إضافة تذييل</a:t>
            </a:r>
          </a:p>
        </p:txBody>
      </p:sp>
      <p:sp>
        <p:nvSpPr>
          <p:cNvPr id="3" name="عنصر نائب لرقم الشريحة 2">
            <a:extLst>
              <a:ext uri="{FF2B5EF4-FFF2-40B4-BE49-F238E27FC236}">
                <a16:creationId xmlns:a16="http://schemas.microsoft.com/office/drawing/2014/main" id="{A95CDFA7-DEA3-4BBE-8D70-0AF654A1E6FF}"/>
              </a:ext>
            </a:extLst>
          </p:cNvPr>
          <p:cNvSpPr>
            <a:spLocks noGrp="1"/>
          </p:cNvSpPr>
          <p:nvPr>
            <p:ph type="sldNum" sz="quarter" idx="13"/>
          </p:nvPr>
        </p:nvSpPr>
        <p:spPr>
          <a:xfrm>
            <a:off x="11727656" y="6277243"/>
            <a:ext cx="464344" cy="400188"/>
          </a:xfrm>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1139767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FC53363-A2A5-074F-9E15-BA112916C117}" type="datetimeFigureOut">
              <a:rPr lang="en-US" smtClean="0"/>
              <a:pPr/>
              <a:t>12/26/2019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6FE684-D903-B045-85A2-20E1C8CC7B26}" type="slidenum">
              <a:rPr lang="en-US" smtClean="0"/>
              <a:pPr/>
              <a:t>‹#›</a:t>
            </a:fld>
            <a:endParaRPr lang="en-US"/>
          </a:p>
        </p:txBody>
      </p:sp>
    </p:spTree>
    <p:extLst>
      <p:ext uri="{BB962C8B-B14F-4D97-AF65-F5344CB8AC3E}">
        <p14:creationId xmlns:p14="http://schemas.microsoft.com/office/powerpoint/2010/main" val="2044664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شريحة العنوان">
    <p:spTree>
      <p:nvGrpSpPr>
        <p:cNvPr id="1" name=""/>
        <p:cNvGrpSpPr/>
        <p:nvPr/>
      </p:nvGrpSpPr>
      <p:grpSpPr>
        <a:xfrm>
          <a:off x="0" y="0"/>
          <a:ext cx="0" cy="0"/>
          <a:chOff x="0" y="0"/>
          <a:chExt cx="0" cy="0"/>
        </a:xfrm>
      </p:grpSpPr>
      <p:sp>
        <p:nvSpPr>
          <p:cNvPr id="21" name="عنصر نائب للصورة 20">
            <a:extLst>
              <a:ext uri="{FF2B5EF4-FFF2-40B4-BE49-F238E27FC236}">
                <a16:creationId xmlns:a16="http://schemas.microsoft.com/office/drawing/2014/main" id="{9A70B137-2503-4803-9F56-620A586FA494}"/>
              </a:ext>
            </a:extLst>
          </p:cNvPr>
          <p:cNvSpPr>
            <a:spLocks noGrp="1"/>
          </p:cNvSpPr>
          <p:nvPr>
            <p:ph type="pic" sz="quarter" idx="10" hasCustomPrompt="1"/>
          </p:nvPr>
        </p:nvSpPr>
        <p:spPr>
          <a:xfrm>
            <a:off x="1" y="0"/>
            <a:ext cx="10655455" cy="6858000"/>
          </a:xfrm>
          <a:custGeom>
            <a:avLst/>
            <a:gdLst>
              <a:gd name="connsiteX0" fmla="*/ 8526285 w 10655455"/>
              <a:gd name="connsiteY0" fmla="*/ 6283111 h 6858000"/>
              <a:gd name="connsiteX1" fmla="*/ 10157124 w 10655455"/>
              <a:gd name="connsiteY1" fmla="*/ 6283111 h 6858000"/>
              <a:gd name="connsiteX2" fmla="*/ 10407209 w 10655455"/>
              <a:gd name="connsiteY2" fmla="*/ 6430504 h 6858000"/>
              <a:gd name="connsiteX3" fmla="*/ 10606716 w 10655455"/>
              <a:gd name="connsiteY3" fmla="*/ 6774068 h 6858000"/>
              <a:gd name="connsiteX4" fmla="*/ 10655455 w 10655455"/>
              <a:gd name="connsiteY4" fmla="*/ 6858000 h 6858000"/>
              <a:gd name="connsiteX5" fmla="*/ 8025501 w 10655455"/>
              <a:gd name="connsiteY5" fmla="*/ 6858000 h 6858000"/>
              <a:gd name="connsiteX6" fmla="*/ 8129453 w 10655455"/>
              <a:gd name="connsiteY6" fmla="*/ 6678214 h 6858000"/>
              <a:gd name="connsiteX7" fmla="*/ 8272677 w 10655455"/>
              <a:gd name="connsiteY7" fmla="*/ 6430504 h 6858000"/>
              <a:gd name="connsiteX8" fmla="*/ 8526285 w 10655455"/>
              <a:gd name="connsiteY8" fmla="*/ 6283111 h 6858000"/>
              <a:gd name="connsiteX9" fmla="*/ 8508611 w 10655455"/>
              <a:gd name="connsiteY9" fmla="*/ 4776272 h 6858000"/>
              <a:gd name="connsiteX10" fmla="*/ 9153763 w 10655455"/>
              <a:gd name="connsiteY10" fmla="*/ 4776272 h 6858000"/>
              <a:gd name="connsiteX11" fmla="*/ 9252696 w 10655455"/>
              <a:gd name="connsiteY11" fmla="*/ 4834580 h 6858000"/>
              <a:gd name="connsiteX12" fmla="*/ 9575969 w 10655455"/>
              <a:gd name="connsiteY12" fmla="*/ 5391278 h 6858000"/>
              <a:gd name="connsiteX13" fmla="*/ 9575969 w 10655455"/>
              <a:gd name="connsiteY13" fmla="*/ 5505116 h 6858000"/>
              <a:gd name="connsiteX14" fmla="*/ 9252696 w 10655455"/>
              <a:gd name="connsiteY14" fmla="*/ 6061815 h 6858000"/>
              <a:gd name="connsiteX15" fmla="*/ 9153763 w 10655455"/>
              <a:gd name="connsiteY15" fmla="*/ 6120122 h 6858000"/>
              <a:gd name="connsiteX16" fmla="*/ 8508611 w 10655455"/>
              <a:gd name="connsiteY16" fmla="*/ 6120122 h 6858000"/>
              <a:gd name="connsiteX17" fmla="*/ 8408284 w 10655455"/>
              <a:gd name="connsiteY17" fmla="*/ 6061815 h 6858000"/>
              <a:gd name="connsiteX18" fmla="*/ 8086404 w 10655455"/>
              <a:gd name="connsiteY18" fmla="*/ 5505116 h 6858000"/>
              <a:gd name="connsiteX19" fmla="*/ 8086404 w 10655455"/>
              <a:gd name="connsiteY19" fmla="*/ 5391278 h 6858000"/>
              <a:gd name="connsiteX20" fmla="*/ 8408284 w 10655455"/>
              <a:gd name="connsiteY20" fmla="*/ 4834580 h 6858000"/>
              <a:gd name="connsiteX21" fmla="*/ 8508611 w 10655455"/>
              <a:gd name="connsiteY21" fmla="*/ 4776272 h 6858000"/>
              <a:gd name="connsiteX22" fmla="*/ 8438383 w 10655455"/>
              <a:gd name="connsiteY22" fmla="*/ 4182594 h 6858000"/>
              <a:gd name="connsiteX23" fmla="*/ 8671249 w 10655455"/>
              <a:gd name="connsiteY23" fmla="*/ 4182594 h 6858000"/>
              <a:gd name="connsiteX24" fmla="*/ 8706958 w 10655455"/>
              <a:gd name="connsiteY24" fmla="*/ 4203640 h 6858000"/>
              <a:gd name="connsiteX25" fmla="*/ 8823642 w 10655455"/>
              <a:gd name="connsiteY25" fmla="*/ 4404579 h 6858000"/>
              <a:gd name="connsiteX26" fmla="*/ 8823642 w 10655455"/>
              <a:gd name="connsiteY26" fmla="*/ 4445668 h 6858000"/>
              <a:gd name="connsiteX27" fmla="*/ 8706958 w 10655455"/>
              <a:gd name="connsiteY27" fmla="*/ 4646606 h 6858000"/>
              <a:gd name="connsiteX28" fmla="*/ 8671249 w 10655455"/>
              <a:gd name="connsiteY28" fmla="*/ 4667652 h 6858000"/>
              <a:gd name="connsiteX29" fmla="*/ 8438383 w 10655455"/>
              <a:gd name="connsiteY29" fmla="*/ 4667652 h 6858000"/>
              <a:gd name="connsiteX30" fmla="*/ 8402170 w 10655455"/>
              <a:gd name="connsiteY30" fmla="*/ 4646606 h 6858000"/>
              <a:gd name="connsiteX31" fmla="*/ 8285989 w 10655455"/>
              <a:gd name="connsiteY31" fmla="*/ 4445668 h 6858000"/>
              <a:gd name="connsiteX32" fmla="*/ 8285989 w 10655455"/>
              <a:gd name="connsiteY32" fmla="*/ 4404579 h 6858000"/>
              <a:gd name="connsiteX33" fmla="*/ 8402170 w 10655455"/>
              <a:gd name="connsiteY33" fmla="*/ 4203640 h 6858000"/>
              <a:gd name="connsiteX34" fmla="*/ 8438383 w 10655455"/>
              <a:gd name="connsiteY34" fmla="*/ 4182594 h 6858000"/>
              <a:gd name="connsiteX35" fmla="*/ 7678681 w 10655455"/>
              <a:gd name="connsiteY35" fmla="*/ 3459104 h 6858000"/>
              <a:gd name="connsiteX36" fmla="*/ 8119685 w 10655455"/>
              <a:gd name="connsiteY36" fmla="*/ 3459104 h 6858000"/>
              <a:gd name="connsiteX37" fmla="*/ 8187313 w 10655455"/>
              <a:gd name="connsiteY37" fmla="*/ 3498961 h 6858000"/>
              <a:gd name="connsiteX38" fmla="*/ 8408292 w 10655455"/>
              <a:gd name="connsiteY38" fmla="*/ 3879501 h 6858000"/>
              <a:gd name="connsiteX39" fmla="*/ 8408292 w 10655455"/>
              <a:gd name="connsiteY39" fmla="*/ 3957318 h 6858000"/>
              <a:gd name="connsiteX40" fmla="*/ 8187313 w 10655455"/>
              <a:gd name="connsiteY40" fmla="*/ 4337857 h 6858000"/>
              <a:gd name="connsiteX41" fmla="*/ 8119685 w 10655455"/>
              <a:gd name="connsiteY41" fmla="*/ 4377714 h 6858000"/>
              <a:gd name="connsiteX42" fmla="*/ 7678681 w 10655455"/>
              <a:gd name="connsiteY42" fmla="*/ 4377714 h 6858000"/>
              <a:gd name="connsiteX43" fmla="*/ 7610101 w 10655455"/>
              <a:gd name="connsiteY43" fmla="*/ 4337857 h 6858000"/>
              <a:gd name="connsiteX44" fmla="*/ 7390076 w 10655455"/>
              <a:gd name="connsiteY44" fmla="*/ 3957318 h 6858000"/>
              <a:gd name="connsiteX45" fmla="*/ 7390076 w 10655455"/>
              <a:gd name="connsiteY45" fmla="*/ 3879501 h 6858000"/>
              <a:gd name="connsiteX46" fmla="*/ 7610101 w 10655455"/>
              <a:gd name="connsiteY46" fmla="*/ 3498961 h 6858000"/>
              <a:gd name="connsiteX47" fmla="*/ 7678681 w 10655455"/>
              <a:gd name="connsiteY47" fmla="*/ 3459104 h 6858000"/>
              <a:gd name="connsiteX48" fmla="*/ 9108816 w 10655455"/>
              <a:gd name="connsiteY48" fmla="*/ 2082751 h 6858000"/>
              <a:gd name="connsiteX49" fmla="*/ 9876937 w 10655455"/>
              <a:gd name="connsiteY49" fmla="*/ 2082751 h 6858000"/>
              <a:gd name="connsiteX50" fmla="*/ 9994727 w 10655455"/>
              <a:gd name="connsiteY50" fmla="*/ 2152172 h 6858000"/>
              <a:gd name="connsiteX51" fmla="*/ 10379617 w 10655455"/>
              <a:gd name="connsiteY51" fmla="*/ 2814978 h 6858000"/>
              <a:gd name="connsiteX52" fmla="*/ 10379617 w 10655455"/>
              <a:gd name="connsiteY52" fmla="*/ 2950515 h 6858000"/>
              <a:gd name="connsiteX53" fmla="*/ 9994727 w 10655455"/>
              <a:gd name="connsiteY53" fmla="*/ 3613321 h 6858000"/>
              <a:gd name="connsiteX54" fmla="*/ 9876937 w 10655455"/>
              <a:gd name="connsiteY54" fmla="*/ 3682742 h 6858000"/>
              <a:gd name="connsiteX55" fmla="*/ 9108816 w 10655455"/>
              <a:gd name="connsiteY55" fmla="*/ 3682742 h 6858000"/>
              <a:gd name="connsiteX56" fmla="*/ 8989367 w 10655455"/>
              <a:gd name="connsiteY56" fmla="*/ 3613321 h 6858000"/>
              <a:gd name="connsiteX57" fmla="*/ 8606137 w 10655455"/>
              <a:gd name="connsiteY57" fmla="*/ 2950515 h 6858000"/>
              <a:gd name="connsiteX58" fmla="*/ 8606137 w 10655455"/>
              <a:gd name="connsiteY58" fmla="*/ 2814978 h 6858000"/>
              <a:gd name="connsiteX59" fmla="*/ 8989367 w 10655455"/>
              <a:gd name="connsiteY59" fmla="*/ 2152172 h 6858000"/>
              <a:gd name="connsiteX60" fmla="*/ 9108816 w 10655455"/>
              <a:gd name="connsiteY60" fmla="*/ 2082751 h 6858000"/>
              <a:gd name="connsiteX61" fmla="*/ 1321854 w 10655455"/>
              <a:gd name="connsiteY61" fmla="*/ 2071857 h 6858000"/>
              <a:gd name="connsiteX62" fmla="*/ 5365317 w 10655455"/>
              <a:gd name="connsiteY62" fmla="*/ 2071857 h 6858000"/>
              <a:gd name="connsiteX63" fmla="*/ 5985373 w 10655455"/>
              <a:gd name="connsiteY63" fmla="*/ 2437296 h 6858000"/>
              <a:gd name="connsiteX64" fmla="*/ 8011470 w 10655455"/>
              <a:gd name="connsiteY64" fmla="*/ 5926372 h 6858000"/>
              <a:gd name="connsiteX65" fmla="*/ 8011470 w 10655455"/>
              <a:gd name="connsiteY65" fmla="*/ 6639850 h 6858000"/>
              <a:gd name="connsiteX66" fmla="*/ 7904625 w 10655455"/>
              <a:gd name="connsiteY66" fmla="*/ 6823844 h 6858000"/>
              <a:gd name="connsiteX67" fmla="*/ 7884791 w 10655455"/>
              <a:gd name="connsiteY67" fmla="*/ 6858000 h 6858000"/>
              <a:gd name="connsiteX68" fmla="*/ 0 w 10655455"/>
              <a:gd name="connsiteY68" fmla="*/ 6858000 h 6858000"/>
              <a:gd name="connsiteX69" fmla="*/ 0 w 10655455"/>
              <a:gd name="connsiteY69" fmla="*/ 3635967 h 6858000"/>
              <a:gd name="connsiteX70" fmla="*/ 27177 w 10655455"/>
              <a:gd name="connsiteY70" fmla="*/ 3588964 h 6858000"/>
              <a:gd name="connsiteX71" fmla="*/ 693065 w 10655455"/>
              <a:gd name="connsiteY71" fmla="*/ 2437296 h 6858000"/>
              <a:gd name="connsiteX72" fmla="*/ 1321854 w 10655455"/>
              <a:gd name="connsiteY72" fmla="*/ 2071857 h 6858000"/>
              <a:gd name="connsiteX73" fmla="*/ 6786399 w 10655455"/>
              <a:gd name="connsiteY73" fmla="*/ 753840 h 6858000"/>
              <a:gd name="connsiteX74" fmla="*/ 8025968 w 10655455"/>
              <a:gd name="connsiteY74" fmla="*/ 753840 h 6858000"/>
              <a:gd name="connsiteX75" fmla="*/ 8216053 w 10655455"/>
              <a:gd name="connsiteY75" fmla="*/ 865869 h 6858000"/>
              <a:gd name="connsiteX76" fmla="*/ 8837177 w 10655455"/>
              <a:gd name="connsiteY76" fmla="*/ 1935484 h 6858000"/>
              <a:gd name="connsiteX77" fmla="*/ 8837177 w 10655455"/>
              <a:gd name="connsiteY77" fmla="*/ 2154207 h 6858000"/>
              <a:gd name="connsiteX78" fmla="*/ 8216053 w 10655455"/>
              <a:gd name="connsiteY78" fmla="*/ 3223823 h 6858000"/>
              <a:gd name="connsiteX79" fmla="*/ 8025968 w 10655455"/>
              <a:gd name="connsiteY79" fmla="*/ 3335852 h 6858000"/>
              <a:gd name="connsiteX80" fmla="*/ 6786399 w 10655455"/>
              <a:gd name="connsiteY80" fmla="*/ 3335852 h 6858000"/>
              <a:gd name="connsiteX81" fmla="*/ 6593637 w 10655455"/>
              <a:gd name="connsiteY81" fmla="*/ 3223823 h 6858000"/>
              <a:gd name="connsiteX82" fmla="*/ 5975192 w 10655455"/>
              <a:gd name="connsiteY82" fmla="*/ 2154207 h 6858000"/>
              <a:gd name="connsiteX83" fmla="*/ 5975192 w 10655455"/>
              <a:gd name="connsiteY83" fmla="*/ 1935484 h 6858000"/>
              <a:gd name="connsiteX84" fmla="*/ 6593637 w 10655455"/>
              <a:gd name="connsiteY84" fmla="*/ 865869 h 6858000"/>
              <a:gd name="connsiteX85" fmla="*/ 6786399 w 10655455"/>
              <a:gd name="connsiteY85" fmla="*/ 753840 h 6858000"/>
              <a:gd name="connsiteX86" fmla="*/ 0 w 10655455"/>
              <a:gd name="connsiteY86" fmla="*/ 0 h 6858000"/>
              <a:gd name="connsiteX87" fmla="*/ 6966294 w 10655455"/>
              <a:gd name="connsiteY87" fmla="*/ 0 h 6858000"/>
              <a:gd name="connsiteX88" fmla="*/ 6852387 w 10655455"/>
              <a:gd name="connsiteY88" fmla="*/ 196155 h 6858000"/>
              <a:gd name="connsiteX89" fmla="*/ 6043321 w 10655455"/>
              <a:gd name="connsiteY89" fmla="*/ 1589421 h 6858000"/>
              <a:gd name="connsiteX90" fmla="*/ 5423265 w 10655455"/>
              <a:gd name="connsiteY90" fmla="*/ 1954861 h 6858000"/>
              <a:gd name="connsiteX91" fmla="*/ 1379802 w 10655455"/>
              <a:gd name="connsiteY91" fmla="*/ 1954861 h 6858000"/>
              <a:gd name="connsiteX92" fmla="*/ 751013 w 10655455"/>
              <a:gd name="connsiteY92" fmla="*/ 1589421 h 6858000"/>
              <a:gd name="connsiteX93" fmla="*/ 1951 w 10655455"/>
              <a:gd name="connsiteY93" fmla="*/ 293901 h 6858000"/>
              <a:gd name="connsiteX94" fmla="*/ 0 w 10655455"/>
              <a:gd name="connsiteY94" fmla="*/ 29052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10655455" h="6858000">
                <a:moveTo>
                  <a:pt x="8526285" y="6283111"/>
                </a:moveTo>
                <a:cubicBezTo>
                  <a:pt x="8526285" y="6283111"/>
                  <a:pt x="8526285" y="6283111"/>
                  <a:pt x="10157124" y="6283111"/>
                </a:cubicBezTo>
                <a:cubicBezTo>
                  <a:pt x="10259271" y="6283111"/>
                  <a:pt x="10357896" y="6339261"/>
                  <a:pt x="10407209" y="6430504"/>
                </a:cubicBezTo>
                <a:cubicBezTo>
                  <a:pt x="10407209" y="6430504"/>
                  <a:pt x="10407209" y="6430504"/>
                  <a:pt x="10606716" y="6774068"/>
                </a:cubicBezTo>
                <a:lnTo>
                  <a:pt x="10655455" y="6858000"/>
                </a:lnTo>
                <a:lnTo>
                  <a:pt x="8025501" y="6858000"/>
                </a:lnTo>
                <a:lnTo>
                  <a:pt x="8129453" y="6678214"/>
                </a:lnTo>
                <a:cubicBezTo>
                  <a:pt x="8174148" y="6600912"/>
                  <a:pt x="8221824" y="6518457"/>
                  <a:pt x="8272677" y="6430504"/>
                </a:cubicBezTo>
                <a:cubicBezTo>
                  <a:pt x="8325512" y="6339261"/>
                  <a:pt x="8420615" y="6283111"/>
                  <a:pt x="8526285" y="6283111"/>
                </a:cubicBezTo>
                <a:close/>
                <a:moveTo>
                  <a:pt x="8508611" y="4776272"/>
                </a:moveTo>
                <a:cubicBezTo>
                  <a:pt x="8508611" y="4776272"/>
                  <a:pt x="8508611" y="4776272"/>
                  <a:pt x="9153763" y="4776272"/>
                </a:cubicBezTo>
                <a:cubicBezTo>
                  <a:pt x="9194173" y="4776272"/>
                  <a:pt x="9233188" y="4798484"/>
                  <a:pt x="9252696" y="4834580"/>
                </a:cubicBezTo>
                <a:cubicBezTo>
                  <a:pt x="9252696" y="4834580"/>
                  <a:pt x="9252696" y="4834580"/>
                  <a:pt x="9575969" y="5391278"/>
                </a:cubicBezTo>
                <a:cubicBezTo>
                  <a:pt x="9596871" y="5425985"/>
                  <a:pt x="9596871" y="5470409"/>
                  <a:pt x="9575969" y="5505116"/>
                </a:cubicBezTo>
                <a:cubicBezTo>
                  <a:pt x="9575969" y="5505116"/>
                  <a:pt x="9575969" y="5505116"/>
                  <a:pt x="9252696" y="6061815"/>
                </a:cubicBezTo>
                <a:cubicBezTo>
                  <a:pt x="9233188" y="6097909"/>
                  <a:pt x="9194173" y="6120122"/>
                  <a:pt x="9153763" y="6120122"/>
                </a:cubicBezTo>
                <a:cubicBezTo>
                  <a:pt x="9153763" y="6120122"/>
                  <a:pt x="9153763" y="6120122"/>
                  <a:pt x="8508611" y="6120122"/>
                </a:cubicBezTo>
                <a:cubicBezTo>
                  <a:pt x="8466808" y="6120122"/>
                  <a:pt x="8429186" y="6097909"/>
                  <a:pt x="8408284" y="6061815"/>
                </a:cubicBezTo>
                <a:cubicBezTo>
                  <a:pt x="8408284" y="6061815"/>
                  <a:pt x="8408284" y="6061815"/>
                  <a:pt x="8086404" y="5505116"/>
                </a:cubicBezTo>
                <a:cubicBezTo>
                  <a:pt x="8065503" y="5470409"/>
                  <a:pt x="8065503" y="5425985"/>
                  <a:pt x="8086404" y="5391278"/>
                </a:cubicBezTo>
                <a:cubicBezTo>
                  <a:pt x="8086404" y="5391278"/>
                  <a:pt x="8086404" y="5391278"/>
                  <a:pt x="8408284" y="4834580"/>
                </a:cubicBezTo>
                <a:cubicBezTo>
                  <a:pt x="8429186" y="4798484"/>
                  <a:pt x="8466808" y="4776272"/>
                  <a:pt x="8508611" y="4776272"/>
                </a:cubicBezTo>
                <a:close/>
                <a:moveTo>
                  <a:pt x="8438383" y="4182594"/>
                </a:moveTo>
                <a:cubicBezTo>
                  <a:pt x="8438383" y="4182594"/>
                  <a:pt x="8438383" y="4182594"/>
                  <a:pt x="8671249" y="4182594"/>
                </a:cubicBezTo>
                <a:cubicBezTo>
                  <a:pt x="8685834" y="4182594"/>
                  <a:pt x="8699916" y="4190612"/>
                  <a:pt x="8706958" y="4203640"/>
                </a:cubicBezTo>
                <a:cubicBezTo>
                  <a:pt x="8706958" y="4203640"/>
                  <a:pt x="8706958" y="4203640"/>
                  <a:pt x="8823642" y="4404579"/>
                </a:cubicBezTo>
                <a:cubicBezTo>
                  <a:pt x="8831187" y="4417106"/>
                  <a:pt x="8831187" y="4433141"/>
                  <a:pt x="8823642" y="4445668"/>
                </a:cubicBezTo>
                <a:cubicBezTo>
                  <a:pt x="8823642" y="4445668"/>
                  <a:pt x="8823642" y="4445668"/>
                  <a:pt x="8706958" y="4646606"/>
                </a:cubicBezTo>
                <a:cubicBezTo>
                  <a:pt x="8699916" y="4659635"/>
                  <a:pt x="8685834" y="4667652"/>
                  <a:pt x="8671249" y="4667652"/>
                </a:cubicBezTo>
                <a:cubicBezTo>
                  <a:pt x="8671249" y="4667652"/>
                  <a:pt x="8671249" y="4667652"/>
                  <a:pt x="8438383" y="4667652"/>
                </a:cubicBezTo>
                <a:cubicBezTo>
                  <a:pt x="8423295" y="4667652"/>
                  <a:pt x="8409715" y="4659635"/>
                  <a:pt x="8402170" y="4646606"/>
                </a:cubicBezTo>
                <a:cubicBezTo>
                  <a:pt x="8402170" y="4646606"/>
                  <a:pt x="8402170" y="4646606"/>
                  <a:pt x="8285989" y="4445668"/>
                </a:cubicBezTo>
                <a:cubicBezTo>
                  <a:pt x="8278445" y="4433141"/>
                  <a:pt x="8278445" y="4417106"/>
                  <a:pt x="8285989" y="4404579"/>
                </a:cubicBezTo>
                <a:cubicBezTo>
                  <a:pt x="8285989" y="4404579"/>
                  <a:pt x="8285989" y="4404579"/>
                  <a:pt x="8402170" y="4203640"/>
                </a:cubicBezTo>
                <a:cubicBezTo>
                  <a:pt x="8409715" y="4190612"/>
                  <a:pt x="8423295" y="4182594"/>
                  <a:pt x="8438383" y="4182594"/>
                </a:cubicBezTo>
                <a:close/>
                <a:moveTo>
                  <a:pt x="7678681" y="3459104"/>
                </a:moveTo>
                <a:cubicBezTo>
                  <a:pt x="7678681" y="3459104"/>
                  <a:pt x="7678681" y="3459104"/>
                  <a:pt x="8119685" y="3459104"/>
                </a:cubicBezTo>
                <a:cubicBezTo>
                  <a:pt x="8147308" y="3459104"/>
                  <a:pt x="8173978" y="3474287"/>
                  <a:pt x="8187313" y="3498961"/>
                </a:cubicBezTo>
                <a:cubicBezTo>
                  <a:pt x="8187313" y="3498961"/>
                  <a:pt x="8187313" y="3498961"/>
                  <a:pt x="8408292" y="3879501"/>
                </a:cubicBezTo>
                <a:cubicBezTo>
                  <a:pt x="8422579" y="3903225"/>
                  <a:pt x="8422579" y="3933593"/>
                  <a:pt x="8408292" y="3957318"/>
                </a:cubicBezTo>
                <a:cubicBezTo>
                  <a:pt x="8408292" y="3957318"/>
                  <a:pt x="8408292" y="3957318"/>
                  <a:pt x="8187313" y="4337857"/>
                </a:cubicBezTo>
                <a:cubicBezTo>
                  <a:pt x="8173978" y="4362531"/>
                  <a:pt x="8147308" y="4377714"/>
                  <a:pt x="8119685" y="4377714"/>
                </a:cubicBezTo>
                <a:cubicBezTo>
                  <a:pt x="8119685" y="4377714"/>
                  <a:pt x="8119685" y="4377714"/>
                  <a:pt x="7678681" y="4377714"/>
                </a:cubicBezTo>
                <a:cubicBezTo>
                  <a:pt x="7650106" y="4377714"/>
                  <a:pt x="7624388" y="4362531"/>
                  <a:pt x="7610101" y="4337857"/>
                </a:cubicBezTo>
                <a:cubicBezTo>
                  <a:pt x="7610101" y="4337857"/>
                  <a:pt x="7610101" y="4337857"/>
                  <a:pt x="7390076" y="3957318"/>
                </a:cubicBezTo>
                <a:cubicBezTo>
                  <a:pt x="7375787" y="3933593"/>
                  <a:pt x="7375787" y="3903225"/>
                  <a:pt x="7390076" y="3879501"/>
                </a:cubicBezTo>
                <a:cubicBezTo>
                  <a:pt x="7390076" y="3879501"/>
                  <a:pt x="7390076" y="3879501"/>
                  <a:pt x="7610101" y="3498961"/>
                </a:cubicBezTo>
                <a:cubicBezTo>
                  <a:pt x="7624388" y="3474287"/>
                  <a:pt x="7650106" y="3459104"/>
                  <a:pt x="7678681" y="3459104"/>
                </a:cubicBezTo>
                <a:close/>
                <a:moveTo>
                  <a:pt x="9108816" y="2082751"/>
                </a:moveTo>
                <a:cubicBezTo>
                  <a:pt x="9108816" y="2082751"/>
                  <a:pt x="9108816" y="2082751"/>
                  <a:pt x="9876937" y="2082751"/>
                </a:cubicBezTo>
                <a:cubicBezTo>
                  <a:pt x="9925048" y="2082751"/>
                  <a:pt x="9971500" y="2109197"/>
                  <a:pt x="9994727" y="2152172"/>
                </a:cubicBezTo>
                <a:cubicBezTo>
                  <a:pt x="9994727" y="2152172"/>
                  <a:pt x="9994727" y="2152172"/>
                  <a:pt x="10379617" y="2814978"/>
                </a:cubicBezTo>
                <a:cubicBezTo>
                  <a:pt x="10404502" y="2856301"/>
                  <a:pt x="10404502" y="2909193"/>
                  <a:pt x="10379617" y="2950515"/>
                </a:cubicBezTo>
                <a:cubicBezTo>
                  <a:pt x="10379617" y="2950515"/>
                  <a:pt x="10379617" y="2950515"/>
                  <a:pt x="9994727" y="3613321"/>
                </a:cubicBezTo>
                <a:cubicBezTo>
                  <a:pt x="9971500" y="3656296"/>
                  <a:pt x="9925048" y="3682742"/>
                  <a:pt x="9876937" y="3682742"/>
                </a:cubicBezTo>
                <a:cubicBezTo>
                  <a:pt x="9876937" y="3682742"/>
                  <a:pt x="9876937" y="3682742"/>
                  <a:pt x="9108816" y="3682742"/>
                </a:cubicBezTo>
                <a:cubicBezTo>
                  <a:pt x="9059045" y="3682742"/>
                  <a:pt x="9014252" y="3656296"/>
                  <a:pt x="8989367" y="3613321"/>
                </a:cubicBezTo>
                <a:cubicBezTo>
                  <a:pt x="8989367" y="3613321"/>
                  <a:pt x="8989367" y="3613321"/>
                  <a:pt x="8606137" y="2950515"/>
                </a:cubicBezTo>
                <a:cubicBezTo>
                  <a:pt x="8581251" y="2909193"/>
                  <a:pt x="8581251" y="2856301"/>
                  <a:pt x="8606137" y="2814978"/>
                </a:cubicBezTo>
                <a:cubicBezTo>
                  <a:pt x="8606137" y="2814978"/>
                  <a:pt x="8606137" y="2814978"/>
                  <a:pt x="8989367" y="2152172"/>
                </a:cubicBezTo>
                <a:cubicBezTo>
                  <a:pt x="9014252" y="2109197"/>
                  <a:pt x="9059045" y="2082751"/>
                  <a:pt x="9108816" y="2082751"/>
                </a:cubicBezTo>
                <a:close/>
                <a:moveTo>
                  <a:pt x="1321854" y="2071857"/>
                </a:moveTo>
                <a:cubicBezTo>
                  <a:pt x="1321854" y="2071857"/>
                  <a:pt x="1321854" y="2071857"/>
                  <a:pt x="5365317" y="2071857"/>
                </a:cubicBezTo>
                <a:cubicBezTo>
                  <a:pt x="5618580" y="2071857"/>
                  <a:pt x="5863108" y="2211072"/>
                  <a:pt x="5985373" y="2437296"/>
                </a:cubicBezTo>
                <a:cubicBezTo>
                  <a:pt x="5985373" y="2437296"/>
                  <a:pt x="5985373" y="2437296"/>
                  <a:pt x="8011470" y="5926372"/>
                </a:cubicBezTo>
                <a:cubicBezTo>
                  <a:pt x="8142468" y="6143896"/>
                  <a:pt x="8142468" y="6422327"/>
                  <a:pt x="8011470" y="6639850"/>
                </a:cubicBezTo>
                <a:cubicBezTo>
                  <a:pt x="8011470" y="6639850"/>
                  <a:pt x="8011470" y="6639850"/>
                  <a:pt x="7904625" y="6823844"/>
                </a:cubicBezTo>
                <a:lnTo>
                  <a:pt x="7884791" y="6858000"/>
                </a:lnTo>
                <a:lnTo>
                  <a:pt x="0" y="6858000"/>
                </a:lnTo>
                <a:lnTo>
                  <a:pt x="0" y="3635967"/>
                </a:lnTo>
                <a:lnTo>
                  <a:pt x="27177" y="3588964"/>
                </a:lnTo>
                <a:cubicBezTo>
                  <a:pt x="220245" y="3255048"/>
                  <a:pt x="440895" y="2873431"/>
                  <a:pt x="693065" y="2437296"/>
                </a:cubicBezTo>
                <a:cubicBezTo>
                  <a:pt x="824063" y="2211072"/>
                  <a:pt x="1059859" y="2071857"/>
                  <a:pt x="1321854" y="2071857"/>
                </a:cubicBezTo>
                <a:close/>
                <a:moveTo>
                  <a:pt x="6786399" y="753840"/>
                </a:moveTo>
                <a:cubicBezTo>
                  <a:pt x="6786399" y="753840"/>
                  <a:pt x="6786399" y="753840"/>
                  <a:pt x="8025968" y="753840"/>
                </a:cubicBezTo>
                <a:cubicBezTo>
                  <a:pt x="8103608" y="753840"/>
                  <a:pt x="8178571" y="796518"/>
                  <a:pt x="8216053" y="865869"/>
                </a:cubicBezTo>
                <a:cubicBezTo>
                  <a:pt x="8216053" y="865869"/>
                  <a:pt x="8216053" y="865869"/>
                  <a:pt x="8837177" y="1935484"/>
                </a:cubicBezTo>
                <a:cubicBezTo>
                  <a:pt x="8877335" y="2002169"/>
                  <a:pt x="8877335" y="2087523"/>
                  <a:pt x="8837177" y="2154207"/>
                </a:cubicBezTo>
                <a:cubicBezTo>
                  <a:pt x="8837177" y="2154207"/>
                  <a:pt x="8837177" y="2154207"/>
                  <a:pt x="8216053" y="3223823"/>
                </a:cubicBezTo>
                <a:cubicBezTo>
                  <a:pt x="8178571" y="3293174"/>
                  <a:pt x="8103608" y="3335852"/>
                  <a:pt x="8025968" y="3335852"/>
                </a:cubicBezTo>
                <a:cubicBezTo>
                  <a:pt x="8025968" y="3335852"/>
                  <a:pt x="8025968" y="3335852"/>
                  <a:pt x="6786399" y="3335852"/>
                </a:cubicBezTo>
                <a:cubicBezTo>
                  <a:pt x="6706082" y="3335852"/>
                  <a:pt x="6633796" y="3293174"/>
                  <a:pt x="6593637" y="3223823"/>
                </a:cubicBezTo>
                <a:cubicBezTo>
                  <a:pt x="6593637" y="3223823"/>
                  <a:pt x="6593637" y="3223823"/>
                  <a:pt x="5975192" y="2154207"/>
                </a:cubicBezTo>
                <a:cubicBezTo>
                  <a:pt x="5935033" y="2087523"/>
                  <a:pt x="5935033" y="2002169"/>
                  <a:pt x="5975192" y="1935484"/>
                </a:cubicBezTo>
                <a:cubicBezTo>
                  <a:pt x="5975192" y="1935484"/>
                  <a:pt x="5975192" y="1935484"/>
                  <a:pt x="6593637" y="865869"/>
                </a:cubicBezTo>
                <a:cubicBezTo>
                  <a:pt x="6633796" y="796518"/>
                  <a:pt x="6706082" y="753840"/>
                  <a:pt x="6786399" y="753840"/>
                </a:cubicBezTo>
                <a:close/>
                <a:moveTo>
                  <a:pt x="0" y="0"/>
                </a:moveTo>
                <a:lnTo>
                  <a:pt x="6966294" y="0"/>
                </a:lnTo>
                <a:lnTo>
                  <a:pt x="6852387" y="196155"/>
                </a:lnTo>
                <a:cubicBezTo>
                  <a:pt x="6627011" y="584267"/>
                  <a:pt x="6359899" y="1044253"/>
                  <a:pt x="6043321" y="1589421"/>
                </a:cubicBezTo>
                <a:cubicBezTo>
                  <a:pt x="5921057" y="1815646"/>
                  <a:pt x="5676528" y="1954861"/>
                  <a:pt x="5423265" y="1954861"/>
                </a:cubicBezTo>
                <a:cubicBezTo>
                  <a:pt x="5423265" y="1954861"/>
                  <a:pt x="5423265" y="1954861"/>
                  <a:pt x="1379802" y="1954861"/>
                </a:cubicBezTo>
                <a:cubicBezTo>
                  <a:pt x="1117807" y="1954861"/>
                  <a:pt x="882012" y="1815646"/>
                  <a:pt x="751013" y="1589421"/>
                </a:cubicBezTo>
                <a:cubicBezTo>
                  <a:pt x="751013" y="1589421"/>
                  <a:pt x="751013" y="1589421"/>
                  <a:pt x="1951" y="293901"/>
                </a:cubicBezTo>
                <a:lnTo>
                  <a:pt x="0" y="290527"/>
                </a:lnTo>
                <a:close/>
              </a:path>
            </a:pathLst>
          </a:custGeom>
          <a:solidFill>
            <a:schemeClr val="bg1">
              <a:lumMod val="95000"/>
            </a:schemeClr>
          </a:solidFill>
        </p:spPr>
        <p:txBody>
          <a:bodyPr wrap="square" tIns="2160000" rtlCol="1" anchor="t">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الصورة أو سحبها وإفلاتها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948293" y="3271757"/>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rtlCol="1" anchor="t"/>
          <a:lstStyle>
            <a:lvl1pPr algn="r" rtl="1">
              <a:lnSpc>
                <a:spcPts val="4000"/>
              </a:lnSpc>
              <a:defRPr sz="5000" b="1" spc="-300">
                <a:solidFill>
                  <a:schemeClr val="bg1">
                    <a:lumMod val="95000"/>
                  </a:schemeClr>
                </a:solidFill>
              </a:defRPr>
            </a:lvl1pPr>
          </a:lstStyle>
          <a:p>
            <a:pPr rtl="1"/>
            <a:r>
              <a:rPr lang="ar-SA" dirty="0"/>
              <a:t>انقر لتحرير عنوان العرض </a:t>
            </a:r>
            <a:r>
              <a:rPr lang="ar-SA" dirty="0" err="1"/>
              <a:t>التقديمي</a:t>
            </a:r>
            <a:endParaRPr lang="ar-SA" dirty="0"/>
          </a:p>
        </p:txBody>
      </p:sp>
      <p:sp>
        <p:nvSpPr>
          <p:cNvPr id="3" name="عنوان فرعي 2">
            <a:extLst>
              <a:ext uri="{FF2B5EF4-FFF2-40B4-BE49-F238E27FC236}">
                <a16:creationId xmlns:a16="http://schemas.microsoft.com/office/drawing/2014/main" id="{C9980B88-3F4A-4688-9ED0-17EF37E62D93}"/>
              </a:ext>
            </a:extLst>
          </p:cNvPr>
          <p:cNvSpPr>
            <a:spLocks noGrp="1"/>
          </p:cNvSpPr>
          <p:nvPr>
            <p:ph type="subTitle" idx="1"/>
          </p:nvPr>
        </p:nvSpPr>
        <p:spPr>
          <a:xfrm>
            <a:off x="1130300" y="5250494"/>
            <a:ext cx="4000500" cy="997905"/>
          </a:xfrm>
          <a:noFill/>
        </p:spPr>
        <p:txBody>
          <a:bodyPr lIns="0" tIns="0" rIns="0" bIns="0" rtlCol="1"/>
          <a:lstStyle>
            <a:lvl1pPr marL="0" indent="0" algn="r" rtl="1">
              <a:buNone/>
              <a:defRPr sz="2100">
                <a:solidFill>
                  <a:schemeClr val="bg1">
                    <a:lumMod val="95000"/>
                  </a:schemeClr>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a:t>انقر لتحرير نمط العنوان الثانوي الرئيسي</a:t>
            </a:r>
            <a:endParaRPr lang="ar-SA" dirty="0"/>
          </a:p>
        </p:txBody>
      </p:sp>
    </p:spTree>
    <p:extLst>
      <p:ext uri="{BB962C8B-B14F-4D97-AF65-F5344CB8AC3E}">
        <p14:creationId xmlns:p14="http://schemas.microsoft.com/office/powerpoint/2010/main" val="1334038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الفاصل 1">
    <p:spTree>
      <p:nvGrpSpPr>
        <p:cNvPr id="1" name=""/>
        <p:cNvGrpSpPr/>
        <p:nvPr/>
      </p:nvGrpSpPr>
      <p:grpSpPr>
        <a:xfrm>
          <a:off x="0" y="0"/>
          <a:ext cx="0" cy="0"/>
          <a:chOff x="0" y="0"/>
          <a:chExt cx="0" cy="0"/>
        </a:xfrm>
      </p:grpSpPr>
      <p:sp>
        <p:nvSpPr>
          <p:cNvPr id="11" name="عنصر نائب للصورة 10">
            <a:extLst>
              <a:ext uri="{FF2B5EF4-FFF2-40B4-BE49-F238E27FC236}">
                <a16:creationId xmlns:a16="http://schemas.microsoft.com/office/drawing/2014/main" id="{7CE129D0-CB7B-444C-AF89-B1CB663E3679}"/>
              </a:ext>
            </a:extLst>
          </p:cNvPr>
          <p:cNvSpPr>
            <a:spLocks noGrp="1"/>
          </p:cNvSpPr>
          <p:nvPr>
            <p:ph type="pic" sz="quarter" idx="13" hasCustomPrompt="1"/>
          </p:nvPr>
        </p:nvSpPr>
        <p:spPr>
          <a:xfrm>
            <a:off x="0" y="418374"/>
            <a:ext cx="8687356" cy="6439627"/>
          </a:xfrm>
          <a:custGeom>
            <a:avLst/>
            <a:gdLst>
              <a:gd name="connsiteX0" fmla="*/ 0 w 8687356"/>
              <a:gd name="connsiteY0" fmla="*/ 5592682 h 6439627"/>
              <a:gd name="connsiteX1" fmla="*/ 186296 w 8687356"/>
              <a:gd name="connsiteY1" fmla="*/ 5593149 h 6439627"/>
              <a:gd name="connsiteX2" fmla="*/ 1348900 w 8687356"/>
              <a:gd name="connsiteY2" fmla="*/ 5596063 h 6439627"/>
              <a:gd name="connsiteX3" fmla="*/ 1800991 w 8687356"/>
              <a:gd name="connsiteY3" fmla="*/ 5851702 h 6439627"/>
              <a:gd name="connsiteX4" fmla="*/ 2106366 w 8687356"/>
              <a:gd name="connsiteY4" fmla="*/ 6380627 h 6439627"/>
              <a:gd name="connsiteX5" fmla="*/ 2140430 w 8687356"/>
              <a:gd name="connsiteY5" fmla="*/ 6439627 h 6439627"/>
              <a:gd name="connsiteX6" fmla="*/ 0 w 8687356"/>
              <a:gd name="connsiteY6" fmla="*/ 6439627 h 6439627"/>
              <a:gd name="connsiteX7" fmla="*/ 693821 w 8687356"/>
              <a:gd name="connsiteY7" fmla="*/ 3646328 h 6439627"/>
              <a:gd name="connsiteX8" fmla="*/ 1586357 w 8687356"/>
              <a:gd name="connsiteY8" fmla="*/ 3648566 h 6439627"/>
              <a:gd name="connsiteX9" fmla="*/ 1724950 w 8687356"/>
              <a:gd name="connsiteY9" fmla="*/ 3726935 h 6439627"/>
              <a:gd name="connsiteX10" fmla="*/ 2172189 w 8687356"/>
              <a:gd name="connsiteY10" fmla="*/ 4501577 h 6439627"/>
              <a:gd name="connsiteX11" fmla="*/ 2171729 w 8687356"/>
              <a:gd name="connsiteY11" fmla="*/ 4662459 h 6439627"/>
              <a:gd name="connsiteX12" fmla="*/ 1726432 w 8687356"/>
              <a:gd name="connsiteY12" fmla="*/ 5434863 h 6439627"/>
              <a:gd name="connsiteX13" fmla="*/ 1589746 w 8687356"/>
              <a:gd name="connsiteY13" fmla="*/ 5513779 h 6439627"/>
              <a:gd name="connsiteX14" fmla="*/ 698177 w 8687356"/>
              <a:gd name="connsiteY14" fmla="*/ 5513215 h 6439627"/>
              <a:gd name="connsiteX15" fmla="*/ 558617 w 8687356"/>
              <a:gd name="connsiteY15" fmla="*/ 5433172 h 6439627"/>
              <a:gd name="connsiteX16" fmla="*/ 111378 w 8687356"/>
              <a:gd name="connsiteY16" fmla="*/ 4658531 h 6439627"/>
              <a:gd name="connsiteX17" fmla="*/ 112805 w 8687356"/>
              <a:gd name="connsiteY17" fmla="*/ 4499321 h 6439627"/>
              <a:gd name="connsiteX18" fmla="*/ 557135 w 8687356"/>
              <a:gd name="connsiteY18" fmla="*/ 3725244 h 6439627"/>
              <a:gd name="connsiteX19" fmla="*/ 693821 w 8687356"/>
              <a:gd name="connsiteY19" fmla="*/ 3646328 h 6439627"/>
              <a:gd name="connsiteX20" fmla="*/ 1975378 w 8687356"/>
              <a:gd name="connsiteY20" fmla="*/ 3263784 h 6439627"/>
              <a:gd name="connsiteX21" fmla="*/ 2292917 w 8687356"/>
              <a:gd name="connsiteY21" fmla="*/ 3264581 h 6439627"/>
              <a:gd name="connsiteX22" fmla="*/ 2342225 w 8687356"/>
              <a:gd name="connsiteY22" fmla="*/ 3292462 h 6439627"/>
              <a:gd name="connsiteX23" fmla="*/ 2501341 w 8687356"/>
              <a:gd name="connsiteY23" fmla="*/ 3568059 h 6439627"/>
              <a:gd name="connsiteX24" fmla="*/ 2501177 w 8687356"/>
              <a:gd name="connsiteY24" fmla="*/ 3625297 h 6439627"/>
              <a:gd name="connsiteX25" fmla="*/ 2342753 w 8687356"/>
              <a:gd name="connsiteY25" fmla="*/ 3900096 h 6439627"/>
              <a:gd name="connsiteX26" fmla="*/ 2294123 w 8687356"/>
              <a:gd name="connsiteY26" fmla="*/ 3928173 h 6439627"/>
              <a:gd name="connsiteX27" fmla="*/ 1976927 w 8687356"/>
              <a:gd name="connsiteY27" fmla="*/ 3927972 h 6439627"/>
              <a:gd name="connsiteX28" fmla="*/ 1927275 w 8687356"/>
              <a:gd name="connsiteY28" fmla="*/ 3899495 h 6439627"/>
              <a:gd name="connsiteX29" fmla="*/ 1768160 w 8687356"/>
              <a:gd name="connsiteY29" fmla="*/ 3623899 h 6439627"/>
              <a:gd name="connsiteX30" fmla="*/ 1768668 w 8687356"/>
              <a:gd name="connsiteY30" fmla="*/ 3567256 h 6439627"/>
              <a:gd name="connsiteX31" fmla="*/ 1926748 w 8687356"/>
              <a:gd name="connsiteY31" fmla="*/ 3291861 h 6439627"/>
              <a:gd name="connsiteX32" fmla="*/ 1975378 w 8687356"/>
              <a:gd name="connsiteY32" fmla="*/ 3263784 h 6439627"/>
              <a:gd name="connsiteX33" fmla="*/ 2130702 w 8687356"/>
              <a:gd name="connsiteY33" fmla="*/ 2828022 h 6439627"/>
              <a:gd name="connsiteX34" fmla="*/ 2298374 w 8687356"/>
              <a:gd name="connsiteY34" fmla="*/ 2828442 h 6439627"/>
              <a:gd name="connsiteX35" fmla="*/ 2324410 w 8687356"/>
              <a:gd name="connsiteY35" fmla="*/ 2843165 h 6439627"/>
              <a:gd name="connsiteX36" fmla="*/ 2408429 w 8687356"/>
              <a:gd name="connsiteY36" fmla="*/ 2988689 h 6439627"/>
              <a:gd name="connsiteX37" fmla="*/ 2408342 w 8687356"/>
              <a:gd name="connsiteY37" fmla="*/ 3018913 h 6439627"/>
              <a:gd name="connsiteX38" fmla="*/ 2324689 w 8687356"/>
              <a:gd name="connsiteY38" fmla="*/ 3164017 h 6439627"/>
              <a:gd name="connsiteX39" fmla="*/ 2299011 w 8687356"/>
              <a:gd name="connsiteY39" fmla="*/ 3178842 h 6439627"/>
              <a:gd name="connsiteX40" fmla="*/ 2131520 w 8687356"/>
              <a:gd name="connsiteY40" fmla="*/ 3178736 h 6439627"/>
              <a:gd name="connsiteX41" fmla="*/ 2105302 w 8687356"/>
              <a:gd name="connsiteY41" fmla="*/ 3163699 h 6439627"/>
              <a:gd name="connsiteX42" fmla="*/ 2021284 w 8687356"/>
              <a:gd name="connsiteY42" fmla="*/ 3018175 h 6439627"/>
              <a:gd name="connsiteX43" fmla="*/ 2021552 w 8687356"/>
              <a:gd name="connsiteY43" fmla="*/ 2988265 h 6439627"/>
              <a:gd name="connsiteX44" fmla="*/ 2105024 w 8687356"/>
              <a:gd name="connsiteY44" fmla="*/ 2842847 h 6439627"/>
              <a:gd name="connsiteX45" fmla="*/ 2130702 w 8687356"/>
              <a:gd name="connsiteY45" fmla="*/ 2828022 h 6439627"/>
              <a:gd name="connsiteX46" fmla="*/ 3794942 w 8687356"/>
              <a:gd name="connsiteY46" fmla="*/ 2543905 h 6439627"/>
              <a:gd name="connsiteX47" fmla="*/ 6706383 w 8687356"/>
              <a:gd name="connsiteY47" fmla="*/ 2551204 h 6439627"/>
              <a:gd name="connsiteX48" fmla="*/ 7158474 w 8687356"/>
              <a:gd name="connsiteY48" fmla="*/ 2806842 h 6439627"/>
              <a:gd name="connsiteX49" fmla="*/ 8617364 w 8687356"/>
              <a:gd name="connsiteY49" fmla="*/ 5333715 h 6439627"/>
              <a:gd name="connsiteX50" fmla="*/ 8615859 w 8687356"/>
              <a:gd name="connsiteY50" fmla="*/ 5858514 h 6439627"/>
              <a:gd name="connsiteX51" fmla="*/ 8311811 w 8687356"/>
              <a:gd name="connsiteY51" fmla="*/ 6385912 h 6439627"/>
              <a:gd name="connsiteX52" fmla="*/ 8280844 w 8687356"/>
              <a:gd name="connsiteY52" fmla="*/ 6439627 h 6439627"/>
              <a:gd name="connsiteX53" fmla="*/ 2237916 w 8687356"/>
              <a:gd name="connsiteY53" fmla="*/ 6439627 h 6439627"/>
              <a:gd name="connsiteX54" fmla="*/ 2151815 w 8687356"/>
              <a:gd name="connsiteY54" fmla="*/ 6290497 h 6439627"/>
              <a:gd name="connsiteX55" fmla="*/ 1895013 w 8687356"/>
              <a:gd name="connsiteY55" fmla="*/ 5845703 h 6439627"/>
              <a:gd name="connsiteX56" fmla="*/ 1899669 w 8687356"/>
              <a:gd name="connsiteY56" fmla="*/ 5326361 h 6439627"/>
              <a:gd name="connsiteX57" fmla="*/ 3349069 w 8687356"/>
              <a:gd name="connsiteY57" fmla="*/ 2801330 h 6439627"/>
              <a:gd name="connsiteX58" fmla="*/ 3794942 w 8687356"/>
              <a:gd name="connsiteY58" fmla="*/ 2543905 h 6439627"/>
              <a:gd name="connsiteX59" fmla="*/ 634940 w 8687356"/>
              <a:gd name="connsiteY59" fmla="*/ 2395105 h 6439627"/>
              <a:gd name="connsiteX60" fmla="*/ 1188015 w 8687356"/>
              <a:gd name="connsiteY60" fmla="*/ 2396492 h 6439627"/>
              <a:gd name="connsiteX61" fmla="*/ 1273897 w 8687356"/>
              <a:gd name="connsiteY61" fmla="*/ 2445054 h 6439627"/>
              <a:gd name="connsiteX62" fmla="*/ 1551037 w 8687356"/>
              <a:gd name="connsiteY62" fmla="*/ 2925075 h 6439627"/>
              <a:gd name="connsiteX63" fmla="*/ 1550752 w 8687356"/>
              <a:gd name="connsiteY63" fmla="*/ 3024769 h 6439627"/>
              <a:gd name="connsiteX64" fmla="*/ 1274816 w 8687356"/>
              <a:gd name="connsiteY64" fmla="*/ 3503403 h 6439627"/>
              <a:gd name="connsiteX65" fmla="*/ 1190116 w 8687356"/>
              <a:gd name="connsiteY65" fmla="*/ 3552304 h 6439627"/>
              <a:gd name="connsiteX66" fmla="*/ 637639 w 8687356"/>
              <a:gd name="connsiteY66" fmla="*/ 3551955 h 6439627"/>
              <a:gd name="connsiteX67" fmla="*/ 551158 w 8687356"/>
              <a:gd name="connsiteY67" fmla="*/ 3502355 h 6439627"/>
              <a:gd name="connsiteX68" fmla="*/ 274018 w 8687356"/>
              <a:gd name="connsiteY68" fmla="*/ 3022335 h 6439627"/>
              <a:gd name="connsiteX69" fmla="*/ 274903 w 8687356"/>
              <a:gd name="connsiteY69" fmla="*/ 2923678 h 6439627"/>
              <a:gd name="connsiteX70" fmla="*/ 550240 w 8687356"/>
              <a:gd name="connsiteY70" fmla="*/ 2444007 h 6439627"/>
              <a:gd name="connsiteX71" fmla="*/ 634940 w 8687356"/>
              <a:gd name="connsiteY71" fmla="*/ 2395105 h 6439627"/>
              <a:gd name="connsiteX72" fmla="*/ 2521339 w 8687356"/>
              <a:gd name="connsiteY72" fmla="*/ 1975621 h 6439627"/>
              <a:gd name="connsiteX73" fmla="*/ 2985874 w 8687356"/>
              <a:gd name="connsiteY73" fmla="*/ 1976785 h 6439627"/>
              <a:gd name="connsiteX74" fmla="*/ 3058007 w 8687356"/>
              <a:gd name="connsiteY74" fmla="*/ 2017574 h 6439627"/>
              <a:gd name="connsiteX75" fmla="*/ 3290779 w 8687356"/>
              <a:gd name="connsiteY75" fmla="*/ 2420748 h 6439627"/>
              <a:gd name="connsiteX76" fmla="*/ 3290540 w 8687356"/>
              <a:gd name="connsiteY76" fmla="*/ 2504482 h 6439627"/>
              <a:gd name="connsiteX77" fmla="*/ 3058778 w 8687356"/>
              <a:gd name="connsiteY77" fmla="*/ 2906492 h 6439627"/>
              <a:gd name="connsiteX78" fmla="*/ 2987637 w 8687356"/>
              <a:gd name="connsiteY78" fmla="*/ 2947565 h 6439627"/>
              <a:gd name="connsiteX79" fmla="*/ 2523606 w 8687356"/>
              <a:gd name="connsiteY79" fmla="*/ 2947271 h 6439627"/>
              <a:gd name="connsiteX80" fmla="*/ 2450970 w 8687356"/>
              <a:gd name="connsiteY80" fmla="*/ 2905612 h 6439627"/>
              <a:gd name="connsiteX81" fmla="*/ 2218197 w 8687356"/>
              <a:gd name="connsiteY81" fmla="*/ 2502438 h 6439627"/>
              <a:gd name="connsiteX82" fmla="*/ 2218941 w 8687356"/>
              <a:gd name="connsiteY82" fmla="*/ 2419574 h 6439627"/>
              <a:gd name="connsiteX83" fmla="*/ 2450199 w 8687356"/>
              <a:gd name="connsiteY83" fmla="*/ 2016694 h 6439627"/>
              <a:gd name="connsiteX84" fmla="*/ 2521339 w 8687356"/>
              <a:gd name="connsiteY84" fmla="*/ 1975621 h 6439627"/>
              <a:gd name="connsiteX85" fmla="*/ 3564142 w 8687356"/>
              <a:gd name="connsiteY85" fmla="*/ 34 h 6439627"/>
              <a:gd name="connsiteX86" fmla="*/ 4738405 w 8687356"/>
              <a:gd name="connsiteY86" fmla="*/ 2977 h 6439627"/>
              <a:gd name="connsiteX87" fmla="*/ 4920745 w 8687356"/>
              <a:gd name="connsiteY87" fmla="*/ 106084 h 6439627"/>
              <a:gd name="connsiteX88" fmla="*/ 5509155 w 8687356"/>
              <a:gd name="connsiteY88" fmla="*/ 1125240 h 6439627"/>
              <a:gd name="connsiteX89" fmla="*/ 5508549 w 8687356"/>
              <a:gd name="connsiteY89" fmla="*/ 1336906 h 6439627"/>
              <a:gd name="connsiteX90" fmla="*/ 4922696 w 8687356"/>
              <a:gd name="connsiteY90" fmla="*/ 2353119 h 6439627"/>
              <a:gd name="connsiteX91" fmla="*/ 4742864 w 8687356"/>
              <a:gd name="connsiteY91" fmla="*/ 2456945 h 6439627"/>
              <a:gd name="connsiteX92" fmla="*/ 3569871 w 8687356"/>
              <a:gd name="connsiteY92" fmla="*/ 2456203 h 6439627"/>
              <a:gd name="connsiteX93" fmla="*/ 3386259 w 8687356"/>
              <a:gd name="connsiteY93" fmla="*/ 2350896 h 6439627"/>
              <a:gd name="connsiteX94" fmla="*/ 2797848 w 8687356"/>
              <a:gd name="connsiteY94" fmla="*/ 1331739 h 6439627"/>
              <a:gd name="connsiteX95" fmla="*/ 2799727 w 8687356"/>
              <a:gd name="connsiteY95" fmla="*/ 1122274 h 6439627"/>
              <a:gd name="connsiteX96" fmla="*/ 3384310 w 8687356"/>
              <a:gd name="connsiteY96" fmla="*/ 103860 h 6439627"/>
              <a:gd name="connsiteX97" fmla="*/ 3564142 w 8687356"/>
              <a:gd name="connsiteY97" fmla="*/ 34 h 643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8687356" h="6439627">
                <a:moveTo>
                  <a:pt x="0" y="5592682"/>
                </a:moveTo>
                <a:lnTo>
                  <a:pt x="186296" y="5593149"/>
                </a:lnTo>
                <a:cubicBezTo>
                  <a:pt x="510155" y="5593961"/>
                  <a:pt x="893987" y="5594923"/>
                  <a:pt x="1348900" y="5596063"/>
                </a:cubicBezTo>
                <a:cubicBezTo>
                  <a:pt x="1534387" y="5590847"/>
                  <a:pt x="1709614" y="5693431"/>
                  <a:pt x="1800991" y="5851702"/>
                </a:cubicBezTo>
                <a:cubicBezTo>
                  <a:pt x="1800991" y="5851702"/>
                  <a:pt x="1800991" y="5851702"/>
                  <a:pt x="2106366" y="6380627"/>
                </a:cubicBezTo>
                <a:lnTo>
                  <a:pt x="2140430" y="6439627"/>
                </a:lnTo>
                <a:lnTo>
                  <a:pt x="0" y="6439627"/>
                </a:lnTo>
                <a:close/>
                <a:moveTo>
                  <a:pt x="693821" y="3646328"/>
                </a:moveTo>
                <a:cubicBezTo>
                  <a:pt x="693821" y="3646328"/>
                  <a:pt x="693821" y="3646328"/>
                  <a:pt x="1586357" y="3648566"/>
                </a:cubicBezTo>
                <a:cubicBezTo>
                  <a:pt x="1643220" y="3646968"/>
                  <a:pt x="1696937" y="3678416"/>
                  <a:pt x="1724950" y="3726935"/>
                </a:cubicBezTo>
                <a:cubicBezTo>
                  <a:pt x="1724950" y="3726935"/>
                  <a:pt x="1724950" y="3726935"/>
                  <a:pt x="2172189" y="4501577"/>
                </a:cubicBezTo>
                <a:cubicBezTo>
                  <a:pt x="2201168" y="4551769"/>
                  <a:pt x="2200578" y="4612341"/>
                  <a:pt x="2171729" y="4662459"/>
                </a:cubicBezTo>
                <a:cubicBezTo>
                  <a:pt x="2171729" y="4662459"/>
                  <a:pt x="2171729" y="4662459"/>
                  <a:pt x="1726432" y="5434863"/>
                </a:cubicBezTo>
                <a:cubicBezTo>
                  <a:pt x="1699249" y="5484020"/>
                  <a:pt x="1645909" y="5514815"/>
                  <a:pt x="1589746" y="5513779"/>
                </a:cubicBezTo>
                <a:cubicBezTo>
                  <a:pt x="1589746" y="5513779"/>
                  <a:pt x="1589746" y="5513779"/>
                  <a:pt x="698177" y="5513215"/>
                </a:cubicBezTo>
                <a:cubicBezTo>
                  <a:pt x="640348" y="5513140"/>
                  <a:pt x="587596" y="5483366"/>
                  <a:pt x="558617" y="5433172"/>
                </a:cubicBezTo>
                <a:cubicBezTo>
                  <a:pt x="558617" y="5433172"/>
                  <a:pt x="558617" y="5433172"/>
                  <a:pt x="111378" y="4658531"/>
                </a:cubicBezTo>
                <a:cubicBezTo>
                  <a:pt x="83365" y="4610012"/>
                  <a:pt x="82990" y="4547767"/>
                  <a:pt x="112805" y="4499321"/>
                </a:cubicBezTo>
                <a:cubicBezTo>
                  <a:pt x="112805" y="4499321"/>
                  <a:pt x="112805" y="4499321"/>
                  <a:pt x="557135" y="3725244"/>
                </a:cubicBezTo>
                <a:cubicBezTo>
                  <a:pt x="584319" y="3676088"/>
                  <a:pt x="637659" y="3645292"/>
                  <a:pt x="693821" y="3646328"/>
                </a:cubicBezTo>
                <a:close/>
                <a:moveTo>
                  <a:pt x="1975378" y="3263784"/>
                </a:moveTo>
                <a:cubicBezTo>
                  <a:pt x="1975378" y="3263784"/>
                  <a:pt x="1975378" y="3263784"/>
                  <a:pt x="2292917" y="3264581"/>
                </a:cubicBezTo>
                <a:cubicBezTo>
                  <a:pt x="2313148" y="3264012"/>
                  <a:pt x="2332259" y="3275200"/>
                  <a:pt x="2342225" y="3292462"/>
                </a:cubicBezTo>
                <a:cubicBezTo>
                  <a:pt x="2342225" y="3292462"/>
                  <a:pt x="2342225" y="3292462"/>
                  <a:pt x="2501341" y="3568059"/>
                </a:cubicBezTo>
                <a:cubicBezTo>
                  <a:pt x="2511651" y="3585916"/>
                  <a:pt x="2511441" y="3607466"/>
                  <a:pt x="2501177" y="3625297"/>
                </a:cubicBezTo>
                <a:cubicBezTo>
                  <a:pt x="2501177" y="3625297"/>
                  <a:pt x="2501177" y="3625297"/>
                  <a:pt x="2342753" y="3900096"/>
                </a:cubicBezTo>
                <a:cubicBezTo>
                  <a:pt x="2333082" y="3917585"/>
                  <a:pt x="2314104" y="3928542"/>
                  <a:pt x="2294123" y="3928173"/>
                </a:cubicBezTo>
                <a:cubicBezTo>
                  <a:pt x="2294123" y="3928173"/>
                  <a:pt x="2294123" y="3928173"/>
                  <a:pt x="1976927" y="3927972"/>
                </a:cubicBezTo>
                <a:cubicBezTo>
                  <a:pt x="1956353" y="3927946"/>
                  <a:pt x="1937585" y="3917353"/>
                  <a:pt x="1927275" y="3899495"/>
                </a:cubicBezTo>
                <a:cubicBezTo>
                  <a:pt x="1927275" y="3899495"/>
                  <a:pt x="1927275" y="3899495"/>
                  <a:pt x="1768160" y="3623899"/>
                </a:cubicBezTo>
                <a:cubicBezTo>
                  <a:pt x="1758193" y="3606636"/>
                  <a:pt x="1758060" y="3584492"/>
                  <a:pt x="1768668" y="3567256"/>
                </a:cubicBezTo>
                <a:cubicBezTo>
                  <a:pt x="1768668" y="3567256"/>
                  <a:pt x="1768668" y="3567256"/>
                  <a:pt x="1926748" y="3291861"/>
                </a:cubicBezTo>
                <a:cubicBezTo>
                  <a:pt x="1936419" y="3274372"/>
                  <a:pt x="1955397" y="3263416"/>
                  <a:pt x="1975378" y="3263784"/>
                </a:cubicBezTo>
                <a:close/>
                <a:moveTo>
                  <a:pt x="2130702" y="2828022"/>
                </a:moveTo>
                <a:cubicBezTo>
                  <a:pt x="2130702" y="2828022"/>
                  <a:pt x="2130702" y="2828022"/>
                  <a:pt x="2298374" y="2828442"/>
                </a:cubicBezTo>
                <a:cubicBezTo>
                  <a:pt x="2309057" y="2828143"/>
                  <a:pt x="2319148" y="2834050"/>
                  <a:pt x="2324410" y="2843165"/>
                </a:cubicBezTo>
                <a:cubicBezTo>
                  <a:pt x="2324410" y="2843165"/>
                  <a:pt x="2324410" y="2843165"/>
                  <a:pt x="2408429" y="2988689"/>
                </a:cubicBezTo>
                <a:cubicBezTo>
                  <a:pt x="2413873" y="2998119"/>
                  <a:pt x="2413762" y="3009498"/>
                  <a:pt x="2408342" y="3018913"/>
                </a:cubicBezTo>
                <a:cubicBezTo>
                  <a:pt x="2408342" y="3018913"/>
                  <a:pt x="2408342" y="3018913"/>
                  <a:pt x="2324689" y="3164017"/>
                </a:cubicBezTo>
                <a:cubicBezTo>
                  <a:pt x="2319583" y="3173251"/>
                  <a:pt x="2309561" y="3179037"/>
                  <a:pt x="2299011" y="3178842"/>
                </a:cubicBezTo>
                <a:cubicBezTo>
                  <a:pt x="2299011" y="3178842"/>
                  <a:pt x="2299011" y="3178842"/>
                  <a:pt x="2131520" y="3178736"/>
                </a:cubicBezTo>
                <a:cubicBezTo>
                  <a:pt x="2120657" y="3178722"/>
                  <a:pt x="2110746" y="3173129"/>
                  <a:pt x="2105302" y="3163699"/>
                </a:cubicBezTo>
                <a:cubicBezTo>
                  <a:pt x="2105302" y="3163699"/>
                  <a:pt x="2105302" y="3163699"/>
                  <a:pt x="2021284" y="3018175"/>
                </a:cubicBezTo>
                <a:cubicBezTo>
                  <a:pt x="2016021" y="3009060"/>
                  <a:pt x="2015951" y="2997367"/>
                  <a:pt x="2021552" y="2988265"/>
                </a:cubicBezTo>
                <a:cubicBezTo>
                  <a:pt x="2021552" y="2988265"/>
                  <a:pt x="2021552" y="2988265"/>
                  <a:pt x="2105024" y="2842847"/>
                </a:cubicBezTo>
                <a:cubicBezTo>
                  <a:pt x="2110131" y="2833613"/>
                  <a:pt x="2120152" y="2827827"/>
                  <a:pt x="2130702" y="2828022"/>
                </a:cubicBezTo>
                <a:close/>
                <a:moveTo>
                  <a:pt x="3794942" y="2543905"/>
                </a:moveTo>
                <a:cubicBezTo>
                  <a:pt x="3794942" y="2543905"/>
                  <a:pt x="3794942" y="2543905"/>
                  <a:pt x="6706383" y="2551204"/>
                </a:cubicBezTo>
                <a:cubicBezTo>
                  <a:pt x="6891871" y="2545988"/>
                  <a:pt x="7067096" y="2648572"/>
                  <a:pt x="7158474" y="2806842"/>
                </a:cubicBezTo>
                <a:cubicBezTo>
                  <a:pt x="7158474" y="2806842"/>
                  <a:pt x="7158474" y="2806842"/>
                  <a:pt x="8617364" y="5333715"/>
                </a:cubicBezTo>
                <a:cubicBezTo>
                  <a:pt x="8711893" y="5497443"/>
                  <a:pt x="8709969" y="5695027"/>
                  <a:pt x="8615859" y="5858514"/>
                </a:cubicBezTo>
                <a:cubicBezTo>
                  <a:pt x="8615859" y="5858514"/>
                  <a:pt x="8615859" y="5858514"/>
                  <a:pt x="8311811" y="6385912"/>
                </a:cubicBezTo>
                <a:lnTo>
                  <a:pt x="8280844" y="6439627"/>
                </a:lnTo>
                <a:lnTo>
                  <a:pt x="2237916" y="6439627"/>
                </a:lnTo>
                <a:lnTo>
                  <a:pt x="2151815" y="6290497"/>
                </a:lnTo>
                <a:cubicBezTo>
                  <a:pt x="2071676" y="6151692"/>
                  <a:pt x="1986194" y="6003633"/>
                  <a:pt x="1895013" y="5845703"/>
                </a:cubicBezTo>
                <a:cubicBezTo>
                  <a:pt x="1803636" y="5687432"/>
                  <a:pt x="1802408" y="5484390"/>
                  <a:pt x="1899669" y="5326361"/>
                </a:cubicBezTo>
                <a:cubicBezTo>
                  <a:pt x="1899669" y="5326361"/>
                  <a:pt x="1899669" y="5326361"/>
                  <a:pt x="3349069" y="2801330"/>
                </a:cubicBezTo>
                <a:cubicBezTo>
                  <a:pt x="3437742" y="2640982"/>
                  <a:pt x="3611741" y="2540524"/>
                  <a:pt x="3794942" y="2543905"/>
                </a:cubicBezTo>
                <a:close/>
                <a:moveTo>
                  <a:pt x="634940" y="2395105"/>
                </a:moveTo>
                <a:cubicBezTo>
                  <a:pt x="634940" y="2395105"/>
                  <a:pt x="634940" y="2395105"/>
                  <a:pt x="1188015" y="2396492"/>
                </a:cubicBezTo>
                <a:cubicBezTo>
                  <a:pt x="1223252" y="2395501"/>
                  <a:pt x="1256539" y="2414988"/>
                  <a:pt x="1273897" y="2445054"/>
                </a:cubicBezTo>
                <a:cubicBezTo>
                  <a:pt x="1273897" y="2445054"/>
                  <a:pt x="1273897" y="2445054"/>
                  <a:pt x="1551037" y="2925075"/>
                </a:cubicBezTo>
                <a:cubicBezTo>
                  <a:pt x="1568994" y="2956177"/>
                  <a:pt x="1568629" y="2993712"/>
                  <a:pt x="1550752" y="3024769"/>
                </a:cubicBezTo>
                <a:cubicBezTo>
                  <a:pt x="1550752" y="3024769"/>
                  <a:pt x="1550752" y="3024769"/>
                  <a:pt x="1274816" y="3503403"/>
                </a:cubicBezTo>
                <a:cubicBezTo>
                  <a:pt x="1257971" y="3533863"/>
                  <a:pt x="1224917" y="3552947"/>
                  <a:pt x="1190116" y="3552304"/>
                </a:cubicBezTo>
                <a:cubicBezTo>
                  <a:pt x="1190116" y="3552304"/>
                  <a:pt x="1190116" y="3552304"/>
                  <a:pt x="637639" y="3551955"/>
                </a:cubicBezTo>
                <a:cubicBezTo>
                  <a:pt x="601804" y="3551909"/>
                  <a:pt x="569115" y="3533458"/>
                  <a:pt x="551158" y="3502355"/>
                </a:cubicBezTo>
                <a:cubicBezTo>
                  <a:pt x="551158" y="3502355"/>
                  <a:pt x="551158" y="3502355"/>
                  <a:pt x="274018" y="3022335"/>
                </a:cubicBezTo>
                <a:cubicBezTo>
                  <a:pt x="256660" y="2992269"/>
                  <a:pt x="256426" y="2953698"/>
                  <a:pt x="274903" y="2923678"/>
                </a:cubicBezTo>
                <a:cubicBezTo>
                  <a:pt x="274903" y="2923678"/>
                  <a:pt x="274903" y="2923678"/>
                  <a:pt x="550240" y="2444007"/>
                </a:cubicBezTo>
                <a:cubicBezTo>
                  <a:pt x="567085" y="2413547"/>
                  <a:pt x="600139" y="2394463"/>
                  <a:pt x="634940" y="2395105"/>
                </a:cubicBezTo>
                <a:close/>
                <a:moveTo>
                  <a:pt x="2521339" y="1975621"/>
                </a:moveTo>
                <a:cubicBezTo>
                  <a:pt x="2521339" y="1975621"/>
                  <a:pt x="2521339" y="1975621"/>
                  <a:pt x="2985874" y="1976785"/>
                </a:cubicBezTo>
                <a:cubicBezTo>
                  <a:pt x="3015469" y="1975952"/>
                  <a:pt x="3043427" y="1992321"/>
                  <a:pt x="3058007" y="2017574"/>
                </a:cubicBezTo>
                <a:cubicBezTo>
                  <a:pt x="3058007" y="2017574"/>
                  <a:pt x="3058007" y="2017574"/>
                  <a:pt x="3290779" y="2420748"/>
                </a:cubicBezTo>
                <a:cubicBezTo>
                  <a:pt x="3305862" y="2446871"/>
                  <a:pt x="3305555" y="2478396"/>
                  <a:pt x="3290540" y="2504482"/>
                </a:cubicBezTo>
                <a:cubicBezTo>
                  <a:pt x="3290540" y="2504482"/>
                  <a:pt x="3290540" y="2504482"/>
                  <a:pt x="3058778" y="2906492"/>
                </a:cubicBezTo>
                <a:cubicBezTo>
                  <a:pt x="3044630" y="2932076"/>
                  <a:pt x="3016868" y="2948104"/>
                  <a:pt x="2987637" y="2947565"/>
                </a:cubicBezTo>
                <a:cubicBezTo>
                  <a:pt x="2987637" y="2947565"/>
                  <a:pt x="2987637" y="2947565"/>
                  <a:pt x="2523606" y="2947271"/>
                </a:cubicBezTo>
                <a:cubicBezTo>
                  <a:pt x="2493508" y="2947232"/>
                  <a:pt x="2466052" y="2931735"/>
                  <a:pt x="2450970" y="2905612"/>
                </a:cubicBezTo>
                <a:cubicBezTo>
                  <a:pt x="2450970" y="2905612"/>
                  <a:pt x="2450970" y="2905612"/>
                  <a:pt x="2218197" y="2502438"/>
                </a:cubicBezTo>
                <a:cubicBezTo>
                  <a:pt x="2203617" y="2477185"/>
                  <a:pt x="2203422" y="2444788"/>
                  <a:pt x="2218941" y="2419574"/>
                </a:cubicBezTo>
                <a:cubicBezTo>
                  <a:pt x="2218941" y="2419574"/>
                  <a:pt x="2218941" y="2419574"/>
                  <a:pt x="2450199" y="2016694"/>
                </a:cubicBezTo>
                <a:cubicBezTo>
                  <a:pt x="2464347" y="1991110"/>
                  <a:pt x="2492109" y="1975081"/>
                  <a:pt x="2521339" y="1975621"/>
                </a:cubicBezTo>
                <a:close/>
                <a:moveTo>
                  <a:pt x="3564142" y="34"/>
                </a:moveTo>
                <a:cubicBezTo>
                  <a:pt x="3564142" y="34"/>
                  <a:pt x="3564142" y="34"/>
                  <a:pt x="4738405" y="2977"/>
                </a:cubicBezTo>
                <a:cubicBezTo>
                  <a:pt x="4813218" y="874"/>
                  <a:pt x="4883890" y="42249"/>
                  <a:pt x="4920745" y="106084"/>
                </a:cubicBezTo>
                <a:cubicBezTo>
                  <a:pt x="4920745" y="106084"/>
                  <a:pt x="4920745" y="106084"/>
                  <a:pt x="5509155" y="1125240"/>
                </a:cubicBezTo>
                <a:cubicBezTo>
                  <a:pt x="5547281" y="1191277"/>
                  <a:pt x="5546507" y="1270967"/>
                  <a:pt x="5508549" y="1336906"/>
                </a:cubicBezTo>
                <a:cubicBezTo>
                  <a:pt x="5508549" y="1336906"/>
                  <a:pt x="5508549" y="1336906"/>
                  <a:pt x="4922696" y="2353119"/>
                </a:cubicBezTo>
                <a:cubicBezTo>
                  <a:pt x="4886932" y="2417792"/>
                  <a:pt x="4816753" y="2458309"/>
                  <a:pt x="4742864" y="2456945"/>
                </a:cubicBezTo>
                <a:cubicBezTo>
                  <a:pt x="4742864" y="2456945"/>
                  <a:pt x="4742864" y="2456945"/>
                  <a:pt x="3569871" y="2456203"/>
                </a:cubicBezTo>
                <a:cubicBezTo>
                  <a:pt x="3493788" y="2456106"/>
                  <a:pt x="3424385" y="2416932"/>
                  <a:pt x="3386259" y="2350896"/>
                </a:cubicBezTo>
                <a:cubicBezTo>
                  <a:pt x="3386259" y="2350896"/>
                  <a:pt x="3386259" y="2350896"/>
                  <a:pt x="2797848" y="1331739"/>
                </a:cubicBezTo>
                <a:cubicBezTo>
                  <a:pt x="2760993" y="1267904"/>
                  <a:pt x="2760499" y="1186012"/>
                  <a:pt x="2799727" y="1122274"/>
                </a:cubicBezTo>
                <a:cubicBezTo>
                  <a:pt x="2799727" y="1122274"/>
                  <a:pt x="2799727" y="1122274"/>
                  <a:pt x="3384310" y="103860"/>
                </a:cubicBezTo>
                <a:cubicBezTo>
                  <a:pt x="3420073" y="39188"/>
                  <a:pt x="3490251" y="-1330"/>
                  <a:pt x="3564142" y="34"/>
                </a:cubicBezTo>
                <a:close/>
              </a:path>
            </a:pathLst>
          </a:custGeom>
          <a:solidFill>
            <a:schemeClr val="bg1">
              <a:lumMod val="95000"/>
            </a:schemeClr>
          </a:solidFill>
        </p:spPr>
        <p:txBody>
          <a:bodyPr wrap="square"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الصورة أو سحبها وإفلاتها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7425293" y="2408157"/>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rtlCol="1" anchor="t"/>
          <a:lstStyle>
            <a:lvl1pPr algn="r" rtl="1">
              <a:lnSpc>
                <a:spcPts val="4000"/>
              </a:lnSpc>
              <a:defRPr sz="5000" b="1" spc="-300">
                <a:solidFill>
                  <a:schemeClr val="bg1">
                    <a:lumMod val="95000"/>
                  </a:schemeClr>
                </a:solidFill>
              </a:defRPr>
            </a:lvl1pPr>
          </a:lstStyle>
          <a:p>
            <a:pPr rtl="1"/>
            <a:r>
              <a:rPr lang="ar-SA" dirty="0"/>
              <a:t>انقر لتحرير عنوان شريحة الفاصل</a:t>
            </a:r>
          </a:p>
        </p:txBody>
      </p:sp>
      <p:sp>
        <p:nvSpPr>
          <p:cNvPr id="3" name="عنوان فرعي 2">
            <a:extLst>
              <a:ext uri="{FF2B5EF4-FFF2-40B4-BE49-F238E27FC236}">
                <a16:creationId xmlns:a16="http://schemas.microsoft.com/office/drawing/2014/main" id="{C9980B88-3F4A-4688-9ED0-17EF37E62D93}"/>
              </a:ext>
            </a:extLst>
          </p:cNvPr>
          <p:cNvSpPr>
            <a:spLocks noGrp="1"/>
          </p:cNvSpPr>
          <p:nvPr>
            <p:ph type="subTitle" idx="1"/>
          </p:nvPr>
        </p:nvSpPr>
        <p:spPr>
          <a:xfrm>
            <a:off x="7607300" y="4386894"/>
            <a:ext cx="4000500" cy="997905"/>
          </a:xfrm>
          <a:noFill/>
        </p:spPr>
        <p:txBody>
          <a:bodyPr lIns="0" tIns="0" rIns="0" bIns="0" rtlCol="1"/>
          <a:lstStyle>
            <a:lvl1pPr marL="0" indent="0" algn="r" rtl="1">
              <a:buNone/>
              <a:defRPr sz="2100">
                <a:solidFill>
                  <a:schemeClr val="bg1">
                    <a:lumMod val="95000"/>
                  </a:schemeClr>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a:t>انقر لتحرير نمط العنوان الثانوي الرئيسي</a:t>
            </a:r>
            <a:endParaRPr lang="ar-SA" dirty="0"/>
          </a:p>
        </p:txBody>
      </p:sp>
      <p:sp>
        <p:nvSpPr>
          <p:cNvPr id="4" name="عنصر نائب للتذييل 3">
            <a:extLst>
              <a:ext uri="{FF2B5EF4-FFF2-40B4-BE49-F238E27FC236}">
                <a16:creationId xmlns:a16="http://schemas.microsoft.com/office/drawing/2014/main" id="{734B1E83-6080-4D35-A216-8E5C399023B2}"/>
              </a:ext>
            </a:extLst>
          </p:cNvPr>
          <p:cNvSpPr>
            <a:spLocks noGrp="1"/>
          </p:cNvSpPr>
          <p:nvPr>
            <p:ph type="ftr" sz="quarter" idx="11"/>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0DE95353-8EE1-49C9-ADAC-E76BD49D222D}"/>
              </a:ext>
            </a:extLst>
          </p:cNvPr>
          <p:cNvSpPr>
            <a:spLocks noGrp="1"/>
          </p:cNvSpPr>
          <p:nvPr>
            <p:ph type="sldNum" sz="quarter" idx="12"/>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545171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شريحة الفاصل 2">
    <p:spTree>
      <p:nvGrpSpPr>
        <p:cNvPr id="1" name=""/>
        <p:cNvGrpSpPr/>
        <p:nvPr/>
      </p:nvGrpSpPr>
      <p:grpSpPr>
        <a:xfrm>
          <a:off x="0" y="0"/>
          <a:ext cx="0" cy="0"/>
          <a:chOff x="0" y="0"/>
          <a:chExt cx="0" cy="0"/>
        </a:xfrm>
      </p:grpSpPr>
      <p:sp>
        <p:nvSpPr>
          <p:cNvPr id="12" name="عنصر نائب للصورة 11">
            <a:extLst>
              <a:ext uri="{FF2B5EF4-FFF2-40B4-BE49-F238E27FC236}">
                <a16:creationId xmlns:a16="http://schemas.microsoft.com/office/drawing/2014/main" id="{7B7C90C9-77F3-4C3C-97F8-425EF81FB7A7}"/>
              </a:ext>
            </a:extLst>
          </p:cNvPr>
          <p:cNvSpPr>
            <a:spLocks noGrp="1"/>
          </p:cNvSpPr>
          <p:nvPr>
            <p:ph type="pic" sz="quarter" idx="13" hasCustomPrompt="1"/>
          </p:nvPr>
        </p:nvSpPr>
        <p:spPr>
          <a:xfrm>
            <a:off x="-1" y="0"/>
            <a:ext cx="11795125" cy="6858000"/>
          </a:xfrm>
          <a:custGeom>
            <a:avLst/>
            <a:gdLst>
              <a:gd name="connsiteX0" fmla="*/ 4729712 w 11795125"/>
              <a:gd name="connsiteY0" fmla="*/ 4417922 h 6858000"/>
              <a:gd name="connsiteX1" fmla="*/ 7234278 w 11795125"/>
              <a:gd name="connsiteY1" fmla="*/ 4419507 h 6858000"/>
              <a:gd name="connsiteX2" fmla="*/ 7626325 w 11795125"/>
              <a:gd name="connsiteY2" fmla="*/ 4644358 h 6858000"/>
              <a:gd name="connsiteX3" fmla="*/ 8882694 w 11795125"/>
              <a:gd name="connsiteY3" fmla="*/ 6820455 h 6858000"/>
              <a:gd name="connsiteX4" fmla="*/ 8898077 w 11795125"/>
              <a:gd name="connsiteY4" fmla="*/ 6858000 h 6858000"/>
              <a:gd name="connsiteX5" fmla="*/ 3070863 w 11795125"/>
              <a:gd name="connsiteY5" fmla="*/ 6858000 h 6858000"/>
              <a:gd name="connsiteX6" fmla="*/ 3094823 w 11795125"/>
              <a:gd name="connsiteY6" fmla="*/ 6809422 h 6858000"/>
              <a:gd name="connsiteX7" fmla="*/ 4345735 w 11795125"/>
              <a:gd name="connsiteY7" fmla="*/ 4639611 h 6858000"/>
              <a:gd name="connsiteX8" fmla="*/ 4729712 w 11795125"/>
              <a:gd name="connsiteY8" fmla="*/ 4417922 h 6858000"/>
              <a:gd name="connsiteX9" fmla="*/ 2031302 w 11795125"/>
              <a:gd name="connsiteY9" fmla="*/ 2039301 h 6858000"/>
              <a:gd name="connsiteX10" fmla="*/ 2747265 w 11795125"/>
              <a:gd name="connsiteY10" fmla="*/ 2039754 h 6858000"/>
              <a:gd name="connsiteX11" fmla="*/ 2859337 w 11795125"/>
              <a:gd name="connsiteY11" fmla="*/ 2104031 h 6858000"/>
              <a:gd name="connsiteX12" fmla="*/ 3218486 w 11795125"/>
              <a:gd name="connsiteY12" fmla="*/ 2726096 h 6858000"/>
              <a:gd name="connsiteX13" fmla="*/ 3217340 w 11795125"/>
              <a:gd name="connsiteY13" fmla="*/ 2853948 h 6858000"/>
              <a:gd name="connsiteX14" fmla="*/ 2860527 w 11795125"/>
              <a:gd name="connsiteY14" fmla="*/ 3475560 h 6858000"/>
              <a:gd name="connsiteX15" fmla="*/ 2750762 w 11795125"/>
              <a:gd name="connsiteY15" fmla="*/ 3538933 h 6858000"/>
              <a:gd name="connsiteX16" fmla="*/ 2034023 w 11795125"/>
              <a:gd name="connsiteY16" fmla="*/ 3537136 h 6858000"/>
              <a:gd name="connsiteX17" fmla="*/ 1922728 w 11795125"/>
              <a:gd name="connsiteY17" fmla="*/ 3474202 h 6858000"/>
              <a:gd name="connsiteX18" fmla="*/ 1563578 w 11795125"/>
              <a:gd name="connsiteY18" fmla="*/ 2852137 h 6858000"/>
              <a:gd name="connsiteX19" fmla="*/ 1563948 w 11795125"/>
              <a:gd name="connsiteY19" fmla="*/ 2722942 h 6858000"/>
              <a:gd name="connsiteX20" fmla="*/ 1921537 w 11795125"/>
              <a:gd name="connsiteY20" fmla="*/ 2102674 h 6858000"/>
              <a:gd name="connsiteX21" fmla="*/ 2031302 w 11795125"/>
              <a:gd name="connsiteY21" fmla="*/ 2039301 h 6858000"/>
              <a:gd name="connsiteX22" fmla="*/ 9343478 w 11795125"/>
              <a:gd name="connsiteY22" fmla="*/ 1795745 h 6858000"/>
              <a:gd name="connsiteX23" fmla="*/ 11620502 w 11795125"/>
              <a:gd name="connsiteY23" fmla="*/ 1797185 h 6858000"/>
              <a:gd name="connsiteX24" fmla="*/ 11795125 w 11795125"/>
              <a:gd name="connsiteY24" fmla="*/ 1797296 h 6858000"/>
              <a:gd name="connsiteX25" fmla="*/ 11795125 w 11795125"/>
              <a:gd name="connsiteY25" fmla="*/ 6858000 h 6858000"/>
              <a:gd name="connsiteX26" fmla="*/ 8996698 w 11795125"/>
              <a:gd name="connsiteY26" fmla="*/ 6858000 h 6858000"/>
              <a:gd name="connsiteX27" fmla="*/ 8963663 w 11795125"/>
              <a:gd name="connsiteY27" fmla="*/ 6815289 h 6858000"/>
              <a:gd name="connsiteX28" fmla="*/ 7707295 w 11795125"/>
              <a:gd name="connsiteY28" fmla="*/ 4639193 h 6858000"/>
              <a:gd name="connsiteX29" fmla="*/ 7708590 w 11795125"/>
              <a:gd name="connsiteY29" fmla="*/ 4187244 h 6858000"/>
              <a:gd name="connsiteX30" fmla="*/ 8959501 w 11795125"/>
              <a:gd name="connsiteY30" fmla="*/ 2017434 h 6858000"/>
              <a:gd name="connsiteX31" fmla="*/ 9343478 w 11795125"/>
              <a:gd name="connsiteY31" fmla="*/ 1795745 h 6858000"/>
              <a:gd name="connsiteX32" fmla="*/ 3102644 w 11795125"/>
              <a:gd name="connsiteY32" fmla="*/ 1739841 h 6858000"/>
              <a:gd name="connsiteX33" fmla="*/ 3385876 w 11795125"/>
              <a:gd name="connsiteY33" fmla="*/ 1740020 h 6858000"/>
              <a:gd name="connsiteX34" fmla="*/ 3430211 w 11795125"/>
              <a:gd name="connsiteY34" fmla="*/ 1765448 h 6858000"/>
              <a:gd name="connsiteX35" fmla="*/ 3572289 w 11795125"/>
              <a:gd name="connsiteY35" fmla="*/ 2011533 h 6858000"/>
              <a:gd name="connsiteX36" fmla="*/ 3571836 w 11795125"/>
              <a:gd name="connsiteY36" fmla="*/ 2062111 h 6858000"/>
              <a:gd name="connsiteX37" fmla="*/ 3430681 w 11795125"/>
              <a:gd name="connsiteY37" fmla="*/ 2308019 h 6858000"/>
              <a:gd name="connsiteX38" fmla="*/ 3387260 w 11795125"/>
              <a:gd name="connsiteY38" fmla="*/ 2333088 h 6858000"/>
              <a:gd name="connsiteX39" fmla="*/ 3103720 w 11795125"/>
              <a:gd name="connsiteY39" fmla="*/ 2332378 h 6858000"/>
              <a:gd name="connsiteX40" fmla="*/ 3059693 w 11795125"/>
              <a:gd name="connsiteY40" fmla="*/ 2307481 h 6858000"/>
              <a:gd name="connsiteX41" fmla="*/ 2917615 w 11795125"/>
              <a:gd name="connsiteY41" fmla="*/ 2061395 h 6858000"/>
              <a:gd name="connsiteX42" fmla="*/ 2917761 w 11795125"/>
              <a:gd name="connsiteY42" fmla="*/ 2010286 h 6858000"/>
              <a:gd name="connsiteX43" fmla="*/ 3059222 w 11795125"/>
              <a:gd name="connsiteY43" fmla="*/ 1764910 h 6858000"/>
              <a:gd name="connsiteX44" fmla="*/ 3102644 w 11795125"/>
              <a:gd name="connsiteY44" fmla="*/ 1739841 h 6858000"/>
              <a:gd name="connsiteX45" fmla="*/ 3522963 w 11795125"/>
              <a:gd name="connsiteY45" fmla="*/ 1598675 h 6858000"/>
              <a:gd name="connsiteX46" fmla="*/ 3625194 w 11795125"/>
              <a:gd name="connsiteY46" fmla="*/ 1598740 h 6858000"/>
              <a:gd name="connsiteX47" fmla="*/ 3641197 w 11795125"/>
              <a:gd name="connsiteY47" fmla="*/ 1607918 h 6858000"/>
              <a:gd name="connsiteX48" fmla="*/ 3692479 w 11795125"/>
              <a:gd name="connsiteY48" fmla="*/ 1696742 h 6858000"/>
              <a:gd name="connsiteX49" fmla="*/ 3692315 w 11795125"/>
              <a:gd name="connsiteY49" fmla="*/ 1714998 h 6858000"/>
              <a:gd name="connsiteX50" fmla="*/ 3641367 w 11795125"/>
              <a:gd name="connsiteY50" fmla="*/ 1803757 h 6858000"/>
              <a:gd name="connsiteX51" fmla="*/ 3625694 w 11795125"/>
              <a:gd name="connsiteY51" fmla="*/ 1812806 h 6858000"/>
              <a:gd name="connsiteX52" fmla="*/ 3523352 w 11795125"/>
              <a:gd name="connsiteY52" fmla="*/ 1812549 h 6858000"/>
              <a:gd name="connsiteX53" fmla="*/ 3507459 w 11795125"/>
              <a:gd name="connsiteY53" fmla="*/ 1803563 h 6858000"/>
              <a:gd name="connsiteX54" fmla="*/ 3456177 w 11795125"/>
              <a:gd name="connsiteY54" fmla="*/ 1714739 h 6858000"/>
              <a:gd name="connsiteX55" fmla="*/ 3456230 w 11795125"/>
              <a:gd name="connsiteY55" fmla="*/ 1696292 h 6858000"/>
              <a:gd name="connsiteX56" fmla="*/ 3507290 w 11795125"/>
              <a:gd name="connsiteY56" fmla="*/ 1607724 h 6858000"/>
              <a:gd name="connsiteX57" fmla="*/ 3522963 w 11795125"/>
              <a:gd name="connsiteY57" fmla="*/ 1598675 h 6858000"/>
              <a:gd name="connsiteX58" fmla="*/ 4199803 w 11795125"/>
              <a:gd name="connsiteY58" fmla="*/ 1370724 h 6858000"/>
              <a:gd name="connsiteX59" fmla="*/ 4537019 w 11795125"/>
              <a:gd name="connsiteY59" fmla="*/ 1370938 h 6858000"/>
              <a:gd name="connsiteX60" fmla="*/ 4589804 w 11795125"/>
              <a:gd name="connsiteY60" fmla="*/ 1401211 h 6858000"/>
              <a:gd name="connsiteX61" fmla="*/ 4758963 w 11795125"/>
              <a:gd name="connsiteY61" fmla="*/ 1694203 h 6858000"/>
              <a:gd name="connsiteX62" fmla="*/ 4758423 w 11795125"/>
              <a:gd name="connsiteY62" fmla="*/ 1754421 h 6858000"/>
              <a:gd name="connsiteX63" fmla="*/ 4590365 w 11795125"/>
              <a:gd name="connsiteY63" fmla="*/ 2047199 h 6858000"/>
              <a:gd name="connsiteX64" fmla="*/ 4538665 w 11795125"/>
              <a:gd name="connsiteY64" fmla="*/ 2077046 h 6858000"/>
              <a:gd name="connsiteX65" fmla="*/ 4201084 w 11795125"/>
              <a:gd name="connsiteY65" fmla="*/ 2076201 h 6858000"/>
              <a:gd name="connsiteX66" fmla="*/ 4148664 w 11795125"/>
              <a:gd name="connsiteY66" fmla="*/ 2046559 h 6858000"/>
              <a:gd name="connsiteX67" fmla="*/ 3979505 w 11795125"/>
              <a:gd name="connsiteY67" fmla="*/ 1753567 h 6858000"/>
              <a:gd name="connsiteX68" fmla="*/ 3979680 w 11795125"/>
              <a:gd name="connsiteY68" fmla="*/ 1692718 h 6858000"/>
              <a:gd name="connsiteX69" fmla="*/ 4148104 w 11795125"/>
              <a:gd name="connsiteY69" fmla="*/ 1400573 h 6858000"/>
              <a:gd name="connsiteX70" fmla="*/ 4199803 w 11795125"/>
              <a:gd name="connsiteY70" fmla="*/ 1370724 h 6858000"/>
              <a:gd name="connsiteX71" fmla="*/ 3525946 w 11795125"/>
              <a:gd name="connsiteY71" fmla="*/ 1141304 h 6858000"/>
              <a:gd name="connsiteX72" fmla="*/ 3719554 w 11795125"/>
              <a:gd name="connsiteY72" fmla="*/ 1141427 h 6858000"/>
              <a:gd name="connsiteX73" fmla="*/ 3749860 w 11795125"/>
              <a:gd name="connsiteY73" fmla="*/ 1158808 h 6858000"/>
              <a:gd name="connsiteX74" fmla="*/ 3846980 w 11795125"/>
              <a:gd name="connsiteY74" fmla="*/ 1327024 h 6858000"/>
              <a:gd name="connsiteX75" fmla="*/ 3846670 w 11795125"/>
              <a:gd name="connsiteY75" fmla="*/ 1361598 h 6858000"/>
              <a:gd name="connsiteX76" fmla="*/ 3750182 w 11795125"/>
              <a:gd name="connsiteY76" fmla="*/ 1529691 h 6858000"/>
              <a:gd name="connsiteX77" fmla="*/ 3720499 w 11795125"/>
              <a:gd name="connsiteY77" fmla="*/ 1546828 h 6858000"/>
              <a:gd name="connsiteX78" fmla="*/ 3526682 w 11795125"/>
              <a:gd name="connsiteY78" fmla="*/ 1546343 h 6858000"/>
              <a:gd name="connsiteX79" fmla="*/ 3496586 w 11795125"/>
              <a:gd name="connsiteY79" fmla="*/ 1529324 h 6858000"/>
              <a:gd name="connsiteX80" fmla="*/ 3399466 w 11795125"/>
              <a:gd name="connsiteY80" fmla="*/ 1361108 h 6858000"/>
              <a:gd name="connsiteX81" fmla="*/ 3399566 w 11795125"/>
              <a:gd name="connsiteY81" fmla="*/ 1326172 h 6858000"/>
              <a:gd name="connsiteX82" fmla="*/ 3496264 w 11795125"/>
              <a:gd name="connsiteY82" fmla="*/ 1158441 h 6858000"/>
              <a:gd name="connsiteX83" fmla="*/ 3525946 w 11795125"/>
              <a:gd name="connsiteY83" fmla="*/ 1141304 h 6858000"/>
              <a:gd name="connsiteX84" fmla="*/ 3955878 w 11795125"/>
              <a:gd name="connsiteY84" fmla="*/ 173494 h 6858000"/>
              <a:gd name="connsiteX85" fmla="*/ 4500068 w 11795125"/>
              <a:gd name="connsiteY85" fmla="*/ 173838 h 6858000"/>
              <a:gd name="connsiteX86" fmla="*/ 4585252 w 11795125"/>
              <a:gd name="connsiteY86" fmla="*/ 222694 h 6858000"/>
              <a:gd name="connsiteX87" fmla="*/ 4858234 w 11795125"/>
              <a:gd name="connsiteY87" fmla="*/ 695514 h 6858000"/>
              <a:gd name="connsiteX88" fmla="*/ 4857363 w 11795125"/>
              <a:gd name="connsiteY88" fmla="*/ 792690 h 6858000"/>
              <a:gd name="connsiteX89" fmla="*/ 4586156 w 11795125"/>
              <a:gd name="connsiteY89" fmla="*/ 1265167 h 6858000"/>
              <a:gd name="connsiteX90" fmla="*/ 4502727 w 11795125"/>
              <a:gd name="connsiteY90" fmla="*/ 1313334 h 6858000"/>
              <a:gd name="connsiteX91" fmla="*/ 3957947 w 11795125"/>
              <a:gd name="connsiteY91" fmla="*/ 1311968 h 6858000"/>
              <a:gd name="connsiteX92" fmla="*/ 3873354 w 11795125"/>
              <a:gd name="connsiteY92" fmla="*/ 1264134 h 6858000"/>
              <a:gd name="connsiteX93" fmla="*/ 3600372 w 11795125"/>
              <a:gd name="connsiteY93" fmla="*/ 791315 h 6858000"/>
              <a:gd name="connsiteX94" fmla="*/ 3600653 w 11795125"/>
              <a:gd name="connsiteY94" fmla="*/ 693116 h 6858000"/>
              <a:gd name="connsiteX95" fmla="*/ 3872449 w 11795125"/>
              <a:gd name="connsiteY95" fmla="*/ 221662 h 6858000"/>
              <a:gd name="connsiteX96" fmla="*/ 3955878 w 11795125"/>
              <a:gd name="connsiteY96" fmla="*/ 173494 h 6858000"/>
              <a:gd name="connsiteX97" fmla="*/ 3852283 w 11795125"/>
              <a:gd name="connsiteY97" fmla="*/ 0 h 6858000"/>
              <a:gd name="connsiteX98" fmla="*/ 6130031 w 11795125"/>
              <a:gd name="connsiteY98" fmla="*/ 0 h 6858000"/>
              <a:gd name="connsiteX99" fmla="*/ 6102465 w 11795125"/>
              <a:gd name="connsiteY99" fmla="*/ 36730 h 6858000"/>
              <a:gd name="connsiteX100" fmla="*/ 5879948 w 11795125"/>
              <a:gd name="connsiteY100" fmla="*/ 127724 h 6858000"/>
              <a:gd name="connsiteX101" fmla="*/ 4102884 w 11795125"/>
              <a:gd name="connsiteY101" fmla="*/ 123270 h 6858000"/>
              <a:gd name="connsiteX102" fmla="*/ 3877665 w 11795125"/>
              <a:gd name="connsiteY102" fmla="*/ 32818 h 6858000"/>
              <a:gd name="connsiteX103" fmla="*/ 0 w 11795125"/>
              <a:gd name="connsiteY103" fmla="*/ 0 h 6858000"/>
              <a:gd name="connsiteX104" fmla="*/ 3781476 w 11795125"/>
              <a:gd name="connsiteY104" fmla="*/ 0 h 6858000"/>
              <a:gd name="connsiteX105" fmla="*/ 3800985 w 11795125"/>
              <a:gd name="connsiteY105" fmla="*/ 47617 h 6858000"/>
              <a:gd name="connsiteX106" fmla="*/ 3766711 w 11795125"/>
              <a:gd name="connsiteY106" fmla="*/ 287889 h 6858000"/>
              <a:gd name="connsiteX107" fmla="*/ 2882037 w 11795125"/>
              <a:gd name="connsiteY107" fmla="*/ 1829098 h 6858000"/>
              <a:gd name="connsiteX108" fmla="*/ 2609888 w 11795125"/>
              <a:gd name="connsiteY108" fmla="*/ 1986223 h 6858000"/>
              <a:gd name="connsiteX109" fmla="*/ 832823 w 11795125"/>
              <a:gd name="connsiteY109" fmla="*/ 1981768 h 6858000"/>
              <a:gd name="connsiteX110" fmla="*/ 556879 w 11795125"/>
              <a:gd name="connsiteY110" fmla="*/ 1825733 h 6858000"/>
              <a:gd name="connsiteX111" fmla="*/ 79254 w 11795125"/>
              <a:gd name="connsiteY111" fmla="*/ 998462 h 6858000"/>
              <a:gd name="connsiteX112" fmla="*/ 0 w 11795125"/>
              <a:gd name="connsiteY112" fmla="*/ 86119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1795125" h="6858000">
                <a:moveTo>
                  <a:pt x="4729712" y="4417922"/>
                </a:moveTo>
                <a:cubicBezTo>
                  <a:pt x="4729712" y="4417922"/>
                  <a:pt x="4729712" y="4417922"/>
                  <a:pt x="7234278" y="4419507"/>
                </a:cubicBezTo>
                <a:cubicBezTo>
                  <a:pt x="7396730" y="4419716"/>
                  <a:pt x="7544918" y="4503359"/>
                  <a:pt x="7626325" y="4644358"/>
                </a:cubicBezTo>
                <a:cubicBezTo>
                  <a:pt x="7626325" y="4644358"/>
                  <a:pt x="7626325" y="4644358"/>
                  <a:pt x="8882694" y="6820455"/>
                </a:cubicBezTo>
                <a:lnTo>
                  <a:pt x="8898077" y="6858000"/>
                </a:lnTo>
                <a:lnTo>
                  <a:pt x="3070863" y="6858000"/>
                </a:lnTo>
                <a:lnTo>
                  <a:pt x="3094823" y="6809422"/>
                </a:lnTo>
                <a:cubicBezTo>
                  <a:pt x="3094823" y="6809422"/>
                  <a:pt x="3094823" y="6809422"/>
                  <a:pt x="4345735" y="4639611"/>
                </a:cubicBezTo>
                <a:cubicBezTo>
                  <a:pt x="4422097" y="4501523"/>
                  <a:pt x="4571941" y="4415010"/>
                  <a:pt x="4729712" y="4417922"/>
                </a:cubicBezTo>
                <a:close/>
                <a:moveTo>
                  <a:pt x="2031302" y="2039301"/>
                </a:moveTo>
                <a:cubicBezTo>
                  <a:pt x="2031302" y="2039301"/>
                  <a:pt x="2031302" y="2039301"/>
                  <a:pt x="2747265" y="2039754"/>
                </a:cubicBezTo>
                <a:cubicBezTo>
                  <a:pt x="2793703" y="2039814"/>
                  <a:pt x="2836066" y="2063724"/>
                  <a:pt x="2859337" y="2104031"/>
                </a:cubicBezTo>
                <a:cubicBezTo>
                  <a:pt x="2859337" y="2104031"/>
                  <a:pt x="2859337" y="2104031"/>
                  <a:pt x="3218486" y="2726096"/>
                </a:cubicBezTo>
                <a:cubicBezTo>
                  <a:pt x="3240981" y="2765058"/>
                  <a:pt x="3241283" y="2815045"/>
                  <a:pt x="3217340" y="2853948"/>
                </a:cubicBezTo>
                <a:cubicBezTo>
                  <a:pt x="3217340" y="2853948"/>
                  <a:pt x="3217340" y="2853948"/>
                  <a:pt x="2860527" y="3475560"/>
                </a:cubicBezTo>
                <a:cubicBezTo>
                  <a:pt x="2838697" y="3515034"/>
                  <a:pt x="2795862" y="3539765"/>
                  <a:pt x="2750762" y="3538933"/>
                </a:cubicBezTo>
                <a:cubicBezTo>
                  <a:pt x="2750762" y="3538933"/>
                  <a:pt x="2750762" y="3538933"/>
                  <a:pt x="2034023" y="3537136"/>
                </a:cubicBezTo>
                <a:cubicBezTo>
                  <a:pt x="1988359" y="3538420"/>
                  <a:pt x="1945223" y="3513165"/>
                  <a:pt x="1922728" y="3474202"/>
                </a:cubicBezTo>
                <a:cubicBezTo>
                  <a:pt x="1922728" y="3474202"/>
                  <a:pt x="1922728" y="3474202"/>
                  <a:pt x="1563578" y="2852137"/>
                </a:cubicBezTo>
                <a:cubicBezTo>
                  <a:pt x="1540307" y="2811831"/>
                  <a:pt x="1540780" y="2763190"/>
                  <a:pt x="1563948" y="2722942"/>
                </a:cubicBezTo>
                <a:cubicBezTo>
                  <a:pt x="1563948" y="2722942"/>
                  <a:pt x="1563948" y="2722942"/>
                  <a:pt x="1921537" y="2102674"/>
                </a:cubicBezTo>
                <a:cubicBezTo>
                  <a:pt x="1943366" y="2063199"/>
                  <a:pt x="1986202" y="2038468"/>
                  <a:pt x="2031302" y="2039301"/>
                </a:cubicBezTo>
                <a:close/>
                <a:moveTo>
                  <a:pt x="9343478" y="1795745"/>
                </a:moveTo>
                <a:cubicBezTo>
                  <a:pt x="9343478" y="1795745"/>
                  <a:pt x="9343478" y="1795745"/>
                  <a:pt x="11620502" y="1797185"/>
                </a:cubicBezTo>
                <a:lnTo>
                  <a:pt x="11795125" y="1797296"/>
                </a:lnTo>
                <a:lnTo>
                  <a:pt x="11795125" y="6858000"/>
                </a:lnTo>
                <a:lnTo>
                  <a:pt x="8996698" y="6858000"/>
                </a:lnTo>
                <a:lnTo>
                  <a:pt x="8963663" y="6815289"/>
                </a:lnTo>
                <a:cubicBezTo>
                  <a:pt x="8963663" y="6815289"/>
                  <a:pt x="8963663" y="6815289"/>
                  <a:pt x="7707295" y="4639193"/>
                </a:cubicBezTo>
                <a:cubicBezTo>
                  <a:pt x="7625888" y="4498193"/>
                  <a:pt x="7627546" y="4328036"/>
                  <a:pt x="7708590" y="4187244"/>
                </a:cubicBezTo>
                <a:cubicBezTo>
                  <a:pt x="7708590" y="4187244"/>
                  <a:pt x="7708590" y="4187244"/>
                  <a:pt x="8959501" y="2017434"/>
                </a:cubicBezTo>
                <a:cubicBezTo>
                  <a:pt x="9035863" y="1879345"/>
                  <a:pt x="9185707" y="1792833"/>
                  <a:pt x="9343478" y="1795745"/>
                </a:cubicBezTo>
                <a:close/>
                <a:moveTo>
                  <a:pt x="3102644" y="1739841"/>
                </a:moveTo>
                <a:cubicBezTo>
                  <a:pt x="3102644" y="1739841"/>
                  <a:pt x="3102644" y="1739841"/>
                  <a:pt x="3385876" y="1740020"/>
                </a:cubicBezTo>
                <a:cubicBezTo>
                  <a:pt x="3404247" y="1740043"/>
                  <a:pt x="3421005" y="1749503"/>
                  <a:pt x="3430211" y="1765448"/>
                </a:cubicBezTo>
                <a:cubicBezTo>
                  <a:pt x="3430211" y="1765448"/>
                  <a:pt x="3430211" y="1765448"/>
                  <a:pt x="3572289" y="2011533"/>
                </a:cubicBezTo>
                <a:cubicBezTo>
                  <a:pt x="3581188" y="2026948"/>
                  <a:pt x="3581308" y="2046721"/>
                  <a:pt x="3571836" y="2062111"/>
                </a:cubicBezTo>
                <a:cubicBezTo>
                  <a:pt x="3571836" y="2062111"/>
                  <a:pt x="3571836" y="2062111"/>
                  <a:pt x="3430681" y="2308019"/>
                </a:cubicBezTo>
                <a:cubicBezTo>
                  <a:pt x="3422046" y="2323634"/>
                  <a:pt x="3405101" y="2333418"/>
                  <a:pt x="3387260" y="2333088"/>
                </a:cubicBezTo>
                <a:cubicBezTo>
                  <a:pt x="3387260" y="2333088"/>
                  <a:pt x="3387260" y="2333088"/>
                  <a:pt x="3103720" y="2332378"/>
                </a:cubicBezTo>
                <a:cubicBezTo>
                  <a:pt x="3085656" y="2332886"/>
                  <a:pt x="3068592" y="2322895"/>
                  <a:pt x="3059693" y="2307481"/>
                </a:cubicBezTo>
                <a:cubicBezTo>
                  <a:pt x="3059693" y="2307481"/>
                  <a:pt x="3059693" y="2307481"/>
                  <a:pt x="2917615" y="2061395"/>
                </a:cubicBezTo>
                <a:cubicBezTo>
                  <a:pt x="2908409" y="2045450"/>
                  <a:pt x="2908596" y="2026208"/>
                  <a:pt x="2917761" y="2010286"/>
                </a:cubicBezTo>
                <a:cubicBezTo>
                  <a:pt x="2917761" y="2010286"/>
                  <a:pt x="2917761" y="2010286"/>
                  <a:pt x="3059222" y="1764910"/>
                </a:cubicBezTo>
                <a:cubicBezTo>
                  <a:pt x="3067857" y="1749295"/>
                  <a:pt x="3084803" y="1739511"/>
                  <a:pt x="3102644" y="1739841"/>
                </a:cubicBezTo>
                <a:close/>
                <a:moveTo>
                  <a:pt x="3522963" y="1598675"/>
                </a:moveTo>
                <a:cubicBezTo>
                  <a:pt x="3522963" y="1598675"/>
                  <a:pt x="3522963" y="1598675"/>
                  <a:pt x="3625194" y="1598740"/>
                </a:cubicBezTo>
                <a:cubicBezTo>
                  <a:pt x="3631826" y="1598748"/>
                  <a:pt x="3637874" y="1602162"/>
                  <a:pt x="3641197" y="1607918"/>
                </a:cubicBezTo>
                <a:cubicBezTo>
                  <a:pt x="3641197" y="1607918"/>
                  <a:pt x="3641197" y="1607918"/>
                  <a:pt x="3692479" y="1696742"/>
                </a:cubicBezTo>
                <a:cubicBezTo>
                  <a:pt x="3695691" y="1702305"/>
                  <a:pt x="3695735" y="1709443"/>
                  <a:pt x="3692315" y="1714998"/>
                </a:cubicBezTo>
                <a:cubicBezTo>
                  <a:pt x="3692315" y="1714998"/>
                  <a:pt x="3692315" y="1714998"/>
                  <a:pt x="3641367" y="1803757"/>
                </a:cubicBezTo>
                <a:cubicBezTo>
                  <a:pt x="3638250" y="1809393"/>
                  <a:pt x="3632134" y="1812924"/>
                  <a:pt x="3625694" y="1812806"/>
                </a:cubicBezTo>
                <a:cubicBezTo>
                  <a:pt x="3625694" y="1812806"/>
                  <a:pt x="3625694" y="1812806"/>
                  <a:pt x="3523352" y="1812549"/>
                </a:cubicBezTo>
                <a:cubicBezTo>
                  <a:pt x="3516832" y="1812733"/>
                  <a:pt x="3510671" y="1809127"/>
                  <a:pt x="3507459" y="1803563"/>
                </a:cubicBezTo>
                <a:cubicBezTo>
                  <a:pt x="3507459" y="1803563"/>
                  <a:pt x="3507459" y="1803563"/>
                  <a:pt x="3456177" y="1714739"/>
                </a:cubicBezTo>
                <a:cubicBezTo>
                  <a:pt x="3452854" y="1708984"/>
                  <a:pt x="3452922" y="1702038"/>
                  <a:pt x="3456230" y="1696292"/>
                </a:cubicBezTo>
                <a:cubicBezTo>
                  <a:pt x="3456230" y="1696292"/>
                  <a:pt x="3456230" y="1696292"/>
                  <a:pt x="3507290" y="1607724"/>
                </a:cubicBezTo>
                <a:cubicBezTo>
                  <a:pt x="3510406" y="1602087"/>
                  <a:pt x="3516523" y="1598556"/>
                  <a:pt x="3522963" y="1598675"/>
                </a:cubicBezTo>
                <a:close/>
                <a:moveTo>
                  <a:pt x="4199803" y="1370724"/>
                </a:moveTo>
                <a:cubicBezTo>
                  <a:pt x="4199803" y="1370724"/>
                  <a:pt x="4199803" y="1370724"/>
                  <a:pt x="4537019" y="1370938"/>
                </a:cubicBezTo>
                <a:cubicBezTo>
                  <a:pt x="4558892" y="1370965"/>
                  <a:pt x="4578843" y="1382227"/>
                  <a:pt x="4589804" y="1401211"/>
                </a:cubicBezTo>
                <a:cubicBezTo>
                  <a:pt x="4589804" y="1401211"/>
                  <a:pt x="4589804" y="1401211"/>
                  <a:pt x="4758963" y="1694203"/>
                </a:cubicBezTo>
                <a:cubicBezTo>
                  <a:pt x="4769558" y="1712554"/>
                  <a:pt x="4769700" y="1736097"/>
                  <a:pt x="4758423" y="1754421"/>
                </a:cubicBezTo>
                <a:cubicBezTo>
                  <a:pt x="4758423" y="1754421"/>
                  <a:pt x="4758423" y="1754421"/>
                  <a:pt x="4590365" y="2047199"/>
                </a:cubicBezTo>
                <a:cubicBezTo>
                  <a:pt x="4580083" y="2065790"/>
                  <a:pt x="4559908" y="2077438"/>
                  <a:pt x="4538665" y="2077046"/>
                </a:cubicBezTo>
                <a:cubicBezTo>
                  <a:pt x="4538665" y="2077046"/>
                  <a:pt x="4538665" y="2077046"/>
                  <a:pt x="4201084" y="2076201"/>
                </a:cubicBezTo>
                <a:cubicBezTo>
                  <a:pt x="4179577" y="2076805"/>
                  <a:pt x="4159259" y="2064910"/>
                  <a:pt x="4148664" y="2046559"/>
                </a:cubicBezTo>
                <a:cubicBezTo>
                  <a:pt x="4148664" y="2046559"/>
                  <a:pt x="4148664" y="2046559"/>
                  <a:pt x="3979505" y="1753567"/>
                </a:cubicBezTo>
                <a:cubicBezTo>
                  <a:pt x="3968545" y="1734583"/>
                  <a:pt x="3968768" y="1711673"/>
                  <a:pt x="3979680" y="1692718"/>
                </a:cubicBezTo>
                <a:cubicBezTo>
                  <a:pt x="3979680" y="1692718"/>
                  <a:pt x="3979680" y="1692718"/>
                  <a:pt x="4148104" y="1400573"/>
                </a:cubicBezTo>
                <a:cubicBezTo>
                  <a:pt x="4158385" y="1381980"/>
                  <a:pt x="4178560" y="1370332"/>
                  <a:pt x="4199803" y="1370724"/>
                </a:cubicBezTo>
                <a:close/>
                <a:moveTo>
                  <a:pt x="3525946" y="1141304"/>
                </a:moveTo>
                <a:cubicBezTo>
                  <a:pt x="3525946" y="1141304"/>
                  <a:pt x="3525946" y="1141304"/>
                  <a:pt x="3719554" y="1141427"/>
                </a:cubicBezTo>
                <a:cubicBezTo>
                  <a:pt x="3732112" y="1141443"/>
                  <a:pt x="3743567" y="1147909"/>
                  <a:pt x="3749860" y="1158808"/>
                </a:cubicBezTo>
                <a:cubicBezTo>
                  <a:pt x="3749860" y="1158808"/>
                  <a:pt x="3749860" y="1158808"/>
                  <a:pt x="3846980" y="1327024"/>
                </a:cubicBezTo>
                <a:cubicBezTo>
                  <a:pt x="3853063" y="1337561"/>
                  <a:pt x="3853144" y="1351077"/>
                  <a:pt x="3846670" y="1361598"/>
                </a:cubicBezTo>
                <a:cubicBezTo>
                  <a:pt x="3846670" y="1361598"/>
                  <a:pt x="3846670" y="1361598"/>
                  <a:pt x="3750182" y="1529691"/>
                </a:cubicBezTo>
                <a:cubicBezTo>
                  <a:pt x="3744279" y="1540366"/>
                  <a:pt x="3732695" y="1547054"/>
                  <a:pt x="3720499" y="1546828"/>
                </a:cubicBezTo>
                <a:cubicBezTo>
                  <a:pt x="3720499" y="1546828"/>
                  <a:pt x="3720499" y="1546828"/>
                  <a:pt x="3526682" y="1546343"/>
                </a:cubicBezTo>
                <a:cubicBezTo>
                  <a:pt x="3514334" y="1546689"/>
                  <a:pt x="3502669" y="1539861"/>
                  <a:pt x="3496586" y="1529324"/>
                </a:cubicBezTo>
                <a:cubicBezTo>
                  <a:pt x="3496586" y="1529324"/>
                  <a:pt x="3496586" y="1529324"/>
                  <a:pt x="3399466" y="1361108"/>
                </a:cubicBezTo>
                <a:cubicBezTo>
                  <a:pt x="3393173" y="1350208"/>
                  <a:pt x="3393302" y="1337055"/>
                  <a:pt x="3399566" y="1326172"/>
                </a:cubicBezTo>
                <a:cubicBezTo>
                  <a:pt x="3399566" y="1326172"/>
                  <a:pt x="3399566" y="1326172"/>
                  <a:pt x="3496264" y="1158441"/>
                </a:cubicBezTo>
                <a:cubicBezTo>
                  <a:pt x="3502167" y="1147767"/>
                  <a:pt x="3513750" y="1141079"/>
                  <a:pt x="3525946" y="1141304"/>
                </a:cubicBezTo>
                <a:close/>
                <a:moveTo>
                  <a:pt x="3955878" y="173494"/>
                </a:moveTo>
                <a:cubicBezTo>
                  <a:pt x="3955878" y="173494"/>
                  <a:pt x="3955878" y="173494"/>
                  <a:pt x="4500068" y="173838"/>
                </a:cubicBezTo>
                <a:cubicBezTo>
                  <a:pt x="4535365" y="173884"/>
                  <a:pt x="4567564" y="192057"/>
                  <a:pt x="4585252" y="222694"/>
                </a:cubicBezTo>
                <a:cubicBezTo>
                  <a:pt x="4585252" y="222694"/>
                  <a:pt x="4585252" y="222694"/>
                  <a:pt x="4858234" y="695514"/>
                </a:cubicBezTo>
                <a:cubicBezTo>
                  <a:pt x="4875332" y="725128"/>
                  <a:pt x="4875562" y="763121"/>
                  <a:pt x="4857363" y="792690"/>
                </a:cubicBezTo>
                <a:cubicBezTo>
                  <a:pt x="4857363" y="792690"/>
                  <a:pt x="4857363" y="792690"/>
                  <a:pt x="4586156" y="1265167"/>
                </a:cubicBezTo>
                <a:cubicBezTo>
                  <a:pt x="4569564" y="1295169"/>
                  <a:pt x="4537006" y="1313967"/>
                  <a:pt x="4502727" y="1313334"/>
                </a:cubicBezTo>
                <a:cubicBezTo>
                  <a:pt x="4502727" y="1313334"/>
                  <a:pt x="4502727" y="1313334"/>
                  <a:pt x="3957947" y="1311968"/>
                </a:cubicBezTo>
                <a:cubicBezTo>
                  <a:pt x="3923239" y="1312944"/>
                  <a:pt x="3890452" y="1293749"/>
                  <a:pt x="3873354" y="1264134"/>
                </a:cubicBezTo>
                <a:cubicBezTo>
                  <a:pt x="3873354" y="1264134"/>
                  <a:pt x="3873354" y="1264134"/>
                  <a:pt x="3600372" y="791315"/>
                </a:cubicBezTo>
                <a:cubicBezTo>
                  <a:pt x="3582684" y="760678"/>
                  <a:pt x="3583043" y="723707"/>
                  <a:pt x="3600653" y="693116"/>
                </a:cubicBezTo>
                <a:cubicBezTo>
                  <a:pt x="3600653" y="693116"/>
                  <a:pt x="3600653" y="693116"/>
                  <a:pt x="3872449" y="221662"/>
                </a:cubicBezTo>
                <a:cubicBezTo>
                  <a:pt x="3889041" y="191658"/>
                  <a:pt x="3921599" y="172861"/>
                  <a:pt x="3955878" y="173494"/>
                </a:cubicBezTo>
                <a:close/>
                <a:moveTo>
                  <a:pt x="3852283" y="0"/>
                </a:moveTo>
                <a:lnTo>
                  <a:pt x="6130031" y="0"/>
                </a:lnTo>
                <a:lnTo>
                  <a:pt x="6102465" y="36730"/>
                </a:lnTo>
                <a:cubicBezTo>
                  <a:pt x="6044520" y="95168"/>
                  <a:pt x="5963814" y="129272"/>
                  <a:pt x="5879948" y="127724"/>
                </a:cubicBezTo>
                <a:cubicBezTo>
                  <a:pt x="5879948" y="127724"/>
                  <a:pt x="5879948" y="127724"/>
                  <a:pt x="4102884" y="123270"/>
                </a:cubicBezTo>
                <a:cubicBezTo>
                  <a:pt x="4017972" y="125657"/>
                  <a:pt x="3936583" y="91034"/>
                  <a:pt x="3877665" y="32818"/>
                </a:cubicBezTo>
                <a:close/>
                <a:moveTo>
                  <a:pt x="0" y="0"/>
                </a:moveTo>
                <a:lnTo>
                  <a:pt x="3781476" y="0"/>
                </a:lnTo>
                <a:lnTo>
                  <a:pt x="3800985" y="47617"/>
                </a:lnTo>
                <a:cubicBezTo>
                  <a:pt x="3821943" y="127749"/>
                  <a:pt x="3811234" y="215546"/>
                  <a:pt x="3766711" y="287889"/>
                </a:cubicBezTo>
                <a:cubicBezTo>
                  <a:pt x="3766711" y="287889"/>
                  <a:pt x="3766711" y="287889"/>
                  <a:pt x="2882037" y="1829098"/>
                </a:cubicBezTo>
                <a:cubicBezTo>
                  <a:pt x="2827913" y="1926970"/>
                  <a:pt x="2721708" y="1988287"/>
                  <a:pt x="2609888" y="1986223"/>
                </a:cubicBezTo>
                <a:cubicBezTo>
                  <a:pt x="2609888" y="1986223"/>
                  <a:pt x="2609888" y="1986223"/>
                  <a:pt x="832823" y="1981768"/>
                </a:cubicBezTo>
                <a:cubicBezTo>
                  <a:pt x="719607" y="1984952"/>
                  <a:pt x="612654" y="1922338"/>
                  <a:pt x="556879" y="1825733"/>
                </a:cubicBezTo>
                <a:cubicBezTo>
                  <a:pt x="556879" y="1825733"/>
                  <a:pt x="556879" y="1825733"/>
                  <a:pt x="79254" y="998462"/>
                </a:cubicBezTo>
                <a:lnTo>
                  <a:pt x="0" y="861190"/>
                </a:lnTo>
                <a:close/>
              </a:path>
            </a:pathLst>
          </a:custGeom>
          <a:solidFill>
            <a:schemeClr val="bg1">
              <a:lumMod val="95000"/>
            </a:schemeClr>
          </a:solidFill>
        </p:spPr>
        <p:txBody>
          <a:bodyPr wrap="square" tIns="864000" rtlCol="1">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الصورة أو سحبها وإفلاتها</a:t>
            </a:r>
          </a:p>
        </p:txBody>
      </p:sp>
      <p:sp>
        <p:nvSpPr>
          <p:cNvPr id="2" name="العنوان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3866117" y="1816509"/>
            <a:ext cx="4459766" cy="3146839"/>
          </a:xfrm>
          <a:prstGeom prst="roundRect">
            <a:avLst>
              <a:gd name="adj" fmla="val 2139"/>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288000" rIns="180000" bIns="180000" rtlCol="1" anchor="t"/>
          <a:lstStyle>
            <a:lvl1pPr algn="r" rtl="1">
              <a:lnSpc>
                <a:spcPts val="4000"/>
              </a:lnSpc>
              <a:defRPr sz="5000" b="1" spc="-300">
                <a:solidFill>
                  <a:schemeClr val="bg1">
                    <a:lumMod val="95000"/>
                  </a:schemeClr>
                </a:solidFill>
              </a:defRPr>
            </a:lvl1pPr>
          </a:lstStyle>
          <a:p>
            <a:pPr rtl="1"/>
            <a:r>
              <a:rPr lang="ar-SA" dirty="0"/>
              <a:t>انقر لتحرير عنوان شريحة الفاصل</a:t>
            </a:r>
          </a:p>
        </p:txBody>
      </p:sp>
      <p:sp>
        <p:nvSpPr>
          <p:cNvPr id="3" name="عنوان فرعي 2">
            <a:extLst>
              <a:ext uri="{FF2B5EF4-FFF2-40B4-BE49-F238E27FC236}">
                <a16:creationId xmlns:a16="http://schemas.microsoft.com/office/drawing/2014/main" id="{C9980B88-3F4A-4688-9ED0-17EF37E62D93}"/>
              </a:ext>
            </a:extLst>
          </p:cNvPr>
          <p:cNvSpPr>
            <a:spLocks noGrp="1"/>
          </p:cNvSpPr>
          <p:nvPr>
            <p:ph type="subTitle" idx="1"/>
          </p:nvPr>
        </p:nvSpPr>
        <p:spPr>
          <a:xfrm>
            <a:off x="4048124" y="3795246"/>
            <a:ext cx="4000500" cy="997905"/>
          </a:xfrm>
          <a:noFill/>
        </p:spPr>
        <p:txBody>
          <a:bodyPr lIns="0" tIns="0" rIns="0" bIns="0" rtlCol="1"/>
          <a:lstStyle>
            <a:lvl1pPr marL="0" indent="0" algn="r" rtl="1">
              <a:buNone/>
              <a:defRPr sz="2100">
                <a:solidFill>
                  <a:schemeClr val="bg1">
                    <a:lumMod val="95000"/>
                  </a:schemeClr>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a:t>انقر لتحرير نمط العنوان الثانوي الرئيسي</a:t>
            </a:r>
            <a:endParaRPr lang="ar-SA" dirty="0"/>
          </a:p>
        </p:txBody>
      </p:sp>
      <p:sp>
        <p:nvSpPr>
          <p:cNvPr id="4" name="عنصر نائب للتذييل 3">
            <a:extLst>
              <a:ext uri="{FF2B5EF4-FFF2-40B4-BE49-F238E27FC236}">
                <a16:creationId xmlns:a16="http://schemas.microsoft.com/office/drawing/2014/main" id="{734B1E83-6080-4D35-A216-8E5C399023B2}"/>
              </a:ext>
            </a:extLst>
          </p:cNvPr>
          <p:cNvSpPr>
            <a:spLocks noGrp="1"/>
          </p:cNvSpPr>
          <p:nvPr>
            <p:ph type="ftr" sz="quarter" idx="11"/>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0DE95353-8EE1-49C9-ADAC-E76BD49D222D}"/>
              </a:ext>
            </a:extLst>
          </p:cNvPr>
          <p:cNvSpPr>
            <a:spLocks noGrp="1"/>
          </p:cNvSpPr>
          <p:nvPr>
            <p:ph type="sldNum" sz="quarter" idx="12"/>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62273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صورة المحتوى 1">
    <p:spTree>
      <p:nvGrpSpPr>
        <p:cNvPr id="1" name=""/>
        <p:cNvGrpSpPr/>
        <p:nvPr/>
      </p:nvGrpSpPr>
      <p:grpSpPr>
        <a:xfrm>
          <a:off x="0" y="0"/>
          <a:ext cx="0" cy="0"/>
          <a:chOff x="0" y="0"/>
          <a:chExt cx="0" cy="0"/>
        </a:xfrm>
      </p:grpSpPr>
      <p:sp>
        <p:nvSpPr>
          <p:cNvPr id="11" name="عنصر نائب للصورة 10">
            <a:extLst>
              <a:ext uri="{FF2B5EF4-FFF2-40B4-BE49-F238E27FC236}">
                <a16:creationId xmlns:a16="http://schemas.microsoft.com/office/drawing/2014/main" id="{A7D77123-FDC4-48FD-9EFB-8A84F6069060}"/>
              </a:ext>
            </a:extLst>
          </p:cNvPr>
          <p:cNvSpPr>
            <a:spLocks noGrp="1"/>
          </p:cNvSpPr>
          <p:nvPr>
            <p:ph type="pic" sz="quarter" idx="14" hasCustomPrompt="1"/>
          </p:nvPr>
        </p:nvSpPr>
        <p:spPr>
          <a:xfrm>
            <a:off x="6481149" y="1684742"/>
            <a:ext cx="4904790" cy="433376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0505ED12-A431-4761-87A4-F05164BE0221}"/>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135010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صورة المحتوى 2">
    <p:spTree>
      <p:nvGrpSpPr>
        <p:cNvPr id="1" name=""/>
        <p:cNvGrpSpPr/>
        <p:nvPr/>
      </p:nvGrpSpPr>
      <p:grpSpPr>
        <a:xfrm>
          <a:off x="0" y="0"/>
          <a:ext cx="0" cy="0"/>
          <a:chOff x="0" y="0"/>
          <a:chExt cx="0" cy="0"/>
        </a:xfrm>
      </p:grpSpPr>
      <p:sp>
        <p:nvSpPr>
          <p:cNvPr id="13" name="عنصر نائب للصورة 12">
            <a:extLst>
              <a:ext uri="{FF2B5EF4-FFF2-40B4-BE49-F238E27FC236}">
                <a16:creationId xmlns:a16="http://schemas.microsoft.com/office/drawing/2014/main" id="{C64B33BB-8F3A-42CE-BBDA-D08AA3266737}"/>
              </a:ext>
            </a:extLst>
          </p:cNvPr>
          <p:cNvSpPr>
            <a:spLocks noGrp="1"/>
          </p:cNvSpPr>
          <p:nvPr>
            <p:ph type="pic" sz="quarter" idx="36" hasCustomPrompt="1"/>
          </p:nvPr>
        </p:nvSpPr>
        <p:spPr>
          <a:xfrm>
            <a:off x="6282692" y="432000"/>
            <a:ext cx="5511800" cy="5760000"/>
          </a:xfrm>
          <a:custGeom>
            <a:avLst/>
            <a:gdLst>
              <a:gd name="connsiteX0" fmla="*/ 193823 w 5511800"/>
              <a:gd name="connsiteY0" fmla="*/ 0 h 5760000"/>
              <a:gd name="connsiteX1" fmla="*/ 5511800 w 5511800"/>
              <a:gd name="connsiteY1" fmla="*/ 0 h 5760000"/>
              <a:gd name="connsiteX2" fmla="*/ 5511800 w 5511800"/>
              <a:gd name="connsiteY2" fmla="*/ 5760000 h 5760000"/>
              <a:gd name="connsiteX3" fmla="*/ 193823 w 5511800"/>
              <a:gd name="connsiteY3" fmla="*/ 5760000 h 5760000"/>
              <a:gd name="connsiteX4" fmla="*/ 3937 w 5511800"/>
              <a:gd name="connsiteY4" fmla="*/ 5605239 h 5760000"/>
              <a:gd name="connsiteX5" fmla="*/ 0 w 5511800"/>
              <a:gd name="connsiteY5" fmla="*/ 5566186 h 5760000"/>
              <a:gd name="connsiteX6" fmla="*/ 0 w 5511800"/>
              <a:gd name="connsiteY6" fmla="*/ 193814 h 5760000"/>
              <a:gd name="connsiteX7" fmla="*/ 3937 w 5511800"/>
              <a:gd name="connsiteY7" fmla="*/ 154762 h 5760000"/>
              <a:gd name="connsiteX8" fmla="*/ 193823 w 5511800"/>
              <a:gd name="connsiteY8" fmla="*/ 0 h 57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11800" h="5760000">
                <a:moveTo>
                  <a:pt x="193823" y="0"/>
                </a:moveTo>
                <a:lnTo>
                  <a:pt x="5511800" y="0"/>
                </a:lnTo>
                <a:lnTo>
                  <a:pt x="5511800" y="5760000"/>
                </a:lnTo>
                <a:lnTo>
                  <a:pt x="193823" y="5760000"/>
                </a:lnTo>
                <a:cubicBezTo>
                  <a:pt x="100158" y="5760000"/>
                  <a:pt x="22011" y="5693561"/>
                  <a:pt x="3937" y="5605239"/>
                </a:cubicBezTo>
                <a:lnTo>
                  <a:pt x="0" y="5566186"/>
                </a:lnTo>
                <a:lnTo>
                  <a:pt x="0" y="193814"/>
                </a:lnTo>
                <a:lnTo>
                  <a:pt x="3937" y="154762"/>
                </a:lnTo>
                <a:cubicBezTo>
                  <a:pt x="22011" y="66440"/>
                  <a:pt x="100158" y="0"/>
                  <a:pt x="193823" y="0"/>
                </a:cubicBezTo>
                <a:close/>
              </a:path>
            </a:pathLst>
          </a:custGeom>
        </p:spPr>
        <p:txBody>
          <a:bodyPr wrap="square" tIns="0"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الصورة أو سحبها وإفلاتها</a:t>
            </a:r>
          </a:p>
        </p:txBody>
      </p:sp>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0505ED12-A431-4761-87A4-F05164BE0221}"/>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1416292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صورة المحتوى 3">
    <p:spTree>
      <p:nvGrpSpPr>
        <p:cNvPr id="1" name=""/>
        <p:cNvGrpSpPr/>
        <p:nvPr/>
      </p:nvGrpSpPr>
      <p:grpSpPr>
        <a:xfrm>
          <a:off x="0" y="0"/>
          <a:ext cx="0" cy="0"/>
          <a:chOff x="0" y="0"/>
          <a:chExt cx="0" cy="0"/>
        </a:xfrm>
      </p:grpSpPr>
      <p:sp>
        <p:nvSpPr>
          <p:cNvPr id="11" name="عنصر نائب للصورة 10">
            <a:extLst>
              <a:ext uri="{FF2B5EF4-FFF2-40B4-BE49-F238E27FC236}">
                <a16:creationId xmlns:a16="http://schemas.microsoft.com/office/drawing/2014/main" id="{A7D77123-FDC4-48FD-9EFB-8A84F6069060}"/>
              </a:ext>
            </a:extLst>
          </p:cNvPr>
          <p:cNvSpPr>
            <a:spLocks noGrp="1"/>
          </p:cNvSpPr>
          <p:nvPr>
            <p:ph type="pic" sz="quarter" idx="14" hasCustomPrompt="1"/>
          </p:nvPr>
        </p:nvSpPr>
        <p:spPr>
          <a:xfrm>
            <a:off x="6812170" y="2376298"/>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2" name="العنوان 1">
            <a:extLst>
              <a:ext uri="{FF2B5EF4-FFF2-40B4-BE49-F238E27FC236}">
                <a16:creationId xmlns:a16="http://schemas.microsoft.com/office/drawing/2014/main" id="{40EE479C-D1F6-4BAC-80D2-90EF74E3261A}"/>
              </a:ext>
            </a:extLst>
          </p:cNvPr>
          <p:cNvSpPr>
            <a:spLocks noGrp="1"/>
          </p:cNvSpPr>
          <p:nvPr>
            <p:ph type="title" hasCustomPrompt="1"/>
          </p:nvPr>
        </p:nvSpPr>
        <p:spPr>
          <a:xfrm>
            <a:off x="432000" y="432000"/>
            <a:ext cx="5472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10" name="عنوان فرعي 2">
            <a:extLst>
              <a:ext uri="{FF2B5EF4-FFF2-40B4-BE49-F238E27FC236}">
                <a16:creationId xmlns:a16="http://schemas.microsoft.com/office/drawing/2014/main" id="{3FAEED1D-0E66-4F74-9455-675F5CB7EAD4}"/>
              </a:ext>
            </a:extLst>
          </p:cNvPr>
          <p:cNvSpPr>
            <a:spLocks noGrp="1"/>
          </p:cNvSpPr>
          <p:nvPr>
            <p:ph type="body" sz="quarter" idx="32" hasCustomPrompt="1"/>
          </p:nvPr>
        </p:nvSpPr>
        <p:spPr>
          <a:xfrm>
            <a:off x="431801" y="1008000"/>
            <a:ext cx="5472000"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عنصر نائب للمحتوى 2">
            <a:extLst>
              <a:ext uri="{FF2B5EF4-FFF2-40B4-BE49-F238E27FC236}">
                <a16:creationId xmlns:a16="http://schemas.microsoft.com/office/drawing/2014/main" id="{A22238F2-C6EC-476F-8371-119AECBA5622}"/>
              </a:ext>
            </a:extLst>
          </p:cNvPr>
          <p:cNvSpPr>
            <a:spLocks noGrp="1"/>
          </p:cNvSpPr>
          <p:nvPr>
            <p:ph sz="half" idx="1"/>
          </p:nvPr>
        </p:nvSpPr>
        <p:spPr>
          <a:xfrm>
            <a:off x="432000" y="1511566"/>
            <a:ext cx="5472000" cy="4680434"/>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rtl="1"/>
            <a:r>
              <a:rPr lang="ar-SA" dirty="0"/>
              <a:t>إضافة تذييل</a:t>
            </a:r>
          </a:p>
        </p:txBody>
      </p:sp>
      <p:sp>
        <p:nvSpPr>
          <p:cNvPr id="5" name="عنصر نائب لرقم الشريحة 4">
            <a:extLst>
              <a:ext uri="{FF2B5EF4-FFF2-40B4-BE49-F238E27FC236}">
                <a16:creationId xmlns:a16="http://schemas.microsoft.com/office/drawing/2014/main" id="{0505ED12-A431-4761-87A4-F05164BE0221}"/>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
        <p:nvSpPr>
          <p:cNvPr id="8" name="عنصر نائب للصورة 7">
            <a:extLst>
              <a:ext uri="{FF2B5EF4-FFF2-40B4-BE49-F238E27FC236}">
                <a16:creationId xmlns:a16="http://schemas.microsoft.com/office/drawing/2014/main" id="{01317B12-44C8-4227-9EB8-973D2226E63F}"/>
              </a:ext>
            </a:extLst>
          </p:cNvPr>
          <p:cNvSpPr>
            <a:spLocks noGrp="1"/>
          </p:cNvSpPr>
          <p:nvPr>
            <p:ph type="pic" sz="quarter" idx="34" hasCustomPrompt="1"/>
          </p:nvPr>
        </p:nvSpPr>
        <p:spPr>
          <a:xfrm>
            <a:off x="8812420" y="1176148"/>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9" name="عنصر نائب للصورة 8">
            <a:extLst>
              <a:ext uri="{FF2B5EF4-FFF2-40B4-BE49-F238E27FC236}">
                <a16:creationId xmlns:a16="http://schemas.microsoft.com/office/drawing/2014/main" id="{1AD2255F-36DA-4BDE-B54D-F94F14B68B6C}"/>
              </a:ext>
            </a:extLst>
          </p:cNvPr>
          <p:cNvSpPr>
            <a:spLocks noGrp="1"/>
          </p:cNvSpPr>
          <p:nvPr>
            <p:ph type="pic" sz="quarter" idx="35" hasCustomPrompt="1"/>
          </p:nvPr>
        </p:nvSpPr>
        <p:spPr>
          <a:xfrm>
            <a:off x="8812419" y="3552739"/>
            <a:ext cx="2405261" cy="2125239"/>
          </a:xfrm>
          <a:custGeom>
            <a:avLst/>
            <a:gdLst>
              <a:gd name="connsiteX0" fmla="*/ 1412122 w 4904790"/>
              <a:gd name="connsiteY0" fmla="*/ 0 h 4333769"/>
              <a:gd name="connsiteX1" fmla="*/ 3492669 w 4904790"/>
              <a:gd name="connsiteY1" fmla="*/ 0 h 4333769"/>
              <a:gd name="connsiteX2" fmla="*/ 3811717 w 4904790"/>
              <a:gd name="connsiteY2" fmla="*/ 188036 h 4333769"/>
              <a:gd name="connsiteX3" fmla="*/ 4854237 w 4904790"/>
              <a:gd name="connsiteY3" fmla="*/ 1983326 h 4333769"/>
              <a:gd name="connsiteX4" fmla="*/ 4854237 w 4904790"/>
              <a:gd name="connsiteY4" fmla="*/ 2350443 h 4333769"/>
              <a:gd name="connsiteX5" fmla="*/ 3811717 w 4904790"/>
              <a:gd name="connsiteY5" fmla="*/ 4145734 h 4333769"/>
              <a:gd name="connsiteX6" fmla="*/ 3492669 w 4904790"/>
              <a:gd name="connsiteY6" fmla="*/ 4333769 h 4333769"/>
              <a:gd name="connsiteX7" fmla="*/ 1412122 w 4904790"/>
              <a:gd name="connsiteY7" fmla="*/ 4333769 h 4333769"/>
              <a:gd name="connsiteX8" fmla="*/ 1088581 w 4904790"/>
              <a:gd name="connsiteY8" fmla="*/ 4145734 h 4333769"/>
              <a:gd name="connsiteX9" fmla="*/ 50554 w 4904790"/>
              <a:gd name="connsiteY9" fmla="*/ 2350443 h 4333769"/>
              <a:gd name="connsiteX10" fmla="*/ 50554 w 4904790"/>
              <a:gd name="connsiteY10" fmla="*/ 1983326 h 4333769"/>
              <a:gd name="connsiteX11" fmla="*/ 1088581 w 4904790"/>
              <a:gd name="connsiteY11" fmla="*/ 188036 h 4333769"/>
              <a:gd name="connsiteX12" fmla="*/ 1412122 w 4904790"/>
              <a:gd name="connsiteY12" fmla="*/ 0 h 433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04790" h="4333769">
                <a:moveTo>
                  <a:pt x="1412122" y="0"/>
                </a:moveTo>
                <a:cubicBezTo>
                  <a:pt x="1412122" y="0"/>
                  <a:pt x="1412122" y="0"/>
                  <a:pt x="3492669" y="0"/>
                </a:cubicBezTo>
                <a:cubicBezTo>
                  <a:pt x="3622985" y="0"/>
                  <a:pt x="3748806" y="71633"/>
                  <a:pt x="3811717" y="188036"/>
                </a:cubicBezTo>
                <a:cubicBezTo>
                  <a:pt x="3811717" y="188036"/>
                  <a:pt x="3811717" y="188036"/>
                  <a:pt x="4854237" y="1983326"/>
                </a:cubicBezTo>
                <a:cubicBezTo>
                  <a:pt x="4921642" y="2095252"/>
                  <a:pt x="4921642" y="2238517"/>
                  <a:pt x="4854237" y="2350443"/>
                </a:cubicBezTo>
                <a:cubicBezTo>
                  <a:pt x="4854237" y="2350443"/>
                  <a:pt x="4854237" y="2350443"/>
                  <a:pt x="3811717" y="4145734"/>
                </a:cubicBezTo>
                <a:cubicBezTo>
                  <a:pt x="3748806" y="4262137"/>
                  <a:pt x="3622985" y="4333769"/>
                  <a:pt x="3492669" y="4333769"/>
                </a:cubicBezTo>
                <a:cubicBezTo>
                  <a:pt x="3492669" y="4333769"/>
                  <a:pt x="3492669" y="4333769"/>
                  <a:pt x="1412122" y="4333769"/>
                </a:cubicBezTo>
                <a:cubicBezTo>
                  <a:pt x="1277313" y="4333769"/>
                  <a:pt x="1155985" y="4262137"/>
                  <a:pt x="1088581" y="4145734"/>
                </a:cubicBezTo>
                <a:cubicBezTo>
                  <a:pt x="1088581" y="4145734"/>
                  <a:pt x="1088581" y="4145734"/>
                  <a:pt x="50554" y="2350443"/>
                </a:cubicBezTo>
                <a:cubicBezTo>
                  <a:pt x="-16851" y="2238517"/>
                  <a:pt x="-16851" y="2095252"/>
                  <a:pt x="50554" y="1983326"/>
                </a:cubicBezTo>
                <a:cubicBezTo>
                  <a:pt x="50554" y="1983326"/>
                  <a:pt x="50554" y="1983326"/>
                  <a:pt x="1088581" y="188036"/>
                </a:cubicBezTo>
                <a:cubicBezTo>
                  <a:pt x="1155985" y="71633"/>
                  <a:pt x="1277313" y="0"/>
                  <a:pt x="1412122" y="0"/>
                </a:cubicBezTo>
                <a:close/>
              </a:path>
            </a:pathLst>
          </a:custGeom>
          <a:solidFill>
            <a:schemeClr val="bg1">
              <a:lumMod val="95000"/>
            </a:schemeClr>
          </a:solidFill>
        </p:spPr>
        <p:txBody>
          <a:bodyPr wrap="square" rtlCol="1" anchor="ctr">
            <a:noAutofit/>
          </a:bodyP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Tree>
    <p:extLst>
      <p:ext uri="{BB962C8B-B14F-4D97-AF65-F5344CB8AC3E}">
        <p14:creationId xmlns:p14="http://schemas.microsoft.com/office/powerpoint/2010/main" val="2829556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مقارنة">
    <p:spTree>
      <p:nvGrpSpPr>
        <p:cNvPr id="1" name=""/>
        <p:cNvGrpSpPr/>
        <p:nvPr/>
      </p:nvGrpSpPr>
      <p:grpSpPr>
        <a:xfrm>
          <a:off x="0" y="0"/>
          <a:ext cx="0" cy="0"/>
          <a:chOff x="0" y="0"/>
          <a:chExt cx="0" cy="0"/>
        </a:xfrm>
      </p:grpSpPr>
      <p:sp>
        <p:nvSpPr>
          <p:cNvPr id="10" name="شكل حر 5">
            <a:extLst>
              <a:ext uri="{FF2B5EF4-FFF2-40B4-BE49-F238E27FC236}">
                <a16:creationId xmlns:a16="http://schemas.microsoft.com/office/drawing/2014/main" id="{CD92D281-07CD-478F-9BF5-BA7D43439A3D}"/>
              </a:ext>
            </a:extLst>
          </p:cNvPr>
          <p:cNvSpPr>
            <a:spLocks noChangeAspect="1"/>
          </p:cNvSpPr>
          <p:nvPr userDrawn="1"/>
        </p:nvSpPr>
        <p:spPr bwMode="auto">
          <a:xfrm>
            <a:off x="10469414" y="5530292"/>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11" name="شكل حر 5">
            <a:extLst>
              <a:ext uri="{FF2B5EF4-FFF2-40B4-BE49-F238E27FC236}">
                <a16:creationId xmlns:a16="http://schemas.microsoft.com/office/drawing/2014/main" id="{B2C53265-8805-42B3-82B4-151EFBC42731}"/>
              </a:ext>
            </a:extLst>
          </p:cNvPr>
          <p:cNvSpPr>
            <a:spLocks noChangeAspect="1"/>
          </p:cNvSpPr>
          <p:nvPr userDrawn="1"/>
        </p:nvSpPr>
        <p:spPr bwMode="auto">
          <a:xfrm flipH="1">
            <a:off x="1632089" y="1312995"/>
            <a:ext cx="1103873" cy="968702"/>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accent1"/>
          </a:solidFill>
          <a:ln w="63500" cap="flat">
            <a:no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13" name="شكل حر 5">
            <a:extLst>
              <a:ext uri="{FF2B5EF4-FFF2-40B4-BE49-F238E27FC236}">
                <a16:creationId xmlns:a16="http://schemas.microsoft.com/office/drawing/2014/main" id="{D0111EB4-98AF-4EB7-878B-31FD32A95141}"/>
              </a:ext>
            </a:extLst>
          </p:cNvPr>
          <p:cNvSpPr>
            <a:spLocks noChangeAspect="1"/>
          </p:cNvSpPr>
          <p:nvPr userDrawn="1"/>
        </p:nvSpPr>
        <p:spPr bwMode="auto">
          <a:xfrm flipH="1">
            <a:off x="615047" y="300388"/>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solid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14" name="شكل حر 5">
            <a:extLst>
              <a:ext uri="{FF2B5EF4-FFF2-40B4-BE49-F238E27FC236}">
                <a16:creationId xmlns:a16="http://schemas.microsoft.com/office/drawing/2014/main" id="{33809002-30A9-49C0-BE36-B14DD1E4D872}"/>
              </a:ext>
            </a:extLst>
          </p:cNvPr>
          <p:cNvSpPr>
            <a:spLocks noChangeAspect="1"/>
          </p:cNvSpPr>
          <p:nvPr userDrawn="1"/>
        </p:nvSpPr>
        <p:spPr bwMode="auto">
          <a:xfrm>
            <a:off x="10053415" y="5304339"/>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15" name="شكل حر 5">
            <a:extLst>
              <a:ext uri="{FF2B5EF4-FFF2-40B4-BE49-F238E27FC236}">
                <a16:creationId xmlns:a16="http://schemas.microsoft.com/office/drawing/2014/main" id="{FFD5C582-B212-4ADA-AB1B-0481AA39C3A9}"/>
              </a:ext>
            </a:extLst>
          </p:cNvPr>
          <p:cNvSpPr>
            <a:spLocks noChangeAspect="1"/>
          </p:cNvSpPr>
          <p:nvPr userDrawn="1"/>
        </p:nvSpPr>
        <p:spPr bwMode="auto">
          <a:xfrm>
            <a:off x="629477" y="354617"/>
            <a:ext cx="514965" cy="45190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bg1"/>
          </a:solidFill>
          <a:ln w="63500" cap="flat">
            <a:no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2" name="العنوان 1">
            <a:extLst>
              <a:ext uri="{FF2B5EF4-FFF2-40B4-BE49-F238E27FC236}">
                <a16:creationId xmlns:a16="http://schemas.microsoft.com/office/drawing/2014/main" id="{3F288DD7-6DAF-436D-B04A-EBCCAA36917C}"/>
              </a:ext>
            </a:extLst>
          </p:cNvPr>
          <p:cNvSpPr>
            <a:spLocks noGrp="1"/>
          </p:cNvSpPr>
          <p:nvPr>
            <p:ph type="title" hasCustomPrompt="1"/>
          </p:nvPr>
        </p:nvSpPr>
        <p:spPr>
          <a:xfrm>
            <a:off x="432000" y="432000"/>
            <a:ext cx="11340000" cy="432000"/>
          </a:xfrm>
        </p:spPr>
        <p:txBody>
          <a:bodyPr rtlCol="1"/>
          <a:lstStyle>
            <a:lvl1pPr algn="r" rtl="1">
              <a:defRPr>
                <a:solidFill>
                  <a:schemeClr val="tx1">
                    <a:lumMod val="75000"/>
                    <a:lumOff val="25000"/>
                  </a:schemeClr>
                </a:solidFill>
              </a:defRPr>
            </a:lvl1pPr>
          </a:lstStyle>
          <a:p>
            <a:pPr rtl="1"/>
            <a:r>
              <a:rPr lang="ar-SA" dirty="0"/>
              <a:t>انقر لتحرير عنوان الصفحة</a:t>
            </a:r>
          </a:p>
        </p:txBody>
      </p:sp>
      <p:sp>
        <p:nvSpPr>
          <p:cNvPr id="9" name="عنوان فرعي 2">
            <a:extLst>
              <a:ext uri="{FF2B5EF4-FFF2-40B4-BE49-F238E27FC236}">
                <a16:creationId xmlns:a16="http://schemas.microsoft.com/office/drawing/2014/main" id="{E4633398-8EC3-417B-BEA6-101D8F224678}"/>
              </a:ext>
            </a:extLst>
          </p:cNvPr>
          <p:cNvSpPr>
            <a:spLocks noGrp="1"/>
          </p:cNvSpPr>
          <p:nvPr>
            <p:ph type="body" sz="quarter" idx="32" hasCustomPrompt="1"/>
          </p:nvPr>
        </p:nvSpPr>
        <p:spPr>
          <a:xfrm>
            <a:off x="431800" y="1008000"/>
            <a:ext cx="11339513" cy="360000"/>
          </a:xfrm>
        </p:spPr>
        <p:txBody>
          <a:bodyPr rtlCol="1"/>
          <a:lstStyle>
            <a:lvl1pPr marL="0" indent="0" algn="r" rtl="1">
              <a:buNone/>
              <a:defRPr/>
            </a:lvl1pPr>
            <a:lvl2pPr marL="266700" indent="0" algn="r" rtl="1">
              <a:buNone/>
              <a:defRPr/>
            </a:lvl2pPr>
            <a:lvl3pPr marL="542925" indent="0" algn="r" rtl="1">
              <a:buNone/>
              <a:defRPr/>
            </a:lvl3pPr>
            <a:lvl4pPr marL="809625" indent="0" algn="r" rtl="1">
              <a:buNone/>
              <a:defRPr/>
            </a:lvl4pPr>
            <a:lvl5pPr marL="1076325" indent="0" algn="r" rtl="1">
              <a:buNone/>
              <a:defRPr/>
            </a:lvl5pPr>
          </a:lstStyle>
          <a:p>
            <a:pPr lvl="0" rtl="1"/>
            <a:r>
              <a:rPr lang="ar-SA" dirty="0"/>
              <a:t>العنوان الفرعي</a:t>
            </a:r>
          </a:p>
        </p:txBody>
      </p:sp>
      <p:sp>
        <p:nvSpPr>
          <p:cNvPr id="3" name="العنصر النائب الأيمن للمقارنة 1">
            <a:extLst>
              <a:ext uri="{FF2B5EF4-FFF2-40B4-BE49-F238E27FC236}">
                <a16:creationId xmlns:a16="http://schemas.microsoft.com/office/drawing/2014/main" id="{9322B50D-6A7D-41C6-BA57-613BC231DF36}"/>
              </a:ext>
            </a:extLst>
          </p:cNvPr>
          <p:cNvSpPr>
            <a:spLocks noGrp="1"/>
          </p:cNvSpPr>
          <p:nvPr>
            <p:ph type="body" idx="1"/>
          </p:nvPr>
        </p:nvSpPr>
        <p:spPr>
          <a:xfrm>
            <a:off x="432000" y="1515834"/>
            <a:ext cx="5472000" cy="360000"/>
          </a:xfrm>
        </p:spPr>
        <p:txBody>
          <a:bodyPr rtlCol="1" anchor="t"/>
          <a:lstStyle>
            <a:lvl1pPr marL="0" indent="0" algn="r" rtl="1">
              <a:buNone/>
              <a:defRPr sz="2400" b="1">
                <a:solidFill>
                  <a:schemeClr val="tx1">
                    <a:lumMod val="75000"/>
                    <a:lumOff val="25000"/>
                  </a:schemeClr>
                </a:solidFill>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a:t>انقر لتحرير أنماط النص الرئيسي</a:t>
            </a:r>
          </a:p>
        </p:txBody>
      </p:sp>
      <p:sp>
        <p:nvSpPr>
          <p:cNvPr id="4" name="عنصر نائب للمحتوى 2">
            <a:extLst>
              <a:ext uri="{FF2B5EF4-FFF2-40B4-BE49-F238E27FC236}">
                <a16:creationId xmlns:a16="http://schemas.microsoft.com/office/drawing/2014/main" id="{9FD584DA-F775-47B8-A1D7-6556AD5FCBD2}"/>
              </a:ext>
            </a:extLst>
          </p:cNvPr>
          <p:cNvSpPr>
            <a:spLocks noGrp="1"/>
          </p:cNvSpPr>
          <p:nvPr>
            <p:ph sz="half" idx="2"/>
          </p:nvPr>
        </p:nvSpPr>
        <p:spPr>
          <a:xfrm>
            <a:off x="432000" y="2023668"/>
            <a:ext cx="5472000" cy="4168332"/>
          </a:xfrm>
        </p:spPr>
        <p:txBody>
          <a:bodyPr rtlCol="1"/>
          <a:lstStyle>
            <a:lvl1pPr algn="r" rtl="1">
              <a:defRPr>
                <a:solidFill>
                  <a:schemeClr val="tx1">
                    <a:lumMod val="75000"/>
                    <a:lumOff val="25000"/>
                  </a:schemeClr>
                </a:solidFill>
              </a:defRPr>
            </a:lvl1pPr>
            <a:lvl2pPr algn="r" rtl="1">
              <a:defRPr>
                <a:solidFill>
                  <a:schemeClr val="tx1">
                    <a:lumMod val="75000"/>
                    <a:lumOff val="25000"/>
                  </a:schemeClr>
                </a:solidFill>
              </a:defRPr>
            </a:lvl2pPr>
            <a:lvl3pPr algn="r" rtl="1">
              <a:defRPr>
                <a:solidFill>
                  <a:schemeClr val="tx1">
                    <a:lumMod val="75000"/>
                    <a:lumOff val="25000"/>
                  </a:schemeClr>
                </a:solidFill>
              </a:defRPr>
            </a:lvl3pPr>
            <a:lvl4pPr algn="r" rtl="1">
              <a:defRPr>
                <a:solidFill>
                  <a:schemeClr val="tx1">
                    <a:lumMod val="75000"/>
                    <a:lumOff val="25000"/>
                  </a:schemeClr>
                </a:solidFill>
              </a:defRPr>
            </a:lvl4pPr>
            <a:lvl5pPr algn="r" rtl="1">
              <a:defRPr>
                <a:solidFill>
                  <a:schemeClr val="tx1">
                    <a:lumMod val="75000"/>
                    <a:lumOff val="25000"/>
                  </a:schemeClr>
                </a:solidFill>
              </a:defRPr>
            </a:lvl5pPr>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12" name="العنصر النائب الأيمن للمقارنة 2">
            <a:extLst>
              <a:ext uri="{FF2B5EF4-FFF2-40B4-BE49-F238E27FC236}">
                <a16:creationId xmlns:a16="http://schemas.microsoft.com/office/drawing/2014/main" id="{78A963F8-6F6E-440E-B3B3-DDE13C083A36}"/>
              </a:ext>
            </a:extLst>
          </p:cNvPr>
          <p:cNvSpPr>
            <a:spLocks noGrp="1"/>
          </p:cNvSpPr>
          <p:nvPr>
            <p:ph type="body" sz="quarter" idx="13"/>
          </p:nvPr>
        </p:nvSpPr>
        <p:spPr>
          <a:xfrm>
            <a:off x="6300000" y="1516359"/>
            <a:ext cx="5472000" cy="358775"/>
          </a:xfrm>
        </p:spPr>
        <p:txBody>
          <a:bodyPr rtlCol="1"/>
          <a:lstStyle>
            <a:lvl1pPr marL="0" indent="0" algn="r" rtl="1">
              <a:buNone/>
              <a:defRPr sz="2400" b="1"/>
            </a:lvl1pPr>
          </a:lstStyle>
          <a:p>
            <a:pPr lvl="0" rtl="1"/>
            <a:r>
              <a:rPr lang="ar-SA"/>
              <a:t>انقر لتحرير أنماط النص الرئيسي</a:t>
            </a:r>
          </a:p>
        </p:txBody>
      </p:sp>
      <p:sp>
        <p:nvSpPr>
          <p:cNvPr id="8" name="عنصر نائب للنص 4">
            <a:extLst>
              <a:ext uri="{FF2B5EF4-FFF2-40B4-BE49-F238E27FC236}">
                <a16:creationId xmlns:a16="http://schemas.microsoft.com/office/drawing/2014/main" id="{DF0A5256-B267-47DA-858A-0F3867CB6139}"/>
              </a:ext>
            </a:extLst>
          </p:cNvPr>
          <p:cNvSpPr>
            <a:spLocks noGrp="1"/>
          </p:cNvSpPr>
          <p:nvPr>
            <p:ph type="body" sz="quarter" idx="12"/>
          </p:nvPr>
        </p:nvSpPr>
        <p:spPr>
          <a:xfrm>
            <a:off x="6299887" y="2020359"/>
            <a:ext cx="5472113" cy="4170891"/>
          </a:xfrm>
        </p:spPr>
        <p:txBody>
          <a:bodyPr rtlCol="1"/>
          <a:lstStyle/>
          <a:p>
            <a:pPr lvl="0" rtl="1"/>
            <a:r>
              <a:rPr lang="ar-SA"/>
              <a:t>انقر لتحرير أنماط النص الرئيسي</a:t>
            </a:r>
          </a:p>
          <a:p>
            <a:pPr lvl="1" rtl="1"/>
            <a:r>
              <a:rPr lang="ar-SA"/>
              <a:t>المستوى الثاني</a:t>
            </a:r>
          </a:p>
          <a:p>
            <a:pPr lvl="2" rtl="1"/>
            <a:r>
              <a:rPr lang="ar-SA"/>
              <a:t>المستوى الثالث</a:t>
            </a:r>
          </a:p>
          <a:p>
            <a:pPr lvl="3" rtl="1"/>
            <a:r>
              <a:rPr lang="ar-SA"/>
              <a:t>المستوى الرابع</a:t>
            </a:r>
          </a:p>
          <a:p>
            <a:pPr lvl="4" rtl="1"/>
            <a:r>
              <a:rPr lang="ar-SA"/>
              <a:t>المستوى الخامس</a:t>
            </a:r>
            <a:endParaRPr lang="ar-SA" dirty="0"/>
          </a:p>
        </p:txBody>
      </p:sp>
      <p:sp>
        <p:nvSpPr>
          <p:cNvPr id="5" name="عنصر نائب للتذييل 4">
            <a:extLst>
              <a:ext uri="{FF2B5EF4-FFF2-40B4-BE49-F238E27FC236}">
                <a16:creationId xmlns:a16="http://schemas.microsoft.com/office/drawing/2014/main" id="{646B8F99-FAB0-4B33-87ED-9FF46D11A907}"/>
              </a:ext>
            </a:extLst>
          </p:cNvPr>
          <p:cNvSpPr>
            <a:spLocks noGrp="1"/>
          </p:cNvSpPr>
          <p:nvPr>
            <p:ph type="ftr" sz="quarter" idx="14"/>
          </p:nvPr>
        </p:nvSpPr>
        <p:spPr/>
        <p:txBody>
          <a:bodyPr rtlCol="1"/>
          <a:lstStyle/>
          <a:p>
            <a:pPr rtl="1"/>
            <a:r>
              <a:rPr lang="ar-SA" dirty="0"/>
              <a:t>إضافة تذييل</a:t>
            </a:r>
          </a:p>
        </p:txBody>
      </p:sp>
      <p:sp>
        <p:nvSpPr>
          <p:cNvPr id="6" name="عنصر نائب لرقم الشريحة 5">
            <a:extLst>
              <a:ext uri="{FF2B5EF4-FFF2-40B4-BE49-F238E27FC236}">
                <a16:creationId xmlns:a16="http://schemas.microsoft.com/office/drawing/2014/main" id="{18733E7E-50D2-4F6C-9DF2-CF4C98C4B847}"/>
              </a:ext>
            </a:extLst>
          </p:cNvPr>
          <p:cNvSpPr>
            <a:spLocks noGrp="1"/>
          </p:cNvSpPr>
          <p:nvPr>
            <p:ph type="sldNum" sz="quarter" idx="33"/>
          </p:nvPr>
        </p:nvSpPr>
        <p:spPr/>
        <p:txBody>
          <a:bodyPr rtlCol="1"/>
          <a:lstStyle/>
          <a:p>
            <a:pPr rtl="1"/>
            <a:fld id="{19B51A1E-902D-48AF-9020-955120F399B6}" type="slidenum">
              <a:rPr lang="ar-SA" smtClean="0"/>
              <a:pPr rtl="1"/>
              <a:t>‹#›</a:t>
            </a:fld>
            <a:endParaRPr lang="ar-SA" dirty="0"/>
          </a:p>
        </p:txBody>
      </p:sp>
    </p:spTree>
    <p:extLst>
      <p:ext uri="{BB962C8B-B14F-4D97-AF65-F5344CB8AC3E}">
        <p14:creationId xmlns:p14="http://schemas.microsoft.com/office/powerpoint/2010/main" val="2509955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صورة كبيرة">
    <p:spTree>
      <p:nvGrpSpPr>
        <p:cNvPr id="1" name=""/>
        <p:cNvGrpSpPr/>
        <p:nvPr/>
      </p:nvGrpSpPr>
      <p:grpSpPr>
        <a:xfrm>
          <a:off x="0" y="0"/>
          <a:ext cx="0" cy="0"/>
          <a:chOff x="0" y="0"/>
          <a:chExt cx="0" cy="0"/>
        </a:xfrm>
      </p:grpSpPr>
      <p:sp>
        <p:nvSpPr>
          <p:cNvPr id="7" name="عنصر نائب للصورة 6">
            <a:extLst>
              <a:ext uri="{FF2B5EF4-FFF2-40B4-BE49-F238E27FC236}">
                <a16:creationId xmlns:a16="http://schemas.microsoft.com/office/drawing/2014/main" id="{890ED7CE-A9D2-4D19-B978-56BFB74E657C}"/>
              </a:ext>
            </a:extLst>
          </p:cNvPr>
          <p:cNvSpPr>
            <a:spLocks noGrp="1"/>
          </p:cNvSpPr>
          <p:nvPr>
            <p:ph type="pic" sz="quarter" idx="14" hasCustomPrompt="1"/>
          </p:nvPr>
        </p:nvSpPr>
        <p:spPr>
          <a:xfrm>
            <a:off x="0" y="0"/>
            <a:ext cx="11771313" cy="6191250"/>
          </a:xfrm>
          <a:solidFill>
            <a:schemeClr val="bg1">
              <a:lumMod val="95000"/>
            </a:schemeClr>
          </a:solidFill>
        </p:spPr>
        <p:txBody>
          <a:bodyPr rtlCol="1" anchor="ctr"/>
          <a:lstStyle>
            <a:lvl1pPr marL="0" indent="0" algn="ctr" rtl="1">
              <a:buNone/>
              <a:defRPr sz="1200" i="1">
                <a:latin typeface="Tahoma" panose="020B0604030504040204" pitchFamily="34" charset="0"/>
                <a:cs typeface="Tahoma" panose="020B0604030504040204" pitchFamily="34" charset="0"/>
              </a:defRPr>
            </a:lvl1pPr>
          </a:lstStyle>
          <a:p>
            <a:pPr rtl="1"/>
            <a:r>
              <a:rPr lang="ar-SA" dirty="0"/>
              <a:t>قم بإدراج صورتك أو سحبها وإفلاتها</a:t>
            </a:r>
          </a:p>
        </p:txBody>
      </p:sp>
      <p:sp>
        <p:nvSpPr>
          <p:cNvPr id="4" name="عنصر نائب للتذييل 3">
            <a:extLst>
              <a:ext uri="{FF2B5EF4-FFF2-40B4-BE49-F238E27FC236}">
                <a16:creationId xmlns:a16="http://schemas.microsoft.com/office/drawing/2014/main" id="{57847F90-9DB6-4832-9EB7-393AADAE8B70}"/>
              </a:ext>
            </a:extLst>
          </p:cNvPr>
          <p:cNvSpPr>
            <a:spLocks noGrp="1"/>
          </p:cNvSpPr>
          <p:nvPr>
            <p:ph type="ftr" sz="quarter" idx="13"/>
          </p:nvPr>
        </p:nvSpPr>
        <p:spPr/>
        <p:txBody>
          <a:bodyPr rtlCol="1"/>
          <a:lstStyle/>
          <a:p>
            <a:pPr rtl="1"/>
            <a:r>
              <a:rPr lang="ar-SA" dirty="0"/>
              <a:t>إضافة تذييل</a:t>
            </a:r>
          </a:p>
        </p:txBody>
      </p:sp>
      <p:sp>
        <p:nvSpPr>
          <p:cNvPr id="2" name="عنصر نائب لرقم الشريحة 1">
            <a:extLst>
              <a:ext uri="{FF2B5EF4-FFF2-40B4-BE49-F238E27FC236}">
                <a16:creationId xmlns:a16="http://schemas.microsoft.com/office/drawing/2014/main" id="{8B3D119C-DBF5-4B4F-BE38-7BD7B5C8A5D0}"/>
              </a:ext>
            </a:extLst>
          </p:cNvPr>
          <p:cNvSpPr>
            <a:spLocks noGrp="1"/>
          </p:cNvSpPr>
          <p:nvPr>
            <p:ph type="sldNum" sz="quarter" idx="15"/>
          </p:nvPr>
        </p:nvSpPr>
        <p:spPr/>
        <p:txBody>
          <a:bodyPr rtlCol="1"/>
          <a:lstStyle/>
          <a:p>
            <a:pPr rtl="1"/>
            <a:fld id="{19B51A1E-902D-48AF-9020-955120F399B6}" type="slidenum">
              <a:rPr lang="ar-SA" smtClean="0"/>
              <a:pPr rtl="1"/>
              <a:t>‹#›</a:t>
            </a:fld>
            <a:endParaRPr lang="ar-SA" dirty="0"/>
          </a:p>
        </p:txBody>
      </p:sp>
      <p:sp>
        <p:nvSpPr>
          <p:cNvPr id="6" name="العنوان 1">
            <a:extLst>
              <a:ext uri="{FF2B5EF4-FFF2-40B4-BE49-F238E27FC236}">
                <a16:creationId xmlns:a16="http://schemas.microsoft.com/office/drawing/2014/main" id="{BBC3BEE7-44AC-45BC-B4E7-93E3454EB83C}"/>
              </a:ext>
            </a:extLst>
          </p:cNvPr>
          <p:cNvSpPr>
            <a:spLocks noGrp="1"/>
          </p:cNvSpPr>
          <p:nvPr>
            <p:ph type="ctrTitle" hasCustomPrompt="1"/>
          </p:nvPr>
        </p:nvSpPr>
        <p:spPr>
          <a:xfrm>
            <a:off x="420687" y="5066452"/>
            <a:ext cx="4459766" cy="539345"/>
          </a:xfrm>
          <a:prstGeom prst="roundRect">
            <a:avLst>
              <a:gd name="adj" fmla="val 10086"/>
            </a:avLst>
          </a:prstGeom>
          <a:gradFill>
            <a:gsLst>
              <a:gs pos="100000">
                <a:schemeClr val="tx1">
                  <a:lumMod val="95000"/>
                  <a:lumOff val="5000"/>
                </a:schemeClr>
              </a:gs>
              <a:gs pos="0">
                <a:schemeClr val="tx1">
                  <a:lumMod val="75000"/>
                  <a:lumOff val="25000"/>
                </a:schemeClr>
              </a:gs>
            </a:gsLst>
            <a:lin ang="10800000" scaled="0"/>
          </a:gradFill>
          <a:ln>
            <a:solidFill>
              <a:schemeClr val="bg1">
                <a:lumMod val="50000"/>
              </a:schemeClr>
            </a:solidFill>
          </a:ln>
        </p:spPr>
        <p:txBody>
          <a:bodyPr lIns="180000" tIns="108000" rIns="180000" bIns="0" rtlCol="1" anchor="t"/>
          <a:lstStyle>
            <a:lvl1pPr algn="r" rtl="1">
              <a:lnSpc>
                <a:spcPct val="100000"/>
              </a:lnSpc>
              <a:defRPr sz="1800" b="0" spc="0">
                <a:solidFill>
                  <a:schemeClr val="bg1">
                    <a:lumMod val="95000"/>
                  </a:schemeClr>
                </a:solidFill>
                <a:latin typeface="Tahoma" panose="020B0604030504040204" pitchFamily="34" charset="0"/>
              </a:defRPr>
            </a:lvl1pPr>
          </a:lstStyle>
          <a:p>
            <a:pPr rtl="1"/>
            <a:r>
              <a:rPr lang="ar-SA" dirty="0"/>
              <a:t>أدخل التسمية التوضيحية</a:t>
            </a:r>
          </a:p>
        </p:txBody>
      </p:sp>
    </p:spTree>
    <p:extLst>
      <p:ext uri="{BB962C8B-B14F-4D97-AF65-F5344CB8AC3E}">
        <p14:creationId xmlns:p14="http://schemas.microsoft.com/office/powerpoint/2010/main" val="198778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5000">
              <a:schemeClr val="accent1">
                <a:lumMod val="50000"/>
              </a:schemeClr>
            </a:gs>
            <a:gs pos="94000">
              <a:schemeClr val="bg1"/>
            </a:gs>
            <a:gs pos="77872">
              <a:schemeClr val="bg1">
                <a:lumMod val="95000"/>
              </a:schemeClr>
            </a:gs>
            <a:gs pos="66000">
              <a:schemeClr val="bg1"/>
            </a:gs>
          </a:gsLst>
          <a:lin ang="5400000" scaled="1"/>
          <a:tileRect/>
        </a:gradFill>
        <a:effectLst/>
      </p:bgPr>
    </p:bg>
    <p:spTree>
      <p:nvGrpSpPr>
        <p:cNvPr id="1" name=""/>
        <p:cNvGrpSpPr/>
        <p:nvPr/>
      </p:nvGrpSpPr>
      <p:grpSpPr>
        <a:xfrm>
          <a:off x="0" y="0"/>
          <a:ext cx="0" cy="0"/>
          <a:chOff x="0" y="0"/>
          <a:chExt cx="0" cy="0"/>
        </a:xfrm>
      </p:grpSpPr>
      <p:sp>
        <p:nvSpPr>
          <p:cNvPr id="7" name="مستطيل 6">
            <a:extLst>
              <a:ext uri="{FF2B5EF4-FFF2-40B4-BE49-F238E27FC236}">
                <a16:creationId xmlns:a16="http://schemas.microsoft.com/office/drawing/2014/main" id="{70E81F30-8FC8-4841-8404-4DC79218B945}"/>
              </a:ext>
            </a:extLst>
          </p:cNvPr>
          <p:cNvSpPr/>
          <p:nvPr/>
        </p:nvSpPr>
        <p:spPr>
          <a:xfrm>
            <a:off x="11793520" y="0"/>
            <a:ext cx="35276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25" name="مستطيل: زوايا مستديرة 24">
            <a:extLst>
              <a:ext uri="{FF2B5EF4-FFF2-40B4-BE49-F238E27FC236}">
                <a16:creationId xmlns:a16="http://schemas.microsoft.com/office/drawing/2014/main" id="{83D29F65-481C-4C80-BB65-121E5AED26B5}"/>
              </a:ext>
            </a:extLst>
          </p:cNvPr>
          <p:cNvSpPr/>
          <p:nvPr/>
        </p:nvSpPr>
        <p:spPr>
          <a:xfrm>
            <a:off x="11844618" y="6249961"/>
            <a:ext cx="230420" cy="460402"/>
          </a:xfrm>
          <a:prstGeom prst="roundRect">
            <a:avLst>
              <a:gd name="adj" fmla="val 7366"/>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9" name="مستطيل 8">
            <a:extLst>
              <a:ext uri="{FF2B5EF4-FFF2-40B4-BE49-F238E27FC236}">
                <a16:creationId xmlns:a16="http://schemas.microsoft.com/office/drawing/2014/main" id="{4BC39664-EB8B-4A32-915A-D4308F792772}"/>
              </a:ext>
            </a:extLst>
          </p:cNvPr>
          <p:cNvSpPr/>
          <p:nvPr/>
        </p:nvSpPr>
        <p:spPr>
          <a:xfrm rot="5400000">
            <a:off x="8740140" y="3406142"/>
            <a:ext cx="6857999"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15" name="مستطيل 14">
            <a:extLst>
              <a:ext uri="{FF2B5EF4-FFF2-40B4-BE49-F238E27FC236}">
                <a16:creationId xmlns:a16="http://schemas.microsoft.com/office/drawing/2014/main" id="{AC6C03AE-289A-4BCC-971C-3400028C8764}"/>
              </a:ext>
            </a:extLst>
          </p:cNvPr>
          <p:cNvSpPr/>
          <p:nvPr/>
        </p:nvSpPr>
        <p:spPr>
          <a:xfrm rot="5400000">
            <a:off x="8694713" y="3406143"/>
            <a:ext cx="6857999" cy="45720"/>
          </a:xfrm>
          <a:prstGeom prst="rect">
            <a:avLst/>
          </a:prstGeom>
          <a:gradFill flip="none" rotWithShape="1">
            <a:gsLst>
              <a:gs pos="0">
                <a:schemeClr val="bg1">
                  <a:lumMod val="95000"/>
                  <a:alpha val="0"/>
                </a:schemeClr>
              </a:gs>
              <a:gs pos="100000">
                <a:schemeClr val="bg1">
                  <a:lumMod val="65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dirty="0">
              <a:latin typeface="Tahoma" panose="020B0604030504040204" pitchFamily="34" charset="0"/>
            </a:endParaRPr>
          </a:p>
        </p:txBody>
      </p:sp>
      <p:sp>
        <p:nvSpPr>
          <p:cNvPr id="2" name="عنصر نائب للعنوان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1328000" cy="432000"/>
          </a:xfrm>
          <a:prstGeom prst="rect">
            <a:avLst/>
          </a:prstGeom>
        </p:spPr>
        <p:txBody>
          <a:bodyPr vert="horz" lIns="0" tIns="0" rIns="0" bIns="0" rtlCol="1" anchor="ctr">
            <a:noAutofit/>
          </a:bodyPr>
          <a:lstStyle/>
          <a:p>
            <a:pPr rtl="1"/>
            <a:r>
              <a:rPr lang="ar-SA" dirty="0"/>
              <a:t>انقر لتحرير عنوان الصفحة</a:t>
            </a:r>
          </a:p>
        </p:txBody>
      </p:sp>
      <p:sp>
        <p:nvSpPr>
          <p:cNvPr id="3" name="عنصر نائب للنص 2">
            <a:extLst>
              <a:ext uri="{FF2B5EF4-FFF2-40B4-BE49-F238E27FC236}">
                <a16:creationId xmlns:a16="http://schemas.microsoft.com/office/drawing/2014/main" id="{213AB95C-7DD4-4796-80E4-1B7466A2A037}"/>
              </a:ext>
            </a:extLst>
          </p:cNvPr>
          <p:cNvSpPr>
            <a:spLocks noGrp="1"/>
          </p:cNvSpPr>
          <p:nvPr>
            <p:ph type="body" idx="1"/>
          </p:nvPr>
        </p:nvSpPr>
        <p:spPr>
          <a:xfrm>
            <a:off x="432000" y="1512000"/>
            <a:ext cx="11328000" cy="4679250"/>
          </a:xfrm>
          <a:prstGeom prst="rect">
            <a:avLst/>
          </a:prstGeom>
        </p:spPr>
        <p:txBody>
          <a:bodyPr vert="horz" lIns="0" tIns="0" rIns="0" bIns="0" rtlCol="1">
            <a:noAutofit/>
          </a:bodyPr>
          <a:lstStyle/>
          <a:p>
            <a:pPr lvl="0" rtl="1"/>
            <a:r>
              <a:rPr lang="ar-SA" dirty="0"/>
              <a:t>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p>
        </p:txBody>
      </p:sp>
      <p:sp>
        <p:nvSpPr>
          <p:cNvPr id="5" name="عنصر نائب للتذييل 4">
            <a:extLst>
              <a:ext uri="{FF2B5EF4-FFF2-40B4-BE49-F238E27FC236}">
                <a16:creationId xmlns:a16="http://schemas.microsoft.com/office/drawing/2014/main" id="{58879C91-B77F-4273-9A27-A3535FB889DB}"/>
              </a:ext>
            </a:extLst>
          </p:cNvPr>
          <p:cNvSpPr>
            <a:spLocks noGrp="1"/>
          </p:cNvSpPr>
          <p:nvPr>
            <p:ph type="ftr" sz="quarter" idx="3"/>
          </p:nvPr>
        </p:nvSpPr>
        <p:spPr>
          <a:xfrm>
            <a:off x="432000" y="6361483"/>
            <a:ext cx="5484930" cy="201532"/>
          </a:xfrm>
          <a:prstGeom prst="rect">
            <a:avLst/>
          </a:prstGeom>
          <a:noFill/>
        </p:spPr>
        <p:txBody>
          <a:bodyPr vert="horz" lIns="0" tIns="0" rIns="0" bIns="0" rtlCol="1" anchor="ctr"/>
          <a:lstStyle>
            <a:lvl1pPr algn="r" rtl="1">
              <a:defRPr sz="1200">
                <a:solidFill>
                  <a:schemeClr val="tx1">
                    <a:lumMod val="75000"/>
                    <a:lumOff val="25000"/>
                  </a:schemeClr>
                </a:solidFill>
                <a:latin typeface="Tahoma" panose="020B0604030504040204" pitchFamily="34" charset="0"/>
                <a:cs typeface="Tahoma" panose="020B0604030504040204" pitchFamily="34" charset="0"/>
              </a:defRPr>
            </a:lvl1pPr>
          </a:lstStyle>
          <a:p>
            <a:r>
              <a:rPr lang="ar-SA" dirty="0"/>
              <a:t>إضافة تذييل</a:t>
            </a:r>
          </a:p>
        </p:txBody>
      </p:sp>
      <p:sp>
        <p:nvSpPr>
          <p:cNvPr id="6" name="عنصر نائب لرقم الشريحة 5">
            <a:extLst>
              <a:ext uri="{FF2B5EF4-FFF2-40B4-BE49-F238E27FC236}">
                <a16:creationId xmlns:a16="http://schemas.microsoft.com/office/drawing/2014/main" id="{5ECA3099-A94F-4C3E-BC29-780EDD38F722}"/>
              </a:ext>
            </a:extLst>
          </p:cNvPr>
          <p:cNvSpPr>
            <a:spLocks noGrp="1"/>
          </p:cNvSpPr>
          <p:nvPr>
            <p:ph type="sldNum" sz="quarter" idx="4"/>
          </p:nvPr>
        </p:nvSpPr>
        <p:spPr>
          <a:xfrm>
            <a:off x="11727656" y="6277243"/>
            <a:ext cx="464344" cy="400188"/>
          </a:xfrm>
          <a:prstGeom prst="roundRect">
            <a:avLst>
              <a:gd name="adj" fmla="val 9526"/>
            </a:avLst>
          </a:prstGeom>
          <a:gradFill>
            <a:gsLst>
              <a:gs pos="20000">
                <a:schemeClr val="tx1">
                  <a:lumMod val="75000"/>
                  <a:lumOff val="25000"/>
                </a:schemeClr>
              </a:gs>
              <a:gs pos="82000">
                <a:schemeClr val="tx1"/>
              </a:gs>
            </a:gsLst>
            <a:lin ang="3000000" scaled="0"/>
          </a:gradFill>
          <a:ln w="6350">
            <a:solidFill>
              <a:schemeClr val="accent1"/>
            </a:solidFill>
          </a:ln>
        </p:spPr>
        <p:txBody>
          <a:bodyPr vert="horz" lIns="0" tIns="0" rIns="0" bIns="0" rtlCol="1" anchor="ctr"/>
          <a:lstStyle>
            <a:lvl1pPr algn="ctr" rtl="1">
              <a:defRPr sz="1200" i="1">
                <a:solidFill>
                  <a:schemeClr val="bg1"/>
                </a:solidFill>
                <a:latin typeface="Tahoma" panose="020B0604030504040204" pitchFamily="34" charset="0"/>
                <a:cs typeface="Tahoma" panose="020B0604030504040204" pitchFamily="34" charset="0"/>
              </a:defRPr>
            </a:lvl1pPr>
          </a:lstStyle>
          <a:p>
            <a:fld id="{19B51A1E-902D-48AF-9020-955120F399B6}" type="slidenum">
              <a:rPr lang="ar-SA" smtClean="0"/>
              <a:pPr/>
              <a:t>‹#›</a:t>
            </a:fld>
            <a:endParaRPr lang="ar-SA" dirty="0"/>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62" r:id="rId3"/>
    <p:sldLayoutId id="2147483663" r:id="rId4"/>
    <p:sldLayoutId id="2147483658" r:id="rId5"/>
    <p:sldLayoutId id="2147483665" r:id="rId6"/>
    <p:sldLayoutId id="2147483666" r:id="rId7"/>
    <p:sldLayoutId id="2147483659" r:id="rId8"/>
    <p:sldLayoutId id="2147483660" r:id="rId9"/>
    <p:sldLayoutId id="2147483664" r:id="rId10"/>
    <p:sldLayoutId id="2147483650" r:id="rId11"/>
    <p:sldLayoutId id="2147483652" r:id="rId12"/>
    <p:sldLayoutId id="2147483656" r:id="rId13"/>
    <p:sldLayoutId id="2147483657" r:id="rId14"/>
    <p:sldLayoutId id="2147483655" r:id="rId15"/>
    <p:sldLayoutId id="2147483667" r:id="rId16"/>
  </p:sldLayoutIdLst>
  <p:hf hdr="0" ftr="0" dt="0"/>
  <p:txStyles>
    <p:titleStyle>
      <a:lvl1pPr algn="r" defTabSz="914400" rtl="1" eaLnBrk="1" latinLnBrk="0" hangingPunct="1">
        <a:lnSpc>
          <a:spcPct val="90000"/>
        </a:lnSpc>
        <a:spcBef>
          <a:spcPct val="0"/>
        </a:spcBef>
        <a:buNone/>
        <a:defRPr sz="3200" kern="1200">
          <a:solidFill>
            <a:schemeClr val="tx1">
              <a:lumMod val="75000"/>
              <a:lumOff val="25000"/>
            </a:schemeClr>
          </a:solidFill>
          <a:latin typeface="Tahoma" panose="020B0604030504040204" pitchFamily="34" charset="0"/>
          <a:ea typeface="+mj-ea"/>
          <a:cs typeface="Tahoma" panose="020B0604030504040204" pitchFamily="34" charset="0"/>
        </a:defRPr>
      </a:lvl1pPr>
    </p:titleStyle>
    <p:bodyStyle>
      <a:lvl1pPr marL="266700" indent="-266700" algn="r" defTabSz="914400" rtl="1"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Tahoma" panose="020B0604030504040204" pitchFamily="34" charset="0"/>
          <a:ea typeface="+mn-ea"/>
          <a:cs typeface="Tahoma" panose="020B0604030504040204" pitchFamily="34" charset="0"/>
        </a:defRPr>
      </a:lvl1pPr>
      <a:lvl2pPr marL="542925" indent="-276225" algn="r" defTabSz="914400" rtl="1"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Tahoma" panose="020B0604030504040204" pitchFamily="34" charset="0"/>
          <a:ea typeface="+mn-ea"/>
          <a:cs typeface="Tahoma" panose="020B0604030504040204" pitchFamily="34" charset="0"/>
        </a:defRPr>
      </a:lvl2pPr>
      <a:lvl3pPr marL="8096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3pPr>
      <a:lvl4pPr marL="10763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4pPr>
      <a:lvl5pPr marL="1343025" indent="-266700" algn="r" defTabSz="914400" rtl="1"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Tahoma" panose="020B0604030504040204" pitchFamily="34" charset="0"/>
          <a:ea typeface="+mn-ea"/>
          <a:cs typeface="Tahoma" panose="020B0604030504040204" pitchFamily="34" charset="0"/>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15651B-6EA1-4FF1-9434-F699A881C8B8}"/>
              </a:ext>
            </a:extLst>
          </p:cNvPr>
          <p:cNvSpPr/>
          <p:nvPr/>
        </p:nvSpPr>
        <p:spPr>
          <a:xfrm>
            <a:off x="1048815" y="731117"/>
            <a:ext cx="3222739" cy="1077218"/>
          </a:xfrm>
          <a:prstGeom prst="rect">
            <a:avLst/>
          </a:prstGeom>
        </p:spPr>
        <p:txBody>
          <a:bodyPr wrap="square">
            <a:spAutoFit/>
          </a:bodyPr>
          <a:lstStyle/>
          <a:p>
            <a:pPr algn="ctr">
              <a:spcBef>
                <a:spcPts val="1200"/>
              </a:spcBef>
            </a:pP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b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Engineering and Information Technology </a:t>
            </a:r>
            <a:b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Industrial engineering department</a:t>
            </a:r>
            <a:endParaRPr lang="en-US" sz="1600" b="1" dirty="0">
              <a:solidFill>
                <a:srgbClr val="000000"/>
              </a:solidFill>
              <a:latin typeface="Times New Roman" panose="02020603050405020304" pitchFamily="18" charset="0"/>
              <a:ea typeface="Calibri" panose="020F0502020204030204" pitchFamily="34" charset="0"/>
            </a:endParaRPr>
          </a:p>
        </p:txBody>
      </p:sp>
      <p:sp>
        <p:nvSpPr>
          <p:cNvPr id="8" name="Rectangle 7">
            <a:extLst>
              <a:ext uri="{FF2B5EF4-FFF2-40B4-BE49-F238E27FC236}">
                <a16:creationId xmlns:a16="http://schemas.microsoft.com/office/drawing/2014/main" id="{6E906982-7E4A-4910-967D-9143586E5CE5}"/>
              </a:ext>
            </a:extLst>
          </p:cNvPr>
          <p:cNvSpPr/>
          <p:nvPr/>
        </p:nvSpPr>
        <p:spPr>
          <a:xfrm>
            <a:off x="2580563" y="2239353"/>
            <a:ext cx="7706437" cy="2702086"/>
          </a:xfrm>
          <a:prstGeom prst="rect">
            <a:avLst/>
          </a:prstGeom>
        </p:spPr>
        <p:txBody>
          <a:bodyPr wrap="square">
            <a:spAutoFit/>
          </a:bodyPr>
          <a:lstStyle/>
          <a:p>
            <a:pPr algn="ctr" defTabSz="457200">
              <a:lnSpc>
                <a:spcPct val="115000"/>
              </a:lnSpc>
              <a:spcAft>
                <a:spcPts val="1000"/>
              </a:spcAf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An-Najah National University</a:t>
            </a:r>
          </a:p>
          <a:p>
            <a:pPr algn="ctr" defTabSz="457200">
              <a:lnSpc>
                <a:spcPct val="115000"/>
              </a:lnSpc>
              <a:spcAft>
                <a:spcPts val="1000"/>
              </a:spcAf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Faculty of Engineering and Information Technology</a:t>
            </a:r>
          </a:p>
          <a:p>
            <a:pPr algn="ctr" defTabSz="457200">
              <a:lnSpc>
                <a:spcPct val="115000"/>
              </a:lnSpc>
              <a:spcAft>
                <a:spcPts val="1000"/>
              </a:spcAft>
              <a:tabLst>
                <a:tab pos="3988435" algn="l"/>
              </a:tabLs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Industrial Engineering Department</a:t>
            </a:r>
          </a:p>
          <a:p>
            <a:pPr algn="ctr" defTabSz="457200">
              <a:lnSpc>
                <a:spcPct val="115000"/>
              </a:lnSpc>
              <a:spcAft>
                <a:spcPts val="1000"/>
              </a:spcAft>
              <a:tabLst>
                <a:tab pos="3988435" algn="l"/>
              </a:tabLst>
              <a:defRPr/>
            </a:pP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2)</a:t>
            </a:r>
            <a:r>
              <a:rPr lang="ar-JO"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r>
              <a:rPr lang="en-US"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Graduation Project </a:t>
            </a:r>
          </a:p>
          <a:p>
            <a:pPr algn="ctr" defTabSz="457200">
              <a:lnSpc>
                <a:spcPct val="115000"/>
              </a:lnSpc>
              <a:spcAft>
                <a:spcPts val="1000"/>
              </a:spcAft>
              <a:tabLst>
                <a:tab pos="3988435" algn="l"/>
              </a:tabLst>
              <a:defRPr/>
            </a:pPr>
            <a:r>
              <a:rPr lang="en-US" sz="2400" b="1" dirty="0"/>
              <a:t>Assessment of the Implementation of Lean Manufacturing Concepts in the AL</a:t>
            </a:r>
            <a:r>
              <a:rPr lang="ar-JO" sz="2400" b="1" dirty="0"/>
              <a:t> </a:t>
            </a:r>
            <a:r>
              <a:rPr lang="en-US" sz="2400" b="1" dirty="0"/>
              <a:t>Sharif foodstuff factory.</a:t>
            </a:r>
            <a:endParaRPr lang="en-US"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07CF6EE5-049F-40BD-8664-2E441F61AAF8}"/>
              </a:ext>
            </a:extLst>
          </p:cNvPr>
          <p:cNvSpPr/>
          <p:nvPr/>
        </p:nvSpPr>
        <p:spPr>
          <a:xfrm>
            <a:off x="6655558" y="731117"/>
            <a:ext cx="6096000" cy="923330"/>
          </a:xfrm>
          <a:prstGeom prst="rect">
            <a:avLst/>
          </a:prstGeom>
        </p:spPr>
        <p:txBody>
          <a:bodyPr wrap="square">
            <a:spAutoFit/>
          </a:bodyPr>
          <a:lstStyle/>
          <a:p>
            <a:pPr algn="ctr"/>
            <a:r>
              <a:rPr lang="ar-SA" b="1" dirty="0"/>
              <a:t>جامعة النجاح الوطنية </a:t>
            </a:r>
            <a:br>
              <a:rPr lang="ar-SA" b="1" dirty="0"/>
            </a:br>
            <a:r>
              <a:rPr lang="ar-SA" b="1" dirty="0"/>
              <a:t>كلية الهندسة وتكنولوجيا المعلومات</a:t>
            </a:r>
            <a:br>
              <a:rPr lang="ar-SA" b="1" dirty="0"/>
            </a:br>
            <a:r>
              <a:rPr lang="ar-SA" b="1" dirty="0"/>
              <a:t>قسم الهندسة الصناعية</a:t>
            </a:r>
            <a:endParaRPr lang="en-US" b="1" dirty="0"/>
          </a:p>
        </p:txBody>
      </p:sp>
      <p:pic>
        <p:nvPicPr>
          <p:cNvPr id="10" name="Picture 9"/>
          <p:cNvPicPr>
            <a:picLocks noChangeAspect="1"/>
          </p:cNvPicPr>
          <p:nvPr/>
        </p:nvPicPr>
        <p:blipFill>
          <a:blip r:embed="rId3"/>
          <a:stretch>
            <a:fillRect/>
          </a:stretch>
        </p:blipFill>
        <p:spPr>
          <a:xfrm>
            <a:off x="4856923" y="283030"/>
            <a:ext cx="2774800" cy="1825695"/>
          </a:xfrm>
          <a:prstGeom prst="rect">
            <a:avLst/>
          </a:prstGeom>
        </p:spPr>
      </p:pic>
      <p:sp>
        <p:nvSpPr>
          <p:cNvPr id="11" name="Date Placeholder 10"/>
          <p:cNvSpPr>
            <a:spLocks noGrp="1"/>
          </p:cNvSpPr>
          <p:nvPr>
            <p:ph type="dt" sz="half" idx="4294967295"/>
          </p:nvPr>
        </p:nvSpPr>
        <p:spPr>
          <a:xfrm>
            <a:off x="5031851" y="5857461"/>
            <a:ext cx="2226365" cy="437322"/>
          </a:xfrm>
          <a:prstGeom prst="rect">
            <a:avLst/>
          </a:prstGeom>
        </p:spPr>
        <p:txBody>
          <a:bodyPr/>
          <a:lstStyle/>
          <a:p>
            <a:pPr algn="ctr"/>
            <a:fld id="{86342DA0-3F08-4526-9946-311E05D09DE8}" type="datetime1">
              <a:rPr lang="en-US" sz="1600" smtClean="0"/>
              <a:pPr algn="ctr"/>
              <a:t>12/26/2019</a:t>
            </a:fld>
            <a:endParaRPr lang="en-US" sz="1600" dirty="0"/>
          </a:p>
        </p:txBody>
      </p:sp>
      <p:sp>
        <p:nvSpPr>
          <p:cNvPr id="2" name="Rectangle 1">
            <a:extLst>
              <a:ext uri="{FF2B5EF4-FFF2-40B4-BE49-F238E27FC236}">
                <a16:creationId xmlns:a16="http://schemas.microsoft.com/office/drawing/2014/main" id="{69BAEDC3-23A0-4710-BF06-588877A42559}"/>
              </a:ext>
            </a:extLst>
          </p:cNvPr>
          <p:cNvSpPr/>
          <p:nvPr/>
        </p:nvSpPr>
        <p:spPr>
          <a:xfrm>
            <a:off x="230952" y="4573679"/>
            <a:ext cx="3419061" cy="2079672"/>
          </a:xfrm>
          <a:prstGeom prst="rect">
            <a:avLst/>
          </a:prstGeom>
        </p:spPr>
        <p:txBody>
          <a:bodyPr wrap="square">
            <a:spAutoFit/>
          </a:bodyPr>
          <a:lstStyle/>
          <a:p>
            <a:pPr algn="l" defTabSz="457200">
              <a:lnSpc>
                <a:spcPct val="115000"/>
              </a:lnSpc>
              <a:spcAft>
                <a:spcPts val="1000"/>
              </a:spcAft>
              <a:tabLst>
                <a:tab pos="3988435" algn="l"/>
              </a:tabLst>
              <a:defRPr/>
            </a:pPr>
            <a:r>
              <a:rPr lang="en-US" sz="2000" dirty="0">
                <a:solidFill>
                  <a:prstClr val="black"/>
                </a:solidFill>
                <a:latin typeface="Times New Roman" panose="02020603050405020304" pitchFamily="18" charset="0"/>
                <a:ea typeface="Calibri" panose="020F0502020204030204" pitchFamily="34" charset="0"/>
                <a:cs typeface="Arial" panose="020B0604020202020204" pitchFamily="34" charset="0"/>
              </a:rPr>
              <a:t>Prepared By</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dirty="0"/>
          </a:p>
          <a:p>
            <a:pPr marL="285750" indent="-285750" algn="l" defTabSz="457200" rtl="0">
              <a:lnSpc>
                <a:spcPct val="115000"/>
              </a:lnSpc>
              <a:spcAft>
                <a:spcPts val="1000"/>
              </a:spcAft>
              <a:buFont typeface="Wingdings" pitchFamily="2" charset="2"/>
              <a:buChar char="Ø"/>
              <a:tabLst>
                <a:tab pos="3988435" algn="l"/>
              </a:tabLst>
              <a:defRPr/>
            </a:pPr>
            <a:r>
              <a:rPr lang="en-US" dirty="0"/>
              <a:t> Tasneem </a:t>
            </a:r>
            <a:r>
              <a:rPr lang="en-US" dirty="0" err="1"/>
              <a:t>Mallah</a:t>
            </a:r>
            <a:endParaRPr lang="en-US" dirty="0"/>
          </a:p>
          <a:p>
            <a:pPr marL="285750" indent="-285750" algn="l" defTabSz="457200" rtl="0">
              <a:lnSpc>
                <a:spcPct val="115000"/>
              </a:lnSpc>
              <a:spcAft>
                <a:spcPts val="1000"/>
              </a:spcAft>
              <a:buFont typeface="Wingdings" pitchFamily="2" charset="2"/>
              <a:buChar char="Ø"/>
              <a:tabLst>
                <a:tab pos="3988435" algn="l"/>
              </a:tabLst>
              <a:defRPr/>
            </a:pPr>
            <a:r>
              <a:rPr lang="en-US" dirty="0"/>
              <a:t>Raghad </a:t>
            </a:r>
            <a:r>
              <a:rPr lang="en-US" dirty="0" err="1"/>
              <a:t>Habayeb</a:t>
            </a:r>
            <a:endParaRPr lang="ar-JO" dirty="0"/>
          </a:p>
          <a:p>
            <a:pPr marL="285750" indent="-285750" algn="l" defTabSz="457200" rtl="0">
              <a:lnSpc>
                <a:spcPct val="115000"/>
              </a:lnSpc>
              <a:spcAft>
                <a:spcPts val="1000"/>
              </a:spcAft>
              <a:buFont typeface="Wingdings" pitchFamily="2" charset="2"/>
              <a:buChar char="Ø"/>
              <a:tabLst>
                <a:tab pos="3988435" algn="l"/>
              </a:tabLst>
              <a:defRPr/>
            </a:pPr>
            <a:r>
              <a:rPr lang="en-US" dirty="0"/>
              <a:t>Zahra Sharif</a:t>
            </a:r>
            <a:br>
              <a:rPr lang="en-US" dirty="0"/>
            </a:br>
            <a:endParaRPr lang="en-US" dirty="0">
              <a:solidFill>
                <a:prstClr val="black"/>
              </a:solidFill>
              <a:latin typeface="Times New Roman" panose="02020603050405020304" pitchFamily="18"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2B49161-D576-4EEC-966A-88CC3E26A847}"/>
              </a:ext>
            </a:extLst>
          </p:cNvPr>
          <p:cNvSpPr/>
          <p:nvPr/>
        </p:nvSpPr>
        <p:spPr>
          <a:xfrm>
            <a:off x="8883932" y="5252948"/>
            <a:ext cx="2753885" cy="867545"/>
          </a:xfrm>
          <a:prstGeom prst="rect">
            <a:avLst/>
          </a:prstGeom>
        </p:spPr>
        <p:txBody>
          <a:bodyPr wrap="square">
            <a:spAutoFit/>
          </a:bodyPr>
          <a:lstStyle/>
          <a:p>
            <a:pPr algn="ctr">
              <a:lnSpc>
                <a:spcPct val="115000"/>
              </a:lnSpc>
              <a:spcAft>
                <a:spcPts val="1000"/>
              </a:spcAft>
              <a:tabLst>
                <a:tab pos="3988435" algn="l"/>
              </a:tabLst>
              <a:defRPr/>
            </a:pPr>
            <a:r>
              <a:rPr lang="en-US" sz="2000" dirty="0">
                <a:solidFill>
                  <a:prstClr val="black"/>
                </a:solidFill>
                <a:latin typeface="Times New Roman" panose="02020603050405020304" pitchFamily="18" charset="0"/>
                <a:cs typeface="Arial" panose="020B0604020202020204" pitchFamily="34" charset="0"/>
              </a:rPr>
              <a:t>Supervised</a:t>
            </a:r>
            <a:r>
              <a:rPr lang="en-US" dirty="0">
                <a:solidFill>
                  <a:prstClr val="black"/>
                </a:solidFill>
                <a:latin typeface="Times New Roman" panose="02020603050405020304" pitchFamily="18" charset="0"/>
                <a:cs typeface="Arial" panose="020B0604020202020204" pitchFamily="34" charset="0"/>
              </a:rPr>
              <a:t> </a:t>
            </a:r>
            <a:r>
              <a:rPr lang="en-US" sz="2000" dirty="0">
                <a:solidFill>
                  <a:prstClr val="black"/>
                </a:solidFill>
                <a:latin typeface="Times New Roman" panose="02020603050405020304" pitchFamily="18" charset="0"/>
                <a:cs typeface="Arial" panose="020B0604020202020204" pitchFamily="34" charset="0"/>
              </a:rPr>
              <a:t>By</a:t>
            </a:r>
            <a:r>
              <a:rPr lang="en-US" dirty="0">
                <a:solidFill>
                  <a:prstClr val="black"/>
                </a:solidFill>
                <a:latin typeface="Times New Roman" panose="02020603050405020304" pitchFamily="18" charset="0"/>
                <a:cs typeface="Arial" panose="020B0604020202020204" pitchFamily="34" charset="0"/>
              </a:rPr>
              <a:t>:</a:t>
            </a:r>
          </a:p>
          <a:p>
            <a:pPr marL="285750" indent="-285750" algn="l" rtl="0">
              <a:lnSpc>
                <a:spcPct val="115000"/>
              </a:lnSpc>
              <a:spcAft>
                <a:spcPts val="1000"/>
              </a:spcAft>
              <a:buFont typeface="Wingdings" panose="05000000000000000000" pitchFamily="2" charset="2"/>
              <a:buChar char="Ø"/>
              <a:tabLst>
                <a:tab pos="3988435" algn="l"/>
              </a:tabLst>
              <a:defRPr/>
            </a:pPr>
            <a:r>
              <a:rPr lang="en-US" dirty="0">
                <a:solidFill>
                  <a:prstClr val="black"/>
                </a:solidFill>
                <a:latin typeface="Times New Roman" panose="02020603050405020304" pitchFamily="18" charset="0"/>
                <a:cs typeface="Arial" panose="020B0604020202020204" pitchFamily="34" charset="0"/>
              </a:rPr>
              <a:t>Dr  Ahmed Al </a:t>
            </a:r>
            <a:r>
              <a:rPr lang="en-US" dirty="0" err="1">
                <a:solidFill>
                  <a:prstClr val="black"/>
                </a:solidFill>
                <a:latin typeface="Times New Roman" panose="02020603050405020304" pitchFamily="18" charset="0"/>
                <a:cs typeface="Arial" panose="020B0604020202020204" pitchFamily="34" charset="0"/>
              </a:rPr>
              <a:t>Ramahi</a:t>
            </a:r>
            <a:endParaRPr lang="en-US" dirty="0">
              <a:solidFill>
                <a:prstClr val="black"/>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88010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l" rtl="0"/>
            <a:r>
              <a:rPr lang="en-US" dirty="0"/>
              <a:t>Cont …</a:t>
            </a:r>
          </a:p>
        </p:txBody>
      </p:sp>
      <p:sp>
        <p:nvSpPr>
          <p:cNvPr id="5" name="عنصر نائب للمحتوى 4"/>
          <p:cNvSpPr>
            <a:spLocks noGrp="1"/>
          </p:cNvSpPr>
          <p:nvPr>
            <p:ph sz="half" idx="1"/>
          </p:nvPr>
        </p:nvSpPr>
        <p:spPr>
          <a:xfrm>
            <a:off x="510377" y="1123405"/>
            <a:ext cx="9835406" cy="875417"/>
          </a:xfrm>
        </p:spPr>
        <p:txBody>
          <a:bodyPr/>
          <a:lstStyle/>
          <a:p>
            <a:pPr algn="ctr" rtl="0">
              <a:buNone/>
            </a:pPr>
            <a:r>
              <a:rPr lang="en-US" sz="2400" dirty="0"/>
              <a:t>Prior knowledge of the concept of lean manufacturing</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10</a:t>
            </a:fld>
            <a:endParaRPr lang="ar-SA" dirty="0"/>
          </a:p>
        </p:txBody>
      </p:sp>
      <p:graphicFrame>
        <p:nvGraphicFramePr>
          <p:cNvPr id="7" name="مخطط 6"/>
          <p:cNvGraphicFramePr/>
          <p:nvPr/>
        </p:nvGraphicFramePr>
        <p:xfrm>
          <a:off x="1972491" y="2057400"/>
          <a:ext cx="7746275" cy="40429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1008000"/>
            <a:ext cx="8019868" cy="360000"/>
          </a:xfrm>
        </p:spPr>
        <p:txBody>
          <a:bodyPr/>
          <a:lstStyle/>
          <a:p>
            <a:pPr algn="l" rtl="0"/>
            <a:r>
              <a:rPr lang="en-US" b="1" u="sng" dirty="0">
                <a:solidFill>
                  <a:schemeClr val="accent1">
                    <a:lumMod val="75000"/>
                  </a:schemeClr>
                </a:solidFill>
                <a:effectLst>
                  <a:outerShdw blurRad="38100" dist="38100" dir="2700000" algn="tl">
                    <a:srgbClr val="000000">
                      <a:alpha val="43137"/>
                    </a:srgbClr>
                  </a:outerShdw>
                </a:effectLst>
              </a:rPr>
              <a:t>Perceptions company about lean manufacturing</a:t>
            </a:r>
          </a:p>
          <a:p>
            <a:pPr algn="r" rtl="0"/>
            <a:endParaRPr lang="en-US" dirty="0"/>
          </a:p>
        </p:txBody>
      </p:sp>
      <p:sp>
        <p:nvSpPr>
          <p:cNvPr id="5" name="عنصر نائب للمحتوى 4"/>
          <p:cNvSpPr>
            <a:spLocks noGrp="1"/>
          </p:cNvSpPr>
          <p:nvPr>
            <p:ph sz="half" idx="1"/>
          </p:nvPr>
        </p:nvSpPr>
        <p:spPr>
          <a:xfrm>
            <a:off x="431999" y="1511566"/>
            <a:ext cx="10710617" cy="4680434"/>
          </a:xfrm>
        </p:spPr>
        <p:txBody>
          <a:bodyPr/>
          <a:lstStyle/>
          <a:p>
            <a:pPr algn="l" rtl="0"/>
            <a:r>
              <a:rPr lang="en-US" dirty="0">
                <a:solidFill>
                  <a:schemeClr val="tx1"/>
                </a:solidFill>
              </a:rPr>
              <a:t>Benefits of lean manufacturing:</a:t>
            </a:r>
          </a:p>
          <a:p>
            <a:pPr algn="l" rtl="0">
              <a:buNone/>
            </a:pPr>
            <a:r>
              <a:rPr lang="en-US" dirty="0">
                <a:solidFill>
                  <a:schemeClr val="tx1"/>
                </a:solidFill>
              </a:rPr>
              <a:t>shows the results of perception of the respondents on the benefits of lean manufacturing. with a mean of " 4.0125 " and the standard deviation of " 0.525 ", this indicates that most of the company managers and administrators who filled the Questionnaire have a positive perception about the benefits of lean manufacturing and the importance of lean manufacturing application in the company; Of course this is after explaining o hem about lean manufacturing as a concept.</a:t>
            </a:r>
          </a:p>
          <a:p>
            <a:pPr marL="342900" indent="-342900" algn="l" rtl="0"/>
            <a:r>
              <a:rPr lang="en-US" dirty="0">
                <a:solidFill>
                  <a:schemeClr val="tx1"/>
                </a:solidFill>
              </a:rPr>
              <a:t>Factors helping in implementing concept of lean manufacturing:</a:t>
            </a:r>
          </a:p>
          <a:p>
            <a:pPr marL="342900" indent="-342900" algn="l" rtl="0">
              <a:buNone/>
            </a:pPr>
            <a:r>
              <a:rPr lang="en-US" dirty="0">
                <a:solidFill>
                  <a:schemeClr val="tx1"/>
                </a:solidFill>
              </a:rPr>
              <a:t>shows the perception of the company about the factors which help to implement the concept of lean manufacturing in their company, also show results that the company have factors help to implement lean manufacturing have a mean of " 4.437" and a standard deviation of "0.535 ", and percentage (88.74%) . This indicates the company's acceptance and willingness to apply lean manufacturing practice.</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11</a:t>
            </a:fld>
            <a:endParaRPr lang="ar-SA" dirty="0"/>
          </a:p>
        </p:txBody>
      </p:sp>
      <p:sp>
        <p:nvSpPr>
          <p:cNvPr id="7" name="عنوان 2"/>
          <p:cNvSpPr txBox="1">
            <a:spLocks/>
          </p:cNvSpPr>
          <p:nvPr/>
        </p:nvSpPr>
        <p:spPr>
          <a:xfrm>
            <a:off x="336205" y="388457"/>
            <a:ext cx="5472000" cy="432000"/>
          </a:xfrm>
          <a:prstGeom prst="rect">
            <a:avLst/>
          </a:prstGeom>
        </p:spPr>
        <p:txBody>
          <a:bodyPr vert="horz" lIns="0" tIns="0" rIns="0" bIns="0" rtlCol="1" anchor="ctr">
            <a:noAutofit/>
          </a:bodyPr>
          <a:lstStyle/>
          <a:p>
            <a:pPr marL="0" marR="0" lvl="0" indent="0" algn="l" defTabSz="914400" rtl="1"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lumMod val="75000"/>
                    <a:lumOff val="25000"/>
                  </a:schemeClr>
                </a:solidFill>
                <a:effectLst/>
                <a:uLnTx/>
                <a:uFillTx/>
                <a:latin typeface="Tahoma" panose="020B0604030504040204" pitchFamily="34" charset="0"/>
                <a:ea typeface="+mj-ea"/>
                <a:cs typeface="Tahoma" panose="020B0604030504040204" pitchFamily="34" charset="0"/>
              </a:rPr>
              <a:t>Cont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l"/>
            <a:r>
              <a:rPr lang="en-US" dirty="0"/>
              <a:t>Cont …</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12</a:t>
            </a:fld>
            <a:endParaRPr lang="ar-SA" dirty="0"/>
          </a:p>
        </p:txBody>
      </p:sp>
      <p:sp>
        <p:nvSpPr>
          <p:cNvPr id="9" name="عنصر نائب للصورة 1"/>
          <p:cNvSpPr>
            <a:spLocks noGrp="1"/>
          </p:cNvSpPr>
          <p:nvPr>
            <p:ph sz="half" idx="1"/>
          </p:nvPr>
        </p:nvSpPr>
        <p:spPr>
          <a:xfrm>
            <a:off x="431800" y="1511300"/>
            <a:ext cx="11245850" cy="4679950"/>
          </a:xfrm>
        </p:spPr>
        <p:txBody>
          <a:bodyPr/>
          <a:lstStyle/>
          <a:p>
            <a:pPr algn="l" rtl="0">
              <a:buNone/>
            </a:pPr>
            <a:r>
              <a:rPr lang="en-US" dirty="0">
                <a:solidFill>
                  <a:schemeClr val="tx1"/>
                </a:solidFill>
              </a:rPr>
              <a:t>Obstacles in implementing lean manufacturing:</a:t>
            </a:r>
          </a:p>
          <a:p>
            <a:pPr algn="l" rtl="0">
              <a:buNone/>
            </a:pPr>
            <a:endParaRPr lang="en-US" dirty="0">
              <a:solidFill>
                <a:schemeClr val="tx1"/>
              </a:solidFill>
            </a:endParaRPr>
          </a:p>
          <a:p>
            <a:pPr algn="l">
              <a:buNone/>
            </a:pPr>
            <a:r>
              <a:rPr lang="en-US" dirty="0">
                <a:solidFill>
                  <a:schemeClr val="tx1"/>
                </a:solidFill>
              </a:rPr>
              <a:t>shows the perception of the company for obstacles in implementing lean Manufacturing, the results show that the obstacles that could prevent the application of lean manufacturing are weak, that has mean (2.15), the standard deviation is (0.53) and percentage of obstacles is (42.9%). This is an indication of the company’s ability and Portability to apply lean manufacturing without significant barriers preventing the company from applying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31999" y="432000"/>
            <a:ext cx="10736743" cy="432000"/>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effectLst>
                  <a:outerShdw blurRad="38100" dist="38100" dir="2700000" algn="tl">
                    <a:srgbClr val="000000">
                      <a:alpha val="43137"/>
                    </a:srgbClr>
                  </a:outerShdw>
                </a:effectLst>
              </a:rPr>
              <a:t>Analysis of the implementation of lean tools</a:t>
            </a:r>
          </a:p>
        </p:txBody>
      </p:sp>
      <p:sp>
        <p:nvSpPr>
          <p:cNvPr id="4" name="عنصر نائب للنص 3"/>
          <p:cNvSpPr>
            <a:spLocks noGrp="1"/>
          </p:cNvSpPr>
          <p:nvPr>
            <p:ph type="body" sz="quarter" idx="32"/>
          </p:nvPr>
        </p:nvSpPr>
        <p:spPr>
          <a:xfrm>
            <a:off x="431800" y="1008000"/>
            <a:ext cx="6178861" cy="716296"/>
          </a:xfrm>
        </p:spPr>
        <p:txBody>
          <a:bodyPr/>
          <a:lstStyle/>
          <a:p>
            <a:pPr marL="342900" indent="-342900" algn="l" rtl="0">
              <a:buFont typeface="Wingdings" panose="05000000000000000000" pitchFamily="2" charset="2"/>
              <a:buChar char="q"/>
            </a:pPr>
            <a:r>
              <a:rPr lang="en-US" sz="2400" b="1" u="sng" dirty="0">
                <a:solidFill>
                  <a:schemeClr val="accent1">
                    <a:lumMod val="50000"/>
                  </a:schemeClr>
                </a:solidFill>
                <a:effectLst>
                  <a:outerShdw blurRad="38100" dist="38100" dir="2700000" algn="tl">
                    <a:srgbClr val="000000">
                      <a:alpha val="43137"/>
                    </a:srgbClr>
                  </a:outerShdw>
                </a:effectLst>
              </a:rPr>
              <a:t>value stream mapping.</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13</a:t>
            </a:fld>
            <a:endParaRPr lang="ar-SA" dirty="0"/>
          </a:p>
        </p:txBody>
      </p:sp>
      <p:graphicFrame>
        <p:nvGraphicFramePr>
          <p:cNvPr id="7" name="جدول 6"/>
          <p:cNvGraphicFramePr>
            <a:graphicFrameLocks noGrp="1"/>
          </p:cNvGraphicFramePr>
          <p:nvPr/>
        </p:nvGraphicFramePr>
        <p:xfrm>
          <a:off x="1084217" y="1724296"/>
          <a:ext cx="9522824" cy="3801292"/>
        </p:xfrm>
        <a:graphic>
          <a:graphicData uri="http://schemas.openxmlformats.org/drawingml/2006/table">
            <a:tbl>
              <a:tblPr>
                <a:tableStyleId>{22838BEF-8BB2-4498-84A7-C5851F593DF1}</a:tableStyleId>
              </a:tblPr>
              <a:tblGrid>
                <a:gridCol w="841827">
                  <a:extLst>
                    <a:ext uri="{9D8B030D-6E8A-4147-A177-3AD203B41FA5}">
                      <a16:colId xmlns:a16="http://schemas.microsoft.com/office/drawing/2014/main" val="20000"/>
                    </a:ext>
                  </a:extLst>
                </a:gridCol>
                <a:gridCol w="6155516">
                  <a:extLst>
                    <a:ext uri="{9D8B030D-6E8A-4147-A177-3AD203B41FA5}">
                      <a16:colId xmlns:a16="http://schemas.microsoft.com/office/drawing/2014/main" val="20001"/>
                    </a:ext>
                  </a:extLst>
                </a:gridCol>
                <a:gridCol w="841827">
                  <a:extLst>
                    <a:ext uri="{9D8B030D-6E8A-4147-A177-3AD203B41FA5}">
                      <a16:colId xmlns:a16="http://schemas.microsoft.com/office/drawing/2014/main" val="20002"/>
                    </a:ext>
                  </a:extLst>
                </a:gridCol>
                <a:gridCol w="841827">
                  <a:extLst>
                    <a:ext uri="{9D8B030D-6E8A-4147-A177-3AD203B41FA5}">
                      <a16:colId xmlns:a16="http://schemas.microsoft.com/office/drawing/2014/main" val="20003"/>
                    </a:ext>
                  </a:extLst>
                </a:gridCol>
                <a:gridCol w="841827">
                  <a:extLst>
                    <a:ext uri="{9D8B030D-6E8A-4147-A177-3AD203B41FA5}">
                      <a16:colId xmlns:a16="http://schemas.microsoft.com/office/drawing/2014/main" val="20004"/>
                    </a:ext>
                  </a:extLst>
                </a:gridCol>
              </a:tblGrid>
              <a:tr h="1196404">
                <a:tc>
                  <a:txBody>
                    <a:bodyPr/>
                    <a:lstStyle/>
                    <a:p>
                      <a:pPr>
                        <a:lnSpc>
                          <a:spcPct val="107000"/>
                        </a:lnSpc>
                      </a:pPr>
                      <a:endParaRPr lang="en-US" sz="11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800" dirty="0"/>
                        <a:t>V.S.M</a:t>
                      </a:r>
                      <a:endParaRPr lang="en-US" sz="2800" dirty="0">
                        <a:latin typeface="Times New Roman"/>
                        <a:ea typeface="Arial"/>
                        <a:cs typeface="Arial"/>
                      </a:endParaRPr>
                    </a:p>
                  </a:txBody>
                  <a:tcPr marL="68580" marR="68580" marT="0" marB="0" anchor="ctr"/>
                </a:tc>
                <a:tc>
                  <a:txBody>
                    <a:bodyPr/>
                    <a:lstStyle/>
                    <a:p>
                      <a:pPr>
                        <a:lnSpc>
                          <a:spcPct val="107000"/>
                        </a:lnSpc>
                      </a:pPr>
                      <a:endParaRPr lang="en-US" sz="11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M</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STD</a:t>
                      </a:r>
                      <a:endParaRPr lang="en-US" sz="2000" dirty="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1302444">
                <a:tc>
                  <a:txBody>
                    <a:bodyPr/>
                    <a:lstStyle/>
                    <a:p>
                      <a:pPr marL="0" marR="0" algn="ctr">
                        <a:lnSpc>
                          <a:spcPct val="107000"/>
                        </a:lnSpc>
                        <a:spcBef>
                          <a:spcPts val="0"/>
                        </a:spcBef>
                        <a:spcAft>
                          <a:spcPts val="0"/>
                        </a:spcAft>
                      </a:pPr>
                      <a:r>
                        <a:rPr lang="en-US" sz="1400" dirty="0"/>
                        <a:t>Q1</a:t>
                      </a:r>
                      <a:endParaRPr lang="en-US" sz="2000" dirty="0">
                        <a:latin typeface="Times New Roman"/>
                        <a:ea typeface="Arial"/>
                        <a:cs typeface="Arial"/>
                      </a:endParaRPr>
                    </a:p>
                  </a:txBody>
                  <a:tcPr marL="68580" marR="68580" marT="0" marB="0" anchor="ctr"/>
                </a:tc>
                <a:tc gridSpan="2">
                  <a:txBody>
                    <a:bodyPr/>
                    <a:lstStyle/>
                    <a:p>
                      <a:pPr marL="0" marR="0" algn="l">
                        <a:lnSpc>
                          <a:spcPct val="107000"/>
                        </a:lnSpc>
                        <a:spcBef>
                          <a:spcPts val="0"/>
                        </a:spcBef>
                        <a:spcAft>
                          <a:spcPts val="800"/>
                        </a:spcAft>
                      </a:pPr>
                      <a:r>
                        <a:rPr lang="en-US" sz="1600" dirty="0"/>
                        <a:t>A map of the production process is used starting from the receipt of the raw materials to the delivery of the final products to the customers explaining the needs of each stage of the raw materials and the Period of time and the number of workers that each process need ?</a:t>
                      </a:r>
                      <a:endParaRPr lang="en-US" sz="1600" dirty="0">
                        <a:latin typeface="Times New Roman"/>
                        <a:ea typeface="Arial"/>
                        <a:cs typeface="Arial"/>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800"/>
                        </a:spcAft>
                      </a:pPr>
                      <a:r>
                        <a:rPr lang="en-US" sz="1600" dirty="0"/>
                        <a:t>1.22</a:t>
                      </a:r>
                      <a:endParaRPr lang="en-US" sz="18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600" dirty="0"/>
                        <a:t>0.441</a:t>
                      </a:r>
                      <a:endParaRPr lang="en-US" sz="1800" dirty="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651222">
                <a:tc>
                  <a:txBody>
                    <a:bodyPr/>
                    <a:lstStyle/>
                    <a:p>
                      <a:pPr marL="0" marR="0" algn="ctr">
                        <a:lnSpc>
                          <a:spcPct val="107000"/>
                        </a:lnSpc>
                        <a:spcBef>
                          <a:spcPts val="0"/>
                        </a:spcBef>
                        <a:spcAft>
                          <a:spcPts val="0"/>
                        </a:spcAft>
                      </a:pPr>
                      <a:r>
                        <a:rPr lang="en-US" sz="1400" dirty="0"/>
                        <a:t>Q2</a:t>
                      </a:r>
                      <a:endParaRPr lang="en-US" sz="2000" dirty="0">
                        <a:latin typeface="Times New Roman"/>
                        <a:ea typeface="Arial"/>
                        <a:cs typeface="Arial"/>
                      </a:endParaRPr>
                    </a:p>
                  </a:txBody>
                  <a:tcPr marL="68580" marR="68580" marT="0" marB="0" anchor="ctr"/>
                </a:tc>
                <a:tc gridSpan="2">
                  <a:txBody>
                    <a:bodyPr/>
                    <a:lstStyle/>
                    <a:p>
                      <a:pPr marL="0" marR="0" algn="l">
                        <a:lnSpc>
                          <a:spcPct val="107000"/>
                        </a:lnSpc>
                        <a:spcBef>
                          <a:spcPts val="0"/>
                        </a:spcBef>
                        <a:spcAft>
                          <a:spcPts val="800"/>
                        </a:spcAft>
                      </a:pPr>
                      <a:r>
                        <a:rPr lang="en-US" sz="1600" dirty="0"/>
                        <a:t>If such as this map is used, the manufacturing process is improved depending on it</a:t>
                      </a:r>
                      <a:endParaRPr lang="en-US" sz="1600" dirty="0">
                        <a:latin typeface="Times New Roman"/>
                        <a:ea typeface="Arial"/>
                        <a:cs typeface="Arial"/>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800"/>
                        </a:spcAft>
                      </a:pPr>
                      <a:r>
                        <a:rPr lang="en-US" sz="1600" dirty="0"/>
                        <a:t>2.11</a:t>
                      </a:r>
                      <a:endParaRPr lang="en-US" sz="18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600" dirty="0"/>
                        <a:t>0.928</a:t>
                      </a:r>
                      <a:endParaRPr lang="en-US" sz="18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651222">
                <a:tc>
                  <a:txBody>
                    <a:bodyPr/>
                    <a:lstStyle/>
                    <a:p>
                      <a:pPr marL="0" marR="0" algn="ctr">
                        <a:lnSpc>
                          <a:spcPct val="107000"/>
                        </a:lnSpc>
                        <a:spcBef>
                          <a:spcPts val="0"/>
                        </a:spcBef>
                        <a:spcAft>
                          <a:spcPts val="0"/>
                        </a:spcAft>
                      </a:pPr>
                      <a:r>
                        <a:rPr lang="en-US" sz="1400" dirty="0"/>
                        <a:t>M</a:t>
                      </a:r>
                      <a:endParaRPr lang="en-US" sz="2000" dirty="0">
                        <a:latin typeface="Times New Roman"/>
                        <a:ea typeface="Arial"/>
                        <a:cs typeface="Arial"/>
                      </a:endParaRPr>
                    </a:p>
                  </a:txBody>
                  <a:tcPr marL="68580" marR="68580" marT="0" marB="0" anchor="ctr"/>
                </a:tc>
                <a:tc gridSpan="2">
                  <a:txBody>
                    <a:bodyPr/>
                    <a:lstStyle/>
                    <a:p>
                      <a:pPr>
                        <a:lnSpc>
                          <a:spcPct val="107000"/>
                        </a:lnSpc>
                      </a:pPr>
                      <a:endParaRPr lang="en-US" sz="1100" dirty="0">
                        <a:latin typeface="Arial"/>
                        <a:ea typeface="Times New Roman"/>
                        <a:cs typeface="Arial"/>
                      </a:endParaRPr>
                    </a:p>
                  </a:txBody>
                  <a:tcPr marL="68580" marR="68580" marT="0" marB="0" anchor="b"/>
                </a:tc>
                <a:tc hMerge="1">
                  <a:txBody>
                    <a:bodyPr/>
                    <a:lstStyle/>
                    <a:p>
                      <a:endParaRPr lang="en-US"/>
                    </a:p>
                  </a:txBody>
                  <a:tcPr/>
                </a:tc>
                <a:tc>
                  <a:txBody>
                    <a:bodyPr/>
                    <a:lstStyle/>
                    <a:p>
                      <a:pPr marL="0" marR="0" algn="ctr">
                        <a:lnSpc>
                          <a:spcPct val="107000"/>
                        </a:lnSpc>
                        <a:spcBef>
                          <a:spcPts val="0"/>
                        </a:spcBef>
                        <a:spcAft>
                          <a:spcPts val="0"/>
                        </a:spcAft>
                      </a:pPr>
                      <a:r>
                        <a:rPr lang="en-US" sz="1600" dirty="0"/>
                        <a:t>1.64</a:t>
                      </a:r>
                      <a:endParaRPr lang="en-US" sz="18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0.6844</a:t>
                      </a:r>
                      <a:endParaRPr lang="en-US" sz="18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95000">
              <a:schemeClr val="accent1">
                <a:lumMod val="50000"/>
              </a:schemeClr>
            </a:gs>
            <a:gs pos="94000">
              <a:schemeClr val="bg1">
                <a:lumMod val="100000"/>
              </a:schemeClr>
            </a:gs>
            <a:gs pos="77872">
              <a:schemeClr val="bg1">
                <a:lumMod val="95000"/>
              </a:schemeClr>
            </a:gs>
            <a:gs pos="66000">
              <a:schemeClr val="bg1"/>
            </a:gs>
          </a:gsLst>
          <a:lin ang="5400000" scaled="1"/>
          <a:tileRect/>
        </a:gradFill>
        <a:effectLst/>
      </p:bgPr>
    </p:bg>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18738" y="704538"/>
            <a:ext cx="5472000" cy="572022"/>
          </a:xfrm>
        </p:spPr>
        <p:txBody>
          <a:bodyPr/>
          <a:lstStyle/>
          <a:p>
            <a:pPr marL="342900" indent="-342900" algn="l" rtl="0">
              <a:buFont typeface="Wingdings" panose="05000000000000000000" pitchFamily="2" charset="2"/>
              <a:buChar char="q"/>
            </a:pPr>
            <a:r>
              <a:rPr lang="en-US" sz="2400" b="1" u="sng" dirty="0">
                <a:solidFill>
                  <a:schemeClr val="accent1">
                    <a:lumMod val="50000"/>
                  </a:schemeClr>
                </a:solidFill>
                <a:effectLst>
                  <a:outerShdw blurRad="38100" dist="38100" dir="2700000" algn="tl">
                    <a:srgbClr val="000000">
                      <a:alpha val="43137"/>
                    </a:srgbClr>
                  </a:outerShdw>
                </a:effectLst>
              </a:rPr>
              <a:t>Total productive maintenance</a:t>
            </a:r>
          </a:p>
          <a:p>
            <a:pPr marL="285750" indent="-285750" algn="l">
              <a:buFont typeface="Wingdings" panose="05000000000000000000" pitchFamily="2" charset="2"/>
              <a:buChar char="v"/>
            </a:pPr>
            <a:endParaRPr lang="en-US" u="sng"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14</a:t>
            </a:fld>
            <a:endParaRPr lang="ar-SA" dirty="0"/>
          </a:p>
        </p:txBody>
      </p:sp>
      <p:graphicFrame>
        <p:nvGraphicFramePr>
          <p:cNvPr id="7" name="جدول 6"/>
          <p:cNvGraphicFramePr>
            <a:graphicFrameLocks noGrp="1"/>
          </p:cNvGraphicFramePr>
          <p:nvPr/>
        </p:nvGraphicFramePr>
        <p:xfrm>
          <a:off x="1345475" y="1567545"/>
          <a:ext cx="9457509" cy="4480558"/>
        </p:xfrm>
        <a:graphic>
          <a:graphicData uri="http://schemas.openxmlformats.org/drawingml/2006/table">
            <a:tbl>
              <a:tblPr>
                <a:tableStyleId>{22838BEF-8BB2-4498-84A7-C5851F593DF1}</a:tableStyleId>
              </a:tblPr>
              <a:tblGrid>
                <a:gridCol w="2460176">
                  <a:extLst>
                    <a:ext uri="{9D8B030D-6E8A-4147-A177-3AD203B41FA5}">
                      <a16:colId xmlns:a16="http://schemas.microsoft.com/office/drawing/2014/main" val="20000"/>
                    </a:ext>
                  </a:extLst>
                </a:gridCol>
                <a:gridCol w="5481327">
                  <a:extLst>
                    <a:ext uri="{9D8B030D-6E8A-4147-A177-3AD203B41FA5}">
                      <a16:colId xmlns:a16="http://schemas.microsoft.com/office/drawing/2014/main" val="20001"/>
                    </a:ext>
                  </a:extLst>
                </a:gridCol>
                <a:gridCol w="696276">
                  <a:extLst>
                    <a:ext uri="{9D8B030D-6E8A-4147-A177-3AD203B41FA5}">
                      <a16:colId xmlns:a16="http://schemas.microsoft.com/office/drawing/2014/main" val="20002"/>
                    </a:ext>
                  </a:extLst>
                </a:gridCol>
                <a:gridCol w="819730">
                  <a:extLst>
                    <a:ext uri="{9D8B030D-6E8A-4147-A177-3AD203B41FA5}">
                      <a16:colId xmlns:a16="http://schemas.microsoft.com/office/drawing/2014/main" val="20003"/>
                    </a:ext>
                  </a:extLst>
                </a:gridCol>
              </a:tblGrid>
              <a:tr h="1136577">
                <a:tc>
                  <a:txBody>
                    <a:bodyPr/>
                    <a:lstStyle/>
                    <a:p>
                      <a:pPr algn="l">
                        <a:lnSpc>
                          <a:spcPct val="107000"/>
                        </a:lnSpc>
                      </a:pPr>
                      <a:endParaRPr lang="en-US" sz="16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TPM</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Mean</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S.D</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412833">
                <a:tc>
                  <a:txBody>
                    <a:bodyPr/>
                    <a:lstStyle/>
                    <a:p>
                      <a:pPr marL="0" marR="0" algn="ctr">
                        <a:lnSpc>
                          <a:spcPct val="107000"/>
                        </a:lnSpc>
                        <a:spcBef>
                          <a:spcPts val="0"/>
                        </a:spcBef>
                        <a:spcAft>
                          <a:spcPts val="1000"/>
                        </a:spcAft>
                      </a:pPr>
                      <a:r>
                        <a:rPr lang="en-US" sz="1600" dirty="0"/>
                        <a:t>Q1</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800"/>
                        </a:spcAft>
                      </a:pPr>
                      <a:r>
                        <a:rPr lang="en-US" sz="1600" dirty="0"/>
                        <a:t>Immediately repair faults</a:t>
                      </a:r>
                      <a:endParaRPr lang="en-US" sz="1600" dirty="0">
                        <a:latin typeface="Times New Roman"/>
                        <a:ea typeface="Arial"/>
                        <a:cs typeface="Arial"/>
                      </a:endParaRPr>
                    </a:p>
                  </a:txBody>
                  <a:tcPr marL="68580" marR="68580" marT="0" marB="0" anchor="b"/>
                </a:tc>
                <a:tc>
                  <a:txBody>
                    <a:bodyPr/>
                    <a:lstStyle/>
                    <a:p>
                      <a:pPr marL="0" marR="0" algn="r">
                        <a:lnSpc>
                          <a:spcPct val="107000"/>
                        </a:lnSpc>
                        <a:spcBef>
                          <a:spcPts val="0"/>
                        </a:spcBef>
                        <a:spcAft>
                          <a:spcPts val="800"/>
                        </a:spcAft>
                      </a:pPr>
                      <a:r>
                        <a:rPr lang="en-US" sz="1600" dirty="0"/>
                        <a:t>4.49</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0.66</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12833">
                <a:tc>
                  <a:txBody>
                    <a:bodyPr/>
                    <a:lstStyle/>
                    <a:p>
                      <a:pPr marL="0" marR="0" algn="ctr">
                        <a:lnSpc>
                          <a:spcPct val="107000"/>
                        </a:lnSpc>
                        <a:spcBef>
                          <a:spcPts val="0"/>
                        </a:spcBef>
                        <a:spcAft>
                          <a:spcPts val="1000"/>
                        </a:spcAft>
                      </a:pPr>
                      <a:r>
                        <a:rPr lang="en-US" sz="1600" dirty="0"/>
                        <a:t>Q2</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Periodic maintenance</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3.34</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0.48</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412833">
                <a:tc>
                  <a:txBody>
                    <a:bodyPr/>
                    <a:lstStyle/>
                    <a:p>
                      <a:pPr marL="0" marR="0" algn="ctr">
                        <a:lnSpc>
                          <a:spcPct val="107000"/>
                        </a:lnSpc>
                        <a:spcBef>
                          <a:spcPts val="0"/>
                        </a:spcBef>
                        <a:spcAft>
                          <a:spcPts val="1000"/>
                        </a:spcAft>
                      </a:pPr>
                      <a:r>
                        <a:rPr lang="en-US" sz="1600" dirty="0"/>
                        <a:t>Q3</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Spare part</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4.06</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0.48</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412833">
                <a:tc>
                  <a:txBody>
                    <a:bodyPr/>
                    <a:lstStyle/>
                    <a:p>
                      <a:pPr marL="0" marR="0" algn="ctr">
                        <a:lnSpc>
                          <a:spcPct val="107000"/>
                        </a:lnSpc>
                        <a:spcBef>
                          <a:spcPts val="0"/>
                        </a:spcBef>
                        <a:spcAft>
                          <a:spcPts val="1000"/>
                        </a:spcAft>
                      </a:pPr>
                      <a:r>
                        <a:rPr lang="en-US" sz="1600" dirty="0"/>
                        <a:t>Q4</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Recording failure and analysis</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3.37</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1.11</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412833">
                <a:tc>
                  <a:txBody>
                    <a:bodyPr/>
                    <a:lstStyle/>
                    <a:p>
                      <a:pPr marL="0" marR="0" algn="ctr">
                        <a:lnSpc>
                          <a:spcPct val="107000"/>
                        </a:lnSpc>
                        <a:spcBef>
                          <a:spcPts val="0"/>
                        </a:spcBef>
                        <a:spcAft>
                          <a:spcPts val="1000"/>
                        </a:spcAft>
                      </a:pPr>
                      <a:r>
                        <a:rPr lang="en-US" sz="1600" dirty="0"/>
                        <a:t>Q5</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Preventive maintenance</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2.91</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0.28</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412833">
                <a:tc>
                  <a:txBody>
                    <a:bodyPr/>
                    <a:lstStyle/>
                    <a:p>
                      <a:pPr marL="0" marR="0" algn="ctr">
                        <a:lnSpc>
                          <a:spcPct val="107000"/>
                        </a:lnSpc>
                        <a:spcBef>
                          <a:spcPts val="0"/>
                        </a:spcBef>
                        <a:spcAft>
                          <a:spcPts val="1000"/>
                        </a:spcAft>
                      </a:pPr>
                      <a:r>
                        <a:rPr lang="en-US" sz="1600" dirty="0"/>
                        <a:t>Q6</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Predictive maintenance</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1.80</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0.80</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6"/>
                  </a:ext>
                </a:extLst>
              </a:tr>
              <a:tr h="412833">
                <a:tc>
                  <a:txBody>
                    <a:bodyPr/>
                    <a:lstStyle/>
                    <a:p>
                      <a:pPr marL="0" marR="0" algn="ctr">
                        <a:lnSpc>
                          <a:spcPct val="107000"/>
                        </a:lnSpc>
                        <a:spcBef>
                          <a:spcPts val="0"/>
                        </a:spcBef>
                        <a:spcAft>
                          <a:spcPts val="1000"/>
                        </a:spcAft>
                      </a:pPr>
                      <a:r>
                        <a:rPr lang="en-US" sz="1600" dirty="0"/>
                        <a:t>Q7</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Simple failure by worker</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2.94</a:t>
                      </a:r>
                      <a:endParaRPr lang="en-US" sz="16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0.97</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7"/>
                  </a:ext>
                </a:extLst>
              </a:tr>
              <a:tr h="454150">
                <a:tc>
                  <a:txBody>
                    <a:bodyPr/>
                    <a:lstStyle/>
                    <a:p>
                      <a:pPr marL="0" marR="0" algn="ctr">
                        <a:lnSpc>
                          <a:spcPct val="107000"/>
                        </a:lnSpc>
                        <a:spcBef>
                          <a:spcPts val="0"/>
                        </a:spcBef>
                        <a:spcAft>
                          <a:spcPts val="0"/>
                        </a:spcAft>
                      </a:pPr>
                      <a:r>
                        <a:rPr lang="en-US" sz="1600" dirty="0"/>
                        <a:t>Mean </a:t>
                      </a:r>
                      <a:endParaRPr lang="en-US" sz="1600" dirty="0">
                        <a:latin typeface="Times New Roman"/>
                        <a:ea typeface="Arial"/>
                        <a:cs typeface="Arial"/>
                      </a:endParaRPr>
                    </a:p>
                  </a:txBody>
                  <a:tcPr marL="68580" marR="68580" marT="0" marB="0" anchor="ctr"/>
                </a:tc>
                <a:tc>
                  <a:txBody>
                    <a:bodyPr/>
                    <a:lstStyle/>
                    <a:p>
                      <a:pPr algn="l">
                        <a:lnSpc>
                          <a:spcPct val="107000"/>
                        </a:lnSpc>
                      </a:pPr>
                      <a:endParaRPr lang="en-US" sz="1600" dirty="0">
                        <a:latin typeface="Arial"/>
                        <a:ea typeface="Times New Roman"/>
                        <a:cs typeface="Arial"/>
                      </a:endParaRPr>
                    </a:p>
                  </a:txBody>
                  <a:tcPr marL="68580" marR="68580" marT="0" marB="0" anchor="b"/>
                </a:tc>
                <a:tc>
                  <a:txBody>
                    <a:bodyPr/>
                    <a:lstStyle/>
                    <a:p>
                      <a:pPr marL="0" marR="0" algn="r">
                        <a:lnSpc>
                          <a:spcPct val="107000"/>
                        </a:lnSpc>
                        <a:spcBef>
                          <a:spcPts val="0"/>
                        </a:spcBef>
                        <a:spcAft>
                          <a:spcPts val="800"/>
                        </a:spcAft>
                      </a:pPr>
                      <a:r>
                        <a:rPr lang="en-US" sz="1600" dirty="0"/>
                        <a:t>3.27</a:t>
                      </a:r>
                      <a:endParaRPr lang="en-US" sz="1600" dirty="0">
                        <a:latin typeface="Times New Roman"/>
                        <a:ea typeface="Arial"/>
                        <a:cs typeface="Arial"/>
                      </a:endParaRPr>
                    </a:p>
                  </a:txBody>
                  <a:tcPr marL="68580" marR="68580" marT="0" marB="0" anchor="b"/>
                </a:tc>
                <a:tc>
                  <a:txBody>
                    <a:bodyPr/>
                    <a:lstStyle/>
                    <a:p>
                      <a:pPr marL="0" marR="0" algn="r">
                        <a:lnSpc>
                          <a:spcPct val="107000"/>
                        </a:lnSpc>
                        <a:spcBef>
                          <a:spcPts val="0"/>
                        </a:spcBef>
                        <a:spcAft>
                          <a:spcPts val="800"/>
                        </a:spcAft>
                      </a:pPr>
                      <a:r>
                        <a:rPr lang="en-US" sz="1600" dirty="0"/>
                        <a:t>0.7</a:t>
                      </a:r>
                      <a:endParaRPr lang="en-US" sz="1600" dirty="0">
                        <a:latin typeface="Times New Roman"/>
                        <a:ea typeface="Arial"/>
                        <a:cs typeface="Arial"/>
                      </a:endParaRPr>
                    </a:p>
                  </a:txBody>
                  <a:tcPr marL="68580" marR="68580" marT="0" marB="0" anchor="b"/>
                </a:tc>
                <a:extLst>
                  <a:ext uri="{0D108BD9-81ED-4DB2-BD59-A6C34878D82A}">
                    <a16:rowId xmlns:a16="http://schemas.microsoft.com/office/drawing/2014/main" val="10008"/>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636104"/>
            <a:ext cx="5472000" cy="731896"/>
          </a:xfrm>
        </p:spPr>
        <p:txBody>
          <a:bodyPr/>
          <a:lstStyle/>
          <a:p>
            <a:pPr marL="457200" indent="-457200" algn="l" rtl="0">
              <a:buFont typeface="Wingdings" panose="05000000000000000000" pitchFamily="2" charset="2"/>
              <a:buChar char="q"/>
            </a:pPr>
            <a:r>
              <a:rPr lang="en-US" sz="3200" b="1" u="sng" dirty="0">
                <a:solidFill>
                  <a:schemeClr val="accent1">
                    <a:lumMod val="50000"/>
                  </a:schemeClr>
                </a:solidFill>
                <a:effectLst>
                  <a:outerShdw blurRad="38100" dist="38100" dir="2700000" algn="tl">
                    <a:srgbClr val="000000">
                      <a:alpha val="43137"/>
                    </a:srgbClr>
                  </a:outerShdw>
                </a:effectLst>
              </a:rPr>
              <a:t>5S (Housekeeping):</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15</a:t>
            </a:fld>
            <a:endParaRPr lang="ar-SA" dirty="0"/>
          </a:p>
        </p:txBody>
      </p:sp>
      <p:graphicFrame>
        <p:nvGraphicFramePr>
          <p:cNvPr id="7" name="جدول 6"/>
          <p:cNvGraphicFramePr>
            <a:graphicFrameLocks noGrp="1"/>
          </p:cNvGraphicFramePr>
          <p:nvPr/>
        </p:nvGraphicFramePr>
        <p:xfrm>
          <a:off x="1058091" y="1802674"/>
          <a:ext cx="9522823" cy="4140926"/>
        </p:xfrm>
        <a:graphic>
          <a:graphicData uri="http://schemas.openxmlformats.org/drawingml/2006/table">
            <a:tbl>
              <a:tblPr>
                <a:tableStyleId>{22838BEF-8BB2-4498-84A7-C5851F593DF1}</a:tableStyleId>
              </a:tblPr>
              <a:tblGrid>
                <a:gridCol w="1375812">
                  <a:extLst>
                    <a:ext uri="{9D8B030D-6E8A-4147-A177-3AD203B41FA5}">
                      <a16:colId xmlns:a16="http://schemas.microsoft.com/office/drawing/2014/main" val="20000"/>
                    </a:ext>
                  </a:extLst>
                </a:gridCol>
                <a:gridCol w="6460815">
                  <a:extLst>
                    <a:ext uri="{9D8B030D-6E8A-4147-A177-3AD203B41FA5}">
                      <a16:colId xmlns:a16="http://schemas.microsoft.com/office/drawing/2014/main" val="20001"/>
                    </a:ext>
                  </a:extLst>
                </a:gridCol>
                <a:gridCol w="903634">
                  <a:extLst>
                    <a:ext uri="{9D8B030D-6E8A-4147-A177-3AD203B41FA5}">
                      <a16:colId xmlns:a16="http://schemas.microsoft.com/office/drawing/2014/main" val="20002"/>
                    </a:ext>
                  </a:extLst>
                </a:gridCol>
                <a:gridCol w="782562">
                  <a:extLst>
                    <a:ext uri="{9D8B030D-6E8A-4147-A177-3AD203B41FA5}">
                      <a16:colId xmlns:a16="http://schemas.microsoft.com/office/drawing/2014/main" val="20003"/>
                    </a:ext>
                  </a:extLst>
                </a:gridCol>
              </a:tblGrid>
              <a:tr h="1577097">
                <a:tc>
                  <a:txBody>
                    <a:bodyPr/>
                    <a:lstStyle/>
                    <a:p>
                      <a:pPr>
                        <a:lnSpc>
                          <a:spcPct val="107000"/>
                        </a:lnSpc>
                      </a:pPr>
                      <a:endParaRPr lang="en-US" sz="20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5S</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M</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S.D</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392884">
                <a:tc>
                  <a:txBody>
                    <a:bodyPr/>
                    <a:lstStyle/>
                    <a:p>
                      <a:pPr marL="0" marR="0" algn="ctr">
                        <a:lnSpc>
                          <a:spcPct val="107000"/>
                        </a:lnSpc>
                        <a:spcBef>
                          <a:spcPts val="0"/>
                        </a:spcBef>
                        <a:spcAft>
                          <a:spcPts val="0"/>
                        </a:spcAft>
                      </a:pPr>
                      <a:r>
                        <a:rPr lang="en-US" sz="1600" dirty="0"/>
                        <a:t>Q1</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Sort</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4.8974</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0.307</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392884">
                <a:tc>
                  <a:txBody>
                    <a:bodyPr/>
                    <a:lstStyle/>
                    <a:p>
                      <a:pPr marL="0" marR="0" algn="ctr">
                        <a:lnSpc>
                          <a:spcPct val="107000"/>
                        </a:lnSpc>
                        <a:spcBef>
                          <a:spcPts val="0"/>
                        </a:spcBef>
                        <a:spcAft>
                          <a:spcPts val="0"/>
                        </a:spcAft>
                      </a:pPr>
                      <a:r>
                        <a:rPr lang="en-US" sz="1600" dirty="0"/>
                        <a:t>Q2</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Set in order</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4.5128</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0.506</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392884">
                <a:tc>
                  <a:txBody>
                    <a:bodyPr/>
                    <a:lstStyle/>
                    <a:p>
                      <a:pPr marL="0" marR="0" algn="ctr">
                        <a:lnSpc>
                          <a:spcPct val="107000"/>
                        </a:lnSpc>
                        <a:spcBef>
                          <a:spcPts val="0"/>
                        </a:spcBef>
                        <a:spcAft>
                          <a:spcPts val="0"/>
                        </a:spcAft>
                      </a:pPr>
                      <a:r>
                        <a:rPr lang="en-US" sz="1600" dirty="0"/>
                        <a:t>Q3</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Shine</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4.2308</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0.986</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392884">
                <a:tc>
                  <a:txBody>
                    <a:bodyPr/>
                    <a:lstStyle/>
                    <a:p>
                      <a:pPr marL="0" marR="0" algn="ctr">
                        <a:lnSpc>
                          <a:spcPct val="107000"/>
                        </a:lnSpc>
                        <a:spcBef>
                          <a:spcPts val="0"/>
                        </a:spcBef>
                        <a:spcAft>
                          <a:spcPts val="0"/>
                        </a:spcAft>
                      </a:pPr>
                      <a:r>
                        <a:rPr lang="en-US" sz="1600" dirty="0"/>
                        <a:t>Q4</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Standardize</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3.6154</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0.493</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392884">
                <a:tc>
                  <a:txBody>
                    <a:bodyPr/>
                    <a:lstStyle/>
                    <a:p>
                      <a:pPr marL="0" marR="0" algn="ctr">
                        <a:lnSpc>
                          <a:spcPct val="107000"/>
                        </a:lnSpc>
                        <a:spcBef>
                          <a:spcPts val="0"/>
                        </a:spcBef>
                        <a:spcAft>
                          <a:spcPts val="0"/>
                        </a:spcAft>
                      </a:pPr>
                      <a:r>
                        <a:rPr lang="en-US" sz="1600" dirty="0"/>
                        <a:t>Q5</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a:t>Sustain</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3.8974</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2000" dirty="0"/>
                        <a:t>0.307</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599409">
                <a:tc>
                  <a:txBody>
                    <a:bodyPr/>
                    <a:lstStyle/>
                    <a:p>
                      <a:pPr marL="0" marR="0" algn="ctr">
                        <a:lnSpc>
                          <a:spcPct val="107000"/>
                        </a:lnSpc>
                        <a:spcBef>
                          <a:spcPts val="0"/>
                        </a:spcBef>
                        <a:spcAft>
                          <a:spcPts val="0"/>
                        </a:spcAft>
                      </a:pPr>
                      <a:r>
                        <a:rPr lang="en-US" sz="1600" dirty="0"/>
                        <a:t>Mean</a:t>
                      </a:r>
                      <a:endParaRPr lang="en-US" sz="2400" dirty="0">
                        <a:latin typeface="Times New Roman"/>
                        <a:ea typeface="Arial"/>
                        <a:cs typeface="Arial"/>
                      </a:endParaRPr>
                    </a:p>
                  </a:txBody>
                  <a:tcPr marL="68580" marR="68580" marT="0" marB="0" anchor="ctr"/>
                </a:tc>
                <a:tc>
                  <a:txBody>
                    <a:bodyPr/>
                    <a:lstStyle/>
                    <a:p>
                      <a:pPr>
                        <a:lnSpc>
                          <a:spcPct val="107000"/>
                        </a:lnSpc>
                      </a:pPr>
                      <a:endParaRPr lang="en-US" sz="2000" dirty="0">
                        <a:latin typeface="Arial"/>
                        <a:ea typeface="Times New Roman"/>
                        <a:cs typeface="Arial"/>
                      </a:endParaRPr>
                    </a:p>
                  </a:txBody>
                  <a:tcPr marL="68580" marR="68580" marT="0" marB="0" anchor="b"/>
                </a:tc>
                <a:tc>
                  <a:txBody>
                    <a:bodyPr/>
                    <a:lstStyle/>
                    <a:p>
                      <a:pPr marL="0" marR="0" algn="ctr">
                        <a:lnSpc>
                          <a:spcPct val="107000"/>
                        </a:lnSpc>
                        <a:spcBef>
                          <a:spcPts val="0"/>
                        </a:spcBef>
                        <a:spcAft>
                          <a:spcPts val="0"/>
                        </a:spcAft>
                      </a:pPr>
                      <a:r>
                        <a:rPr lang="en-US" sz="2000" dirty="0"/>
                        <a:t>4.23</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2000" dirty="0"/>
                        <a:t>0.519</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6"/>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p:txBody>
          <a:bodyPr/>
          <a:lstStyle/>
          <a:p>
            <a:pPr marL="457200" indent="-457200" algn="l" rtl="0">
              <a:buFont typeface="Wingdings" panose="05000000000000000000" pitchFamily="2" charset="2"/>
              <a:buChar char="q"/>
            </a:pPr>
            <a:r>
              <a:rPr lang="en-US" sz="3200" b="1" u="sng" dirty="0" err="1">
                <a:solidFill>
                  <a:schemeClr val="accent1">
                    <a:lumMod val="50000"/>
                  </a:schemeClr>
                </a:solidFill>
                <a:effectLst>
                  <a:outerShdw blurRad="38100" dist="38100" dir="2700000" algn="tl">
                    <a:srgbClr val="000000">
                      <a:alpha val="43137"/>
                    </a:srgbClr>
                  </a:outerShdw>
                </a:effectLst>
              </a:rPr>
              <a:t>Poka</a:t>
            </a:r>
            <a:r>
              <a:rPr lang="en-US" sz="3200" b="1" u="sng" dirty="0">
                <a:solidFill>
                  <a:schemeClr val="accent1">
                    <a:lumMod val="50000"/>
                  </a:schemeClr>
                </a:solidFill>
                <a:effectLst>
                  <a:outerShdw blurRad="38100" dist="38100" dir="2700000" algn="tl">
                    <a:srgbClr val="000000">
                      <a:alpha val="43137"/>
                    </a:srgbClr>
                  </a:outerShdw>
                </a:effectLst>
              </a:rPr>
              <a:t>- Yoke</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16</a:t>
            </a:fld>
            <a:endParaRPr lang="ar-SA" dirty="0"/>
          </a:p>
        </p:txBody>
      </p:sp>
      <p:graphicFrame>
        <p:nvGraphicFramePr>
          <p:cNvPr id="8" name="جدول 7"/>
          <p:cNvGraphicFramePr>
            <a:graphicFrameLocks noGrp="1"/>
          </p:cNvGraphicFramePr>
          <p:nvPr/>
        </p:nvGraphicFramePr>
        <p:xfrm>
          <a:off x="875211" y="1763489"/>
          <a:ext cx="10450286" cy="4402180"/>
        </p:xfrm>
        <a:graphic>
          <a:graphicData uri="http://schemas.openxmlformats.org/drawingml/2006/table">
            <a:tbl>
              <a:tblPr>
                <a:tableStyleId>{22838BEF-8BB2-4498-84A7-C5851F593DF1}</a:tableStyleId>
              </a:tblPr>
              <a:tblGrid>
                <a:gridCol w="3209688">
                  <a:extLst>
                    <a:ext uri="{9D8B030D-6E8A-4147-A177-3AD203B41FA5}">
                      <a16:colId xmlns:a16="http://schemas.microsoft.com/office/drawing/2014/main" val="20000"/>
                    </a:ext>
                  </a:extLst>
                </a:gridCol>
                <a:gridCol w="5479984">
                  <a:extLst>
                    <a:ext uri="{9D8B030D-6E8A-4147-A177-3AD203B41FA5}">
                      <a16:colId xmlns:a16="http://schemas.microsoft.com/office/drawing/2014/main" val="20001"/>
                    </a:ext>
                  </a:extLst>
                </a:gridCol>
                <a:gridCol w="911938">
                  <a:extLst>
                    <a:ext uri="{9D8B030D-6E8A-4147-A177-3AD203B41FA5}">
                      <a16:colId xmlns:a16="http://schemas.microsoft.com/office/drawing/2014/main" val="20002"/>
                    </a:ext>
                  </a:extLst>
                </a:gridCol>
                <a:gridCol w="848676">
                  <a:extLst>
                    <a:ext uri="{9D8B030D-6E8A-4147-A177-3AD203B41FA5}">
                      <a16:colId xmlns:a16="http://schemas.microsoft.com/office/drawing/2014/main" val="20003"/>
                    </a:ext>
                  </a:extLst>
                </a:gridCol>
              </a:tblGrid>
              <a:tr h="1293306">
                <a:tc>
                  <a:txBody>
                    <a:bodyPr/>
                    <a:lstStyle/>
                    <a:p>
                      <a:pPr algn="l">
                        <a:lnSpc>
                          <a:spcPct val="107000"/>
                        </a:lnSpc>
                      </a:pPr>
                      <a:endParaRPr lang="en-US" sz="18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400" dirty="0" err="1"/>
                        <a:t>Poka</a:t>
                      </a:r>
                      <a:r>
                        <a:rPr lang="en-US" sz="1400" dirty="0"/>
                        <a:t>- Yoke</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Mean</a:t>
                      </a:r>
                      <a:endParaRPr lang="en-US" sz="20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STD</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401070">
                <a:tc>
                  <a:txBody>
                    <a:bodyPr/>
                    <a:lstStyle/>
                    <a:p>
                      <a:pPr marL="0" marR="0" algn="ctr">
                        <a:lnSpc>
                          <a:spcPct val="115000"/>
                        </a:lnSpc>
                        <a:spcBef>
                          <a:spcPts val="0"/>
                        </a:spcBef>
                        <a:spcAft>
                          <a:spcPts val="1000"/>
                        </a:spcAft>
                      </a:pPr>
                      <a:r>
                        <a:rPr lang="en-US" sz="1400"/>
                        <a:t>Q1</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dirty="0"/>
                        <a:t>Inspection and test</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400"/>
                        <a:t>4.00</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0.00</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01070">
                <a:tc>
                  <a:txBody>
                    <a:bodyPr/>
                    <a:lstStyle/>
                    <a:p>
                      <a:pPr marL="0" marR="0" algn="ctr">
                        <a:lnSpc>
                          <a:spcPct val="115000"/>
                        </a:lnSpc>
                        <a:spcBef>
                          <a:spcPts val="0"/>
                        </a:spcBef>
                        <a:spcAft>
                          <a:spcPts val="1000"/>
                        </a:spcAft>
                      </a:pPr>
                      <a:r>
                        <a:rPr lang="en-US" sz="1400"/>
                        <a:t>Q2</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dirty="0"/>
                        <a:t>Defect detectors</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400"/>
                        <a:t>1.25</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0.67</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608870">
                <a:tc>
                  <a:txBody>
                    <a:bodyPr/>
                    <a:lstStyle/>
                    <a:p>
                      <a:pPr marL="0" marR="0" algn="ctr">
                        <a:lnSpc>
                          <a:spcPct val="115000"/>
                        </a:lnSpc>
                        <a:spcBef>
                          <a:spcPts val="0"/>
                        </a:spcBef>
                        <a:spcAft>
                          <a:spcPts val="1000"/>
                        </a:spcAft>
                      </a:pPr>
                      <a:r>
                        <a:rPr lang="en-US" sz="1400"/>
                        <a:t>Q3</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dirty="0"/>
                        <a:t>Sensing devices </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400"/>
                        <a:t>1.38</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1.01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401070">
                <a:tc>
                  <a:txBody>
                    <a:bodyPr/>
                    <a:lstStyle/>
                    <a:p>
                      <a:pPr marL="0" marR="0" algn="ctr">
                        <a:lnSpc>
                          <a:spcPct val="115000"/>
                        </a:lnSpc>
                        <a:spcBef>
                          <a:spcPts val="0"/>
                        </a:spcBef>
                        <a:spcAft>
                          <a:spcPts val="1000"/>
                        </a:spcAft>
                      </a:pPr>
                      <a:r>
                        <a:rPr lang="en-US" sz="1400"/>
                        <a:t>Q4</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dirty="0"/>
                        <a:t>Standardize work</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400"/>
                        <a:t>3.63</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0.71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401070">
                <a:tc>
                  <a:txBody>
                    <a:bodyPr/>
                    <a:lstStyle/>
                    <a:p>
                      <a:pPr marL="0" marR="0" algn="ctr">
                        <a:lnSpc>
                          <a:spcPct val="115000"/>
                        </a:lnSpc>
                        <a:spcBef>
                          <a:spcPts val="0"/>
                        </a:spcBef>
                        <a:spcAft>
                          <a:spcPts val="1000"/>
                        </a:spcAft>
                      </a:pPr>
                      <a:r>
                        <a:rPr lang="en-US" sz="1400"/>
                        <a:t>Q5</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a:t>SPC tools</a:t>
                      </a:r>
                      <a:endParaRPr lang="en-US" sz="20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800"/>
                        </a:spcAft>
                      </a:pPr>
                      <a:r>
                        <a:rPr lang="en-US" sz="1400"/>
                        <a:t>1.25</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0.67</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895724">
                <a:tc>
                  <a:txBody>
                    <a:bodyPr/>
                    <a:lstStyle/>
                    <a:p>
                      <a:pPr marL="0" marR="0" algn="ctr">
                        <a:lnSpc>
                          <a:spcPct val="107000"/>
                        </a:lnSpc>
                        <a:spcBef>
                          <a:spcPts val="0"/>
                        </a:spcBef>
                        <a:spcAft>
                          <a:spcPts val="0"/>
                        </a:spcAft>
                      </a:pPr>
                      <a:r>
                        <a:rPr lang="en-US" sz="1800" dirty="0"/>
                        <a:t>Mean</a:t>
                      </a:r>
                      <a:endParaRPr lang="en-US" sz="2800" dirty="0">
                        <a:latin typeface="Times New Roman"/>
                        <a:ea typeface="Arial"/>
                        <a:cs typeface="Arial"/>
                      </a:endParaRPr>
                    </a:p>
                  </a:txBody>
                  <a:tcPr marL="68580" marR="68580" marT="0" marB="0" anchor="ctr"/>
                </a:tc>
                <a:tc>
                  <a:txBody>
                    <a:bodyPr/>
                    <a:lstStyle/>
                    <a:p>
                      <a:pPr algn="l">
                        <a:lnSpc>
                          <a:spcPct val="107000"/>
                        </a:lnSpc>
                      </a:pPr>
                      <a:endParaRPr lang="en-US" sz="1800" dirty="0">
                        <a:latin typeface="Arial"/>
                        <a:ea typeface="Times New Roman"/>
                        <a:cs typeface="Arial"/>
                      </a:endParaRPr>
                    </a:p>
                  </a:txBody>
                  <a:tcPr marL="68580" marR="68580" marT="0" marB="0" anchor="b"/>
                </a:tc>
                <a:tc>
                  <a:txBody>
                    <a:bodyPr/>
                    <a:lstStyle/>
                    <a:p>
                      <a:pPr marL="0" marR="0" algn="ctr">
                        <a:lnSpc>
                          <a:spcPct val="107000"/>
                        </a:lnSpc>
                        <a:spcBef>
                          <a:spcPts val="0"/>
                        </a:spcBef>
                        <a:spcAft>
                          <a:spcPts val="0"/>
                        </a:spcAft>
                      </a:pPr>
                      <a:r>
                        <a:rPr lang="en-US" sz="2000" dirty="0"/>
                        <a:t>2.3</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2000" dirty="0"/>
                        <a:t>0.612</a:t>
                      </a:r>
                      <a:endParaRPr lang="en-US" sz="2000" dirty="0">
                        <a:latin typeface="Times New Roman"/>
                        <a:ea typeface="Arial"/>
                        <a:cs typeface="Arial"/>
                      </a:endParaRPr>
                    </a:p>
                  </a:txBody>
                  <a:tcPr marL="68580" marR="68580" marT="0" marB="0" anchor="ctr"/>
                </a:tc>
                <a:extLst>
                  <a:ext uri="{0D108BD9-81ED-4DB2-BD59-A6C34878D82A}">
                    <a16:rowId xmlns:a16="http://schemas.microsoft.com/office/drawing/2014/main" val="10006"/>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569843"/>
            <a:ext cx="5472000" cy="798157"/>
          </a:xfrm>
        </p:spPr>
        <p:txBody>
          <a:bodyPr/>
          <a:lstStyle/>
          <a:p>
            <a:pPr marL="457200" indent="-457200" algn="l" rtl="0">
              <a:buFont typeface="Wingdings" panose="05000000000000000000" pitchFamily="2" charset="2"/>
              <a:buChar char="q"/>
            </a:pPr>
            <a:r>
              <a:rPr lang="en-US" sz="3200" b="1" u="sng" dirty="0">
                <a:solidFill>
                  <a:schemeClr val="accent1">
                    <a:lumMod val="50000"/>
                  </a:schemeClr>
                </a:solidFill>
                <a:effectLst>
                  <a:outerShdw blurRad="38100" dist="38100" dir="2700000" algn="tl">
                    <a:srgbClr val="000000">
                      <a:alpha val="43137"/>
                    </a:srgbClr>
                  </a:outerShdw>
                </a:effectLst>
              </a:rPr>
              <a:t>Just in time</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17</a:t>
            </a:fld>
            <a:endParaRPr lang="ar-SA" dirty="0"/>
          </a:p>
        </p:txBody>
      </p:sp>
      <p:graphicFrame>
        <p:nvGraphicFramePr>
          <p:cNvPr id="7" name="جدول 6"/>
          <p:cNvGraphicFramePr>
            <a:graphicFrameLocks noGrp="1"/>
          </p:cNvGraphicFramePr>
          <p:nvPr/>
        </p:nvGraphicFramePr>
        <p:xfrm>
          <a:off x="444137" y="1685107"/>
          <a:ext cx="10580913" cy="4180115"/>
        </p:xfrm>
        <a:graphic>
          <a:graphicData uri="http://schemas.openxmlformats.org/drawingml/2006/table">
            <a:tbl>
              <a:tblPr>
                <a:tableStyleId>{22838BEF-8BB2-4498-84A7-C5851F593DF1}</a:tableStyleId>
              </a:tblPr>
              <a:tblGrid>
                <a:gridCol w="3429962">
                  <a:extLst>
                    <a:ext uri="{9D8B030D-6E8A-4147-A177-3AD203B41FA5}">
                      <a16:colId xmlns:a16="http://schemas.microsoft.com/office/drawing/2014/main" val="20000"/>
                    </a:ext>
                  </a:extLst>
                </a:gridCol>
                <a:gridCol w="5797675">
                  <a:extLst>
                    <a:ext uri="{9D8B030D-6E8A-4147-A177-3AD203B41FA5}">
                      <a16:colId xmlns:a16="http://schemas.microsoft.com/office/drawing/2014/main" val="20001"/>
                    </a:ext>
                  </a:extLst>
                </a:gridCol>
                <a:gridCol w="661047">
                  <a:extLst>
                    <a:ext uri="{9D8B030D-6E8A-4147-A177-3AD203B41FA5}">
                      <a16:colId xmlns:a16="http://schemas.microsoft.com/office/drawing/2014/main" val="20002"/>
                    </a:ext>
                  </a:extLst>
                </a:gridCol>
                <a:gridCol w="692229">
                  <a:extLst>
                    <a:ext uri="{9D8B030D-6E8A-4147-A177-3AD203B41FA5}">
                      <a16:colId xmlns:a16="http://schemas.microsoft.com/office/drawing/2014/main" val="20003"/>
                    </a:ext>
                  </a:extLst>
                </a:gridCol>
              </a:tblGrid>
              <a:tr h="993179">
                <a:tc>
                  <a:txBody>
                    <a:bodyPr/>
                    <a:lstStyle/>
                    <a:p>
                      <a:pPr>
                        <a:lnSpc>
                          <a:spcPct val="107000"/>
                        </a:lnSpc>
                      </a:pPr>
                      <a:endParaRPr lang="en-US" sz="1800" dirty="0">
                        <a:latin typeface="Arial"/>
                        <a:ea typeface="Times New Roman"/>
                        <a:cs typeface="Arial"/>
                      </a:endParaRPr>
                    </a:p>
                  </a:txBody>
                  <a:tcPr marL="68580" marR="68580" marT="0" marB="0" anchor="ctr"/>
                </a:tc>
                <a:tc>
                  <a:txBody>
                    <a:bodyPr/>
                    <a:lstStyle/>
                    <a:p>
                      <a:pPr marL="0" marR="0" algn="ctr">
                        <a:lnSpc>
                          <a:spcPct val="107000"/>
                        </a:lnSpc>
                        <a:spcBef>
                          <a:spcPts val="0"/>
                        </a:spcBef>
                        <a:spcAft>
                          <a:spcPts val="0"/>
                        </a:spcAft>
                      </a:pPr>
                      <a:r>
                        <a:rPr lang="en-US" sz="1400"/>
                        <a:t>JIT</a:t>
                      </a:r>
                      <a:endParaRPr lang="en-US" sz="20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M</a:t>
                      </a:r>
                      <a:endParaRPr lang="en-US" sz="20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S.D</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364837">
                <a:tc>
                  <a:txBody>
                    <a:bodyPr/>
                    <a:lstStyle/>
                    <a:p>
                      <a:pPr marL="0" marR="0" algn="ctr">
                        <a:lnSpc>
                          <a:spcPct val="107000"/>
                        </a:lnSpc>
                        <a:spcBef>
                          <a:spcPts val="0"/>
                        </a:spcBef>
                        <a:spcAft>
                          <a:spcPts val="0"/>
                        </a:spcAft>
                      </a:pPr>
                      <a:r>
                        <a:rPr lang="en-US" sz="1400" dirty="0"/>
                        <a:t>Q1</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2000"/>
                        <a:t>Production lot size</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3.76</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.739</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55750">
                <a:tc>
                  <a:txBody>
                    <a:bodyPr/>
                    <a:lstStyle/>
                    <a:p>
                      <a:pPr marL="0" marR="0" algn="ctr">
                        <a:lnSpc>
                          <a:spcPct val="115000"/>
                        </a:lnSpc>
                        <a:spcBef>
                          <a:spcPts val="0"/>
                        </a:spcBef>
                        <a:spcAft>
                          <a:spcPts val="1000"/>
                        </a:spcAft>
                      </a:pPr>
                      <a:r>
                        <a:rPr lang="en-US" sz="1400" dirty="0"/>
                        <a:t>Q2</a:t>
                      </a:r>
                      <a:endParaRPr lang="en-US" sz="2000" dirty="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a:t>Production use by forecasting</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dirty="0"/>
                        <a:t>3.28</a:t>
                      </a:r>
                      <a:endParaRPr lang="en-US" sz="20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.922</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364837">
                <a:tc>
                  <a:txBody>
                    <a:bodyPr/>
                    <a:lstStyle/>
                    <a:p>
                      <a:pPr marL="0" marR="0" algn="ctr">
                        <a:lnSpc>
                          <a:spcPct val="115000"/>
                        </a:lnSpc>
                        <a:spcBef>
                          <a:spcPts val="0"/>
                        </a:spcBef>
                        <a:spcAft>
                          <a:spcPts val="1000"/>
                        </a:spcAft>
                      </a:pPr>
                      <a:r>
                        <a:rPr lang="en-US" sz="1400"/>
                        <a:t>Q3</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a:t>customer demand</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3.93</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.961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364837">
                <a:tc>
                  <a:txBody>
                    <a:bodyPr/>
                    <a:lstStyle/>
                    <a:p>
                      <a:pPr marL="0" marR="0" algn="ctr">
                        <a:lnSpc>
                          <a:spcPct val="115000"/>
                        </a:lnSpc>
                        <a:spcBef>
                          <a:spcPts val="0"/>
                        </a:spcBef>
                        <a:spcAft>
                          <a:spcPts val="1000"/>
                        </a:spcAft>
                      </a:pPr>
                      <a:r>
                        <a:rPr lang="en-US" sz="1400"/>
                        <a:t>Q4</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a:t>Access raw materials in right time</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4.59</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.501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364837">
                <a:tc>
                  <a:txBody>
                    <a:bodyPr/>
                    <a:lstStyle/>
                    <a:p>
                      <a:pPr marL="0" marR="0" algn="ctr">
                        <a:lnSpc>
                          <a:spcPct val="115000"/>
                        </a:lnSpc>
                        <a:spcBef>
                          <a:spcPts val="0"/>
                        </a:spcBef>
                        <a:spcAft>
                          <a:spcPts val="1000"/>
                        </a:spcAft>
                      </a:pPr>
                      <a:r>
                        <a:rPr lang="en-US" sz="1400"/>
                        <a:t>Q5</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dirty="0"/>
                        <a:t>The quantity of inventory of finished products is small</a:t>
                      </a:r>
                      <a:endParaRPr lang="en-US" sz="20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4.48</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.688</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364837">
                <a:tc>
                  <a:txBody>
                    <a:bodyPr/>
                    <a:lstStyle/>
                    <a:p>
                      <a:pPr marL="0" marR="0" algn="ctr">
                        <a:lnSpc>
                          <a:spcPct val="115000"/>
                        </a:lnSpc>
                        <a:spcBef>
                          <a:spcPts val="0"/>
                        </a:spcBef>
                        <a:spcAft>
                          <a:spcPts val="1000"/>
                        </a:spcAft>
                      </a:pPr>
                      <a:r>
                        <a:rPr lang="en-US" sz="1400"/>
                        <a:t>Q6</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a:t>The amount of inventory of raw materials is sufficient</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4.59</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.501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6"/>
                  </a:ext>
                </a:extLst>
              </a:tr>
              <a:tr h="542164">
                <a:tc>
                  <a:txBody>
                    <a:bodyPr/>
                    <a:lstStyle/>
                    <a:p>
                      <a:pPr marL="0" marR="0" algn="ctr">
                        <a:lnSpc>
                          <a:spcPct val="115000"/>
                        </a:lnSpc>
                        <a:spcBef>
                          <a:spcPts val="0"/>
                        </a:spcBef>
                        <a:spcAft>
                          <a:spcPts val="1000"/>
                        </a:spcAft>
                      </a:pPr>
                      <a:r>
                        <a:rPr lang="en-US" sz="1400"/>
                        <a:t>Q7</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2000" dirty="0"/>
                        <a:t>Delivery of orders to customers</a:t>
                      </a:r>
                      <a:endParaRPr lang="en-US" sz="20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4.59</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.501</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7"/>
                  </a:ext>
                </a:extLst>
              </a:tr>
              <a:tr h="364837">
                <a:tc>
                  <a:txBody>
                    <a:bodyPr/>
                    <a:lstStyle/>
                    <a:p>
                      <a:pPr marL="0" marR="0" algn="ctr">
                        <a:lnSpc>
                          <a:spcPct val="107000"/>
                        </a:lnSpc>
                        <a:spcBef>
                          <a:spcPts val="0"/>
                        </a:spcBef>
                        <a:spcAft>
                          <a:spcPts val="0"/>
                        </a:spcAft>
                      </a:pPr>
                      <a:r>
                        <a:rPr lang="en-US" sz="1400"/>
                        <a:t>M</a:t>
                      </a:r>
                      <a:endParaRPr lang="en-US" sz="2000">
                        <a:latin typeface="Times New Roman"/>
                        <a:ea typeface="Arial"/>
                        <a:cs typeface="Arial"/>
                      </a:endParaRPr>
                    </a:p>
                  </a:txBody>
                  <a:tcPr marL="68580" marR="68580" marT="0" marB="0" anchor="ctr"/>
                </a:tc>
                <a:tc>
                  <a:txBody>
                    <a:bodyPr/>
                    <a:lstStyle/>
                    <a:p>
                      <a:pPr>
                        <a:lnSpc>
                          <a:spcPct val="107000"/>
                        </a:lnSpc>
                      </a:pPr>
                      <a:endParaRPr lang="en-US" sz="1800" dirty="0">
                        <a:latin typeface="Arial"/>
                        <a:ea typeface="Times New Roman"/>
                        <a:cs typeface="Arial"/>
                      </a:endParaRPr>
                    </a:p>
                  </a:txBody>
                  <a:tcPr marL="68580" marR="68580" marT="0" marB="0" anchor="b"/>
                </a:tc>
                <a:tc>
                  <a:txBody>
                    <a:bodyPr/>
                    <a:lstStyle/>
                    <a:p>
                      <a:pPr marL="0" marR="0" algn="ctr">
                        <a:lnSpc>
                          <a:spcPct val="107000"/>
                        </a:lnSpc>
                        <a:spcBef>
                          <a:spcPts val="0"/>
                        </a:spcBef>
                        <a:spcAft>
                          <a:spcPts val="0"/>
                        </a:spcAft>
                      </a:pPr>
                      <a:r>
                        <a:rPr lang="en-US" sz="2000" dirty="0"/>
                        <a:t>4.17</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0.687</a:t>
                      </a:r>
                      <a:endParaRPr lang="en-US" sz="2000" dirty="0">
                        <a:latin typeface="Times New Roman"/>
                        <a:ea typeface="Arial"/>
                        <a:cs typeface="Arial"/>
                      </a:endParaRPr>
                    </a:p>
                  </a:txBody>
                  <a:tcPr marL="68580" marR="68580" marT="0" marB="0" anchor="ctr"/>
                </a:tc>
                <a:extLst>
                  <a:ext uri="{0D108BD9-81ED-4DB2-BD59-A6C34878D82A}">
                    <a16:rowId xmlns:a16="http://schemas.microsoft.com/office/drawing/2014/main" val="10008"/>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p:txBody>
          <a:bodyPr/>
          <a:lstStyle/>
          <a:p>
            <a:pPr marL="342900" indent="-342900" algn="l" rtl="0">
              <a:buFont typeface="Wingdings" panose="05000000000000000000" pitchFamily="2" charset="2"/>
              <a:buChar char="q"/>
            </a:pPr>
            <a:r>
              <a:rPr lang="en-US" sz="3200" dirty="0">
                <a:solidFill>
                  <a:srgbClr val="0070C0"/>
                </a:solidFill>
              </a:rPr>
              <a:t> </a:t>
            </a:r>
            <a:r>
              <a:rPr lang="en-US" sz="3200" b="1" u="sng" dirty="0">
                <a:solidFill>
                  <a:schemeClr val="accent1">
                    <a:lumMod val="50000"/>
                  </a:schemeClr>
                </a:solidFill>
                <a:effectLst>
                  <a:outerShdw blurRad="38100" dist="38100" dir="2700000" algn="tl">
                    <a:srgbClr val="000000">
                      <a:alpha val="43137"/>
                    </a:srgbClr>
                  </a:outerShdw>
                </a:effectLst>
              </a:rPr>
              <a:t>SMED</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18</a:t>
            </a:fld>
            <a:endParaRPr lang="ar-SA" dirty="0"/>
          </a:p>
        </p:txBody>
      </p:sp>
      <p:graphicFrame>
        <p:nvGraphicFramePr>
          <p:cNvPr id="7" name="جدول 6"/>
          <p:cNvGraphicFramePr>
            <a:graphicFrameLocks noGrp="1"/>
          </p:cNvGraphicFramePr>
          <p:nvPr/>
        </p:nvGraphicFramePr>
        <p:xfrm>
          <a:off x="979715" y="2181497"/>
          <a:ext cx="9575074" cy="3030582"/>
        </p:xfrm>
        <a:graphic>
          <a:graphicData uri="http://schemas.openxmlformats.org/drawingml/2006/table">
            <a:tbl>
              <a:tblPr>
                <a:tableStyleId>{22838BEF-8BB2-4498-84A7-C5851F593DF1}</a:tableStyleId>
              </a:tblPr>
              <a:tblGrid>
                <a:gridCol w="3203762">
                  <a:extLst>
                    <a:ext uri="{9D8B030D-6E8A-4147-A177-3AD203B41FA5}">
                      <a16:colId xmlns:a16="http://schemas.microsoft.com/office/drawing/2014/main" val="20000"/>
                    </a:ext>
                  </a:extLst>
                </a:gridCol>
                <a:gridCol w="4962876">
                  <a:extLst>
                    <a:ext uri="{9D8B030D-6E8A-4147-A177-3AD203B41FA5}">
                      <a16:colId xmlns:a16="http://schemas.microsoft.com/office/drawing/2014/main" val="20001"/>
                    </a:ext>
                  </a:extLst>
                </a:gridCol>
                <a:gridCol w="730900">
                  <a:extLst>
                    <a:ext uri="{9D8B030D-6E8A-4147-A177-3AD203B41FA5}">
                      <a16:colId xmlns:a16="http://schemas.microsoft.com/office/drawing/2014/main" val="20002"/>
                    </a:ext>
                  </a:extLst>
                </a:gridCol>
                <a:gridCol w="677536">
                  <a:extLst>
                    <a:ext uri="{9D8B030D-6E8A-4147-A177-3AD203B41FA5}">
                      <a16:colId xmlns:a16="http://schemas.microsoft.com/office/drawing/2014/main" val="20003"/>
                    </a:ext>
                  </a:extLst>
                </a:gridCol>
              </a:tblGrid>
              <a:tr h="1567405">
                <a:tc>
                  <a:txBody>
                    <a:bodyPr/>
                    <a:lstStyle/>
                    <a:p>
                      <a:pPr marL="0" marR="0" algn="ctr">
                        <a:lnSpc>
                          <a:spcPct val="107000"/>
                        </a:lnSpc>
                        <a:spcBef>
                          <a:spcPts val="0"/>
                        </a:spcBef>
                        <a:spcAft>
                          <a:spcPts val="0"/>
                        </a:spcAft>
                      </a:pPr>
                      <a:r>
                        <a:rPr lang="en-US" sz="1400" dirty="0"/>
                        <a:t>SMED</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SMED</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200"/>
                        <a:t>M</a:t>
                      </a:r>
                      <a:endParaRPr lang="en-US" sz="18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200"/>
                        <a:t>S.D</a:t>
                      </a:r>
                      <a:endParaRPr lang="en-US" sz="18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367860">
                <a:tc>
                  <a:txBody>
                    <a:bodyPr/>
                    <a:lstStyle/>
                    <a:p>
                      <a:pPr marL="0" marR="0" algn="ctr">
                        <a:lnSpc>
                          <a:spcPct val="107000"/>
                        </a:lnSpc>
                        <a:spcBef>
                          <a:spcPts val="0"/>
                        </a:spcBef>
                        <a:spcAft>
                          <a:spcPts val="0"/>
                        </a:spcAft>
                      </a:pPr>
                      <a:r>
                        <a:rPr lang="en-US" sz="1400" dirty="0"/>
                        <a:t>Q1</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Change tools and templates used in production</a:t>
                      </a:r>
                      <a:endParaRPr lang="en-US" sz="2000" dirty="0">
                        <a:latin typeface="Times New Roman"/>
                        <a:ea typeface="Arial"/>
                        <a:cs typeface="Arial"/>
                      </a:endParaRPr>
                    </a:p>
                  </a:txBody>
                  <a:tcPr marL="68580" marR="68580" marT="0" marB="0" anchor="ctr"/>
                </a:tc>
                <a:tc>
                  <a:txBody>
                    <a:bodyPr/>
                    <a:lstStyle/>
                    <a:p>
                      <a:pPr marL="0" marR="0" algn="r">
                        <a:lnSpc>
                          <a:spcPct val="115000"/>
                        </a:lnSpc>
                        <a:spcBef>
                          <a:spcPts val="0"/>
                        </a:spcBef>
                        <a:spcAft>
                          <a:spcPts val="1000"/>
                        </a:spcAft>
                      </a:pPr>
                      <a:r>
                        <a:rPr lang="en-US" sz="1600" dirty="0"/>
                        <a:t>4.25</a:t>
                      </a:r>
                      <a:endParaRPr lang="en-US" sz="2400" dirty="0">
                        <a:latin typeface="Times New Roman"/>
                        <a:ea typeface="Arial"/>
                        <a:cs typeface="Arial"/>
                      </a:endParaRPr>
                    </a:p>
                  </a:txBody>
                  <a:tcPr marL="68580" marR="68580" marT="0" marB="0" anchor="ctr"/>
                </a:tc>
                <a:tc>
                  <a:txBody>
                    <a:bodyPr/>
                    <a:lstStyle/>
                    <a:p>
                      <a:pPr marL="0" marR="0" algn="r">
                        <a:lnSpc>
                          <a:spcPct val="115000"/>
                        </a:lnSpc>
                        <a:spcBef>
                          <a:spcPts val="0"/>
                        </a:spcBef>
                        <a:spcAft>
                          <a:spcPts val="1000"/>
                        </a:spcAft>
                      </a:pPr>
                      <a:r>
                        <a:rPr lang="en-US" sz="1600"/>
                        <a:t>0.71</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684540">
                <a:tc>
                  <a:txBody>
                    <a:bodyPr/>
                    <a:lstStyle/>
                    <a:p>
                      <a:pPr marL="0" marR="0" algn="ctr">
                        <a:lnSpc>
                          <a:spcPct val="107000"/>
                        </a:lnSpc>
                        <a:spcBef>
                          <a:spcPts val="0"/>
                        </a:spcBef>
                        <a:spcAft>
                          <a:spcPts val="0"/>
                        </a:spcAft>
                      </a:pPr>
                      <a:r>
                        <a:rPr lang="en-US" sz="1400" dirty="0"/>
                        <a:t>Q2</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a:t>Time to change tools or templates</a:t>
                      </a:r>
                      <a:endParaRPr lang="en-US" sz="2000" dirty="0"/>
                    </a:p>
                    <a:p>
                      <a:pPr marL="0" marR="0" algn="ctr">
                        <a:lnSpc>
                          <a:spcPct val="107000"/>
                        </a:lnSpc>
                        <a:spcBef>
                          <a:spcPts val="0"/>
                        </a:spcBef>
                        <a:spcAft>
                          <a:spcPts val="0"/>
                        </a:spcAft>
                      </a:pPr>
                      <a:r>
                        <a:rPr lang="en-US" sz="1400" dirty="0"/>
                        <a:t>Used in the production process</a:t>
                      </a:r>
                      <a:endParaRPr lang="en-US" sz="2000" dirty="0">
                        <a:latin typeface="Times New Roman"/>
                        <a:ea typeface="Arial"/>
                        <a:cs typeface="Arial"/>
                      </a:endParaRPr>
                    </a:p>
                  </a:txBody>
                  <a:tcPr marL="68580" marR="68580" marT="0" marB="0" anchor="ctr"/>
                </a:tc>
                <a:tc>
                  <a:txBody>
                    <a:bodyPr/>
                    <a:lstStyle/>
                    <a:p>
                      <a:pPr marL="0" marR="0" algn="r">
                        <a:lnSpc>
                          <a:spcPct val="115000"/>
                        </a:lnSpc>
                        <a:spcBef>
                          <a:spcPts val="0"/>
                        </a:spcBef>
                        <a:spcAft>
                          <a:spcPts val="1000"/>
                        </a:spcAft>
                      </a:pPr>
                      <a:r>
                        <a:rPr lang="en-US" sz="1600" dirty="0"/>
                        <a:t>4.50</a:t>
                      </a:r>
                      <a:endParaRPr lang="en-US" sz="2400" dirty="0">
                        <a:latin typeface="Times New Roman"/>
                        <a:ea typeface="Arial"/>
                        <a:cs typeface="Arial"/>
                      </a:endParaRPr>
                    </a:p>
                  </a:txBody>
                  <a:tcPr marL="68580" marR="68580" marT="0" marB="0" anchor="ctr"/>
                </a:tc>
                <a:tc>
                  <a:txBody>
                    <a:bodyPr/>
                    <a:lstStyle/>
                    <a:p>
                      <a:pPr marL="0" marR="0" algn="r">
                        <a:lnSpc>
                          <a:spcPct val="115000"/>
                        </a:lnSpc>
                        <a:spcBef>
                          <a:spcPts val="0"/>
                        </a:spcBef>
                        <a:spcAft>
                          <a:spcPts val="1000"/>
                        </a:spcAft>
                      </a:pPr>
                      <a:r>
                        <a:rPr lang="en-US" sz="1600" dirty="0"/>
                        <a:t>0.53</a:t>
                      </a:r>
                      <a:endParaRPr lang="en-US" sz="24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410777">
                <a:tc>
                  <a:txBody>
                    <a:bodyPr/>
                    <a:lstStyle/>
                    <a:p>
                      <a:pPr marL="0" marR="0" algn="ctr">
                        <a:lnSpc>
                          <a:spcPct val="107000"/>
                        </a:lnSpc>
                        <a:spcBef>
                          <a:spcPts val="0"/>
                        </a:spcBef>
                        <a:spcAft>
                          <a:spcPts val="0"/>
                        </a:spcAft>
                      </a:pPr>
                      <a:r>
                        <a:rPr lang="en-US" sz="1200"/>
                        <a:t>M</a:t>
                      </a:r>
                      <a:endParaRPr lang="en-US" sz="1800">
                        <a:latin typeface="Times New Roman"/>
                        <a:ea typeface="Arial"/>
                        <a:cs typeface="Arial"/>
                      </a:endParaRPr>
                    </a:p>
                  </a:txBody>
                  <a:tcPr marL="68580" marR="68580" marT="0" marB="0" anchor="ctr"/>
                </a:tc>
                <a:tc>
                  <a:txBody>
                    <a:bodyPr/>
                    <a:lstStyle/>
                    <a:p>
                      <a:pPr>
                        <a:lnSpc>
                          <a:spcPct val="107000"/>
                        </a:lnSpc>
                      </a:pPr>
                      <a:endParaRPr lang="en-US" sz="1600" dirty="0">
                        <a:latin typeface="Arial"/>
                        <a:ea typeface="Times New Roman"/>
                        <a:cs typeface="Arial"/>
                      </a:endParaRPr>
                    </a:p>
                  </a:txBody>
                  <a:tcPr marL="68580" marR="68580" marT="0" marB="0" anchor="b"/>
                </a:tc>
                <a:tc>
                  <a:txBody>
                    <a:bodyPr/>
                    <a:lstStyle/>
                    <a:p>
                      <a:pPr marL="0" marR="0" algn="ctr">
                        <a:lnSpc>
                          <a:spcPct val="107000"/>
                        </a:lnSpc>
                        <a:spcBef>
                          <a:spcPts val="0"/>
                        </a:spcBef>
                        <a:spcAft>
                          <a:spcPts val="0"/>
                        </a:spcAft>
                      </a:pPr>
                      <a:r>
                        <a:rPr lang="en-US" sz="1800" dirty="0"/>
                        <a:t>4.375</a:t>
                      </a:r>
                      <a:endParaRPr lang="en-US" sz="1800" dirty="0">
                        <a:latin typeface="Times New Roman"/>
                        <a:ea typeface="Arial"/>
                        <a:cs typeface="Arial"/>
                      </a:endParaRPr>
                    </a:p>
                  </a:txBody>
                  <a:tcPr marL="68580" marR="68580" marT="0" marB="0" anchor="ctr"/>
                </a:tc>
                <a:tc>
                  <a:txBody>
                    <a:bodyPr/>
                    <a:lstStyle/>
                    <a:p>
                      <a:pPr marL="0" marR="0">
                        <a:lnSpc>
                          <a:spcPct val="107000"/>
                        </a:lnSpc>
                        <a:spcBef>
                          <a:spcPts val="0"/>
                        </a:spcBef>
                        <a:spcAft>
                          <a:spcPts val="800"/>
                        </a:spcAft>
                      </a:pPr>
                      <a:r>
                        <a:rPr lang="en-US" sz="1800" dirty="0"/>
                        <a:t>0.62</a:t>
                      </a:r>
                      <a:endParaRPr lang="en-US" sz="18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410817"/>
            <a:ext cx="5472000" cy="957183"/>
          </a:xfrm>
        </p:spPr>
        <p:txBody>
          <a:bodyPr/>
          <a:lstStyle/>
          <a:p>
            <a:pPr marL="571500" indent="-571500" algn="l" rtl="0">
              <a:buFont typeface="Wingdings" panose="05000000000000000000" pitchFamily="2" charset="2"/>
              <a:buChar char="q"/>
            </a:pPr>
            <a:r>
              <a:rPr lang="en-US" sz="3600" b="1" u="sng" dirty="0">
                <a:solidFill>
                  <a:schemeClr val="accent1">
                    <a:lumMod val="50000"/>
                  </a:schemeClr>
                </a:solidFill>
                <a:effectLst>
                  <a:outerShdw blurRad="38100" dist="38100" dir="2700000" algn="tl">
                    <a:srgbClr val="000000">
                      <a:alpha val="43137"/>
                    </a:srgbClr>
                  </a:outerShdw>
                </a:effectLst>
              </a:rPr>
              <a:t>Kaizen</a:t>
            </a:r>
            <a:endParaRPr lang="en-US" sz="3600" b="1" u="sng" dirty="0">
              <a:solidFill>
                <a:schemeClr val="accent1">
                  <a:lumMod val="50000"/>
                </a:schemeClr>
              </a:solidFill>
              <a:effectLst>
                <a:outerShdw blurRad="38100" dist="38100" dir="2700000" algn="tl">
                  <a:srgbClr val="000000">
                    <a:alpha val="43137"/>
                  </a:srgbClr>
                </a:outerShdw>
              </a:effectLst>
              <a:latin typeface="Times New Roman"/>
              <a:ea typeface="Arial"/>
              <a:cs typeface="Arial"/>
            </a:endParaRPr>
          </a:p>
          <a:p>
            <a:pPr algn="l" rtl="0"/>
            <a:endParaRPr lang="en-US" dirty="0">
              <a:solidFill>
                <a:srgbClr val="0070C0"/>
              </a:solidFill>
            </a:endParaRP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19</a:t>
            </a:fld>
            <a:endParaRPr lang="ar-SA" dirty="0"/>
          </a:p>
        </p:txBody>
      </p:sp>
      <p:graphicFrame>
        <p:nvGraphicFramePr>
          <p:cNvPr id="7" name="جدول 6"/>
          <p:cNvGraphicFramePr>
            <a:graphicFrameLocks noGrp="1"/>
          </p:cNvGraphicFramePr>
          <p:nvPr>
            <p:extLst>
              <p:ext uri="{D42A27DB-BD31-4B8C-83A1-F6EECF244321}">
                <p14:modId xmlns:p14="http://schemas.microsoft.com/office/powerpoint/2010/main" val="830913424"/>
              </p:ext>
            </p:extLst>
          </p:nvPr>
        </p:nvGraphicFramePr>
        <p:xfrm>
          <a:off x="2053651" y="1214203"/>
          <a:ext cx="8979109" cy="4811841"/>
        </p:xfrm>
        <a:graphic>
          <a:graphicData uri="http://schemas.openxmlformats.org/drawingml/2006/table">
            <a:tbl>
              <a:tblPr>
                <a:tableStyleId>{22838BEF-8BB2-4498-84A7-C5851F593DF1}</a:tableStyleId>
              </a:tblPr>
              <a:tblGrid>
                <a:gridCol w="1217245">
                  <a:extLst>
                    <a:ext uri="{9D8B030D-6E8A-4147-A177-3AD203B41FA5}">
                      <a16:colId xmlns:a16="http://schemas.microsoft.com/office/drawing/2014/main" val="20000"/>
                    </a:ext>
                  </a:extLst>
                </a:gridCol>
                <a:gridCol w="6175786">
                  <a:extLst>
                    <a:ext uri="{9D8B030D-6E8A-4147-A177-3AD203B41FA5}">
                      <a16:colId xmlns:a16="http://schemas.microsoft.com/office/drawing/2014/main" val="20001"/>
                    </a:ext>
                  </a:extLst>
                </a:gridCol>
                <a:gridCol w="857079">
                  <a:extLst>
                    <a:ext uri="{9D8B030D-6E8A-4147-A177-3AD203B41FA5}">
                      <a16:colId xmlns:a16="http://schemas.microsoft.com/office/drawing/2014/main" val="20002"/>
                    </a:ext>
                  </a:extLst>
                </a:gridCol>
                <a:gridCol w="728999">
                  <a:extLst>
                    <a:ext uri="{9D8B030D-6E8A-4147-A177-3AD203B41FA5}">
                      <a16:colId xmlns:a16="http://schemas.microsoft.com/office/drawing/2014/main" val="20003"/>
                    </a:ext>
                  </a:extLst>
                </a:gridCol>
              </a:tblGrid>
              <a:tr h="437440">
                <a:tc>
                  <a:txBody>
                    <a:bodyPr/>
                    <a:lstStyle/>
                    <a:p>
                      <a:pPr>
                        <a:lnSpc>
                          <a:spcPct val="107000"/>
                        </a:lnSpc>
                      </a:pPr>
                      <a:endParaRPr lang="en-US" sz="1400" dirty="0">
                        <a:latin typeface="Arial"/>
                        <a:ea typeface="Times New Roman"/>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Kaizen</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M</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STD</a:t>
                      </a:r>
                      <a:endParaRPr lang="en-US" sz="16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437440">
                <a:tc>
                  <a:txBody>
                    <a:bodyPr/>
                    <a:lstStyle/>
                    <a:p>
                      <a:pPr marL="0" marR="0" algn="ctr">
                        <a:lnSpc>
                          <a:spcPct val="107000"/>
                        </a:lnSpc>
                        <a:spcBef>
                          <a:spcPts val="1200"/>
                        </a:spcBef>
                        <a:spcAft>
                          <a:spcPts val="1000"/>
                        </a:spcAft>
                      </a:pPr>
                      <a:r>
                        <a:rPr lang="en-US" sz="1600" dirty="0"/>
                        <a:t>Q1</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Stability of production lines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4.15</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0.364</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37440">
                <a:tc>
                  <a:txBody>
                    <a:bodyPr/>
                    <a:lstStyle/>
                    <a:p>
                      <a:pPr marL="0" marR="0" algn="ctr">
                        <a:lnSpc>
                          <a:spcPct val="107000"/>
                        </a:lnSpc>
                        <a:spcBef>
                          <a:spcPts val="1200"/>
                        </a:spcBef>
                        <a:spcAft>
                          <a:spcPts val="1000"/>
                        </a:spcAft>
                      </a:pPr>
                      <a:r>
                        <a:rPr lang="en-US" sz="1600" dirty="0"/>
                        <a:t>Q2</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Problems of production lines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2.61</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0.704</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437440">
                <a:tc>
                  <a:txBody>
                    <a:bodyPr/>
                    <a:lstStyle/>
                    <a:p>
                      <a:pPr marL="0" marR="0" algn="ctr">
                        <a:lnSpc>
                          <a:spcPct val="107000"/>
                        </a:lnSpc>
                        <a:spcBef>
                          <a:spcPts val="1200"/>
                        </a:spcBef>
                        <a:spcAft>
                          <a:spcPts val="1000"/>
                        </a:spcAft>
                      </a:pPr>
                      <a:r>
                        <a:rPr lang="en-US" sz="1600"/>
                        <a:t>Q3</a:t>
                      </a:r>
                      <a:endParaRPr lang="en-US" sz="160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Effectiveness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3.27</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0.452</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437440">
                <a:tc>
                  <a:txBody>
                    <a:bodyPr/>
                    <a:lstStyle/>
                    <a:p>
                      <a:pPr marL="0" marR="0" algn="ctr">
                        <a:lnSpc>
                          <a:spcPct val="107000"/>
                        </a:lnSpc>
                        <a:spcBef>
                          <a:spcPts val="1200"/>
                        </a:spcBef>
                        <a:spcAft>
                          <a:spcPts val="1000"/>
                        </a:spcAft>
                      </a:pPr>
                      <a:r>
                        <a:rPr lang="en-US" sz="1600"/>
                        <a:t>Q4</a:t>
                      </a:r>
                      <a:endParaRPr lang="en-US" sz="160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integrated team</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4.00</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0.000</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874881">
                <a:tc>
                  <a:txBody>
                    <a:bodyPr/>
                    <a:lstStyle/>
                    <a:p>
                      <a:pPr marL="0" marR="0" algn="ctr">
                        <a:lnSpc>
                          <a:spcPct val="107000"/>
                        </a:lnSpc>
                        <a:spcBef>
                          <a:spcPts val="1200"/>
                        </a:spcBef>
                        <a:spcAft>
                          <a:spcPts val="1000"/>
                        </a:spcAft>
                      </a:pPr>
                      <a:r>
                        <a:rPr lang="en-US" sz="1600"/>
                        <a:t>Q5</a:t>
                      </a:r>
                      <a:endParaRPr lang="en-US" sz="160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Workers on production lines are given powers to intervene in production process decisions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3.11</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0.435</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437440">
                <a:tc>
                  <a:txBody>
                    <a:bodyPr/>
                    <a:lstStyle/>
                    <a:p>
                      <a:pPr marL="0" marR="0" algn="ctr">
                        <a:lnSpc>
                          <a:spcPct val="107000"/>
                        </a:lnSpc>
                        <a:spcBef>
                          <a:spcPts val="1200"/>
                        </a:spcBef>
                        <a:spcAft>
                          <a:spcPts val="1000"/>
                        </a:spcAft>
                      </a:pPr>
                      <a:r>
                        <a:rPr lang="en-US" sz="1600"/>
                        <a:t>Q6</a:t>
                      </a:r>
                      <a:endParaRPr lang="en-US" sz="160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information for employees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4.64</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.489</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6"/>
                  </a:ext>
                </a:extLst>
              </a:tr>
              <a:tr h="437440">
                <a:tc>
                  <a:txBody>
                    <a:bodyPr/>
                    <a:lstStyle/>
                    <a:p>
                      <a:pPr marL="0" marR="0" algn="ctr">
                        <a:lnSpc>
                          <a:spcPct val="107000"/>
                        </a:lnSpc>
                        <a:spcBef>
                          <a:spcPts val="1200"/>
                        </a:spcBef>
                        <a:spcAft>
                          <a:spcPts val="1000"/>
                        </a:spcAft>
                      </a:pPr>
                      <a:r>
                        <a:rPr lang="en-US" sz="1600" dirty="0"/>
                        <a:t>-Q7</a:t>
                      </a:r>
                      <a:endParaRPr lang="en-US" sz="1600" dirty="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Development Programs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2.12</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.927</a:t>
                      </a:r>
                      <a:endParaRPr lang="en-US" sz="1600">
                        <a:latin typeface="Times New Roman"/>
                        <a:ea typeface="Arial"/>
                        <a:cs typeface="Arial"/>
                      </a:endParaRPr>
                    </a:p>
                  </a:txBody>
                  <a:tcPr marL="68580" marR="68580" marT="0" marB="0" anchor="ctr"/>
                </a:tc>
                <a:extLst>
                  <a:ext uri="{0D108BD9-81ED-4DB2-BD59-A6C34878D82A}">
                    <a16:rowId xmlns:a16="http://schemas.microsoft.com/office/drawing/2014/main" val="10007"/>
                  </a:ext>
                </a:extLst>
              </a:tr>
              <a:tr h="437440">
                <a:tc>
                  <a:txBody>
                    <a:bodyPr/>
                    <a:lstStyle/>
                    <a:p>
                      <a:pPr marL="0" marR="0" algn="ctr">
                        <a:lnSpc>
                          <a:spcPct val="107000"/>
                        </a:lnSpc>
                        <a:spcBef>
                          <a:spcPts val="1200"/>
                        </a:spcBef>
                        <a:spcAft>
                          <a:spcPts val="1000"/>
                        </a:spcAft>
                      </a:pPr>
                      <a:r>
                        <a:rPr lang="en-US" sz="1600"/>
                        <a:t>Q8</a:t>
                      </a:r>
                      <a:endParaRPr lang="en-US" sz="1600">
                        <a:latin typeface="Times New Roman"/>
                        <a:ea typeface="Arial"/>
                        <a:cs typeface="Arial"/>
                      </a:endParaRPr>
                    </a:p>
                  </a:txBody>
                  <a:tcPr marL="68580" marR="68580" marT="0" marB="0"/>
                </a:tc>
                <a:tc>
                  <a:txBody>
                    <a:bodyPr/>
                    <a:lstStyle/>
                    <a:p>
                      <a:pPr marL="0" marR="0" algn="ctr">
                        <a:lnSpc>
                          <a:spcPct val="107000"/>
                        </a:lnSpc>
                        <a:spcBef>
                          <a:spcPts val="1200"/>
                        </a:spcBef>
                        <a:spcAft>
                          <a:spcPts val="1000"/>
                        </a:spcAft>
                      </a:pPr>
                      <a:r>
                        <a:rPr lang="en-US" sz="1600" dirty="0"/>
                        <a:t>Improvement of production lines</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3.85</a:t>
                      </a:r>
                      <a:endParaRPr lang="en-US" sz="160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a:t>.364</a:t>
                      </a:r>
                      <a:endParaRPr lang="en-US" sz="1600">
                        <a:latin typeface="Times New Roman"/>
                        <a:ea typeface="Arial"/>
                        <a:cs typeface="Arial"/>
                      </a:endParaRPr>
                    </a:p>
                  </a:txBody>
                  <a:tcPr marL="68580" marR="68580" marT="0" marB="0" anchor="ctr"/>
                </a:tc>
                <a:extLst>
                  <a:ext uri="{0D108BD9-81ED-4DB2-BD59-A6C34878D82A}">
                    <a16:rowId xmlns:a16="http://schemas.microsoft.com/office/drawing/2014/main" val="10008"/>
                  </a:ext>
                </a:extLst>
              </a:tr>
              <a:tr h="437440">
                <a:tc>
                  <a:txBody>
                    <a:bodyPr/>
                    <a:lstStyle/>
                    <a:p>
                      <a:pPr marL="0" marR="0" algn="ctr">
                        <a:lnSpc>
                          <a:spcPct val="107000"/>
                        </a:lnSpc>
                        <a:spcBef>
                          <a:spcPts val="1200"/>
                        </a:spcBef>
                        <a:spcAft>
                          <a:spcPts val="1000"/>
                        </a:spcAft>
                      </a:pPr>
                      <a:r>
                        <a:rPr lang="en-US" sz="1600"/>
                        <a:t>M</a:t>
                      </a:r>
                      <a:endParaRPr lang="en-US" sz="1600">
                        <a:latin typeface="Times New Roman"/>
                        <a:ea typeface="Arial"/>
                        <a:cs typeface="Arial"/>
                      </a:endParaRPr>
                    </a:p>
                  </a:txBody>
                  <a:tcPr marL="68580" marR="68580" marT="0" marB="0" anchor="ctr"/>
                </a:tc>
                <a:tc>
                  <a:txBody>
                    <a:bodyPr/>
                    <a:lstStyle/>
                    <a:p>
                      <a:pPr>
                        <a:lnSpc>
                          <a:spcPct val="107000"/>
                        </a:lnSpc>
                      </a:pPr>
                      <a:endParaRPr lang="en-US" sz="1400" dirty="0">
                        <a:latin typeface="Arial"/>
                        <a:ea typeface="Times New Roman"/>
                        <a:cs typeface="Arial"/>
                      </a:endParaRPr>
                    </a:p>
                  </a:txBody>
                  <a:tcPr marL="68580" marR="68580" marT="0" marB="0" anchor="b"/>
                </a:tc>
                <a:tc>
                  <a:txBody>
                    <a:bodyPr/>
                    <a:lstStyle/>
                    <a:p>
                      <a:pPr marL="0" marR="0" algn="ctr">
                        <a:lnSpc>
                          <a:spcPct val="107000"/>
                        </a:lnSpc>
                        <a:spcBef>
                          <a:spcPts val="1200"/>
                        </a:spcBef>
                        <a:spcAft>
                          <a:spcPts val="1000"/>
                        </a:spcAft>
                      </a:pPr>
                      <a:r>
                        <a:rPr lang="en-US" sz="1600" dirty="0"/>
                        <a:t>3.42</a:t>
                      </a:r>
                      <a:endParaRPr lang="en-US" sz="1600" dirty="0">
                        <a:latin typeface="Times New Roman"/>
                        <a:ea typeface="Arial"/>
                        <a:cs typeface="Arial"/>
                      </a:endParaRPr>
                    </a:p>
                  </a:txBody>
                  <a:tcPr marL="68580" marR="68580" marT="0" marB="0" anchor="ctr"/>
                </a:tc>
                <a:tc>
                  <a:txBody>
                    <a:bodyPr/>
                    <a:lstStyle/>
                    <a:p>
                      <a:pPr marL="0" marR="0" algn="ctr">
                        <a:lnSpc>
                          <a:spcPct val="107000"/>
                        </a:lnSpc>
                        <a:spcBef>
                          <a:spcPts val="1200"/>
                        </a:spcBef>
                        <a:spcAft>
                          <a:spcPts val="1000"/>
                        </a:spcAft>
                      </a:pPr>
                      <a:r>
                        <a:rPr lang="en-US" sz="1600" dirty="0"/>
                        <a:t>0.466</a:t>
                      </a:r>
                      <a:endParaRPr lang="en-US" sz="1600" dirty="0">
                        <a:latin typeface="Times New Roman"/>
                        <a:ea typeface="Arial"/>
                        <a:cs typeface="Arial"/>
                      </a:endParaRPr>
                    </a:p>
                  </a:txBody>
                  <a:tcPr marL="68580" marR="68580" marT="0" marB="0" anchor="ctr"/>
                </a:tc>
                <a:extLst>
                  <a:ext uri="{0D108BD9-81ED-4DB2-BD59-A6C34878D82A}">
                    <a16:rowId xmlns:a16="http://schemas.microsoft.com/office/drawing/2014/main" val="10009"/>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31999" y="431999"/>
            <a:ext cx="7227757" cy="805247"/>
          </a:xfrm>
        </p:spPr>
        <p:txBody>
          <a:bodyPr/>
          <a:lstStyle/>
          <a:p>
            <a:pPr marL="571500" indent="-571500" algn="l" rtl="0">
              <a:buFont typeface="Wingdings" panose="05000000000000000000" pitchFamily="2" charset="2"/>
              <a:buChar char="q"/>
            </a:pPr>
            <a:r>
              <a:rPr lang="en-US" sz="3600" b="1" u="sng" dirty="0">
                <a:solidFill>
                  <a:schemeClr val="accent1">
                    <a:lumMod val="75000"/>
                  </a:schemeClr>
                </a:solidFill>
                <a:effectLst>
                  <a:outerShdw blurRad="38100" dist="38100" dir="2700000" algn="tl">
                    <a:srgbClr val="000000">
                      <a:alpha val="43137"/>
                    </a:srgbClr>
                  </a:outerShdw>
                </a:effectLst>
              </a:rPr>
              <a:t>Outline</a:t>
            </a:r>
            <a:r>
              <a:rPr lang="en-US" b="1" u="sng" dirty="0">
                <a:solidFill>
                  <a:schemeClr val="accent1">
                    <a:lumMod val="75000"/>
                  </a:schemeClr>
                </a:solidFill>
                <a:effectLst>
                  <a:outerShdw blurRad="38100" dist="38100" dir="2700000" algn="tl">
                    <a:srgbClr val="000000">
                      <a:alpha val="43137"/>
                    </a:srgbClr>
                  </a:outerShdw>
                </a:effectLst>
              </a:rPr>
              <a:t>:</a:t>
            </a:r>
          </a:p>
        </p:txBody>
      </p:sp>
      <p:sp>
        <p:nvSpPr>
          <p:cNvPr id="6" name="عنصر نائب للمحتوى 5"/>
          <p:cNvSpPr>
            <a:spLocks noGrp="1"/>
          </p:cNvSpPr>
          <p:nvPr>
            <p:ph sz="half" idx="1"/>
          </p:nvPr>
        </p:nvSpPr>
        <p:spPr>
          <a:xfrm>
            <a:off x="248193" y="1237247"/>
            <a:ext cx="9575075" cy="4680434"/>
          </a:xfrm>
        </p:spPr>
        <p:txBody>
          <a:bodyPr/>
          <a:lstStyle/>
          <a:p>
            <a:pPr algn="l" rtl="0">
              <a:lnSpc>
                <a:spcPct val="150000"/>
              </a:lnSpc>
              <a:buFont typeface="Wingdings" panose="05000000000000000000" pitchFamily="2" charset="2"/>
              <a:buChar char="v"/>
              <a:defRPr sz="2400" b="1"/>
            </a:pPr>
            <a:r>
              <a:rPr lang="en-US" sz="2000" dirty="0"/>
              <a:t>Introduction</a:t>
            </a:r>
          </a:p>
          <a:p>
            <a:pPr algn="l" rtl="0">
              <a:lnSpc>
                <a:spcPct val="150000"/>
              </a:lnSpc>
              <a:buFont typeface="Wingdings" panose="05000000000000000000" pitchFamily="2" charset="2"/>
              <a:buChar char="v"/>
              <a:defRPr sz="2400" b="1"/>
            </a:pPr>
            <a:r>
              <a:rPr lang="en-US" sz="2000" dirty="0"/>
              <a:t>Problem statement</a:t>
            </a:r>
          </a:p>
          <a:p>
            <a:pPr algn="l" rtl="0">
              <a:lnSpc>
                <a:spcPct val="150000"/>
              </a:lnSpc>
              <a:buFont typeface="Wingdings" panose="05000000000000000000" pitchFamily="2" charset="2"/>
              <a:buChar char="v"/>
              <a:defRPr sz="2400" b="1"/>
            </a:pPr>
            <a:r>
              <a:rPr lang="en-US" sz="2000" dirty="0"/>
              <a:t>Objective</a:t>
            </a:r>
          </a:p>
          <a:p>
            <a:pPr algn="l" rtl="0">
              <a:lnSpc>
                <a:spcPct val="150000"/>
              </a:lnSpc>
              <a:buFont typeface="Wingdings" panose="05000000000000000000" pitchFamily="2" charset="2"/>
              <a:buChar char="v"/>
              <a:defRPr sz="2400" b="1"/>
            </a:pPr>
            <a:r>
              <a:rPr lang="en-US" sz="2000" dirty="0"/>
              <a:t>Methodology</a:t>
            </a:r>
          </a:p>
          <a:p>
            <a:pPr algn="l" rtl="0">
              <a:lnSpc>
                <a:spcPct val="150000"/>
              </a:lnSpc>
              <a:buFont typeface="Wingdings" panose="05000000000000000000" pitchFamily="2" charset="2"/>
              <a:buChar char="v"/>
              <a:defRPr sz="2400" b="1"/>
            </a:pPr>
            <a:r>
              <a:rPr lang="en-US" sz="2000" dirty="0"/>
              <a:t>Results &amp; Gap Analysis</a:t>
            </a:r>
          </a:p>
          <a:p>
            <a:pPr algn="l" rtl="0">
              <a:lnSpc>
                <a:spcPct val="150000"/>
              </a:lnSpc>
              <a:buFont typeface="Wingdings" panose="05000000000000000000" pitchFamily="2" charset="2"/>
              <a:buChar char="v"/>
              <a:defRPr sz="2400" b="1"/>
            </a:pPr>
            <a:r>
              <a:rPr lang="en-US" sz="2000" dirty="0"/>
              <a:t>Framework to implement lean manufacturing</a:t>
            </a:r>
          </a:p>
          <a:p>
            <a:pPr algn="l" rtl="0">
              <a:lnSpc>
                <a:spcPct val="150000"/>
              </a:lnSpc>
              <a:buFont typeface="Wingdings" panose="05000000000000000000" pitchFamily="2" charset="2"/>
              <a:buChar char="v"/>
              <a:defRPr sz="2400" b="1"/>
            </a:pPr>
            <a:r>
              <a:rPr lang="en-US" sz="2000" dirty="0"/>
              <a:t>Conclusion</a:t>
            </a:r>
          </a:p>
          <a:p>
            <a:pPr algn="l" rtl="0">
              <a:lnSpc>
                <a:spcPct val="150000"/>
              </a:lnSpc>
              <a:buFont typeface="Wingdings" panose="05000000000000000000" pitchFamily="2" charset="2"/>
              <a:buChar char="v"/>
              <a:defRPr sz="2400" b="1"/>
            </a:pPr>
            <a:r>
              <a:rPr lang="en-US" sz="2000" dirty="0"/>
              <a:t>Recommendations </a:t>
            </a:r>
          </a:p>
          <a:p>
            <a:pPr algn="l" rtl="0"/>
            <a:endParaRPr lang="en-US" dirty="0"/>
          </a:p>
        </p:txBody>
      </p:sp>
      <p:sp>
        <p:nvSpPr>
          <p:cNvPr id="3" name="عنصر نائب لرقم الشريحة 2"/>
          <p:cNvSpPr>
            <a:spLocks noGrp="1"/>
          </p:cNvSpPr>
          <p:nvPr>
            <p:ph type="sldNum" sz="quarter" idx="33"/>
          </p:nvPr>
        </p:nvSpPr>
        <p:spPr/>
        <p:txBody>
          <a:bodyPr/>
          <a:lstStyle/>
          <a:p>
            <a:pPr rtl="1"/>
            <a:fld id="{19B51A1E-902D-48AF-9020-955120F399B6}" type="slidenum">
              <a:rPr lang="ar-SA" smtClean="0"/>
              <a:pPr rtl="1"/>
              <a:t>2</a:t>
            </a:fld>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516835"/>
            <a:ext cx="5472000" cy="851165"/>
          </a:xfrm>
        </p:spPr>
        <p:txBody>
          <a:bodyPr/>
          <a:lstStyle/>
          <a:p>
            <a:pPr marL="571500" indent="-571500" algn="l" rtl="0">
              <a:buFont typeface="Wingdings" panose="05000000000000000000" pitchFamily="2" charset="2"/>
              <a:buChar char="q"/>
            </a:pPr>
            <a:r>
              <a:rPr lang="en-US" sz="3600" b="1" u="sng" dirty="0">
                <a:solidFill>
                  <a:schemeClr val="accent1">
                    <a:lumMod val="50000"/>
                  </a:schemeClr>
                </a:solidFill>
                <a:effectLst>
                  <a:outerShdw blurRad="38100" dist="38100" dir="2700000" algn="tl">
                    <a:srgbClr val="000000">
                      <a:alpha val="43137"/>
                    </a:srgbClr>
                  </a:outerShdw>
                </a:effectLst>
              </a:rPr>
              <a:t>JIDOKA</a:t>
            </a:r>
          </a:p>
          <a:p>
            <a:endParaRPr lang="en-US"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20</a:t>
            </a:fld>
            <a:endParaRPr lang="ar-SA" dirty="0"/>
          </a:p>
        </p:txBody>
      </p:sp>
      <p:graphicFrame>
        <p:nvGraphicFramePr>
          <p:cNvPr id="8" name="جدول 7"/>
          <p:cNvGraphicFramePr>
            <a:graphicFrameLocks noGrp="1"/>
          </p:cNvGraphicFramePr>
          <p:nvPr/>
        </p:nvGraphicFramePr>
        <p:xfrm>
          <a:off x="1293222" y="1672046"/>
          <a:ext cx="10032275" cy="3683725"/>
        </p:xfrm>
        <a:graphic>
          <a:graphicData uri="http://schemas.openxmlformats.org/drawingml/2006/table">
            <a:tbl>
              <a:tblPr>
                <a:tableStyleId>{22838BEF-8BB2-4498-84A7-C5851F593DF1}</a:tableStyleId>
              </a:tblPr>
              <a:tblGrid>
                <a:gridCol w="1936634">
                  <a:extLst>
                    <a:ext uri="{9D8B030D-6E8A-4147-A177-3AD203B41FA5}">
                      <a16:colId xmlns:a16="http://schemas.microsoft.com/office/drawing/2014/main" val="20000"/>
                    </a:ext>
                  </a:extLst>
                </a:gridCol>
                <a:gridCol w="6703649">
                  <a:extLst>
                    <a:ext uri="{9D8B030D-6E8A-4147-A177-3AD203B41FA5}">
                      <a16:colId xmlns:a16="http://schemas.microsoft.com/office/drawing/2014/main" val="20001"/>
                    </a:ext>
                  </a:extLst>
                </a:gridCol>
                <a:gridCol w="695996">
                  <a:extLst>
                    <a:ext uri="{9D8B030D-6E8A-4147-A177-3AD203B41FA5}">
                      <a16:colId xmlns:a16="http://schemas.microsoft.com/office/drawing/2014/main" val="20002"/>
                    </a:ext>
                  </a:extLst>
                </a:gridCol>
                <a:gridCol w="695996">
                  <a:extLst>
                    <a:ext uri="{9D8B030D-6E8A-4147-A177-3AD203B41FA5}">
                      <a16:colId xmlns:a16="http://schemas.microsoft.com/office/drawing/2014/main" val="20003"/>
                    </a:ext>
                  </a:extLst>
                </a:gridCol>
              </a:tblGrid>
              <a:tr h="1454020">
                <a:tc>
                  <a:txBody>
                    <a:bodyPr/>
                    <a:lstStyle/>
                    <a:p>
                      <a:pPr algn="l">
                        <a:lnSpc>
                          <a:spcPct val="107000"/>
                        </a:lnSpc>
                      </a:pPr>
                      <a:endParaRPr lang="en-US" sz="1800" dirty="0">
                        <a:latin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dirty="0" err="1"/>
                        <a:t>Jidoka</a:t>
                      </a:r>
                      <a:endParaRPr lang="en-US" sz="20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M</a:t>
                      </a:r>
                      <a:endParaRPr lang="en-US" sz="20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400"/>
                        <a:t>S.D</a:t>
                      </a:r>
                      <a:endParaRPr lang="en-US" sz="20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429208">
                <a:tc>
                  <a:txBody>
                    <a:bodyPr/>
                    <a:lstStyle/>
                    <a:p>
                      <a:pPr marL="0" marR="0" algn="ctr">
                        <a:lnSpc>
                          <a:spcPct val="115000"/>
                        </a:lnSpc>
                        <a:spcBef>
                          <a:spcPts val="0"/>
                        </a:spcBef>
                        <a:spcAft>
                          <a:spcPts val="1000"/>
                        </a:spcAft>
                      </a:pPr>
                      <a:r>
                        <a:rPr lang="en-US" sz="1400"/>
                        <a:t>Q1</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400"/>
                        <a:t>All production lines are automated</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2.13</a:t>
                      </a:r>
                      <a:endParaRPr lang="en-US" sz="28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a:t>.991</a:t>
                      </a:r>
                      <a:endParaRPr lang="en-US" sz="280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29208">
                <a:tc>
                  <a:txBody>
                    <a:bodyPr/>
                    <a:lstStyle/>
                    <a:p>
                      <a:pPr marL="0" marR="0" algn="ctr">
                        <a:lnSpc>
                          <a:spcPct val="115000"/>
                        </a:lnSpc>
                        <a:spcBef>
                          <a:spcPts val="0"/>
                        </a:spcBef>
                        <a:spcAft>
                          <a:spcPts val="1000"/>
                        </a:spcAft>
                      </a:pPr>
                      <a:r>
                        <a:rPr lang="en-US" sz="1400"/>
                        <a:t>Q2</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a:t>The production line stops itself</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1.38</a:t>
                      </a:r>
                      <a:endParaRPr lang="en-US" sz="28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.744</a:t>
                      </a:r>
                      <a:endParaRPr lang="en-US" sz="2800" dirty="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429208">
                <a:tc>
                  <a:txBody>
                    <a:bodyPr/>
                    <a:lstStyle/>
                    <a:p>
                      <a:pPr marL="0" marR="0" algn="ctr">
                        <a:lnSpc>
                          <a:spcPct val="115000"/>
                        </a:lnSpc>
                        <a:spcBef>
                          <a:spcPts val="0"/>
                        </a:spcBef>
                        <a:spcAft>
                          <a:spcPts val="1000"/>
                        </a:spcAft>
                      </a:pPr>
                      <a:r>
                        <a:rPr lang="en-US" sz="1400"/>
                        <a:t>Q3</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400"/>
                        <a:t>Self-maintenance </a:t>
                      </a:r>
                      <a:endParaRPr lang="en-US" sz="2000">
                        <a:latin typeface="Times New Roman"/>
                        <a:ea typeface="Arial"/>
                        <a:cs typeface="Arial"/>
                      </a:endParaRPr>
                    </a:p>
                  </a:txBody>
                  <a:tcPr marL="68580" marR="68580" marT="0" marB="0" anchor="ctr"/>
                </a:tc>
                <a:tc>
                  <a:txBody>
                    <a:bodyPr/>
                    <a:lstStyle/>
                    <a:p>
                      <a:pPr marL="0" marR="0" algn="r" rtl="0">
                        <a:lnSpc>
                          <a:spcPct val="107000"/>
                        </a:lnSpc>
                        <a:spcBef>
                          <a:spcPts val="0"/>
                        </a:spcBef>
                        <a:spcAft>
                          <a:spcPts val="800"/>
                        </a:spcAft>
                      </a:pPr>
                      <a:r>
                        <a:rPr lang="en-US" sz="1600"/>
                        <a:t>1.38</a:t>
                      </a:r>
                      <a:endParaRPr lang="en-US" sz="28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.744</a:t>
                      </a:r>
                      <a:endParaRPr lang="en-US" sz="2800" dirty="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429208">
                <a:tc>
                  <a:txBody>
                    <a:bodyPr/>
                    <a:lstStyle/>
                    <a:p>
                      <a:pPr marL="0" marR="0" algn="ctr">
                        <a:lnSpc>
                          <a:spcPct val="115000"/>
                        </a:lnSpc>
                        <a:spcBef>
                          <a:spcPts val="0"/>
                        </a:spcBef>
                        <a:spcAft>
                          <a:spcPts val="1000"/>
                        </a:spcAft>
                      </a:pPr>
                      <a:r>
                        <a:rPr lang="en-US" sz="1400"/>
                        <a:t>Q4</a:t>
                      </a:r>
                      <a:endParaRPr lang="en-US" sz="20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400"/>
                        <a:t>Packing and filling automation</a:t>
                      </a:r>
                      <a:endParaRPr lang="en-US" sz="20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a:t>1.38</a:t>
                      </a:r>
                      <a:endParaRPr lang="en-US" sz="28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600" dirty="0"/>
                        <a:t>.744</a:t>
                      </a:r>
                      <a:endParaRPr lang="en-US" sz="2800" dirty="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512873">
                <a:tc>
                  <a:txBody>
                    <a:bodyPr/>
                    <a:lstStyle/>
                    <a:p>
                      <a:pPr marL="0" marR="0" algn="ctr">
                        <a:lnSpc>
                          <a:spcPct val="107000"/>
                        </a:lnSpc>
                        <a:spcBef>
                          <a:spcPts val="0"/>
                        </a:spcBef>
                        <a:spcAft>
                          <a:spcPts val="0"/>
                        </a:spcAft>
                      </a:pPr>
                      <a:r>
                        <a:rPr lang="en-US" sz="1400"/>
                        <a:t>M</a:t>
                      </a:r>
                      <a:endParaRPr lang="en-US" sz="2000">
                        <a:latin typeface="Times New Roman"/>
                        <a:ea typeface="Arial"/>
                        <a:cs typeface="Arial"/>
                      </a:endParaRPr>
                    </a:p>
                  </a:txBody>
                  <a:tcPr marL="68580" marR="68580" marT="0" marB="0" anchor="ctr"/>
                </a:tc>
                <a:tc>
                  <a:txBody>
                    <a:bodyPr/>
                    <a:lstStyle/>
                    <a:p>
                      <a:pPr algn="l">
                        <a:lnSpc>
                          <a:spcPct val="107000"/>
                        </a:lnSpc>
                      </a:pPr>
                      <a:endParaRPr lang="en-US" sz="1800" dirty="0">
                        <a:latin typeface="Arial"/>
                        <a:cs typeface="Arial"/>
                      </a:endParaRPr>
                    </a:p>
                  </a:txBody>
                  <a:tcPr marL="68580" marR="68580" marT="0" marB="0" anchor="b"/>
                </a:tc>
                <a:tc>
                  <a:txBody>
                    <a:bodyPr/>
                    <a:lstStyle/>
                    <a:p>
                      <a:pPr marL="0" marR="0" algn="r">
                        <a:lnSpc>
                          <a:spcPct val="107000"/>
                        </a:lnSpc>
                        <a:spcBef>
                          <a:spcPts val="0"/>
                        </a:spcBef>
                        <a:spcAft>
                          <a:spcPts val="800"/>
                        </a:spcAft>
                      </a:pPr>
                      <a:r>
                        <a:rPr lang="en-US" sz="1800"/>
                        <a:t>1.56</a:t>
                      </a:r>
                      <a:endParaRPr lang="en-US" sz="2000">
                        <a:latin typeface="Times New Roman"/>
                        <a:ea typeface="Arial"/>
                        <a:cs typeface="Arial"/>
                      </a:endParaRPr>
                    </a:p>
                  </a:txBody>
                  <a:tcPr marL="68580" marR="68580" marT="0" marB="0" anchor="b"/>
                </a:tc>
                <a:tc>
                  <a:txBody>
                    <a:bodyPr/>
                    <a:lstStyle/>
                    <a:p>
                      <a:pPr marL="0" marR="0" algn="r">
                        <a:lnSpc>
                          <a:spcPct val="107000"/>
                        </a:lnSpc>
                        <a:spcBef>
                          <a:spcPts val="0"/>
                        </a:spcBef>
                        <a:spcAft>
                          <a:spcPts val="800"/>
                        </a:spcAft>
                      </a:pPr>
                      <a:r>
                        <a:rPr lang="en-US" sz="1800" dirty="0"/>
                        <a:t>0.806</a:t>
                      </a:r>
                      <a:endParaRPr lang="en-US" sz="2000" dirty="0">
                        <a:latin typeface="Times New Roman"/>
                        <a:ea typeface="Arial"/>
                        <a:cs typeface="Arial"/>
                      </a:endParaRPr>
                    </a:p>
                  </a:txBody>
                  <a:tcPr marL="68580" marR="68580" marT="0" marB="0" anchor="b"/>
                </a:tc>
                <a:extLst>
                  <a:ext uri="{0D108BD9-81ED-4DB2-BD59-A6C34878D82A}">
                    <a16:rowId xmlns:a16="http://schemas.microsoft.com/office/drawing/2014/main" val="10005"/>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32"/>
          </p:nvPr>
        </p:nvSpPr>
        <p:spPr>
          <a:xfrm>
            <a:off x="431801" y="516835"/>
            <a:ext cx="5472000" cy="851165"/>
          </a:xfrm>
        </p:spPr>
        <p:txBody>
          <a:bodyPr/>
          <a:lstStyle/>
          <a:p>
            <a:pPr marL="457200" indent="-457200" algn="l" rtl="0">
              <a:buFont typeface="Wingdings" panose="05000000000000000000" pitchFamily="2" charset="2"/>
              <a:buChar char="q"/>
            </a:pPr>
            <a:r>
              <a:rPr lang="en-US" sz="3200" b="1" u="sng" dirty="0" err="1">
                <a:solidFill>
                  <a:schemeClr val="accent1">
                    <a:lumMod val="50000"/>
                  </a:schemeClr>
                </a:solidFill>
                <a:effectLst>
                  <a:outerShdw blurRad="38100" dist="38100" dir="2700000" algn="tl">
                    <a:srgbClr val="000000">
                      <a:alpha val="43137"/>
                    </a:srgbClr>
                  </a:outerShdw>
                </a:effectLst>
              </a:rPr>
              <a:t>Heijunka</a:t>
            </a:r>
            <a:endParaRPr lang="en-US" sz="3200" b="1" u="sng" dirty="0">
              <a:solidFill>
                <a:schemeClr val="accent1">
                  <a:lumMod val="50000"/>
                </a:schemeClr>
              </a:solidFill>
              <a:effectLst>
                <a:outerShdw blurRad="38100" dist="38100" dir="2700000" algn="tl">
                  <a:srgbClr val="000000">
                    <a:alpha val="43137"/>
                  </a:srgbClr>
                </a:outerShdw>
              </a:effectLst>
            </a:endParaRP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21</a:t>
            </a:fld>
            <a:endParaRPr lang="ar-SA" dirty="0"/>
          </a:p>
        </p:txBody>
      </p:sp>
      <p:graphicFrame>
        <p:nvGraphicFramePr>
          <p:cNvPr id="7" name="جدول 6"/>
          <p:cNvGraphicFramePr>
            <a:graphicFrameLocks noGrp="1"/>
          </p:cNvGraphicFramePr>
          <p:nvPr>
            <p:extLst>
              <p:ext uri="{D42A27DB-BD31-4B8C-83A1-F6EECF244321}">
                <p14:modId xmlns:p14="http://schemas.microsoft.com/office/powerpoint/2010/main" val="1828607584"/>
              </p:ext>
            </p:extLst>
          </p:nvPr>
        </p:nvGraphicFramePr>
        <p:xfrm>
          <a:off x="1018902" y="1998615"/>
          <a:ext cx="10202092" cy="4010299"/>
        </p:xfrm>
        <a:graphic>
          <a:graphicData uri="http://schemas.openxmlformats.org/drawingml/2006/table">
            <a:tbl>
              <a:tblPr>
                <a:tableStyleId>{22838BEF-8BB2-4498-84A7-C5851F593DF1}</a:tableStyleId>
              </a:tblPr>
              <a:tblGrid>
                <a:gridCol w="3052080">
                  <a:extLst>
                    <a:ext uri="{9D8B030D-6E8A-4147-A177-3AD203B41FA5}">
                      <a16:colId xmlns:a16="http://schemas.microsoft.com/office/drawing/2014/main" val="20000"/>
                    </a:ext>
                  </a:extLst>
                </a:gridCol>
                <a:gridCol w="5929180">
                  <a:extLst>
                    <a:ext uri="{9D8B030D-6E8A-4147-A177-3AD203B41FA5}">
                      <a16:colId xmlns:a16="http://schemas.microsoft.com/office/drawing/2014/main" val="20001"/>
                    </a:ext>
                  </a:extLst>
                </a:gridCol>
                <a:gridCol w="610416">
                  <a:extLst>
                    <a:ext uri="{9D8B030D-6E8A-4147-A177-3AD203B41FA5}">
                      <a16:colId xmlns:a16="http://schemas.microsoft.com/office/drawing/2014/main" val="20002"/>
                    </a:ext>
                  </a:extLst>
                </a:gridCol>
                <a:gridCol w="610416">
                  <a:extLst>
                    <a:ext uri="{9D8B030D-6E8A-4147-A177-3AD203B41FA5}">
                      <a16:colId xmlns:a16="http://schemas.microsoft.com/office/drawing/2014/main" val="20003"/>
                    </a:ext>
                  </a:extLst>
                </a:gridCol>
              </a:tblGrid>
              <a:tr h="1215945">
                <a:tc>
                  <a:txBody>
                    <a:bodyPr/>
                    <a:lstStyle/>
                    <a:p>
                      <a:pPr marL="0" marR="0" algn="ctr">
                        <a:lnSpc>
                          <a:spcPct val="107000"/>
                        </a:lnSpc>
                        <a:spcBef>
                          <a:spcPts val="0"/>
                        </a:spcBef>
                        <a:spcAft>
                          <a:spcPts val="0"/>
                        </a:spcAft>
                      </a:pPr>
                      <a:r>
                        <a:rPr lang="en-US" sz="1600" dirty="0" err="1"/>
                        <a:t>Hejunka</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dirty="0" err="1"/>
                        <a:t>Hejunka</a:t>
                      </a:r>
                      <a:endParaRPr lang="en-US" sz="2400" dirty="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a:t>M</a:t>
                      </a:r>
                      <a:endParaRPr lang="en-US" sz="24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a:t>S.D</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0"/>
                  </a:ext>
                </a:extLst>
              </a:tr>
              <a:tr h="372618">
                <a:tc>
                  <a:txBody>
                    <a:bodyPr/>
                    <a:lstStyle/>
                    <a:p>
                      <a:pPr marL="0" marR="0" algn="ctr">
                        <a:lnSpc>
                          <a:spcPct val="107000"/>
                        </a:lnSpc>
                        <a:spcBef>
                          <a:spcPts val="0"/>
                        </a:spcBef>
                        <a:spcAft>
                          <a:spcPts val="0"/>
                        </a:spcAft>
                      </a:pPr>
                      <a:r>
                        <a:rPr lang="en-US" sz="1600"/>
                        <a:t>Q1</a:t>
                      </a:r>
                      <a:endParaRPr lang="en-US" sz="2400">
                        <a:latin typeface="Times New Roman"/>
                        <a:ea typeface="Arial"/>
                        <a:cs typeface="Arial"/>
                      </a:endParaRPr>
                    </a:p>
                  </a:txBody>
                  <a:tcPr marL="68580" marR="68580" marT="0" marB="0" anchor="ctr"/>
                </a:tc>
                <a:tc>
                  <a:txBody>
                    <a:bodyPr/>
                    <a:lstStyle/>
                    <a:p>
                      <a:pPr marL="0" marR="0" algn="ctr">
                        <a:lnSpc>
                          <a:spcPct val="107000"/>
                        </a:lnSpc>
                        <a:spcBef>
                          <a:spcPts val="0"/>
                        </a:spcBef>
                        <a:spcAft>
                          <a:spcPts val="0"/>
                        </a:spcAft>
                      </a:pPr>
                      <a:r>
                        <a:rPr lang="en-US" sz="1600"/>
                        <a:t>Production changes from period to period</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2.50</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.535</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1"/>
                  </a:ext>
                </a:extLst>
              </a:tr>
              <a:tr h="400479">
                <a:tc>
                  <a:txBody>
                    <a:bodyPr/>
                    <a:lstStyle/>
                    <a:p>
                      <a:pPr marL="0" marR="0" algn="ctr">
                        <a:lnSpc>
                          <a:spcPct val="115000"/>
                        </a:lnSpc>
                        <a:spcBef>
                          <a:spcPts val="0"/>
                        </a:spcBef>
                        <a:spcAft>
                          <a:spcPts val="1000"/>
                        </a:spcAft>
                      </a:pPr>
                      <a:r>
                        <a:rPr lang="en-US" sz="1600"/>
                        <a:t>Q2</a:t>
                      </a:r>
                      <a:endParaRPr lang="en-US" sz="24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Stability of annual demand for production</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3.75</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.463</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2"/>
                  </a:ext>
                </a:extLst>
              </a:tr>
              <a:tr h="400479">
                <a:tc>
                  <a:txBody>
                    <a:bodyPr/>
                    <a:lstStyle/>
                    <a:p>
                      <a:pPr marL="0" marR="0" algn="ctr">
                        <a:lnSpc>
                          <a:spcPct val="115000"/>
                        </a:lnSpc>
                        <a:spcBef>
                          <a:spcPts val="0"/>
                        </a:spcBef>
                        <a:spcAft>
                          <a:spcPts val="1000"/>
                        </a:spcAft>
                      </a:pPr>
                      <a:r>
                        <a:rPr lang="en-US" sz="1600"/>
                        <a:t>Q3</a:t>
                      </a:r>
                      <a:endParaRPr lang="en-US" sz="24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Excess of inventory of final products</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2.00</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.926</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3"/>
                  </a:ext>
                </a:extLst>
              </a:tr>
              <a:tr h="400479">
                <a:tc>
                  <a:txBody>
                    <a:bodyPr/>
                    <a:lstStyle/>
                    <a:p>
                      <a:pPr marL="0" marR="0" algn="ctr">
                        <a:lnSpc>
                          <a:spcPct val="115000"/>
                        </a:lnSpc>
                        <a:spcBef>
                          <a:spcPts val="0"/>
                        </a:spcBef>
                        <a:spcAft>
                          <a:spcPts val="1000"/>
                        </a:spcAft>
                      </a:pPr>
                      <a:r>
                        <a:rPr lang="en-US" sz="1600"/>
                        <a:t>Q4</a:t>
                      </a:r>
                      <a:endParaRPr lang="en-US" sz="24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over time</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1.38</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.744</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4"/>
                  </a:ext>
                </a:extLst>
              </a:tr>
              <a:tr h="400479">
                <a:tc>
                  <a:txBody>
                    <a:bodyPr/>
                    <a:lstStyle/>
                    <a:p>
                      <a:pPr marL="0" marR="0" algn="ctr">
                        <a:lnSpc>
                          <a:spcPct val="115000"/>
                        </a:lnSpc>
                        <a:spcBef>
                          <a:spcPts val="0"/>
                        </a:spcBef>
                        <a:spcAft>
                          <a:spcPts val="1000"/>
                        </a:spcAft>
                      </a:pPr>
                      <a:r>
                        <a:rPr lang="en-US" sz="1600"/>
                        <a:t>Q5</a:t>
                      </a:r>
                      <a:endParaRPr lang="en-US" sz="2400">
                        <a:latin typeface="Times New Roman"/>
                        <a:ea typeface="Arial"/>
                        <a:cs typeface="Arial"/>
                      </a:endParaRPr>
                    </a:p>
                  </a:txBody>
                  <a:tcPr marL="68580" marR="68580" marT="0" marB="0"/>
                </a:tc>
                <a:tc>
                  <a:txBody>
                    <a:bodyPr/>
                    <a:lstStyle/>
                    <a:p>
                      <a:pPr marL="0" marR="0" algn="ctr">
                        <a:lnSpc>
                          <a:spcPct val="107000"/>
                        </a:lnSpc>
                        <a:spcBef>
                          <a:spcPts val="0"/>
                        </a:spcBef>
                        <a:spcAft>
                          <a:spcPts val="0"/>
                        </a:spcAft>
                      </a:pPr>
                      <a:r>
                        <a:rPr lang="en-US" sz="1600" dirty="0"/>
                        <a:t>Change the number of workers</a:t>
                      </a:r>
                      <a:endParaRPr lang="en-US" sz="2400" dirty="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2.50</a:t>
                      </a:r>
                      <a:endParaRPr lang="en-US" sz="2400">
                        <a:latin typeface="Times New Roman"/>
                        <a:ea typeface="Arial"/>
                        <a:cs typeface="Arial"/>
                      </a:endParaRPr>
                    </a:p>
                  </a:txBody>
                  <a:tcPr marL="68580" marR="68580" marT="0" marB="0" anchor="ctr"/>
                </a:tc>
                <a:tc>
                  <a:txBody>
                    <a:bodyPr/>
                    <a:lstStyle/>
                    <a:p>
                      <a:pPr marL="0" marR="0" algn="r">
                        <a:lnSpc>
                          <a:spcPct val="107000"/>
                        </a:lnSpc>
                        <a:spcBef>
                          <a:spcPts val="0"/>
                        </a:spcBef>
                        <a:spcAft>
                          <a:spcPts val="800"/>
                        </a:spcAft>
                      </a:pPr>
                      <a:r>
                        <a:rPr lang="en-US" sz="1400"/>
                        <a:t>.535</a:t>
                      </a:r>
                      <a:endParaRPr lang="en-US" sz="2400">
                        <a:latin typeface="Times New Roman"/>
                        <a:ea typeface="Arial"/>
                        <a:cs typeface="Arial"/>
                      </a:endParaRPr>
                    </a:p>
                  </a:txBody>
                  <a:tcPr marL="68580" marR="68580" marT="0" marB="0" anchor="ctr"/>
                </a:tc>
                <a:extLst>
                  <a:ext uri="{0D108BD9-81ED-4DB2-BD59-A6C34878D82A}">
                    <a16:rowId xmlns:a16="http://schemas.microsoft.com/office/drawing/2014/main" val="10005"/>
                  </a:ext>
                </a:extLst>
              </a:tr>
              <a:tr h="819820">
                <a:tc>
                  <a:txBody>
                    <a:bodyPr/>
                    <a:lstStyle/>
                    <a:p>
                      <a:pPr marL="0" marR="0" algn="ctr">
                        <a:lnSpc>
                          <a:spcPct val="107000"/>
                        </a:lnSpc>
                        <a:spcBef>
                          <a:spcPts val="0"/>
                        </a:spcBef>
                        <a:spcAft>
                          <a:spcPts val="0"/>
                        </a:spcAft>
                      </a:pPr>
                      <a:r>
                        <a:rPr lang="en-US" sz="1600" dirty="0"/>
                        <a:t>M</a:t>
                      </a:r>
                      <a:endParaRPr lang="en-US" sz="2400" dirty="0">
                        <a:latin typeface="Times New Roman"/>
                        <a:ea typeface="Arial"/>
                        <a:cs typeface="Arial"/>
                      </a:endParaRPr>
                    </a:p>
                  </a:txBody>
                  <a:tcPr marL="68580" marR="68580" marT="0" marB="0" anchor="ctr"/>
                </a:tc>
                <a:tc>
                  <a:txBody>
                    <a:bodyPr/>
                    <a:lstStyle/>
                    <a:p>
                      <a:pPr algn="l">
                        <a:lnSpc>
                          <a:spcPct val="107000"/>
                        </a:lnSpc>
                      </a:pPr>
                      <a:endParaRPr lang="en-US" sz="2000" dirty="0">
                        <a:latin typeface="Arial"/>
                        <a:ea typeface="Times New Roman"/>
                        <a:cs typeface="Arial"/>
                      </a:endParaRPr>
                    </a:p>
                  </a:txBody>
                  <a:tcPr marL="68580" marR="68580" marT="0" marB="0" anchor="b"/>
                </a:tc>
                <a:tc>
                  <a:txBody>
                    <a:bodyPr/>
                    <a:lstStyle/>
                    <a:p>
                      <a:pPr marL="0" marR="0" algn="r">
                        <a:lnSpc>
                          <a:spcPct val="107000"/>
                        </a:lnSpc>
                        <a:spcBef>
                          <a:spcPts val="0"/>
                        </a:spcBef>
                        <a:spcAft>
                          <a:spcPts val="800"/>
                        </a:spcAft>
                      </a:pPr>
                      <a:r>
                        <a:rPr lang="en-US" sz="2000" dirty="0"/>
                        <a:t>2.43</a:t>
                      </a:r>
                      <a:endParaRPr lang="en-US" sz="2400" dirty="0">
                        <a:latin typeface="Times New Roman"/>
                        <a:ea typeface="Arial"/>
                        <a:cs typeface="Arial"/>
                      </a:endParaRPr>
                    </a:p>
                  </a:txBody>
                  <a:tcPr marL="68580" marR="68580" marT="0" marB="0" anchor="b"/>
                </a:tc>
                <a:tc>
                  <a:txBody>
                    <a:bodyPr/>
                    <a:lstStyle/>
                    <a:p>
                      <a:pPr marL="0" marR="0" algn="r">
                        <a:lnSpc>
                          <a:spcPct val="107000"/>
                        </a:lnSpc>
                        <a:spcBef>
                          <a:spcPts val="0"/>
                        </a:spcBef>
                        <a:spcAft>
                          <a:spcPts val="800"/>
                        </a:spcAft>
                      </a:pPr>
                      <a:r>
                        <a:rPr lang="en-US" sz="2000" dirty="0"/>
                        <a:t>.640</a:t>
                      </a:r>
                      <a:endParaRPr lang="en-US" sz="2400" dirty="0">
                        <a:latin typeface="Times New Roman"/>
                        <a:ea typeface="Arial"/>
                        <a:cs typeface="Arial"/>
                      </a:endParaRPr>
                    </a:p>
                  </a:txBody>
                  <a:tcPr marL="68580" marR="68580" marT="0" marB="0" anchor="b"/>
                </a:tc>
                <a:extLst>
                  <a:ext uri="{0D108BD9-81ED-4DB2-BD59-A6C34878D82A}">
                    <a16:rowId xmlns:a16="http://schemas.microsoft.com/office/drawing/2014/main" val="1000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05875" y="236057"/>
            <a:ext cx="5472000" cy="432000"/>
          </a:xfrm>
        </p:spPr>
        <p:txBody>
          <a:bodyPr/>
          <a:lstStyle/>
          <a:p>
            <a:pPr marL="342900" indent="-342900" algn="l" rtl="0">
              <a:buFont typeface="Wingdings" panose="05000000000000000000" pitchFamily="2" charset="2"/>
              <a:buChar char="q"/>
            </a:pPr>
            <a:r>
              <a:rPr lang="en-US" sz="2400" b="1" u="sng" dirty="0">
                <a:solidFill>
                  <a:schemeClr val="accent1">
                    <a:lumMod val="50000"/>
                  </a:schemeClr>
                </a:solidFill>
                <a:effectLst>
                  <a:outerShdw blurRad="38100" dist="38100" dir="2700000" algn="tl">
                    <a:srgbClr val="000000">
                      <a:alpha val="43137"/>
                    </a:srgbClr>
                  </a:outerShdw>
                </a:effectLst>
              </a:rPr>
              <a:t>key performance indicator</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22</a:t>
            </a:fld>
            <a:endParaRPr lang="ar-SA" dirty="0"/>
          </a:p>
        </p:txBody>
      </p:sp>
      <p:graphicFrame>
        <p:nvGraphicFramePr>
          <p:cNvPr id="7" name="جدول 6"/>
          <p:cNvGraphicFramePr>
            <a:graphicFrameLocks noGrp="1"/>
          </p:cNvGraphicFramePr>
          <p:nvPr>
            <p:extLst>
              <p:ext uri="{D42A27DB-BD31-4B8C-83A1-F6EECF244321}">
                <p14:modId xmlns:p14="http://schemas.microsoft.com/office/powerpoint/2010/main" val="3287218363"/>
              </p:ext>
            </p:extLst>
          </p:nvPr>
        </p:nvGraphicFramePr>
        <p:xfrm>
          <a:off x="1879123" y="668057"/>
          <a:ext cx="7720150" cy="5469192"/>
        </p:xfrm>
        <a:graphic>
          <a:graphicData uri="http://schemas.openxmlformats.org/drawingml/2006/table">
            <a:tbl>
              <a:tblPr/>
              <a:tblGrid>
                <a:gridCol w="957159">
                  <a:extLst>
                    <a:ext uri="{9D8B030D-6E8A-4147-A177-3AD203B41FA5}">
                      <a16:colId xmlns:a16="http://schemas.microsoft.com/office/drawing/2014/main" val="20000"/>
                    </a:ext>
                  </a:extLst>
                </a:gridCol>
                <a:gridCol w="5256514">
                  <a:extLst>
                    <a:ext uri="{9D8B030D-6E8A-4147-A177-3AD203B41FA5}">
                      <a16:colId xmlns:a16="http://schemas.microsoft.com/office/drawing/2014/main" val="20001"/>
                    </a:ext>
                  </a:extLst>
                </a:gridCol>
                <a:gridCol w="1506477">
                  <a:extLst>
                    <a:ext uri="{9D8B030D-6E8A-4147-A177-3AD203B41FA5}">
                      <a16:colId xmlns:a16="http://schemas.microsoft.com/office/drawing/2014/main" val="20002"/>
                    </a:ext>
                  </a:extLst>
                </a:gridCol>
              </a:tblGrid>
              <a:tr h="211840">
                <a:tc>
                  <a:txBody>
                    <a:bodyPr/>
                    <a:lstStyle/>
                    <a:p>
                      <a:pPr marL="0" marR="0" algn="ctr">
                        <a:lnSpc>
                          <a:spcPct val="107000"/>
                        </a:lnSpc>
                        <a:spcBef>
                          <a:spcPts val="0"/>
                        </a:spcBef>
                        <a:spcAft>
                          <a:spcPts val="0"/>
                        </a:spcAft>
                      </a:pPr>
                      <a:endParaRPr lang="en-US" sz="110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solidFill>
                            <a:srgbClr val="000000"/>
                          </a:solidFill>
                          <a:latin typeface="Times New Roman"/>
                          <a:ea typeface="Calibri"/>
                          <a:cs typeface="Times New Roman"/>
                        </a:rPr>
                        <a:t>The extent of implementing KPI</a:t>
                      </a:r>
                      <a:endParaRPr lang="en-US" sz="1200" b="1"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endParaRPr lang="en-US" sz="11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0"/>
                  </a:ext>
                </a:extLst>
              </a:tr>
              <a:tr h="448114">
                <a:tc>
                  <a:txBody>
                    <a:bodyPr/>
                    <a:lstStyle/>
                    <a:p>
                      <a:pPr marL="0" marR="0" algn="l">
                        <a:lnSpc>
                          <a:spcPct val="107000"/>
                        </a:lnSpc>
                        <a:spcBef>
                          <a:spcPts val="0"/>
                        </a:spcBef>
                        <a:spcAft>
                          <a:spcPts val="0"/>
                        </a:spcAft>
                      </a:pPr>
                      <a:r>
                        <a:rPr lang="en-US" sz="1400" dirty="0">
                          <a:solidFill>
                            <a:srgbClr val="000000"/>
                          </a:solidFill>
                          <a:latin typeface="Calibri"/>
                          <a:ea typeface="Calibri"/>
                          <a:cs typeface="Arial"/>
                        </a:rPr>
                        <a:t>Q1</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There is an indicator that monitors the factory profits continuously every month</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1"/>
                  </a:ext>
                </a:extLst>
              </a:tr>
              <a:tr h="534035">
                <a:tc>
                  <a:txBody>
                    <a:bodyPr/>
                    <a:lstStyle/>
                    <a:p>
                      <a:pPr marL="0" marR="0" algn="l">
                        <a:lnSpc>
                          <a:spcPct val="107000"/>
                        </a:lnSpc>
                        <a:spcBef>
                          <a:spcPts val="0"/>
                        </a:spcBef>
                        <a:spcAft>
                          <a:spcPts val="0"/>
                        </a:spcAft>
                      </a:pPr>
                      <a:r>
                        <a:rPr lang="en-US" sz="1400" dirty="0">
                          <a:solidFill>
                            <a:srgbClr val="000000"/>
                          </a:solidFill>
                          <a:latin typeface="Calibri"/>
                          <a:ea typeface="Calibri"/>
                          <a:cs typeface="Arial"/>
                        </a:rPr>
                        <a:t>Q2</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Monitoring and documentation corresponds to the available resources daily with the amount of work that must be carried out</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2"/>
                  </a:ext>
                </a:extLst>
              </a:tr>
              <a:tr h="679940">
                <a:tc>
                  <a:txBody>
                    <a:bodyPr/>
                    <a:lstStyle/>
                    <a:p>
                      <a:pPr marL="0" marR="0" algn="l">
                        <a:lnSpc>
                          <a:spcPct val="107000"/>
                        </a:lnSpc>
                        <a:spcBef>
                          <a:spcPts val="0"/>
                        </a:spcBef>
                        <a:spcAft>
                          <a:spcPts val="0"/>
                        </a:spcAft>
                      </a:pPr>
                      <a:r>
                        <a:rPr lang="en-US" sz="1400" dirty="0">
                          <a:solidFill>
                            <a:srgbClr val="000000"/>
                          </a:solidFill>
                          <a:latin typeface="Calibri"/>
                          <a:ea typeface="Calibri"/>
                          <a:cs typeface="Arial"/>
                        </a:rPr>
                        <a:t>Q3</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 There is an index documenting the profit margin (the percentage of the gross profit for the total income that the factory collects on a monthly basis)</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3"/>
                  </a:ext>
                </a:extLst>
              </a:tr>
              <a:tr h="448114">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Q4</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There is an indicator to measure and evaluate the annual performance of workers</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4"/>
                  </a:ext>
                </a:extLst>
              </a:tr>
              <a:tr h="363792">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Q5</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Staff recruitment and change are monitored and documented</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5"/>
                  </a:ext>
                </a:extLst>
              </a:tr>
              <a:tr h="274013">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Q6</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Returned quantities of products It is tuned and documented daily</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6"/>
                  </a:ext>
                </a:extLst>
              </a:tr>
              <a:tr h="433429">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Q7</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There is an indicator to measure the efficiency of production lines</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7"/>
                  </a:ext>
                </a:extLst>
              </a:tr>
              <a:tr h="220413">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Q8</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There is an indicator to measure productivity</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8"/>
                  </a:ext>
                </a:extLst>
              </a:tr>
              <a:tr h="448114">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Q9</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 company adopts a complaints system from distributors and customers.</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9"/>
                  </a:ext>
                </a:extLst>
              </a:tr>
              <a:tr h="448114">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Q10</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Delays in delivering products to customers are monitored and documented.</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0"/>
                  </a:ext>
                </a:extLst>
              </a:tr>
              <a:tr h="293435">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Q11</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 absence rate of workers is monitored and documented frequently</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1"/>
                  </a:ext>
                </a:extLst>
              </a:tr>
              <a:tr h="222713">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Q12</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The company has a strategic development plan</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Yes</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2"/>
                  </a:ext>
                </a:extLst>
              </a:tr>
              <a:tr h="220413">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Q13</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All performance indicators are quantitative indicators</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latin typeface="Times New Roman"/>
                          <a:ea typeface="Calibri"/>
                          <a:cs typeface="Times New Roman"/>
                        </a:rPr>
                        <a:t>No</a:t>
                      </a:r>
                      <a:endParaRPr lang="en-US" sz="120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3"/>
                  </a:ext>
                </a:extLst>
              </a:tr>
              <a:tr h="222713">
                <a:tc>
                  <a:txBody>
                    <a:bodyPr/>
                    <a:lstStyle/>
                    <a:p>
                      <a:pPr marL="0" marR="0" algn="l">
                        <a:lnSpc>
                          <a:spcPct val="107000"/>
                        </a:lnSpc>
                        <a:spcBef>
                          <a:spcPts val="0"/>
                        </a:spcBef>
                        <a:spcAft>
                          <a:spcPts val="0"/>
                        </a:spcAft>
                      </a:pPr>
                      <a:r>
                        <a:rPr lang="en-US" sz="1400">
                          <a:solidFill>
                            <a:srgbClr val="000000"/>
                          </a:solidFill>
                          <a:latin typeface="Calibri"/>
                          <a:ea typeface="Calibri"/>
                          <a:cs typeface="Arial"/>
                        </a:rPr>
                        <a:t>Q14</a:t>
                      </a:r>
                      <a:endParaRPr lang="en-US" sz="160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r>
                        <a:rPr lang="en-US" sz="1400" dirty="0">
                          <a:solidFill>
                            <a:srgbClr val="000000"/>
                          </a:solidFill>
                          <a:latin typeface="Times New Roman"/>
                          <a:ea typeface="Calibri"/>
                          <a:cs typeface="Times New Roman"/>
                        </a:rPr>
                        <a:t>Are the measurement indicators updated periodically?</a:t>
                      </a:r>
                      <a:endParaRPr lang="en-US" sz="1600" dirty="0">
                        <a:latin typeface="Times New Roman"/>
                        <a:ea typeface="Arial"/>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latin typeface="Times New Roman"/>
                          <a:ea typeface="Calibri"/>
                          <a:cs typeface="Times New Roman"/>
                        </a:rPr>
                        <a:t>No</a:t>
                      </a:r>
                      <a:endParaRPr lang="en-US" sz="1200" dirty="0">
                        <a:latin typeface="Times New Roman"/>
                        <a:ea typeface="Arial"/>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14"/>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432000"/>
            <a:ext cx="11328000" cy="903024"/>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Framework to implement lean manufacturing</a:t>
            </a:r>
          </a:p>
        </p:txBody>
      </p:sp>
      <p:sp>
        <p:nvSpPr>
          <p:cNvPr id="3" name="Content Placeholder 2"/>
          <p:cNvSpPr>
            <a:spLocks noGrp="1"/>
          </p:cNvSpPr>
          <p:nvPr>
            <p:ph idx="1"/>
          </p:nvPr>
        </p:nvSpPr>
        <p:spPr/>
        <p:txBody>
          <a:bodyPr/>
          <a:lstStyle/>
          <a:p>
            <a:pPr algn="l" rtl="0"/>
            <a:endParaRPr lang="en-US" sz="3200" dirty="0">
              <a:solidFill>
                <a:schemeClr val="tx1"/>
              </a:solidFill>
              <a:latin typeface="Times" charset="0"/>
              <a:ea typeface="Times" charset="0"/>
              <a:cs typeface="Times" charset="0"/>
            </a:endParaRPr>
          </a:p>
          <a:p>
            <a:pPr algn="l" rtl="0"/>
            <a:r>
              <a:rPr lang="en-US" sz="3200" dirty="0">
                <a:solidFill>
                  <a:schemeClr val="tx1"/>
                </a:solidFill>
                <a:latin typeface="Times" charset="0"/>
                <a:ea typeface="Times" charset="0"/>
                <a:cs typeface="Times" charset="0"/>
              </a:rPr>
              <a:t>a framework to implement lean manufacturing for Al Sharif company will be created to improve practices of lean manufacturing tools.</a:t>
            </a:r>
          </a:p>
          <a:p>
            <a:pPr algn="l" rtl="0"/>
            <a:endParaRPr lang="en-US" sz="3200" dirty="0">
              <a:solidFill>
                <a:schemeClr val="tx1"/>
              </a:solidFill>
              <a:latin typeface="Times" charset="0"/>
              <a:ea typeface="Times" charset="0"/>
              <a:cs typeface="Times" charset="0"/>
            </a:endParaRPr>
          </a:p>
          <a:p>
            <a:pPr algn="l" rtl="0"/>
            <a:r>
              <a:rPr lang="en-US" sz="3200" dirty="0">
                <a:solidFill>
                  <a:schemeClr val="tx1"/>
                </a:solidFill>
                <a:latin typeface="Times" charset="0"/>
                <a:ea typeface="Times" charset="0"/>
                <a:cs typeface="Times" charset="0"/>
              </a:rPr>
              <a:t>This will help Al Sharif company in reducing wastes in production process and in the administration, which in turn reflected in lower costs, increase profits, raise quality, minimization in defective products, and customer's satisfaction.</a:t>
            </a:r>
          </a:p>
        </p:txBody>
      </p:sp>
    </p:spTree>
    <p:extLst>
      <p:ext uri="{BB962C8B-B14F-4D97-AF65-F5344CB8AC3E}">
        <p14:creationId xmlns:p14="http://schemas.microsoft.com/office/powerpoint/2010/main" val="639503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F37EDCB-C7E5-49AC-AED0-D64BC92F1113}"/>
              </a:ext>
            </a:extLst>
          </p:cNvPr>
          <p:cNvPicPr>
            <a:picLocks noGrp="1" noChangeAspect="1"/>
          </p:cNvPicPr>
          <p:nvPr>
            <p:ph idx="1"/>
          </p:nvPr>
        </p:nvPicPr>
        <p:blipFill>
          <a:blip r:embed="rId2"/>
          <a:stretch>
            <a:fillRect/>
          </a:stretch>
        </p:blipFill>
        <p:spPr>
          <a:xfrm>
            <a:off x="1159565" y="410817"/>
            <a:ext cx="9872870" cy="5853175"/>
          </a:xfrm>
        </p:spPr>
      </p:pic>
      <p:sp>
        <p:nvSpPr>
          <p:cNvPr id="4" name="Slide Number Placeholder 3">
            <a:extLst>
              <a:ext uri="{FF2B5EF4-FFF2-40B4-BE49-F238E27FC236}">
                <a16:creationId xmlns:a16="http://schemas.microsoft.com/office/drawing/2014/main" id="{4DF11DA7-9F47-4A08-B003-2A4259C9B76D}"/>
              </a:ext>
            </a:extLst>
          </p:cNvPr>
          <p:cNvSpPr>
            <a:spLocks noGrp="1"/>
          </p:cNvSpPr>
          <p:nvPr>
            <p:ph type="sldNum" sz="quarter" idx="12"/>
          </p:nvPr>
        </p:nvSpPr>
        <p:spPr/>
        <p:txBody>
          <a:bodyPr/>
          <a:lstStyle/>
          <a:p>
            <a:fld id="{0E6FE684-D903-B045-85A2-20E1C8CC7B26}" type="slidenum">
              <a:rPr lang="en-US" smtClean="0"/>
              <a:pPr/>
              <a:t>24</a:t>
            </a:fld>
            <a:endParaRPr lang="en-US"/>
          </a:p>
        </p:txBody>
      </p:sp>
    </p:spTree>
    <p:extLst>
      <p:ext uri="{BB962C8B-B14F-4D97-AF65-F5344CB8AC3E}">
        <p14:creationId xmlns:p14="http://schemas.microsoft.com/office/powerpoint/2010/main" val="218098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CEF44-C80B-4CC7-ABA0-F41BFE5E027C}"/>
              </a:ext>
            </a:extLst>
          </p:cNvPr>
          <p:cNvSpPr>
            <a:spLocks noGrp="1"/>
          </p:cNvSpPr>
          <p:nvPr>
            <p:ph type="title"/>
          </p:nvPr>
        </p:nvSpPr>
        <p:spPr>
          <a:xfrm>
            <a:off x="432000" y="432000"/>
            <a:ext cx="11328000" cy="734192"/>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VALUE STREAM MAPPING (VSM):</a:t>
            </a:r>
            <a:br>
              <a:rPr lang="en-US" b="1" u="sng" dirty="0">
                <a:solidFill>
                  <a:schemeClr val="accent1">
                    <a:lumMod val="50000"/>
                  </a:schemeClr>
                </a:solidFill>
                <a:effectLst>
                  <a:outerShdw blurRad="38100" dist="38100" dir="2700000" algn="tl">
                    <a:srgbClr val="000000">
                      <a:alpha val="43137"/>
                    </a:srgbClr>
                  </a:outerShdw>
                </a:effectLst>
              </a:rPr>
            </a:br>
            <a:br>
              <a:rPr lang="en-US" b="1" u="sng" dirty="0">
                <a:solidFill>
                  <a:schemeClr val="accent1">
                    <a:lumMod val="50000"/>
                  </a:schemeClr>
                </a:solidFill>
                <a:effectLst>
                  <a:outerShdw blurRad="38100" dist="38100" dir="2700000" algn="tl">
                    <a:srgbClr val="000000">
                      <a:alpha val="43137"/>
                    </a:srgbClr>
                  </a:outerShdw>
                </a:effectLst>
              </a:rPr>
            </a:br>
            <a:r>
              <a:rPr lang="en-US" sz="1600" u="sng" dirty="0">
                <a:solidFill>
                  <a:schemeClr val="accent1">
                    <a:lumMod val="50000"/>
                  </a:schemeClr>
                </a:solidFill>
                <a:effectLst>
                  <a:outerShdw blurRad="38100" dist="38100" dir="2700000" algn="tl">
                    <a:srgbClr val="000000">
                      <a:alpha val="43137"/>
                    </a:srgbClr>
                  </a:outerShdw>
                </a:effectLst>
              </a:rPr>
              <a:t>(mean=</a:t>
            </a:r>
            <a:r>
              <a:rPr lang="en-US" sz="1600" u="sng" dirty="0">
                <a:solidFill>
                  <a:schemeClr val="accent1">
                    <a:lumMod val="50000"/>
                  </a:schemeClr>
                </a:solidFill>
              </a:rPr>
              <a:t>“3.27”)</a:t>
            </a:r>
            <a:endParaRPr lang="en-US" sz="1600"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5" name="Table 5">
            <a:extLst>
              <a:ext uri="{FF2B5EF4-FFF2-40B4-BE49-F238E27FC236}">
                <a16:creationId xmlns:a16="http://schemas.microsoft.com/office/drawing/2014/main" id="{5FC21E15-ADA7-4353-8F80-51A0C5C5B556}"/>
              </a:ext>
            </a:extLst>
          </p:cNvPr>
          <p:cNvGraphicFramePr>
            <a:graphicFrameLocks noGrp="1"/>
          </p:cNvGraphicFramePr>
          <p:nvPr>
            <p:ph idx="1"/>
            <p:extLst>
              <p:ext uri="{D42A27DB-BD31-4B8C-83A1-F6EECF244321}">
                <p14:modId xmlns:p14="http://schemas.microsoft.com/office/powerpoint/2010/main" val="3317936106"/>
              </p:ext>
            </p:extLst>
          </p:nvPr>
        </p:nvGraphicFramePr>
        <p:xfrm>
          <a:off x="431800" y="1616765"/>
          <a:ext cx="11328400" cy="3816626"/>
        </p:xfrm>
        <a:graphic>
          <a:graphicData uri="http://schemas.openxmlformats.org/drawingml/2006/table">
            <a:tbl>
              <a:tblPr firstRow="1" bandRow="1">
                <a:tableStyleId>{22838BEF-8BB2-4498-84A7-C5851F593DF1}</a:tableStyleId>
              </a:tblPr>
              <a:tblGrid>
                <a:gridCol w="2549939">
                  <a:extLst>
                    <a:ext uri="{9D8B030D-6E8A-4147-A177-3AD203B41FA5}">
                      <a16:colId xmlns:a16="http://schemas.microsoft.com/office/drawing/2014/main" val="1859064858"/>
                    </a:ext>
                  </a:extLst>
                </a:gridCol>
                <a:gridCol w="8778461">
                  <a:extLst>
                    <a:ext uri="{9D8B030D-6E8A-4147-A177-3AD203B41FA5}">
                      <a16:colId xmlns:a16="http://schemas.microsoft.com/office/drawing/2014/main" val="3632212313"/>
                    </a:ext>
                  </a:extLst>
                </a:gridCol>
              </a:tblGrid>
              <a:tr h="3816626">
                <a:tc>
                  <a:txBody>
                    <a:bodyPr/>
                    <a:lstStyle/>
                    <a:p>
                      <a:pPr algn="ctr"/>
                      <a:endParaRPr lang="en-US" sz="2800" b="1" dirty="0"/>
                    </a:p>
                    <a:p>
                      <a:pPr algn="ctr"/>
                      <a:endParaRPr lang="en-US" sz="2800" b="1" dirty="0"/>
                    </a:p>
                    <a:p>
                      <a:pPr algn="ctr"/>
                      <a:endParaRPr lang="en-US" sz="2800" b="1" dirty="0"/>
                    </a:p>
                    <a:p>
                      <a:pPr algn="ctr"/>
                      <a:r>
                        <a:rPr lang="en-US" sz="2800" b="1" dirty="0">
                          <a:effectLst>
                            <a:outerShdw blurRad="38100" dist="38100" dir="2700000" algn="tl">
                              <a:srgbClr val="000000">
                                <a:alpha val="43137"/>
                              </a:srgbClr>
                            </a:outerShdw>
                          </a:effectLst>
                        </a:rPr>
                        <a:t>Using VSM</a:t>
                      </a:r>
                    </a:p>
                  </a:txBody>
                  <a:tcPr/>
                </a:tc>
                <a:tc>
                  <a:txBody>
                    <a:bodyPr/>
                    <a:lstStyle/>
                    <a:p>
                      <a:pPr marL="342900" indent="-342900" algn="l" rtl="0">
                        <a:buFont typeface="Wingdings" panose="05000000000000000000" pitchFamily="2" charset="2"/>
                        <a:buChar char="v"/>
                      </a:pPr>
                      <a:endParaRPr lang="en-US" dirty="0"/>
                    </a:p>
                    <a:p>
                      <a:pPr marL="342900" indent="-342900" algn="l" rtl="0">
                        <a:buFont typeface="Wingdings" panose="05000000000000000000" pitchFamily="2" charset="2"/>
                        <a:buChar char="v"/>
                      </a:pPr>
                      <a:endParaRPr lang="en-US" dirty="0"/>
                    </a:p>
                    <a:p>
                      <a:pPr marL="342900" indent="-342900" algn="l" rtl="0">
                        <a:buFont typeface="Wingdings" panose="05000000000000000000" pitchFamily="2" charset="2"/>
                        <a:buChar char="v"/>
                      </a:pPr>
                      <a:r>
                        <a:rPr lang="en-US" dirty="0"/>
                        <a:t>Select the product or product family. </a:t>
                      </a:r>
                    </a:p>
                    <a:p>
                      <a:pPr marL="285750" indent="-285750" algn="l" rtl="0">
                        <a:buFont typeface="Wingdings" panose="05000000000000000000" pitchFamily="2" charset="2"/>
                        <a:buChar char="v"/>
                      </a:pPr>
                      <a:endParaRPr lang="en-US" dirty="0"/>
                    </a:p>
                    <a:p>
                      <a:pPr marL="285750" indent="-285750" algn="l" rtl="0">
                        <a:buFont typeface="Wingdings" panose="05000000000000000000" pitchFamily="2" charset="2"/>
                        <a:buChar char="v"/>
                      </a:pPr>
                      <a:r>
                        <a:rPr lang="en-US" dirty="0"/>
                        <a:t>Mapping the current value stream, from the beginning of the arrival of the raw materials to deliver the finished goods to the customer.</a:t>
                      </a:r>
                    </a:p>
                    <a:p>
                      <a:pPr marL="285750" indent="-285750" algn="l" rtl="0">
                        <a:buFont typeface="Wingdings" panose="05000000000000000000" pitchFamily="2" charset="2"/>
                        <a:buChar char="v"/>
                      </a:pPr>
                      <a:endParaRPr lang="en-US" dirty="0"/>
                    </a:p>
                    <a:p>
                      <a:pPr marL="285750" indent="-285750" algn="l" rtl="0">
                        <a:buFont typeface="Wingdings" panose="05000000000000000000" pitchFamily="2" charset="2"/>
                        <a:buChar char="v"/>
                      </a:pPr>
                      <a:r>
                        <a:rPr lang="en-US" dirty="0"/>
                        <a:t> Create a VSM for each product manufacturing process </a:t>
                      </a:r>
                    </a:p>
                    <a:p>
                      <a:pPr marL="0" indent="0" algn="l" rtl="0">
                        <a:buFont typeface="Wingdings" panose="05000000000000000000" pitchFamily="2" charset="2"/>
                        <a:buNone/>
                      </a:pPr>
                      <a:endParaRPr lang="en-US" dirty="0"/>
                    </a:p>
                    <a:p>
                      <a:pPr marL="285750" indent="-285750" algn="l" rtl="0">
                        <a:buFont typeface="Wingdings" panose="05000000000000000000" pitchFamily="2" charset="2"/>
                        <a:buChar char="v"/>
                      </a:pPr>
                      <a:r>
                        <a:rPr lang="en-US" dirty="0"/>
                        <a:t>Analyze the current value flow map, identify problem areas, get rid of activities that do not add or reduce any value to a minimum, then create a future map. 5. Estimate the results by comparing future maps with the initial map</a:t>
                      </a:r>
                    </a:p>
                  </a:txBody>
                  <a:tcPr/>
                </a:tc>
                <a:extLst>
                  <a:ext uri="{0D108BD9-81ED-4DB2-BD59-A6C34878D82A}">
                    <a16:rowId xmlns:a16="http://schemas.microsoft.com/office/drawing/2014/main" val="2717089335"/>
                  </a:ext>
                </a:extLst>
              </a:tr>
            </a:tbl>
          </a:graphicData>
        </a:graphic>
      </p:graphicFrame>
      <p:sp>
        <p:nvSpPr>
          <p:cNvPr id="4" name="Slide Number Placeholder 3">
            <a:extLst>
              <a:ext uri="{FF2B5EF4-FFF2-40B4-BE49-F238E27FC236}">
                <a16:creationId xmlns:a16="http://schemas.microsoft.com/office/drawing/2014/main" id="{34E966D5-68A4-46D7-99A9-C311C0F06318}"/>
              </a:ext>
            </a:extLst>
          </p:cNvPr>
          <p:cNvSpPr>
            <a:spLocks noGrp="1"/>
          </p:cNvSpPr>
          <p:nvPr>
            <p:ph type="sldNum" sz="quarter" idx="12"/>
          </p:nvPr>
        </p:nvSpPr>
        <p:spPr/>
        <p:txBody>
          <a:bodyPr/>
          <a:lstStyle/>
          <a:p>
            <a:fld id="{0E6FE684-D903-B045-85A2-20E1C8CC7B26}" type="slidenum">
              <a:rPr lang="en-US" smtClean="0"/>
              <a:pPr/>
              <a:t>25</a:t>
            </a:fld>
            <a:endParaRPr lang="en-US"/>
          </a:p>
        </p:txBody>
      </p:sp>
    </p:spTree>
    <p:extLst>
      <p:ext uri="{BB962C8B-B14F-4D97-AF65-F5344CB8AC3E}">
        <p14:creationId xmlns:p14="http://schemas.microsoft.com/office/powerpoint/2010/main" val="3285471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381704C-98EE-42E4-AD4F-ACBAA88E23A0}"/>
              </a:ext>
            </a:extLst>
          </p:cNvPr>
          <p:cNvPicPr>
            <a:picLocks noGrp="1" noChangeAspect="1"/>
          </p:cNvPicPr>
          <p:nvPr>
            <p:ph idx="1"/>
          </p:nvPr>
        </p:nvPicPr>
        <p:blipFill>
          <a:blip r:embed="rId2"/>
          <a:stretch>
            <a:fillRect/>
          </a:stretch>
        </p:blipFill>
        <p:spPr>
          <a:xfrm>
            <a:off x="954157" y="569843"/>
            <a:ext cx="10495722" cy="5522782"/>
          </a:xfrm>
        </p:spPr>
      </p:pic>
      <p:sp>
        <p:nvSpPr>
          <p:cNvPr id="4" name="Slide Number Placeholder 3">
            <a:extLst>
              <a:ext uri="{FF2B5EF4-FFF2-40B4-BE49-F238E27FC236}">
                <a16:creationId xmlns:a16="http://schemas.microsoft.com/office/drawing/2014/main" id="{0EF3BE9F-E6B7-4BDA-90C4-58CE825E7335}"/>
              </a:ext>
            </a:extLst>
          </p:cNvPr>
          <p:cNvSpPr>
            <a:spLocks noGrp="1"/>
          </p:cNvSpPr>
          <p:nvPr>
            <p:ph type="sldNum" sz="quarter" idx="12"/>
          </p:nvPr>
        </p:nvSpPr>
        <p:spPr/>
        <p:txBody>
          <a:bodyPr/>
          <a:lstStyle/>
          <a:p>
            <a:fld id="{0E6FE684-D903-B045-85A2-20E1C8CC7B26}" type="slidenum">
              <a:rPr lang="en-US" smtClean="0"/>
              <a:pPr/>
              <a:t>26</a:t>
            </a:fld>
            <a:endParaRPr lang="en-US"/>
          </a:p>
        </p:txBody>
      </p:sp>
    </p:spTree>
    <p:extLst>
      <p:ext uri="{BB962C8B-B14F-4D97-AF65-F5344CB8AC3E}">
        <p14:creationId xmlns:p14="http://schemas.microsoft.com/office/powerpoint/2010/main" val="1418487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32200" y="0"/>
            <a:ext cx="11328000" cy="893176"/>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total productive maintenance:</a:t>
            </a:r>
            <a:br>
              <a:rPr lang="en-US" b="1" u="sng" dirty="0">
                <a:solidFill>
                  <a:schemeClr val="accent1">
                    <a:lumMod val="50000"/>
                  </a:schemeClr>
                </a:solidFill>
                <a:effectLst>
                  <a:outerShdw blurRad="38100" dist="38100" dir="2700000" algn="tl">
                    <a:srgbClr val="000000">
                      <a:alpha val="43137"/>
                    </a:srgbClr>
                  </a:outerShdw>
                </a:effectLst>
              </a:rPr>
            </a:br>
            <a:br>
              <a:rPr lang="en-US" sz="1600" u="sng" dirty="0">
                <a:solidFill>
                  <a:schemeClr val="accent1">
                    <a:lumMod val="50000"/>
                  </a:schemeClr>
                </a:solidFill>
                <a:effectLst>
                  <a:outerShdw blurRad="38100" dist="38100" dir="2700000" algn="tl">
                    <a:srgbClr val="000000">
                      <a:alpha val="43137"/>
                    </a:srgbClr>
                  </a:outerShdw>
                </a:effectLst>
              </a:rPr>
            </a:br>
            <a:r>
              <a:rPr lang="en-US" sz="1600" u="sng" dirty="0">
                <a:solidFill>
                  <a:schemeClr val="accent1">
                    <a:lumMod val="50000"/>
                  </a:schemeClr>
                </a:solidFill>
                <a:effectLst>
                  <a:outerShdw blurRad="38100" dist="38100" dir="2700000" algn="tl">
                    <a:srgbClr val="000000">
                      <a:alpha val="43137"/>
                    </a:srgbClr>
                  </a:outerShdw>
                </a:effectLst>
              </a:rPr>
              <a:t>(mean=</a:t>
            </a:r>
            <a:r>
              <a:rPr lang="en-US" sz="1600" u="sng" dirty="0">
                <a:solidFill>
                  <a:schemeClr val="accent1">
                    <a:lumMod val="50000"/>
                  </a:schemeClr>
                </a:solidFill>
              </a:rPr>
              <a:t>“3.27”)</a:t>
            </a:r>
            <a:endParaRPr lang="ar-JO" sz="1600"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610212729"/>
              </p:ext>
            </p:extLst>
          </p:nvPr>
        </p:nvGraphicFramePr>
        <p:xfrm>
          <a:off x="431800" y="1055076"/>
          <a:ext cx="11328400" cy="5341748"/>
        </p:xfrm>
        <a:graphic>
          <a:graphicData uri="http://schemas.openxmlformats.org/drawingml/2006/table">
            <a:tbl>
              <a:tblPr rtl="1" firstRow="1" bandRow="1">
                <a:tableStyleId>{22838BEF-8BB2-4498-84A7-C5851F593DF1}</a:tableStyleId>
              </a:tblPr>
              <a:tblGrid>
                <a:gridCol w="8770815">
                  <a:extLst>
                    <a:ext uri="{9D8B030D-6E8A-4147-A177-3AD203B41FA5}">
                      <a16:colId xmlns:a16="http://schemas.microsoft.com/office/drawing/2014/main" val="20000"/>
                    </a:ext>
                  </a:extLst>
                </a:gridCol>
                <a:gridCol w="2557585">
                  <a:extLst>
                    <a:ext uri="{9D8B030D-6E8A-4147-A177-3AD203B41FA5}">
                      <a16:colId xmlns:a16="http://schemas.microsoft.com/office/drawing/2014/main" val="20001"/>
                    </a:ext>
                  </a:extLst>
                </a:gridCol>
              </a:tblGrid>
              <a:tr h="1043354">
                <a:tc>
                  <a:txBody>
                    <a:bodyPr/>
                    <a:lstStyle/>
                    <a:p>
                      <a:pPr marL="285750" indent="-285750" algn="l" rtl="0">
                        <a:buFont typeface="Wingdings" pitchFamily="2" charset="2"/>
                        <a:buChar char="v"/>
                      </a:pPr>
                      <a:r>
                        <a:rPr lang="en-US" b="0" dirty="0"/>
                        <a:t>Choosing which data to gather, analyze and act upon. take a pragmatic approach and analyze the data that their machines already produce. </a:t>
                      </a:r>
                    </a:p>
                    <a:p>
                      <a:pPr marL="285750" indent="-285750" algn="l" rtl="0">
                        <a:buFont typeface="Wingdings" pitchFamily="2" charset="2"/>
                        <a:buChar char="v"/>
                      </a:pPr>
                      <a:r>
                        <a:rPr lang="en-US" b="0" dirty="0"/>
                        <a:t> Create predictive maintenance schedule for machines, which help control the stock of spare parts.</a:t>
                      </a:r>
                      <a:endParaRPr lang="ar-JO" b="0" dirty="0"/>
                    </a:p>
                  </a:txBody>
                  <a:tcPr/>
                </a:tc>
                <a:tc>
                  <a:txBody>
                    <a:bodyPr/>
                    <a:lstStyle/>
                    <a:p>
                      <a:pPr algn="ctr" rtl="1"/>
                      <a:r>
                        <a:rPr lang="en-US" b="1" dirty="0"/>
                        <a:t>Predictive maintenance </a:t>
                      </a:r>
                      <a:endParaRPr lang="ar-JO" b="1" dirty="0">
                        <a:solidFill>
                          <a:schemeClr val="tx1"/>
                        </a:solidFill>
                      </a:endParaRPr>
                    </a:p>
                  </a:txBody>
                  <a:tcPr/>
                </a:tc>
                <a:extLst>
                  <a:ext uri="{0D108BD9-81ED-4DB2-BD59-A6C34878D82A}">
                    <a16:rowId xmlns:a16="http://schemas.microsoft.com/office/drawing/2014/main" val="10000"/>
                  </a:ext>
                </a:extLst>
              </a:tr>
              <a:tr h="1043354">
                <a:tc>
                  <a:txBody>
                    <a:bodyPr/>
                    <a:lstStyle/>
                    <a:p>
                      <a:pPr marL="285750" indent="-285750" algn="l" rtl="0">
                        <a:buFont typeface="Wingdings" pitchFamily="2" charset="2"/>
                        <a:buChar char="v"/>
                      </a:pPr>
                      <a:r>
                        <a:rPr lang="en-US" dirty="0"/>
                        <a:t>Special guide is available for machines that should be used in preventive maintenance operations .</a:t>
                      </a:r>
                    </a:p>
                    <a:p>
                      <a:pPr marL="285750" indent="-285750" algn="l" rtl="0">
                        <a:buFont typeface="Wingdings" pitchFamily="2" charset="2"/>
                        <a:buChar char="v"/>
                      </a:pPr>
                      <a:r>
                        <a:rPr lang="en-US" dirty="0"/>
                        <a:t> Scheduling preventive maintenance and</a:t>
                      </a:r>
                      <a:r>
                        <a:rPr lang="en-US" baseline="0" dirty="0"/>
                        <a:t> </a:t>
                      </a:r>
                      <a:r>
                        <a:rPr lang="en-US" dirty="0"/>
                        <a:t>Follow-up the procedures and confirm it by the maintenance officer. </a:t>
                      </a:r>
                      <a:endParaRPr lang="ar-JO" dirty="0"/>
                    </a:p>
                  </a:txBody>
                  <a:tcPr/>
                </a:tc>
                <a:tc>
                  <a:txBody>
                    <a:bodyPr/>
                    <a:lstStyle/>
                    <a:p>
                      <a:pPr algn="ctr" rtl="1"/>
                      <a:r>
                        <a:rPr lang="en-US" b="1" dirty="0"/>
                        <a:t>Preventive maintenance</a:t>
                      </a:r>
                      <a:endParaRPr lang="ar-JO" b="1" dirty="0">
                        <a:solidFill>
                          <a:schemeClr val="tx1"/>
                        </a:solidFill>
                      </a:endParaRPr>
                    </a:p>
                  </a:txBody>
                  <a:tcPr/>
                </a:tc>
                <a:extLst>
                  <a:ext uri="{0D108BD9-81ED-4DB2-BD59-A6C34878D82A}">
                    <a16:rowId xmlns:a16="http://schemas.microsoft.com/office/drawing/2014/main" val="10001"/>
                  </a:ext>
                </a:extLst>
              </a:tr>
              <a:tr h="1205745">
                <a:tc>
                  <a:txBody>
                    <a:bodyPr/>
                    <a:lstStyle/>
                    <a:p>
                      <a:pPr marL="285750" indent="-285750" algn="l" rtl="0">
                        <a:buFont typeface="Wingdings" pitchFamily="2" charset="2"/>
                        <a:buChar char="v"/>
                      </a:pPr>
                      <a:r>
                        <a:rPr lang="en-US" dirty="0"/>
                        <a:t>Identify the minor errors that any operator can fix. </a:t>
                      </a:r>
                    </a:p>
                    <a:p>
                      <a:pPr marL="285750" indent="-285750" algn="l" rtl="0">
                        <a:buFont typeface="Wingdings" pitchFamily="2" charset="2"/>
                        <a:buChar char="v"/>
                      </a:pPr>
                      <a:r>
                        <a:rPr lang="en-US" dirty="0"/>
                        <a:t>Training workers who works on machines to repair simple failures.</a:t>
                      </a:r>
                    </a:p>
                    <a:p>
                      <a:pPr marL="285750" indent="-285750" algn="l" rtl="0">
                        <a:buFont typeface="Wingdings" pitchFamily="2" charset="2"/>
                        <a:buChar char="v"/>
                      </a:pPr>
                      <a:r>
                        <a:rPr lang="en-US" dirty="0"/>
                        <a:t> Rebuilding culture and raising awareness about the importance of maintenance for   workers.</a:t>
                      </a:r>
                      <a:endParaRPr lang="ar-JO" dirty="0"/>
                    </a:p>
                  </a:txBody>
                  <a:tcPr/>
                </a:tc>
                <a:tc>
                  <a:txBody>
                    <a:bodyPr/>
                    <a:lstStyle/>
                    <a:p>
                      <a:pPr algn="ctr" rtl="1"/>
                      <a:r>
                        <a:rPr lang="en-US" b="1" dirty="0"/>
                        <a:t>Simple failure by worker</a:t>
                      </a:r>
                      <a:endParaRPr lang="ar-JO" b="1" dirty="0">
                        <a:solidFill>
                          <a:schemeClr val="tx1"/>
                        </a:solidFill>
                      </a:endParaRPr>
                    </a:p>
                  </a:txBody>
                  <a:tcPr/>
                </a:tc>
                <a:extLst>
                  <a:ext uri="{0D108BD9-81ED-4DB2-BD59-A6C34878D82A}">
                    <a16:rowId xmlns:a16="http://schemas.microsoft.com/office/drawing/2014/main" val="10002"/>
                  </a:ext>
                </a:extLst>
              </a:tr>
              <a:tr h="715209">
                <a:tc>
                  <a:txBody>
                    <a:bodyPr/>
                    <a:lstStyle/>
                    <a:p>
                      <a:pPr marL="285750" indent="-285750" algn="l" rtl="0">
                        <a:buFont typeface="Wingdings" pitchFamily="2" charset="2"/>
                        <a:buChar char="v"/>
                      </a:pPr>
                      <a:r>
                        <a:rPr lang="en-US" dirty="0"/>
                        <a:t>Make a periodic inspection schedule for the machine according to its type and the type of work required of it</a:t>
                      </a:r>
                      <a:endParaRPr lang="ar-JO" dirty="0"/>
                    </a:p>
                  </a:txBody>
                  <a:tcPr/>
                </a:tc>
                <a:tc>
                  <a:txBody>
                    <a:bodyPr/>
                    <a:lstStyle/>
                    <a:p>
                      <a:pPr algn="ctr" rtl="1"/>
                      <a:r>
                        <a:rPr lang="en-US" b="1" dirty="0"/>
                        <a:t>Periodic maintenance </a:t>
                      </a:r>
                      <a:endParaRPr lang="ar-JO" b="1" dirty="0">
                        <a:solidFill>
                          <a:schemeClr val="tx1"/>
                        </a:solidFill>
                      </a:endParaRPr>
                    </a:p>
                  </a:txBody>
                  <a:tcPr/>
                </a:tc>
                <a:extLst>
                  <a:ext uri="{0D108BD9-81ED-4DB2-BD59-A6C34878D82A}">
                    <a16:rowId xmlns:a16="http://schemas.microsoft.com/office/drawing/2014/main" val="10003"/>
                  </a:ext>
                </a:extLst>
              </a:tr>
              <a:tr h="1043354">
                <a:tc>
                  <a:txBody>
                    <a:bodyPr/>
                    <a:lstStyle/>
                    <a:p>
                      <a:pPr marL="285750" indent="-285750" algn="l" rtl="0">
                        <a:buFont typeface="Wingdings" pitchFamily="2" charset="2"/>
                        <a:buChar char="v"/>
                      </a:pPr>
                      <a:r>
                        <a:rPr lang="en-US" dirty="0"/>
                        <a:t>Record errors if it occurs by using failure. </a:t>
                      </a:r>
                    </a:p>
                    <a:p>
                      <a:pPr marL="285750" indent="-285750" algn="l" rtl="0">
                        <a:buFont typeface="Wingdings" pitchFamily="2" charset="2"/>
                        <a:buChar char="v"/>
                      </a:pPr>
                      <a:r>
                        <a:rPr lang="en-US" dirty="0"/>
                        <a:t> Analysis of faults for each machine using statistical methods.</a:t>
                      </a:r>
                    </a:p>
                    <a:p>
                      <a:pPr marL="285750" indent="-285750" algn="l" rtl="0">
                        <a:buFont typeface="Wingdings" pitchFamily="2" charset="2"/>
                        <a:buChar char="v"/>
                      </a:pPr>
                      <a:r>
                        <a:rPr lang="en-US" dirty="0"/>
                        <a:t> Classification of faults in terms of severity.</a:t>
                      </a:r>
                      <a:endParaRPr lang="ar-JO" dirty="0"/>
                    </a:p>
                  </a:txBody>
                  <a:tcPr/>
                </a:tc>
                <a:tc>
                  <a:txBody>
                    <a:bodyPr/>
                    <a:lstStyle/>
                    <a:p>
                      <a:pPr algn="ctr" rtl="1"/>
                      <a:r>
                        <a:rPr lang="en-US" b="1" dirty="0"/>
                        <a:t>Recording failure and analysis</a:t>
                      </a:r>
                      <a:endParaRPr lang="ar-JO" b="1" dirty="0">
                        <a:solidFill>
                          <a:schemeClr val="tx1"/>
                        </a:solidFill>
                      </a:endParaRPr>
                    </a:p>
                  </a:txBody>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33"/>
          </p:nvPr>
        </p:nvSpPr>
        <p:spPr/>
        <p:txBody>
          <a:bodyPr/>
          <a:lstStyle/>
          <a:p>
            <a:pPr rtl="1"/>
            <a:fld id="{19B51A1E-902D-48AF-9020-955120F399B6}" type="slidenum">
              <a:rPr lang="ar-SA" smtClean="0"/>
              <a:pPr rtl="1"/>
              <a:t>27</a:t>
            </a:fld>
            <a:endParaRPr lang="ar-SA" dirty="0"/>
          </a:p>
        </p:txBody>
      </p:sp>
    </p:spTree>
    <p:extLst>
      <p:ext uri="{BB962C8B-B14F-4D97-AF65-F5344CB8AC3E}">
        <p14:creationId xmlns:p14="http://schemas.microsoft.com/office/powerpoint/2010/main" val="436100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32000" y="210642"/>
            <a:ext cx="11328000" cy="1064755"/>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Avoid mistakes and prevent them (Poka-Yoke):</a:t>
            </a:r>
            <a:br>
              <a:rPr lang="en-US" b="1" u="sng" dirty="0">
                <a:solidFill>
                  <a:schemeClr val="accent1">
                    <a:lumMod val="50000"/>
                  </a:schemeClr>
                </a:solidFill>
                <a:effectLst>
                  <a:outerShdw blurRad="38100" dist="38100" dir="2700000" algn="tl">
                    <a:srgbClr val="000000">
                      <a:alpha val="43137"/>
                    </a:srgbClr>
                  </a:outerShdw>
                </a:effectLst>
              </a:rPr>
            </a:br>
            <a:br>
              <a:rPr lang="en-US" u="sng" dirty="0">
                <a:solidFill>
                  <a:schemeClr val="accent1">
                    <a:lumMod val="50000"/>
                  </a:schemeClr>
                </a:solidFill>
                <a:effectLst>
                  <a:outerShdw blurRad="38100" dist="38100" dir="2700000" algn="tl">
                    <a:srgbClr val="000000">
                      <a:alpha val="43137"/>
                    </a:srgbClr>
                  </a:outerShdw>
                </a:effectLst>
              </a:rPr>
            </a:br>
            <a:r>
              <a:rPr lang="en-US" sz="1600" u="sng" dirty="0">
                <a:solidFill>
                  <a:schemeClr val="accent1">
                    <a:lumMod val="50000"/>
                  </a:schemeClr>
                </a:solidFill>
                <a:effectLst>
                  <a:outerShdw blurRad="38100" dist="38100" dir="2700000" algn="tl">
                    <a:srgbClr val="000000">
                      <a:alpha val="43137"/>
                    </a:srgbClr>
                  </a:outerShdw>
                </a:effectLst>
              </a:rPr>
              <a:t>(mean=</a:t>
            </a:r>
            <a:r>
              <a:rPr lang="en-US" sz="1600" u="sng" dirty="0">
                <a:solidFill>
                  <a:schemeClr val="accent1">
                    <a:lumMod val="50000"/>
                  </a:schemeClr>
                </a:solidFill>
              </a:rPr>
              <a:t>“3.27”)</a:t>
            </a:r>
            <a:br>
              <a:rPr lang="en-US" b="1" u="sng" dirty="0">
                <a:solidFill>
                  <a:schemeClr val="accent1">
                    <a:lumMod val="50000"/>
                  </a:schemeClr>
                </a:solidFill>
                <a:effectLst>
                  <a:outerShdw blurRad="38100" dist="38100" dir="2700000" algn="tl">
                    <a:srgbClr val="000000">
                      <a:alpha val="43137"/>
                    </a:srgbClr>
                  </a:outerShdw>
                </a:effectLst>
              </a:rPr>
            </a:br>
            <a:endParaRPr lang="ar-JO"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112895070"/>
              </p:ext>
            </p:extLst>
          </p:nvPr>
        </p:nvGraphicFramePr>
        <p:xfrm>
          <a:off x="399256" y="1272209"/>
          <a:ext cx="11328400" cy="4581704"/>
        </p:xfrm>
        <a:graphic>
          <a:graphicData uri="http://schemas.openxmlformats.org/drawingml/2006/table">
            <a:tbl>
              <a:tblPr rtl="1" firstRow="1" bandRow="1">
                <a:tableStyleId>{22838BEF-8BB2-4498-84A7-C5851F593DF1}</a:tableStyleId>
              </a:tblPr>
              <a:tblGrid>
                <a:gridCol w="8536354">
                  <a:extLst>
                    <a:ext uri="{9D8B030D-6E8A-4147-A177-3AD203B41FA5}">
                      <a16:colId xmlns:a16="http://schemas.microsoft.com/office/drawing/2014/main" val="20000"/>
                    </a:ext>
                  </a:extLst>
                </a:gridCol>
                <a:gridCol w="2792046">
                  <a:extLst>
                    <a:ext uri="{9D8B030D-6E8A-4147-A177-3AD203B41FA5}">
                      <a16:colId xmlns:a16="http://schemas.microsoft.com/office/drawing/2014/main" val="20001"/>
                    </a:ext>
                  </a:extLst>
                </a:gridCol>
              </a:tblGrid>
              <a:tr h="1524000">
                <a:tc>
                  <a:txBody>
                    <a:bodyPr/>
                    <a:lstStyle/>
                    <a:p>
                      <a:pPr algn="l" rtl="0"/>
                      <a:endParaRPr lang="en-US" dirty="0"/>
                    </a:p>
                    <a:p>
                      <a:pPr marL="285750" indent="-285750" algn="l" rtl="0">
                        <a:buFont typeface="Wingdings" pitchFamily="2" charset="2"/>
                        <a:buChar char="v"/>
                      </a:pPr>
                      <a:r>
                        <a:rPr lang="en-US" b="0" dirty="0"/>
                        <a:t>Using control chart of production processes. </a:t>
                      </a:r>
                    </a:p>
                    <a:p>
                      <a:pPr marL="0" indent="0" algn="l" rtl="0">
                        <a:buFont typeface="Wingdings" pitchFamily="2" charset="2"/>
                        <a:buNone/>
                      </a:pPr>
                      <a:endParaRPr lang="ar-JO" b="0" dirty="0"/>
                    </a:p>
                    <a:p>
                      <a:pPr marL="285750" indent="-285750" algn="l" rtl="0">
                        <a:buFont typeface="Wingdings" pitchFamily="2" charset="2"/>
                        <a:buChar char="v"/>
                      </a:pPr>
                      <a:r>
                        <a:rPr lang="en-US" b="0" dirty="0"/>
                        <a:t>Use acceptance sample of raw and primary material.</a:t>
                      </a:r>
                      <a:endParaRPr lang="ar-JO" b="0" dirty="0">
                        <a:solidFill>
                          <a:schemeClr val="tx1"/>
                        </a:solidFill>
                      </a:endParaRPr>
                    </a:p>
                  </a:txBody>
                  <a:tcPr/>
                </a:tc>
                <a:tc>
                  <a:txBody>
                    <a:bodyPr/>
                    <a:lstStyle/>
                    <a:p>
                      <a:pPr algn="ctr" rtl="1">
                        <a:lnSpc>
                          <a:spcPct val="100000"/>
                        </a:lnSpc>
                      </a:pPr>
                      <a:endParaRPr lang="ar-JO" sz="2000" b="1" dirty="0">
                        <a:effectLst>
                          <a:outerShdw blurRad="38100" dist="38100" dir="2700000" algn="tl">
                            <a:srgbClr val="000000">
                              <a:alpha val="43137"/>
                            </a:srgbClr>
                          </a:outerShdw>
                        </a:effectLst>
                      </a:endParaRPr>
                    </a:p>
                    <a:p>
                      <a:pPr algn="ctr" rtl="1">
                        <a:lnSpc>
                          <a:spcPct val="100000"/>
                        </a:lnSpc>
                      </a:pPr>
                      <a:r>
                        <a:rPr lang="en-US" sz="2000" b="1" dirty="0">
                          <a:effectLst>
                            <a:outerShdw blurRad="38100" dist="38100" dir="2700000" algn="tl">
                              <a:srgbClr val="000000">
                                <a:alpha val="43137"/>
                              </a:srgbClr>
                            </a:outerShdw>
                          </a:effectLst>
                        </a:rPr>
                        <a:t>SPC tools </a:t>
                      </a:r>
                    </a:p>
                    <a:p>
                      <a:pPr algn="ctr" rtl="1">
                        <a:lnSpc>
                          <a:spcPct val="100000"/>
                        </a:lnSpc>
                      </a:pPr>
                      <a:r>
                        <a:rPr lang="en-US" sz="2000" b="1" dirty="0">
                          <a:effectLst>
                            <a:outerShdw blurRad="38100" dist="38100" dir="2700000" algn="tl">
                              <a:srgbClr val="000000">
                                <a:alpha val="43137"/>
                              </a:srgbClr>
                            </a:outerShdw>
                          </a:effectLst>
                        </a:rPr>
                        <a:t>(Statistical method)</a:t>
                      </a:r>
                      <a:endParaRPr lang="ar-JO" sz="2000" b="1" dirty="0">
                        <a:solidFill>
                          <a:schemeClr val="tx1"/>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0"/>
                  </a:ext>
                </a:extLst>
              </a:tr>
              <a:tr h="606052">
                <a:tc>
                  <a:txBody>
                    <a:bodyPr/>
                    <a:lstStyle/>
                    <a:p>
                      <a:pPr marL="285750" indent="-285750" algn="l" rtl="0">
                        <a:buFont typeface="Wingdings" pitchFamily="2" charset="2"/>
                        <a:buChar char="v"/>
                      </a:pPr>
                      <a:r>
                        <a:rPr lang="en-US" dirty="0"/>
                        <a:t>Placement of control devices. </a:t>
                      </a:r>
                    </a:p>
                    <a:p>
                      <a:pPr marL="285750" indent="-285750" algn="l" rtl="0">
                        <a:buFont typeface="Wingdings" pitchFamily="2" charset="2"/>
                        <a:buChar char="v"/>
                      </a:pPr>
                      <a:r>
                        <a:rPr lang="en-US" dirty="0"/>
                        <a:t>The machine stops immediately when any malfunction occurs.</a:t>
                      </a:r>
                    </a:p>
                    <a:p>
                      <a:pPr marL="285750" indent="-285750" algn="l" rtl="0">
                        <a:buFont typeface="Wingdings" pitchFamily="2" charset="2"/>
                        <a:buChar char="v"/>
                      </a:pPr>
                      <a:r>
                        <a:rPr lang="en-US" dirty="0"/>
                        <a:t> It corrects the error automatically, without human intervention.</a:t>
                      </a:r>
                    </a:p>
                    <a:p>
                      <a:pPr marL="285750" indent="-285750" algn="l" rtl="0">
                        <a:buFont typeface="Wingdings" pitchFamily="2" charset="2"/>
                        <a:buChar char="v"/>
                      </a:pPr>
                      <a:r>
                        <a:rPr lang="en-US" dirty="0"/>
                        <a:t> It has a high ability to achieve zero defect.</a:t>
                      </a:r>
                      <a:endParaRPr lang="ar-JO" dirty="0">
                        <a:solidFill>
                          <a:schemeClr val="tx1"/>
                        </a:solidFill>
                      </a:endParaRPr>
                    </a:p>
                  </a:txBody>
                  <a:tcPr/>
                </a:tc>
                <a:tc>
                  <a:txBody>
                    <a:bodyPr/>
                    <a:lstStyle/>
                    <a:p>
                      <a:pPr algn="ctr" rtl="1"/>
                      <a:endParaRPr lang="ar-JO" sz="2000" b="1" dirty="0">
                        <a:effectLst>
                          <a:outerShdw blurRad="38100" dist="38100" dir="2700000" algn="tl">
                            <a:srgbClr val="000000">
                              <a:alpha val="43137"/>
                            </a:srgbClr>
                          </a:outerShdw>
                        </a:effectLst>
                      </a:endParaRPr>
                    </a:p>
                    <a:p>
                      <a:pPr algn="ctr" rtl="1"/>
                      <a:r>
                        <a:rPr lang="en-US" sz="2000" b="1" dirty="0">
                          <a:effectLst>
                            <a:outerShdw blurRad="38100" dist="38100" dir="2700000" algn="tl">
                              <a:srgbClr val="000000">
                                <a:alpha val="43137"/>
                              </a:srgbClr>
                            </a:outerShdw>
                          </a:effectLst>
                        </a:rPr>
                        <a:t>Defect detectors </a:t>
                      </a:r>
                    </a:p>
                    <a:p>
                      <a:pPr algn="ctr" rtl="1"/>
                      <a:endParaRPr lang="en-US" sz="2000" b="1" dirty="0">
                        <a:effectLst>
                          <a:outerShdw blurRad="38100" dist="38100" dir="2700000" algn="tl">
                            <a:srgbClr val="000000">
                              <a:alpha val="43137"/>
                            </a:srgbClr>
                          </a:outerShdw>
                        </a:effectLst>
                      </a:endParaRPr>
                    </a:p>
                    <a:p>
                      <a:pPr algn="ctr" rtl="1"/>
                      <a:endParaRPr lang="en-US" sz="2000" b="1" dirty="0">
                        <a:effectLst>
                          <a:outerShdw blurRad="38100" dist="38100" dir="2700000" algn="tl">
                            <a:srgbClr val="000000">
                              <a:alpha val="43137"/>
                            </a:srgbClr>
                          </a:outerShdw>
                        </a:effectLst>
                      </a:endParaRPr>
                    </a:p>
                    <a:p>
                      <a:pPr algn="ctr" rtl="1"/>
                      <a:endParaRPr lang="ar-JO" sz="2000" b="1" dirty="0">
                        <a:solidFill>
                          <a:schemeClr val="tx1"/>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1"/>
                  </a:ext>
                </a:extLst>
              </a:tr>
              <a:tr h="1442264">
                <a:tc>
                  <a:txBody>
                    <a:bodyPr/>
                    <a:lstStyle/>
                    <a:p>
                      <a:pPr marL="285750" indent="-285750" algn="l" rtl="0">
                        <a:buFont typeface="Wingdings" pitchFamily="2" charset="2"/>
                        <a:buChar char="v"/>
                      </a:pPr>
                      <a:r>
                        <a:rPr lang="en-US" dirty="0"/>
                        <a:t>the line is provided with a device to monitor the size of the piece when it passes on the line, before the packaging process.</a:t>
                      </a:r>
                    </a:p>
                    <a:p>
                      <a:pPr marL="285750" indent="-285750" algn="l" rtl="0">
                        <a:buFont typeface="Wingdings" pitchFamily="2" charset="2"/>
                        <a:buChar char="v"/>
                      </a:pPr>
                      <a:r>
                        <a:rPr lang="en-US" dirty="0"/>
                        <a:t> A device to monitor the operation of the production lines, as it gives a signal if something goes wrong, so the defect is fixed immediately</a:t>
                      </a:r>
                      <a:endParaRPr lang="ar-JO" dirty="0">
                        <a:solidFill>
                          <a:schemeClr val="tx1"/>
                        </a:solidFill>
                      </a:endParaRPr>
                    </a:p>
                  </a:txBody>
                  <a:tcPr/>
                </a:tc>
                <a:tc>
                  <a:txBody>
                    <a:bodyPr/>
                    <a:lstStyle/>
                    <a:p>
                      <a:pPr algn="ctr" rtl="1"/>
                      <a:endParaRPr lang="en-US" sz="2000" b="1" dirty="0">
                        <a:effectLst>
                          <a:outerShdw blurRad="38100" dist="38100" dir="2700000" algn="tl">
                            <a:srgbClr val="000000">
                              <a:alpha val="43137"/>
                            </a:srgbClr>
                          </a:outerShdw>
                        </a:effectLst>
                      </a:endParaRPr>
                    </a:p>
                    <a:p>
                      <a:pPr algn="ctr" rtl="1"/>
                      <a:r>
                        <a:rPr lang="en-US" sz="2000" b="1" dirty="0">
                          <a:effectLst>
                            <a:outerShdw blurRad="38100" dist="38100" dir="2700000" algn="tl">
                              <a:srgbClr val="000000">
                                <a:alpha val="43137"/>
                              </a:srgbClr>
                            </a:outerShdw>
                          </a:effectLst>
                        </a:rPr>
                        <a:t>Sensing devices </a:t>
                      </a:r>
                      <a:endParaRPr lang="ar-JO" sz="2000" b="1" dirty="0">
                        <a:solidFill>
                          <a:schemeClr val="tx1"/>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0002"/>
                  </a:ext>
                </a:extLst>
              </a:tr>
            </a:tbl>
          </a:graphicData>
        </a:graphic>
      </p:graphicFrame>
      <p:sp>
        <p:nvSpPr>
          <p:cNvPr id="6" name="Slide Number Placeholder 5"/>
          <p:cNvSpPr>
            <a:spLocks noGrp="1"/>
          </p:cNvSpPr>
          <p:nvPr>
            <p:ph type="sldNum" sz="quarter" idx="33"/>
          </p:nvPr>
        </p:nvSpPr>
        <p:spPr/>
        <p:txBody>
          <a:bodyPr/>
          <a:lstStyle/>
          <a:p>
            <a:pPr rtl="1"/>
            <a:fld id="{19B51A1E-902D-48AF-9020-955120F399B6}" type="slidenum">
              <a:rPr lang="ar-SA" smtClean="0"/>
              <a:pPr rtl="1"/>
              <a:t>28</a:t>
            </a:fld>
            <a:endParaRPr lang="ar-SA" dirty="0"/>
          </a:p>
        </p:txBody>
      </p:sp>
    </p:spTree>
    <p:extLst>
      <p:ext uri="{BB962C8B-B14F-4D97-AF65-F5344CB8AC3E}">
        <p14:creationId xmlns:p14="http://schemas.microsoft.com/office/powerpoint/2010/main" val="3625734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32000" y="432000"/>
            <a:ext cx="11328000" cy="919722"/>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Just In Time(JIT)</a:t>
            </a:r>
            <a:endParaRPr lang="ar-JO"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624995555"/>
              </p:ext>
            </p:extLst>
          </p:nvPr>
        </p:nvGraphicFramePr>
        <p:xfrm>
          <a:off x="431800" y="2297722"/>
          <a:ext cx="11328400" cy="2297724"/>
        </p:xfrm>
        <a:graphic>
          <a:graphicData uri="http://schemas.openxmlformats.org/drawingml/2006/table">
            <a:tbl>
              <a:tblPr rtl="1" firstRow="1" bandRow="1">
                <a:tableStyleId>{22838BEF-8BB2-4498-84A7-C5851F593DF1}</a:tableStyleId>
              </a:tblPr>
              <a:tblGrid>
                <a:gridCol w="8261626">
                  <a:extLst>
                    <a:ext uri="{9D8B030D-6E8A-4147-A177-3AD203B41FA5}">
                      <a16:colId xmlns:a16="http://schemas.microsoft.com/office/drawing/2014/main" val="20000"/>
                    </a:ext>
                  </a:extLst>
                </a:gridCol>
                <a:gridCol w="3066774">
                  <a:extLst>
                    <a:ext uri="{9D8B030D-6E8A-4147-A177-3AD203B41FA5}">
                      <a16:colId xmlns:a16="http://schemas.microsoft.com/office/drawing/2014/main" val="20001"/>
                    </a:ext>
                  </a:extLst>
                </a:gridCol>
              </a:tblGrid>
              <a:tr h="2297724">
                <a:tc>
                  <a:txBody>
                    <a:bodyPr/>
                    <a:lstStyle/>
                    <a:p>
                      <a:pPr marL="285750" indent="-285750" algn="l" rtl="0">
                        <a:buFontTx/>
                        <a:buChar char="-"/>
                      </a:pPr>
                      <a:endParaRPr lang="en-US" dirty="0"/>
                    </a:p>
                    <a:p>
                      <a:pPr marL="285750" indent="-285750" algn="l" rtl="0">
                        <a:buFontTx/>
                        <a:buChar char="-"/>
                      </a:pPr>
                      <a:endParaRPr lang="en-US" dirty="0"/>
                    </a:p>
                    <a:p>
                      <a:pPr marL="285750" indent="-285750" algn="l" rtl="0">
                        <a:buFont typeface="Wingdings" pitchFamily="2" charset="2"/>
                        <a:buChar char="v"/>
                      </a:pPr>
                      <a:r>
                        <a:rPr lang="en-US" dirty="0"/>
                        <a:t>the company must accurately forecast demand for a short period seasonal product. </a:t>
                      </a:r>
                    </a:p>
                    <a:p>
                      <a:pPr marL="285750" indent="-285750" algn="l" rtl="0">
                        <a:buFont typeface="Wingdings" pitchFamily="2" charset="2"/>
                        <a:buChar char="v"/>
                      </a:pPr>
                      <a:endParaRPr lang="en-US" dirty="0"/>
                    </a:p>
                    <a:p>
                      <a:pPr marL="285750" indent="-285750" algn="l" rtl="0">
                        <a:buFont typeface="Wingdings" pitchFamily="2" charset="2"/>
                        <a:buChar char="v"/>
                      </a:pPr>
                      <a:r>
                        <a:rPr lang="en-US" dirty="0"/>
                        <a:t> Examine sales patterns to see when sales have shown peaks and valleys, this will give you an idea of when to be ready for rising and falling sales. (Seasonal sale)</a:t>
                      </a:r>
                      <a:endParaRPr lang="ar-JO" dirty="0"/>
                    </a:p>
                  </a:txBody>
                  <a:tcPr/>
                </a:tc>
                <a:tc>
                  <a:txBody>
                    <a:bodyPr/>
                    <a:lstStyle/>
                    <a:p>
                      <a:pPr algn="ctr" rtl="1"/>
                      <a:endParaRPr lang="ar-JO" sz="2800" b="1" dirty="0"/>
                    </a:p>
                    <a:p>
                      <a:pPr algn="ctr" rtl="1"/>
                      <a:endParaRPr lang="ar-JO" sz="2800" b="1" dirty="0"/>
                    </a:p>
                    <a:p>
                      <a:pPr algn="ctr" rtl="1"/>
                      <a:r>
                        <a:rPr lang="en-US" sz="3200" b="1" dirty="0">
                          <a:effectLst>
                            <a:outerShdw blurRad="38100" dist="38100" dir="2700000" algn="tl">
                              <a:srgbClr val="000000">
                                <a:alpha val="43137"/>
                              </a:srgbClr>
                            </a:outerShdw>
                          </a:effectLst>
                        </a:rPr>
                        <a:t>Forecast</a:t>
                      </a:r>
                    </a:p>
                    <a:p>
                      <a:pPr marL="0" marR="0" lvl="0" indent="0" algn="ctr" defTabSz="914400" rtl="1" eaLnBrk="1" fontAlgn="auto" latinLnBrk="0" hangingPunct="1">
                        <a:lnSpc>
                          <a:spcPct val="100000"/>
                        </a:lnSpc>
                        <a:spcBef>
                          <a:spcPts val="0"/>
                        </a:spcBef>
                        <a:spcAft>
                          <a:spcPts val="0"/>
                        </a:spcAft>
                        <a:buClrTx/>
                        <a:buSzTx/>
                        <a:buFontTx/>
                        <a:buNone/>
                        <a:tabLst/>
                        <a:defRPr/>
                      </a:pPr>
                      <a:r>
                        <a:rPr lang="en-US" sz="1400" b="0" dirty="0"/>
                        <a:t>(MEAN=3.28)</a:t>
                      </a:r>
                      <a:endParaRPr lang="en-US" sz="1400" b="0" dirty="0">
                        <a:latin typeface="Times New Roman"/>
                        <a:ea typeface="Arial"/>
                        <a:cs typeface="Arial"/>
                      </a:endParaRPr>
                    </a:p>
                    <a:p>
                      <a:pPr algn="ctr" rtl="1"/>
                      <a:endParaRPr lang="ar-JO" sz="2800" b="1" dirty="0"/>
                    </a:p>
                  </a:txBody>
                  <a:tcPr/>
                </a:tc>
                <a:extLst>
                  <a:ext uri="{0D108BD9-81ED-4DB2-BD59-A6C34878D82A}">
                    <a16:rowId xmlns:a16="http://schemas.microsoft.com/office/drawing/2014/main" val="10000"/>
                  </a:ext>
                </a:extLst>
              </a:tr>
            </a:tbl>
          </a:graphicData>
        </a:graphic>
      </p:graphicFrame>
      <p:sp>
        <p:nvSpPr>
          <p:cNvPr id="6" name="Slide Number Placeholder 5"/>
          <p:cNvSpPr>
            <a:spLocks noGrp="1"/>
          </p:cNvSpPr>
          <p:nvPr>
            <p:ph type="sldNum" sz="quarter" idx="33"/>
          </p:nvPr>
        </p:nvSpPr>
        <p:spPr/>
        <p:txBody>
          <a:bodyPr/>
          <a:lstStyle/>
          <a:p>
            <a:pPr rtl="1"/>
            <a:fld id="{19B51A1E-902D-48AF-9020-955120F399B6}" type="slidenum">
              <a:rPr lang="ar-SA" smtClean="0"/>
              <a:pPr rtl="1"/>
              <a:t>29</a:t>
            </a:fld>
            <a:endParaRPr lang="ar-SA" dirty="0"/>
          </a:p>
        </p:txBody>
      </p:sp>
    </p:spTree>
    <p:extLst>
      <p:ext uri="{BB962C8B-B14F-4D97-AF65-F5344CB8AC3E}">
        <p14:creationId xmlns:p14="http://schemas.microsoft.com/office/powerpoint/2010/main" val="3926796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32000" y="431999"/>
            <a:ext cx="5472000" cy="720939"/>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Introduction</a:t>
            </a:r>
            <a:r>
              <a:rPr lang="en-US" u="sng" dirty="0">
                <a:solidFill>
                  <a:schemeClr val="accent1">
                    <a:lumMod val="75000"/>
                  </a:schemeClr>
                </a:solidFill>
              </a:rPr>
              <a:t>:</a:t>
            </a:r>
          </a:p>
        </p:txBody>
      </p:sp>
      <p:sp>
        <p:nvSpPr>
          <p:cNvPr id="5" name="عنصر نائب للمحتوى 4"/>
          <p:cNvSpPr>
            <a:spLocks noGrp="1"/>
          </p:cNvSpPr>
          <p:nvPr>
            <p:ph sz="half" idx="1"/>
          </p:nvPr>
        </p:nvSpPr>
        <p:spPr>
          <a:xfrm>
            <a:off x="431999" y="1511566"/>
            <a:ext cx="11011063" cy="4680434"/>
          </a:xfrm>
        </p:spPr>
        <p:txBody>
          <a:bodyPr/>
          <a:lstStyle/>
          <a:p>
            <a:pPr algn="just" rtl="0">
              <a:lnSpc>
                <a:spcPct val="100000"/>
              </a:lnSpc>
              <a:buFont typeface="Wingdings" panose="05000000000000000000" pitchFamily="2" charset="2"/>
              <a:buChar char="q"/>
            </a:pPr>
            <a:r>
              <a:rPr lang="en-US" sz="2800" dirty="0">
                <a:solidFill>
                  <a:schemeClr val="tx1"/>
                </a:solidFill>
              </a:rPr>
              <a:t>   Al-Sharif foodstuff manufacturing and trading company was founded in 1990 AD in Hebron city. For the production of syrup and western desserts. The factory began to produce different syrup tastes with high quality and international standards that can compete with other products founded in Palestine. Two years later, the company began to produce western desserts with more than 10 categories.</a:t>
            </a:r>
          </a:p>
          <a:p>
            <a:pPr marL="0" indent="0" algn="l" rtl="0">
              <a:buNone/>
            </a:pPr>
            <a:endParaRPr lang="en-US"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3</a:t>
            </a:fld>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Kaizen</a:t>
            </a:r>
            <a:endParaRPr lang="ar-JO"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935243902"/>
              </p:ext>
            </p:extLst>
          </p:nvPr>
        </p:nvGraphicFramePr>
        <p:xfrm>
          <a:off x="377209" y="1251993"/>
          <a:ext cx="11328400" cy="5312214"/>
        </p:xfrm>
        <a:graphic>
          <a:graphicData uri="http://schemas.openxmlformats.org/drawingml/2006/table">
            <a:tbl>
              <a:tblPr rtl="1" firstRow="1" bandRow="1">
                <a:tableStyleId>{22838BEF-8BB2-4498-84A7-C5851F593DF1}</a:tableStyleId>
              </a:tblPr>
              <a:tblGrid>
                <a:gridCol w="9040446">
                  <a:extLst>
                    <a:ext uri="{9D8B030D-6E8A-4147-A177-3AD203B41FA5}">
                      <a16:colId xmlns:a16="http://schemas.microsoft.com/office/drawing/2014/main" val="20000"/>
                    </a:ext>
                  </a:extLst>
                </a:gridCol>
                <a:gridCol w="2287954">
                  <a:extLst>
                    <a:ext uri="{9D8B030D-6E8A-4147-A177-3AD203B41FA5}">
                      <a16:colId xmlns:a16="http://schemas.microsoft.com/office/drawing/2014/main" val="20001"/>
                    </a:ext>
                  </a:extLst>
                </a:gridCol>
              </a:tblGrid>
              <a:tr h="1193067">
                <a:tc>
                  <a:txBody>
                    <a:bodyPr/>
                    <a:lstStyle/>
                    <a:p>
                      <a:pPr marL="0" indent="0" algn="l" rtl="0">
                        <a:buFont typeface="Wingdings" pitchFamily="2" charset="2"/>
                        <a:buNone/>
                      </a:pPr>
                      <a:endParaRPr lang="en-US" dirty="0"/>
                    </a:p>
                    <a:p>
                      <a:pPr marL="285750" indent="-285750" algn="l" rtl="0">
                        <a:buFont typeface="Wingdings" pitchFamily="2" charset="2"/>
                        <a:buChar char="v"/>
                      </a:pPr>
                      <a:r>
                        <a:rPr lang="en-US" b="0" dirty="0"/>
                        <a:t>Create training sessions for staff and workers </a:t>
                      </a:r>
                    </a:p>
                    <a:p>
                      <a:pPr marL="285750" indent="-285750" algn="l" rtl="0">
                        <a:buFont typeface="Wingdings" pitchFamily="2" charset="2"/>
                        <a:buChar char="v"/>
                      </a:pPr>
                      <a:r>
                        <a:rPr lang="en-US" b="0" dirty="0"/>
                        <a:t>Create a staff performance assessment system helps raise as adaptability and motivation</a:t>
                      </a:r>
                      <a:endParaRPr lang="ar-JO" b="0" dirty="0"/>
                    </a:p>
                  </a:txBody>
                  <a:tcPr/>
                </a:tc>
                <a:tc>
                  <a:txBody>
                    <a:bodyPr/>
                    <a:lstStyle/>
                    <a:p>
                      <a:pPr algn="ctr" rtl="1"/>
                      <a:endParaRPr lang="ar-JO" b="1" dirty="0"/>
                    </a:p>
                    <a:p>
                      <a:pPr algn="ctr" rtl="1"/>
                      <a:r>
                        <a:rPr lang="en-US" b="1" dirty="0"/>
                        <a:t>Development programs </a:t>
                      </a:r>
                      <a:endParaRPr lang="ar-JO" b="1" dirty="0"/>
                    </a:p>
                  </a:txBody>
                  <a:tcPr/>
                </a:tc>
                <a:extLst>
                  <a:ext uri="{0D108BD9-81ED-4DB2-BD59-A6C34878D82A}">
                    <a16:rowId xmlns:a16="http://schemas.microsoft.com/office/drawing/2014/main" val="10000"/>
                  </a:ext>
                </a:extLst>
              </a:tr>
              <a:tr h="1193067">
                <a:tc>
                  <a:txBody>
                    <a:bodyPr/>
                    <a:lstStyle/>
                    <a:p>
                      <a:pPr marL="285750" indent="-285750" algn="l" rtl="0">
                        <a:buFont typeface="Wingdings" pitchFamily="2" charset="2"/>
                        <a:buChar char="v"/>
                      </a:pPr>
                      <a:r>
                        <a:rPr lang="en-US" dirty="0"/>
                        <a:t>Form Problem-Solving Teams </a:t>
                      </a:r>
                    </a:p>
                    <a:p>
                      <a:pPr marL="285750" indent="-285750" algn="l" rtl="0">
                        <a:buFont typeface="Wingdings" pitchFamily="2" charset="2"/>
                        <a:buChar char="v"/>
                      </a:pPr>
                      <a:r>
                        <a:rPr lang="en-US" dirty="0"/>
                        <a:t> Collect Data to Find the Most Efficient Work Sequence. </a:t>
                      </a:r>
                    </a:p>
                    <a:p>
                      <a:pPr marL="285750" indent="-285750" algn="l" rtl="0">
                        <a:buFont typeface="Wingdings" pitchFamily="2" charset="2"/>
                        <a:buChar char="v"/>
                      </a:pPr>
                      <a:r>
                        <a:rPr lang="en-US" dirty="0"/>
                        <a:t> Create A Work Standard </a:t>
                      </a:r>
                    </a:p>
                    <a:p>
                      <a:pPr marL="285750" indent="-285750" algn="l" rtl="0">
                        <a:buFont typeface="Wingdings" pitchFamily="2" charset="2"/>
                        <a:buChar char="v"/>
                      </a:pPr>
                      <a:r>
                        <a:rPr lang="en-US" dirty="0"/>
                        <a:t>  Practice the Sequence Up to Ten Times. If Employees Can Repeat It Exactly and Consistently, Then It Is A Viable Sequence. </a:t>
                      </a:r>
                      <a:endParaRPr lang="ar-JO" dirty="0"/>
                    </a:p>
                  </a:txBody>
                  <a:tcPr/>
                </a:tc>
                <a:tc>
                  <a:txBody>
                    <a:bodyPr/>
                    <a:lstStyle/>
                    <a:p>
                      <a:pPr algn="ctr" rtl="1"/>
                      <a:endParaRPr lang="ar-JO" b="1" dirty="0"/>
                    </a:p>
                    <a:p>
                      <a:pPr algn="ctr" rtl="1"/>
                      <a:r>
                        <a:rPr lang="en-US" b="1" dirty="0"/>
                        <a:t>problems of production line </a:t>
                      </a:r>
                      <a:endParaRPr lang="ar-JO" b="1" dirty="0"/>
                    </a:p>
                  </a:txBody>
                  <a:tcPr/>
                </a:tc>
                <a:extLst>
                  <a:ext uri="{0D108BD9-81ED-4DB2-BD59-A6C34878D82A}">
                    <a16:rowId xmlns:a16="http://schemas.microsoft.com/office/drawing/2014/main" val="10001"/>
                  </a:ext>
                </a:extLst>
              </a:tr>
              <a:tr h="1193067">
                <a:tc>
                  <a:txBody>
                    <a:bodyPr/>
                    <a:lstStyle/>
                    <a:p>
                      <a:pPr marL="285750" indent="-285750" algn="l" rtl="0">
                        <a:buFont typeface="Wingdings" pitchFamily="2" charset="2"/>
                        <a:buChar char="v"/>
                      </a:pPr>
                      <a:r>
                        <a:rPr lang="en-US" dirty="0"/>
                        <a:t>Using leadership techniques, selecting supervisors who have skills and art in dealing with workers. </a:t>
                      </a:r>
                    </a:p>
                    <a:p>
                      <a:pPr marL="285750" indent="-285750" algn="l" rtl="0">
                        <a:buFont typeface="Wingdings" pitchFamily="2" charset="2"/>
                        <a:buChar char="v"/>
                      </a:pPr>
                      <a:r>
                        <a:rPr lang="en-US" dirty="0"/>
                        <a:t>Introducing the implementation of this strategy </a:t>
                      </a:r>
                    </a:p>
                    <a:p>
                      <a:pPr marL="285750" indent="-285750" algn="l" rtl="0">
                        <a:buFont typeface="Wingdings" pitchFamily="2" charset="2"/>
                        <a:buChar char="v"/>
                      </a:pPr>
                      <a:r>
                        <a:rPr lang="en-US" dirty="0"/>
                        <a:t>Apply modern management concepts </a:t>
                      </a:r>
                    </a:p>
                    <a:p>
                      <a:pPr marL="285750" indent="-285750" algn="l" rtl="0">
                        <a:buFont typeface="Wingdings" pitchFamily="2" charset="2"/>
                        <a:buChar char="v"/>
                      </a:pPr>
                      <a:r>
                        <a:rPr lang="en-US" dirty="0"/>
                        <a:t> Providing the information required for the worker.</a:t>
                      </a:r>
                      <a:endParaRPr lang="ar-JO" dirty="0"/>
                    </a:p>
                  </a:txBody>
                  <a:tcPr/>
                </a:tc>
                <a:tc>
                  <a:txBody>
                    <a:bodyPr/>
                    <a:lstStyle/>
                    <a:p>
                      <a:pPr algn="ctr" rtl="1"/>
                      <a:endParaRPr lang="ar-JO" b="1" dirty="0"/>
                    </a:p>
                    <a:p>
                      <a:pPr algn="ctr" rtl="1"/>
                      <a:r>
                        <a:rPr lang="en-US" b="1" dirty="0"/>
                        <a:t>Enable the worker to make a decision </a:t>
                      </a:r>
                      <a:endParaRPr lang="ar-JO" b="1" dirty="0"/>
                    </a:p>
                  </a:txBody>
                  <a:tcPr/>
                </a:tc>
                <a:extLst>
                  <a:ext uri="{0D108BD9-81ED-4DB2-BD59-A6C34878D82A}">
                    <a16:rowId xmlns:a16="http://schemas.microsoft.com/office/drawing/2014/main" val="10002"/>
                  </a:ext>
                </a:extLst>
              </a:tr>
              <a:tr h="1193067">
                <a:tc>
                  <a:txBody>
                    <a:bodyPr/>
                    <a:lstStyle/>
                    <a:p>
                      <a:pPr marL="285750" indent="-285750" algn="l" rtl="0">
                        <a:buFont typeface="Wingdings" pitchFamily="2" charset="2"/>
                        <a:buChar char="v"/>
                      </a:pPr>
                      <a:r>
                        <a:rPr lang="en-US" dirty="0"/>
                        <a:t>Train workers to do more work in one work station so as to increase the utilization of workers. </a:t>
                      </a:r>
                    </a:p>
                    <a:p>
                      <a:pPr marL="285750" indent="-285750" algn="l" rtl="0">
                        <a:buFont typeface="Wingdings" pitchFamily="2" charset="2"/>
                        <a:buChar char="v"/>
                      </a:pPr>
                      <a:r>
                        <a:rPr lang="en-US" dirty="0"/>
                        <a:t> Give employees decisions to intervene in the production process in the event of technical problems and lack of presence of responsible </a:t>
                      </a:r>
                      <a:endParaRPr lang="ar-JO" dirty="0"/>
                    </a:p>
                  </a:txBody>
                  <a:tcPr/>
                </a:tc>
                <a:tc>
                  <a:txBody>
                    <a:bodyPr/>
                    <a:lstStyle/>
                    <a:p>
                      <a:pPr algn="ctr" rtl="1"/>
                      <a:endParaRPr lang="ar-JO" b="1" dirty="0"/>
                    </a:p>
                    <a:p>
                      <a:pPr algn="ctr" rtl="1"/>
                      <a:r>
                        <a:rPr lang="en-US" b="1" dirty="0"/>
                        <a:t>Effectiveness</a:t>
                      </a:r>
                      <a:endParaRPr lang="ar-JO" b="1" dirty="0"/>
                    </a:p>
                    <a:p>
                      <a:pPr algn="ctr" rtl="1"/>
                      <a:endParaRPr lang="ar-JO" b="1" dirty="0"/>
                    </a:p>
                  </a:txBody>
                  <a:tcPr/>
                </a:tc>
                <a:extLst>
                  <a:ext uri="{0D108BD9-81ED-4DB2-BD59-A6C34878D82A}">
                    <a16:rowId xmlns:a16="http://schemas.microsoft.com/office/drawing/2014/main" val="10003"/>
                  </a:ext>
                </a:extLst>
              </a:tr>
            </a:tbl>
          </a:graphicData>
        </a:graphic>
      </p:graphicFrame>
      <p:sp>
        <p:nvSpPr>
          <p:cNvPr id="6" name="Slide Number Placeholder 5"/>
          <p:cNvSpPr>
            <a:spLocks noGrp="1"/>
          </p:cNvSpPr>
          <p:nvPr>
            <p:ph type="sldNum" sz="quarter" idx="33"/>
          </p:nvPr>
        </p:nvSpPr>
        <p:spPr/>
        <p:txBody>
          <a:bodyPr/>
          <a:lstStyle/>
          <a:p>
            <a:pPr rtl="1"/>
            <a:fld id="{19B51A1E-902D-48AF-9020-955120F399B6}" type="slidenum">
              <a:rPr lang="ar-SA" smtClean="0"/>
              <a:pPr rtl="1"/>
              <a:t>30</a:t>
            </a:fld>
            <a:endParaRPr lang="ar-SA" dirty="0"/>
          </a:p>
        </p:txBody>
      </p:sp>
    </p:spTree>
    <p:extLst>
      <p:ext uri="{BB962C8B-B14F-4D97-AF65-F5344CB8AC3E}">
        <p14:creationId xmlns:p14="http://schemas.microsoft.com/office/powerpoint/2010/main" val="113006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00" y="180569"/>
            <a:ext cx="11328000" cy="1356683"/>
          </a:xfrm>
        </p:spPr>
        <p:txBody>
          <a:bodyPr/>
          <a:lstStyle/>
          <a:p>
            <a:pPr marL="514350" indent="-51435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JIDOKA</a:t>
            </a:r>
            <a:endParaRPr lang="ar-JO" b="1" u="sng" dirty="0">
              <a:solidFill>
                <a:schemeClr val="accent1">
                  <a:lumMod val="50000"/>
                </a:schemeClr>
              </a:solidFill>
              <a:effectLst>
                <a:outerShdw blurRad="38100" dist="38100" dir="2700000" algn="tl">
                  <a:srgbClr val="000000">
                    <a:alpha val="43137"/>
                  </a:srgbClr>
                </a:outerShdw>
              </a:effectLst>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00173292"/>
              </p:ext>
            </p:extLst>
          </p:nvPr>
        </p:nvGraphicFramePr>
        <p:xfrm>
          <a:off x="431800" y="2344616"/>
          <a:ext cx="11328400" cy="2262555"/>
        </p:xfrm>
        <a:graphic>
          <a:graphicData uri="http://schemas.openxmlformats.org/drawingml/2006/table">
            <a:tbl>
              <a:tblPr rtl="1" firstRow="1" bandRow="1">
                <a:tableStyleId>{22838BEF-8BB2-4498-84A7-C5851F593DF1}</a:tableStyleId>
              </a:tblPr>
              <a:tblGrid>
                <a:gridCol w="9450754">
                  <a:extLst>
                    <a:ext uri="{9D8B030D-6E8A-4147-A177-3AD203B41FA5}">
                      <a16:colId xmlns:a16="http://schemas.microsoft.com/office/drawing/2014/main" val="20000"/>
                    </a:ext>
                  </a:extLst>
                </a:gridCol>
                <a:gridCol w="1877646">
                  <a:extLst>
                    <a:ext uri="{9D8B030D-6E8A-4147-A177-3AD203B41FA5}">
                      <a16:colId xmlns:a16="http://schemas.microsoft.com/office/drawing/2014/main" val="20001"/>
                    </a:ext>
                  </a:extLst>
                </a:gridCol>
              </a:tblGrid>
              <a:tr h="2262555">
                <a:tc>
                  <a:txBody>
                    <a:bodyPr/>
                    <a:lstStyle/>
                    <a:p>
                      <a:pPr marL="0" indent="0" algn="l" rtl="0">
                        <a:buFont typeface="Wingdings" pitchFamily="2" charset="2"/>
                        <a:buNone/>
                      </a:pPr>
                      <a:endParaRPr lang="en-US" dirty="0"/>
                    </a:p>
                    <a:p>
                      <a:pPr marL="285750" indent="-285750" algn="l" rtl="0">
                        <a:buFont typeface="Wingdings" pitchFamily="2" charset="2"/>
                        <a:buChar char="v"/>
                      </a:pPr>
                      <a:r>
                        <a:rPr lang="en-US" dirty="0"/>
                        <a:t>use automation for machining, creating, and shaping parts, as well as for assembling products.</a:t>
                      </a:r>
                    </a:p>
                    <a:p>
                      <a:pPr marL="285750" indent="-285750" algn="l" rtl="0">
                        <a:buFont typeface="Wingdings" pitchFamily="2" charset="2"/>
                        <a:buChar char="v"/>
                      </a:pPr>
                      <a:endParaRPr lang="en-US" dirty="0"/>
                    </a:p>
                    <a:p>
                      <a:pPr marL="285750" indent="-285750" algn="l" rtl="0">
                        <a:buFont typeface="Wingdings" pitchFamily="2" charset="2"/>
                        <a:buChar char="v"/>
                      </a:pPr>
                      <a:r>
                        <a:rPr lang="en-US" dirty="0"/>
                        <a:t> Placing Warning devices: to stop the machine from running, and to alert the operator if something wrong is going to happen. It uses voice and optical warning systems, as well as color-coding.</a:t>
                      </a:r>
                      <a:endParaRPr lang="ar-JO" dirty="0"/>
                    </a:p>
                  </a:txBody>
                  <a:tcPr/>
                </a:tc>
                <a:tc>
                  <a:txBody>
                    <a:bodyPr/>
                    <a:lstStyle/>
                    <a:p>
                      <a:pPr algn="ctr" rtl="1"/>
                      <a:endParaRPr lang="en-US" sz="2400" dirty="0"/>
                    </a:p>
                    <a:p>
                      <a:pPr algn="ctr" rtl="1"/>
                      <a:endParaRPr lang="ar-JO" sz="2400" dirty="0"/>
                    </a:p>
                    <a:p>
                      <a:pPr algn="ctr" rtl="1"/>
                      <a:r>
                        <a:rPr lang="en-US" sz="2400" dirty="0"/>
                        <a:t>JIDOKA</a:t>
                      </a:r>
                      <a:endParaRPr lang="ar-JO" sz="2400" dirty="0"/>
                    </a:p>
                  </a:txBody>
                  <a:tcPr/>
                </a:tc>
                <a:extLst>
                  <a:ext uri="{0D108BD9-81ED-4DB2-BD59-A6C34878D82A}">
                    <a16:rowId xmlns:a16="http://schemas.microsoft.com/office/drawing/2014/main" val="10000"/>
                  </a:ext>
                </a:extLst>
              </a:tr>
            </a:tbl>
          </a:graphicData>
        </a:graphic>
      </p:graphicFrame>
      <p:sp>
        <p:nvSpPr>
          <p:cNvPr id="5" name="Slide Number Placeholder 4"/>
          <p:cNvSpPr>
            <a:spLocks noGrp="1"/>
          </p:cNvSpPr>
          <p:nvPr>
            <p:ph type="sldNum" sz="quarter" idx="33"/>
          </p:nvPr>
        </p:nvSpPr>
        <p:spPr/>
        <p:txBody>
          <a:bodyPr/>
          <a:lstStyle/>
          <a:p>
            <a:pPr rtl="1"/>
            <a:fld id="{19B51A1E-902D-48AF-9020-955120F399B6}" type="slidenum">
              <a:rPr lang="ar-SA" smtClean="0"/>
              <a:pPr rtl="1"/>
              <a:t>31</a:t>
            </a:fld>
            <a:endParaRPr lang="ar-SA" dirty="0"/>
          </a:p>
        </p:txBody>
      </p:sp>
    </p:spTree>
    <p:extLst>
      <p:ext uri="{BB962C8B-B14F-4D97-AF65-F5344CB8AC3E}">
        <p14:creationId xmlns:p14="http://schemas.microsoft.com/office/powerpoint/2010/main" val="2839013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724B5-7D37-4FC5-BB69-E741F6E525E8}"/>
              </a:ext>
            </a:extLst>
          </p:cNvPr>
          <p:cNvSpPr>
            <a:spLocks noGrp="1"/>
          </p:cNvSpPr>
          <p:nvPr>
            <p:ph type="title"/>
          </p:nvPr>
        </p:nvSpPr>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key performance indicator</a:t>
            </a:r>
            <a:endParaRPr lang="en-US" dirty="0"/>
          </a:p>
        </p:txBody>
      </p:sp>
      <p:graphicFrame>
        <p:nvGraphicFramePr>
          <p:cNvPr id="8" name="Content Placeholder 7">
            <a:extLst>
              <a:ext uri="{FF2B5EF4-FFF2-40B4-BE49-F238E27FC236}">
                <a16:creationId xmlns:a16="http://schemas.microsoft.com/office/drawing/2014/main" id="{4ABCC8A1-4B70-4B4C-96A8-828BEEA5B596}"/>
              </a:ext>
            </a:extLst>
          </p:cNvPr>
          <p:cNvGraphicFramePr>
            <a:graphicFrameLocks noGrp="1"/>
          </p:cNvGraphicFramePr>
          <p:nvPr>
            <p:ph idx="1"/>
            <p:extLst>
              <p:ext uri="{D42A27DB-BD31-4B8C-83A1-F6EECF244321}">
                <p14:modId xmlns:p14="http://schemas.microsoft.com/office/powerpoint/2010/main" val="2684801282"/>
              </p:ext>
            </p:extLst>
          </p:nvPr>
        </p:nvGraphicFramePr>
        <p:xfrm>
          <a:off x="431800" y="1511300"/>
          <a:ext cx="11328400" cy="4679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a:extLst>
              <a:ext uri="{FF2B5EF4-FFF2-40B4-BE49-F238E27FC236}">
                <a16:creationId xmlns:a16="http://schemas.microsoft.com/office/drawing/2014/main" id="{47B2BADE-B213-4257-BED1-329340B79973}"/>
              </a:ext>
            </a:extLst>
          </p:cNvPr>
          <p:cNvSpPr>
            <a:spLocks noGrp="1"/>
          </p:cNvSpPr>
          <p:nvPr>
            <p:ph type="sldNum" sz="quarter" idx="33"/>
          </p:nvPr>
        </p:nvSpPr>
        <p:spPr/>
        <p:txBody>
          <a:bodyPr/>
          <a:lstStyle/>
          <a:p>
            <a:pPr rtl="1"/>
            <a:fld id="{19B51A1E-902D-48AF-9020-955120F399B6}" type="slidenum">
              <a:rPr lang="ar-SA" smtClean="0"/>
              <a:pPr rtl="1"/>
              <a:t>32</a:t>
            </a:fld>
            <a:endParaRPr lang="ar-SA" dirty="0"/>
          </a:p>
        </p:txBody>
      </p:sp>
    </p:spTree>
    <p:extLst>
      <p:ext uri="{BB962C8B-B14F-4D97-AF65-F5344CB8AC3E}">
        <p14:creationId xmlns:p14="http://schemas.microsoft.com/office/powerpoint/2010/main" val="26096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33</a:t>
            </a:fld>
            <a:endParaRPr lang="ar-SA" dirty="0"/>
          </a:p>
        </p:txBody>
      </p:sp>
      <p:sp>
        <p:nvSpPr>
          <p:cNvPr id="7" name="عنوان 2"/>
          <p:cNvSpPr>
            <a:spLocks noGrp="1"/>
          </p:cNvSpPr>
          <p:nvPr>
            <p:ph type="title"/>
          </p:nvPr>
        </p:nvSpPr>
        <p:spPr>
          <a:xfrm>
            <a:off x="164892" y="431999"/>
            <a:ext cx="5739108" cy="722243"/>
          </a:xfrm>
        </p:spPr>
        <p:txBody>
          <a:bodyPr/>
          <a:lstStyle/>
          <a:p>
            <a:pPr algn="l" rtl="0"/>
            <a:r>
              <a:rPr lang="ar-JO" dirty="0"/>
              <a:t>    </a:t>
            </a:r>
            <a:r>
              <a:rPr lang="en-US" b="1" u="sng" dirty="0">
                <a:solidFill>
                  <a:schemeClr val="accent1">
                    <a:lumMod val="50000"/>
                  </a:schemeClr>
                </a:solidFill>
                <a:effectLst>
                  <a:outerShdw blurRad="38100" dist="38100" dir="2700000" algn="tl">
                    <a:srgbClr val="000000">
                      <a:alpha val="43137"/>
                    </a:srgbClr>
                  </a:outerShdw>
                </a:effectLst>
              </a:rPr>
              <a:t>Conclusion:</a:t>
            </a:r>
            <a:br>
              <a:rPr lang="en-US" dirty="0"/>
            </a:br>
            <a:endParaRPr lang="en-US" dirty="0"/>
          </a:p>
        </p:txBody>
      </p:sp>
      <p:sp>
        <p:nvSpPr>
          <p:cNvPr id="8" name="عنصر نائب للمحتوى 4"/>
          <p:cNvSpPr>
            <a:spLocks noGrp="1"/>
          </p:cNvSpPr>
          <p:nvPr>
            <p:ph sz="half" idx="1"/>
          </p:nvPr>
        </p:nvSpPr>
        <p:spPr>
          <a:xfrm>
            <a:off x="432001" y="1436914"/>
            <a:ext cx="8542182" cy="4755086"/>
          </a:xfrm>
        </p:spPr>
        <p:txBody>
          <a:bodyPr/>
          <a:lstStyle/>
          <a:p>
            <a:pPr algn="l" rtl="0">
              <a:lnSpc>
                <a:spcPct val="150000"/>
              </a:lnSpc>
              <a:buFont typeface="Wingdings" panose="05000000000000000000" pitchFamily="2" charset="2"/>
              <a:buChar char="v"/>
            </a:pPr>
            <a:r>
              <a:rPr lang="ar-JO"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in this project, we develop a questionnaire for the assessment of the implementation of lean manufacturing concepts in our factory, the assessment is performed by focusing on lean manufacturing tools and its concepts, which helps companies to analyze the gap existing in implementing this concept. This questionnaire contains 10 tools, each tool identifies principles of implementing lean manufacturing in qualitative perspective. This questionnaire may not cover all performance indicators that have a potential to assess lean concepts in companies, but we believe it captures the most critical ones.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34</a:t>
            </a:fld>
            <a:endParaRPr lang="ar-SA" dirty="0"/>
          </a:p>
        </p:txBody>
      </p:sp>
      <p:sp>
        <p:nvSpPr>
          <p:cNvPr id="7" name="عنصر نائب للمحتوى 4"/>
          <p:cNvSpPr>
            <a:spLocks noGrp="1"/>
          </p:cNvSpPr>
          <p:nvPr>
            <p:ph sz="half" idx="1"/>
          </p:nvPr>
        </p:nvSpPr>
        <p:spPr>
          <a:xfrm>
            <a:off x="418938" y="1188719"/>
            <a:ext cx="8542182" cy="4755086"/>
          </a:xfrm>
        </p:spPr>
        <p:txBody>
          <a:bodyPr/>
          <a:lstStyle/>
          <a:p>
            <a:pPr algn="l" rtl="0">
              <a:lnSpc>
                <a:spcPct val="150000"/>
              </a:lnSpc>
              <a:buFont typeface="Wingdings" panose="05000000000000000000" pitchFamily="2" charset="2"/>
              <a:buChar char="q"/>
            </a:pPr>
            <a:r>
              <a:rPr lang="en-US" sz="2000" dirty="0">
                <a:solidFill>
                  <a:schemeClr val="tx1"/>
                </a:solidFill>
              </a:rPr>
              <a:t>We noted from the questionnaire that 25% of people who knew about its predecessor were lean manufacturing productivity. </a:t>
            </a:r>
            <a:endParaRPr lang="ar-JO" sz="2000" dirty="0">
              <a:solidFill>
                <a:schemeClr val="tx1"/>
              </a:solidFill>
            </a:endParaRPr>
          </a:p>
          <a:p>
            <a:pPr algn="l" rtl="0">
              <a:lnSpc>
                <a:spcPct val="150000"/>
              </a:lnSpc>
              <a:buFont typeface="Wingdings" panose="05000000000000000000" pitchFamily="2" charset="2"/>
              <a:buChar char="q"/>
            </a:pPr>
            <a:r>
              <a:rPr lang="en-US" sz="2000" dirty="0">
                <a:solidFill>
                  <a:schemeClr val="tx1"/>
                </a:solidFill>
              </a:rPr>
              <a:t>As a conclusion for implementing lean manufacturing practices with a mean of " 4.0125 " and a standard deviation of " 0.525 “, most of the company managers and administrators who filled the Questionnaire, have a positive perception and a good understanding of the importance of applying lean manufacturing for the current system and performance in the company, and its benefits for the whole management system and their.</a:t>
            </a:r>
            <a:endParaRPr lang="ar-JO" sz="2000" dirty="0">
              <a:solidFill>
                <a:schemeClr val="tx1"/>
              </a:solidFill>
            </a:endParaRPr>
          </a:p>
          <a:p>
            <a:pPr marL="342900" indent="-342900" algn="l" rtl="0">
              <a:lnSpc>
                <a:spcPct val="150000"/>
              </a:lnSpc>
              <a:buNone/>
            </a:pPr>
            <a:endParaRPr lang="en-US" sz="2000" dirty="0"/>
          </a:p>
        </p:txBody>
      </p:sp>
      <p:sp>
        <p:nvSpPr>
          <p:cNvPr id="10" name="عنوان 2"/>
          <p:cNvSpPr txBox="1">
            <a:spLocks/>
          </p:cNvSpPr>
          <p:nvPr/>
        </p:nvSpPr>
        <p:spPr>
          <a:xfrm>
            <a:off x="336205" y="362331"/>
            <a:ext cx="5472000" cy="432000"/>
          </a:xfrm>
          <a:prstGeom prst="rect">
            <a:avLst/>
          </a:prstGeom>
        </p:spPr>
        <p:txBody>
          <a:bodyPr vert="horz" lIns="0" tIns="0" rIns="0" bIns="0" rtlCol="1" anchor="ctr">
            <a:noAutofit/>
          </a:bodyPr>
          <a:lstStyle/>
          <a:p>
            <a:pPr marL="0" marR="0" lvl="0" indent="0" algn="l" defTabSz="914400" rtl="1"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lumMod val="75000"/>
                    <a:lumOff val="25000"/>
                  </a:schemeClr>
                </a:solidFill>
                <a:effectLst/>
                <a:uLnTx/>
                <a:uFillTx/>
                <a:latin typeface="Times New Roman" panose="02020603050405020304" pitchFamily="18" charset="0"/>
                <a:ea typeface="+mj-ea"/>
                <a:cs typeface="Times New Roman" panose="02020603050405020304" pitchFamily="18" charset="0"/>
              </a:rPr>
              <a:t>Cont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35</a:t>
            </a:fld>
            <a:endParaRPr lang="ar-SA" dirty="0"/>
          </a:p>
        </p:txBody>
      </p:sp>
      <p:sp>
        <p:nvSpPr>
          <p:cNvPr id="7" name="عنوان 2"/>
          <p:cNvSpPr>
            <a:spLocks noGrp="1"/>
          </p:cNvSpPr>
          <p:nvPr>
            <p:ph type="title"/>
          </p:nvPr>
        </p:nvSpPr>
        <p:spPr>
          <a:xfrm>
            <a:off x="432000" y="119270"/>
            <a:ext cx="5472000" cy="1317644"/>
          </a:xfrm>
        </p:spPr>
        <p:txBody>
          <a:bodyPr/>
          <a:lstStyle/>
          <a:p>
            <a:pPr marL="457200" indent="-457200" algn="l" rtl="0">
              <a:buFont typeface="Wingdings" panose="05000000000000000000" pitchFamily="2" charset="2"/>
              <a:buChar char="q"/>
            </a:pPr>
            <a:r>
              <a:rPr lang="en-US" b="1" u="sng" dirty="0">
                <a:solidFill>
                  <a:schemeClr val="accent1">
                    <a:lumMod val="50000"/>
                  </a:schemeClr>
                </a:solidFill>
                <a:effectLst>
                  <a:outerShdw blurRad="38100" dist="38100" dir="2700000" algn="tl">
                    <a:srgbClr val="000000">
                      <a:alpha val="43137"/>
                    </a:srgbClr>
                  </a:outerShdw>
                </a:effectLst>
              </a:rPr>
              <a:t>Recommendations</a:t>
            </a:r>
            <a:r>
              <a:rPr lang="en-US" dirty="0"/>
              <a:t>:</a:t>
            </a:r>
            <a:br>
              <a:rPr lang="en-US" dirty="0"/>
            </a:br>
            <a:endParaRPr lang="en-US" dirty="0"/>
          </a:p>
        </p:txBody>
      </p:sp>
      <p:sp>
        <p:nvSpPr>
          <p:cNvPr id="8" name="عنصر نائب للمحتوى 4"/>
          <p:cNvSpPr>
            <a:spLocks noGrp="1"/>
          </p:cNvSpPr>
          <p:nvPr>
            <p:ph sz="half" idx="1"/>
          </p:nvPr>
        </p:nvSpPr>
        <p:spPr>
          <a:xfrm>
            <a:off x="432001" y="1436914"/>
            <a:ext cx="8542182" cy="4755086"/>
          </a:xfrm>
        </p:spPr>
        <p:txBody>
          <a:bodyPr/>
          <a:lstStyle/>
          <a:p>
            <a:pPr marL="342900" indent="-342900" algn="l" rtl="0">
              <a:lnSpc>
                <a:spcPct val="150000"/>
              </a:lnSpc>
              <a:buNone/>
            </a:pPr>
            <a:r>
              <a:rPr lang="en-US" sz="2000" dirty="0"/>
              <a:t>After development the questionnaire it’s clear that the company have weak knowledge or understanding about concept of lean manufacturing due to implementing traditional management rather than implementing lean manufacturing concepts which gain powerful competitive advantage in the globalized market place for any industry. These are some recommendations that the company would prefer to take to apply lean manufacturing tools: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36</a:t>
            </a:fld>
            <a:endParaRPr lang="ar-SA" dirty="0"/>
          </a:p>
        </p:txBody>
      </p:sp>
      <p:sp>
        <p:nvSpPr>
          <p:cNvPr id="7" name="عنصر نائب للمحتوى 4"/>
          <p:cNvSpPr>
            <a:spLocks noGrp="1"/>
          </p:cNvSpPr>
          <p:nvPr>
            <p:ph sz="half" idx="1"/>
          </p:nvPr>
        </p:nvSpPr>
        <p:spPr>
          <a:xfrm>
            <a:off x="288309" y="235132"/>
            <a:ext cx="8542182" cy="4755086"/>
          </a:xfrm>
        </p:spPr>
        <p:txBody>
          <a:bodyPr/>
          <a:lstStyle/>
          <a:p>
            <a:pPr marL="457200" indent="-457200" algn="l" rtl="0">
              <a:lnSpc>
                <a:spcPct val="150000"/>
              </a:lnSpc>
              <a:buAutoNum type="arabicPeriod"/>
            </a:pPr>
            <a:r>
              <a:rPr lang="en-US" sz="2000" dirty="0">
                <a:solidFill>
                  <a:schemeClr val="tx1"/>
                </a:solidFill>
              </a:rPr>
              <a:t>Mapping the current value stream, Create a VSM for each product manufacturing process, Analyze the current value flow map, identify problem areas, get rid of activities that do not add or reduce any value to a minimum, then create a future map. Estimate the results by comparing future maps with the initial map. </a:t>
            </a:r>
          </a:p>
          <a:p>
            <a:pPr marL="457200" indent="-457200" algn="l" rtl="0">
              <a:lnSpc>
                <a:spcPct val="150000"/>
              </a:lnSpc>
              <a:buAutoNum type="arabicPeriod"/>
            </a:pPr>
            <a:r>
              <a:rPr lang="en-US" sz="2000" dirty="0">
                <a:solidFill>
                  <a:schemeClr val="tx1"/>
                </a:solidFill>
              </a:rPr>
              <a:t>the company must accurately forecast demand for a short period seasonal product. And examine sales patterns to see when sales have shown peaks and valleys, this will give you an idea of when to be ready for rising and falling sales.</a:t>
            </a:r>
          </a:p>
          <a:p>
            <a:pPr marL="457200" indent="-457200" algn="l" rtl="0">
              <a:lnSpc>
                <a:spcPct val="150000"/>
              </a:lnSpc>
              <a:buAutoNum type="arabicPeriod"/>
            </a:pPr>
            <a:r>
              <a:rPr lang="en-US" sz="2000" dirty="0">
                <a:solidFill>
                  <a:schemeClr val="tx1"/>
                </a:solidFill>
              </a:rPr>
              <a:t>Use automation for machining, creating, and shaping parts, as well as for assembling products. Placing Warning devices: to stop the machine from running, and to alert the operator if something wrong is going to happen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شكل حر 5" descr="تمييز فارغ">
            <a:extLst>
              <a:ext uri="{FF2B5EF4-FFF2-40B4-BE49-F238E27FC236}">
                <a16:creationId xmlns:a16="http://schemas.microsoft.com/office/drawing/2014/main" id="{10117390-DCFE-4FAE-B3FD-DAECFE779A27}"/>
              </a:ext>
              <a:ext uri="{C183D7F6-B498-43B3-948B-1728B52AA6E4}">
                <adec:decorative xmlns:adec="http://schemas.microsoft.com/office/drawing/2017/decorative" val="1"/>
              </a:ext>
            </a:extLst>
          </p:cNvPr>
          <p:cNvSpPr>
            <a:spLocks noChangeAspect="1"/>
          </p:cNvSpPr>
          <p:nvPr/>
        </p:nvSpPr>
        <p:spPr bwMode="auto">
          <a:xfrm>
            <a:off x="8713227" y="2049174"/>
            <a:ext cx="1838651" cy="1613506"/>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63500" cap="flat">
            <a:solidFill>
              <a:schemeClr val="bg1">
                <a:lumMod val="95000"/>
              </a:schemeClr>
            </a:solidFill>
            <a:prstDash val="solid"/>
            <a:miter lim="800000"/>
            <a:headEnd/>
            <a:tailEnd/>
          </a:ln>
        </p:spPr>
        <p:txBody>
          <a:bodyPr vert="horz" wrap="square" lIns="91440" tIns="45720" rIns="91440" bIns="45720" numCol="1" rtlCol="1" anchor="t" anchorCtr="0" compatLnSpc="1">
            <a:prstTxWarp prst="textNoShape">
              <a:avLst/>
            </a:prstTxWarp>
          </a:bodyPr>
          <a:lstStyle/>
          <a:p>
            <a:pPr rtl="1"/>
            <a:endParaRPr lang="ar-SA" dirty="0">
              <a:latin typeface="Tahoma" panose="020B0604030504040204" pitchFamily="34" charset="0"/>
            </a:endParaRPr>
          </a:p>
        </p:txBody>
      </p:sp>
      <p:sp>
        <p:nvSpPr>
          <p:cNvPr id="9" name="عنوان 8"/>
          <p:cNvSpPr>
            <a:spLocks noGrp="1"/>
          </p:cNvSpPr>
          <p:nvPr>
            <p:ph type="ctrTitle"/>
          </p:nvPr>
        </p:nvSpPr>
        <p:spPr/>
        <p:txBody>
          <a:bodyPr/>
          <a:lstStyle/>
          <a:p>
            <a:endParaRPr lang="en-US" dirty="0"/>
          </a:p>
        </p:txBody>
      </p:sp>
      <p:pic>
        <p:nvPicPr>
          <p:cNvPr id="11" name="عنصر نائب للصورة 10" descr="60318341_2186735831394882_3162803462824001536_n.jpg"/>
          <p:cNvPicPr>
            <a:picLocks noGrp="1" noChangeAspect="1"/>
          </p:cNvPicPr>
          <p:nvPr>
            <p:ph type="pic" sz="quarter" idx="14"/>
          </p:nvPr>
        </p:nvPicPr>
        <p:blipFill>
          <a:blip r:embed="rId2"/>
          <a:srcRect t="7812" b="7812"/>
          <a:stretch>
            <a:fillRect/>
          </a:stretch>
        </p:blipFill>
        <p:spPr>
          <a:xfrm>
            <a:off x="211015" y="199292"/>
            <a:ext cx="11898923" cy="6775939"/>
          </a:xfrm>
        </p:spPr>
      </p:pic>
    </p:spTree>
    <p:extLst>
      <p:ext uri="{BB962C8B-B14F-4D97-AF65-F5344CB8AC3E}">
        <p14:creationId xmlns:p14="http://schemas.microsoft.com/office/powerpoint/2010/main" val="1615587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l" rtl="0"/>
            <a:r>
              <a:rPr lang="en-US" dirty="0"/>
              <a:t>Cont …</a:t>
            </a:r>
          </a:p>
        </p:txBody>
      </p:sp>
      <p:sp>
        <p:nvSpPr>
          <p:cNvPr id="5" name="عنصر نائب للمحتوى 4"/>
          <p:cNvSpPr>
            <a:spLocks noGrp="1"/>
          </p:cNvSpPr>
          <p:nvPr>
            <p:ph sz="half" idx="1"/>
          </p:nvPr>
        </p:nvSpPr>
        <p:spPr>
          <a:xfrm>
            <a:off x="431999" y="1511566"/>
            <a:ext cx="10867371" cy="4680434"/>
          </a:xfrm>
        </p:spPr>
        <p:txBody>
          <a:bodyPr/>
          <a:lstStyle/>
          <a:p>
            <a:pPr algn="l" defTabSz="370331" rtl="0">
              <a:spcBef>
                <a:spcPts val="500"/>
              </a:spcBef>
              <a:buSzTx/>
              <a:buFont typeface="Wingdings" charset="2"/>
              <a:buChar char="v"/>
              <a:defRPr sz="2268" b="1"/>
            </a:pPr>
            <a:r>
              <a:rPr lang="en-US" sz="2400" b="1" dirty="0">
                <a:solidFill>
                  <a:schemeClr val="accent1">
                    <a:lumMod val="75000"/>
                  </a:schemeClr>
                </a:solidFill>
              </a:rPr>
              <a:t>Al-Sharif company production lines:</a:t>
            </a:r>
          </a:p>
          <a:p>
            <a:pPr marL="457200" indent="-457200" algn="l" defTabSz="370331" rtl="0">
              <a:lnSpc>
                <a:spcPct val="150000"/>
              </a:lnSpc>
              <a:spcBef>
                <a:spcPts val="500"/>
              </a:spcBef>
              <a:buSzTx/>
              <a:buFont typeface="+mj-lt"/>
              <a:buAutoNum type="arabicPeriod"/>
              <a:defRPr sz="2268"/>
            </a:pPr>
            <a:r>
              <a:rPr lang="en-US" sz="2400" dirty="0"/>
              <a:t>Concentrated syrup production line.</a:t>
            </a:r>
          </a:p>
          <a:p>
            <a:pPr marL="457200" indent="-457200" algn="l" defTabSz="370331" rtl="0">
              <a:lnSpc>
                <a:spcPct val="150000"/>
              </a:lnSpc>
              <a:spcBef>
                <a:spcPts val="500"/>
              </a:spcBef>
              <a:buSzTx/>
              <a:buFont typeface="+mj-lt"/>
              <a:buAutoNum type="arabicPeriod"/>
              <a:defRPr sz="2268"/>
            </a:pPr>
            <a:r>
              <a:rPr lang="en-US" sz="2400" dirty="0"/>
              <a:t>production line of glacier.</a:t>
            </a:r>
          </a:p>
          <a:p>
            <a:pPr marL="457200" indent="-457200" algn="l" defTabSz="370331" rtl="0">
              <a:lnSpc>
                <a:spcPct val="150000"/>
              </a:lnSpc>
              <a:spcBef>
                <a:spcPts val="500"/>
              </a:spcBef>
              <a:buSzTx/>
              <a:buFont typeface="+mj-lt"/>
              <a:buAutoNum type="arabicPeriod"/>
              <a:defRPr sz="2268"/>
            </a:pPr>
            <a:r>
              <a:rPr lang="en-US" sz="2400" dirty="0"/>
              <a:t>Production line of Chips.</a:t>
            </a:r>
          </a:p>
          <a:p>
            <a:pPr marL="457200" indent="-457200" algn="l" defTabSz="370331" rtl="0">
              <a:lnSpc>
                <a:spcPct val="150000"/>
              </a:lnSpc>
              <a:spcBef>
                <a:spcPts val="500"/>
              </a:spcBef>
              <a:buSzTx/>
              <a:buFont typeface="+mj-lt"/>
              <a:buAutoNum type="arabicPeriod"/>
              <a:defRPr sz="2268"/>
            </a:pPr>
            <a:r>
              <a:rPr lang="en-US" sz="2400" dirty="0"/>
              <a:t>Pastry production line.</a:t>
            </a:r>
          </a:p>
          <a:p>
            <a:pPr marL="457200" indent="-457200" algn="l" defTabSz="370331" rtl="0">
              <a:lnSpc>
                <a:spcPct val="150000"/>
              </a:lnSpc>
              <a:spcBef>
                <a:spcPts val="500"/>
              </a:spcBef>
              <a:buSzTx/>
              <a:buFont typeface="+mj-lt"/>
              <a:buAutoNum type="arabicPeriod"/>
              <a:defRPr sz="2268"/>
            </a:pPr>
            <a:r>
              <a:rPr lang="en-US" sz="2400" dirty="0"/>
              <a:t>Biscuit production line.</a:t>
            </a:r>
          </a:p>
          <a:p>
            <a:pPr marL="457200" indent="-457200" algn="l" defTabSz="370331" rtl="0">
              <a:lnSpc>
                <a:spcPct val="150000"/>
              </a:lnSpc>
              <a:spcBef>
                <a:spcPts val="500"/>
              </a:spcBef>
              <a:buSzTx/>
              <a:buFont typeface="+mj-lt"/>
              <a:buAutoNum type="arabicPeriod"/>
              <a:defRPr sz="2268"/>
            </a:pPr>
            <a:r>
              <a:rPr lang="en-US" sz="2400" dirty="0"/>
              <a:t>Ice cream production line.</a:t>
            </a:r>
          </a:p>
          <a:p>
            <a:pPr marL="457200" indent="-457200" algn="l" defTabSz="370331" rtl="0">
              <a:lnSpc>
                <a:spcPct val="150000"/>
              </a:lnSpc>
              <a:spcBef>
                <a:spcPts val="500"/>
              </a:spcBef>
              <a:buSzTx/>
              <a:buFont typeface="+mj-lt"/>
              <a:buAutoNum type="arabicPeriod"/>
              <a:defRPr sz="2268"/>
            </a:pPr>
            <a:r>
              <a:rPr lang="en-US" sz="2400" dirty="0"/>
              <a:t>Cake production line.</a:t>
            </a:r>
          </a:p>
          <a:p>
            <a:pPr algn="l" rtl="0"/>
            <a:endParaRPr lang="en-US"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4</a:t>
            </a:fld>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04949" y="313509"/>
            <a:ext cx="5499051" cy="812926"/>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effectLst>
                  <a:outerShdw blurRad="38100" dist="38100" dir="2700000" algn="tl">
                    <a:srgbClr val="000000">
                      <a:alpha val="43137"/>
                    </a:srgbClr>
                  </a:outerShdw>
                </a:effectLst>
              </a:rPr>
              <a:t>Problem statement</a:t>
            </a:r>
            <a:br>
              <a:rPr lang="en-US" b="1" u="sng" dirty="0">
                <a:solidFill>
                  <a:schemeClr val="accent1">
                    <a:lumMod val="75000"/>
                  </a:schemeClr>
                </a:solidFill>
                <a:effectLst>
                  <a:outerShdw blurRad="38100" dist="38100" dir="2700000" algn="tl">
                    <a:srgbClr val="000000">
                      <a:alpha val="43137"/>
                    </a:srgbClr>
                  </a:outerShdw>
                </a:effectLst>
              </a:rPr>
            </a:br>
            <a:endParaRPr lang="en-US" b="1" u="sng" dirty="0">
              <a:solidFill>
                <a:schemeClr val="accent1">
                  <a:lumMod val="75000"/>
                </a:schemeClr>
              </a:solidFill>
              <a:effectLst>
                <a:outerShdw blurRad="38100" dist="38100" dir="2700000" algn="tl">
                  <a:srgbClr val="000000">
                    <a:alpha val="43137"/>
                  </a:srgbClr>
                </a:outerShdw>
              </a:effectLst>
            </a:endParaRPr>
          </a:p>
        </p:txBody>
      </p:sp>
      <p:sp>
        <p:nvSpPr>
          <p:cNvPr id="5" name="عنصر نائب للمحتوى 4"/>
          <p:cNvSpPr>
            <a:spLocks noGrp="1"/>
          </p:cNvSpPr>
          <p:nvPr>
            <p:ph sz="half" idx="1"/>
          </p:nvPr>
        </p:nvSpPr>
        <p:spPr>
          <a:xfrm>
            <a:off x="212035" y="1325217"/>
            <a:ext cx="9329529" cy="4866783"/>
          </a:xfrm>
        </p:spPr>
        <p:txBody>
          <a:bodyPr/>
          <a:lstStyle/>
          <a:p>
            <a:pPr algn="just" rtl="0">
              <a:lnSpc>
                <a:spcPct val="150000"/>
              </a:lnSpc>
              <a:buFont typeface="Courier New" panose="02070309020205020404" pitchFamily="49" charset="0"/>
              <a:buChar char="o"/>
            </a:pPr>
            <a:r>
              <a:rPr lang="en-US" dirty="0"/>
              <a:t> </a:t>
            </a:r>
            <a:r>
              <a:rPr lang="en-US" dirty="0">
                <a:solidFill>
                  <a:schemeClr val="tx1"/>
                </a:solidFill>
              </a:rPr>
              <a:t>The company produces its primary products at a rate that would not meet a sales forecast, a number that would double the current rate of demand if the main problems were studied, analyzed and solved.</a:t>
            </a:r>
          </a:p>
          <a:p>
            <a:pPr algn="just" rtl="0">
              <a:lnSpc>
                <a:spcPct val="150000"/>
              </a:lnSpc>
              <a:buFont typeface="Courier New" panose="02070309020205020404" pitchFamily="49" charset="0"/>
              <a:buChar char="o"/>
            </a:pPr>
            <a:r>
              <a:rPr lang="en-US" dirty="0">
                <a:solidFill>
                  <a:schemeClr val="tx1"/>
                </a:solidFill>
              </a:rPr>
              <a:t> The main reason of that is the reliance of the company on traditional production and administrative approaches which affects directly productivity, quality and profitability.</a:t>
            </a:r>
            <a:endParaRPr lang="ar-JO" dirty="0">
              <a:solidFill>
                <a:schemeClr val="tx1"/>
              </a:solidFill>
            </a:endParaRPr>
          </a:p>
          <a:p>
            <a:pPr algn="just" rtl="0">
              <a:lnSpc>
                <a:spcPct val="150000"/>
              </a:lnSpc>
              <a:buFont typeface="Courier New" panose="02070309020205020404" pitchFamily="49" charset="0"/>
              <a:buChar char="o"/>
            </a:pPr>
            <a:r>
              <a:rPr lang="en-US" dirty="0">
                <a:solidFill>
                  <a:schemeClr val="tx1"/>
                </a:solidFill>
              </a:rPr>
              <a:t>The company wants to follow a strategy to reduce costs, increase productivity and gain a competitive advantage., and know the weaknesses in the company and the possibility of improving them to increase product quality and the efficiency of the company's performance at all levels.</a:t>
            </a:r>
          </a:p>
          <a:p>
            <a:pPr marL="342900" indent="-342900" algn="just" rtl="0">
              <a:lnSpc>
                <a:spcPct val="150000"/>
              </a:lnSpc>
              <a:buNone/>
            </a:pPr>
            <a:r>
              <a:rPr lang="en-US" dirty="0">
                <a:solidFill>
                  <a:schemeClr val="tx1"/>
                </a:solidFill>
              </a:rPr>
              <a:t> </a:t>
            </a:r>
          </a:p>
          <a:p>
            <a:pPr marL="342900" indent="-342900" algn="l" rtl="0">
              <a:lnSpc>
                <a:spcPct val="150000"/>
              </a:lnSpc>
              <a:buNone/>
            </a:pPr>
            <a:endParaRPr lang="en-US" dirty="0">
              <a:solidFill>
                <a:schemeClr val="tx1"/>
              </a:solidFill>
            </a:endParaRPr>
          </a:p>
          <a:p>
            <a:pPr algn="l">
              <a:buNone/>
            </a:pPr>
            <a:endParaRPr lang="en-US"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5</a:t>
            </a:fld>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32000" y="431999"/>
            <a:ext cx="5472000" cy="720939"/>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effectLst>
                  <a:outerShdw blurRad="38100" dist="38100" dir="2700000" algn="tl">
                    <a:srgbClr val="000000">
                      <a:alpha val="43137"/>
                    </a:srgbClr>
                  </a:outerShdw>
                </a:effectLst>
              </a:rPr>
              <a:t>Objective</a:t>
            </a:r>
            <a:br>
              <a:rPr lang="en-US" dirty="0"/>
            </a:br>
            <a:endParaRPr lang="en-US" dirty="0"/>
          </a:p>
        </p:txBody>
      </p:sp>
      <p:sp>
        <p:nvSpPr>
          <p:cNvPr id="5" name="عنصر نائب للمحتوى 4"/>
          <p:cNvSpPr>
            <a:spLocks noGrp="1"/>
          </p:cNvSpPr>
          <p:nvPr>
            <p:ph sz="half" idx="1"/>
          </p:nvPr>
        </p:nvSpPr>
        <p:spPr>
          <a:xfrm>
            <a:off x="431999" y="1431235"/>
            <a:ext cx="10275757" cy="4760765"/>
          </a:xfrm>
        </p:spPr>
        <p:txBody>
          <a:bodyPr/>
          <a:lstStyle/>
          <a:p>
            <a:pPr algn="just" rtl="0">
              <a:buFont typeface="Wingdings" panose="05000000000000000000" pitchFamily="2" charset="2"/>
              <a:buChar char="q"/>
            </a:pPr>
            <a:r>
              <a:rPr lang="en-US" sz="2400" dirty="0">
                <a:solidFill>
                  <a:schemeClr val="tx1"/>
                </a:solidFill>
              </a:rPr>
              <a:t> The main goal of this project is to assess level of implementation of lean manufacturing concepts in Al Sharif company; this is to be done through focusing on the extent to which lean manufacturing tools are practiced in the factory. Within this goal; the project aims to satisfy the following objective:</a:t>
            </a:r>
          </a:p>
          <a:p>
            <a:pPr marL="0" indent="0" algn="just" rtl="0">
              <a:buNone/>
            </a:pPr>
            <a:endParaRPr lang="en-US" sz="2400" dirty="0">
              <a:solidFill>
                <a:schemeClr val="tx1"/>
              </a:solidFill>
            </a:endParaRPr>
          </a:p>
          <a:p>
            <a:pPr lvl="2" algn="just" rtl="0"/>
            <a:r>
              <a:rPr lang="en-US" sz="2000" dirty="0">
                <a:solidFill>
                  <a:schemeClr val="tx1"/>
                </a:solidFill>
              </a:rPr>
              <a:t>   Come up with clear gap analysis and solid recommendations that highlight opportunities for the company development, improve its performance and increase productivity through the adaptation of lean manufacturing concept.</a:t>
            </a:r>
          </a:p>
          <a:p>
            <a:pPr algn="l">
              <a:buNone/>
            </a:pPr>
            <a:endParaRPr lang="en-US"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6</a:t>
            </a:fld>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32000" y="331304"/>
            <a:ext cx="5472000" cy="861392"/>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effectLst>
                  <a:outerShdw blurRad="38100" dist="38100" dir="2700000" algn="tl">
                    <a:srgbClr val="000000">
                      <a:alpha val="43137"/>
                    </a:srgbClr>
                  </a:outerShdw>
                </a:effectLst>
              </a:rPr>
              <a:t>Methodology</a:t>
            </a:r>
            <a:br>
              <a:rPr lang="en-US" dirty="0"/>
            </a:br>
            <a:endParaRPr lang="en-US" dirty="0"/>
          </a:p>
        </p:txBody>
      </p:sp>
      <p:sp>
        <p:nvSpPr>
          <p:cNvPr id="5" name="عنصر نائب للمحتوى 4"/>
          <p:cNvSpPr>
            <a:spLocks noGrp="1"/>
          </p:cNvSpPr>
          <p:nvPr>
            <p:ph sz="half" idx="1"/>
          </p:nvPr>
        </p:nvSpPr>
        <p:spPr>
          <a:xfrm>
            <a:off x="432001" y="1436914"/>
            <a:ext cx="8542182" cy="4755086"/>
          </a:xfrm>
        </p:spPr>
        <p:txBody>
          <a:bodyPr/>
          <a:lstStyle/>
          <a:p>
            <a:pPr marL="342900" indent="-342900" algn="l" rtl="0">
              <a:lnSpc>
                <a:spcPct val="150000"/>
              </a:lnSpc>
              <a:buFont typeface="+mj-lt"/>
              <a:buAutoNum type="arabicPeriod"/>
            </a:pPr>
            <a:r>
              <a:rPr lang="en-US" sz="2000" dirty="0">
                <a:solidFill>
                  <a:schemeClr val="tx1"/>
                </a:solidFill>
              </a:rPr>
              <a:t>Conduct comprehensive literature review about lean manufacturing Philosophy, principles, tools, and benefits.</a:t>
            </a:r>
          </a:p>
          <a:p>
            <a:pPr marL="342900" indent="-342900" algn="l" rtl="0">
              <a:lnSpc>
                <a:spcPct val="150000"/>
              </a:lnSpc>
              <a:buFont typeface="+mj-lt"/>
              <a:buAutoNum type="arabicPeriod"/>
            </a:pPr>
            <a:r>
              <a:rPr lang="en-US" sz="2000" dirty="0">
                <a:solidFill>
                  <a:schemeClr val="tx1"/>
                </a:solidFill>
              </a:rPr>
              <a:t>Collect primary comprehensive data and information at Al-Sharif factory. </a:t>
            </a:r>
          </a:p>
          <a:p>
            <a:pPr marL="342900" indent="-342900" algn="l" rtl="0">
              <a:lnSpc>
                <a:spcPct val="150000"/>
              </a:lnSpc>
              <a:buFont typeface="+mj-lt"/>
              <a:buAutoNum type="arabicPeriod"/>
            </a:pPr>
            <a:r>
              <a:rPr lang="en-US" sz="2000" dirty="0">
                <a:solidFill>
                  <a:schemeClr val="tx1"/>
                </a:solidFill>
              </a:rPr>
              <a:t>The factors and obstacles faced by productive processes can be identified </a:t>
            </a:r>
          </a:p>
          <a:p>
            <a:pPr marL="342900" indent="-342900" algn="l" rtl="0">
              <a:lnSpc>
                <a:spcPct val="150000"/>
              </a:lnSpc>
              <a:buFont typeface="+mj-lt"/>
              <a:buAutoNum type="arabicPeriod"/>
            </a:pPr>
            <a:r>
              <a:rPr lang="en-US" sz="2000" dirty="0">
                <a:solidFill>
                  <a:schemeClr val="tx1"/>
                </a:solidFill>
              </a:rPr>
              <a:t>Develop an assessment tool that commensurate with the production processes at Al-Sharif factory.</a:t>
            </a:r>
          </a:p>
          <a:p>
            <a:pPr marL="342900" indent="-342900" algn="l" rtl="0">
              <a:lnSpc>
                <a:spcPct val="150000"/>
              </a:lnSpc>
              <a:buNone/>
            </a:pPr>
            <a:endParaRPr lang="en-US" sz="2000" dirty="0"/>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7</a:t>
            </a:fld>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l" rtl="0"/>
            <a:r>
              <a:rPr lang="en-US" dirty="0"/>
              <a:t>Con …</a:t>
            </a:r>
          </a:p>
        </p:txBody>
      </p:sp>
      <p:sp>
        <p:nvSpPr>
          <p:cNvPr id="5" name="عنصر نائب للمحتوى 4"/>
          <p:cNvSpPr>
            <a:spLocks noGrp="1"/>
          </p:cNvSpPr>
          <p:nvPr>
            <p:ph sz="half" idx="1"/>
          </p:nvPr>
        </p:nvSpPr>
        <p:spPr>
          <a:xfrm>
            <a:off x="432000" y="1511566"/>
            <a:ext cx="10906560" cy="4680434"/>
          </a:xfrm>
        </p:spPr>
        <p:txBody>
          <a:bodyPr/>
          <a:lstStyle/>
          <a:p>
            <a:pPr marL="342900" indent="-342900" algn="l" rtl="0">
              <a:buFont typeface="+mj-lt"/>
              <a:buAutoNum type="arabicPeriod" startAt="5"/>
            </a:pPr>
            <a:r>
              <a:rPr lang="en-US" sz="2000" dirty="0">
                <a:solidFill>
                  <a:schemeClr val="tx1"/>
                </a:solidFill>
              </a:rPr>
              <a:t>Design data collection tools</a:t>
            </a:r>
          </a:p>
          <a:p>
            <a:pPr marL="457200" indent="-457200" algn="l" rtl="0">
              <a:buNone/>
            </a:pPr>
            <a:r>
              <a:rPr lang="en-US" sz="2000" dirty="0">
                <a:solidFill>
                  <a:schemeClr val="tx1"/>
                </a:solidFill>
              </a:rPr>
              <a:t>Data collection tool consists of two section:</a:t>
            </a:r>
          </a:p>
          <a:p>
            <a:pPr marL="457200" indent="-457200" algn="l" rtl="0">
              <a:buNone/>
            </a:pPr>
            <a:r>
              <a:rPr lang="en-US" sz="2000" dirty="0">
                <a:solidFill>
                  <a:schemeClr val="tx1"/>
                </a:solidFill>
              </a:rPr>
              <a:t>a. The first section of the questionnaire:</a:t>
            </a:r>
          </a:p>
          <a:p>
            <a:pPr marL="457200" indent="-457200" algn="l" rtl="0">
              <a:buNone/>
            </a:pPr>
            <a:r>
              <a:rPr lang="en-US" sz="2000" dirty="0">
                <a:solidFill>
                  <a:schemeClr val="tx1"/>
                </a:solidFill>
              </a:rPr>
              <a:t>      This section of the questionnaire was created based on lean manufacturing tool</a:t>
            </a:r>
          </a:p>
          <a:p>
            <a:pPr marL="457200" indent="-457200" algn="l" rtl="0">
              <a:buNone/>
            </a:pPr>
            <a:r>
              <a:rPr lang="en-US" sz="2000" dirty="0">
                <a:solidFill>
                  <a:schemeClr val="tx1"/>
                </a:solidFill>
              </a:rPr>
              <a:t>b. The second section of the questionnaire:</a:t>
            </a:r>
          </a:p>
          <a:p>
            <a:pPr marL="457200" indent="-457200" algn="l" rtl="0">
              <a:buNone/>
            </a:pPr>
            <a:r>
              <a:rPr lang="en-US" sz="2000" dirty="0">
                <a:solidFill>
                  <a:schemeClr val="tx1"/>
                </a:solidFill>
              </a:rPr>
              <a:t>      Considering an important issue could be regarded as the more important than assessing the implementation of lean manufacturing tools, this issue is to assess knowledge of plant management about lean manufacturing concept in terms of its benefits, limitations and the factors that help to implement it.</a:t>
            </a:r>
          </a:p>
          <a:p>
            <a:pPr marL="457200" indent="-457200" algn="l" rtl="0">
              <a:buNone/>
            </a:pPr>
            <a:endParaRPr lang="en-US" sz="2000" dirty="0">
              <a:solidFill>
                <a:schemeClr val="tx1"/>
              </a:solidFill>
            </a:endParaRPr>
          </a:p>
          <a:p>
            <a:pPr marL="457200" indent="-457200" algn="l" rtl="0">
              <a:buFont typeface="+mj-lt"/>
              <a:buAutoNum type="arabicPeriod" startAt="6"/>
            </a:pPr>
            <a:r>
              <a:rPr lang="en-US" sz="2000" dirty="0">
                <a:solidFill>
                  <a:schemeClr val="tx1"/>
                </a:solidFill>
              </a:rPr>
              <a:t>Analyze collected data to come up with clear gab analysis, weaknesses, strengths, and solid recommendations that highlight opportunities of industry and performance development in the factory via the adaptation of lean manufacturing concept.</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8</a:t>
            </a:fld>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32000" y="331303"/>
            <a:ext cx="5472000" cy="980661"/>
          </a:xfrm>
        </p:spPr>
        <p:txBody>
          <a:bodyPr/>
          <a:lstStyle/>
          <a:p>
            <a:pPr marL="457200" indent="-457200" algn="l" rtl="0">
              <a:buFont typeface="Wingdings" panose="05000000000000000000" pitchFamily="2" charset="2"/>
              <a:buChar char="q"/>
            </a:pPr>
            <a:r>
              <a:rPr lang="en-US" b="1" u="sng" dirty="0">
                <a:solidFill>
                  <a:schemeClr val="accent1">
                    <a:lumMod val="75000"/>
                  </a:schemeClr>
                </a:solidFill>
              </a:rPr>
              <a:t>Gap Analysis &amp; Results</a:t>
            </a:r>
            <a:br>
              <a:rPr lang="en-US" dirty="0">
                <a:solidFill>
                  <a:schemeClr val="accent1">
                    <a:lumMod val="75000"/>
                  </a:schemeClr>
                </a:solidFill>
              </a:rPr>
            </a:br>
            <a:endParaRPr lang="en-US" dirty="0">
              <a:solidFill>
                <a:schemeClr val="accent1">
                  <a:lumMod val="75000"/>
                </a:schemeClr>
              </a:solidFill>
            </a:endParaRPr>
          </a:p>
        </p:txBody>
      </p:sp>
      <p:sp>
        <p:nvSpPr>
          <p:cNvPr id="5" name="عنصر نائب للمحتوى 4"/>
          <p:cNvSpPr>
            <a:spLocks noGrp="1"/>
          </p:cNvSpPr>
          <p:nvPr>
            <p:ph sz="half" idx="1"/>
          </p:nvPr>
        </p:nvSpPr>
        <p:spPr>
          <a:xfrm>
            <a:off x="432000" y="1510748"/>
            <a:ext cx="6321496" cy="4681252"/>
          </a:xfrm>
        </p:spPr>
        <p:txBody>
          <a:bodyPr/>
          <a:lstStyle/>
          <a:p>
            <a:pPr algn="l" rtl="0">
              <a:buFont typeface="Wingdings" pitchFamily="2" charset="2"/>
              <a:buChar char="v"/>
            </a:pPr>
            <a:r>
              <a:rPr lang="en-US" dirty="0">
                <a:solidFill>
                  <a:schemeClr val="tx1"/>
                </a:solidFill>
              </a:rPr>
              <a:t>Description of respondents individuals</a:t>
            </a:r>
          </a:p>
          <a:p>
            <a:pPr algn="l" rtl="0">
              <a:buNone/>
            </a:pPr>
            <a:r>
              <a:rPr lang="en-US" dirty="0">
                <a:solidFill>
                  <a:schemeClr val="tx1"/>
                </a:solidFill>
              </a:rPr>
              <a:t>    The sample included eight individuals who filled out the questionnaire for the project :</a:t>
            </a:r>
          </a:p>
          <a:p>
            <a:pPr marL="342900" indent="-342900" algn="l" rtl="0">
              <a:lnSpc>
                <a:spcPct val="150000"/>
              </a:lnSpc>
              <a:buFont typeface="+mj-lt"/>
              <a:buAutoNum type="arabicParenR"/>
            </a:pPr>
            <a:r>
              <a:rPr lang="en-US" sz="1600" b="1" dirty="0">
                <a:solidFill>
                  <a:schemeClr val="tx1"/>
                </a:solidFill>
              </a:rPr>
              <a:t>Chairman</a:t>
            </a:r>
          </a:p>
          <a:p>
            <a:pPr marL="342900" indent="-342900" algn="l" rtl="0">
              <a:lnSpc>
                <a:spcPct val="150000"/>
              </a:lnSpc>
              <a:buFont typeface="+mj-lt"/>
              <a:buAutoNum type="arabicParenR"/>
            </a:pPr>
            <a:r>
              <a:rPr lang="en-US" sz="1600" b="1" dirty="0">
                <a:solidFill>
                  <a:schemeClr val="tx1"/>
                </a:solidFill>
              </a:rPr>
              <a:t>Executive manager</a:t>
            </a:r>
          </a:p>
          <a:p>
            <a:pPr marL="342900" indent="-342900" algn="l" rtl="0">
              <a:lnSpc>
                <a:spcPct val="150000"/>
              </a:lnSpc>
              <a:buFont typeface="+mj-lt"/>
              <a:buAutoNum type="arabicParenR"/>
            </a:pPr>
            <a:r>
              <a:rPr lang="en-US" sz="1600" b="1" dirty="0">
                <a:solidFill>
                  <a:schemeClr val="tx1"/>
                </a:solidFill>
              </a:rPr>
              <a:t>Production Manager </a:t>
            </a:r>
          </a:p>
          <a:p>
            <a:pPr marL="342900" indent="-342900" algn="l" rtl="0">
              <a:lnSpc>
                <a:spcPct val="150000"/>
              </a:lnSpc>
              <a:buFont typeface="+mj-lt"/>
              <a:buAutoNum type="arabicParenR"/>
            </a:pPr>
            <a:r>
              <a:rPr lang="en-US" sz="1600" b="1" dirty="0">
                <a:solidFill>
                  <a:schemeClr val="tx1"/>
                </a:solidFill>
              </a:rPr>
              <a:t>Production Manager </a:t>
            </a:r>
          </a:p>
          <a:p>
            <a:pPr marL="342900" indent="-342900" algn="l" rtl="0">
              <a:lnSpc>
                <a:spcPct val="150000"/>
              </a:lnSpc>
              <a:buFont typeface="+mj-lt"/>
              <a:buAutoNum type="arabicParenR"/>
            </a:pPr>
            <a:r>
              <a:rPr lang="en-US" sz="1600" b="1" dirty="0">
                <a:solidFill>
                  <a:schemeClr val="tx1"/>
                </a:solidFill>
              </a:rPr>
              <a:t>quality manager</a:t>
            </a:r>
          </a:p>
          <a:p>
            <a:pPr marL="342900" indent="-342900" algn="l" rtl="0">
              <a:lnSpc>
                <a:spcPct val="150000"/>
              </a:lnSpc>
              <a:buFont typeface="+mj-lt"/>
              <a:buAutoNum type="arabicParenR"/>
            </a:pPr>
            <a:r>
              <a:rPr lang="en-US" sz="1600" b="1" dirty="0">
                <a:solidFill>
                  <a:schemeClr val="tx1"/>
                </a:solidFill>
              </a:rPr>
              <a:t>Inventory and Warehouse Manager</a:t>
            </a:r>
          </a:p>
          <a:p>
            <a:pPr marL="342900" indent="-342900" algn="l" rtl="0">
              <a:lnSpc>
                <a:spcPct val="150000"/>
              </a:lnSpc>
              <a:buFont typeface="+mj-lt"/>
              <a:buAutoNum type="arabicParenR"/>
            </a:pPr>
            <a:r>
              <a:rPr lang="en-US" sz="1600" b="1" dirty="0">
                <a:solidFill>
                  <a:schemeClr val="tx1"/>
                </a:solidFill>
              </a:rPr>
              <a:t>Director of Personnel </a:t>
            </a:r>
          </a:p>
          <a:p>
            <a:pPr marL="342900" indent="-342900" algn="l" rtl="0">
              <a:lnSpc>
                <a:spcPct val="150000"/>
              </a:lnSpc>
              <a:buFont typeface="+mj-lt"/>
              <a:buAutoNum type="arabicParenR"/>
            </a:pPr>
            <a:r>
              <a:rPr lang="en-US" sz="1600" b="1" dirty="0">
                <a:solidFill>
                  <a:schemeClr val="tx1"/>
                </a:solidFill>
              </a:rPr>
              <a:t>Maintenance manager</a:t>
            </a:r>
          </a:p>
        </p:txBody>
      </p:sp>
      <p:sp>
        <p:nvSpPr>
          <p:cNvPr id="6" name="عنصر نائب لرقم الشريحة 5"/>
          <p:cNvSpPr>
            <a:spLocks noGrp="1"/>
          </p:cNvSpPr>
          <p:nvPr>
            <p:ph type="sldNum" sz="quarter" idx="33"/>
          </p:nvPr>
        </p:nvSpPr>
        <p:spPr/>
        <p:txBody>
          <a:bodyPr/>
          <a:lstStyle/>
          <a:p>
            <a:pPr rtl="1"/>
            <a:fld id="{19B51A1E-902D-48AF-9020-955120F399B6}" type="slidenum">
              <a:rPr lang="ar-SA" smtClean="0"/>
              <a:pPr rtl="1"/>
              <a:t>9</a:t>
            </a:fld>
            <a:endParaRPr lang="ar-SA" dirty="0"/>
          </a:p>
        </p:txBody>
      </p:sp>
    </p:spTree>
  </p:cSld>
  <p:clrMapOvr>
    <a:masterClrMapping/>
  </p:clrMapOvr>
</p:sld>
</file>

<file path=ppt/theme/theme1.xml><?xml version="1.0" encoding="utf-8"?>
<a:theme xmlns:a="http://schemas.openxmlformats.org/drawingml/2006/main" name="tf16411253">
  <a:themeElements>
    <a:clrScheme name="Custom 129">
      <a:dk1>
        <a:sysClr val="windowText" lastClr="000000"/>
      </a:dk1>
      <a:lt1>
        <a:srgbClr val="FFFFFF"/>
      </a:lt1>
      <a:dk2>
        <a:srgbClr val="3F3F3F"/>
      </a:dk2>
      <a:lt2>
        <a:srgbClr val="F2F2F2"/>
      </a:lt2>
      <a:accent1>
        <a:srgbClr val="25C6E3"/>
      </a:accent1>
      <a:accent2>
        <a:srgbClr val="E80554"/>
      </a:accent2>
      <a:accent3>
        <a:srgbClr val="A9E26F"/>
      </a:accent3>
      <a:accent4>
        <a:srgbClr val="EAD000"/>
      </a:accent4>
      <a:accent5>
        <a:srgbClr val="1A0F49"/>
      </a:accent5>
      <a:accent6>
        <a:srgbClr val="FF4A01"/>
      </a:accent6>
      <a:hlink>
        <a:srgbClr val="25C6E3"/>
      </a:hlink>
      <a:folHlink>
        <a:srgbClr val="25C6E3"/>
      </a:folHlink>
    </a:clrScheme>
    <a:fontScheme name="Custom 147">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19715304_TF16411253.potx" id="{2668FAD7-F4A2-4F77-8568-F34A1D0F2662}" vid="{06FF335E-BD41-4405-BAAF-44C0A73353D6}"/>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9" ma:contentTypeDescription="Create a new document." ma:contentTypeScope="" ma:versionID="76e25e1730b4532ab1d5e5b131a96a5a">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d1e9281a84c4949647088091c718de3"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8A50AA-654B-45CA-B6AD-FDA9E9535EF9}">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6dc4bcd6-49db-4c07-9060-8acfc67cef9f"/>
    <ds:schemaRef ds:uri="http://schemas.microsoft.com/office/2006/documentManagement/types"/>
    <ds:schemaRef ds:uri="http://schemas.microsoft.com/office/infopath/2007/PartnerControls"/>
    <ds:schemaRef ds:uri="fb0879af-3eba-417a-a55a-ffe6dcd6ca77"/>
    <ds:schemaRef ds:uri="http://www.w3.org/XML/1998/namespace"/>
    <ds:schemaRef ds:uri="http://purl.org/dc/dcmitype/"/>
  </ds:schemaRefs>
</ds:datastoreItem>
</file>

<file path=customXml/itemProps2.xml><?xml version="1.0" encoding="utf-8"?>
<ds:datastoreItem xmlns:ds="http://schemas.openxmlformats.org/officeDocument/2006/customXml" ds:itemID="{D4F06F66-218D-4D1C-873A-158A1848B8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tf16411253</Template>
  <TotalTime>0</TotalTime>
  <Words>2845</Words>
  <Application>Microsoft Office PowerPoint</Application>
  <PresentationFormat>Widescreen</PresentationFormat>
  <Paragraphs>521</Paragraphs>
  <Slides>37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Calibri Light</vt:lpstr>
      <vt:lpstr>Courier New</vt:lpstr>
      <vt:lpstr>Tahoma</vt:lpstr>
      <vt:lpstr>Times</vt:lpstr>
      <vt:lpstr>Times New Roman</vt:lpstr>
      <vt:lpstr>Wingdings</vt:lpstr>
      <vt:lpstr>tf16411253</vt:lpstr>
      <vt:lpstr>PowerPoint Presentation</vt:lpstr>
      <vt:lpstr>Outline:</vt:lpstr>
      <vt:lpstr>Introduction:</vt:lpstr>
      <vt:lpstr>Cont …</vt:lpstr>
      <vt:lpstr>Problem statement </vt:lpstr>
      <vt:lpstr>Objective </vt:lpstr>
      <vt:lpstr>Methodology </vt:lpstr>
      <vt:lpstr>Con …</vt:lpstr>
      <vt:lpstr>Gap Analysis &amp; Results </vt:lpstr>
      <vt:lpstr>Cont …</vt:lpstr>
      <vt:lpstr>PowerPoint Presentation</vt:lpstr>
      <vt:lpstr>Cont …</vt:lpstr>
      <vt:lpstr>Analysis of the implementation of lean tools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performance indicator</vt:lpstr>
      <vt:lpstr>Framework to implement lean manufacturing</vt:lpstr>
      <vt:lpstr>PowerPoint Presentation</vt:lpstr>
      <vt:lpstr>VALUE STREAM MAPPING (VSM):  (mean=“3.27”)</vt:lpstr>
      <vt:lpstr>PowerPoint Presentation</vt:lpstr>
      <vt:lpstr>total productive maintenance:  (mean=“3.27”)</vt:lpstr>
      <vt:lpstr>Avoid mistakes and prevent them (Poka-Yoke):  (mean=“3.27”) </vt:lpstr>
      <vt:lpstr>Just In Time(JIT)</vt:lpstr>
      <vt:lpstr>Kaizen</vt:lpstr>
      <vt:lpstr>JIDOKA</vt:lpstr>
      <vt:lpstr>key performance indicator</vt:lpstr>
      <vt:lpstr>    Conclusion: </vt:lpstr>
      <vt:lpstr>PowerPoint Presentation</vt:lpstr>
      <vt:lpstr>Recommendations: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2019-12-25T09:33:09Z</dcterms:created>
  <dcterms:modified xsi:type="dcterms:W3CDTF">2019-12-26T03:22:50Z</dcterms:modified>
</cp:coreProperties>
</file>