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6858000" cx="12192000"/>
  <p:notesSz cx="6858000" cy="9144000"/>
  <p:embeddedFontLst>
    <p:embeddedFont>
      <p:font typeface="Century Gothic"/>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8" roundtripDataSignature="AMtx7mg63ASl81eoQ5nE/mI0qaxj/3QHR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CenturyGothic-bold.fntdata"/><Relationship Id="rId14" Type="http://schemas.openxmlformats.org/officeDocument/2006/relationships/font" Target="fonts/CenturyGothic-regular.fntdata"/><Relationship Id="rId17" Type="http://schemas.openxmlformats.org/officeDocument/2006/relationships/font" Target="fonts/CenturyGothic-boldItalic.fntdata"/><Relationship Id="rId16" Type="http://schemas.openxmlformats.org/officeDocument/2006/relationships/font" Target="fonts/CenturyGothic-italic.fntdata"/><Relationship Id="rId5" Type="http://schemas.openxmlformats.org/officeDocument/2006/relationships/slide" Target="slides/slide1.xml"/><Relationship Id="rId6" Type="http://schemas.openxmlformats.org/officeDocument/2006/relationships/slide" Target="slides/slide2.xml"/><Relationship Id="rId18"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6ce4432559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6ce443255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38" name="Shape 38"/>
        <p:cNvGrpSpPr/>
        <p:nvPr/>
      </p:nvGrpSpPr>
      <p:grpSpPr>
        <a:xfrm>
          <a:off x="0" y="0"/>
          <a:ext cx="0" cy="0"/>
          <a:chOff x="0" y="0"/>
          <a:chExt cx="0" cy="0"/>
        </a:xfrm>
      </p:grpSpPr>
      <p:sp>
        <p:nvSpPr>
          <p:cNvPr id="39" name="Google Shape;39;p11"/>
          <p:cNvSpPr txBox="1"/>
          <p:nvPr>
            <p:ph type="ctrTitle"/>
          </p:nvPr>
        </p:nvSpPr>
        <p:spPr>
          <a:xfrm>
            <a:off x="2589213" y="2514600"/>
            <a:ext cx="8915399" cy="22627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subTitle"/>
          </p:nvPr>
        </p:nvSpPr>
        <p:spPr>
          <a:xfrm>
            <a:off x="2589213" y="4777379"/>
            <a:ext cx="8915399" cy="1126283"/>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p:txBody>
      </p:sp>
      <p:sp>
        <p:nvSpPr>
          <p:cNvPr id="41" name="Google Shape;41;p1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p:nvPr/>
        </p:nvSpPr>
        <p:spPr>
          <a:xfrm>
            <a:off x="0" y="4323810"/>
            <a:ext cx="1744652" cy="778589"/>
          </a:xfrm>
          <a:custGeom>
            <a:rect b="b" l="l" r="r" t="t"/>
            <a:pathLst>
              <a:path extrusionOk="0" h="166" w="372">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11"/>
          <p:cNvSpPr txBox="1"/>
          <p:nvPr>
            <p:ph idx="12" type="sldNum"/>
          </p:nvPr>
        </p:nvSpPr>
        <p:spPr>
          <a:xfrm>
            <a:off x="531812" y="4529540"/>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aption">
  <p:cSld name="Title and Caption">
    <p:spTree>
      <p:nvGrpSpPr>
        <p:cNvPr id="104" name="Shape 104"/>
        <p:cNvGrpSpPr/>
        <p:nvPr/>
      </p:nvGrpSpPr>
      <p:grpSpPr>
        <a:xfrm>
          <a:off x="0" y="0"/>
          <a:ext cx="0" cy="0"/>
          <a:chOff x="0" y="0"/>
          <a:chExt cx="0" cy="0"/>
        </a:xfrm>
      </p:grpSpPr>
      <p:sp>
        <p:nvSpPr>
          <p:cNvPr id="105" name="Google Shape;105;p20"/>
          <p:cNvSpPr txBox="1"/>
          <p:nvPr>
            <p:ph type="title"/>
          </p:nvPr>
        </p:nvSpPr>
        <p:spPr>
          <a:xfrm>
            <a:off x="2589212" y="609600"/>
            <a:ext cx="8915399" cy="311704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0"/>
          <p:cNvSpPr txBox="1"/>
          <p:nvPr>
            <p:ph idx="1"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07" name="Google Shape;107;p20"/>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20"/>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0"/>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0"/>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with Caption">
  <p:cSld name="Quote with Caption">
    <p:spTree>
      <p:nvGrpSpPr>
        <p:cNvPr id="111" name="Shape 111"/>
        <p:cNvGrpSpPr/>
        <p:nvPr/>
      </p:nvGrpSpPr>
      <p:grpSpPr>
        <a:xfrm>
          <a:off x="0" y="0"/>
          <a:ext cx="0" cy="0"/>
          <a:chOff x="0" y="0"/>
          <a:chExt cx="0" cy="0"/>
        </a:xfrm>
      </p:grpSpPr>
      <p:sp>
        <p:nvSpPr>
          <p:cNvPr id="112" name="Google Shape;112;p21"/>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1"/>
          <p:cNvSpPr txBox="1"/>
          <p:nvPr>
            <p:ph idx="1" type="body"/>
          </p:nvPr>
        </p:nvSpPr>
        <p:spPr>
          <a:xfrm>
            <a:off x="3275012" y="3505200"/>
            <a:ext cx="753655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600"/>
              <a:buFont typeface="Century Gothic"/>
              <a:buNone/>
              <a:defRPr sz="1600">
                <a:solidFill>
                  <a:srgbClr val="7F7F7F"/>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14" name="Google Shape;114;p21"/>
          <p:cNvSpPr txBox="1"/>
          <p:nvPr>
            <p:ph idx="2"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15" name="Google Shape;115;p2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1"/>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1"/>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9" name="Google Shape;119;p21"/>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accent1"/>
                </a:solidFill>
                <a:latin typeface="Arial"/>
                <a:ea typeface="Arial"/>
                <a:cs typeface="Arial"/>
                <a:sym typeface="Arial"/>
              </a:rPr>
              <a:t>“</a:t>
            </a:r>
            <a:endParaRPr/>
          </a:p>
        </p:txBody>
      </p:sp>
      <p:sp>
        <p:nvSpPr>
          <p:cNvPr id="120" name="Google Shape;120;p21"/>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me Card">
  <p:cSld name="Name Card">
    <p:spTree>
      <p:nvGrpSpPr>
        <p:cNvPr id="121" name="Shape 121"/>
        <p:cNvGrpSpPr/>
        <p:nvPr/>
      </p:nvGrpSpPr>
      <p:grpSpPr>
        <a:xfrm>
          <a:off x="0" y="0"/>
          <a:ext cx="0" cy="0"/>
          <a:chOff x="0" y="0"/>
          <a:chExt cx="0" cy="0"/>
        </a:xfrm>
      </p:grpSpPr>
      <p:sp>
        <p:nvSpPr>
          <p:cNvPr id="122" name="Google Shape;122;p22"/>
          <p:cNvSpPr txBox="1"/>
          <p:nvPr>
            <p:ph type="title"/>
          </p:nvPr>
        </p:nvSpPr>
        <p:spPr>
          <a:xfrm>
            <a:off x="2589213" y="2438400"/>
            <a:ext cx="8915400" cy="2724845"/>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22"/>
          <p:cNvSpPr txBox="1"/>
          <p:nvPr>
            <p:ph idx="1"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24" name="Google Shape;124;p2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2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2"/>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2"/>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Name Card">
  <p:cSld name="Quote Name Card">
    <p:spTree>
      <p:nvGrpSpPr>
        <p:cNvPr id="128" name="Shape 128"/>
        <p:cNvGrpSpPr/>
        <p:nvPr/>
      </p:nvGrpSpPr>
      <p:grpSpPr>
        <a:xfrm>
          <a:off x="0" y="0"/>
          <a:ext cx="0" cy="0"/>
          <a:chOff x="0" y="0"/>
          <a:chExt cx="0" cy="0"/>
        </a:xfrm>
      </p:grpSpPr>
      <p:sp>
        <p:nvSpPr>
          <p:cNvPr id="129" name="Google Shape;129;p23"/>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3"/>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1" name="Google Shape;131;p23"/>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2" name="Google Shape;132;p2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2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3"/>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3"/>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6" name="Google Shape;136;p23"/>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accent1"/>
                </a:solidFill>
                <a:latin typeface="Arial"/>
                <a:ea typeface="Arial"/>
                <a:cs typeface="Arial"/>
                <a:sym typeface="Arial"/>
              </a:rPr>
              <a:t>“</a:t>
            </a:r>
            <a:endParaRPr/>
          </a:p>
        </p:txBody>
      </p:sp>
      <p:sp>
        <p:nvSpPr>
          <p:cNvPr id="137" name="Google Shape;137;p23"/>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80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rue or False">
  <p:cSld name="True or False">
    <p:spTree>
      <p:nvGrpSpPr>
        <p:cNvPr id="138" name="Shape 138"/>
        <p:cNvGrpSpPr/>
        <p:nvPr/>
      </p:nvGrpSpPr>
      <p:grpSpPr>
        <a:xfrm>
          <a:off x="0" y="0"/>
          <a:ext cx="0" cy="0"/>
          <a:chOff x="0" y="0"/>
          <a:chExt cx="0" cy="0"/>
        </a:xfrm>
      </p:grpSpPr>
      <p:sp>
        <p:nvSpPr>
          <p:cNvPr id="139" name="Google Shape;139;p24"/>
          <p:cNvSpPr txBox="1"/>
          <p:nvPr>
            <p:ph type="title"/>
          </p:nvPr>
        </p:nvSpPr>
        <p:spPr>
          <a:xfrm>
            <a:off x="2589212" y="627407"/>
            <a:ext cx="8915399" cy="288002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24"/>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1" name="Google Shape;141;p24"/>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2" name="Google Shape;142;p24"/>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24"/>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4"/>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4"/>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46" name="Shape 146"/>
        <p:cNvGrpSpPr/>
        <p:nvPr/>
      </p:nvGrpSpPr>
      <p:grpSpPr>
        <a:xfrm>
          <a:off x="0" y="0"/>
          <a:ext cx="0" cy="0"/>
          <a:chOff x="0" y="0"/>
          <a:chExt cx="0" cy="0"/>
        </a:xfrm>
      </p:grpSpPr>
      <p:sp>
        <p:nvSpPr>
          <p:cNvPr id="147" name="Google Shape;147;p25"/>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5"/>
          <p:cNvSpPr txBox="1"/>
          <p:nvPr>
            <p:ph idx="1" type="body"/>
          </p:nvPr>
        </p:nvSpPr>
        <p:spPr>
          <a:xfrm rot="5400000">
            <a:off x="5103812" y="-381000"/>
            <a:ext cx="3886200" cy="89154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9" name="Google Shape;149;p25"/>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25"/>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5"/>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5"/>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53" name="Shape 153"/>
        <p:cNvGrpSpPr/>
        <p:nvPr/>
      </p:nvGrpSpPr>
      <p:grpSpPr>
        <a:xfrm>
          <a:off x="0" y="0"/>
          <a:ext cx="0" cy="0"/>
          <a:chOff x="0" y="0"/>
          <a:chExt cx="0" cy="0"/>
        </a:xfrm>
      </p:grpSpPr>
      <p:sp>
        <p:nvSpPr>
          <p:cNvPr id="154" name="Google Shape;154;p26"/>
          <p:cNvSpPr txBox="1"/>
          <p:nvPr>
            <p:ph type="title"/>
          </p:nvPr>
        </p:nvSpPr>
        <p:spPr>
          <a:xfrm rot="5400000">
            <a:off x="7756704" y="2165513"/>
            <a:ext cx="5283817" cy="2207601"/>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26"/>
          <p:cNvSpPr txBox="1"/>
          <p:nvPr>
            <p:ph idx="1" type="body"/>
          </p:nvPr>
        </p:nvSpPr>
        <p:spPr>
          <a:xfrm rot="5400000">
            <a:off x="3185803" y="30814"/>
            <a:ext cx="5283817" cy="64770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56" name="Google Shape;156;p26"/>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6"/>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26"/>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6"/>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45" name="Shape 45"/>
        <p:cNvGrpSpPr/>
        <p:nvPr/>
      </p:nvGrpSpPr>
      <p:grpSpPr>
        <a:xfrm>
          <a:off x="0" y="0"/>
          <a:ext cx="0" cy="0"/>
          <a:chOff x="0" y="0"/>
          <a:chExt cx="0" cy="0"/>
        </a:xfrm>
      </p:grpSpPr>
      <p:sp>
        <p:nvSpPr>
          <p:cNvPr id="46" name="Google Shape;46;p12"/>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48" name="Google Shape;48;p1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2"/>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12"/>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2" name="Shape 52"/>
        <p:cNvGrpSpPr/>
        <p:nvPr/>
      </p:nvGrpSpPr>
      <p:grpSpPr>
        <a:xfrm>
          <a:off x="0" y="0"/>
          <a:ext cx="0" cy="0"/>
          <a:chOff x="0" y="0"/>
          <a:chExt cx="0" cy="0"/>
        </a:xfrm>
      </p:grpSpPr>
      <p:sp>
        <p:nvSpPr>
          <p:cNvPr id="53" name="Google Shape;53;p13"/>
          <p:cNvSpPr txBox="1"/>
          <p:nvPr>
            <p:ph type="title"/>
          </p:nvPr>
        </p:nvSpPr>
        <p:spPr>
          <a:xfrm>
            <a:off x="2589212" y="2058750"/>
            <a:ext cx="8915399"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3"/>
          <p:cNvSpPr txBox="1"/>
          <p:nvPr>
            <p:ph idx="1" type="body"/>
          </p:nvPr>
        </p:nvSpPr>
        <p:spPr>
          <a:xfrm>
            <a:off x="2589212" y="3530129"/>
            <a:ext cx="8915399"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2000"/>
              <a:buNone/>
              <a:defRPr sz="20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55" name="Google Shape;55;p1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3"/>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3"/>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9" name="Shape 59"/>
        <p:cNvGrpSpPr/>
        <p:nvPr/>
      </p:nvGrpSpPr>
      <p:grpSpPr>
        <a:xfrm>
          <a:off x="0" y="0"/>
          <a:ext cx="0" cy="0"/>
          <a:chOff x="0" y="0"/>
          <a:chExt cx="0" cy="0"/>
        </a:xfrm>
      </p:grpSpPr>
      <p:sp>
        <p:nvSpPr>
          <p:cNvPr id="60" name="Google Shape;60;p14"/>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4"/>
          <p:cNvSpPr txBox="1"/>
          <p:nvPr>
            <p:ph idx="1" type="body"/>
          </p:nvPr>
        </p:nvSpPr>
        <p:spPr>
          <a:xfrm>
            <a:off x="2589212" y="2133600"/>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62" name="Google Shape;62;p14"/>
          <p:cNvSpPr txBox="1"/>
          <p:nvPr>
            <p:ph idx="2" type="body"/>
          </p:nvPr>
        </p:nvSpPr>
        <p:spPr>
          <a:xfrm>
            <a:off x="7190747" y="2126222"/>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63" name="Google Shape;63;p14"/>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4"/>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4"/>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7" name="Shape 67"/>
        <p:cNvGrpSpPr/>
        <p:nvPr/>
      </p:nvGrpSpPr>
      <p:grpSpPr>
        <a:xfrm>
          <a:off x="0" y="0"/>
          <a:ext cx="0" cy="0"/>
          <a:chOff x="0" y="0"/>
          <a:chExt cx="0" cy="0"/>
        </a:xfrm>
      </p:grpSpPr>
      <p:sp>
        <p:nvSpPr>
          <p:cNvPr id="68" name="Google Shape;68;p15"/>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5"/>
          <p:cNvSpPr txBox="1"/>
          <p:nvPr>
            <p:ph idx="1" type="body"/>
          </p:nvPr>
        </p:nvSpPr>
        <p:spPr>
          <a:xfrm>
            <a:off x="2939373" y="1972703"/>
            <a:ext cx="399273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70" name="Google Shape;70;p15"/>
          <p:cNvSpPr txBox="1"/>
          <p:nvPr>
            <p:ph idx="2" type="body"/>
          </p:nvPr>
        </p:nvSpPr>
        <p:spPr>
          <a:xfrm>
            <a:off x="2589212" y="2548966"/>
            <a:ext cx="4342893"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1" name="Google Shape;71;p15"/>
          <p:cNvSpPr txBox="1"/>
          <p:nvPr>
            <p:ph idx="3" type="body"/>
          </p:nvPr>
        </p:nvSpPr>
        <p:spPr>
          <a:xfrm>
            <a:off x="7506629" y="1969475"/>
            <a:ext cx="3999001"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72" name="Google Shape;72;p15"/>
          <p:cNvSpPr txBox="1"/>
          <p:nvPr>
            <p:ph idx="4" type="body"/>
          </p:nvPr>
        </p:nvSpPr>
        <p:spPr>
          <a:xfrm>
            <a:off x="7166957" y="2545738"/>
            <a:ext cx="4338674"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3" name="Google Shape;73;p15"/>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5"/>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5"/>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5"/>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7" name="Shape 77"/>
        <p:cNvGrpSpPr/>
        <p:nvPr/>
      </p:nvGrpSpPr>
      <p:grpSpPr>
        <a:xfrm>
          <a:off x="0" y="0"/>
          <a:ext cx="0" cy="0"/>
          <a:chOff x="0" y="0"/>
          <a:chExt cx="0" cy="0"/>
        </a:xfrm>
      </p:grpSpPr>
      <p:sp>
        <p:nvSpPr>
          <p:cNvPr id="78" name="Google Shape;78;p16"/>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6"/>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6"/>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6"/>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6"/>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3" name="Shape 83"/>
        <p:cNvGrpSpPr/>
        <p:nvPr/>
      </p:nvGrpSpPr>
      <p:grpSpPr>
        <a:xfrm>
          <a:off x="0" y="0"/>
          <a:ext cx="0" cy="0"/>
          <a:chOff x="0" y="0"/>
          <a:chExt cx="0" cy="0"/>
        </a:xfrm>
      </p:grpSpPr>
      <p:sp>
        <p:nvSpPr>
          <p:cNvPr id="84" name="Google Shape;84;p17"/>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7"/>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7"/>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7"/>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88" name="Shape 88"/>
        <p:cNvGrpSpPr/>
        <p:nvPr/>
      </p:nvGrpSpPr>
      <p:grpSpPr>
        <a:xfrm>
          <a:off x="0" y="0"/>
          <a:ext cx="0" cy="0"/>
          <a:chOff x="0" y="0"/>
          <a:chExt cx="0" cy="0"/>
        </a:xfrm>
      </p:grpSpPr>
      <p:sp>
        <p:nvSpPr>
          <p:cNvPr id="89" name="Google Shape;89;p18"/>
          <p:cNvSpPr txBox="1"/>
          <p:nvPr>
            <p:ph type="title"/>
          </p:nvPr>
        </p:nvSpPr>
        <p:spPr>
          <a:xfrm>
            <a:off x="2589212" y="446088"/>
            <a:ext cx="3505199" cy="97631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000"/>
              <a:buFont typeface="Century Gothic"/>
              <a:buNone/>
              <a:defRPr b="0"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8"/>
          <p:cNvSpPr txBox="1"/>
          <p:nvPr>
            <p:ph idx="1" type="body"/>
          </p:nvPr>
        </p:nvSpPr>
        <p:spPr>
          <a:xfrm>
            <a:off x="6323012" y="446088"/>
            <a:ext cx="5181600" cy="5414963"/>
          </a:xfrm>
          <a:prstGeom prst="rect">
            <a:avLst/>
          </a:prstGeom>
          <a:noFill/>
          <a:ln>
            <a:noFill/>
          </a:ln>
        </p:spPr>
        <p:txBody>
          <a:bodyPr anchorCtr="0" anchor="ctr"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91" name="Google Shape;91;p18"/>
          <p:cNvSpPr txBox="1"/>
          <p:nvPr>
            <p:ph idx="2" type="body"/>
          </p:nvPr>
        </p:nvSpPr>
        <p:spPr>
          <a:xfrm>
            <a:off x="2589212" y="1598613"/>
            <a:ext cx="3505199" cy="4262436"/>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00"/>
              <a:buNone/>
              <a:defRPr sz="14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92" name="Google Shape;92;p18"/>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8"/>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8"/>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8"/>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96" name="Shape 96"/>
        <p:cNvGrpSpPr/>
        <p:nvPr/>
      </p:nvGrpSpPr>
      <p:grpSpPr>
        <a:xfrm>
          <a:off x="0" y="0"/>
          <a:ext cx="0" cy="0"/>
          <a:chOff x="0" y="0"/>
          <a:chExt cx="0" cy="0"/>
        </a:xfrm>
      </p:grpSpPr>
      <p:sp>
        <p:nvSpPr>
          <p:cNvPr id="97" name="Google Shape;97;p19"/>
          <p:cNvSpPr txBox="1"/>
          <p:nvPr>
            <p:ph type="title"/>
          </p:nvPr>
        </p:nvSpPr>
        <p:spPr>
          <a:xfrm>
            <a:off x="2589213" y="4800600"/>
            <a:ext cx="8915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9"/>
          <p:cNvSpPr/>
          <p:nvPr>
            <p:ph idx="2" type="pic"/>
          </p:nvPr>
        </p:nvSpPr>
        <p:spPr>
          <a:xfrm>
            <a:off x="2589212" y="634965"/>
            <a:ext cx="8915400" cy="3854970"/>
          </a:xfrm>
          <a:prstGeom prst="rect">
            <a:avLst/>
          </a:prstGeom>
          <a:noFill/>
          <a:ln>
            <a:noFill/>
          </a:ln>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600"/>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99" name="Google Shape;99;p19"/>
          <p:cNvSpPr txBox="1"/>
          <p:nvPr>
            <p:ph idx="1" type="body"/>
          </p:nvPr>
        </p:nvSpPr>
        <p:spPr>
          <a:xfrm>
            <a:off x="2589213" y="5367338"/>
            <a:ext cx="8915400" cy="49371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200"/>
              <a:buNone/>
              <a:defRPr sz="12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100" name="Google Shape;100;p19"/>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9"/>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9"/>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9"/>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FFFF"/>
            </a:gs>
            <a:gs pos="100000">
              <a:srgbClr val="DDE6C3"/>
            </a:gs>
          </a:gsLst>
          <a:path path="circle">
            <a:fillToRect b="100%" r="100%"/>
          </a:path>
          <a:tileRect l="-100%" t="-100%"/>
        </a:gradFill>
      </p:bgPr>
    </p:bg>
    <p:spTree>
      <p:nvGrpSpPr>
        <p:cNvPr id="5" name="Shape 5"/>
        <p:cNvGrpSpPr/>
        <p:nvPr/>
      </p:nvGrpSpPr>
      <p:grpSpPr>
        <a:xfrm>
          <a:off x="0" y="0"/>
          <a:ext cx="0" cy="0"/>
          <a:chOff x="0" y="0"/>
          <a:chExt cx="0" cy="0"/>
        </a:xfrm>
      </p:grpSpPr>
      <p:grpSp>
        <p:nvGrpSpPr>
          <p:cNvPr id="6" name="Google Shape;6;p10"/>
          <p:cNvGrpSpPr/>
          <p:nvPr/>
        </p:nvGrpSpPr>
        <p:grpSpPr>
          <a:xfrm>
            <a:off x="1" y="228600"/>
            <a:ext cx="2851516" cy="6638628"/>
            <a:chOff x="2487613" y="285750"/>
            <a:chExt cx="2428875" cy="5654676"/>
          </a:xfrm>
        </p:grpSpPr>
        <p:sp>
          <p:nvSpPr>
            <p:cNvPr id="7" name="Google Shape;7;p10"/>
            <p:cNvSpPr/>
            <p:nvPr/>
          </p:nvSpPr>
          <p:spPr>
            <a:xfrm>
              <a:off x="2487613" y="2284413"/>
              <a:ext cx="85725" cy="53340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0"/>
            <p:cNvSpPr/>
            <p:nvPr/>
          </p:nvSpPr>
          <p:spPr>
            <a:xfrm>
              <a:off x="2597151" y="2779713"/>
              <a:ext cx="550863" cy="1978025"/>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10"/>
            <p:cNvSpPr/>
            <p:nvPr/>
          </p:nvSpPr>
          <p:spPr>
            <a:xfrm>
              <a:off x="3175001" y="4730750"/>
              <a:ext cx="519113" cy="1209675"/>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10"/>
            <p:cNvSpPr/>
            <p:nvPr/>
          </p:nvSpPr>
          <p:spPr>
            <a:xfrm>
              <a:off x="3305176" y="5630863"/>
              <a:ext cx="146050" cy="309563"/>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10"/>
            <p:cNvSpPr/>
            <p:nvPr/>
          </p:nvSpPr>
          <p:spPr>
            <a:xfrm>
              <a:off x="2573338" y="2817813"/>
              <a:ext cx="700088" cy="2835275"/>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0"/>
            <p:cNvSpPr/>
            <p:nvPr/>
          </p:nvSpPr>
          <p:spPr>
            <a:xfrm>
              <a:off x="2506663" y="285750"/>
              <a:ext cx="90488" cy="2493963"/>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10"/>
            <p:cNvSpPr/>
            <p:nvPr/>
          </p:nvSpPr>
          <p:spPr>
            <a:xfrm>
              <a:off x="2554288" y="2598738"/>
              <a:ext cx="66675" cy="420688"/>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10"/>
            <p:cNvSpPr/>
            <p:nvPr/>
          </p:nvSpPr>
          <p:spPr>
            <a:xfrm>
              <a:off x="3143251" y="4757738"/>
              <a:ext cx="161925" cy="873125"/>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10"/>
            <p:cNvSpPr/>
            <p:nvPr/>
          </p:nvSpPr>
          <p:spPr>
            <a:xfrm>
              <a:off x="3148013" y="1282700"/>
              <a:ext cx="1768475" cy="344805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0"/>
            <p:cNvSpPr/>
            <p:nvPr/>
          </p:nvSpPr>
          <p:spPr>
            <a:xfrm>
              <a:off x="3273426" y="5653088"/>
              <a:ext cx="138113" cy="287338"/>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10"/>
            <p:cNvSpPr/>
            <p:nvPr/>
          </p:nvSpPr>
          <p:spPr>
            <a:xfrm>
              <a:off x="3143251" y="4656138"/>
              <a:ext cx="31750" cy="188913"/>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10"/>
            <p:cNvSpPr/>
            <p:nvPr/>
          </p:nvSpPr>
          <p:spPr>
            <a:xfrm>
              <a:off x="3211513" y="5410200"/>
              <a:ext cx="203200" cy="530225"/>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 name="Google Shape;19;p10"/>
          <p:cNvGrpSpPr/>
          <p:nvPr/>
        </p:nvGrpSpPr>
        <p:grpSpPr>
          <a:xfrm>
            <a:off x="27222" y="-786"/>
            <a:ext cx="2356674" cy="6854039"/>
            <a:chOff x="6627813" y="194833"/>
            <a:chExt cx="1952625" cy="5678918"/>
          </a:xfrm>
        </p:grpSpPr>
        <p:sp>
          <p:nvSpPr>
            <p:cNvPr id="20" name="Google Shape;20;p10"/>
            <p:cNvSpPr/>
            <p:nvPr/>
          </p:nvSpPr>
          <p:spPr>
            <a:xfrm>
              <a:off x="6627813" y="194833"/>
              <a:ext cx="409575" cy="3646488"/>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0"/>
            <p:cNvSpPr/>
            <p:nvPr/>
          </p:nvSpPr>
          <p:spPr>
            <a:xfrm>
              <a:off x="7061201" y="3771900"/>
              <a:ext cx="350838" cy="1309688"/>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10"/>
            <p:cNvSpPr/>
            <p:nvPr/>
          </p:nvSpPr>
          <p:spPr>
            <a:xfrm>
              <a:off x="7439026" y="5053013"/>
              <a:ext cx="357188" cy="820738"/>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10"/>
            <p:cNvSpPr/>
            <p:nvPr/>
          </p:nvSpPr>
          <p:spPr>
            <a:xfrm>
              <a:off x="7037388" y="3811588"/>
              <a:ext cx="457200" cy="1852613"/>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10"/>
            <p:cNvSpPr/>
            <p:nvPr/>
          </p:nvSpPr>
          <p:spPr>
            <a:xfrm>
              <a:off x="6992938" y="1263650"/>
              <a:ext cx="144463" cy="250825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10"/>
            <p:cNvSpPr/>
            <p:nvPr/>
          </p:nvSpPr>
          <p:spPr>
            <a:xfrm>
              <a:off x="7526338" y="5640388"/>
              <a:ext cx="111125" cy="233363"/>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10"/>
            <p:cNvSpPr/>
            <p:nvPr/>
          </p:nvSpPr>
          <p:spPr>
            <a:xfrm>
              <a:off x="7021513" y="3598863"/>
              <a:ext cx="68263" cy="423863"/>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10"/>
            <p:cNvSpPr/>
            <p:nvPr/>
          </p:nvSpPr>
          <p:spPr>
            <a:xfrm>
              <a:off x="7412038" y="2801938"/>
              <a:ext cx="1168400" cy="2251075"/>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10"/>
            <p:cNvSpPr/>
            <p:nvPr/>
          </p:nvSpPr>
          <p:spPr>
            <a:xfrm>
              <a:off x="7494588" y="5664200"/>
              <a:ext cx="100013" cy="20955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0"/>
            <p:cNvSpPr/>
            <p:nvPr/>
          </p:nvSpPr>
          <p:spPr>
            <a:xfrm>
              <a:off x="7412038" y="5081588"/>
              <a:ext cx="114300" cy="55880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10"/>
            <p:cNvSpPr/>
            <p:nvPr/>
          </p:nvSpPr>
          <p:spPr>
            <a:xfrm>
              <a:off x="7412038" y="4978400"/>
              <a:ext cx="31750" cy="188913"/>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10"/>
            <p:cNvSpPr/>
            <p:nvPr/>
          </p:nvSpPr>
          <p:spPr>
            <a:xfrm>
              <a:off x="7439026" y="5434013"/>
              <a:ext cx="174625" cy="439738"/>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 name="Google Shape;32;p10"/>
          <p:cNvSpPr/>
          <p:nvPr/>
        </p:nvSpPr>
        <p:spPr>
          <a:xfrm>
            <a:off x="0" y="0"/>
            <a:ext cx="18288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10"/>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262626"/>
              </a:buClr>
              <a:buSzPts val="3600"/>
              <a:buFont typeface="Century Gothic"/>
              <a:buNone/>
              <a:defRPr b="0" i="0" sz="3600" u="none" cap="none" strike="noStrike">
                <a:solidFill>
                  <a:srgbClr val="262626"/>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34" name="Google Shape;34;p10"/>
          <p:cNvSpPr txBox="1"/>
          <p:nvPr>
            <p:ph idx="1" type="body"/>
          </p:nvPr>
        </p:nvSpPr>
        <p:spPr>
          <a:xfrm>
            <a:off x="2589212" y="2133600"/>
            <a:ext cx="8915400" cy="3886200"/>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1000"/>
              </a:spcBef>
              <a:spcAft>
                <a:spcPts val="0"/>
              </a:spcAft>
              <a:buClr>
                <a:schemeClr val="accent1"/>
              </a:buClr>
              <a:buSzPts val="1800"/>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330200" lvl="1" marL="914400" marR="0" rtl="0" algn="l">
              <a:spcBef>
                <a:spcPts val="1000"/>
              </a:spcBef>
              <a:spcAft>
                <a:spcPts val="0"/>
              </a:spcAft>
              <a:buClr>
                <a:schemeClr val="accent1"/>
              </a:buClr>
              <a:buSzPts val="16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317500" lvl="2" marL="1371600" marR="0" rtl="0" algn="l">
              <a:spcBef>
                <a:spcPts val="1000"/>
              </a:spcBef>
              <a:spcAft>
                <a:spcPts val="0"/>
              </a:spcAft>
              <a:buClr>
                <a:schemeClr val="accent1"/>
              </a:buClr>
              <a:buSzPts val="14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304800" lvl="3" marL="1828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304800" lvl="4" marL="22860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304800" lvl="5" marL="27432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304800" lvl="6" marL="32004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304800" lvl="7" marL="36576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304800" lvl="8" marL="4114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35" name="Google Shape;35;p10"/>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6" name="Google Shape;36;p10"/>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7" name="Google Shape;37;p10"/>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2000" u="none" cap="none" strike="noStrike">
                <a:solidFill>
                  <a:srgbClr val="FEFFFF"/>
                </a:solidFill>
                <a:latin typeface="Century Gothic"/>
                <a:ea typeface="Century Gothic"/>
                <a:cs typeface="Century Gothic"/>
                <a:sym typeface="Century Gothic"/>
              </a:defRPr>
            </a:lvl1pPr>
            <a:lvl2pPr indent="0" lvl="1" marL="0" marR="0" rtl="0" algn="r">
              <a:spcBef>
                <a:spcPts val="0"/>
              </a:spcBef>
              <a:buNone/>
              <a:defRPr b="0" i="0" sz="2000" u="none" cap="none" strike="noStrike">
                <a:solidFill>
                  <a:srgbClr val="FEFFFF"/>
                </a:solidFill>
                <a:latin typeface="Century Gothic"/>
                <a:ea typeface="Century Gothic"/>
                <a:cs typeface="Century Gothic"/>
                <a:sym typeface="Century Gothic"/>
              </a:defRPr>
            </a:lvl2pPr>
            <a:lvl3pPr indent="0" lvl="2" marL="0" marR="0" rtl="0" algn="r">
              <a:spcBef>
                <a:spcPts val="0"/>
              </a:spcBef>
              <a:buNone/>
              <a:defRPr b="0" i="0" sz="2000" u="none" cap="none" strike="noStrike">
                <a:solidFill>
                  <a:srgbClr val="FEFFFF"/>
                </a:solidFill>
                <a:latin typeface="Century Gothic"/>
                <a:ea typeface="Century Gothic"/>
                <a:cs typeface="Century Gothic"/>
                <a:sym typeface="Century Gothic"/>
              </a:defRPr>
            </a:lvl3pPr>
            <a:lvl4pPr indent="0" lvl="3" marL="0" marR="0" rtl="0" algn="r">
              <a:spcBef>
                <a:spcPts val="0"/>
              </a:spcBef>
              <a:buNone/>
              <a:defRPr b="0" i="0" sz="2000" u="none" cap="none" strike="noStrike">
                <a:solidFill>
                  <a:srgbClr val="FEFFFF"/>
                </a:solidFill>
                <a:latin typeface="Century Gothic"/>
                <a:ea typeface="Century Gothic"/>
                <a:cs typeface="Century Gothic"/>
                <a:sym typeface="Century Gothic"/>
              </a:defRPr>
            </a:lvl4pPr>
            <a:lvl5pPr indent="0" lvl="4" marL="0" marR="0" rtl="0" algn="r">
              <a:spcBef>
                <a:spcPts val="0"/>
              </a:spcBef>
              <a:buNone/>
              <a:defRPr b="0" i="0" sz="2000" u="none" cap="none" strike="noStrike">
                <a:solidFill>
                  <a:srgbClr val="FEFFFF"/>
                </a:solidFill>
                <a:latin typeface="Century Gothic"/>
                <a:ea typeface="Century Gothic"/>
                <a:cs typeface="Century Gothic"/>
                <a:sym typeface="Century Gothic"/>
              </a:defRPr>
            </a:lvl5pPr>
            <a:lvl6pPr indent="0" lvl="5" marL="0" marR="0" rtl="0" algn="r">
              <a:spcBef>
                <a:spcPts val="0"/>
              </a:spcBef>
              <a:buNone/>
              <a:defRPr b="0" i="0" sz="2000" u="none" cap="none" strike="noStrike">
                <a:solidFill>
                  <a:srgbClr val="FEFFFF"/>
                </a:solidFill>
                <a:latin typeface="Century Gothic"/>
                <a:ea typeface="Century Gothic"/>
                <a:cs typeface="Century Gothic"/>
                <a:sym typeface="Century Gothic"/>
              </a:defRPr>
            </a:lvl6pPr>
            <a:lvl7pPr indent="0" lvl="6" marL="0" marR="0" rtl="0" algn="r">
              <a:spcBef>
                <a:spcPts val="0"/>
              </a:spcBef>
              <a:buNone/>
              <a:defRPr b="0" i="0" sz="2000" u="none" cap="none" strike="noStrike">
                <a:solidFill>
                  <a:srgbClr val="FEFFFF"/>
                </a:solidFill>
                <a:latin typeface="Century Gothic"/>
                <a:ea typeface="Century Gothic"/>
                <a:cs typeface="Century Gothic"/>
                <a:sym typeface="Century Gothic"/>
              </a:defRPr>
            </a:lvl7pPr>
            <a:lvl8pPr indent="0" lvl="7" marL="0" marR="0" rtl="0" algn="r">
              <a:spcBef>
                <a:spcPts val="0"/>
              </a:spcBef>
              <a:buNone/>
              <a:defRPr b="0" i="0" sz="2000" u="none" cap="none" strike="noStrike">
                <a:solidFill>
                  <a:srgbClr val="FEFFFF"/>
                </a:solidFill>
                <a:latin typeface="Century Gothic"/>
                <a:ea typeface="Century Gothic"/>
                <a:cs typeface="Century Gothic"/>
                <a:sym typeface="Century Gothic"/>
              </a:defRPr>
            </a:lvl8pPr>
            <a:lvl9pPr indent="0" lvl="8" marL="0" marR="0" rtl="0" algn="r">
              <a:spcBef>
                <a:spcPts val="0"/>
              </a:spcBef>
              <a:buNone/>
              <a:defRPr b="0" i="0" sz="2000" u="none" cap="none" strike="noStrike">
                <a:solidFill>
                  <a:srgbClr val="FEFFF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1"/>
          <p:cNvSpPr txBox="1"/>
          <p:nvPr>
            <p:ph type="ctrTitle"/>
          </p:nvPr>
        </p:nvSpPr>
        <p:spPr>
          <a:xfrm>
            <a:off x="2589222" y="672550"/>
            <a:ext cx="6542700" cy="11262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rgbClr val="C00000"/>
              </a:buClr>
              <a:buSzPts val="5400"/>
              <a:buFont typeface="Century Gothic"/>
              <a:buNone/>
            </a:pPr>
            <a:r>
              <a:rPr lang="en-US">
                <a:solidFill>
                  <a:srgbClr val="C00000"/>
                </a:solidFill>
              </a:rPr>
              <a:t>Smart Farm</a:t>
            </a:r>
            <a:endParaRPr>
              <a:solidFill>
                <a:srgbClr val="C00000"/>
              </a:solidFill>
            </a:endParaRPr>
          </a:p>
        </p:txBody>
      </p:sp>
      <p:sp>
        <p:nvSpPr>
          <p:cNvPr id="165" name="Google Shape;165;p1"/>
          <p:cNvSpPr txBox="1"/>
          <p:nvPr>
            <p:ph idx="1" type="subTitle"/>
          </p:nvPr>
        </p:nvSpPr>
        <p:spPr>
          <a:xfrm>
            <a:off x="2769704" y="3935897"/>
            <a:ext cx="8734908" cy="19677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800"/>
              <a:buNone/>
            </a:pPr>
            <a:r>
              <a:rPr lang="en-US">
                <a:solidFill>
                  <a:schemeClr val="accent2"/>
                </a:solidFill>
              </a:rPr>
              <a:t>Presented by:     </a:t>
            </a:r>
            <a:r>
              <a:rPr lang="en-US">
                <a:solidFill>
                  <a:schemeClr val="dk1"/>
                </a:solidFill>
              </a:rPr>
              <a:t>Fadi Jaber</a:t>
            </a:r>
            <a:endParaRPr/>
          </a:p>
          <a:p>
            <a:pPr indent="0" lvl="0" marL="0" rtl="0" algn="l">
              <a:spcBef>
                <a:spcPts val="1000"/>
              </a:spcBef>
              <a:spcAft>
                <a:spcPts val="0"/>
              </a:spcAft>
              <a:buSzPts val="1800"/>
              <a:buNone/>
            </a:pPr>
            <a:r>
              <a:rPr lang="en-US">
                <a:solidFill>
                  <a:schemeClr val="dk1"/>
                </a:solidFill>
              </a:rPr>
              <a:t>				Mohammad Dwekat	</a:t>
            </a:r>
            <a:endParaRPr/>
          </a:p>
          <a:p>
            <a:pPr indent="0" lvl="0" marL="0" rtl="0" algn="l">
              <a:spcBef>
                <a:spcPts val="1000"/>
              </a:spcBef>
              <a:spcAft>
                <a:spcPts val="0"/>
              </a:spcAft>
              <a:buSzPts val="1800"/>
              <a:buNone/>
            </a:pPr>
            <a:r>
              <a:rPr lang="en-US">
                <a:solidFill>
                  <a:schemeClr val="accent2"/>
                </a:solidFill>
              </a:rPr>
              <a:t>Supervisor:          </a:t>
            </a:r>
            <a:r>
              <a:rPr lang="en-US">
                <a:solidFill>
                  <a:schemeClr val="dk1"/>
                </a:solidFill>
              </a:rPr>
              <a:t>Dr. Aladdin Masri</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
          <p:cNvSpPr txBox="1"/>
          <p:nvPr>
            <p:ph type="title"/>
          </p:nvPr>
        </p:nvSpPr>
        <p:spPr>
          <a:xfrm>
            <a:off x="2592925" y="624105"/>
            <a:ext cx="8911800" cy="621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Outline</a:t>
            </a:r>
            <a:endParaRPr/>
          </a:p>
        </p:txBody>
      </p:sp>
      <p:sp>
        <p:nvSpPr>
          <p:cNvPr id="171" name="Google Shape;171;p2"/>
          <p:cNvSpPr txBox="1"/>
          <p:nvPr>
            <p:ph idx="1" type="body"/>
          </p:nvPr>
        </p:nvSpPr>
        <p:spPr>
          <a:xfrm>
            <a:off x="2591137" y="1435275"/>
            <a:ext cx="8915400" cy="3777600"/>
          </a:xfrm>
          <a:prstGeom prst="rect">
            <a:avLst/>
          </a:prstGeom>
          <a:noFill/>
          <a:ln>
            <a:noFill/>
          </a:ln>
        </p:spPr>
        <p:txBody>
          <a:bodyPr anchorCtr="0" anchor="t" bIns="45700" lIns="91425" spcFirstLastPara="1" rIns="91425" wrap="square" tIns="45700">
            <a:normAutofit/>
          </a:bodyPr>
          <a:lstStyle/>
          <a:p>
            <a:pPr indent="-381000" lvl="0" marL="342900" rtl="0" algn="l">
              <a:spcBef>
                <a:spcPts val="0"/>
              </a:spcBef>
              <a:spcAft>
                <a:spcPts val="0"/>
              </a:spcAft>
              <a:buSzPts val="2400"/>
              <a:buChar char="🠶"/>
            </a:pPr>
            <a:r>
              <a:rPr lang="en-US" sz="2400"/>
              <a:t>Introduction.</a:t>
            </a:r>
            <a:endParaRPr sz="2400"/>
          </a:p>
          <a:p>
            <a:pPr indent="-381000" lvl="0" marL="342900" rtl="0" algn="l">
              <a:spcBef>
                <a:spcPts val="1000"/>
              </a:spcBef>
              <a:spcAft>
                <a:spcPts val="0"/>
              </a:spcAft>
              <a:buSzPts val="2400"/>
              <a:buChar char="🠶"/>
            </a:pPr>
            <a:r>
              <a:rPr lang="en-US" sz="2400"/>
              <a:t>Features.</a:t>
            </a:r>
            <a:endParaRPr sz="2400"/>
          </a:p>
          <a:p>
            <a:pPr indent="-381000" lvl="0" marL="342900" rtl="0" algn="l">
              <a:spcBef>
                <a:spcPts val="1000"/>
              </a:spcBef>
              <a:spcAft>
                <a:spcPts val="0"/>
              </a:spcAft>
              <a:buSzPts val="2400"/>
              <a:buChar char="🠶"/>
            </a:pPr>
            <a:r>
              <a:rPr lang="en-US" sz="2400"/>
              <a:t>Technologies.</a:t>
            </a:r>
            <a:endParaRPr sz="2400"/>
          </a:p>
          <a:p>
            <a:pPr indent="-381000" lvl="0" marL="342900" rtl="0" algn="l">
              <a:spcBef>
                <a:spcPts val="1000"/>
              </a:spcBef>
              <a:spcAft>
                <a:spcPts val="0"/>
              </a:spcAft>
              <a:buSzPts val="2400"/>
              <a:buChar char="🠶"/>
            </a:pPr>
            <a:r>
              <a:rPr lang="en-US" sz="2400"/>
              <a:t>Methods and Techniques.</a:t>
            </a:r>
            <a:endParaRPr sz="2400"/>
          </a:p>
          <a:p>
            <a:pPr indent="-381000" lvl="0" marL="342900" rtl="0" algn="l">
              <a:spcBef>
                <a:spcPts val="1000"/>
              </a:spcBef>
              <a:spcAft>
                <a:spcPts val="0"/>
              </a:spcAft>
              <a:buSzPts val="2400"/>
              <a:buChar char="🠶"/>
            </a:pPr>
            <a:r>
              <a:rPr lang="en-US" sz="2400"/>
              <a:t>Constrains.</a:t>
            </a:r>
            <a:endParaRPr sz="2400"/>
          </a:p>
          <a:p>
            <a:pPr indent="-381000" lvl="0" marL="342900" rtl="0" algn="l">
              <a:spcBef>
                <a:spcPts val="1000"/>
              </a:spcBef>
              <a:spcAft>
                <a:spcPts val="0"/>
              </a:spcAft>
              <a:buSzPts val="2400"/>
              <a:buChar char="🠶"/>
            </a:pPr>
            <a:r>
              <a:rPr lang="en-US" sz="2400"/>
              <a:t>Future work and Recommendation.</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3"/>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What is our Project?</a:t>
            </a:r>
            <a:endParaRPr/>
          </a:p>
        </p:txBody>
      </p:sp>
      <p:sp>
        <p:nvSpPr>
          <p:cNvPr id="177" name="Google Shape;177;p3"/>
          <p:cNvSpPr txBox="1"/>
          <p:nvPr>
            <p:ph idx="1" type="body"/>
          </p:nvPr>
        </p:nvSpPr>
        <p:spPr>
          <a:xfrm>
            <a:off x="2589200" y="2133600"/>
            <a:ext cx="9372000" cy="3777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US" sz="2400"/>
              <a:t>an automation system that can maintain the operation of the farm without the intervention of human workers, minimizing the losses in case of any unexpected accidents and reduce the running cost of the farms.</a:t>
            </a:r>
            <a:endParaRPr sz="2400"/>
          </a:p>
          <a:p>
            <a:pPr indent="0" lvl="0" marL="0" rtl="0" algn="l">
              <a:spcBef>
                <a:spcPts val="0"/>
              </a:spcBef>
              <a:spcAft>
                <a:spcPts val="0"/>
              </a:spcAft>
              <a:buSzPts val="1800"/>
              <a:buNone/>
            </a:pPr>
            <a:r>
              <a:t/>
            </a:r>
            <a:endParaRPr/>
          </a:p>
          <a:p>
            <a:pPr indent="0" lvl="0" marL="0" rtl="0" algn="l">
              <a:spcBef>
                <a:spcPts val="1000"/>
              </a:spcBef>
              <a:spcAft>
                <a:spcPts val="0"/>
              </a:spcAft>
              <a:buSzPts val="1800"/>
              <a:buNone/>
            </a:pPr>
            <a:r>
              <a:rPr lang="en-US"/>
              <a: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4"/>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Motivation</a:t>
            </a:r>
            <a:endParaRPr/>
          </a:p>
        </p:txBody>
      </p:sp>
      <p:sp>
        <p:nvSpPr>
          <p:cNvPr id="183" name="Google Shape;183;p4"/>
          <p:cNvSpPr txBox="1"/>
          <p:nvPr>
            <p:ph idx="1" type="body"/>
          </p:nvPr>
        </p:nvSpPr>
        <p:spPr>
          <a:xfrm>
            <a:off x="2589200" y="2133600"/>
            <a:ext cx="9210900" cy="3777600"/>
          </a:xfrm>
          <a:prstGeom prst="rect">
            <a:avLst/>
          </a:prstGeom>
          <a:noFill/>
          <a:ln>
            <a:noFill/>
          </a:ln>
        </p:spPr>
        <p:txBody>
          <a:bodyPr anchorCtr="0" anchor="t" bIns="45700" lIns="91425" spcFirstLastPara="1" rIns="91425" wrap="square" tIns="45700">
            <a:normAutofit/>
          </a:bodyPr>
          <a:lstStyle/>
          <a:p>
            <a:pPr indent="-381000" lvl="0" marL="457200" rtl="0" algn="l">
              <a:spcBef>
                <a:spcPts val="1000"/>
              </a:spcBef>
              <a:spcAft>
                <a:spcPts val="0"/>
              </a:spcAft>
              <a:buSzPts val="2400"/>
              <a:buChar char="🠶"/>
            </a:pPr>
            <a:r>
              <a:rPr lang="en-US" sz="2400"/>
              <a:t>Smart farms are required in these days because it can reduce risks and costs of planting. </a:t>
            </a:r>
            <a:endParaRPr sz="2400"/>
          </a:p>
          <a:p>
            <a:pPr indent="0" lvl="0" marL="457200" rtl="0" algn="l">
              <a:spcBef>
                <a:spcPts val="1000"/>
              </a:spcBef>
              <a:spcAft>
                <a:spcPts val="0"/>
              </a:spcAft>
              <a:buNone/>
            </a:pPr>
            <a:r>
              <a:t/>
            </a:r>
            <a:endParaRPr sz="2400"/>
          </a:p>
          <a:p>
            <a:pPr indent="-381000" lvl="0" marL="457200" rtl="0" algn="l">
              <a:spcBef>
                <a:spcPts val="1000"/>
              </a:spcBef>
              <a:spcAft>
                <a:spcPts val="0"/>
              </a:spcAft>
              <a:buSzPts val="2400"/>
              <a:buChar char="🠶"/>
            </a:pPr>
            <a:r>
              <a:rPr lang="en-US" sz="2400"/>
              <a:t>Provide a solutions for the problems by providing suitable conditions for plants using automation system and good monitoring system.</a:t>
            </a:r>
            <a:endParaRPr sz="2400"/>
          </a:p>
          <a:p>
            <a:pPr indent="-228600" lvl="0" marL="342900" rtl="0" algn="l">
              <a:spcBef>
                <a:spcPts val="1000"/>
              </a:spcBef>
              <a:spcAft>
                <a:spcPts val="0"/>
              </a:spcAft>
              <a:buSzPts val="1800"/>
              <a:buNone/>
            </a:pPr>
            <a:r>
              <a:t/>
            </a:r>
            <a:endParaRPr/>
          </a:p>
          <a:p>
            <a:pPr indent="-228600" lvl="0" marL="342900" rtl="0" algn="l">
              <a:spcBef>
                <a:spcPts val="1000"/>
              </a:spcBef>
              <a:spcAft>
                <a:spcPts val="0"/>
              </a:spcAft>
              <a:buSzPts val="1800"/>
              <a:buNone/>
            </a:pPr>
            <a:r>
              <a:t/>
            </a:r>
            <a:endParaRPr/>
          </a:p>
          <a:p>
            <a:pPr indent="-228600" lvl="0" marL="342900" rtl="0" algn="l">
              <a:spcBef>
                <a:spcPts val="1000"/>
              </a:spcBef>
              <a:spcAft>
                <a:spcPts val="0"/>
              </a:spcAft>
              <a:buSzPts val="18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6"/>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Used Technologies</a:t>
            </a:r>
            <a:endParaRPr/>
          </a:p>
        </p:txBody>
      </p:sp>
      <p:pic>
        <p:nvPicPr>
          <p:cNvPr id="189" name="Google Shape;189;p6"/>
          <p:cNvPicPr preferRelativeResize="0"/>
          <p:nvPr/>
        </p:nvPicPr>
        <p:blipFill>
          <a:blip r:embed="rId3">
            <a:alphaModFix/>
          </a:blip>
          <a:stretch>
            <a:fillRect/>
          </a:stretch>
        </p:blipFill>
        <p:spPr>
          <a:xfrm>
            <a:off x="2325199" y="1564600"/>
            <a:ext cx="2620425" cy="2911575"/>
          </a:xfrm>
          <a:prstGeom prst="rect">
            <a:avLst/>
          </a:prstGeom>
          <a:noFill/>
          <a:ln>
            <a:noFill/>
          </a:ln>
        </p:spPr>
      </p:pic>
      <p:pic>
        <p:nvPicPr>
          <p:cNvPr id="190" name="Google Shape;190;p6"/>
          <p:cNvPicPr preferRelativeResize="0"/>
          <p:nvPr/>
        </p:nvPicPr>
        <p:blipFill>
          <a:blip r:embed="rId4">
            <a:alphaModFix/>
          </a:blip>
          <a:stretch>
            <a:fillRect/>
          </a:stretch>
        </p:blipFill>
        <p:spPr>
          <a:xfrm>
            <a:off x="6089751" y="1769925"/>
            <a:ext cx="4135649" cy="2814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5"/>
          <p:cNvSpPr txBox="1"/>
          <p:nvPr>
            <p:ph type="title"/>
          </p:nvPr>
        </p:nvSpPr>
        <p:spPr>
          <a:xfrm>
            <a:off x="2592925" y="624104"/>
            <a:ext cx="8911800" cy="7827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Features</a:t>
            </a:r>
            <a:endParaRPr/>
          </a:p>
        </p:txBody>
      </p:sp>
      <p:sp>
        <p:nvSpPr>
          <p:cNvPr id="196" name="Google Shape;196;p5"/>
          <p:cNvSpPr txBox="1"/>
          <p:nvPr>
            <p:ph idx="1" type="body"/>
          </p:nvPr>
        </p:nvSpPr>
        <p:spPr>
          <a:xfrm>
            <a:off x="2591137" y="1540188"/>
            <a:ext cx="8915400" cy="3777600"/>
          </a:xfrm>
          <a:prstGeom prst="rect">
            <a:avLst/>
          </a:prstGeom>
          <a:noFill/>
          <a:ln>
            <a:noFill/>
          </a:ln>
        </p:spPr>
        <p:txBody>
          <a:bodyPr anchorCtr="0" anchor="t" bIns="45700" lIns="91425" spcFirstLastPara="1" rIns="91425" wrap="square" tIns="45700">
            <a:normAutofit/>
          </a:bodyPr>
          <a:lstStyle/>
          <a:p>
            <a:pPr indent="-381000" lvl="0" marL="457200" rtl="0" algn="l">
              <a:spcBef>
                <a:spcPts val="1000"/>
              </a:spcBef>
              <a:spcAft>
                <a:spcPts val="0"/>
              </a:spcAft>
              <a:buSzPts val="2400"/>
              <a:buChar char="🠶"/>
            </a:pPr>
            <a:r>
              <a:rPr lang="en-US" sz="2400"/>
              <a:t>Managing the water consumption of the farm.</a:t>
            </a:r>
            <a:endParaRPr sz="2400"/>
          </a:p>
          <a:p>
            <a:pPr indent="-381000" lvl="0" marL="457200" rtl="0" algn="l">
              <a:spcBef>
                <a:spcPts val="0"/>
              </a:spcBef>
              <a:spcAft>
                <a:spcPts val="0"/>
              </a:spcAft>
              <a:buSzPts val="2400"/>
              <a:buChar char="🠶"/>
            </a:pPr>
            <a:r>
              <a:rPr lang="en-US" sz="2400"/>
              <a:t>Provide a complete monitoring over the system.</a:t>
            </a:r>
            <a:endParaRPr sz="2400"/>
          </a:p>
          <a:p>
            <a:pPr indent="-381000" lvl="0" marL="457200" rtl="0" algn="l">
              <a:spcBef>
                <a:spcPts val="0"/>
              </a:spcBef>
              <a:spcAft>
                <a:spcPts val="0"/>
              </a:spcAft>
              <a:buSzPts val="2400"/>
              <a:buChar char="🠶"/>
            </a:pPr>
            <a:r>
              <a:rPr lang="en-US" sz="2400"/>
              <a:t>Provide an easy to control and modify system to ensure the optimum conditions.</a:t>
            </a:r>
            <a:endParaRPr sz="2400"/>
          </a:p>
          <a:p>
            <a:pPr indent="-381000" lvl="0" marL="457200" rtl="0" algn="l">
              <a:spcBef>
                <a:spcPts val="0"/>
              </a:spcBef>
              <a:spcAft>
                <a:spcPts val="0"/>
              </a:spcAft>
              <a:buSzPts val="2400"/>
              <a:buChar char="🠶"/>
            </a:pPr>
            <a:r>
              <a:rPr lang="en-US" sz="2400"/>
              <a:t>Equip the system with emergency procedures.</a:t>
            </a:r>
            <a:endParaRPr sz="2400"/>
          </a:p>
          <a:p>
            <a:pPr indent="-381000" lvl="0" marL="457200" rtl="0" algn="l">
              <a:spcBef>
                <a:spcPts val="0"/>
              </a:spcBef>
              <a:spcAft>
                <a:spcPts val="0"/>
              </a:spcAft>
              <a:buSzPts val="2400"/>
              <a:buChar char="🠶"/>
            </a:pPr>
            <a:r>
              <a:rPr lang="en-US" sz="2400"/>
              <a:t>Using Solar Energy to power up our system.</a:t>
            </a:r>
            <a:endParaRPr sz="2400"/>
          </a:p>
          <a:p>
            <a:pPr indent="-381000" lvl="0" marL="457200" rtl="0" algn="l">
              <a:spcBef>
                <a:spcPts val="0"/>
              </a:spcBef>
              <a:spcAft>
                <a:spcPts val="0"/>
              </a:spcAft>
              <a:buSzPts val="2400"/>
              <a:buChar char="🠶"/>
            </a:pPr>
            <a:r>
              <a:rPr lang="en-US" sz="2400"/>
              <a:t>The ability to control more than one green house at the same time.</a:t>
            </a:r>
            <a:endParaRPr sz="2400"/>
          </a:p>
          <a:p>
            <a:pPr indent="-228600" lvl="0" marL="342900" rtl="0" algn="l">
              <a:spcBef>
                <a:spcPts val="1000"/>
              </a:spcBef>
              <a:spcAft>
                <a:spcPts val="0"/>
              </a:spcAft>
              <a:buSzPts val="1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g6ce4432559_0_6"/>
          <p:cNvSpPr txBox="1"/>
          <p:nvPr>
            <p:ph type="title"/>
          </p:nvPr>
        </p:nvSpPr>
        <p:spPr>
          <a:xfrm>
            <a:off x="2592925" y="624110"/>
            <a:ext cx="8911800" cy="1281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Demo</a:t>
            </a:r>
            <a:endParaRPr/>
          </a:p>
          <a:p>
            <a:pPr indent="0" lvl="0" marL="0" rtl="0" algn="l">
              <a:spcBef>
                <a:spcPts val="0"/>
              </a:spcBef>
              <a:spcAft>
                <a:spcPts val="0"/>
              </a:spcAft>
              <a:buNone/>
            </a:pPr>
            <a:r>
              <a:t/>
            </a:r>
            <a:endParaRPr/>
          </a:p>
        </p:txBody>
      </p:sp>
      <p:sp>
        <p:nvSpPr>
          <p:cNvPr id="202" name="Google Shape;202;g6ce4432559_0_6"/>
          <p:cNvSpPr txBox="1"/>
          <p:nvPr>
            <p:ph idx="1" type="body"/>
          </p:nvPr>
        </p:nvSpPr>
        <p:spPr>
          <a:xfrm>
            <a:off x="2589212" y="2133600"/>
            <a:ext cx="8915400" cy="37776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203" name="Google Shape;203;g6ce4432559_0_6"/>
          <p:cNvPicPr preferRelativeResize="0"/>
          <p:nvPr/>
        </p:nvPicPr>
        <p:blipFill>
          <a:blip r:embed="rId3">
            <a:alphaModFix/>
          </a:blip>
          <a:stretch>
            <a:fillRect/>
          </a:stretch>
        </p:blipFill>
        <p:spPr>
          <a:xfrm>
            <a:off x="3014677" y="1376375"/>
            <a:ext cx="7313400" cy="4105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8"/>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Constraints</a:t>
            </a:r>
            <a:endParaRPr/>
          </a:p>
        </p:txBody>
      </p:sp>
      <p:sp>
        <p:nvSpPr>
          <p:cNvPr id="209" name="Google Shape;209;p8"/>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p>
            <a:pPr indent="-381000" lvl="0" marL="342900" rtl="0" algn="l">
              <a:spcBef>
                <a:spcPts val="0"/>
              </a:spcBef>
              <a:spcAft>
                <a:spcPts val="0"/>
              </a:spcAft>
              <a:buSzPts val="2400"/>
              <a:buChar char="🠶"/>
            </a:pPr>
            <a:r>
              <a:rPr lang="en-US" sz="2400"/>
              <a:t>Lack of time.</a:t>
            </a:r>
            <a:endParaRPr sz="2400"/>
          </a:p>
          <a:p>
            <a:pPr indent="-381000" lvl="0" marL="342900" rtl="0" algn="l">
              <a:spcBef>
                <a:spcPts val="1000"/>
              </a:spcBef>
              <a:spcAft>
                <a:spcPts val="0"/>
              </a:spcAft>
              <a:buSzPts val="2400"/>
              <a:buChar char="🠶"/>
            </a:pPr>
            <a:r>
              <a:rPr lang="en-US" sz="2400"/>
              <a:t>Learning a lot of new things.</a:t>
            </a:r>
            <a:endParaRPr sz="2400"/>
          </a:p>
          <a:p>
            <a:pPr indent="-381000" lvl="0" marL="342900" rtl="0" algn="l">
              <a:spcBef>
                <a:spcPts val="1000"/>
              </a:spcBef>
              <a:spcAft>
                <a:spcPts val="0"/>
              </a:spcAft>
              <a:buSzPts val="2400"/>
              <a:buChar char="🠶"/>
            </a:pPr>
            <a:r>
              <a:rPr lang="en-US" sz="2400"/>
              <a:t>Lack of money.</a:t>
            </a:r>
            <a:endParaRPr sz="2400"/>
          </a:p>
          <a:p>
            <a:pPr indent="-381000" lvl="0" marL="342900" rtl="0" algn="l">
              <a:spcBef>
                <a:spcPts val="1000"/>
              </a:spcBef>
              <a:spcAft>
                <a:spcPts val="0"/>
              </a:spcAft>
              <a:buSzPts val="2400"/>
              <a:buChar char="🠶"/>
            </a:pPr>
            <a:r>
              <a:rPr lang="en-US" sz="2400"/>
              <a:t>The greed of sellers.</a:t>
            </a:r>
            <a:endParaRPr sz="2400"/>
          </a:p>
          <a:p>
            <a:pPr indent="0" lvl="0" marL="342900" rtl="0" algn="l">
              <a:spcBef>
                <a:spcPts val="10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9"/>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Century Gothic"/>
              <a:buNone/>
            </a:pPr>
            <a:r>
              <a:rPr lang="en-US">
                <a:solidFill>
                  <a:schemeClr val="accent1"/>
                </a:solidFill>
              </a:rPr>
              <a:t>Future Work</a:t>
            </a:r>
            <a:endParaRPr/>
          </a:p>
        </p:txBody>
      </p:sp>
      <p:sp>
        <p:nvSpPr>
          <p:cNvPr id="215" name="Google Shape;215;p9"/>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800"/>
              <a:buChar char="🠶"/>
            </a:pPr>
            <a:r>
              <a:rPr lang="en-US"/>
              <a:t>Expanding the mointoning system and adding more features to it.</a:t>
            </a:r>
            <a:endParaRPr/>
          </a:p>
          <a:p>
            <a:pPr indent="-342900" lvl="0" marL="342900" rtl="0" algn="l">
              <a:spcBef>
                <a:spcPts val="1000"/>
              </a:spcBef>
              <a:spcAft>
                <a:spcPts val="0"/>
              </a:spcAft>
              <a:buSzPts val="1800"/>
              <a:buChar char="🠶"/>
            </a:pPr>
            <a:r>
              <a:rPr lang="en-US"/>
              <a:t>Create mobile application for the farm.</a:t>
            </a:r>
            <a:endParaRPr/>
          </a:p>
          <a:p>
            <a:pPr indent="0" lvl="0" marL="342900" rtl="0" algn="l">
              <a:spcBef>
                <a:spcPts val="10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isp">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2019-05-18T20:30:09Z</dcterms:created>
  <dc:creator>Mohammad Dwekat</dc:creator>
</cp:coreProperties>
</file>