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wma" ContentType="audio/x-ms-wma"/>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2" r:id="rId4"/>
    <p:sldId id="264" r:id="rId5"/>
    <p:sldId id="317" r:id="rId6"/>
    <p:sldId id="257" r:id="rId7"/>
    <p:sldId id="284" r:id="rId8"/>
    <p:sldId id="315" r:id="rId9"/>
    <p:sldId id="316" r:id="rId10"/>
    <p:sldId id="285" r:id="rId11"/>
    <p:sldId id="289" r:id="rId12"/>
    <p:sldId id="286" r:id="rId13"/>
    <p:sldId id="287" r:id="rId14"/>
    <p:sldId id="265" r:id="rId15"/>
    <p:sldId id="260" r:id="rId16"/>
    <p:sldId id="288" r:id="rId17"/>
    <p:sldId id="263" r:id="rId18"/>
    <p:sldId id="299" r:id="rId19"/>
    <p:sldId id="300" r:id="rId20"/>
    <p:sldId id="301" r:id="rId21"/>
    <p:sldId id="302" r:id="rId22"/>
    <p:sldId id="303" r:id="rId23"/>
    <p:sldId id="311" r:id="rId24"/>
    <p:sldId id="305" r:id="rId25"/>
    <p:sldId id="306" r:id="rId26"/>
    <p:sldId id="307" r:id="rId27"/>
    <p:sldId id="308" r:id="rId28"/>
    <p:sldId id="309" r:id="rId29"/>
    <p:sldId id="310" r:id="rId30"/>
    <p:sldId id="314" r:id="rId31"/>
    <p:sldId id="312" r:id="rId32"/>
    <p:sldId id="261" r:id="rId33"/>
    <p:sldId id="267" r:id="rId34"/>
    <p:sldId id="281" r:id="rId35"/>
    <p:sldId id="278" r:id="rId36"/>
    <p:sldId id="270" r:id="rId37"/>
    <p:sldId id="276" r:id="rId38"/>
    <p:sldId id="277" r:id="rId39"/>
    <p:sldId id="298" r:id="rId40"/>
    <p:sldId id="279" r:id="rId41"/>
    <p:sldId id="271" r:id="rId42"/>
    <p:sldId id="273" r:id="rId43"/>
    <p:sldId id="282" r:id="rId44"/>
  </p:sldIdLst>
  <p:sldSz cx="9144000" cy="5143500" type="screen16x9"/>
  <p:notesSz cx="6858000" cy="9144000"/>
  <p:custDataLst>
    <p:tags r:id="rId45"/>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547" y="8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997891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204298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1338214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703674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784466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858706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1291973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3593795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3721328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2428183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C3FCDB0-F503-47F8-9F54-E1C9EFB6B37B}" type="datetimeFigureOut">
              <a:rPr lang="zh-CN" altLang="en-US" smtClean="0"/>
              <a:t>2022/6/8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1425434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C3FCDB0-F503-47F8-9F54-E1C9EFB6B37B}" type="datetimeFigureOut">
              <a:rPr lang="zh-CN" altLang="en-US" smtClean="0"/>
              <a:t>2022/6/8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3F9B3A8-E0B9-43B3-BEF5-43336FBA3202}" type="slidenum">
              <a:rPr lang="zh-CN" altLang="en-US" smtClean="0"/>
              <a:t>‹#›</a:t>
            </a:fld>
            <a:endParaRPr lang="zh-CN" altLang="en-US"/>
          </a:p>
        </p:txBody>
      </p:sp>
    </p:spTree>
    <p:extLst>
      <p:ext uri="{BB962C8B-B14F-4D97-AF65-F5344CB8AC3E}">
        <p14:creationId xmlns:p14="http://schemas.microsoft.com/office/powerpoint/2010/main" val="1897734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wma"/><Relationship Id="rId7" Type="http://schemas.openxmlformats.org/officeDocument/2006/relationships/image" Target="../media/image3.png"/><Relationship Id="rId2" Type="http://schemas.microsoft.com/office/2007/relationships/media" Target="../media/media1.wma"/><Relationship Id="rId1" Type="http://schemas.openxmlformats.org/officeDocument/2006/relationships/tags" Target="../tags/tag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fif"/><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f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media1.wma"/><Relationship Id="rId7" Type="http://schemas.openxmlformats.org/officeDocument/2006/relationships/image" Target="../media/image2.png"/><Relationship Id="rId2" Type="http://schemas.microsoft.com/office/2007/relationships/media" Target="../media/media1.wma"/><Relationship Id="rId1" Type="http://schemas.openxmlformats.org/officeDocument/2006/relationships/tags" Target="../tags/tag3.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7090" y="623015"/>
            <a:ext cx="2789820" cy="1924926"/>
          </a:xfrm>
          <a:prstGeom prst="rect">
            <a:avLst/>
          </a:prstGeom>
        </p:spPr>
      </p:pic>
      <p:sp>
        <p:nvSpPr>
          <p:cNvPr id="8" name="PA_矩形 17"/>
          <p:cNvSpPr/>
          <p:nvPr>
            <p:custDataLst>
              <p:tags r:id="rId1"/>
            </p:custDataLst>
          </p:nvPr>
        </p:nvSpPr>
        <p:spPr>
          <a:xfrm>
            <a:off x="734283" y="2482919"/>
            <a:ext cx="7916078" cy="923330"/>
          </a:xfrm>
          <a:prstGeom prst="rect">
            <a:avLst/>
          </a:prstGeom>
        </p:spPr>
        <p:txBody>
          <a:bodyPr wrap="none">
            <a:spAutoFit/>
          </a:bodyPr>
          <a:lstStyle/>
          <a:p>
            <a:pPr algn="ctr">
              <a:spcBef>
                <a:spcPct val="0"/>
              </a:spcBef>
            </a:pPr>
            <a:r>
              <a:rPr lang="en-US" altLang="zh-CN" sz="5400" b="1" dirty="0">
                <a:solidFill>
                  <a:schemeClr val="bg1"/>
                </a:solidFill>
                <a:ea typeface="微软雅黑" panose="020B0503020204020204" pitchFamily="34" charset="-122"/>
              </a:rPr>
              <a:t>The Palestinian Race Track</a:t>
            </a:r>
            <a:endParaRPr lang="zh-CN" altLang="en-US" sz="5400" b="1" dirty="0">
              <a:solidFill>
                <a:schemeClr val="bg1"/>
              </a:solidFill>
              <a:ea typeface="微软雅黑" panose="020B0503020204020204" pitchFamily="34" charset="-122"/>
            </a:endParaRPr>
          </a:p>
        </p:txBody>
      </p:sp>
      <p:cxnSp>
        <p:nvCxnSpPr>
          <p:cNvPr id="10" name="直接连接符 9"/>
          <p:cNvCxnSpPr/>
          <p:nvPr/>
        </p:nvCxnSpPr>
        <p:spPr>
          <a:xfrm>
            <a:off x="0" y="3553640"/>
            <a:ext cx="4692316" cy="180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01743" y="4137801"/>
            <a:ext cx="4692316" cy="180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9887" y="4119753"/>
            <a:ext cx="4471856" cy="180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85198" y="3542238"/>
            <a:ext cx="0" cy="257175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6021718" y="3500493"/>
            <a:ext cx="2992422" cy="646331"/>
          </a:xfrm>
          <a:prstGeom prst="rect">
            <a:avLst/>
          </a:prstGeom>
          <a:noFill/>
        </p:spPr>
        <p:txBody>
          <a:bodyPr wrap="none" rtlCol="0">
            <a:spAutoFit/>
          </a:bodyPr>
          <a:lstStyle/>
          <a:p>
            <a:r>
              <a:rPr lang="en-US" altLang="zh-CN" sz="1200" b="1" spc="225" dirty="0">
                <a:solidFill>
                  <a:schemeClr val="bg1"/>
                </a:solidFill>
                <a:ea typeface="微软雅黑" panose="020B0503020204020204" pitchFamily="34" charset="-122"/>
              </a:rPr>
              <a:t>Respondent: Oday Derbas</a:t>
            </a:r>
            <a:br>
              <a:rPr lang="en-US" altLang="zh-CN" sz="1200" b="1" spc="225" dirty="0">
                <a:solidFill>
                  <a:schemeClr val="bg1"/>
                </a:solidFill>
                <a:ea typeface="微软雅黑" panose="020B0503020204020204" pitchFamily="34" charset="-122"/>
              </a:rPr>
            </a:br>
            <a:r>
              <a:rPr lang="en-US" altLang="zh-CN" sz="1200" b="1" spc="225" dirty="0">
                <a:solidFill>
                  <a:schemeClr val="bg1"/>
                </a:solidFill>
                <a:ea typeface="微软雅黑" panose="020B0503020204020204" pitchFamily="34" charset="-122"/>
              </a:rPr>
              <a:t>	       Ibrahim Khalid</a:t>
            </a:r>
          </a:p>
          <a:p>
            <a:r>
              <a:rPr lang="en-US" altLang="zh-CN" sz="1200" b="1" spc="225" dirty="0">
                <a:solidFill>
                  <a:schemeClr val="bg1"/>
                </a:solidFill>
                <a:ea typeface="微软雅黑" panose="020B0503020204020204" pitchFamily="34" charset="-122"/>
              </a:rPr>
              <a:t>Instructor: Dr. Khalid Al-Sahili</a:t>
            </a:r>
            <a:endParaRPr lang="zh-CN" altLang="en-US" sz="1200" b="1" spc="225" dirty="0">
              <a:solidFill>
                <a:schemeClr val="bg1"/>
              </a:solidFill>
              <a:ea typeface="微软雅黑" panose="020B0503020204020204" pitchFamily="34" charset="-122"/>
            </a:endParaRPr>
          </a:p>
        </p:txBody>
      </p:sp>
      <p:pic>
        <p:nvPicPr>
          <p:cNvPr id="15" name="纯音乐 - Luv Letter.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9525000" y="-609600"/>
            <a:ext cx="609600" cy="609600"/>
          </a:xfrm>
          <a:prstGeom prst="rect">
            <a:avLst/>
          </a:prstGeom>
        </p:spPr>
      </p:pic>
    </p:spTree>
    <p:extLst>
      <p:ext uri="{BB962C8B-B14F-4D97-AF65-F5344CB8AC3E}">
        <p14:creationId xmlns:p14="http://schemas.microsoft.com/office/powerpoint/2010/main" val="2233726405"/>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500"/>
                            </p:stCondLst>
                            <p:childTnLst>
                              <p:par>
                                <p:cTn id="20" presetID="17" presetClass="entr" presetSubtype="8" fill="hold" nodeType="after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ppt_x</p:attrName>
                                        </p:attrNameLst>
                                      </p:cBhvr>
                                      <p:tavLst>
                                        <p:tav tm="0">
                                          <p:val>
                                            <p:strVal val="#ppt_x-#ppt_w/2"/>
                                          </p:val>
                                        </p:tav>
                                        <p:tav tm="100000">
                                          <p:val>
                                            <p:strVal val="#ppt_x"/>
                                          </p:val>
                                        </p:tav>
                                      </p:tavLst>
                                    </p:anim>
                                    <p:anim calcmode="lin" valueType="num">
                                      <p:cBhvr>
                                        <p:cTn id="23" dur="500" fill="hold"/>
                                        <p:tgtEl>
                                          <p:spTgt spid="10"/>
                                        </p:tgtEl>
                                        <p:attrNameLst>
                                          <p:attrName>ppt_y</p:attrName>
                                        </p:attrNameLst>
                                      </p:cBhvr>
                                      <p:tavLst>
                                        <p:tav tm="0">
                                          <p:val>
                                            <p:strVal val="#ppt_y"/>
                                          </p:val>
                                        </p:tav>
                                        <p:tav tm="100000">
                                          <p:val>
                                            <p:strVal val="#ppt_y"/>
                                          </p:val>
                                        </p:tav>
                                      </p:tavLst>
                                    </p:anim>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strVal val="#ppt_h"/>
                                          </p:val>
                                        </p:tav>
                                        <p:tav tm="100000">
                                          <p:val>
                                            <p:strVal val="#ppt_h"/>
                                          </p:val>
                                        </p:tav>
                                      </p:tavLst>
                                    </p:anim>
                                  </p:childTnLst>
                                </p:cTn>
                              </p:par>
                            </p:childTnLst>
                          </p:cTn>
                        </p:par>
                        <p:par>
                          <p:cTn id="26" fill="hold">
                            <p:stCondLst>
                              <p:cond delay="1500"/>
                            </p:stCondLst>
                            <p:childTnLst>
                              <p:par>
                                <p:cTn id="27" presetID="17"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ppt_x</p:attrName>
                                        </p:attrNameLst>
                                      </p:cBhvr>
                                      <p:tavLst>
                                        <p:tav tm="0">
                                          <p:val>
                                            <p:strVal val="#ppt_x-#ppt_w/2"/>
                                          </p:val>
                                        </p:tav>
                                        <p:tav tm="100000">
                                          <p:val>
                                            <p:strVal val="#ppt_x"/>
                                          </p:val>
                                        </p:tav>
                                      </p:tavLst>
                                    </p:anim>
                                    <p:anim calcmode="lin" valueType="num">
                                      <p:cBhvr>
                                        <p:cTn id="30" dur="500" fill="hold"/>
                                        <p:tgtEl>
                                          <p:spTgt spid="12"/>
                                        </p:tgtEl>
                                        <p:attrNameLst>
                                          <p:attrName>ppt_y</p:attrName>
                                        </p:attrNameLst>
                                      </p:cBhvr>
                                      <p:tavLst>
                                        <p:tav tm="0">
                                          <p:val>
                                            <p:strVal val="#ppt_y"/>
                                          </p:val>
                                        </p:tav>
                                        <p:tav tm="100000">
                                          <p:val>
                                            <p:strVal val="#ppt_y"/>
                                          </p:val>
                                        </p:tav>
                                      </p:tavLst>
                                    </p:anim>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strVal val="#ppt_h"/>
                                          </p:val>
                                        </p:tav>
                                        <p:tav tm="100000">
                                          <p:val>
                                            <p:strVal val="#ppt_h"/>
                                          </p:val>
                                        </p:tav>
                                      </p:tavLst>
                                    </p:anim>
                                  </p:childTnLst>
                                </p:cTn>
                              </p:par>
                              <p:par>
                                <p:cTn id="33" presetID="17" presetClass="entr" presetSubtype="2"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ppt_w/2"/>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strVal val="#ppt_h"/>
                                          </p:val>
                                        </p:tav>
                                        <p:tav tm="100000">
                                          <p:val>
                                            <p:strVal val="#ppt_h"/>
                                          </p:val>
                                        </p:tav>
                                      </p:tavLst>
                                    </p:anim>
                                  </p:childTnLst>
                                </p:cTn>
                              </p:par>
                              <p:par>
                                <p:cTn id="39" presetID="17" presetClass="entr" presetSubtype="4"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ppt_h/2"/>
                                          </p:val>
                                        </p:tav>
                                        <p:tav tm="100000">
                                          <p:val>
                                            <p:strVal val="#ppt_y"/>
                                          </p:val>
                                        </p:tav>
                                      </p:tavLst>
                                    </p:anim>
                                    <p:anim calcmode="lin" valueType="num">
                                      <p:cBhvr>
                                        <p:cTn id="43" dur="500" fill="hold"/>
                                        <p:tgtEl>
                                          <p:spTgt spid="13"/>
                                        </p:tgtEl>
                                        <p:attrNameLst>
                                          <p:attrName>ppt_w</p:attrName>
                                        </p:attrNameLst>
                                      </p:cBhvr>
                                      <p:tavLst>
                                        <p:tav tm="0">
                                          <p:val>
                                            <p:strVal val="#ppt_w"/>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childTnLst>
                                </p:cTn>
                              </p:par>
                            </p:childTnLst>
                          </p:cTn>
                        </p:par>
                        <p:par>
                          <p:cTn id="45" fill="hold">
                            <p:stCondLst>
                              <p:cond delay="2000"/>
                            </p:stCondLst>
                            <p:childTnLst>
                              <p:par>
                                <p:cTn id="46" presetID="20" presetClass="entr" presetSubtype="0" fill="hold" grpId="0" nodeType="afterEffect">
                                  <p:stCondLst>
                                    <p:cond delay="250"/>
                                  </p:stCondLst>
                                  <p:childTnLst>
                                    <p:set>
                                      <p:cBhvr>
                                        <p:cTn id="47" dur="1" fill="hold">
                                          <p:stCondLst>
                                            <p:cond delay="0"/>
                                          </p:stCondLst>
                                        </p:cTn>
                                        <p:tgtEl>
                                          <p:spTgt spid="14"/>
                                        </p:tgtEl>
                                        <p:attrNameLst>
                                          <p:attrName>style.visibility</p:attrName>
                                        </p:attrNameLst>
                                      </p:cBhvr>
                                      <p:to>
                                        <p:strVal val="visible"/>
                                      </p:to>
                                    </p:set>
                                    <p:animEffect transition="in" filter="wedge">
                                      <p:cBhvr>
                                        <p:cTn id="48" dur="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9" repeatCount="indefinite" fill="remove" display="0">
                  <p:stCondLst>
                    <p:cond delay="indefinite"/>
                  </p:stCondLst>
                  <p:endCondLst>
                    <p:cond evt="onStopAudio" delay="0">
                      <p:tgtEl>
                        <p:sldTgt/>
                      </p:tgtEl>
                    </p:cond>
                  </p:endCondLst>
                </p:cTn>
                <p:tgtEl>
                  <p:spTgt spid="15"/>
                </p:tgtEl>
              </p:cMediaNode>
            </p:audio>
          </p:childTnLst>
        </p:cTn>
      </p:par>
    </p:tnLst>
    <p:bldLst>
      <p:bldP spid="8"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240617" y="158717"/>
            <a:ext cx="2364878"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Investigation</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16" name="Picture 15">
            <a:extLst>
              <a:ext uri="{FF2B5EF4-FFF2-40B4-BE49-F238E27FC236}">
                <a16:creationId xmlns:a16="http://schemas.microsoft.com/office/drawing/2014/main" id="{01CF4DF0-0BFE-02D7-9BD5-6A30E82B5B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17973"/>
            <a:ext cx="2718054" cy="2718054"/>
          </a:xfrm>
          <a:prstGeom prst="rect">
            <a:avLst/>
          </a:prstGeom>
        </p:spPr>
      </p:pic>
      <p:sp>
        <p:nvSpPr>
          <p:cNvPr id="19" name="文本框 18">
            <a:extLst>
              <a:ext uri="{FF2B5EF4-FFF2-40B4-BE49-F238E27FC236}">
                <a16:creationId xmlns:a16="http://schemas.microsoft.com/office/drawing/2014/main" id="{D4530CD8-7BED-6024-FF2E-8B84496B41A9}"/>
              </a:ext>
            </a:extLst>
          </p:cNvPr>
          <p:cNvSpPr txBox="1"/>
          <p:nvPr/>
        </p:nvSpPr>
        <p:spPr>
          <a:xfrm>
            <a:off x="2946502" y="785435"/>
            <a:ext cx="5753100" cy="646331"/>
          </a:xfrm>
          <a:prstGeom prst="rect">
            <a:avLst/>
          </a:prstGeom>
          <a:noFill/>
        </p:spPr>
        <p:txBody>
          <a:bodyPr wrap="square" rtlCol="0">
            <a:spAutoFit/>
          </a:bodyPr>
          <a:lstStyle/>
          <a:p>
            <a:pPr algn="ctr"/>
            <a:r>
              <a:rPr lang="en-US" altLang="zh-CN" sz="1200" kern="2000" dirty="0">
                <a:solidFill>
                  <a:schemeClr val="bg2">
                    <a:lumMod val="50000"/>
                  </a:schemeClr>
                </a:solidFill>
                <a:latin typeface="微软雅黑" panose="020B0503020204020204" pitchFamily="34" charset="-122"/>
                <a:ea typeface="微软雅黑" panose="020B0503020204020204" pitchFamily="34" charset="-122"/>
              </a:rPr>
              <a:t>Visiting the PMSMF to get some advices, reaching the needed type of tracks. Which were related to the car type and specifications. There were few types of cars to chose one type, the tuning cars is much required in the sport field.</a:t>
            </a:r>
          </a:p>
        </p:txBody>
      </p:sp>
      <p:pic>
        <p:nvPicPr>
          <p:cNvPr id="20" name="Picture 19">
            <a:extLst>
              <a:ext uri="{FF2B5EF4-FFF2-40B4-BE49-F238E27FC236}">
                <a16:creationId xmlns:a16="http://schemas.microsoft.com/office/drawing/2014/main" id="{CBD9548E-983F-A5CC-5D52-E6028BA351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3874" y="2147342"/>
            <a:ext cx="4070125" cy="3052594"/>
          </a:xfrm>
          <a:prstGeom prst="rect">
            <a:avLst/>
          </a:prstGeom>
        </p:spPr>
      </p:pic>
      <p:sp>
        <p:nvSpPr>
          <p:cNvPr id="22" name="文本框 18">
            <a:extLst>
              <a:ext uri="{FF2B5EF4-FFF2-40B4-BE49-F238E27FC236}">
                <a16:creationId xmlns:a16="http://schemas.microsoft.com/office/drawing/2014/main" id="{3FF472F6-FFA8-9524-58E6-A39AD98FE037}"/>
              </a:ext>
            </a:extLst>
          </p:cNvPr>
          <p:cNvSpPr txBox="1"/>
          <p:nvPr/>
        </p:nvSpPr>
        <p:spPr>
          <a:xfrm>
            <a:off x="211297" y="3711735"/>
            <a:ext cx="4582579" cy="646331"/>
          </a:xfrm>
          <a:prstGeom prst="rect">
            <a:avLst/>
          </a:prstGeom>
          <a:noFill/>
        </p:spPr>
        <p:txBody>
          <a:bodyPr wrap="square" rtlCol="0">
            <a:spAutoFit/>
          </a:bodyPr>
          <a:lstStyle/>
          <a:p>
            <a:pPr algn="ctr"/>
            <a:r>
              <a:rPr lang="en-US" altLang="zh-CN" sz="1200" kern="2000" dirty="0">
                <a:solidFill>
                  <a:schemeClr val="bg2">
                    <a:lumMod val="50000"/>
                  </a:schemeClr>
                </a:solidFill>
                <a:latin typeface="微软雅黑" panose="020B0503020204020204" pitchFamily="34" charset="-122"/>
                <a:ea typeface="微软雅黑" panose="020B0503020204020204" pitchFamily="34" charset="-122"/>
              </a:rPr>
              <a:t>The choice type of cars for the race track, The tuned cars, as it be build by the owner or even stock cars. Reason of that is the market value of it, also no sport cars available.</a:t>
            </a:r>
          </a:p>
        </p:txBody>
      </p:sp>
    </p:spTree>
    <p:extLst>
      <p:ext uri="{BB962C8B-B14F-4D97-AF65-F5344CB8AC3E}">
        <p14:creationId xmlns:p14="http://schemas.microsoft.com/office/powerpoint/2010/main" val="242711212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grpId="0" nodeType="afterEffect">
                                  <p:stCondLst>
                                    <p:cond delay="25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2500"/>
                            </p:stCondLst>
                            <p:childTnLst>
                              <p:par>
                                <p:cTn id="19" presetID="10" presetClass="entr" presetSubtype="0" fill="hold" grpId="0" nodeType="afterEffect">
                                  <p:stCondLst>
                                    <p:cond delay="25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842608" y="177331"/>
            <a:ext cx="1160895"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Codes</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16" name="Picture 15">
            <a:extLst>
              <a:ext uri="{FF2B5EF4-FFF2-40B4-BE49-F238E27FC236}">
                <a16:creationId xmlns:a16="http://schemas.microsoft.com/office/drawing/2014/main" id="{01CF4DF0-0BFE-02D7-9BD5-6A30E82B5BA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17973"/>
            <a:ext cx="2718054" cy="2718054"/>
          </a:xfrm>
          <a:prstGeom prst="rect">
            <a:avLst/>
          </a:prstGeom>
        </p:spPr>
      </p:pic>
      <p:sp>
        <p:nvSpPr>
          <p:cNvPr id="19" name="文本框 18">
            <a:extLst>
              <a:ext uri="{FF2B5EF4-FFF2-40B4-BE49-F238E27FC236}">
                <a16:creationId xmlns:a16="http://schemas.microsoft.com/office/drawing/2014/main" id="{D4530CD8-7BED-6024-FF2E-8B84496B41A9}"/>
              </a:ext>
            </a:extLst>
          </p:cNvPr>
          <p:cNvSpPr txBox="1"/>
          <p:nvPr/>
        </p:nvSpPr>
        <p:spPr>
          <a:xfrm>
            <a:off x="0" y="3805537"/>
            <a:ext cx="4971194" cy="646331"/>
          </a:xfrm>
          <a:prstGeom prst="rect">
            <a:avLst/>
          </a:prstGeom>
          <a:noFill/>
        </p:spPr>
        <p:txBody>
          <a:bodyPr wrap="square" rtlCol="0">
            <a:spAutoFit/>
          </a:bodyPr>
          <a:lstStyle/>
          <a:p>
            <a:pPr algn="ctr"/>
            <a:r>
              <a:rPr lang="en-US" altLang="zh-CN" sz="1200" kern="2000" dirty="0">
                <a:solidFill>
                  <a:schemeClr val="bg2">
                    <a:lumMod val="50000"/>
                  </a:schemeClr>
                </a:solidFill>
                <a:latin typeface="微软雅黑" panose="020B0503020204020204" pitchFamily="34" charset="-122"/>
                <a:ea typeface="微软雅黑" panose="020B0503020204020204" pitchFamily="34" charset="-122"/>
              </a:rPr>
              <a:t>From much point of view, the FIA take the cars safety and readiness very seriously. To achieve a best performance.</a:t>
            </a:r>
          </a:p>
          <a:p>
            <a:pPr algn="ctr"/>
            <a:r>
              <a:rPr lang="en-US" altLang="zh-CN" sz="1200" kern="2000" dirty="0">
                <a:solidFill>
                  <a:schemeClr val="bg2">
                    <a:lumMod val="50000"/>
                  </a:schemeClr>
                </a:solidFill>
                <a:latin typeface="微软雅黑" panose="020B0503020204020204" pitchFamily="34" charset="-122"/>
                <a:ea typeface="微软雅黑" panose="020B0503020204020204" pitchFamily="34" charset="-122"/>
              </a:rPr>
              <a:t>So the FIA were the second reference for the designing.</a:t>
            </a:r>
          </a:p>
        </p:txBody>
      </p:sp>
      <p:pic>
        <p:nvPicPr>
          <p:cNvPr id="20" name="Picture 19">
            <a:extLst>
              <a:ext uri="{FF2B5EF4-FFF2-40B4-BE49-F238E27FC236}">
                <a16:creationId xmlns:a16="http://schemas.microsoft.com/office/drawing/2014/main" id="{CBD9548E-983F-A5CC-5D52-E6028BA351B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73874" y="2454319"/>
            <a:ext cx="4070125" cy="2438640"/>
          </a:xfrm>
          <a:prstGeom prst="rect">
            <a:avLst/>
          </a:prstGeom>
        </p:spPr>
      </p:pic>
      <p:sp>
        <p:nvSpPr>
          <p:cNvPr id="18" name="文本框 18">
            <a:extLst>
              <a:ext uri="{FF2B5EF4-FFF2-40B4-BE49-F238E27FC236}">
                <a16:creationId xmlns:a16="http://schemas.microsoft.com/office/drawing/2014/main" id="{9451AC0C-85C5-01CB-891D-4F562A8D7A5B}"/>
              </a:ext>
            </a:extLst>
          </p:cNvPr>
          <p:cNvSpPr txBox="1"/>
          <p:nvPr/>
        </p:nvSpPr>
        <p:spPr>
          <a:xfrm>
            <a:off x="3098902" y="937835"/>
            <a:ext cx="5753100" cy="461665"/>
          </a:xfrm>
          <a:prstGeom prst="rect">
            <a:avLst/>
          </a:prstGeom>
          <a:noFill/>
        </p:spPr>
        <p:txBody>
          <a:bodyPr wrap="square" rtlCol="0">
            <a:spAutoFit/>
          </a:bodyPr>
          <a:lstStyle/>
          <a:p>
            <a:pPr algn="ctr"/>
            <a:r>
              <a:rPr lang="en-US" altLang="zh-CN" sz="1200" kern="2000" dirty="0">
                <a:solidFill>
                  <a:schemeClr val="bg2">
                    <a:lumMod val="50000"/>
                  </a:schemeClr>
                </a:solidFill>
                <a:latin typeface="微软雅黑" panose="020B0503020204020204" pitchFamily="34" charset="-122"/>
                <a:ea typeface="微软雅黑" panose="020B0503020204020204" pitchFamily="34" charset="-122"/>
              </a:rPr>
              <a:t>AASHTO is like a bedrock of the race track, as it specialize at the entrance, exit, bus lane, parking </a:t>
            </a:r>
            <a:r>
              <a:rPr lang="en-US" altLang="zh-CN" sz="1200" kern="2000">
                <a:solidFill>
                  <a:schemeClr val="bg2">
                    <a:lumMod val="50000"/>
                  </a:schemeClr>
                </a:solidFill>
                <a:latin typeface="微软雅黑" panose="020B0503020204020204" pitchFamily="34" charset="-122"/>
                <a:ea typeface="微软雅黑" panose="020B0503020204020204" pitchFamily="34" charset="-122"/>
              </a:rPr>
              <a:t>and </a:t>
            </a:r>
            <a:endParaRPr lang="en-US" altLang="zh-CN" sz="1200" kern="20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7175037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grpId="0" nodeType="afterEffect">
                                  <p:stCondLst>
                                    <p:cond delay="25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2500"/>
                            </p:stCondLst>
                            <p:childTnLst>
                              <p:par>
                                <p:cTn id="19" presetID="10" presetClass="entr" presetSubtype="0" fill="hold" grpId="0" nodeType="afterEffect">
                                  <p:stCondLst>
                                    <p:cond delay="25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464161" y="199593"/>
            <a:ext cx="2050561"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Land Chose</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sp>
        <p:nvSpPr>
          <p:cNvPr id="34" name="文本框 18">
            <a:extLst>
              <a:ext uri="{FF2B5EF4-FFF2-40B4-BE49-F238E27FC236}">
                <a16:creationId xmlns:a16="http://schemas.microsoft.com/office/drawing/2014/main" id="{BA2E9DBB-8611-E2CB-4A7B-219AF7F84428}"/>
              </a:ext>
            </a:extLst>
          </p:cNvPr>
          <p:cNvSpPr txBox="1"/>
          <p:nvPr/>
        </p:nvSpPr>
        <p:spPr>
          <a:xfrm>
            <a:off x="3795943" y="1190762"/>
            <a:ext cx="4757868" cy="830997"/>
          </a:xfrm>
          <a:prstGeom prst="rect">
            <a:avLst/>
          </a:prstGeom>
          <a:noFill/>
        </p:spPr>
        <p:txBody>
          <a:bodyPr wrap="square" rtlCol="0">
            <a:spAutoFit/>
          </a:bodyPr>
          <a:lstStyle/>
          <a:p>
            <a:pPr algn="ctr"/>
            <a:r>
              <a:rPr lang="en-US" altLang="zh-CN" sz="1200" kern="2000" dirty="0">
                <a:solidFill>
                  <a:schemeClr val="bg2">
                    <a:lumMod val="50000"/>
                  </a:schemeClr>
                </a:solidFill>
                <a:latin typeface="微软雅黑" panose="020B0503020204020204" pitchFamily="34" charset="-122"/>
                <a:ea typeface="微软雅黑" panose="020B0503020204020204" pitchFamily="34" charset="-122"/>
              </a:rPr>
              <a:t>As we talk about Racing, a large land is needed, far from the urban area, good soil, low Agricultural value and the high accessibility. For this reason a compare between two land were done, first in Jericho and second in Jenin.</a:t>
            </a:r>
          </a:p>
        </p:txBody>
      </p:sp>
      <p:pic>
        <p:nvPicPr>
          <p:cNvPr id="1026" name="Picture 2">
            <a:extLst>
              <a:ext uri="{FF2B5EF4-FFF2-40B4-BE49-F238E27FC236}">
                <a16:creationId xmlns:a16="http://schemas.microsoft.com/office/drawing/2014/main" id="{6E297B73-76D9-BE82-E504-FDF55F61DF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80" y="1190762"/>
            <a:ext cx="3570040" cy="39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9838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grpId="0" nodeType="afterEffect">
                                  <p:stCondLst>
                                    <p:cond delay="25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464161" y="199593"/>
            <a:ext cx="2050561"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Land Chose</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sp>
        <p:nvSpPr>
          <p:cNvPr id="34" name="文本框 18">
            <a:extLst>
              <a:ext uri="{FF2B5EF4-FFF2-40B4-BE49-F238E27FC236}">
                <a16:creationId xmlns:a16="http://schemas.microsoft.com/office/drawing/2014/main" id="{BA2E9DBB-8611-E2CB-4A7B-219AF7F84428}"/>
              </a:ext>
            </a:extLst>
          </p:cNvPr>
          <p:cNvSpPr txBox="1"/>
          <p:nvPr/>
        </p:nvSpPr>
        <p:spPr>
          <a:xfrm>
            <a:off x="3795943" y="1190762"/>
            <a:ext cx="4757868" cy="830997"/>
          </a:xfrm>
          <a:prstGeom prst="rect">
            <a:avLst/>
          </a:prstGeom>
          <a:noFill/>
        </p:spPr>
        <p:txBody>
          <a:bodyPr wrap="square" rtlCol="0">
            <a:spAutoFit/>
          </a:bodyPr>
          <a:lstStyle/>
          <a:p>
            <a:pPr algn="ctr"/>
            <a:r>
              <a:rPr lang="en-US" altLang="zh-CN" sz="1200" kern="2000" dirty="0">
                <a:solidFill>
                  <a:schemeClr val="bg2">
                    <a:lumMod val="50000"/>
                  </a:schemeClr>
                </a:solidFill>
                <a:latin typeface="微软雅黑" panose="020B0503020204020204" pitchFamily="34" charset="-122"/>
                <a:ea typeface="微软雅黑" panose="020B0503020204020204" pitchFamily="34" charset="-122"/>
              </a:rPr>
              <a:t>The chosen land were in Jericho, for more than one point. First the type of soil and nature of land, secund the low Agriculture value of it, third the type area, forth the temperature and wither conditions.</a:t>
            </a:r>
          </a:p>
        </p:txBody>
      </p:sp>
      <p:pic>
        <p:nvPicPr>
          <p:cNvPr id="2050" name="Picture 2">
            <a:extLst>
              <a:ext uri="{FF2B5EF4-FFF2-40B4-BE49-F238E27FC236}">
                <a16:creationId xmlns:a16="http://schemas.microsoft.com/office/drawing/2014/main" id="{62078650-D22E-4A1F-E826-0A71708785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8702"/>
            <a:ext cx="3592020" cy="397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750252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grpId="0" nodeType="afterEffect">
                                  <p:stCondLst>
                                    <p:cond delay="25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620592" y="177331"/>
            <a:ext cx="1604927" cy="369332"/>
          </a:xfrm>
          <a:prstGeom prst="rect">
            <a:avLst/>
          </a:prstGeom>
          <a:noFill/>
        </p:spPr>
        <p:txBody>
          <a:bodyPr wrap="non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Planning</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074" name="Picture 2">
            <a:extLst>
              <a:ext uri="{FF2B5EF4-FFF2-40B4-BE49-F238E27FC236}">
                <a16:creationId xmlns:a16="http://schemas.microsoft.com/office/drawing/2014/main" id="{8C869DDE-D707-18E9-F4AD-A742612C90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395" y="676275"/>
            <a:ext cx="5476875" cy="379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5616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68264" y="794340"/>
            <a:ext cx="5407471" cy="3554820"/>
            <a:chOff x="3125165" y="868100"/>
            <a:chExt cx="7209961" cy="4739759"/>
          </a:xfrm>
        </p:grpSpPr>
        <p:sp>
          <p:nvSpPr>
            <p:cNvPr id="5" name="文本框 4"/>
            <p:cNvSpPr txBox="1"/>
            <p:nvPr/>
          </p:nvSpPr>
          <p:spPr>
            <a:xfrm>
              <a:off x="3125165" y="868100"/>
              <a:ext cx="3007661" cy="4739759"/>
            </a:xfrm>
            <a:prstGeom prst="rect">
              <a:avLst/>
            </a:prstGeom>
            <a:noFill/>
          </p:spPr>
          <p:txBody>
            <a:bodyPr wrap="none" rtlCol="0">
              <a:spAutoFit/>
            </a:bodyPr>
            <a:lstStyle/>
            <a:p>
              <a:r>
                <a:rPr lang="en-US" altLang="zh-CN" sz="22500" dirty="0">
                  <a:solidFill>
                    <a:srgbClr val="2F5597"/>
                  </a:solidFill>
                  <a:latin typeface="Kozuka Mincho Pro H" panose="02020A00000000000000" pitchFamily="18" charset="-128"/>
                  <a:ea typeface="Kozuka Mincho Pro H" panose="02020A00000000000000" pitchFamily="18" charset="-128"/>
                </a:rPr>
                <a:t>3</a:t>
              </a:r>
              <a:endParaRPr lang="zh-CN" altLang="en-US" sz="22500" dirty="0">
                <a:solidFill>
                  <a:srgbClr val="2F5597"/>
                </a:solidFill>
                <a:latin typeface="Kozuka Mincho Pro H" panose="02020A00000000000000" pitchFamily="18" charset="-128"/>
                <a:ea typeface="Kozuka Mincho Pro H" panose="02020A00000000000000" pitchFamily="18" charset="-128"/>
              </a:endParaRPr>
            </a:p>
          </p:txBody>
        </p:sp>
        <p:grpSp>
          <p:nvGrpSpPr>
            <p:cNvPr id="6" name="组合 5"/>
            <p:cNvGrpSpPr/>
            <p:nvPr/>
          </p:nvGrpSpPr>
          <p:grpSpPr>
            <a:xfrm>
              <a:off x="5157317" y="2000950"/>
              <a:ext cx="5177809" cy="2200150"/>
              <a:chOff x="5157317" y="2000950"/>
              <a:chExt cx="5177809" cy="2200150"/>
            </a:xfrm>
          </p:grpSpPr>
          <p:sp>
            <p:nvSpPr>
              <p:cNvPr id="8" name="矩形 7"/>
              <p:cNvSpPr/>
              <p:nvPr/>
            </p:nvSpPr>
            <p:spPr>
              <a:xfrm>
                <a:off x="5282910" y="2111391"/>
                <a:ext cx="4926624" cy="1979271"/>
              </a:xfrm>
              <a:prstGeom prst="rect">
                <a:avLst/>
              </a:prstGeom>
              <a:solidFill>
                <a:srgbClr val="F5F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微软雅黑" panose="020B0503020204020204" pitchFamily="34" charset="-122"/>
                  <a:ea typeface="微软雅黑" panose="020B0503020204020204" pitchFamily="34" charset="-122"/>
                </a:endParaRPr>
              </a:p>
            </p:txBody>
          </p:sp>
          <p:sp>
            <p:nvSpPr>
              <p:cNvPr id="9" name="矩形 8"/>
              <p:cNvSpPr/>
              <p:nvPr/>
            </p:nvSpPr>
            <p:spPr>
              <a:xfrm>
                <a:off x="5157317" y="2000950"/>
                <a:ext cx="5177809" cy="2200150"/>
              </a:xfrm>
              <a:prstGeom prst="rect">
                <a:avLst/>
              </a:prstGeom>
              <a:noFill/>
              <a:ln>
                <a:solidFill>
                  <a:srgbClr val="F8F5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7" name="文本框 6"/>
            <p:cNvSpPr txBox="1"/>
            <p:nvPr/>
          </p:nvSpPr>
          <p:spPr>
            <a:xfrm>
              <a:off x="4764842" y="2670141"/>
              <a:ext cx="4942849" cy="861774"/>
            </a:xfrm>
            <a:prstGeom prst="rect">
              <a:avLst/>
            </a:prstGeom>
            <a:noFill/>
          </p:spPr>
          <p:txBody>
            <a:bodyPr wrap="square" rtlCol="0">
              <a:spAutoFit/>
            </a:bodyPr>
            <a:lstStyle/>
            <a:p>
              <a:pPr algn="ctr"/>
              <a:r>
                <a:rPr lang="en-US" altLang="zh-CN" sz="3600" spc="1500" dirty="0">
                  <a:solidFill>
                    <a:srgbClr val="2F5597"/>
                  </a:solidFill>
                  <a:ea typeface="微软雅黑" panose="020B0503020204020204" pitchFamily="34" charset="-122"/>
                </a:rPr>
                <a:t>Design</a:t>
              </a:r>
              <a:endParaRPr lang="zh-CN" altLang="en-US" sz="3600" spc="1500" dirty="0">
                <a:solidFill>
                  <a:srgbClr val="2F5597"/>
                </a:solidFill>
                <a:ea typeface="微软雅黑" panose="020B0503020204020204" pitchFamily="34" charset="-122"/>
              </a:endParaRPr>
            </a:p>
          </p:txBody>
        </p:sp>
      </p:grpSp>
    </p:spTree>
    <p:extLst>
      <p:ext uri="{BB962C8B-B14F-4D97-AF65-F5344CB8AC3E}">
        <p14:creationId xmlns:p14="http://schemas.microsoft.com/office/powerpoint/2010/main" val="15340178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776725" y="243860"/>
            <a:ext cx="1297150"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Design</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5547" y="934051"/>
            <a:ext cx="1450970" cy="271459"/>
            <a:chOff x="796763" y="1397003"/>
            <a:chExt cx="1934626" cy="361945"/>
          </a:xfrm>
        </p:grpSpPr>
        <p:sp>
          <p:nvSpPr>
            <p:cNvPr id="19" name="圆角矩形 18"/>
            <p:cNvSpPr/>
            <p:nvPr/>
          </p:nvSpPr>
          <p:spPr>
            <a:xfrm>
              <a:off x="1939890" y="1631953"/>
              <a:ext cx="791499" cy="69554"/>
            </a:xfrm>
            <a:prstGeom prst="roundRect">
              <a:avLst/>
            </a:prstGeom>
            <a:solidFill>
              <a:srgbClr val="2F559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圆角矩形 19"/>
            <p:cNvSpPr/>
            <p:nvPr/>
          </p:nvSpPr>
          <p:spPr>
            <a:xfrm>
              <a:off x="796763" y="1495724"/>
              <a:ext cx="791499" cy="69554"/>
            </a:xfrm>
            <a:prstGeom prst="roundRect">
              <a:avLst/>
            </a:prstGeom>
            <a:solidFill>
              <a:srgbClr val="2F559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圆角矩形 20"/>
            <p:cNvSpPr/>
            <p:nvPr/>
          </p:nvSpPr>
          <p:spPr>
            <a:xfrm>
              <a:off x="1103376" y="1397003"/>
              <a:ext cx="1296000" cy="361945"/>
            </a:xfrm>
            <a:prstGeom prst="roundRect">
              <a:avLst/>
            </a:prstGeom>
            <a:solidFill>
              <a:srgbClr val="2F5597"/>
            </a:solidFill>
            <a:ln w="6350">
              <a:no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latin typeface="微软雅黑" panose="020B0503020204020204" pitchFamily="34" charset="-122"/>
                  <a:ea typeface="微软雅黑" panose="020B0503020204020204" pitchFamily="34" charset="-122"/>
                </a:rPr>
                <a:t>Design Stage</a:t>
              </a:r>
              <a:endParaRPr lang="zh-CN" altLang="en-US" sz="1050" dirty="0">
                <a:latin typeface="微软雅黑" panose="020B0503020204020204" pitchFamily="34" charset="-122"/>
                <a:ea typeface="微软雅黑" panose="020B0503020204020204" pitchFamily="34" charset="-122"/>
              </a:endParaRPr>
            </a:p>
          </p:txBody>
        </p:sp>
      </p:grpSp>
      <p:sp>
        <p:nvSpPr>
          <p:cNvPr id="30" name="文本框 29"/>
          <p:cNvSpPr txBox="1"/>
          <p:nvPr/>
        </p:nvSpPr>
        <p:spPr>
          <a:xfrm>
            <a:off x="807340" y="1611911"/>
            <a:ext cx="3975768" cy="253916"/>
          </a:xfrm>
          <a:prstGeom prst="rect">
            <a:avLst/>
          </a:prstGeom>
          <a:noFill/>
        </p:spPr>
        <p:txBody>
          <a:bodyPr wrap="none" rtlCol="0">
            <a:spAutoFit/>
          </a:bodyPr>
          <a:lstStyle/>
          <a:p>
            <a:r>
              <a:rPr lang="en-US" altLang="zh-CN" sz="1050" dirty="0">
                <a:solidFill>
                  <a:schemeClr val="bg2">
                    <a:lumMod val="50000"/>
                  </a:schemeClr>
                </a:solidFill>
                <a:latin typeface="微软雅黑" panose="020B0503020204020204" pitchFamily="34" charset="-122"/>
                <a:ea typeface="微软雅黑" panose="020B0503020204020204" pitchFamily="34" charset="-122"/>
              </a:rPr>
              <a:t>First, find the a good shape, that achieve the comfort level. </a:t>
            </a:r>
          </a:p>
        </p:txBody>
      </p:sp>
      <p:sp>
        <p:nvSpPr>
          <p:cNvPr id="37" name="文本框 29">
            <a:extLst>
              <a:ext uri="{FF2B5EF4-FFF2-40B4-BE49-F238E27FC236}">
                <a16:creationId xmlns:a16="http://schemas.microsoft.com/office/drawing/2014/main" id="{25D18EBD-9C84-29FF-88E7-417447925DD2}"/>
              </a:ext>
            </a:extLst>
          </p:cNvPr>
          <p:cNvSpPr txBox="1"/>
          <p:nvPr/>
        </p:nvSpPr>
        <p:spPr>
          <a:xfrm>
            <a:off x="807340" y="2071478"/>
            <a:ext cx="4877112" cy="415498"/>
          </a:xfrm>
          <a:prstGeom prst="rect">
            <a:avLst/>
          </a:prstGeom>
          <a:noFill/>
        </p:spPr>
        <p:txBody>
          <a:bodyPr wrap="square" rtlCol="0">
            <a:spAutoFit/>
          </a:bodyPr>
          <a:lstStyle/>
          <a:p>
            <a:r>
              <a:rPr lang="en-US" altLang="zh-CN" sz="1050" dirty="0">
                <a:solidFill>
                  <a:schemeClr val="bg2">
                    <a:lumMod val="50000"/>
                  </a:schemeClr>
                </a:solidFill>
                <a:latin typeface="微软雅黑" panose="020B0503020204020204" pitchFamily="34" charset="-122"/>
                <a:ea typeface="微软雅黑" panose="020B0503020204020204" pitchFamily="34" charset="-122"/>
              </a:rPr>
              <a:t>Second, use the AASHTO and FIA codes to make a balance, between safety and comfortable at high speeds. </a:t>
            </a:r>
          </a:p>
        </p:txBody>
      </p:sp>
      <p:sp>
        <p:nvSpPr>
          <p:cNvPr id="38" name="文本框 29">
            <a:extLst>
              <a:ext uri="{FF2B5EF4-FFF2-40B4-BE49-F238E27FC236}">
                <a16:creationId xmlns:a16="http://schemas.microsoft.com/office/drawing/2014/main" id="{771D2DDA-B8A7-9BC7-A84F-3714332A1960}"/>
              </a:ext>
            </a:extLst>
          </p:cNvPr>
          <p:cNvSpPr txBox="1"/>
          <p:nvPr/>
        </p:nvSpPr>
        <p:spPr>
          <a:xfrm>
            <a:off x="807340" y="2609713"/>
            <a:ext cx="4506362" cy="253916"/>
          </a:xfrm>
          <a:prstGeom prst="rect">
            <a:avLst/>
          </a:prstGeom>
          <a:noFill/>
        </p:spPr>
        <p:txBody>
          <a:bodyPr wrap="none" rtlCol="0">
            <a:spAutoFit/>
          </a:bodyPr>
          <a:lstStyle/>
          <a:p>
            <a:r>
              <a:rPr lang="en-US" altLang="zh-CN" sz="1050" dirty="0">
                <a:solidFill>
                  <a:schemeClr val="bg2">
                    <a:lumMod val="50000"/>
                  </a:schemeClr>
                </a:solidFill>
                <a:latin typeface="微软雅黑" panose="020B0503020204020204" pitchFamily="34" charset="-122"/>
                <a:ea typeface="微软雅黑" panose="020B0503020204020204" pitchFamily="34" charset="-122"/>
              </a:rPr>
              <a:t>Third, make a 3D output, to get a realistic lock to the project as all. </a:t>
            </a:r>
          </a:p>
        </p:txBody>
      </p:sp>
      <p:sp>
        <p:nvSpPr>
          <p:cNvPr id="39" name="文本框 29">
            <a:extLst>
              <a:ext uri="{FF2B5EF4-FFF2-40B4-BE49-F238E27FC236}">
                <a16:creationId xmlns:a16="http://schemas.microsoft.com/office/drawing/2014/main" id="{2962E47D-91AD-E489-D0D1-ABCED8D48144}"/>
              </a:ext>
            </a:extLst>
          </p:cNvPr>
          <p:cNvSpPr txBox="1"/>
          <p:nvPr/>
        </p:nvSpPr>
        <p:spPr>
          <a:xfrm>
            <a:off x="809924" y="3069280"/>
            <a:ext cx="4044697" cy="253916"/>
          </a:xfrm>
          <a:prstGeom prst="rect">
            <a:avLst/>
          </a:prstGeom>
          <a:noFill/>
        </p:spPr>
        <p:txBody>
          <a:bodyPr wrap="none" rtlCol="0">
            <a:spAutoFit/>
          </a:bodyPr>
          <a:lstStyle/>
          <a:p>
            <a:r>
              <a:rPr lang="en-US" altLang="zh-CN" sz="1050" dirty="0">
                <a:solidFill>
                  <a:schemeClr val="bg2">
                    <a:lumMod val="50000"/>
                  </a:schemeClr>
                </a:solidFill>
                <a:latin typeface="微软雅黑" panose="020B0503020204020204" pitchFamily="34" charset="-122"/>
                <a:ea typeface="微软雅黑" panose="020B0503020204020204" pitchFamily="34" charset="-122"/>
              </a:rPr>
              <a:t>Fourth, make a simulation by using the Asseto Corsa game. </a:t>
            </a:r>
          </a:p>
        </p:txBody>
      </p:sp>
      <p:pic>
        <p:nvPicPr>
          <p:cNvPr id="3" name="Picture 2">
            <a:extLst>
              <a:ext uri="{FF2B5EF4-FFF2-40B4-BE49-F238E27FC236}">
                <a16:creationId xmlns:a16="http://schemas.microsoft.com/office/drawing/2014/main" id="{2E35A7D4-F0EB-C55B-0055-CEEE2FA65B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3053" y="1822553"/>
            <a:ext cx="3320948" cy="3320948"/>
          </a:xfrm>
          <a:prstGeom prst="rect">
            <a:avLst/>
          </a:prstGeom>
        </p:spPr>
      </p:pic>
    </p:spTree>
    <p:extLst>
      <p:ext uri="{BB962C8B-B14F-4D97-AF65-F5344CB8AC3E}">
        <p14:creationId xmlns:p14="http://schemas.microsoft.com/office/powerpoint/2010/main" val="291349034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2" presetClass="entr" presetSubtype="4" fill="hold" nodeType="afterEffect">
                                  <p:stCondLst>
                                    <p:cond delay="2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p:tgtEl>
                                          <p:spTgt spid="18"/>
                                        </p:tgtEl>
                                        <p:attrNameLst>
                                          <p:attrName>ppt_y</p:attrName>
                                        </p:attrNameLst>
                                      </p:cBhvr>
                                      <p:tavLst>
                                        <p:tav tm="0">
                                          <p:val>
                                            <p:strVal val="#ppt_y+#ppt_h*1.125000"/>
                                          </p:val>
                                        </p:tav>
                                        <p:tav tm="100000">
                                          <p:val>
                                            <p:strVal val="#ppt_y"/>
                                          </p:val>
                                        </p:tav>
                                      </p:tavLst>
                                    </p:anim>
                                    <p:animEffect transition="in" filter="wipe(up)">
                                      <p:cBhvr>
                                        <p:cTn id="18" dur="500"/>
                                        <p:tgtEl>
                                          <p:spTgt spid="18"/>
                                        </p:tgtEl>
                                      </p:cBhvr>
                                    </p:animEffect>
                                  </p:childTnLst>
                                </p:cTn>
                              </p:par>
                            </p:childTnLst>
                          </p:cTn>
                        </p:par>
                        <p:par>
                          <p:cTn id="19" fill="hold">
                            <p:stCondLst>
                              <p:cond delay="2500"/>
                            </p:stCondLst>
                            <p:childTnLst>
                              <p:par>
                                <p:cTn id="20" presetID="10" presetClass="entr" presetSubtype="0" fill="hold" grpId="0" nodeType="afterEffect">
                                  <p:stCondLst>
                                    <p:cond delay="2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par>
                          <p:cTn id="23" fill="hold">
                            <p:stCondLst>
                              <p:cond delay="3250"/>
                            </p:stCondLst>
                            <p:childTnLst>
                              <p:par>
                                <p:cTn id="24" presetID="10" presetClass="entr" presetSubtype="0" fill="hold" grpId="0" nodeType="afterEffect">
                                  <p:stCondLst>
                                    <p:cond delay="25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par>
                          <p:cTn id="27" fill="hold">
                            <p:stCondLst>
                              <p:cond delay="4000"/>
                            </p:stCondLst>
                            <p:childTnLst>
                              <p:par>
                                <p:cTn id="28" presetID="10" presetClass="entr" presetSubtype="0" fill="hold" grpId="0" nodeType="afterEffect">
                                  <p:stCondLst>
                                    <p:cond delay="25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par>
                          <p:cTn id="31" fill="hold">
                            <p:stCondLst>
                              <p:cond delay="4750"/>
                            </p:stCondLst>
                            <p:childTnLst>
                              <p:par>
                                <p:cTn id="32" presetID="10" presetClass="entr" presetSubtype="0" fill="hold" grpId="0" nodeType="afterEffect">
                                  <p:stCondLst>
                                    <p:cond delay="25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0" grpId="0"/>
      <p:bldP spid="37"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776725" y="243860"/>
            <a:ext cx="184731" cy="369332"/>
          </a:xfrm>
          <a:prstGeom prst="rect">
            <a:avLst/>
          </a:prstGeom>
          <a:noFill/>
        </p:spPr>
        <p:txBody>
          <a:bodyPr wrap="none" rtlCol="0">
            <a:spAutoFit/>
          </a:bodyPr>
          <a:lstStyle/>
          <a:p>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sp>
        <p:nvSpPr>
          <p:cNvPr id="37" name="文本框 14">
            <a:extLst>
              <a:ext uri="{FF2B5EF4-FFF2-40B4-BE49-F238E27FC236}">
                <a16:creationId xmlns:a16="http://schemas.microsoft.com/office/drawing/2014/main" id="{90403B90-4187-7970-A201-512ECCFECB3D}"/>
              </a:ext>
            </a:extLst>
          </p:cNvPr>
          <p:cNvSpPr txBox="1"/>
          <p:nvPr/>
        </p:nvSpPr>
        <p:spPr>
          <a:xfrm>
            <a:off x="3776725" y="243860"/>
            <a:ext cx="1401730"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Layout </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صورة 2">
            <a:extLst>
              <a:ext uri="{FF2B5EF4-FFF2-40B4-BE49-F238E27FC236}">
                <a16:creationId xmlns:a16="http://schemas.microsoft.com/office/drawing/2014/main" id="{DF549532-E0E7-4BC4-6CE2-B08439AB42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3662" y="613191"/>
            <a:ext cx="7551419" cy="4366771"/>
          </a:xfrm>
          <a:prstGeom prst="rect">
            <a:avLst/>
          </a:prstGeom>
        </p:spPr>
      </p:pic>
    </p:spTree>
    <p:extLst>
      <p:ext uri="{BB962C8B-B14F-4D97-AF65-F5344CB8AC3E}">
        <p14:creationId xmlns:p14="http://schemas.microsoft.com/office/powerpoint/2010/main" val="40324173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nodePh="1">
                                  <p:stCondLst>
                                    <p:cond delay="0"/>
                                  </p:stCondLst>
                                  <p:endCondLst>
                                    <p:cond evt="begin" delay="0">
                                      <p:tn val="11"/>
                                    </p:cond>
                                  </p:end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B757D91-E59E-61F9-D48F-4871141C9E3A}"/>
              </a:ext>
            </a:extLst>
          </p:cNvPr>
          <p:cNvSpPr>
            <a:spLocks noGrp="1"/>
          </p:cNvSpPr>
          <p:nvPr>
            <p:ph type="title"/>
          </p:nvPr>
        </p:nvSpPr>
        <p:spPr>
          <a:xfrm>
            <a:off x="480939" y="1800189"/>
            <a:ext cx="7886700" cy="994172"/>
          </a:xfrm>
        </p:spPr>
        <p:txBody>
          <a:bodyPr/>
          <a:lstStyle/>
          <a:p>
            <a:pPr algn="ctr"/>
            <a:r>
              <a:rPr lang="en-GB" dirty="0"/>
              <a:t>Location </a:t>
            </a:r>
            <a:endParaRPr lang="ar-SA" dirty="0"/>
          </a:p>
        </p:txBody>
      </p:sp>
    </p:spTree>
    <p:extLst>
      <p:ext uri="{BB962C8B-B14F-4D97-AF65-F5344CB8AC3E}">
        <p14:creationId xmlns:p14="http://schemas.microsoft.com/office/powerpoint/2010/main" val="3813533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574BBB4-F199-83CC-E86A-106C4FCE1E99}"/>
              </a:ext>
            </a:extLst>
          </p:cNvPr>
          <p:cNvSpPr>
            <a:spLocks noGrp="1"/>
          </p:cNvSpPr>
          <p:nvPr>
            <p:ph type="title"/>
          </p:nvPr>
        </p:nvSpPr>
        <p:spPr/>
        <p:txBody>
          <a:bodyPr/>
          <a:lstStyle/>
          <a:p>
            <a:pPr algn="ctr"/>
            <a:r>
              <a:rPr lang="en-GB" dirty="0"/>
              <a:t>The Car </a:t>
            </a:r>
            <a:endParaRPr lang="ar-SA" dirty="0"/>
          </a:p>
        </p:txBody>
      </p:sp>
      <p:sp>
        <p:nvSpPr>
          <p:cNvPr id="3" name="عنصر نائب للمحتوى 2">
            <a:extLst>
              <a:ext uri="{FF2B5EF4-FFF2-40B4-BE49-F238E27FC236}">
                <a16:creationId xmlns:a16="http://schemas.microsoft.com/office/drawing/2014/main" id="{5AF0067D-F856-BAB2-8776-A09C415C3312}"/>
              </a:ext>
            </a:extLst>
          </p:cNvPr>
          <p:cNvSpPr>
            <a:spLocks noGrp="1"/>
          </p:cNvSpPr>
          <p:nvPr>
            <p:ph sz="half" idx="2"/>
          </p:nvPr>
        </p:nvSpPr>
        <p:spPr/>
        <p:txBody>
          <a:bodyPr/>
          <a:lstStyle/>
          <a:p>
            <a:pPr marL="0" indent="0">
              <a:buNone/>
            </a:pPr>
            <a:r>
              <a:rPr lang="en-US" dirty="0"/>
              <a:t>Mercedes Benz C63 AMG</a:t>
            </a:r>
            <a:endParaRPr lang="ar-SA" dirty="0"/>
          </a:p>
        </p:txBody>
      </p:sp>
      <p:pic>
        <p:nvPicPr>
          <p:cNvPr id="8" name="عنصر نائب للمحتوى 7">
            <a:extLst>
              <a:ext uri="{FF2B5EF4-FFF2-40B4-BE49-F238E27FC236}">
                <a16:creationId xmlns:a16="http://schemas.microsoft.com/office/drawing/2014/main" id="{60FC6C7D-7AAD-2E05-6FB6-E18CF0F0F554}"/>
              </a:ext>
            </a:extLst>
          </p:cNvPr>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4629150" y="2166491"/>
            <a:ext cx="3887788" cy="2186880"/>
          </a:xfrm>
        </p:spPr>
      </p:pic>
    </p:spTree>
    <p:extLst>
      <p:ext uri="{BB962C8B-B14F-4D97-AF65-F5344CB8AC3E}">
        <p14:creationId xmlns:p14="http://schemas.microsoft.com/office/powerpoint/2010/main" val="976171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30222" y="794340"/>
            <a:ext cx="5083556" cy="3554819"/>
            <a:chOff x="3779491" y="878371"/>
            <a:chExt cx="6778075" cy="4739759"/>
          </a:xfrm>
        </p:grpSpPr>
        <p:sp>
          <p:nvSpPr>
            <p:cNvPr id="5" name="文本框 4"/>
            <p:cNvSpPr txBox="1"/>
            <p:nvPr/>
          </p:nvSpPr>
          <p:spPr>
            <a:xfrm>
              <a:off x="3779491" y="878371"/>
              <a:ext cx="2274555" cy="4739759"/>
            </a:xfrm>
            <a:prstGeom prst="rect">
              <a:avLst/>
            </a:prstGeom>
            <a:noFill/>
          </p:spPr>
          <p:txBody>
            <a:bodyPr wrap="none" rtlCol="0">
              <a:spAutoFit/>
            </a:bodyPr>
            <a:lstStyle/>
            <a:p>
              <a:r>
                <a:rPr lang="en-US" altLang="zh-CN" sz="22500" dirty="0">
                  <a:solidFill>
                    <a:srgbClr val="2F5597"/>
                  </a:solidFill>
                  <a:latin typeface="Kozuka Mincho Pro H" panose="02020A00000000000000" pitchFamily="18" charset="-128"/>
                  <a:ea typeface="Kozuka Mincho Pro H" panose="02020A00000000000000" pitchFamily="18" charset="-128"/>
                </a:rPr>
                <a:t>1</a:t>
              </a:r>
              <a:endParaRPr lang="zh-CN" altLang="en-US" sz="22500" dirty="0">
                <a:solidFill>
                  <a:srgbClr val="2F5597"/>
                </a:solidFill>
                <a:latin typeface="Kozuka Mincho Pro H" panose="02020A00000000000000" pitchFamily="18" charset="-128"/>
                <a:ea typeface="Kozuka Mincho Pro H" panose="02020A00000000000000" pitchFamily="18" charset="-128"/>
              </a:endParaRPr>
            </a:p>
          </p:txBody>
        </p:sp>
        <p:grpSp>
          <p:nvGrpSpPr>
            <p:cNvPr id="6" name="组合 5"/>
            <p:cNvGrpSpPr/>
            <p:nvPr/>
          </p:nvGrpSpPr>
          <p:grpSpPr>
            <a:xfrm>
              <a:off x="5148263" y="2139056"/>
              <a:ext cx="5409303" cy="2200150"/>
              <a:chOff x="4305782" y="2128782"/>
              <a:chExt cx="5409303" cy="2200150"/>
            </a:xfrm>
          </p:grpSpPr>
          <p:sp>
            <p:nvSpPr>
              <p:cNvPr id="8" name="矩形 7"/>
              <p:cNvSpPr/>
              <p:nvPr/>
            </p:nvSpPr>
            <p:spPr>
              <a:xfrm>
                <a:off x="4448603" y="2232954"/>
                <a:ext cx="5266482" cy="1979271"/>
              </a:xfrm>
              <a:prstGeom prst="rect">
                <a:avLst/>
              </a:prstGeom>
              <a:solidFill>
                <a:srgbClr val="F5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微软雅黑" panose="020B0503020204020204" pitchFamily="34" charset="-122"/>
                  <a:ea typeface="微软雅黑" panose="020B0503020204020204" pitchFamily="34" charset="-122"/>
                </a:endParaRPr>
              </a:p>
            </p:txBody>
          </p:sp>
          <p:sp>
            <p:nvSpPr>
              <p:cNvPr id="9" name="矩形 8"/>
              <p:cNvSpPr/>
              <p:nvPr/>
            </p:nvSpPr>
            <p:spPr>
              <a:xfrm>
                <a:off x="4305782" y="2128782"/>
                <a:ext cx="5177808" cy="2200150"/>
              </a:xfrm>
              <a:prstGeom prst="rect">
                <a:avLst/>
              </a:prstGeom>
              <a:noFill/>
              <a:ln>
                <a:solidFill>
                  <a:srgbClr val="F4F2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文本框 6"/>
            <p:cNvSpPr txBox="1"/>
            <p:nvPr/>
          </p:nvSpPr>
          <p:spPr>
            <a:xfrm>
              <a:off x="5837291" y="2858402"/>
              <a:ext cx="4174065" cy="779700"/>
            </a:xfrm>
            <a:prstGeom prst="rect">
              <a:avLst/>
            </a:prstGeom>
            <a:noFill/>
          </p:spPr>
          <p:txBody>
            <a:bodyPr wrap="square" rtlCol="0">
              <a:spAutoFit/>
            </a:bodyPr>
            <a:lstStyle/>
            <a:p>
              <a:r>
                <a:rPr lang="en-US" altLang="zh-CN" sz="3200" spc="300" dirty="0">
                  <a:solidFill>
                    <a:srgbClr val="2F5597"/>
                  </a:solidFill>
                  <a:latin typeface="微软雅黑" panose="020B0503020204020204" pitchFamily="34" charset="-122"/>
                  <a:ea typeface="微软雅黑" panose="020B0503020204020204" pitchFamily="34" charset="-122"/>
                </a:rPr>
                <a:t>Introduction</a:t>
              </a:r>
              <a:endParaRPr lang="zh-CN" altLang="en-US" sz="3200" spc="300" dirty="0">
                <a:solidFill>
                  <a:srgbClr val="2F5597"/>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588389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C8C3AA2-A898-8C4D-8885-3FFF3D11456B}"/>
              </a:ext>
            </a:extLst>
          </p:cNvPr>
          <p:cNvSpPr>
            <a:spLocks noGrp="1"/>
          </p:cNvSpPr>
          <p:nvPr>
            <p:ph type="title"/>
          </p:nvPr>
        </p:nvSpPr>
        <p:spPr/>
        <p:txBody>
          <a:bodyPr/>
          <a:lstStyle/>
          <a:p>
            <a:pPr algn="ctr"/>
            <a:r>
              <a:rPr lang="en-GB" dirty="0"/>
              <a:t>Race Type </a:t>
            </a:r>
            <a:endParaRPr lang="ar-SA" dirty="0"/>
          </a:p>
        </p:txBody>
      </p:sp>
      <p:pic>
        <p:nvPicPr>
          <p:cNvPr id="6" name="عنصر نائب للمحتوى 5">
            <a:extLst>
              <a:ext uri="{FF2B5EF4-FFF2-40B4-BE49-F238E27FC236}">
                <a16:creationId xmlns:a16="http://schemas.microsoft.com/office/drawing/2014/main" id="{C8F3BE4A-8AEF-9661-D662-56C96E151DB3}"/>
              </a:ext>
            </a:extLst>
          </p:cNvPr>
          <p:cNvPicPr>
            <a:picLocks noGrp="1" noChangeAspect="1"/>
          </p:cNvPicPr>
          <p:nvPr>
            <p:ph sz="half" idx="1"/>
          </p:nvPr>
        </p:nvPicPr>
        <p:blipFill>
          <a:blip r:embed="rId2"/>
          <a:stretch>
            <a:fillRect/>
          </a:stretch>
        </p:blipFill>
        <p:spPr>
          <a:xfrm>
            <a:off x="966988" y="1924978"/>
            <a:ext cx="3209524" cy="2152381"/>
          </a:xfrm>
          <a:prstGeom prst="rect">
            <a:avLst/>
          </a:prstGeom>
        </p:spPr>
      </p:pic>
      <p:pic>
        <p:nvPicPr>
          <p:cNvPr id="7" name="عنصر نائب للمحتوى 6">
            <a:extLst>
              <a:ext uri="{FF2B5EF4-FFF2-40B4-BE49-F238E27FC236}">
                <a16:creationId xmlns:a16="http://schemas.microsoft.com/office/drawing/2014/main" id="{6D98F6E3-77FA-958C-40DB-1A5EADCF3E1C}"/>
              </a:ext>
            </a:extLst>
          </p:cNvPr>
          <p:cNvPicPr>
            <a:picLocks noGrp="1" noChangeAspect="1"/>
          </p:cNvPicPr>
          <p:nvPr>
            <p:ph sz="half" idx="2"/>
          </p:nvPr>
        </p:nvPicPr>
        <p:blipFill>
          <a:blip r:embed="rId3"/>
          <a:stretch>
            <a:fillRect/>
          </a:stretch>
        </p:blipFill>
        <p:spPr>
          <a:xfrm>
            <a:off x="4967488" y="2096407"/>
            <a:ext cx="3209524" cy="1809524"/>
          </a:xfrm>
          <a:prstGeom prst="rect">
            <a:avLst/>
          </a:prstGeom>
        </p:spPr>
      </p:pic>
    </p:spTree>
    <p:extLst>
      <p:ext uri="{BB962C8B-B14F-4D97-AF65-F5344CB8AC3E}">
        <p14:creationId xmlns:p14="http://schemas.microsoft.com/office/powerpoint/2010/main" val="31775247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F521F8A-D2EC-D019-E4F0-DFF457A27927}"/>
              </a:ext>
            </a:extLst>
          </p:cNvPr>
          <p:cNvSpPr>
            <a:spLocks noGrp="1"/>
          </p:cNvSpPr>
          <p:nvPr>
            <p:ph type="title"/>
          </p:nvPr>
        </p:nvSpPr>
        <p:spPr/>
        <p:txBody>
          <a:bodyPr/>
          <a:lstStyle/>
          <a:p>
            <a:pPr algn="ctr"/>
            <a:r>
              <a:rPr lang="en-GB" dirty="0"/>
              <a:t>Circuit Grade </a:t>
            </a:r>
            <a:endParaRPr lang="ar-SA" dirty="0"/>
          </a:p>
        </p:txBody>
      </p:sp>
      <p:pic>
        <p:nvPicPr>
          <p:cNvPr id="4" name="عنصر نائب للمحتوى 3">
            <a:extLst>
              <a:ext uri="{FF2B5EF4-FFF2-40B4-BE49-F238E27FC236}">
                <a16:creationId xmlns:a16="http://schemas.microsoft.com/office/drawing/2014/main" id="{3F451035-7B50-C6D3-1B68-B3880C5A63ED}"/>
              </a:ext>
            </a:extLst>
          </p:cNvPr>
          <p:cNvPicPr>
            <a:picLocks noGrp="1" noChangeAspect="1"/>
          </p:cNvPicPr>
          <p:nvPr>
            <p:ph idx="1"/>
          </p:nvPr>
        </p:nvPicPr>
        <p:blipFill>
          <a:blip r:embed="rId2"/>
          <a:stretch>
            <a:fillRect/>
          </a:stretch>
        </p:blipFill>
        <p:spPr>
          <a:xfrm>
            <a:off x="2704291" y="1370013"/>
            <a:ext cx="3735417" cy="3262312"/>
          </a:xfrm>
          <a:prstGeom prst="rect">
            <a:avLst/>
          </a:prstGeom>
        </p:spPr>
      </p:pic>
    </p:spTree>
    <p:extLst>
      <p:ext uri="{BB962C8B-B14F-4D97-AF65-F5344CB8AC3E}">
        <p14:creationId xmlns:p14="http://schemas.microsoft.com/office/powerpoint/2010/main" val="1168515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D5E87F1-714C-A8D2-5B94-7C247C740C73}"/>
              </a:ext>
            </a:extLst>
          </p:cNvPr>
          <p:cNvSpPr>
            <a:spLocks noGrp="1"/>
          </p:cNvSpPr>
          <p:nvPr>
            <p:ph type="title"/>
          </p:nvPr>
        </p:nvSpPr>
        <p:spPr/>
        <p:txBody>
          <a:bodyPr/>
          <a:lstStyle/>
          <a:p>
            <a:pPr algn="ctr"/>
            <a:r>
              <a:rPr lang="en-GB" dirty="0"/>
              <a:t>Duration &amp; Track Length  </a:t>
            </a:r>
            <a:endParaRPr lang="ar-SA" dirty="0"/>
          </a:p>
        </p:txBody>
      </p:sp>
      <p:pic>
        <p:nvPicPr>
          <p:cNvPr id="5" name="عنصر نائب للمحتوى 4">
            <a:extLst>
              <a:ext uri="{FF2B5EF4-FFF2-40B4-BE49-F238E27FC236}">
                <a16:creationId xmlns:a16="http://schemas.microsoft.com/office/drawing/2014/main" id="{B00A12AC-54FD-F43C-2E00-FDC94883B53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4320" y="1797104"/>
            <a:ext cx="5075360" cy="2408129"/>
          </a:xfrm>
        </p:spPr>
      </p:pic>
    </p:spTree>
    <p:extLst>
      <p:ext uri="{BB962C8B-B14F-4D97-AF65-F5344CB8AC3E}">
        <p14:creationId xmlns:p14="http://schemas.microsoft.com/office/powerpoint/2010/main" val="3892700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015EC4E-DAED-DBAF-E687-1B5A0D644A59}"/>
              </a:ext>
            </a:extLst>
          </p:cNvPr>
          <p:cNvSpPr>
            <a:spLocks noGrp="1"/>
          </p:cNvSpPr>
          <p:nvPr>
            <p:ph type="title"/>
          </p:nvPr>
        </p:nvSpPr>
        <p:spPr/>
        <p:txBody>
          <a:bodyPr/>
          <a:lstStyle/>
          <a:p>
            <a:pPr algn="ctr"/>
            <a:r>
              <a:rPr lang="en-GB" dirty="0"/>
              <a:t>Structures </a:t>
            </a:r>
            <a:endParaRPr lang="ar-SA" dirty="0"/>
          </a:p>
        </p:txBody>
      </p:sp>
      <p:pic>
        <p:nvPicPr>
          <p:cNvPr id="4" name="عنصر نائب للمحتوى 3">
            <a:extLst>
              <a:ext uri="{FF2B5EF4-FFF2-40B4-BE49-F238E27FC236}">
                <a16:creationId xmlns:a16="http://schemas.microsoft.com/office/drawing/2014/main" id="{5B5EF780-9EBA-0979-4F84-8E4630CDD9B4}"/>
              </a:ext>
            </a:extLst>
          </p:cNvPr>
          <p:cNvPicPr>
            <a:picLocks noGrp="1" noChangeAspect="1"/>
          </p:cNvPicPr>
          <p:nvPr>
            <p:ph idx="1"/>
          </p:nvPr>
        </p:nvPicPr>
        <p:blipFill>
          <a:blip r:embed="rId2"/>
          <a:stretch>
            <a:fillRect/>
          </a:stretch>
        </p:blipFill>
        <p:spPr>
          <a:xfrm>
            <a:off x="2052952" y="1720216"/>
            <a:ext cx="5038095" cy="2561905"/>
          </a:xfrm>
          <a:prstGeom prst="rect">
            <a:avLst/>
          </a:prstGeom>
        </p:spPr>
      </p:pic>
    </p:spTree>
    <p:extLst>
      <p:ext uri="{BB962C8B-B14F-4D97-AF65-F5344CB8AC3E}">
        <p14:creationId xmlns:p14="http://schemas.microsoft.com/office/powerpoint/2010/main" val="25920547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B1A0A07-38B4-9E9F-3F40-3C9D0A1BF8BE}"/>
              </a:ext>
            </a:extLst>
          </p:cNvPr>
          <p:cNvSpPr>
            <a:spLocks noGrp="1"/>
          </p:cNvSpPr>
          <p:nvPr>
            <p:ph type="title"/>
          </p:nvPr>
        </p:nvSpPr>
        <p:spPr/>
        <p:txBody>
          <a:bodyPr/>
          <a:lstStyle/>
          <a:p>
            <a:pPr algn="ctr"/>
            <a:r>
              <a:rPr lang="en-GB" dirty="0"/>
              <a:t>Inner Roads </a:t>
            </a:r>
            <a:endParaRPr lang="ar-SA" dirty="0"/>
          </a:p>
        </p:txBody>
      </p:sp>
      <p:pic>
        <p:nvPicPr>
          <p:cNvPr id="5" name="عنصر نائب للمحتوى 4">
            <a:extLst>
              <a:ext uri="{FF2B5EF4-FFF2-40B4-BE49-F238E27FC236}">
                <a16:creationId xmlns:a16="http://schemas.microsoft.com/office/drawing/2014/main" id="{AEC1C247-4F17-577B-092F-6E5CEBCE8235}"/>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28650" y="1584666"/>
            <a:ext cx="3886200" cy="2833006"/>
          </a:xfrm>
        </p:spPr>
      </p:pic>
      <p:pic>
        <p:nvPicPr>
          <p:cNvPr id="7" name="عنصر نائب للمحتوى 6">
            <a:extLst>
              <a:ext uri="{FF2B5EF4-FFF2-40B4-BE49-F238E27FC236}">
                <a16:creationId xmlns:a16="http://schemas.microsoft.com/office/drawing/2014/main" id="{D2834C62-DA84-8F9E-DC5C-17B227E55AC7}"/>
              </a:ext>
            </a:extLst>
          </p:cNvPr>
          <p:cNvPicPr>
            <a:picLocks noGrp="1" noChangeAspect="1"/>
          </p:cNvPicPr>
          <p:nvPr>
            <p:ph sz="half" idx="2"/>
          </p:nvPr>
        </p:nvPicPr>
        <p:blipFill>
          <a:blip r:embed="rId3"/>
          <a:stretch>
            <a:fillRect/>
          </a:stretch>
        </p:blipFill>
        <p:spPr>
          <a:xfrm>
            <a:off x="4785746" y="1370013"/>
            <a:ext cx="3573008" cy="3262312"/>
          </a:xfrm>
          <a:prstGeom prst="rect">
            <a:avLst/>
          </a:prstGeom>
        </p:spPr>
      </p:pic>
    </p:spTree>
    <p:extLst>
      <p:ext uri="{BB962C8B-B14F-4D97-AF65-F5344CB8AC3E}">
        <p14:creationId xmlns:p14="http://schemas.microsoft.com/office/powerpoint/2010/main" val="3996334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DE4A157-E678-CA01-1EDF-5D2CA4FCF03B}"/>
              </a:ext>
            </a:extLst>
          </p:cNvPr>
          <p:cNvSpPr>
            <a:spLocks noGrp="1"/>
          </p:cNvSpPr>
          <p:nvPr>
            <p:ph type="title"/>
          </p:nvPr>
        </p:nvSpPr>
        <p:spPr/>
        <p:txBody>
          <a:bodyPr/>
          <a:lstStyle/>
          <a:p>
            <a:pPr algn="ctr"/>
            <a:r>
              <a:rPr lang="en-GB" dirty="0"/>
              <a:t>Width </a:t>
            </a:r>
            <a:endParaRPr lang="ar-SA" dirty="0"/>
          </a:p>
        </p:txBody>
      </p:sp>
      <p:pic>
        <p:nvPicPr>
          <p:cNvPr id="4" name="عنصر نائب للمحتوى 3">
            <a:extLst>
              <a:ext uri="{FF2B5EF4-FFF2-40B4-BE49-F238E27FC236}">
                <a16:creationId xmlns:a16="http://schemas.microsoft.com/office/drawing/2014/main" id="{8F45A34B-6944-21A0-3B08-A3CD0012E196}"/>
              </a:ext>
            </a:extLst>
          </p:cNvPr>
          <p:cNvPicPr>
            <a:picLocks noGrp="1" noChangeAspect="1"/>
          </p:cNvPicPr>
          <p:nvPr>
            <p:ph idx="1"/>
          </p:nvPr>
        </p:nvPicPr>
        <p:blipFill>
          <a:blip r:embed="rId2"/>
          <a:stretch>
            <a:fillRect/>
          </a:stretch>
        </p:blipFill>
        <p:spPr>
          <a:xfrm>
            <a:off x="2052952" y="1653550"/>
            <a:ext cx="5038095" cy="2695238"/>
          </a:xfrm>
          <a:prstGeom prst="rect">
            <a:avLst/>
          </a:prstGeom>
        </p:spPr>
      </p:pic>
    </p:spTree>
    <p:extLst>
      <p:ext uri="{BB962C8B-B14F-4D97-AF65-F5344CB8AC3E}">
        <p14:creationId xmlns:p14="http://schemas.microsoft.com/office/powerpoint/2010/main" val="1708246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7E47BBB-D6CB-3A18-F966-8731C0E95FCC}"/>
              </a:ext>
            </a:extLst>
          </p:cNvPr>
          <p:cNvSpPr>
            <a:spLocks noGrp="1"/>
          </p:cNvSpPr>
          <p:nvPr>
            <p:ph type="title"/>
          </p:nvPr>
        </p:nvSpPr>
        <p:spPr/>
        <p:txBody>
          <a:bodyPr/>
          <a:lstStyle/>
          <a:p>
            <a:pPr algn="ctr"/>
            <a:r>
              <a:rPr lang="en-GB" dirty="0"/>
              <a:t>Corners </a:t>
            </a:r>
            <a:endParaRPr lang="ar-SA" dirty="0"/>
          </a:p>
        </p:txBody>
      </p:sp>
      <p:pic>
        <p:nvPicPr>
          <p:cNvPr id="6" name="عنصر نائب للمحتوى 5">
            <a:extLst>
              <a:ext uri="{FF2B5EF4-FFF2-40B4-BE49-F238E27FC236}">
                <a16:creationId xmlns:a16="http://schemas.microsoft.com/office/drawing/2014/main" id="{C98151A5-FD28-8AD7-59AD-D8057B267A1F}"/>
              </a:ext>
            </a:extLst>
          </p:cNvPr>
          <p:cNvPicPr>
            <a:picLocks noGrp="1" noChangeAspect="1"/>
          </p:cNvPicPr>
          <p:nvPr>
            <p:ph sz="half" idx="1"/>
          </p:nvPr>
        </p:nvPicPr>
        <p:blipFill>
          <a:blip r:embed="rId2"/>
          <a:stretch>
            <a:fillRect/>
          </a:stretch>
        </p:blipFill>
        <p:spPr>
          <a:xfrm>
            <a:off x="628650" y="1744949"/>
            <a:ext cx="3886200" cy="2512439"/>
          </a:xfrm>
          <a:prstGeom prst="rect">
            <a:avLst/>
          </a:prstGeom>
        </p:spPr>
      </p:pic>
      <p:pic>
        <p:nvPicPr>
          <p:cNvPr id="7" name="عنصر نائب للمحتوى 6">
            <a:extLst>
              <a:ext uri="{FF2B5EF4-FFF2-40B4-BE49-F238E27FC236}">
                <a16:creationId xmlns:a16="http://schemas.microsoft.com/office/drawing/2014/main" id="{ECB404C4-B2CE-2563-F2C5-6DA620EFDB59}"/>
              </a:ext>
            </a:extLst>
          </p:cNvPr>
          <p:cNvPicPr>
            <a:picLocks noGrp="1" noChangeAspect="1"/>
          </p:cNvPicPr>
          <p:nvPr>
            <p:ph sz="half" idx="2"/>
          </p:nvPr>
        </p:nvPicPr>
        <p:blipFill>
          <a:blip r:embed="rId3"/>
          <a:stretch>
            <a:fillRect/>
          </a:stretch>
        </p:blipFill>
        <p:spPr>
          <a:xfrm>
            <a:off x="4629150" y="1542926"/>
            <a:ext cx="3886200" cy="2916486"/>
          </a:xfrm>
          <a:prstGeom prst="rect">
            <a:avLst/>
          </a:prstGeom>
        </p:spPr>
      </p:pic>
    </p:spTree>
    <p:extLst>
      <p:ext uri="{BB962C8B-B14F-4D97-AF65-F5344CB8AC3E}">
        <p14:creationId xmlns:p14="http://schemas.microsoft.com/office/powerpoint/2010/main" val="9065888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E95264D-081B-44BE-B0E9-61EFE98BC495}"/>
              </a:ext>
            </a:extLst>
          </p:cNvPr>
          <p:cNvSpPr>
            <a:spLocks noGrp="1"/>
          </p:cNvSpPr>
          <p:nvPr>
            <p:ph type="title"/>
          </p:nvPr>
        </p:nvSpPr>
        <p:spPr/>
        <p:txBody>
          <a:bodyPr/>
          <a:lstStyle/>
          <a:p>
            <a:pPr algn="ctr"/>
            <a:r>
              <a:rPr lang="en-GB" dirty="0"/>
              <a:t>Safety </a:t>
            </a:r>
            <a:endParaRPr lang="ar-SA" dirty="0"/>
          </a:p>
        </p:txBody>
      </p:sp>
      <p:pic>
        <p:nvPicPr>
          <p:cNvPr id="6" name="عنصر نائب للمحتوى 5">
            <a:extLst>
              <a:ext uri="{FF2B5EF4-FFF2-40B4-BE49-F238E27FC236}">
                <a16:creationId xmlns:a16="http://schemas.microsoft.com/office/drawing/2014/main" id="{66FCD359-7A72-DB3D-4109-7D83E3CC8416}"/>
              </a:ext>
            </a:extLst>
          </p:cNvPr>
          <p:cNvPicPr>
            <a:picLocks noGrp="1" noChangeAspect="1"/>
          </p:cNvPicPr>
          <p:nvPr>
            <p:ph sz="half" idx="1"/>
          </p:nvPr>
        </p:nvPicPr>
        <p:blipFill>
          <a:blip r:embed="rId2"/>
          <a:stretch>
            <a:fillRect/>
          </a:stretch>
        </p:blipFill>
        <p:spPr>
          <a:xfrm>
            <a:off x="628650" y="1869837"/>
            <a:ext cx="3886200" cy="2262664"/>
          </a:xfrm>
          <a:prstGeom prst="rect">
            <a:avLst/>
          </a:prstGeom>
        </p:spPr>
      </p:pic>
      <p:pic>
        <p:nvPicPr>
          <p:cNvPr id="7" name="عنصر نائب للمحتوى 6">
            <a:extLst>
              <a:ext uri="{FF2B5EF4-FFF2-40B4-BE49-F238E27FC236}">
                <a16:creationId xmlns:a16="http://schemas.microsoft.com/office/drawing/2014/main" id="{BCF1C55A-D948-2577-4E03-906141526252}"/>
              </a:ext>
            </a:extLst>
          </p:cNvPr>
          <p:cNvPicPr>
            <a:picLocks noGrp="1" noChangeAspect="1"/>
          </p:cNvPicPr>
          <p:nvPr>
            <p:ph sz="half" idx="2"/>
          </p:nvPr>
        </p:nvPicPr>
        <p:blipFill>
          <a:blip r:embed="rId3"/>
          <a:stretch>
            <a:fillRect/>
          </a:stretch>
        </p:blipFill>
        <p:spPr>
          <a:xfrm>
            <a:off x="4629150" y="1916168"/>
            <a:ext cx="3886200" cy="2170001"/>
          </a:xfrm>
          <a:prstGeom prst="rect">
            <a:avLst/>
          </a:prstGeom>
        </p:spPr>
      </p:pic>
    </p:spTree>
    <p:extLst>
      <p:ext uri="{BB962C8B-B14F-4D97-AF65-F5344CB8AC3E}">
        <p14:creationId xmlns:p14="http://schemas.microsoft.com/office/powerpoint/2010/main" val="3358842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FDEB701-6A82-9272-7F45-8F756F3EFEF5}"/>
              </a:ext>
            </a:extLst>
          </p:cNvPr>
          <p:cNvSpPr>
            <a:spLocks noGrp="1"/>
          </p:cNvSpPr>
          <p:nvPr>
            <p:ph type="title"/>
          </p:nvPr>
        </p:nvSpPr>
        <p:spPr/>
        <p:txBody>
          <a:bodyPr/>
          <a:lstStyle/>
          <a:p>
            <a:pPr algn="ctr"/>
            <a:r>
              <a:rPr lang="en-GB" dirty="0"/>
              <a:t>Racing Line </a:t>
            </a:r>
            <a:endParaRPr lang="ar-SA" dirty="0"/>
          </a:p>
        </p:txBody>
      </p:sp>
      <p:pic>
        <p:nvPicPr>
          <p:cNvPr id="5" name="عنصر نائب للمحتوى 4">
            <a:extLst>
              <a:ext uri="{FF2B5EF4-FFF2-40B4-BE49-F238E27FC236}">
                <a16:creationId xmlns:a16="http://schemas.microsoft.com/office/drawing/2014/main" id="{7A487391-7DFF-5A85-6BF4-C1B56C607964}"/>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28650" y="1777415"/>
            <a:ext cx="3886200" cy="2447508"/>
          </a:xfrm>
        </p:spPr>
      </p:pic>
      <p:pic>
        <p:nvPicPr>
          <p:cNvPr id="7" name="عنصر نائب للمحتوى 6">
            <a:extLst>
              <a:ext uri="{FF2B5EF4-FFF2-40B4-BE49-F238E27FC236}">
                <a16:creationId xmlns:a16="http://schemas.microsoft.com/office/drawing/2014/main" id="{C2D7328E-C61C-7925-D631-703447264930}"/>
              </a:ext>
            </a:extLst>
          </p:cNvPr>
          <p:cNvPicPr>
            <a:picLocks noGrp="1" noChangeAspect="1"/>
          </p:cNvPicPr>
          <p:nvPr>
            <p:ph sz="half" idx="2"/>
          </p:nvPr>
        </p:nvPicPr>
        <p:blipFill>
          <a:blip r:embed="rId3"/>
          <a:stretch>
            <a:fillRect/>
          </a:stretch>
        </p:blipFill>
        <p:spPr>
          <a:xfrm>
            <a:off x="4967488" y="1920216"/>
            <a:ext cx="3209524" cy="2161905"/>
          </a:xfrm>
          <a:prstGeom prst="rect">
            <a:avLst/>
          </a:prstGeom>
        </p:spPr>
      </p:pic>
    </p:spTree>
    <p:extLst>
      <p:ext uri="{BB962C8B-B14F-4D97-AF65-F5344CB8AC3E}">
        <p14:creationId xmlns:p14="http://schemas.microsoft.com/office/powerpoint/2010/main" val="38141850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5B13C79-5BC8-51A7-00B3-EAEA9643E9FA}"/>
              </a:ext>
            </a:extLst>
          </p:cNvPr>
          <p:cNvSpPr>
            <a:spLocks noGrp="1"/>
          </p:cNvSpPr>
          <p:nvPr>
            <p:ph type="title"/>
          </p:nvPr>
        </p:nvSpPr>
        <p:spPr/>
        <p:txBody>
          <a:bodyPr/>
          <a:lstStyle/>
          <a:p>
            <a:pPr algn="ctr"/>
            <a:r>
              <a:rPr lang="en-GB" dirty="0"/>
              <a:t>Speed</a:t>
            </a:r>
            <a:endParaRPr lang="ar-SA" dirty="0"/>
          </a:p>
        </p:txBody>
      </p:sp>
      <p:pic>
        <p:nvPicPr>
          <p:cNvPr id="5" name="عنصر نائب للمحتوى 4">
            <a:extLst>
              <a:ext uri="{FF2B5EF4-FFF2-40B4-BE49-F238E27FC236}">
                <a16:creationId xmlns:a16="http://schemas.microsoft.com/office/drawing/2014/main" id="{234D5BBF-5EC8-FE24-46D3-F133B60951A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3017" y="1370013"/>
            <a:ext cx="5477965" cy="3262312"/>
          </a:xfrm>
        </p:spPr>
      </p:pic>
    </p:spTree>
    <p:extLst>
      <p:ext uri="{BB962C8B-B14F-4D97-AF65-F5344CB8AC3E}">
        <p14:creationId xmlns:p14="http://schemas.microsoft.com/office/powerpoint/2010/main" val="2582465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20" name="文本框 18">
            <a:extLst>
              <a:ext uri="{FF2B5EF4-FFF2-40B4-BE49-F238E27FC236}">
                <a16:creationId xmlns:a16="http://schemas.microsoft.com/office/drawing/2014/main" id="{C090E263-43C2-FFA9-077D-BB3B3736AFF7}"/>
              </a:ext>
            </a:extLst>
          </p:cNvPr>
          <p:cNvSpPr txBox="1"/>
          <p:nvPr/>
        </p:nvSpPr>
        <p:spPr>
          <a:xfrm>
            <a:off x="1349141" y="1085149"/>
            <a:ext cx="6445718" cy="2031325"/>
          </a:xfrm>
          <a:prstGeom prst="rect">
            <a:avLst/>
          </a:prstGeom>
          <a:noFill/>
        </p:spPr>
        <p:txBody>
          <a:bodyPr wrap="square" rtlCol="0">
            <a:spAutoFit/>
          </a:bodyPr>
          <a:lstStyle/>
          <a:p>
            <a:r>
              <a:rPr lang="en-US" altLang="zh-CN" sz="1400" kern="2000" dirty="0">
                <a:latin typeface="Times New Roman" panose="02020603050405020304" pitchFamily="18" charset="0"/>
                <a:ea typeface="微软雅黑" panose="020B0503020204020204" pitchFamily="34" charset="-122"/>
                <a:cs typeface="Times New Roman" panose="02020603050405020304" pitchFamily="18" charset="0"/>
              </a:rPr>
              <a:t>The Palestinian Race Track, is the first race track designed in Palestine. As the sports world in developed and getting expand, it will be a good attempted to inter this field. Drivers recently getting more interested to the races and the motorcycle sport, due to the car accessories and the changes on cars. But there was an issue, which is the available places to do this sport.</a:t>
            </a:r>
          </a:p>
          <a:p>
            <a:r>
              <a:rPr lang="en-US" altLang="zh-CN" sz="1400" kern="2000" dirty="0">
                <a:latin typeface="Times New Roman" panose="02020603050405020304" pitchFamily="18" charset="0"/>
                <a:ea typeface="微软雅黑" panose="020B0503020204020204" pitchFamily="34" charset="-122"/>
                <a:cs typeface="Times New Roman" panose="02020603050405020304" pitchFamily="18" charset="0"/>
              </a:rPr>
              <a:t>First, we went to Ramallah to see the yard used to race (Sarsour Karting). Interview with the owner and the worker there to get information about the karting yard. With some tires, they could made a different shapes of track. </a:t>
            </a:r>
          </a:p>
          <a:p>
            <a:pPr algn="ctr"/>
            <a:endParaRPr lang="en-US" altLang="zh-CN" sz="1400" kern="20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文本框 14"/>
          <p:cNvSpPr txBox="1"/>
          <p:nvPr/>
        </p:nvSpPr>
        <p:spPr>
          <a:xfrm>
            <a:off x="3298421" y="232319"/>
            <a:ext cx="2249270" cy="369332"/>
          </a:xfrm>
          <a:prstGeom prst="rect">
            <a:avLst/>
          </a:prstGeom>
          <a:noFill/>
        </p:spPr>
        <p:txBody>
          <a:bodyPr wrap="none" rtlCol="0">
            <a:spAutoFit/>
          </a:bodyPr>
          <a:lstStyle/>
          <a:p>
            <a:r>
              <a:rPr lang="en-AU" altLang="zh-CN" sz="1800" spc="450" dirty="0">
                <a:latin typeface="微软雅黑" panose="020B0503020204020204" pitchFamily="34" charset="-122"/>
                <a:ea typeface="微软雅黑" panose="020B0503020204020204" pitchFamily="34" charset="-122"/>
              </a:rPr>
              <a:t>Introduction</a:t>
            </a:r>
            <a:endParaRPr lang="zh-CN" altLang="en-US" sz="1800" spc="45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0906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grpId="0" nodeType="afterEffect">
                                  <p:stCondLst>
                                    <p:cond delay="25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F722CA6-685F-26E2-BCC5-E22381489495}"/>
              </a:ext>
            </a:extLst>
          </p:cNvPr>
          <p:cNvSpPr>
            <a:spLocks noGrp="1"/>
          </p:cNvSpPr>
          <p:nvPr>
            <p:ph type="title"/>
          </p:nvPr>
        </p:nvSpPr>
        <p:spPr/>
        <p:txBody>
          <a:bodyPr/>
          <a:lstStyle/>
          <a:p>
            <a:pPr algn="ctr"/>
            <a:r>
              <a:rPr lang="en-US" dirty="0"/>
              <a:t>Layout </a:t>
            </a:r>
            <a:endParaRPr lang="ar-SA" dirty="0"/>
          </a:p>
        </p:txBody>
      </p:sp>
      <p:pic>
        <p:nvPicPr>
          <p:cNvPr id="5" name="عنصر نائب للمحتوى 4">
            <a:extLst>
              <a:ext uri="{FF2B5EF4-FFF2-40B4-BE49-F238E27FC236}">
                <a16:creationId xmlns:a16="http://schemas.microsoft.com/office/drawing/2014/main" id="{0D68FB09-3AB2-36E9-FCD8-337AC86828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2864" y="1370013"/>
            <a:ext cx="4618272" cy="3262312"/>
          </a:xfrm>
        </p:spPr>
      </p:pic>
    </p:spTree>
    <p:extLst>
      <p:ext uri="{BB962C8B-B14F-4D97-AF65-F5344CB8AC3E}">
        <p14:creationId xmlns:p14="http://schemas.microsoft.com/office/powerpoint/2010/main" val="24965804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C5CA4C0-C747-3CCC-091F-E2A3CA448CB8}"/>
              </a:ext>
            </a:extLst>
          </p:cNvPr>
          <p:cNvSpPr>
            <a:spLocks noGrp="1"/>
          </p:cNvSpPr>
          <p:nvPr>
            <p:ph type="title"/>
          </p:nvPr>
        </p:nvSpPr>
        <p:spPr/>
        <p:txBody>
          <a:bodyPr/>
          <a:lstStyle/>
          <a:p>
            <a:pPr algn="ctr"/>
            <a:r>
              <a:rPr lang="en-GB" dirty="0"/>
              <a:t>Parking </a:t>
            </a:r>
            <a:endParaRPr lang="ar-SA" dirty="0"/>
          </a:p>
        </p:txBody>
      </p:sp>
      <p:pic>
        <p:nvPicPr>
          <p:cNvPr id="4" name="عنصر نائب للمحتوى 3">
            <a:extLst>
              <a:ext uri="{FF2B5EF4-FFF2-40B4-BE49-F238E27FC236}">
                <a16:creationId xmlns:a16="http://schemas.microsoft.com/office/drawing/2014/main" id="{BC4A03E9-945A-FCB0-3F02-8667D71AEF47}"/>
              </a:ext>
            </a:extLst>
          </p:cNvPr>
          <p:cNvPicPr>
            <a:picLocks noGrp="1" noChangeAspect="1"/>
          </p:cNvPicPr>
          <p:nvPr>
            <p:ph idx="1"/>
          </p:nvPr>
        </p:nvPicPr>
        <p:blipFill>
          <a:blip r:embed="rId2"/>
          <a:stretch>
            <a:fillRect/>
          </a:stretch>
        </p:blipFill>
        <p:spPr>
          <a:xfrm>
            <a:off x="2262476" y="1370013"/>
            <a:ext cx="4619047" cy="3262312"/>
          </a:xfrm>
          <a:prstGeom prst="rect">
            <a:avLst/>
          </a:prstGeom>
        </p:spPr>
      </p:pic>
    </p:spTree>
    <p:extLst>
      <p:ext uri="{BB962C8B-B14F-4D97-AF65-F5344CB8AC3E}">
        <p14:creationId xmlns:p14="http://schemas.microsoft.com/office/powerpoint/2010/main" val="15507697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491" y="639532"/>
            <a:ext cx="5439940" cy="3554819"/>
            <a:chOff x="2604654" y="852708"/>
            <a:chExt cx="7253253" cy="4739759"/>
          </a:xfrm>
        </p:grpSpPr>
        <p:sp>
          <p:nvSpPr>
            <p:cNvPr id="3" name="文本框 2"/>
            <p:cNvSpPr txBox="1"/>
            <p:nvPr/>
          </p:nvSpPr>
          <p:spPr>
            <a:xfrm>
              <a:off x="2604654" y="852708"/>
              <a:ext cx="2939266" cy="4739759"/>
            </a:xfrm>
            <a:prstGeom prst="rect">
              <a:avLst/>
            </a:prstGeom>
            <a:noFill/>
          </p:spPr>
          <p:txBody>
            <a:bodyPr wrap="none" rtlCol="0">
              <a:spAutoFit/>
            </a:bodyPr>
            <a:lstStyle/>
            <a:p>
              <a:r>
                <a:rPr lang="en-US" altLang="zh-CN" sz="22500" dirty="0">
                  <a:solidFill>
                    <a:srgbClr val="2F5597"/>
                  </a:solidFill>
                  <a:latin typeface="Kozuka Mincho Pro H" panose="02020A00000000000000" pitchFamily="18" charset="-128"/>
                  <a:ea typeface="Kozuka Mincho Pro H" panose="02020A00000000000000" pitchFamily="18" charset="-128"/>
                </a:rPr>
                <a:t>4</a:t>
              </a:r>
              <a:endParaRPr lang="zh-CN" altLang="en-US" sz="22500" dirty="0">
                <a:solidFill>
                  <a:srgbClr val="2F5597"/>
                </a:solidFill>
                <a:latin typeface="Kozuka Mincho Pro H" panose="02020A00000000000000" pitchFamily="18" charset="-128"/>
                <a:ea typeface="Kozuka Mincho Pro H" panose="02020A00000000000000" pitchFamily="18" charset="-128"/>
              </a:endParaRPr>
            </a:p>
          </p:txBody>
        </p:sp>
        <p:grpSp>
          <p:nvGrpSpPr>
            <p:cNvPr id="4" name="组合 3"/>
            <p:cNvGrpSpPr/>
            <p:nvPr/>
          </p:nvGrpSpPr>
          <p:grpSpPr>
            <a:xfrm>
              <a:off x="4305782" y="2128782"/>
              <a:ext cx="5409303" cy="2200150"/>
              <a:chOff x="4305782" y="2128782"/>
              <a:chExt cx="5409303" cy="2200150"/>
            </a:xfrm>
          </p:grpSpPr>
          <p:sp>
            <p:nvSpPr>
              <p:cNvPr id="6" name="矩形 5"/>
              <p:cNvSpPr/>
              <p:nvPr/>
            </p:nvSpPr>
            <p:spPr>
              <a:xfrm>
                <a:off x="4448604" y="2232954"/>
                <a:ext cx="5266481" cy="1979271"/>
              </a:xfrm>
              <a:prstGeom prst="rect">
                <a:avLst/>
              </a:prstGeom>
              <a:solidFill>
                <a:srgbClr val="F5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微软雅黑" panose="020B0503020204020204" pitchFamily="34" charset="-122"/>
                  <a:ea typeface="微软雅黑" panose="020B0503020204020204" pitchFamily="34" charset="-122"/>
                </a:endParaRPr>
              </a:p>
            </p:txBody>
          </p:sp>
          <p:sp>
            <p:nvSpPr>
              <p:cNvPr id="7" name="矩形 6"/>
              <p:cNvSpPr/>
              <p:nvPr/>
            </p:nvSpPr>
            <p:spPr>
              <a:xfrm>
                <a:off x="4305782" y="2128782"/>
                <a:ext cx="5177809" cy="2200150"/>
              </a:xfrm>
              <a:prstGeom prst="rect">
                <a:avLst/>
              </a:prstGeom>
              <a:noFill/>
              <a:ln>
                <a:solidFill>
                  <a:srgbClr val="F1E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 name="文本框 4"/>
            <p:cNvSpPr txBox="1"/>
            <p:nvPr/>
          </p:nvSpPr>
          <p:spPr>
            <a:xfrm>
              <a:off x="4683564" y="2637813"/>
              <a:ext cx="5174343" cy="779700"/>
            </a:xfrm>
            <a:prstGeom prst="rect">
              <a:avLst/>
            </a:prstGeom>
            <a:noFill/>
          </p:spPr>
          <p:txBody>
            <a:bodyPr wrap="square" rtlCol="0">
              <a:spAutoFit/>
            </a:bodyPr>
            <a:lstStyle/>
            <a:p>
              <a:r>
                <a:rPr lang="en-US" altLang="zh-CN" sz="3200" spc="1500" dirty="0">
                  <a:solidFill>
                    <a:srgbClr val="2F5597"/>
                  </a:solidFill>
                  <a:ea typeface="微软雅黑" panose="020B0503020204020204" pitchFamily="34" charset="-122"/>
                </a:rPr>
                <a:t>3D Model</a:t>
              </a:r>
              <a:endParaRPr lang="zh-CN" altLang="en-US" sz="3200" spc="1500" dirty="0">
                <a:solidFill>
                  <a:srgbClr val="2F5597"/>
                </a:solidFill>
                <a:ea typeface="微软雅黑" panose="020B0503020204020204" pitchFamily="34" charset="-122"/>
              </a:endParaRPr>
            </a:p>
          </p:txBody>
        </p:sp>
      </p:grpSp>
    </p:spTree>
    <p:extLst>
      <p:ext uri="{BB962C8B-B14F-4D97-AF65-F5344CB8AC3E}">
        <p14:creationId xmlns:p14="http://schemas.microsoft.com/office/powerpoint/2010/main" val="207698985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عنوان 25">
            <a:extLst>
              <a:ext uri="{FF2B5EF4-FFF2-40B4-BE49-F238E27FC236}">
                <a16:creationId xmlns:a16="http://schemas.microsoft.com/office/drawing/2014/main" id="{79275676-ED64-DFC6-DD03-46EF730726E4}"/>
              </a:ext>
            </a:extLst>
          </p:cNvPr>
          <p:cNvSpPr>
            <a:spLocks noGrp="1"/>
          </p:cNvSpPr>
          <p:nvPr>
            <p:ph type="title"/>
          </p:nvPr>
        </p:nvSpPr>
        <p:spPr/>
        <p:txBody>
          <a:bodyPr/>
          <a:lstStyle/>
          <a:p>
            <a:endParaRPr lang="ar-SA"/>
          </a:p>
        </p:txBody>
      </p:sp>
      <p:pic>
        <p:nvPicPr>
          <p:cNvPr id="32" name="عنصر نائب للمحتوى 31">
            <a:extLst>
              <a:ext uri="{FF2B5EF4-FFF2-40B4-BE49-F238E27FC236}">
                <a16:creationId xmlns:a16="http://schemas.microsoft.com/office/drawing/2014/main" id="{3441C9C1-906C-5FFA-9233-2A8D4F47CCFC}"/>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28650" y="1628578"/>
            <a:ext cx="3886200" cy="2745181"/>
          </a:xfrm>
        </p:spPr>
      </p:pic>
      <p:pic>
        <p:nvPicPr>
          <p:cNvPr id="30" name="عنصر نائب للمحتوى 29">
            <a:extLst>
              <a:ext uri="{FF2B5EF4-FFF2-40B4-BE49-F238E27FC236}">
                <a16:creationId xmlns:a16="http://schemas.microsoft.com/office/drawing/2014/main" id="{41AD9BCD-0DB1-2C7F-9372-173968807606}"/>
              </a:ext>
            </a:extLst>
          </p:cNvPr>
          <p:cNvPicPr>
            <a:picLocks noGrp="1" noChangeAspect="1"/>
          </p:cNvPicPr>
          <p:nvPr>
            <p:ph sz="half" idx="2"/>
          </p:nvPr>
        </p:nvPicPr>
        <p:blipFill>
          <a:blip r:embed="rId3"/>
          <a:stretch>
            <a:fillRect/>
          </a:stretch>
        </p:blipFill>
        <p:spPr>
          <a:xfrm>
            <a:off x="4629150" y="1749552"/>
            <a:ext cx="3886200" cy="2676143"/>
          </a:xfrm>
          <a:prstGeom prst="rect">
            <a:avLst/>
          </a:prstGeom>
        </p:spPr>
      </p:pic>
    </p:spTree>
    <p:extLst>
      <p:ext uri="{BB962C8B-B14F-4D97-AF65-F5344CB8AC3E}">
        <p14:creationId xmlns:p14="http://schemas.microsoft.com/office/powerpoint/2010/main" val="1959494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776725" y="243860"/>
            <a:ext cx="1866217" cy="369332"/>
          </a:xfrm>
          <a:prstGeom prst="rect">
            <a:avLst/>
          </a:prstGeom>
          <a:noFill/>
        </p:spPr>
        <p:txBody>
          <a:bodyPr wrap="non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ADD TITLE</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555B5B1E-F857-0CCB-500C-7F02DDC47B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0222"/>
            <a:ext cx="9144000" cy="3755664"/>
          </a:xfrm>
          <a:prstGeom prst="rect">
            <a:avLst/>
          </a:prstGeom>
        </p:spPr>
      </p:pic>
    </p:spTree>
    <p:extLst>
      <p:ext uri="{BB962C8B-B14F-4D97-AF65-F5344CB8AC3E}">
        <p14:creationId xmlns:p14="http://schemas.microsoft.com/office/powerpoint/2010/main" val="251736484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776725" y="243860"/>
            <a:ext cx="1764009" cy="369332"/>
          </a:xfrm>
          <a:prstGeom prst="rect">
            <a:avLst/>
          </a:prstGeom>
          <a:noFill/>
        </p:spPr>
        <p:txBody>
          <a:bodyPr wrap="non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Pit Entry </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F0298CCF-0902-696C-BBB1-A773631D2A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737" y="780332"/>
            <a:ext cx="8432525" cy="3978909"/>
          </a:xfrm>
          <a:prstGeom prst="rect">
            <a:avLst/>
          </a:prstGeom>
        </p:spPr>
      </p:pic>
    </p:spTree>
    <p:extLst>
      <p:ext uri="{BB962C8B-B14F-4D97-AF65-F5344CB8AC3E}">
        <p14:creationId xmlns:p14="http://schemas.microsoft.com/office/powerpoint/2010/main" val="25800018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106171" y="248641"/>
            <a:ext cx="2999219" cy="307777"/>
          </a:xfrm>
          <a:prstGeom prst="rect">
            <a:avLst/>
          </a:prstGeom>
          <a:noFill/>
        </p:spPr>
        <p:txBody>
          <a:bodyPr wrap="none" rtlCol="0">
            <a:spAutoFit/>
          </a:bodyPr>
          <a:lstStyle/>
          <a:p>
            <a:r>
              <a:rPr lang="en-US" altLang="zh-CN" sz="1400" spc="450" dirty="0">
                <a:solidFill>
                  <a:srgbClr val="2F5597"/>
                </a:solidFill>
                <a:latin typeface="微软雅黑" panose="020B0503020204020204" pitchFamily="34" charset="-122"/>
                <a:ea typeface="微软雅黑" panose="020B0503020204020204" pitchFamily="34" charset="-122"/>
              </a:rPr>
              <a:t>STARTING STRIGHT  </a:t>
            </a:r>
            <a:endParaRPr lang="zh-CN" altLang="en-US" sz="14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03F74FE4-A594-B39C-544A-85BC50ACA0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648" y="585329"/>
            <a:ext cx="8375904" cy="4570301"/>
          </a:xfrm>
          <a:prstGeom prst="rect">
            <a:avLst/>
          </a:prstGeom>
        </p:spPr>
      </p:pic>
    </p:spTree>
    <p:extLst>
      <p:ext uri="{BB962C8B-B14F-4D97-AF65-F5344CB8AC3E}">
        <p14:creationId xmlns:p14="http://schemas.microsoft.com/office/powerpoint/2010/main" val="132098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776725" y="243860"/>
            <a:ext cx="1785297" cy="369332"/>
          </a:xfrm>
          <a:prstGeom prst="rect">
            <a:avLst/>
          </a:prstGeom>
          <a:noFill/>
        </p:spPr>
        <p:txBody>
          <a:bodyPr wrap="non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PIT LANE </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B928B238-315A-52D4-98E5-7E692AEE40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652" y="735171"/>
            <a:ext cx="8282696" cy="4328645"/>
          </a:xfrm>
          <a:prstGeom prst="rect">
            <a:avLst/>
          </a:prstGeom>
        </p:spPr>
      </p:pic>
    </p:spTree>
    <p:extLst>
      <p:ext uri="{BB962C8B-B14F-4D97-AF65-F5344CB8AC3E}">
        <p14:creationId xmlns:p14="http://schemas.microsoft.com/office/powerpoint/2010/main" val="4207109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776725" y="243860"/>
            <a:ext cx="1521570" cy="369332"/>
          </a:xfrm>
          <a:prstGeom prst="rect">
            <a:avLst/>
          </a:prstGeom>
          <a:noFill/>
        </p:spPr>
        <p:txBody>
          <a:bodyPr wrap="non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Pit Exit </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4CC80652-5958-CA0E-BE98-8D90C7E792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2705"/>
            <a:ext cx="9144000" cy="3917230"/>
          </a:xfrm>
          <a:prstGeom prst="rect">
            <a:avLst/>
          </a:prstGeom>
        </p:spPr>
      </p:pic>
    </p:spTree>
    <p:extLst>
      <p:ext uri="{BB962C8B-B14F-4D97-AF65-F5344CB8AC3E}">
        <p14:creationId xmlns:p14="http://schemas.microsoft.com/office/powerpoint/2010/main" val="355989601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3B6A876-A88D-3F88-CA6A-73A30F84EF3B}"/>
              </a:ext>
            </a:extLst>
          </p:cNvPr>
          <p:cNvSpPr>
            <a:spLocks noGrp="1"/>
          </p:cNvSpPr>
          <p:nvPr>
            <p:ph type="title"/>
          </p:nvPr>
        </p:nvSpPr>
        <p:spPr/>
        <p:txBody>
          <a:bodyPr/>
          <a:lstStyle/>
          <a:p>
            <a:pPr algn="ctr"/>
            <a:r>
              <a:rPr lang="en-US" dirty="0"/>
              <a:t>Corners </a:t>
            </a:r>
            <a:endParaRPr lang="ar-SA" dirty="0"/>
          </a:p>
        </p:txBody>
      </p:sp>
      <p:pic>
        <p:nvPicPr>
          <p:cNvPr id="18" name="عنصر نائب للمحتوى 17">
            <a:extLst>
              <a:ext uri="{FF2B5EF4-FFF2-40B4-BE49-F238E27FC236}">
                <a16:creationId xmlns:a16="http://schemas.microsoft.com/office/drawing/2014/main" id="{30C136B7-37C3-BAA6-3110-3F212ACB358F}"/>
              </a:ext>
            </a:extLst>
          </p:cNvPr>
          <p:cNvPicPr>
            <a:picLocks noGrp="1" noChangeAspect="1"/>
          </p:cNvPicPr>
          <p:nvPr>
            <p:ph sz="half" idx="2"/>
          </p:nvPr>
        </p:nvPicPr>
        <p:blipFill rotWithShape="1">
          <a:blip r:embed="rId2"/>
          <a:srcRect b="7791"/>
          <a:stretch/>
        </p:blipFill>
        <p:spPr>
          <a:xfrm>
            <a:off x="4629150" y="1572768"/>
            <a:ext cx="3886200" cy="2487168"/>
          </a:xfrm>
          <a:prstGeom prst="rect">
            <a:avLst/>
          </a:prstGeom>
        </p:spPr>
      </p:pic>
      <p:pic>
        <p:nvPicPr>
          <p:cNvPr id="26" name="عنصر نائب للمحتوى 25">
            <a:extLst>
              <a:ext uri="{FF2B5EF4-FFF2-40B4-BE49-F238E27FC236}">
                <a16:creationId xmlns:a16="http://schemas.microsoft.com/office/drawing/2014/main" id="{08345BEF-52A8-D768-C966-7622332909C5}"/>
              </a:ext>
            </a:extLst>
          </p:cNvPr>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1" t="27704" r="995" b="27262"/>
          <a:stretch/>
        </p:blipFill>
        <p:spPr>
          <a:xfrm>
            <a:off x="1139952" y="1605692"/>
            <a:ext cx="2875826" cy="2539588"/>
          </a:xfrm>
        </p:spPr>
      </p:pic>
    </p:spTree>
    <p:extLst>
      <p:ext uri="{BB962C8B-B14F-4D97-AF65-F5344CB8AC3E}">
        <p14:creationId xmlns:p14="http://schemas.microsoft.com/office/powerpoint/2010/main" val="659130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985323" y="232319"/>
            <a:ext cx="1143453" cy="369332"/>
          </a:xfrm>
          <a:prstGeom prst="rect">
            <a:avLst/>
          </a:prstGeom>
          <a:noFill/>
        </p:spPr>
        <p:txBody>
          <a:bodyPr wrap="squar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Steps</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sp>
        <p:nvSpPr>
          <p:cNvPr id="16" name="Freeform 33"/>
          <p:cNvSpPr>
            <a:spLocks/>
          </p:cNvSpPr>
          <p:nvPr/>
        </p:nvSpPr>
        <p:spPr bwMode="auto">
          <a:xfrm>
            <a:off x="5350484" y="2326453"/>
            <a:ext cx="549941" cy="78563"/>
          </a:xfrm>
          <a:custGeom>
            <a:avLst/>
            <a:gdLst>
              <a:gd name="T0" fmla="*/ 246 w 246"/>
              <a:gd name="T1" fmla="*/ 0 h 35"/>
              <a:gd name="T2" fmla="*/ 3 w 246"/>
              <a:gd name="T3" fmla="*/ 0 h 35"/>
              <a:gd name="T4" fmla="*/ 3 w 246"/>
              <a:gd name="T5" fmla="*/ 9 h 35"/>
              <a:gd name="T6" fmla="*/ 0 w 246"/>
              <a:gd name="T7" fmla="*/ 35 h 35"/>
              <a:gd name="T8" fmla="*/ 246 w 246"/>
              <a:gd name="T9" fmla="*/ 35 h 35"/>
              <a:gd name="T10" fmla="*/ 244 w 246"/>
              <a:gd name="T11" fmla="*/ 19 h 35"/>
              <a:gd name="T12" fmla="*/ 246 w 246"/>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46" h="35">
                <a:moveTo>
                  <a:pt x="246" y="0"/>
                </a:moveTo>
                <a:cubicBezTo>
                  <a:pt x="3" y="0"/>
                  <a:pt x="3" y="0"/>
                  <a:pt x="3" y="0"/>
                </a:cubicBezTo>
                <a:cubicBezTo>
                  <a:pt x="3" y="3"/>
                  <a:pt x="3" y="6"/>
                  <a:pt x="3" y="9"/>
                </a:cubicBezTo>
                <a:cubicBezTo>
                  <a:pt x="3" y="18"/>
                  <a:pt x="2" y="27"/>
                  <a:pt x="0" y="35"/>
                </a:cubicBezTo>
                <a:cubicBezTo>
                  <a:pt x="246" y="35"/>
                  <a:pt x="246" y="35"/>
                  <a:pt x="246" y="35"/>
                </a:cubicBezTo>
                <a:cubicBezTo>
                  <a:pt x="245" y="30"/>
                  <a:pt x="244" y="25"/>
                  <a:pt x="244" y="19"/>
                </a:cubicBezTo>
                <a:cubicBezTo>
                  <a:pt x="244" y="13"/>
                  <a:pt x="245" y="7"/>
                  <a:pt x="246"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Freeform 34"/>
          <p:cNvSpPr>
            <a:spLocks/>
          </p:cNvSpPr>
          <p:nvPr/>
        </p:nvSpPr>
        <p:spPr bwMode="auto">
          <a:xfrm>
            <a:off x="4249410" y="2326453"/>
            <a:ext cx="577320" cy="78563"/>
          </a:xfrm>
          <a:custGeom>
            <a:avLst/>
            <a:gdLst>
              <a:gd name="T0" fmla="*/ 255 w 258"/>
              <a:gd name="T1" fmla="*/ 0 h 35"/>
              <a:gd name="T2" fmla="*/ 0 w 258"/>
              <a:gd name="T3" fmla="*/ 0 h 35"/>
              <a:gd name="T4" fmla="*/ 2 w 258"/>
              <a:gd name="T5" fmla="*/ 19 h 35"/>
              <a:gd name="T6" fmla="*/ 0 w 258"/>
              <a:gd name="T7" fmla="*/ 35 h 35"/>
              <a:gd name="T8" fmla="*/ 258 w 258"/>
              <a:gd name="T9" fmla="*/ 35 h 35"/>
              <a:gd name="T10" fmla="*/ 255 w 258"/>
              <a:gd name="T11" fmla="*/ 9 h 35"/>
              <a:gd name="T12" fmla="*/ 255 w 258"/>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58" h="35">
                <a:moveTo>
                  <a:pt x="255" y="0"/>
                </a:moveTo>
                <a:cubicBezTo>
                  <a:pt x="0" y="0"/>
                  <a:pt x="0" y="0"/>
                  <a:pt x="0" y="0"/>
                </a:cubicBezTo>
                <a:cubicBezTo>
                  <a:pt x="1" y="7"/>
                  <a:pt x="2" y="13"/>
                  <a:pt x="2" y="19"/>
                </a:cubicBezTo>
                <a:cubicBezTo>
                  <a:pt x="2" y="25"/>
                  <a:pt x="1" y="30"/>
                  <a:pt x="0" y="35"/>
                </a:cubicBezTo>
                <a:cubicBezTo>
                  <a:pt x="258" y="35"/>
                  <a:pt x="258" y="35"/>
                  <a:pt x="258" y="35"/>
                </a:cubicBezTo>
                <a:cubicBezTo>
                  <a:pt x="256" y="27"/>
                  <a:pt x="255" y="18"/>
                  <a:pt x="255" y="9"/>
                </a:cubicBezTo>
                <a:cubicBezTo>
                  <a:pt x="255" y="6"/>
                  <a:pt x="255" y="3"/>
                  <a:pt x="25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Freeform 35"/>
          <p:cNvSpPr>
            <a:spLocks/>
          </p:cNvSpPr>
          <p:nvPr/>
        </p:nvSpPr>
        <p:spPr bwMode="auto">
          <a:xfrm>
            <a:off x="6322999" y="2326453"/>
            <a:ext cx="591604" cy="78563"/>
          </a:xfrm>
          <a:custGeom>
            <a:avLst/>
            <a:gdLst>
              <a:gd name="T0" fmla="*/ 264 w 264"/>
              <a:gd name="T1" fmla="*/ 0 h 35"/>
              <a:gd name="T2" fmla="*/ 0 w 264"/>
              <a:gd name="T3" fmla="*/ 0 h 35"/>
              <a:gd name="T4" fmla="*/ 2 w 264"/>
              <a:gd name="T5" fmla="*/ 19 h 35"/>
              <a:gd name="T6" fmla="*/ 0 w 264"/>
              <a:gd name="T7" fmla="*/ 35 h 35"/>
              <a:gd name="T8" fmla="*/ 263 w 264"/>
              <a:gd name="T9" fmla="*/ 35 h 35"/>
              <a:gd name="T10" fmla="*/ 262 w 264"/>
              <a:gd name="T11" fmla="*/ 19 h 35"/>
              <a:gd name="T12" fmla="*/ 264 w 26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64" h="35">
                <a:moveTo>
                  <a:pt x="264" y="0"/>
                </a:moveTo>
                <a:cubicBezTo>
                  <a:pt x="0" y="0"/>
                  <a:pt x="0" y="0"/>
                  <a:pt x="0" y="0"/>
                </a:cubicBezTo>
                <a:cubicBezTo>
                  <a:pt x="1" y="7"/>
                  <a:pt x="2" y="13"/>
                  <a:pt x="2" y="19"/>
                </a:cubicBezTo>
                <a:cubicBezTo>
                  <a:pt x="2" y="25"/>
                  <a:pt x="1" y="30"/>
                  <a:pt x="0" y="35"/>
                </a:cubicBezTo>
                <a:cubicBezTo>
                  <a:pt x="263" y="35"/>
                  <a:pt x="263" y="35"/>
                  <a:pt x="263" y="35"/>
                </a:cubicBezTo>
                <a:cubicBezTo>
                  <a:pt x="262" y="30"/>
                  <a:pt x="262" y="25"/>
                  <a:pt x="262" y="19"/>
                </a:cubicBezTo>
                <a:cubicBezTo>
                  <a:pt x="262" y="13"/>
                  <a:pt x="263" y="7"/>
                  <a:pt x="264"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9" name="Freeform 36"/>
          <p:cNvSpPr>
            <a:spLocks/>
          </p:cNvSpPr>
          <p:nvPr/>
        </p:nvSpPr>
        <p:spPr bwMode="auto">
          <a:xfrm>
            <a:off x="2144873" y="2326453"/>
            <a:ext cx="627315" cy="78563"/>
          </a:xfrm>
          <a:custGeom>
            <a:avLst/>
            <a:gdLst>
              <a:gd name="T0" fmla="*/ 280 w 280"/>
              <a:gd name="T1" fmla="*/ 0 h 35"/>
              <a:gd name="T2" fmla="*/ 2 w 280"/>
              <a:gd name="T3" fmla="*/ 0 h 35"/>
              <a:gd name="T4" fmla="*/ 2 w 280"/>
              <a:gd name="T5" fmla="*/ 9 h 35"/>
              <a:gd name="T6" fmla="*/ 0 w 280"/>
              <a:gd name="T7" fmla="*/ 35 h 35"/>
              <a:gd name="T8" fmla="*/ 279 w 280"/>
              <a:gd name="T9" fmla="*/ 35 h 35"/>
              <a:gd name="T10" fmla="*/ 278 w 280"/>
              <a:gd name="T11" fmla="*/ 19 h 35"/>
              <a:gd name="T12" fmla="*/ 280 w 280"/>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80" h="35">
                <a:moveTo>
                  <a:pt x="280" y="0"/>
                </a:moveTo>
                <a:cubicBezTo>
                  <a:pt x="2" y="0"/>
                  <a:pt x="2" y="0"/>
                  <a:pt x="2" y="0"/>
                </a:cubicBezTo>
                <a:cubicBezTo>
                  <a:pt x="2" y="3"/>
                  <a:pt x="2" y="6"/>
                  <a:pt x="2" y="9"/>
                </a:cubicBezTo>
                <a:cubicBezTo>
                  <a:pt x="2" y="18"/>
                  <a:pt x="1" y="27"/>
                  <a:pt x="0" y="35"/>
                </a:cubicBezTo>
                <a:cubicBezTo>
                  <a:pt x="279" y="35"/>
                  <a:pt x="279" y="35"/>
                  <a:pt x="279" y="35"/>
                </a:cubicBezTo>
                <a:cubicBezTo>
                  <a:pt x="278" y="30"/>
                  <a:pt x="278" y="25"/>
                  <a:pt x="278" y="19"/>
                </a:cubicBezTo>
                <a:cubicBezTo>
                  <a:pt x="278" y="13"/>
                  <a:pt x="278" y="7"/>
                  <a:pt x="28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Freeform 37"/>
          <p:cNvSpPr>
            <a:spLocks/>
          </p:cNvSpPr>
          <p:nvPr/>
        </p:nvSpPr>
        <p:spPr bwMode="auto">
          <a:xfrm>
            <a:off x="3192380" y="2326453"/>
            <a:ext cx="633266" cy="78563"/>
          </a:xfrm>
          <a:custGeom>
            <a:avLst/>
            <a:gdLst>
              <a:gd name="T0" fmla="*/ 283 w 283"/>
              <a:gd name="T1" fmla="*/ 0 h 35"/>
              <a:gd name="T2" fmla="*/ 0 w 283"/>
              <a:gd name="T3" fmla="*/ 0 h 35"/>
              <a:gd name="T4" fmla="*/ 2 w 283"/>
              <a:gd name="T5" fmla="*/ 19 h 35"/>
              <a:gd name="T6" fmla="*/ 1 w 283"/>
              <a:gd name="T7" fmla="*/ 35 h 35"/>
              <a:gd name="T8" fmla="*/ 283 w 283"/>
              <a:gd name="T9" fmla="*/ 35 h 35"/>
              <a:gd name="T10" fmla="*/ 281 w 283"/>
              <a:gd name="T11" fmla="*/ 19 h 35"/>
              <a:gd name="T12" fmla="*/ 283 w 28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83" h="35">
                <a:moveTo>
                  <a:pt x="283" y="0"/>
                </a:moveTo>
                <a:cubicBezTo>
                  <a:pt x="0" y="0"/>
                  <a:pt x="0" y="0"/>
                  <a:pt x="0" y="0"/>
                </a:cubicBezTo>
                <a:cubicBezTo>
                  <a:pt x="1" y="7"/>
                  <a:pt x="2" y="13"/>
                  <a:pt x="2" y="19"/>
                </a:cubicBezTo>
                <a:cubicBezTo>
                  <a:pt x="2" y="25"/>
                  <a:pt x="1" y="30"/>
                  <a:pt x="1" y="35"/>
                </a:cubicBezTo>
                <a:cubicBezTo>
                  <a:pt x="283" y="35"/>
                  <a:pt x="283" y="35"/>
                  <a:pt x="283" y="35"/>
                </a:cubicBezTo>
                <a:cubicBezTo>
                  <a:pt x="282" y="30"/>
                  <a:pt x="281" y="25"/>
                  <a:pt x="281" y="19"/>
                </a:cubicBezTo>
                <a:cubicBezTo>
                  <a:pt x="281" y="13"/>
                  <a:pt x="282" y="7"/>
                  <a:pt x="283"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3" name="矩形 22"/>
          <p:cNvSpPr/>
          <p:nvPr/>
        </p:nvSpPr>
        <p:spPr>
          <a:xfrm>
            <a:off x="1582321" y="2761781"/>
            <a:ext cx="538929" cy="338554"/>
          </a:xfrm>
          <a:prstGeom prst="rect">
            <a:avLst/>
          </a:prstGeom>
        </p:spPr>
        <p:txBody>
          <a:bodyPr wrap="none">
            <a:spAutoFit/>
          </a:bodyPr>
          <a:lstStyle/>
          <a:p>
            <a:pPr algn="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Idea</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43" name="组合 42"/>
          <p:cNvGrpSpPr/>
          <p:nvPr/>
        </p:nvGrpSpPr>
        <p:grpSpPr>
          <a:xfrm>
            <a:off x="5895664" y="2152661"/>
            <a:ext cx="432097" cy="435668"/>
            <a:chOff x="7286625" y="3570288"/>
            <a:chExt cx="576263" cy="581025"/>
          </a:xfrm>
          <a:solidFill>
            <a:srgbClr val="2F5597"/>
          </a:solidFill>
        </p:grpSpPr>
        <p:sp>
          <p:nvSpPr>
            <p:cNvPr id="44" name="Freeform 44"/>
            <p:cNvSpPr>
              <a:spLocks/>
            </p:cNvSpPr>
            <p:nvPr/>
          </p:nvSpPr>
          <p:spPr bwMode="auto">
            <a:xfrm>
              <a:off x="7286625" y="3570288"/>
              <a:ext cx="576263" cy="581025"/>
            </a:xfrm>
            <a:custGeom>
              <a:avLst/>
              <a:gdLst>
                <a:gd name="T0" fmla="*/ 191 w 193"/>
                <a:gd name="T1" fmla="*/ 77 h 193"/>
                <a:gd name="T2" fmla="*/ 97 w 193"/>
                <a:gd name="T3" fmla="*/ 0 h 193"/>
                <a:gd name="T4" fmla="*/ 2 w 193"/>
                <a:gd name="T5" fmla="*/ 77 h 193"/>
                <a:gd name="T6" fmla="*/ 0 w 193"/>
                <a:gd name="T7" fmla="*/ 96 h 193"/>
                <a:gd name="T8" fmla="*/ 2 w 193"/>
                <a:gd name="T9" fmla="*/ 112 h 193"/>
                <a:gd name="T10" fmla="*/ 97 w 193"/>
                <a:gd name="T11" fmla="*/ 193 h 193"/>
                <a:gd name="T12" fmla="*/ 191 w 193"/>
                <a:gd name="T13" fmla="*/ 112 h 193"/>
                <a:gd name="T14" fmla="*/ 193 w 193"/>
                <a:gd name="T15" fmla="*/ 96 h 193"/>
                <a:gd name="T16" fmla="*/ 191 w 193"/>
                <a:gd name="T17" fmla="*/ 7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91" y="77"/>
                  </a:moveTo>
                  <a:cubicBezTo>
                    <a:pt x="182" y="33"/>
                    <a:pt x="143" y="0"/>
                    <a:pt x="97" y="0"/>
                  </a:cubicBezTo>
                  <a:cubicBezTo>
                    <a:pt x="50" y="0"/>
                    <a:pt x="11" y="33"/>
                    <a:pt x="2" y="77"/>
                  </a:cubicBezTo>
                  <a:cubicBezTo>
                    <a:pt x="1" y="84"/>
                    <a:pt x="0" y="90"/>
                    <a:pt x="0" y="96"/>
                  </a:cubicBezTo>
                  <a:cubicBezTo>
                    <a:pt x="0" y="102"/>
                    <a:pt x="1" y="107"/>
                    <a:pt x="2" y="112"/>
                  </a:cubicBezTo>
                  <a:cubicBezTo>
                    <a:pt x="9" y="158"/>
                    <a:pt x="49" y="193"/>
                    <a:pt x="97" y="193"/>
                  </a:cubicBezTo>
                  <a:cubicBezTo>
                    <a:pt x="144" y="193"/>
                    <a:pt x="184" y="158"/>
                    <a:pt x="191" y="112"/>
                  </a:cubicBezTo>
                  <a:cubicBezTo>
                    <a:pt x="192" y="107"/>
                    <a:pt x="193" y="102"/>
                    <a:pt x="193" y="96"/>
                  </a:cubicBezTo>
                  <a:cubicBezTo>
                    <a:pt x="193" y="90"/>
                    <a:pt x="192" y="84"/>
                    <a:pt x="191" y="7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5" name="Freeform 172"/>
            <p:cNvSpPr>
              <a:spLocks noChangeAspect="1" noEditPoints="1"/>
            </p:cNvSpPr>
            <p:nvPr/>
          </p:nvSpPr>
          <p:spPr bwMode="auto">
            <a:xfrm>
              <a:off x="7476256" y="3756143"/>
              <a:ext cx="197001" cy="209314"/>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grpFill/>
            <a:ln>
              <a:noFill/>
            </a:ln>
            <a:effectLst/>
          </p:spPr>
          <p:txBody>
            <a:bodyPr vert="horz" wrap="square" lIns="68564" tIns="34282" rIns="68564" bIns="34282" numCol="1" anchor="t" anchorCtr="0" compatLnSpc="1">
              <a:prstTxWarp prst="textNoShape">
                <a:avLst/>
              </a:prstTxWarp>
            </a:bodyPr>
            <a:lstStyle/>
            <a:p>
              <a:endParaRPr lang="zh-CN" altLang="en-US" sz="1012"/>
            </a:p>
          </p:txBody>
        </p:sp>
      </p:grpSp>
      <p:grpSp>
        <p:nvGrpSpPr>
          <p:cNvPr id="49" name="组合 48"/>
          <p:cNvGrpSpPr/>
          <p:nvPr/>
        </p:nvGrpSpPr>
        <p:grpSpPr>
          <a:xfrm>
            <a:off x="6909841" y="2152661"/>
            <a:ext cx="429717" cy="435668"/>
            <a:chOff x="8639175" y="3570288"/>
            <a:chExt cx="573088" cy="581025"/>
          </a:xfrm>
          <a:solidFill>
            <a:srgbClr val="2F5597"/>
          </a:solidFill>
        </p:grpSpPr>
        <p:sp>
          <p:nvSpPr>
            <p:cNvPr id="50" name="Freeform 45"/>
            <p:cNvSpPr>
              <a:spLocks/>
            </p:cNvSpPr>
            <p:nvPr/>
          </p:nvSpPr>
          <p:spPr bwMode="auto">
            <a:xfrm>
              <a:off x="8639175" y="3570288"/>
              <a:ext cx="573088" cy="581025"/>
            </a:xfrm>
            <a:custGeom>
              <a:avLst/>
              <a:gdLst>
                <a:gd name="T0" fmla="*/ 190 w 192"/>
                <a:gd name="T1" fmla="*/ 77 h 193"/>
                <a:gd name="T2" fmla="*/ 96 w 192"/>
                <a:gd name="T3" fmla="*/ 0 h 193"/>
                <a:gd name="T4" fmla="*/ 2 w 192"/>
                <a:gd name="T5" fmla="*/ 77 h 193"/>
                <a:gd name="T6" fmla="*/ 0 w 192"/>
                <a:gd name="T7" fmla="*/ 96 h 193"/>
                <a:gd name="T8" fmla="*/ 1 w 192"/>
                <a:gd name="T9" fmla="*/ 112 h 193"/>
                <a:gd name="T10" fmla="*/ 96 w 192"/>
                <a:gd name="T11" fmla="*/ 193 h 193"/>
                <a:gd name="T12" fmla="*/ 191 w 192"/>
                <a:gd name="T13" fmla="*/ 112 h 193"/>
                <a:gd name="T14" fmla="*/ 192 w 192"/>
                <a:gd name="T15" fmla="*/ 96 h 193"/>
                <a:gd name="T16" fmla="*/ 190 w 192"/>
                <a:gd name="T17" fmla="*/ 7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90" y="77"/>
                  </a:moveTo>
                  <a:cubicBezTo>
                    <a:pt x="182" y="33"/>
                    <a:pt x="143" y="0"/>
                    <a:pt x="96" y="0"/>
                  </a:cubicBezTo>
                  <a:cubicBezTo>
                    <a:pt x="50" y="0"/>
                    <a:pt x="11" y="33"/>
                    <a:pt x="2" y="77"/>
                  </a:cubicBezTo>
                  <a:cubicBezTo>
                    <a:pt x="1" y="84"/>
                    <a:pt x="0" y="90"/>
                    <a:pt x="0" y="96"/>
                  </a:cubicBezTo>
                  <a:cubicBezTo>
                    <a:pt x="0" y="102"/>
                    <a:pt x="0" y="107"/>
                    <a:pt x="1" y="112"/>
                  </a:cubicBezTo>
                  <a:cubicBezTo>
                    <a:pt x="9" y="158"/>
                    <a:pt x="48" y="193"/>
                    <a:pt x="96" y="193"/>
                  </a:cubicBezTo>
                  <a:cubicBezTo>
                    <a:pt x="144" y="193"/>
                    <a:pt x="184" y="158"/>
                    <a:pt x="191" y="112"/>
                  </a:cubicBezTo>
                  <a:cubicBezTo>
                    <a:pt x="192" y="107"/>
                    <a:pt x="192" y="102"/>
                    <a:pt x="192" y="96"/>
                  </a:cubicBezTo>
                  <a:cubicBezTo>
                    <a:pt x="192" y="90"/>
                    <a:pt x="192" y="84"/>
                    <a:pt x="190" y="7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1" name="Freeform 157"/>
            <p:cNvSpPr>
              <a:spLocks noChangeAspect="1" noEditPoints="1"/>
            </p:cNvSpPr>
            <p:nvPr/>
          </p:nvSpPr>
          <p:spPr bwMode="auto">
            <a:xfrm>
              <a:off x="8827219" y="3752126"/>
              <a:ext cx="197001" cy="217349"/>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grpFill/>
            <a:ln>
              <a:noFill/>
            </a:ln>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grpSp>
      <p:grpSp>
        <p:nvGrpSpPr>
          <p:cNvPr id="52" name="组合 51"/>
          <p:cNvGrpSpPr/>
          <p:nvPr/>
        </p:nvGrpSpPr>
        <p:grpSpPr>
          <a:xfrm>
            <a:off x="2767425" y="2152661"/>
            <a:ext cx="429717" cy="435668"/>
            <a:chOff x="3114675" y="3570288"/>
            <a:chExt cx="573088" cy="581025"/>
          </a:xfrm>
          <a:solidFill>
            <a:srgbClr val="2F5597"/>
          </a:solidFill>
        </p:grpSpPr>
        <p:sp>
          <p:nvSpPr>
            <p:cNvPr id="53" name="Freeform 42"/>
            <p:cNvSpPr>
              <a:spLocks/>
            </p:cNvSpPr>
            <p:nvPr/>
          </p:nvSpPr>
          <p:spPr bwMode="auto">
            <a:xfrm>
              <a:off x="3114675" y="3570288"/>
              <a:ext cx="573088" cy="581025"/>
            </a:xfrm>
            <a:custGeom>
              <a:avLst/>
              <a:gdLst>
                <a:gd name="T0" fmla="*/ 190 w 192"/>
                <a:gd name="T1" fmla="*/ 77 h 193"/>
                <a:gd name="T2" fmla="*/ 96 w 192"/>
                <a:gd name="T3" fmla="*/ 0 h 193"/>
                <a:gd name="T4" fmla="*/ 2 w 192"/>
                <a:gd name="T5" fmla="*/ 77 h 193"/>
                <a:gd name="T6" fmla="*/ 0 w 192"/>
                <a:gd name="T7" fmla="*/ 96 h 193"/>
                <a:gd name="T8" fmla="*/ 1 w 192"/>
                <a:gd name="T9" fmla="*/ 112 h 193"/>
                <a:gd name="T10" fmla="*/ 96 w 192"/>
                <a:gd name="T11" fmla="*/ 193 h 193"/>
                <a:gd name="T12" fmla="*/ 191 w 192"/>
                <a:gd name="T13" fmla="*/ 112 h 193"/>
                <a:gd name="T14" fmla="*/ 192 w 192"/>
                <a:gd name="T15" fmla="*/ 96 h 193"/>
                <a:gd name="T16" fmla="*/ 190 w 192"/>
                <a:gd name="T17" fmla="*/ 7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90" y="77"/>
                  </a:moveTo>
                  <a:cubicBezTo>
                    <a:pt x="181" y="33"/>
                    <a:pt x="142" y="0"/>
                    <a:pt x="96" y="0"/>
                  </a:cubicBezTo>
                  <a:cubicBezTo>
                    <a:pt x="49" y="0"/>
                    <a:pt x="10" y="33"/>
                    <a:pt x="2" y="77"/>
                  </a:cubicBezTo>
                  <a:cubicBezTo>
                    <a:pt x="0" y="84"/>
                    <a:pt x="0" y="90"/>
                    <a:pt x="0" y="96"/>
                  </a:cubicBezTo>
                  <a:cubicBezTo>
                    <a:pt x="0" y="102"/>
                    <a:pt x="0" y="107"/>
                    <a:pt x="1" y="112"/>
                  </a:cubicBezTo>
                  <a:cubicBezTo>
                    <a:pt x="8" y="158"/>
                    <a:pt x="48" y="193"/>
                    <a:pt x="96" y="193"/>
                  </a:cubicBezTo>
                  <a:cubicBezTo>
                    <a:pt x="144" y="193"/>
                    <a:pt x="183" y="158"/>
                    <a:pt x="191" y="112"/>
                  </a:cubicBezTo>
                  <a:cubicBezTo>
                    <a:pt x="191" y="107"/>
                    <a:pt x="192" y="102"/>
                    <a:pt x="192" y="96"/>
                  </a:cubicBezTo>
                  <a:cubicBezTo>
                    <a:pt x="192" y="90"/>
                    <a:pt x="191" y="84"/>
                    <a:pt x="190" y="7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4" name="组合 53"/>
            <p:cNvGrpSpPr>
              <a:grpSpLocks noChangeAspect="1"/>
            </p:cNvGrpSpPr>
            <p:nvPr/>
          </p:nvGrpSpPr>
          <p:grpSpPr>
            <a:xfrm>
              <a:off x="3302719" y="3762657"/>
              <a:ext cx="197001" cy="196287"/>
              <a:chOff x="3618897" y="2279040"/>
              <a:chExt cx="706229" cy="703668"/>
            </a:xfrm>
            <a:grpFill/>
          </p:grpSpPr>
          <p:sp>
            <p:nvSpPr>
              <p:cNvPr id="55"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56"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57"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grpSp>
      <p:grpSp>
        <p:nvGrpSpPr>
          <p:cNvPr id="58" name="组合 57"/>
          <p:cNvGrpSpPr/>
          <p:nvPr/>
        </p:nvGrpSpPr>
        <p:grpSpPr>
          <a:xfrm>
            <a:off x="4819588" y="2075288"/>
            <a:ext cx="536848" cy="542799"/>
            <a:chOff x="5851525" y="3467100"/>
            <a:chExt cx="715963" cy="723900"/>
          </a:xfrm>
          <a:solidFill>
            <a:srgbClr val="2F5597"/>
          </a:solidFill>
        </p:grpSpPr>
        <p:sp>
          <p:nvSpPr>
            <p:cNvPr id="59" name="Freeform 40"/>
            <p:cNvSpPr>
              <a:spLocks/>
            </p:cNvSpPr>
            <p:nvPr/>
          </p:nvSpPr>
          <p:spPr bwMode="auto">
            <a:xfrm>
              <a:off x="5851525" y="3467100"/>
              <a:ext cx="715963" cy="723900"/>
            </a:xfrm>
            <a:custGeom>
              <a:avLst/>
              <a:gdLst>
                <a:gd name="T0" fmla="*/ 240 w 240"/>
                <a:gd name="T1" fmla="*/ 111 h 240"/>
                <a:gd name="T2" fmla="*/ 120 w 240"/>
                <a:gd name="T3" fmla="*/ 0 h 240"/>
                <a:gd name="T4" fmla="*/ 0 w 240"/>
                <a:gd name="T5" fmla="*/ 111 h 240"/>
                <a:gd name="T6" fmla="*/ 0 w 240"/>
                <a:gd name="T7" fmla="*/ 120 h 240"/>
                <a:gd name="T8" fmla="*/ 3 w 240"/>
                <a:gd name="T9" fmla="*/ 146 h 240"/>
                <a:gd name="T10" fmla="*/ 120 w 240"/>
                <a:gd name="T11" fmla="*/ 240 h 240"/>
                <a:gd name="T12" fmla="*/ 237 w 240"/>
                <a:gd name="T13" fmla="*/ 146 h 240"/>
                <a:gd name="T14" fmla="*/ 240 w 240"/>
                <a:gd name="T15" fmla="*/ 120 h 240"/>
                <a:gd name="T16" fmla="*/ 240 w 240"/>
                <a:gd name="T17" fmla="*/ 1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 h="240">
                  <a:moveTo>
                    <a:pt x="240" y="111"/>
                  </a:moveTo>
                  <a:cubicBezTo>
                    <a:pt x="236" y="49"/>
                    <a:pt x="184" y="0"/>
                    <a:pt x="120" y="0"/>
                  </a:cubicBezTo>
                  <a:cubicBezTo>
                    <a:pt x="57" y="0"/>
                    <a:pt x="5" y="49"/>
                    <a:pt x="0" y="111"/>
                  </a:cubicBezTo>
                  <a:cubicBezTo>
                    <a:pt x="0" y="114"/>
                    <a:pt x="0" y="117"/>
                    <a:pt x="0" y="120"/>
                  </a:cubicBezTo>
                  <a:cubicBezTo>
                    <a:pt x="0" y="129"/>
                    <a:pt x="1" y="138"/>
                    <a:pt x="3" y="146"/>
                  </a:cubicBezTo>
                  <a:cubicBezTo>
                    <a:pt x="15" y="200"/>
                    <a:pt x="63" y="240"/>
                    <a:pt x="120" y="240"/>
                  </a:cubicBezTo>
                  <a:cubicBezTo>
                    <a:pt x="178" y="240"/>
                    <a:pt x="226" y="200"/>
                    <a:pt x="237" y="146"/>
                  </a:cubicBezTo>
                  <a:cubicBezTo>
                    <a:pt x="239" y="138"/>
                    <a:pt x="240" y="129"/>
                    <a:pt x="240" y="120"/>
                  </a:cubicBezTo>
                  <a:cubicBezTo>
                    <a:pt x="240" y="117"/>
                    <a:pt x="240" y="114"/>
                    <a:pt x="240" y="1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60" name="组合 59"/>
            <p:cNvGrpSpPr>
              <a:grpSpLocks noChangeAspect="1"/>
            </p:cNvGrpSpPr>
            <p:nvPr/>
          </p:nvGrpSpPr>
          <p:grpSpPr>
            <a:xfrm>
              <a:off x="6111005" y="3696276"/>
              <a:ext cx="197002" cy="265549"/>
              <a:chOff x="3722033" y="3714538"/>
              <a:chExt cx="500321" cy="674410"/>
            </a:xfrm>
            <a:grpFill/>
          </p:grpSpPr>
          <p:sp>
            <p:nvSpPr>
              <p:cNvPr id="61"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62"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63"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grpSp>
      <p:grpSp>
        <p:nvGrpSpPr>
          <p:cNvPr id="64" name="组合 63"/>
          <p:cNvGrpSpPr/>
          <p:nvPr/>
        </p:nvGrpSpPr>
        <p:grpSpPr>
          <a:xfrm>
            <a:off x="3822075" y="2152661"/>
            <a:ext cx="430907" cy="435668"/>
            <a:chOff x="4521200" y="3570288"/>
            <a:chExt cx="574675" cy="581025"/>
          </a:xfrm>
          <a:solidFill>
            <a:srgbClr val="2F5597"/>
          </a:solidFill>
        </p:grpSpPr>
        <p:sp>
          <p:nvSpPr>
            <p:cNvPr id="65" name="Freeform 43"/>
            <p:cNvSpPr>
              <a:spLocks/>
            </p:cNvSpPr>
            <p:nvPr/>
          </p:nvSpPr>
          <p:spPr bwMode="auto">
            <a:xfrm>
              <a:off x="4521200" y="3570288"/>
              <a:ext cx="574675" cy="581025"/>
            </a:xfrm>
            <a:custGeom>
              <a:avLst/>
              <a:gdLst>
                <a:gd name="T0" fmla="*/ 191 w 193"/>
                <a:gd name="T1" fmla="*/ 77 h 193"/>
                <a:gd name="T2" fmla="*/ 96 w 193"/>
                <a:gd name="T3" fmla="*/ 0 h 193"/>
                <a:gd name="T4" fmla="*/ 2 w 193"/>
                <a:gd name="T5" fmla="*/ 77 h 193"/>
                <a:gd name="T6" fmla="*/ 0 w 193"/>
                <a:gd name="T7" fmla="*/ 96 h 193"/>
                <a:gd name="T8" fmla="*/ 2 w 193"/>
                <a:gd name="T9" fmla="*/ 112 h 193"/>
                <a:gd name="T10" fmla="*/ 96 w 193"/>
                <a:gd name="T11" fmla="*/ 193 h 193"/>
                <a:gd name="T12" fmla="*/ 191 w 193"/>
                <a:gd name="T13" fmla="*/ 112 h 193"/>
                <a:gd name="T14" fmla="*/ 193 w 193"/>
                <a:gd name="T15" fmla="*/ 96 h 193"/>
                <a:gd name="T16" fmla="*/ 191 w 193"/>
                <a:gd name="T17" fmla="*/ 7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91" y="77"/>
                  </a:moveTo>
                  <a:cubicBezTo>
                    <a:pt x="182" y="33"/>
                    <a:pt x="143" y="0"/>
                    <a:pt x="96" y="0"/>
                  </a:cubicBezTo>
                  <a:cubicBezTo>
                    <a:pt x="50" y="0"/>
                    <a:pt x="11" y="33"/>
                    <a:pt x="2" y="77"/>
                  </a:cubicBezTo>
                  <a:cubicBezTo>
                    <a:pt x="1" y="84"/>
                    <a:pt x="0" y="90"/>
                    <a:pt x="0" y="96"/>
                  </a:cubicBezTo>
                  <a:cubicBezTo>
                    <a:pt x="0" y="102"/>
                    <a:pt x="1" y="107"/>
                    <a:pt x="2" y="112"/>
                  </a:cubicBezTo>
                  <a:cubicBezTo>
                    <a:pt x="9" y="158"/>
                    <a:pt x="49" y="193"/>
                    <a:pt x="96" y="193"/>
                  </a:cubicBezTo>
                  <a:cubicBezTo>
                    <a:pt x="144" y="193"/>
                    <a:pt x="184" y="158"/>
                    <a:pt x="191" y="112"/>
                  </a:cubicBezTo>
                  <a:cubicBezTo>
                    <a:pt x="192" y="107"/>
                    <a:pt x="193" y="102"/>
                    <a:pt x="193" y="96"/>
                  </a:cubicBezTo>
                  <a:cubicBezTo>
                    <a:pt x="193" y="90"/>
                    <a:pt x="192" y="84"/>
                    <a:pt x="191" y="7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66" name="组合 65"/>
            <p:cNvGrpSpPr>
              <a:grpSpLocks noChangeAspect="1"/>
            </p:cNvGrpSpPr>
            <p:nvPr/>
          </p:nvGrpSpPr>
          <p:grpSpPr>
            <a:xfrm>
              <a:off x="4710037" y="3776988"/>
              <a:ext cx="197001" cy="167624"/>
              <a:chOff x="7909299" y="3772690"/>
              <a:chExt cx="667095" cy="567616"/>
            </a:xfrm>
            <a:grpFill/>
          </p:grpSpPr>
          <p:sp>
            <p:nvSpPr>
              <p:cNvPr id="67"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68"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grpSp>
      <p:grpSp>
        <p:nvGrpSpPr>
          <p:cNvPr id="69" name="组合 68"/>
          <p:cNvGrpSpPr/>
          <p:nvPr/>
        </p:nvGrpSpPr>
        <p:grpSpPr>
          <a:xfrm>
            <a:off x="1612786" y="2075288"/>
            <a:ext cx="536848" cy="542799"/>
            <a:chOff x="1574800" y="3467100"/>
            <a:chExt cx="715963" cy="723900"/>
          </a:xfrm>
          <a:solidFill>
            <a:srgbClr val="2F5597"/>
          </a:solidFill>
        </p:grpSpPr>
        <p:sp>
          <p:nvSpPr>
            <p:cNvPr id="70" name="Freeform 39"/>
            <p:cNvSpPr>
              <a:spLocks/>
            </p:cNvSpPr>
            <p:nvPr/>
          </p:nvSpPr>
          <p:spPr bwMode="auto">
            <a:xfrm>
              <a:off x="1574800" y="3467100"/>
              <a:ext cx="715963" cy="723900"/>
            </a:xfrm>
            <a:custGeom>
              <a:avLst/>
              <a:gdLst>
                <a:gd name="T0" fmla="*/ 240 w 240"/>
                <a:gd name="T1" fmla="*/ 111 h 240"/>
                <a:gd name="T2" fmla="*/ 120 w 240"/>
                <a:gd name="T3" fmla="*/ 0 h 240"/>
                <a:gd name="T4" fmla="*/ 0 w 240"/>
                <a:gd name="T5" fmla="*/ 120 h 240"/>
                <a:gd name="T6" fmla="*/ 120 w 240"/>
                <a:gd name="T7" fmla="*/ 240 h 240"/>
                <a:gd name="T8" fmla="*/ 238 w 240"/>
                <a:gd name="T9" fmla="*/ 146 h 240"/>
                <a:gd name="T10" fmla="*/ 240 w 240"/>
                <a:gd name="T11" fmla="*/ 120 h 240"/>
                <a:gd name="T12" fmla="*/ 240 w 240"/>
                <a:gd name="T13" fmla="*/ 111 h 240"/>
              </a:gdLst>
              <a:ahLst/>
              <a:cxnLst>
                <a:cxn ang="0">
                  <a:pos x="T0" y="T1"/>
                </a:cxn>
                <a:cxn ang="0">
                  <a:pos x="T2" y="T3"/>
                </a:cxn>
                <a:cxn ang="0">
                  <a:pos x="T4" y="T5"/>
                </a:cxn>
                <a:cxn ang="0">
                  <a:pos x="T6" y="T7"/>
                </a:cxn>
                <a:cxn ang="0">
                  <a:pos x="T8" y="T9"/>
                </a:cxn>
                <a:cxn ang="0">
                  <a:pos x="T10" y="T11"/>
                </a:cxn>
                <a:cxn ang="0">
                  <a:pos x="T12" y="T13"/>
                </a:cxn>
              </a:cxnLst>
              <a:rect l="0" t="0" r="r" b="b"/>
              <a:pathLst>
                <a:path w="240" h="240">
                  <a:moveTo>
                    <a:pt x="240" y="111"/>
                  </a:moveTo>
                  <a:cubicBezTo>
                    <a:pt x="236" y="49"/>
                    <a:pt x="184" y="0"/>
                    <a:pt x="120" y="0"/>
                  </a:cubicBezTo>
                  <a:cubicBezTo>
                    <a:pt x="54" y="0"/>
                    <a:pt x="0" y="54"/>
                    <a:pt x="0" y="120"/>
                  </a:cubicBezTo>
                  <a:cubicBezTo>
                    <a:pt x="0" y="186"/>
                    <a:pt x="54" y="240"/>
                    <a:pt x="120" y="240"/>
                  </a:cubicBezTo>
                  <a:cubicBezTo>
                    <a:pt x="178" y="240"/>
                    <a:pt x="226" y="200"/>
                    <a:pt x="238" y="146"/>
                  </a:cubicBezTo>
                  <a:cubicBezTo>
                    <a:pt x="239" y="138"/>
                    <a:pt x="240" y="129"/>
                    <a:pt x="240" y="120"/>
                  </a:cubicBezTo>
                  <a:cubicBezTo>
                    <a:pt x="240" y="117"/>
                    <a:pt x="240" y="114"/>
                    <a:pt x="240" y="1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71" name="组合 70"/>
            <p:cNvGrpSpPr/>
            <p:nvPr/>
          </p:nvGrpSpPr>
          <p:grpSpPr>
            <a:xfrm>
              <a:off x="1839715" y="3735893"/>
              <a:ext cx="186133" cy="186314"/>
              <a:chOff x="5240338" y="2657475"/>
              <a:chExt cx="1630363" cy="1631951"/>
            </a:xfrm>
            <a:grpFill/>
          </p:grpSpPr>
          <p:sp>
            <p:nvSpPr>
              <p:cNvPr id="72" name="Freeform 5"/>
              <p:cNvSpPr>
                <a:spLocks/>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73" name="Freeform 6"/>
              <p:cNvSpPr>
                <a:spLocks/>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74" name="Freeform 7"/>
              <p:cNvSpPr>
                <a:spLocks/>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75" name="Freeform 8"/>
              <p:cNvSpPr>
                <a:spLocks/>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grpSp>
      <p:sp>
        <p:nvSpPr>
          <p:cNvPr id="77" name="矩形 22">
            <a:extLst>
              <a:ext uri="{FF2B5EF4-FFF2-40B4-BE49-F238E27FC236}">
                <a16:creationId xmlns:a16="http://schemas.microsoft.com/office/drawing/2014/main" id="{CAE1C8D7-C6A8-064A-F869-DFF97FD9A465}"/>
              </a:ext>
            </a:extLst>
          </p:cNvPr>
          <p:cNvSpPr/>
          <p:nvPr/>
        </p:nvSpPr>
        <p:spPr>
          <a:xfrm>
            <a:off x="6667454" y="1741931"/>
            <a:ext cx="1016624" cy="338554"/>
          </a:xfrm>
          <a:prstGeom prst="rect">
            <a:avLst/>
          </a:prstGeom>
        </p:spPr>
        <p:txBody>
          <a:bodyPr wrap="none">
            <a:spAutoFit/>
          </a:bodyPr>
          <a:lstStyle/>
          <a:p>
            <a:pPr algn="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3D Model</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8" name="矩形 22">
            <a:extLst>
              <a:ext uri="{FF2B5EF4-FFF2-40B4-BE49-F238E27FC236}">
                <a16:creationId xmlns:a16="http://schemas.microsoft.com/office/drawing/2014/main" id="{A2E6EDCD-059B-D7A7-E7DA-DEF3985AE23B}"/>
              </a:ext>
            </a:extLst>
          </p:cNvPr>
          <p:cNvSpPr/>
          <p:nvPr/>
        </p:nvSpPr>
        <p:spPr>
          <a:xfrm>
            <a:off x="5774614" y="2762168"/>
            <a:ext cx="766555" cy="338554"/>
          </a:xfrm>
          <a:prstGeom prst="rect">
            <a:avLst/>
          </a:prstGeom>
        </p:spPr>
        <p:txBody>
          <a:bodyPr wrap="none">
            <a:spAutoFit/>
          </a:bodyPr>
          <a:lstStyle/>
          <a:p>
            <a:pPr algn="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Design</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9" name="矩形 22">
            <a:extLst>
              <a:ext uri="{FF2B5EF4-FFF2-40B4-BE49-F238E27FC236}">
                <a16:creationId xmlns:a16="http://schemas.microsoft.com/office/drawing/2014/main" id="{BA0A7E8A-BDB8-83CF-234F-8358577115F7}"/>
              </a:ext>
            </a:extLst>
          </p:cNvPr>
          <p:cNvSpPr/>
          <p:nvPr/>
        </p:nvSpPr>
        <p:spPr>
          <a:xfrm>
            <a:off x="4540760" y="1736136"/>
            <a:ext cx="915635" cy="338554"/>
          </a:xfrm>
          <a:prstGeom prst="rect">
            <a:avLst/>
          </a:prstGeom>
        </p:spPr>
        <p:txBody>
          <a:bodyPr wrap="none">
            <a:spAutoFit/>
          </a:bodyPr>
          <a:lstStyle/>
          <a:p>
            <a:pPr algn="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Planning</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0" name="矩形 22">
            <a:extLst>
              <a:ext uri="{FF2B5EF4-FFF2-40B4-BE49-F238E27FC236}">
                <a16:creationId xmlns:a16="http://schemas.microsoft.com/office/drawing/2014/main" id="{B9C2A3D4-8A32-DAC4-18B4-B819CE13F2FD}"/>
              </a:ext>
            </a:extLst>
          </p:cNvPr>
          <p:cNvSpPr/>
          <p:nvPr/>
        </p:nvSpPr>
        <p:spPr>
          <a:xfrm>
            <a:off x="2370801" y="1739205"/>
            <a:ext cx="1260281" cy="338554"/>
          </a:xfrm>
          <a:prstGeom prst="rect">
            <a:avLst/>
          </a:prstGeom>
        </p:spPr>
        <p:txBody>
          <a:bodyPr wrap="none">
            <a:spAutoFit/>
          </a:bodyPr>
          <a:lstStyle/>
          <a:p>
            <a:pPr algn="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Investigation</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1" name="矩形 22">
            <a:extLst>
              <a:ext uri="{FF2B5EF4-FFF2-40B4-BE49-F238E27FC236}">
                <a16:creationId xmlns:a16="http://schemas.microsoft.com/office/drawing/2014/main" id="{BAB9828C-D6E7-375B-ADA7-86FEDD3E7EAB}"/>
              </a:ext>
            </a:extLst>
          </p:cNvPr>
          <p:cNvSpPr/>
          <p:nvPr/>
        </p:nvSpPr>
        <p:spPr>
          <a:xfrm>
            <a:off x="3773795" y="2762121"/>
            <a:ext cx="697627" cy="338554"/>
          </a:xfrm>
          <a:prstGeom prst="rect">
            <a:avLst/>
          </a:prstGeom>
        </p:spPr>
        <p:txBody>
          <a:bodyPr wrap="none">
            <a:spAutoFit/>
          </a:bodyPr>
          <a:lstStyle/>
          <a:p>
            <a:pPr algn="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Codes</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9037878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75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250"/>
                                        <p:tgtEl>
                                          <p:spTgt spid="69"/>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250"/>
                                        <p:tgtEl>
                                          <p:spTgt spid="19"/>
                                        </p:tgtEl>
                                      </p:cBhvr>
                                    </p:animEffect>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250"/>
                                        <p:tgtEl>
                                          <p:spTgt spid="52"/>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250"/>
                                        <p:tgtEl>
                                          <p:spTgt spid="20"/>
                                        </p:tgtEl>
                                      </p:cBhvr>
                                    </p:animEffect>
                                  </p:childTnLst>
                                </p:cTn>
                              </p:par>
                            </p:childTnLst>
                          </p:cTn>
                        </p:par>
                        <p:par>
                          <p:cTn id="30" fill="hold">
                            <p:stCondLst>
                              <p:cond delay="2750"/>
                            </p:stCondLst>
                            <p:childTnLst>
                              <p:par>
                                <p:cTn id="31" presetID="10" presetClass="entr" presetSubtype="0"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250"/>
                                        <p:tgtEl>
                                          <p:spTgt spid="64"/>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50"/>
                                        <p:tgtEl>
                                          <p:spTgt spid="17"/>
                                        </p:tgtEl>
                                      </p:cBhvr>
                                    </p:animEffect>
                                  </p:childTnLst>
                                </p:cTn>
                              </p:par>
                            </p:childTnLst>
                          </p:cTn>
                        </p:par>
                        <p:par>
                          <p:cTn id="38" fill="hold">
                            <p:stCondLst>
                              <p:cond delay="3250"/>
                            </p:stCondLst>
                            <p:childTnLst>
                              <p:par>
                                <p:cTn id="39" presetID="10" presetClass="entr" presetSubtype="0" fill="hold"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250"/>
                                        <p:tgtEl>
                                          <p:spTgt spid="58"/>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250"/>
                                        <p:tgtEl>
                                          <p:spTgt spid="16"/>
                                        </p:tgtEl>
                                      </p:cBhvr>
                                    </p:animEffect>
                                  </p:childTnLst>
                                </p:cTn>
                              </p:par>
                            </p:childTnLst>
                          </p:cTn>
                        </p:par>
                        <p:par>
                          <p:cTn id="46" fill="hold">
                            <p:stCondLst>
                              <p:cond delay="3750"/>
                            </p:stCondLst>
                            <p:childTnLst>
                              <p:par>
                                <p:cTn id="47" presetID="10" presetClass="entr" presetSubtype="0"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250"/>
                                        <p:tgtEl>
                                          <p:spTgt spid="4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50"/>
                                        <p:tgtEl>
                                          <p:spTgt spid="18"/>
                                        </p:tgtEl>
                                      </p:cBhvr>
                                    </p:animEffect>
                                  </p:childTnLst>
                                </p:cTn>
                              </p:par>
                            </p:childTnLst>
                          </p:cTn>
                        </p:par>
                        <p:par>
                          <p:cTn id="54" fill="hold">
                            <p:stCondLst>
                              <p:cond delay="4250"/>
                            </p:stCondLst>
                            <p:childTnLst>
                              <p:par>
                                <p:cTn id="55" presetID="10" presetClass="entr" presetSubtype="0"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animBg="1"/>
      <p:bldP spid="19" grpId="0" animBg="1"/>
      <p:bldP spid="2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عنوان 19">
            <a:extLst>
              <a:ext uri="{FF2B5EF4-FFF2-40B4-BE49-F238E27FC236}">
                <a16:creationId xmlns:a16="http://schemas.microsoft.com/office/drawing/2014/main" id="{BD917E1F-EA6B-69F6-BC4B-B059C5AAA273}"/>
              </a:ext>
            </a:extLst>
          </p:cNvPr>
          <p:cNvSpPr>
            <a:spLocks noGrp="1"/>
          </p:cNvSpPr>
          <p:nvPr>
            <p:ph type="title"/>
          </p:nvPr>
        </p:nvSpPr>
        <p:spPr/>
        <p:txBody>
          <a:bodyPr/>
          <a:lstStyle/>
          <a:p>
            <a:pPr algn="ctr"/>
            <a:r>
              <a:rPr lang="en-US" dirty="0"/>
              <a:t>Corners</a:t>
            </a:r>
            <a:endParaRPr lang="ar-SA" dirty="0"/>
          </a:p>
        </p:txBody>
      </p:sp>
      <p:pic>
        <p:nvPicPr>
          <p:cNvPr id="25" name="عنصر نائب للمحتوى 24">
            <a:extLst>
              <a:ext uri="{FF2B5EF4-FFF2-40B4-BE49-F238E27FC236}">
                <a16:creationId xmlns:a16="http://schemas.microsoft.com/office/drawing/2014/main" id="{05D2211F-CE2C-4826-DF78-3F0C70B706B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28650" y="1706579"/>
            <a:ext cx="3886200" cy="2589180"/>
          </a:xfrm>
        </p:spPr>
      </p:pic>
      <p:pic>
        <p:nvPicPr>
          <p:cNvPr id="23" name="عنصر نائب للمحتوى 22">
            <a:extLst>
              <a:ext uri="{FF2B5EF4-FFF2-40B4-BE49-F238E27FC236}">
                <a16:creationId xmlns:a16="http://schemas.microsoft.com/office/drawing/2014/main" id="{916C28B3-22FC-AB0E-6715-025A84F1098C}"/>
              </a:ext>
            </a:extLst>
          </p:cNvPr>
          <p:cNvPicPr>
            <a:picLocks noGrp="1" noChangeAspect="1"/>
          </p:cNvPicPr>
          <p:nvPr>
            <p:ph sz="half" idx="2"/>
          </p:nvPr>
        </p:nvPicPr>
        <p:blipFill>
          <a:blip r:embed="rId3"/>
          <a:stretch>
            <a:fillRect/>
          </a:stretch>
        </p:blipFill>
        <p:spPr>
          <a:xfrm>
            <a:off x="4629150" y="1706579"/>
            <a:ext cx="3886200" cy="2589179"/>
          </a:xfrm>
          <a:prstGeom prst="rect">
            <a:avLst/>
          </a:prstGeom>
        </p:spPr>
      </p:pic>
    </p:spTree>
    <p:extLst>
      <p:ext uri="{BB962C8B-B14F-4D97-AF65-F5344CB8AC3E}">
        <p14:creationId xmlns:p14="http://schemas.microsoft.com/office/powerpoint/2010/main" val="26315442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5C492C4-7347-03CA-8603-28B218A03E3F}"/>
              </a:ext>
            </a:extLst>
          </p:cNvPr>
          <p:cNvSpPr>
            <a:spLocks noGrp="1"/>
          </p:cNvSpPr>
          <p:nvPr>
            <p:ph type="title"/>
          </p:nvPr>
        </p:nvSpPr>
        <p:spPr/>
        <p:txBody>
          <a:bodyPr/>
          <a:lstStyle/>
          <a:p>
            <a:endParaRPr lang="ar-SA"/>
          </a:p>
        </p:txBody>
      </p:sp>
      <p:pic>
        <p:nvPicPr>
          <p:cNvPr id="19" name="عنصر نائب للمحتوى 18">
            <a:extLst>
              <a:ext uri="{FF2B5EF4-FFF2-40B4-BE49-F238E27FC236}">
                <a16:creationId xmlns:a16="http://schemas.microsoft.com/office/drawing/2014/main" id="{DE773E4E-03E1-F5DB-3FD2-E1B2D7501359}"/>
              </a:ext>
            </a:extLst>
          </p:cNvPr>
          <p:cNvPicPr>
            <a:picLocks noGrp="1" noChangeAspect="1"/>
          </p:cNvPicPr>
          <p:nvPr>
            <p:ph sz="half" idx="1"/>
          </p:nvPr>
        </p:nvPicPr>
        <p:blipFill>
          <a:blip r:embed="rId2"/>
          <a:stretch>
            <a:fillRect/>
          </a:stretch>
        </p:blipFill>
        <p:spPr>
          <a:xfrm>
            <a:off x="628650" y="1916931"/>
            <a:ext cx="3886200" cy="2168475"/>
          </a:xfrm>
          <a:prstGeom prst="rect">
            <a:avLst/>
          </a:prstGeom>
        </p:spPr>
      </p:pic>
      <p:pic>
        <p:nvPicPr>
          <p:cNvPr id="18" name="عنصر نائب للمحتوى 17">
            <a:extLst>
              <a:ext uri="{FF2B5EF4-FFF2-40B4-BE49-F238E27FC236}">
                <a16:creationId xmlns:a16="http://schemas.microsoft.com/office/drawing/2014/main" id="{7C19D5F6-6F7B-0EF4-F132-8E0B28E671D3}"/>
              </a:ext>
            </a:extLst>
          </p:cNvPr>
          <p:cNvPicPr>
            <a:picLocks noGrp="1" noChangeAspect="1"/>
          </p:cNvPicPr>
          <p:nvPr>
            <p:ph sz="half" idx="2"/>
          </p:nvPr>
        </p:nvPicPr>
        <p:blipFill>
          <a:blip r:embed="rId3"/>
          <a:stretch>
            <a:fillRect/>
          </a:stretch>
        </p:blipFill>
        <p:spPr>
          <a:xfrm>
            <a:off x="4629150" y="1647549"/>
            <a:ext cx="3886200" cy="2707240"/>
          </a:xfrm>
          <a:prstGeom prst="rect">
            <a:avLst/>
          </a:prstGeom>
        </p:spPr>
      </p:pic>
    </p:spTree>
    <p:extLst>
      <p:ext uri="{BB962C8B-B14F-4D97-AF65-F5344CB8AC3E}">
        <p14:creationId xmlns:p14="http://schemas.microsoft.com/office/powerpoint/2010/main" val="4602595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776725" y="243860"/>
            <a:ext cx="2011448" cy="369332"/>
          </a:xfrm>
          <a:prstGeom prst="rect">
            <a:avLst/>
          </a:prstGeom>
          <a:noFill/>
        </p:spPr>
        <p:txBody>
          <a:bodyPr wrap="non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Safety Car </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B60C252D-17B3-CA02-ADD4-1C12E5D23D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416" y="1002758"/>
            <a:ext cx="8583168" cy="4140742"/>
          </a:xfrm>
          <a:prstGeom prst="rect">
            <a:avLst/>
          </a:prstGeom>
        </p:spPr>
      </p:pic>
    </p:spTree>
    <p:extLst>
      <p:ext uri="{BB962C8B-B14F-4D97-AF65-F5344CB8AC3E}">
        <p14:creationId xmlns:p14="http://schemas.microsoft.com/office/powerpoint/2010/main" val="3574637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77090" y="623015"/>
            <a:ext cx="2789820" cy="1924926"/>
          </a:xfrm>
          <a:prstGeom prst="rect">
            <a:avLst/>
          </a:prstGeom>
        </p:spPr>
      </p:pic>
      <p:sp>
        <p:nvSpPr>
          <p:cNvPr id="8" name="PA_矩形 17"/>
          <p:cNvSpPr/>
          <p:nvPr>
            <p:custDataLst>
              <p:tags r:id="rId1"/>
            </p:custDataLst>
          </p:nvPr>
        </p:nvSpPr>
        <p:spPr>
          <a:xfrm>
            <a:off x="2434647" y="2482919"/>
            <a:ext cx="4515340" cy="923330"/>
          </a:xfrm>
          <a:prstGeom prst="rect">
            <a:avLst/>
          </a:prstGeom>
        </p:spPr>
        <p:txBody>
          <a:bodyPr wrap="none">
            <a:spAutoFit/>
          </a:bodyPr>
          <a:lstStyle/>
          <a:p>
            <a:pPr algn="ctr">
              <a:spcBef>
                <a:spcPct val="0"/>
              </a:spcBef>
            </a:pPr>
            <a:r>
              <a:rPr lang="en-US" altLang="zh-CN" sz="5400" b="1" dirty="0">
                <a:solidFill>
                  <a:schemeClr val="bg1"/>
                </a:solidFill>
                <a:latin typeface="微软雅黑" panose="020B0503020204020204" pitchFamily="34" charset="-122"/>
                <a:ea typeface="微软雅黑" panose="020B0503020204020204" pitchFamily="34" charset="-122"/>
              </a:rPr>
              <a:t>THANK YOU</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3553640"/>
            <a:ext cx="4692316" cy="180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01743" y="4137801"/>
            <a:ext cx="4692316" cy="180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9887" y="4119753"/>
            <a:ext cx="4471856" cy="180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85198" y="3542238"/>
            <a:ext cx="0" cy="257175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5" name="纯音乐 - Luv Letter.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9525000" y="-609600"/>
            <a:ext cx="609600" cy="609600"/>
          </a:xfrm>
          <a:prstGeom prst="rect">
            <a:avLst/>
          </a:prstGeom>
        </p:spPr>
      </p:pic>
      <p:sp>
        <p:nvSpPr>
          <p:cNvPr id="17" name="PA_矩形 10">
            <a:extLst>
              <a:ext uri="{FF2B5EF4-FFF2-40B4-BE49-F238E27FC236}">
                <a16:creationId xmlns:a16="http://schemas.microsoft.com/office/drawing/2014/main" id="{9D502CC6-DC1B-ACB9-BA23-7C3267089A17}"/>
              </a:ext>
            </a:extLst>
          </p:cNvPr>
          <p:cNvSpPr/>
          <p:nvPr>
            <p:custDataLst>
              <p:tags r:id="rId4"/>
            </p:custDataLst>
          </p:nvPr>
        </p:nvSpPr>
        <p:spPr>
          <a:xfrm>
            <a:off x="236894" y="3689348"/>
            <a:ext cx="5648304" cy="400110"/>
          </a:xfrm>
          <a:prstGeom prst="rect">
            <a:avLst/>
          </a:prstGeom>
        </p:spPr>
        <p:txBody>
          <a:bodyPr wrap="square">
            <a:spAutoFit/>
          </a:bodyPr>
          <a:lstStyle/>
          <a:p>
            <a:pPr algn="ctr"/>
            <a:r>
              <a:rPr lang="en-AU" altLang="zh-CN" sz="2000" dirty="0">
                <a:solidFill>
                  <a:schemeClr val="bg1"/>
                </a:solidFill>
                <a:ea typeface="微软雅黑" panose="020B0503020204020204" pitchFamily="34" charset="-122"/>
              </a:rPr>
              <a:t>The Palestinian Race Track</a:t>
            </a:r>
            <a:endParaRPr lang="zh-CN" altLang="en-US" sz="2000" dirty="0">
              <a:solidFill>
                <a:schemeClr val="bg1"/>
              </a:solidFill>
              <a:ea typeface="微软雅黑" panose="020B0503020204020204" pitchFamily="34" charset="-122"/>
            </a:endParaRPr>
          </a:p>
        </p:txBody>
      </p:sp>
      <p:sp>
        <p:nvSpPr>
          <p:cNvPr id="18" name="文本框 13">
            <a:extLst>
              <a:ext uri="{FF2B5EF4-FFF2-40B4-BE49-F238E27FC236}">
                <a16:creationId xmlns:a16="http://schemas.microsoft.com/office/drawing/2014/main" id="{A23F882C-E3FF-E986-A46F-A7E8B715AB73}"/>
              </a:ext>
            </a:extLst>
          </p:cNvPr>
          <p:cNvSpPr txBox="1"/>
          <p:nvPr/>
        </p:nvSpPr>
        <p:spPr>
          <a:xfrm>
            <a:off x="6021718" y="3500493"/>
            <a:ext cx="2992422" cy="646331"/>
          </a:xfrm>
          <a:prstGeom prst="rect">
            <a:avLst/>
          </a:prstGeom>
          <a:noFill/>
        </p:spPr>
        <p:txBody>
          <a:bodyPr wrap="none" rtlCol="0">
            <a:spAutoFit/>
          </a:bodyPr>
          <a:lstStyle/>
          <a:p>
            <a:r>
              <a:rPr lang="en-US" altLang="zh-CN" sz="1200" b="1" spc="225" dirty="0">
                <a:solidFill>
                  <a:schemeClr val="bg1"/>
                </a:solidFill>
                <a:ea typeface="微软雅黑" panose="020B0503020204020204" pitchFamily="34" charset="-122"/>
              </a:rPr>
              <a:t>Respondent: Oday Derbas</a:t>
            </a:r>
            <a:br>
              <a:rPr lang="en-US" altLang="zh-CN" sz="1200" b="1" spc="225" dirty="0">
                <a:solidFill>
                  <a:schemeClr val="bg1"/>
                </a:solidFill>
                <a:ea typeface="微软雅黑" panose="020B0503020204020204" pitchFamily="34" charset="-122"/>
              </a:rPr>
            </a:br>
            <a:r>
              <a:rPr lang="en-US" altLang="zh-CN" sz="1200" b="1" spc="225" dirty="0">
                <a:solidFill>
                  <a:schemeClr val="bg1"/>
                </a:solidFill>
                <a:ea typeface="微软雅黑" panose="020B0503020204020204" pitchFamily="34" charset="-122"/>
              </a:rPr>
              <a:t>	       Ibrahim Khalid</a:t>
            </a:r>
          </a:p>
          <a:p>
            <a:r>
              <a:rPr lang="en-US" altLang="zh-CN" sz="1200" b="1" spc="225" dirty="0">
                <a:solidFill>
                  <a:schemeClr val="bg1"/>
                </a:solidFill>
                <a:ea typeface="微软雅黑" panose="020B0503020204020204" pitchFamily="34" charset="-122"/>
              </a:rPr>
              <a:t>Instructor: Dr. Khalid Al-Sahili</a:t>
            </a:r>
            <a:endParaRPr lang="zh-CN" altLang="en-US" sz="1200" b="1" spc="225" dirty="0">
              <a:solidFill>
                <a:schemeClr val="bg1"/>
              </a:solidFill>
              <a:ea typeface="微软雅黑" panose="020B0503020204020204" pitchFamily="34" charset="-122"/>
            </a:endParaRPr>
          </a:p>
        </p:txBody>
      </p:sp>
    </p:spTree>
    <p:extLst>
      <p:ext uri="{BB962C8B-B14F-4D97-AF65-F5344CB8AC3E}">
        <p14:creationId xmlns:p14="http://schemas.microsoft.com/office/powerpoint/2010/main" val="187841182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500"/>
                            </p:stCondLst>
                            <p:childTnLst>
                              <p:par>
                                <p:cTn id="20" presetID="17" presetClass="entr" presetSubtype="8" fill="hold" nodeType="after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ppt_x</p:attrName>
                                        </p:attrNameLst>
                                      </p:cBhvr>
                                      <p:tavLst>
                                        <p:tav tm="0">
                                          <p:val>
                                            <p:strVal val="#ppt_x-#ppt_w/2"/>
                                          </p:val>
                                        </p:tav>
                                        <p:tav tm="100000">
                                          <p:val>
                                            <p:strVal val="#ppt_x"/>
                                          </p:val>
                                        </p:tav>
                                      </p:tavLst>
                                    </p:anim>
                                    <p:anim calcmode="lin" valueType="num">
                                      <p:cBhvr>
                                        <p:cTn id="23" dur="500" fill="hold"/>
                                        <p:tgtEl>
                                          <p:spTgt spid="10"/>
                                        </p:tgtEl>
                                        <p:attrNameLst>
                                          <p:attrName>ppt_y</p:attrName>
                                        </p:attrNameLst>
                                      </p:cBhvr>
                                      <p:tavLst>
                                        <p:tav tm="0">
                                          <p:val>
                                            <p:strVal val="#ppt_y"/>
                                          </p:val>
                                        </p:tav>
                                        <p:tav tm="100000">
                                          <p:val>
                                            <p:strVal val="#ppt_y"/>
                                          </p:val>
                                        </p:tav>
                                      </p:tavLst>
                                    </p:anim>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strVal val="#ppt_h"/>
                                          </p:val>
                                        </p:tav>
                                        <p:tav tm="100000">
                                          <p:val>
                                            <p:strVal val="#ppt_h"/>
                                          </p:val>
                                        </p:tav>
                                      </p:tavLst>
                                    </p:anim>
                                  </p:childTnLst>
                                </p:cTn>
                              </p:par>
                            </p:childTnLst>
                          </p:cTn>
                        </p:par>
                        <p:par>
                          <p:cTn id="26" fill="hold">
                            <p:stCondLst>
                              <p:cond delay="1500"/>
                            </p:stCondLst>
                            <p:childTnLst>
                              <p:par>
                                <p:cTn id="27" presetID="17"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ppt_x</p:attrName>
                                        </p:attrNameLst>
                                      </p:cBhvr>
                                      <p:tavLst>
                                        <p:tav tm="0">
                                          <p:val>
                                            <p:strVal val="#ppt_x-#ppt_w/2"/>
                                          </p:val>
                                        </p:tav>
                                        <p:tav tm="100000">
                                          <p:val>
                                            <p:strVal val="#ppt_x"/>
                                          </p:val>
                                        </p:tav>
                                      </p:tavLst>
                                    </p:anim>
                                    <p:anim calcmode="lin" valueType="num">
                                      <p:cBhvr>
                                        <p:cTn id="30" dur="500" fill="hold"/>
                                        <p:tgtEl>
                                          <p:spTgt spid="12"/>
                                        </p:tgtEl>
                                        <p:attrNameLst>
                                          <p:attrName>ppt_y</p:attrName>
                                        </p:attrNameLst>
                                      </p:cBhvr>
                                      <p:tavLst>
                                        <p:tav tm="0">
                                          <p:val>
                                            <p:strVal val="#ppt_y"/>
                                          </p:val>
                                        </p:tav>
                                        <p:tav tm="100000">
                                          <p:val>
                                            <p:strVal val="#ppt_y"/>
                                          </p:val>
                                        </p:tav>
                                      </p:tavLst>
                                    </p:anim>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strVal val="#ppt_h"/>
                                          </p:val>
                                        </p:tav>
                                        <p:tav tm="100000">
                                          <p:val>
                                            <p:strVal val="#ppt_h"/>
                                          </p:val>
                                        </p:tav>
                                      </p:tavLst>
                                    </p:anim>
                                  </p:childTnLst>
                                </p:cTn>
                              </p:par>
                              <p:par>
                                <p:cTn id="33" presetID="17" presetClass="entr" presetSubtype="2"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ppt_w/2"/>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strVal val="#ppt_h"/>
                                          </p:val>
                                        </p:tav>
                                        <p:tav tm="100000">
                                          <p:val>
                                            <p:strVal val="#ppt_h"/>
                                          </p:val>
                                        </p:tav>
                                      </p:tavLst>
                                    </p:anim>
                                  </p:childTnLst>
                                </p:cTn>
                              </p:par>
                              <p:par>
                                <p:cTn id="39" presetID="17" presetClass="entr" presetSubtype="4"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ppt_h/2"/>
                                          </p:val>
                                        </p:tav>
                                        <p:tav tm="100000">
                                          <p:val>
                                            <p:strVal val="#ppt_y"/>
                                          </p:val>
                                        </p:tav>
                                      </p:tavLst>
                                    </p:anim>
                                    <p:anim calcmode="lin" valueType="num">
                                      <p:cBhvr>
                                        <p:cTn id="43" dur="500" fill="hold"/>
                                        <p:tgtEl>
                                          <p:spTgt spid="13"/>
                                        </p:tgtEl>
                                        <p:attrNameLst>
                                          <p:attrName>ppt_w</p:attrName>
                                        </p:attrNameLst>
                                      </p:cBhvr>
                                      <p:tavLst>
                                        <p:tav tm="0">
                                          <p:val>
                                            <p:strVal val="#ppt_w"/>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500"/>
                            </p:stCondLst>
                            <p:childTnLst>
                              <p:par>
                                <p:cTn id="51" presetID="20" presetClass="entr" presetSubtype="0" fill="hold" grpId="0" nodeType="afterEffect">
                                  <p:stCondLst>
                                    <p:cond delay="250"/>
                                  </p:stCondLst>
                                  <p:childTnLst>
                                    <p:set>
                                      <p:cBhvr>
                                        <p:cTn id="52" dur="1" fill="hold">
                                          <p:stCondLst>
                                            <p:cond delay="0"/>
                                          </p:stCondLst>
                                        </p:cTn>
                                        <p:tgtEl>
                                          <p:spTgt spid="18"/>
                                        </p:tgtEl>
                                        <p:attrNameLst>
                                          <p:attrName>style.visibility</p:attrName>
                                        </p:attrNameLst>
                                      </p:cBhvr>
                                      <p:to>
                                        <p:strVal val="visible"/>
                                      </p:to>
                                    </p:set>
                                    <p:animEffect transition="in" filter="wedge">
                                      <p:cBhvr>
                                        <p:cTn id="53"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4" repeatCount="indefinite" fill="remove" display="0">
                  <p:stCondLst>
                    <p:cond delay="indefinite"/>
                  </p:stCondLst>
                  <p:endCondLst>
                    <p:cond evt="onStopAudio" delay="0">
                      <p:tgtEl>
                        <p:sldTgt/>
                      </p:tgtEl>
                    </p:cond>
                  </p:endCondLst>
                </p:cTn>
                <p:tgtEl>
                  <p:spTgt spid="15"/>
                </p:tgtEl>
              </p:cMediaNode>
            </p:audio>
          </p:childTnLst>
        </p:cTn>
      </p:par>
    </p:tnLst>
    <p:bldLst>
      <p:bldP spid="8"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60324" y="794340"/>
            <a:ext cx="5423351" cy="3554819"/>
            <a:chOff x="3326431" y="878371"/>
            <a:chExt cx="7231135" cy="4739759"/>
          </a:xfrm>
        </p:grpSpPr>
        <p:sp>
          <p:nvSpPr>
            <p:cNvPr id="5" name="文本框 4"/>
            <p:cNvSpPr txBox="1"/>
            <p:nvPr/>
          </p:nvSpPr>
          <p:spPr>
            <a:xfrm>
              <a:off x="3326431" y="878371"/>
              <a:ext cx="2385696" cy="4739759"/>
            </a:xfrm>
            <a:prstGeom prst="rect">
              <a:avLst/>
            </a:prstGeom>
            <a:noFill/>
          </p:spPr>
          <p:txBody>
            <a:bodyPr wrap="none" rtlCol="0">
              <a:spAutoFit/>
            </a:bodyPr>
            <a:lstStyle/>
            <a:p>
              <a:r>
                <a:rPr lang="en-US" altLang="zh-CN" sz="22500" dirty="0">
                  <a:solidFill>
                    <a:srgbClr val="2F5597"/>
                  </a:solidFill>
                  <a:latin typeface="Kozuka Mincho Pro H" panose="02020A00000000000000" pitchFamily="18" charset="-128"/>
                  <a:ea typeface="Kozuka Mincho Pro H" panose="02020A00000000000000" pitchFamily="18" charset="-128"/>
                </a:rPr>
                <a:t>2</a:t>
              </a:r>
              <a:endParaRPr lang="zh-CN" altLang="en-US" sz="22500" dirty="0">
                <a:solidFill>
                  <a:srgbClr val="2F5597"/>
                </a:solidFill>
                <a:latin typeface="Kozuka Mincho Pro H" panose="02020A00000000000000" pitchFamily="18" charset="-128"/>
                <a:ea typeface="Kozuka Mincho Pro H" panose="02020A00000000000000" pitchFamily="18" charset="-128"/>
              </a:endParaRPr>
            </a:p>
          </p:txBody>
        </p:sp>
        <p:grpSp>
          <p:nvGrpSpPr>
            <p:cNvPr id="6" name="组合 5"/>
            <p:cNvGrpSpPr/>
            <p:nvPr/>
          </p:nvGrpSpPr>
          <p:grpSpPr>
            <a:xfrm>
              <a:off x="5148263" y="2139056"/>
              <a:ext cx="5409303" cy="2200150"/>
              <a:chOff x="4305782" y="2128782"/>
              <a:chExt cx="5409303" cy="2200150"/>
            </a:xfrm>
          </p:grpSpPr>
          <p:sp>
            <p:nvSpPr>
              <p:cNvPr id="8" name="矩形 7"/>
              <p:cNvSpPr/>
              <p:nvPr/>
            </p:nvSpPr>
            <p:spPr>
              <a:xfrm>
                <a:off x="4448603" y="2232954"/>
                <a:ext cx="5266482" cy="1979271"/>
              </a:xfrm>
              <a:prstGeom prst="rect">
                <a:avLst/>
              </a:prstGeom>
              <a:solidFill>
                <a:srgbClr val="F5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250" spc="450" dirty="0">
                  <a:solidFill>
                    <a:srgbClr val="2F5597"/>
                  </a:solidFill>
                  <a:latin typeface="微软雅黑" panose="020B0503020204020204" pitchFamily="34" charset="-122"/>
                  <a:ea typeface="微软雅黑" panose="020B0503020204020204" pitchFamily="34" charset="-122"/>
                </a:endParaRPr>
              </a:p>
            </p:txBody>
          </p:sp>
          <p:sp>
            <p:nvSpPr>
              <p:cNvPr id="9" name="矩形 8"/>
              <p:cNvSpPr/>
              <p:nvPr/>
            </p:nvSpPr>
            <p:spPr>
              <a:xfrm>
                <a:off x="4305782" y="2128782"/>
                <a:ext cx="5177808" cy="2200150"/>
              </a:xfrm>
              <a:prstGeom prst="rect">
                <a:avLst/>
              </a:prstGeom>
              <a:noFill/>
              <a:ln>
                <a:solidFill>
                  <a:srgbClr val="F4F2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文本框 6"/>
            <p:cNvSpPr txBox="1"/>
            <p:nvPr/>
          </p:nvSpPr>
          <p:spPr>
            <a:xfrm>
              <a:off x="5837291" y="2858402"/>
              <a:ext cx="4363616" cy="779700"/>
            </a:xfrm>
            <a:prstGeom prst="rect">
              <a:avLst/>
            </a:prstGeom>
            <a:noFill/>
          </p:spPr>
          <p:txBody>
            <a:bodyPr wrap="square" rtlCol="0">
              <a:spAutoFit/>
            </a:bodyPr>
            <a:lstStyle/>
            <a:p>
              <a:r>
                <a:rPr lang="en-US" altLang="zh-CN" sz="3200" spc="300" dirty="0">
                  <a:solidFill>
                    <a:srgbClr val="2F5597"/>
                  </a:solidFill>
                  <a:latin typeface="微软雅黑" panose="020B0503020204020204" pitchFamily="34" charset="-122"/>
                  <a:ea typeface="微软雅黑" panose="020B0503020204020204" pitchFamily="34" charset="-122"/>
                </a:rPr>
                <a:t>Methodology</a:t>
              </a:r>
              <a:endParaRPr lang="zh-CN" altLang="en-US" sz="3200" spc="300" dirty="0">
                <a:solidFill>
                  <a:srgbClr val="2F5597"/>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6536828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3">
            <a:extLst>
              <a:ext uri="{FF2B5EF4-FFF2-40B4-BE49-F238E27FC236}">
                <a16:creationId xmlns:a16="http://schemas.microsoft.com/office/drawing/2014/main" id="{7ACB379C-FCFB-E0DF-7123-9B622D258D41}"/>
              </a:ext>
            </a:extLst>
          </p:cNvPr>
          <p:cNvGrpSpPr/>
          <p:nvPr/>
        </p:nvGrpSpPr>
        <p:grpSpPr>
          <a:xfrm>
            <a:off x="1754300" y="343383"/>
            <a:ext cx="5337512" cy="124942"/>
            <a:chOff x="2339067" y="457843"/>
            <a:chExt cx="7116682" cy="166589"/>
          </a:xfrm>
        </p:grpSpPr>
        <p:grpSp>
          <p:nvGrpSpPr>
            <p:cNvPr id="31" name="组合 4">
              <a:extLst>
                <a:ext uri="{FF2B5EF4-FFF2-40B4-BE49-F238E27FC236}">
                  <a16:creationId xmlns:a16="http://schemas.microsoft.com/office/drawing/2014/main" id="{F875CC1A-4426-6387-CEBE-5756B8D9337B}"/>
                </a:ext>
              </a:extLst>
            </p:cNvPr>
            <p:cNvGrpSpPr/>
            <p:nvPr/>
          </p:nvGrpSpPr>
          <p:grpSpPr>
            <a:xfrm>
              <a:off x="2339067" y="457843"/>
              <a:ext cx="1828586" cy="136906"/>
              <a:chOff x="2989063" y="523944"/>
              <a:chExt cx="1828586" cy="136906"/>
            </a:xfrm>
          </p:grpSpPr>
          <p:sp>
            <p:nvSpPr>
              <p:cNvPr id="37" name="椭圆 10">
                <a:extLst>
                  <a:ext uri="{FF2B5EF4-FFF2-40B4-BE49-F238E27FC236}">
                    <a16:creationId xmlns:a16="http://schemas.microsoft.com/office/drawing/2014/main" id="{07C8ADD2-504A-2ED1-514C-E1EBD84D0C0C}"/>
                  </a:ext>
                </a:extLst>
              </p:cNvPr>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椭圆 11">
                <a:extLst>
                  <a:ext uri="{FF2B5EF4-FFF2-40B4-BE49-F238E27FC236}">
                    <a16:creationId xmlns:a16="http://schemas.microsoft.com/office/drawing/2014/main" id="{5830DB6F-354A-E97D-9339-2DA728B6A43A}"/>
                  </a:ext>
                </a:extLst>
              </p:cNvPr>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椭圆 12">
                <a:extLst>
                  <a:ext uri="{FF2B5EF4-FFF2-40B4-BE49-F238E27FC236}">
                    <a16:creationId xmlns:a16="http://schemas.microsoft.com/office/drawing/2014/main" id="{478E770B-DDBC-295C-FF38-C4963E29106E}"/>
                  </a:ext>
                </a:extLst>
              </p:cNvPr>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13">
                <a:extLst>
                  <a:ext uri="{FF2B5EF4-FFF2-40B4-BE49-F238E27FC236}">
                    <a16:creationId xmlns:a16="http://schemas.microsoft.com/office/drawing/2014/main" id="{5E5D0458-EE09-6A32-975A-021235F5215C}"/>
                  </a:ext>
                </a:extLst>
              </p:cNvPr>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2" name="组合 5">
              <a:extLst>
                <a:ext uri="{FF2B5EF4-FFF2-40B4-BE49-F238E27FC236}">
                  <a16:creationId xmlns:a16="http://schemas.microsoft.com/office/drawing/2014/main" id="{15245018-4F8C-900F-A95C-D62B3F34B6C0}"/>
                </a:ext>
              </a:extLst>
            </p:cNvPr>
            <p:cNvGrpSpPr/>
            <p:nvPr/>
          </p:nvGrpSpPr>
          <p:grpSpPr>
            <a:xfrm flipH="1">
              <a:off x="7627163" y="487526"/>
              <a:ext cx="1828586" cy="136906"/>
              <a:chOff x="2989063" y="523944"/>
              <a:chExt cx="1828586" cy="136906"/>
            </a:xfrm>
          </p:grpSpPr>
          <p:sp>
            <p:nvSpPr>
              <p:cNvPr id="33" name="椭圆 6">
                <a:extLst>
                  <a:ext uri="{FF2B5EF4-FFF2-40B4-BE49-F238E27FC236}">
                    <a16:creationId xmlns:a16="http://schemas.microsoft.com/office/drawing/2014/main" id="{D71F4953-079E-E113-0859-CF215DBA01E3}"/>
                  </a:ext>
                </a:extLst>
              </p:cNvPr>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椭圆 7">
                <a:extLst>
                  <a:ext uri="{FF2B5EF4-FFF2-40B4-BE49-F238E27FC236}">
                    <a16:creationId xmlns:a16="http://schemas.microsoft.com/office/drawing/2014/main" id="{5C2B063C-F9DE-982B-D88E-4623CB681FEA}"/>
                  </a:ext>
                </a:extLst>
              </p:cNvPr>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椭圆 8">
                <a:extLst>
                  <a:ext uri="{FF2B5EF4-FFF2-40B4-BE49-F238E27FC236}">
                    <a16:creationId xmlns:a16="http://schemas.microsoft.com/office/drawing/2014/main" id="{E5E0B65D-1E4D-91C8-63BF-4B23345182AD}"/>
                  </a:ext>
                </a:extLst>
              </p:cNvPr>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椭圆 9">
                <a:extLst>
                  <a:ext uri="{FF2B5EF4-FFF2-40B4-BE49-F238E27FC236}">
                    <a16:creationId xmlns:a16="http://schemas.microsoft.com/office/drawing/2014/main" id="{A69C8B46-95F3-A82A-E55E-645C7846A218}"/>
                  </a:ext>
                </a:extLst>
              </p:cNvPr>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41" name="文本框 14">
            <a:extLst>
              <a:ext uri="{FF2B5EF4-FFF2-40B4-BE49-F238E27FC236}">
                <a16:creationId xmlns:a16="http://schemas.microsoft.com/office/drawing/2014/main" id="{B61DD951-47EE-8D50-D553-6B02606624B0}"/>
              </a:ext>
            </a:extLst>
          </p:cNvPr>
          <p:cNvSpPr txBox="1"/>
          <p:nvPr/>
        </p:nvSpPr>
        <p:spPr>
          <a:xfrm>
            <a:off x="3985323" y="232319"/>
            <a:ext cx="1143453" cy="369332"/>
          </a:xfrm>
          <a:prstGeom prst="rect">
            <a:avLst/>
          </a:prstGeom>
          <a:noFill/>
        </p:spPr>
        <p:txBody>
          <a:bodyPr wrap="square" rtlCol="0">
            <a:spAutoFit/>
          </a:bodyPr>
          <a:lstStyle/>
          <a:p>
            <a:r>
              <a:rPr lang="en-US" altLang="zh-CN" sz="1800" spc="450" dirty="0">
                <a:solidFill>
                  <a:srgbClr val="2F5597"/>
                </a:solidFill>
                <a:latin typeface="微软雅黑" panose="020B0503020204020204" pitchFamily="34" charset="-122"/>
                <a:ea typeface="微软雅黑" panose="020B0503020204020204" pitchFamily="34" charset="-122"/>
              </a:rPr>
              <a:t>Idea</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15903095-6681-BEB7-A33F-1358A61482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808" y="654727"/>
            <a:ext cx="5985030" cy="4488773"/>
          </a:xfrm>
          <a:prstGeom prst="rect">
            <a:avLst/>
          </a:prstGeom>
        </p:spPr>
      </p:pic>
    </p:spTree>
    <p:extLst>
      <p:ext uri="{BB962C8B-B14F-4D97-AF65-F5344CB8AC3E}">
        <p14:creationId xmlns:p14="http://schemas.microsoft.com/office/powerpoint/2010/main" val="2395881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250" fill="hold"/>
                                        <p:tgtEl>
                                          <p:spTgt spid="30"/>
                                        </p:tgtEl>
                                        <p:attrNameLst>
                                          <p:attrName>ppt_w</p:attrName>
                                        </p:attrNameLst>
                                      </p:cBhvr>
                                      <p:tavLst>
                                        <p:tav tm="0">
                                          <p:val>
                                            <p:strVal val="#ppt_w+.3"/>
                                          </p:val>
                                        </p:tav>
                                        <p:tav tm="100000">
                                          <p:val>
                                            <p:strVal val="#ppt_w"/>
                                          </p:val>
                                        </p:tav>
                                      </p:tavLst>
                                    </p:anim>
                                    <p:anim calcmode="lin" valueType="num">
                                      <p:cBhvr>
                                        <p:cTn id="8" dur="1250" fill="hold"/>
                                        <p:tgtEl>
                                          <p:spTgt spid="30"/>
                                        </p:tgtEl>
                                        <p:attrNameLst>
                                          <p:attrName>ppt_h</p:attrName>
                                        </p:attrNameLst>
                                      </p:cBhvr>
                                      <p:tavLst>
                                        <p:tav tm="0">
                                          <p:val>
                                            <p:strVal val="#ppt_h"/>
                                          </p:val>
                                        </p:tav>
                                        <p:tav tm="100000">
                                          <p:val>
                                            <p:strVal val="#ppt_h"/>
                                          </p:val>
                                        </p:tav>
                                      </p:tavLst>
                                    </p:anim>
                                    <p:animEffect transition="in" filter="fade">
                                      <p:cBhvr>
                                        <p:cTn id="9" dur="1250"/>
                                        <p:tgtEl>
                                          <p:spTgt spid="30"/>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240617" y="177331"/>
            <a:ext cx="2364878"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Investigation</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3" name="Picture 2">
            <a:extLst>
              <a:ext uri="{FF2B5EF4-FFF2-40B4-BE49-F238E27FC236}">
                <a16:creationId xmlns:a16="http://schemas.microsoft.com/office/drawing/2014/main" id="{D945C656-4CB3-0B70-F253-0E80A5CC58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17966" y="1023470"/>
            <a:ext cx="3374556" cy="2530917"/>
          </a:xfrm>
          <a:prstGeom prst="rect">
            <a:avLst/>
          </a:prstGeom>
        </p:spPr>
      </p:pic>
      <p:pic>
        <p:nvPicPr>
          <p:cNvPr id="17" name="Picture 16">
            <a:extLst>
              <a:ext uri="{FF2B5EF4-FFF2-40B4-BE49-F238E27FC236}">
                <a16:creationId xmlns:a16="http://schemas.microsoft.com/office/drawing/2014/main" id="{2E653DB8-30E7-C18E-95B9-878FF2A029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4771" y="1105909"/>
            <a:ext cx="4302884" cy="3227162"/>
          </a:xfrm>
          <a:prstGeom prst="rect">
            <a:avLst/>
          </a:prstGeom>
        </p:spPr>
      </p:pic>
      <p:pic>
        <p:nvPicPr>
          <p:cNvPr id="21" name="Picture 20">
            <a:extLst>
              <a:ext uri="{FF2B5EF4-FFF2-40B4-BE49-F238E27FC236}">
                <a16:creationId xmlns:a16="http://schemas.microsoft.com/office/drawing/2014/main" id="{745ADAD7-2232-A95D-41FE-D148EEE9BE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453907" y="2457261"/>
            <a:ext cx="3069988" cy="2302491"/>
          </a:xfrm>
          <a:prstGeom prst="rect">
            <a:avLst/>
          </a:prstGeom>
        </p:spPr>
      </p:pic>
    </p:spTree>
    <p:extLst>
      <p:ext uri="{BB962C8B-B14F-4D97-AF65-F5344CB8AC3E}">
        <p14:creationId xmlns:p14="http://schemas.microsoft.com/office/powerpoint/2010/main" val="3664607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240617" y="177331"/>
            <a:ext cx="2364878"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Investigation</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19" name="Picture 18">
            <a:extLst>
              <a:ext uri="{FF2B5EF4-FFF2-40B4-BE49-F238E27FC236}">
                <a16:creationId xmlns:a16="http://schemas.microsoft.com/office/drawing/2014/main" id="{973AC13C-6299-9DD4-11DD-A60D36CE49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9" y="1658112"/>
            <a:ext cx="4647183" cy="3485388"/>
          </a:xfrm>
          <a:prstGeom prst="rect">
            <a:avLst/>
          </a:prstGeom>
        </p:spPr>
      </p:pic>
      <p:pic>
        <p:nvPicPr>
          <p:cNvPr id="16" name="Picture 15">
            <a:extLst>
              <a:ext uri="{FF2B5EF4-FFF2-40B4-BE49-F238E27FC236}">
                <a16:creationId xmlns:a16="http://schemas.microsoft.com/office/drawing/2014/main" id="{B73BF56E-855C-A870-BAC7-33F779006F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6229" y="1680172"/>
            <a:ext cx="4617771" cy="3463328"/>
          </a:xfrm>
          <a:prstGeom prst="rect">
            <a:avLst/>
          </a:prstGeom>
        </p:spPr>
      </p:pic>
    </p:spTree>
    <p:extLst>
      <p:ext uri="{BB962C8B-B14F-4D97-AF65-F5344CB8AC3E}">
        <p14:creationId xmlns:p14="http://schemas.microsoft.com/office/powerpoint/2010/main" val="371690749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300" y="343383"/>
            <a:ext cx="5337512" cy="124942"/>
            <a:chOff x="2339067" y="457843"/>
            <a:chExt cx="7116682" cy="166589"/>
          </a:xfrm>
        </p:grpSpPr>
        <p:grpSp>
          <p:nvGrpSpPr>
            <p:cNvPr id="5" name="组合 4"/>
            <p:cNvGrpSpPr/>
            <p:nvPr/>
          </p:nvGrpSpPr>
          <p:grpSpPr>
            <a:xfrm>
              <a:off x="2339067" y="457843"/>
              <a:ext cx="1828586" cy="136906"/>
              <a:chOff x="2989063" y="523944"/>
              <a:chExt cx="1828586" cy="136906"/>
            </a:xfrm>
          </p:grpSpPr>
          <p:sp>
            <p:nvSpPr>
              <p:cNvPr id="11" name="椭圆 10"/>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 name="组合 5"/>
            <p:cNvGrpSpPr/>
            <p:nvPr/>
          </p:nvGrpSpPr>
          <p:grpSpPr>
            <a:xfrm flipH="1">
              <a:off x="7627163" y="487526"/>
              <a:ext cx="1828586" cy="136906"/>
              <a:chOff x="2989063" y="523944"/>
              <a:chExt cx="1828586" cy="136906"/>
            </a:xfrm>
          </p:grpSpPr>
          <p:sp>
            <p:nvSpPr>
              <p:cNvPr id="7" name="椭圆 6"/>
              <p:cNvSpPr/>
              <p:nvPr/>
            </p:nvSpPr>
            <p:spPr>
              <a:xfrm flipH="1">
                <a:off x="3528429" y="548763"/>
                <a:ext cx="95079" cy="95079"/>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4092608" y="532880"/>
                <a:ext cx="119035" cy="119035"/>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4680743" y="523944"/>
                <a:ext cx="136906" cy="13690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flipH="1">
                <a:off x="2989063" y="561170"/>
                <a:ext cx="70266" cy="70266"/>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sp>
        <p:nvSpPr>
          <p:cNvPr id="15" name="文本框 14"/>
          <p:cNvSpPr txBox="1"/>
          <p:nvPr/>
        </p:nvSpPr>
        <p:spPr>
          <a:xfrm>
            <a:off x="3240617" y="177331"/>
            <a:ext cx="2364878" cy="369332"/>
          </a:xfrm>
          <a:prstGeom prst="rect">
            <a:avLst/>
          </a:prstGeom>
          <a:noFill/>
        </p:spPr>
        <p:txBody>
          <a:bodyPr wrap="none" rtlCol="0">
            <a:spAutoFit/>
          </a:bodyPr>
          <a:lstStyle/>
          <a:p>
            <a:r>
              <a:rPr lang="en-AU" altLang="zh-CN" sz="1800" spc="450" dirty="0">
                <a:solidFill>
                  <a:srgbClr val="2F5597"/>
                </a:solidFill>
                <a:latin typeface="微软雅黑" panose="020B0503020204020204" pitchFamily="34" charset="-122"/>
                <a:ea typeface="微软雅黑" panose="020B0503020204020204" pitchFamily="34" charset="-122"/>
              </a:rPr>
              <a:t>Investigation</a:t>
            </a:r>
            <a:endParaRPr lang="zh-CN" altLang="en-US" sz="1800" spc="450" dirty="0">
              <a:solidFill>
                <a:srgbClr val="2F5597"/>
              </a:solidFill>
              <a:latin typeface="微软雅黑" panose="020B0503020204020204" pitchFamily="34" charset="-122"/>
              <a:ea typeface="微软雅黑" panose="020B0503020204020204" pitchFamily="34" charset="-122"/>
            </a:endParaRPr>
          </a:p>
        </p:txBody>
      </p:sp>
      <p:pic>
        <p:nvPicPr>
          <p:cNvPr id="17" name="Picture 16">
            <a:extLst>
              <a:ext uri="{FF2B5EF4-FFF2-40B4-BE49-F238E27FC236}">
                <a16:creationId xmlns:a16="http://schemas.microsoft.com/office/drawing/2014/main" id="{2E653DB8-30E7-C18E-95B9-878FF2A0298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807000" y="1004864"/>
            <a:ext cx="5030654" cy="3772991"/>
          </a:xfrm>
          <a:prstGeom prst="rect">
            <a:avLst/>
          </a:prstGeom>
        </p:spPr>
      </p:pic>
    </p:spTree>
    <p:extLst>
      <p:ext uri="{BB962C8B-B14F-4D97-AF65-F5344CB8AC3E}">
        <p14:creationId xmlns:p14="http://schemas.microsoft.com/office/powerpoint/2010/main" val="24165502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strVal val="#ppt_w+.3"/>
                                          </p:val>
                                        </p:tav>
                                        <p:tav tm="100000">
                                          <p:val>
                                            <p:strVal val="#ppt_w"/>
                                          </p:val>
                                        </p:tav>
                                      </p:tavLst>
                                    </p:anim>
                                    <p:anim calcmode="lin" valueType="num">
                                      <p:cBhvr>
                                        <p:cTn id="8" dur="1250" fill="hold"/>
                                        <p:tgtEl>
                                          <p:spTgt spid="4"/>
                                        </p:tgtEl>
                                        <p:attrNameLst>
                                          <p:attrName>ppt_h</p:attrName>
                                        </p:attrNameLst>
                                      </p:cBhvr>
                                      <p:tavLst>
                                        <p:tav tm="0">
                                          <p:val>
                                            <p:strVal val="#ppt_h"/>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8e452c2b3b22845f47ad20f87675491796c728"/>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596</TotalTime>
  <Words>537</Words>
  <Application>Microsoft Office PowerPoint</Application>
  <PresentationFormat>On-screen Show (16:9)</PresentationFormat>
  <Paragraphs>71</Paragraphs>
  <Slides>43</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微软雅黑</vt:lpstr>
      <vt:lpstr>Arial</vt:lpstr>
      <vt:lpstr>Calibri</vt:lpstr>
      <vt:lpstr>Kozuka Mincho Pro H</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Location </vt:lpstr>
      <vt:lpstr>The Car </vt:lpstr>
      <vt:lpstr>Race Type </vt:lpstr>
      <vt:lpstr>Circuit Grade </vt:lpstr>
      <vt:lpstr>Duration &amp; Track Length  </vt:lpstr>
      <vt:lpstr>Structures </vt:lpstr>
      <vt:lpstr>Inner Roads </vt:lpstr>
      <vt:lpstr>Width </vt:lpstr>
      <vt:lpstr>Corners </vt:lpstr>
      <vt:lpstr>Safety </vt:lpstr>
      <vt:lpstr>Racing Line </vt:lpstr>
      <vt:lpstr>Speed</vt:lpstr>
      <vt:lpstr>Layout </vt:lpstr>
      <vt:lpstr>Parking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Corners </vt:lpstr>
      <vt:lpstr>Corners</vt:lpstr>
      <vt:lpstr>PowerPoint Presentation</vt:lpstr>
      <vt:lpstr>PowerPoint Presentation</vt:lpstr>
      <vt:lpstr>PowerPoint Presentation</vt:lpstr>
    </vt:vector>
  </TitlesOfParts>
  <Company>P R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Oday Derbas</cp:lastModifiedBy>
  <cp:revision>22</cp:revision>
  <dcterms:created xsi:type="dcterms:W3CDTF">2017-03-05T13:09:29Z</dcterms:created>
  <dcterms:modified xsi:type="dcterms:W3CDTF">2022-06-08T08:28:22Z</dcterms:modified>
</cp:coreProperties>
</file>