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D592F-87D1-4895-9162-576FA95F28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4D26B9-FB31-4337-BB8D-26EDD00D53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49DC5-92A7-4977-85F1-E5156147A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7AC04-57FE-4415-818B-24215F69D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C1C2A-C899-47C7-81CC-8DC35A672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54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E99FA-9A50-4CE4-97FE-EF163073F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5C2C0E-A1A3-4B71-9A73-521D20CB7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9B245-0924-4B61-9517-09B6691A2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65169-BBC4-4B5A-8A09-2F88819F9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9D5D8-B29F-49A6-8463-333D9725F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2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CC8E73-8AD2-466F-AF9D-0AF9E6B531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53768D-0E5A-4369-8A55-BFDE7CC60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397D7-F025-43EC-9A80-F8D7217A0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90864-F848-4A0A-A7E1-2FDE3245A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84482-D6CA-47BD-8BC8-6A771B6EE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68482-D05E-45CF-BB0C-FCA1B4394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CA266-8340-474E-A13C-2F4CD0AA3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56F69-9F29-4590-9651-5456BC1B4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B9F71-0BD0-4399-AD6E-14B2F58F0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6F7EA-022D-4F4E-895C-F373B6541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89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694D7-9376-470B-9CCE-617549C43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9CED6-7437-4077-8A98-07C623BEA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E3BAE-CADC-44BC-BEBF-306EB4DED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4633B-6624-468B-B54E-74D3F72A8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F6597-C47C-4F20-BB01-BE630D1D8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3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B68E1-BD9C-4C14-9CD1-19825D5C0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C8D72-6F1D-4E0E-8DD5-8757E3789D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3094B1-9BF4-4219-A972-5CFD45AB71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8DBDA-B9A4-4182-B2F7-8D7D6500B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A6CF1D-D0BC-4AF4-B1F9-2F85260BC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AAC6B-0F70-4A88-854A-527159BA1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87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E70A2-5464-4E8E-B4DF-C30A91576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F1BD4-7D95-4E1B-AE2A-63C2BD949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8E71C-CF67-40F7-8690-7F7FA4648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E80546-EA18-4DC3-986E-E8158EE1C1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B50FA0-6FB8-4CE5-989D-B778089BC0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147665-1568-4AE9-9F7D-6056FA95B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D7C3C9-4FC0-4481-A7E9-301E8C30A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45327B-779F-47A7-9DE1-9C5AF4274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2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056C5-6A37-47F5-BB71-1EA0B196D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BD77F5-C468-4DC4-AC0A-FB87F6C12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B5D7A3-2869-490D-9276-26121664D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C8BFD8-271C-46FB-BD5F-BB9AA8C16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7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7A9C4F-9CE0-425E-8F2F-2F0E7CBD1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6D2FF9-2366-4DB0-87E0-01D7E2A6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0C099-77FB-4DC3-BF48-81DF0784B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23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79EC3-224E-49B0-AE74-DE9AD3ED1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0B84A-C5B1-4CA4-BA65-A0C3B1F9A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AD2B67-34AD-445B-94CB-98A045E5E3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5D68FF-C107-4A46-BF65-A0AEAE84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E0225-898F-40FF-A4B7-D5D7D463C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1D64C0-BB90-4358-9BE6-2FC414DB3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916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218BA-467C-4B70-BB29-41103A905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CAFD63-D1C6-4B51-A195-EE147C44F5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EF8E65-5CBD-4106-B80A-4EA0DFC706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16B23-987C-4C5B-90CB-1F08C087F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D6D54-84E4-455D-8FD7-A6AAB6B8F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4C27FC-32A9-40D6-AE8A-BBB65C2C3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1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3F3B09-E96E-40DE-850A-A6E8331C7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566F10-2351-4130-8F1A-C35BCF6D6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F2770-3891-4F22-AC46-28F0D256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27AEF-000A-403C-B4F6-98F99A349C1A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501C5-9B3A-4D4F-8C2B-70A50370C4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7208D-EA00-48BB-8A84-3952156163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356DC-5B6E-4742-A6EB-7E9219350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505C5-96B9-48DC-8A04-A69E22A2F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1727D-C6D6-441F-891C-930F701DD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4979C8-5769-482E-A6A2-6F2B58CAC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171"/>
            <a:ext cx="12192000" cy="661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086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81B8E-AEA7-43E5-B3B0-E299C1CA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91401-282E-4F45-9A1B-63A40EB00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332C27-0361-4592-AB76-D347885E2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177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0C779-3447-460A-970E-0491B5E64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CF35D-CC1F-4A43-A2D2-DDCF1950B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31B696-5A1C-4A3A-82BB-8CA1D8E74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6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C7D08-43E7-45CE-97A9-6D72F38F0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7357F-76A0-4647-B890-ABE6957EC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8D8A72-1CB3-4BD7-8B2C-62C7D0A63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891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A621C-ABE4-4893-8D0A-78C2E9A3B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8EBD-8609-4D07-8B2F-9E5C65505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627DB3-9617-474F-BC4C-396174B8B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884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50694-7698-43C2-AF85-FEF211697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A25D5-B718-4A8E-96F7-A3AF843701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88F1CA-E8CA-491A-BB45-63A5B0BF7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01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BFDC1-2C29-4C09-8FD7-FD1743BC3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637EE-3B44-4DBB-8ED1-8F6169B99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795854-66DF-41D5-BFB8-14B7BCAFD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890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907E5-B87A-4E14-8D6E-8A114A389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2ABEA-1847-45D3-98DA-CAFED3D24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2275EB-BBA0-44EB-AE03-B01AC12F1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848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0103B-A68E-4586-9C6F-D66EEA5D3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79081-167F-4FB5-A072-05169E23E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96D889-D6E9-447B-B587-3E2BC9970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300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5A543-3A8D-4D5F-8475-E60E80D9F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B8284-5261-4037-806C-795B9AAAA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69AF12-3746-4F7F-B362-4E1B0D3A5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94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3E52A-6DE9-491F-870D-EE29FEFA0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E2302-37BC-4106-BEF7-0B9B02FB6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5B95BF-DED0-47A0-B40E-0789DB133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26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78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2FECD-AF62-474B-91A6-BC58FA811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9F9F7-6A12-4E8F-A01B-C36F456FC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BE22E6-894C-4C5D-8362-30A4D8680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583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0AA9C-49F6-4040-B85E-588685E31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BB54B-DE14-47CC-8322-332008BB5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10C012-59CA-4CCE-878D-A68628C00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31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B4583-EB39-47B1-B74A-908CF7A2F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88CAE-C83C-4A54-83B4-EDA6ECC00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BE6523-A527-4BCB-9613-37D20AB8F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6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40F3C-42B7-444E-BB5A-A96498F78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9DFB4-7107-4F62-99D5-20D711D48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22A93B-7FFA-455A-8BCB-4671405A1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75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55A93-4790-4DBC-8D55-5C0C57F73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568B0-AA14-4014-BE97-97B1F27E2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383C14-9EE2-4AFE-AEAA-C44EE6093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26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778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2CC19-439A-4C4D-A7E1-122197D74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184CC-4C17-475C-A1D9-2EB84C7C4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61413A-E0A3-4923-9914-CF2A46705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59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7EF45-9969-4952-A1B5-AE38AAA10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CD00F-287D-4602-B3B3-0A3A15999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E06A16-15EA-4C63-91F8-E17E0152E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103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BAC50-2069-4753-AA98-6C51A91EF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754C-2435-47CD-B302-D4EA2A780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9DA162-684A-41A1-A236-2923BC473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57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EFC79-D3CB-4912-95B2-8FB2C44C6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6DBE9-A2A5-45DA-86D7-C30DBD40E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66E9DA-E228-450E-8C6C-ADF63CF3D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7181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B6126-A334-422F-B23A-B5F0F0AE9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BC5B8-67F9-47E7-BB63-00038196E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D227B5-890E-49E5-9467-1C11CEE04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8722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98DA8-8BC7-4C58-A5CE-B52314D77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D31E8-3220-4E32-A955-4CDCE7C8D1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07D668-ECA3-46A2-B13A-FB7819C45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2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9F686-F78A-415D-A101-D86DDE078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47248-3A92-4E1E-AFCA-B7659BEDB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301E45-88A9-4650-B648-EBF8512D1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661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F8EE3-E4DE-469B-A71B-CA008263C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335F7-4E07-4706-AF11-E1CA9F865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2FE63-BB48-4D9C-A9D2-0435B16A1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186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5102A-1ED5-4F74-946F-A68F1DD62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12FBE-DFF0-4601-8CC5-AB036CD79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0D3721-3DC0-415F-8E06-50C7EFA4F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6885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F6060-638E-4BBA-8CD1-5BBE86318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E732A-D3A5-4531-88D9-439D6BDF6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B8D4AF-B71F-460A-A5F7-347791B42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729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5D7E4-9D1B-4153-A370-B2A2764C8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0C876-2DB5-4405-A647-09F31985C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6EBE78-A7B3-4E44-B8C1-2625CFB47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199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629AF-02D3-4CFF-8F10-8267C38C7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AECFC-9DFE-47E4-8472-999074C2B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BFD7D7-4E6B-465E-9C87-96234FC25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8332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9553C-F269-493E-8B14-F727FCC6D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7583D-FC31-4619-8FA2-204F8B27B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DF9098-E31B-4DB0-943C-020465E6B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784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2CAD-F4AB-49AA-A4D9-9962F56C2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568B6-2780-4970-A5F0-A3A6FE517E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454650-9303-49DD-B8B6-77F5FC651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586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948DC-C8F5-4B5C-8B88-012BCF9D9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6D51F-135C-4285-A2DD-D004EA5B9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79CA76-6A3F-46F5-B9B5-739352D0C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844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34E2F-BA2A-41B5-AAFD-2D4FEEEBB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50C4C-7E0F-4C44-838D-F00E6856F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44FAD6-4322-4A5C-B737-416FB8836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9959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650A6-0BBD-4179-9A2D-FD64D0E13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FB04F-0EEC-4F83-AD39-56D5FC19A5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CFE823-366D-4596-98DE-F555725DD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66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6D6EC-B8FF-4A9A-B567-DB80D3256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8E2A2-3734-45C8-910C-E1D4219DC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F82814-A906-4654-99E6-C9AA7819D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4673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F373D-BBF1-4841-9A04-C4D1FF0BD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1ECB1-F8B3-4F96-80C3-0B1559945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F14264-3B82-420A-AD29-292D47701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50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DA54C-FB73-4BC6-9F5F-9105BCF8A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EC890-AA18-4A15-AEDC-497BF3145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FA9F26-71E4-40C1-9586-523CF2DBE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413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FCC7F-38C0-4EF7-9898-B1E54DBA6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24D07-E2F1-4DA2-B73C-55FC5BB5E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314AA1-18FA-4886-AAA3-37C1F1CE0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017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445EE-B488-4457-AD8C-086FA60CC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1C332-AF5A-4A98-AD3D-20C580EB2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1DF2B3-2117-45B6-8D10-6E493F7B2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2029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C5073-E659-4CF3-905D-B153A6C26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3DCE5-5A77-480A-A442-D51696A87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FA7620-F580-4542-A846-9AFFF953D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6055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44C57-99F2-4D58-82BF-31AC4A5D2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A840D-5C42-481D-BB23-0EA9CD2D2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45C05A-DD9C-4D88-92C8-7ACE3C562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150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CB8F1-9333-496A-8C19-771BAF16C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EB945-0579-47AF-AB46-7A06F053E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C60841-B297-4E29-BF11-07D39E206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300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56F22-CB59-4964-BC5D-9994960F6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3B2D0-7165-45FA-AF31-DE52D4EE2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92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1E785-7097-4DD4-AE3A-AED7D2B95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29013-3B7D-4FEE-A118-FF11756EA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C15F2E-4B57-442B-9A3D-A5F7433AF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19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FA58F-B769-4AFB-9A04-6CC5673AA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2BFFF-6E5A-40C6-8CEC-8C305B84D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95D76F-AF7B-408E-9F21-7C04AEB79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047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1D762-443E-4874-9940-89DA37244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0CAEE-9E82-4C0B-B613-23D38BEB0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B7386B-BE86-4C50-B6AC-51CF04425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6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BB747-56AC-4DED-9309-698DB165E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8EFD1-B72B-4D35-9408-D2E4393D4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B7F647-F5F6-4788-BB7D-26FA39B8B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60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EAC38-0007-4053-AC25-8723D01B4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27B11-4D26-4312-B9A1-CFBC4EA45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8F62E6-D965-44A1-825F-016BFE363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5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662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2</cp:revision>
  <dcterms:created xsi:type="dcterms:W3CDTF">2021-02-01T11:31:24Z</dcterms:created>
  <dcterms:modified xsi:type="dcterms:W3CDTF">2021-02-01T11:40:01Z</dcterms:modified>
</cp:coreProperties>
</file>