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35" r:id="rId1"/>
  </p:sldMasterIdLst>
  <p:sldIdLst>
    <p:sldId id="256" r:id="rId2"/>
    <p:sldId id="257" r:id="rId3"/>
    <p:sldId id="269" r:id="rId4"/>
    <p:sldId id="258" r:id="rId5"/>
    <p:sldId id="267" r:id="rId6"/>
    <p:sldId id="259" r:id="rId7"/>
    <p:sldId id="260" r:id="rId8"/>
    <p:sldId id="268" r:id="rId9"/>
    <p:sldId id="261" r:id="rId10"/>
    <p:sldId id="262" r:id="rId11"/>
    <p:sldId id="263" r:id="rId12"/>
    <p:sldId id="264" r:id="rId13"/>
    <p:sldId id="265" r:id="rId14"/>
    <p:sldId id="272" r:id="rId15"/>
    <p:sldId id="270" r:id="rId16"/>
    <p:sldId id="266" r:id="rId17"/>
    <p:sldId id="271" r:id="rId18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48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DC0739-C1BF-4ECD-9BCD-B076E3C797A7}" type="doc">
      <dgm:prSet loTypeId="urn:microsoft.com/office/officeart/2005/8/layout/lProcess2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pPr rtl="1"/>
          <a:endParaRPr lang="ar-SA"/>
        </a:p>
      </dgm:t>
    </dgm:pt>
    <dgm:pt modelId="{A5488536-65DC-467A-A63A-2C2E0115622A}">
      <dgm:prSet phldrT="[نص]" custT="1"/>
      <dgm:spPr/>
      <dgm:t>
        <a:bodyPr/>
        <a:lstStyle/>
        <a:p>
          <a:pPr rtl="1"/>
          <a:r>
            <a:rPr lang="en-US" sz="3000" dirty="0" smtClean="0"/>
            <a:t>Exploitability Metrics</a:t>
          </a:r>
          <a:endParaRPr lang="ar-SA" sz="3000" dirty="0"/>
        </a:p>
      </dgm:t>
    </dgm:pt>
    <dgm:pt modelId="{1C542346-D3DC-4D38-B85E-3F9F19D2E91A}" type="parTrans" cxnId="{F91AD751-3628-4266-BD16-D6CE4F90BB99}">
      <dgm:prSet/>
      <dgm:spPr/>
      <dgm:t>
        <a:bodyPr/>
        <a:lstStyle/>
        <a:p>
          <a:pPr rtl="1"/>
          <a:endParaRPr lang="ar-SA"/>
        </a:p>
      </dgm:t>
    </dgm:pt>
    <dgm:pt modelId="{0CD4ABFF-DCD6-486A-BF24-9067B7FEE75A}" type="sibTrans" cxnId="{F91AD751-3628-4266-BD16-D6CE4F90BB99}">
      <dgm:prSet/>
      <dgm:spPr/>
      <dgm:t>
        <a:bodyPr/>
        <a:lstStyle/>
        <a:p>
          <a:pPr rtl="1"/>
          <a:endParaRPr lang="ar-SA"/>
        </a:p>
      </dgm:t>
    </dgm:pt>
    <dgm:pt modelId="{9BCC1130-3E6D-4767-B24A-B87A61D127E8}">
      <dgm:prSet phldrT="[نص]"/>
      <dgm:spPr/>
      <dgm:t>
        <a:bodyPr/>
        <a:lstStyle/>
        <a:p>
          <a:pPr rtl="1"/>
          <a:r>
            <a:rPr lang="en-US" dirty="0" smtClean="0"/>
            <a:t>Attack Vector</a:t>
          </a:r>
          <a:endParaRPr lang="ar-SA" dirty="0"/>
        </a:p>
      </dgm:t>
    </dgm:pt>
    <dgm:pt modelId="{3F804993-1DCE-400A-8E7E-98D369FDF7D3}" type="parTrans" cxnId="{D7CE558B-9FEE-48A8-B1CC-C1FCAA88215B}">
      <dgm:prSet/>
      <dgm:spPr/>
      <dgm:t>
        <a:bodyPr/>
        <a:lstStyle/>
        <a:p>
          <a:pPr rtl="1"/>
          <a:endParaRPr lang="ar-SA"/>
        </a:p>
      </dgm:t>
    </dgm:pt>
    <dgm:pt modelId="{CA9DEA50-5FBD-4C53-98C7-E084E9BA5432}" type="sibTrans" cxnId="{D7CE558B-9FEE-48A8-B1CC-C1FCAA88215B}">
      <dgm:prSet/>
      <dgm:spPr/>
      <dgm:t>
        <a:bodyPr/>
        <a:lstStyle/>
        <a:p>
          <a:pPr rtl="1"/>
          <a:endParaRPr lang="ar-SA"/>
        </a:p>
      </dgm:t>
    </dgm:pt>
    <dgm:pt modelId="{0DCE1827-F216-4EC2-808A-7725F8229BD6}">
      <dgm:prSet phldrT="[نص]"/>
      <dgm:spPr/>
      <dgm:t>
        <a:bodyPr/>
        <a:lstStyle/>
        <a:p>
          <a:pPr rtl="1"/>
          <a:r>
            <a:rPr lang="en-US" dirty="0" smtClean="0"/>
            <a:t>Scope</a:t>
          </a:r>
          <a:endParaRPr lang="ar-SA" dirty="0"/>
        </a:p>
      </dgm:t>
    </dgm:pt>
    <dgm:pt modelId="{9180194D-6FB9-41FF-AF26-2BF0842894E1}" type="parTrans" cxnId="{2C53BFBA-4B5A-4F3F-99E2-FF6790C6A0F5}">
      <dgm:prSet/>
      <dgm:spPr/>
      <dgm:t>
        <a:bodyPr/>
        <a:lstStyle/>
        <a:p>
          <a:pPr rtl="1"/>
          <a:endParaRPr lang="ar-SA"/>
        </a:p>
      </dgm:t>
    </dgm:pt>
    <dgm:pt modelId="{5869EDD5-4D73-46FE-8F61-684C8E7A69C9}" type="sibTrans" cxnId="{2C53BFBA-4B5A-4F3F-99E2-FF6790C6A0F5}">
      <dgm:prSet/>
      <dgm:spPr/>
      <dgm:t>
        <a:bodyPr/>
        <a:lstStyle/>
        <a:p>
          <a:pPr rtl="1"/>
          <a:endParaRPr lang="ar-SA"/>
        </a:p>
      </dgm:t>
    </dgm:pt>
    <dgm:pt modelId="{91C49F9A-7436-451A-9E3A-7F049E3B5860}">
      <dgm:prSet phldrT="[نص]" custT="1"/>
      <dgm:spPr/>
      <dgm:t>
        <a:bodyPr/>
        <a:lstStyle/>
        <a:p>
          <a:pPr rtl="1"/>
          <a:r>
            <a:rPr lang="en-US" sz="3000" dirty="0" smtClean="0"/>
            <a:t>Impact Metrics</a:t>
          </a:r>
          <a:endParaRPr lang="ar-SA" sz="3000" dirty="0"/>
        </a:p>
      </dgm:t>
    </dgm:pt>
    <dgm:pt modelId="{E02746DA-991B-4632-87CE-1C49F1BF6F63}" type="parTrans" cxnId="{3A254F10-2AC5-48CF-9B68-0A76061C598A}">
      <dgm:prSet/>
      <dgm:spPr/>
      <dgm:t>
        <a:bodyPr/>
        <a:lstStyle/>
        <a:p>
          <a:pPr rtl="1"/>
          <a:endParaRPr lang="ar-SA"/>
        </a:p>
      </dgm:t>
    </dgm:pt>
    <dgm:pt modelId="{6B891039-FDC7-46AA-8D49-954996697622}" type="sibTrans" cxnId="{3A254F10-2AC5-48CF-9B68-0A76061C598A}">
      <dgm:prSet/>
      <dgm:spPr/>
      <dgm:t>
        <a:bodyPr/>
        <a:lstStyle/>
        <a:p>
          <a:pPr rtl="1"/>
          <a:endParaRPr lang="ar-SA"/>
        </a:p>
      </dgm:t>
    </dgm:pt>
    <dgm:pt modelId="{E3104056-1132-47D7-80D0-CAAB41974D98}">
      <dgm:prSet phldrT="[نص]"/>
      <dgm:spPr/>
      <dgm:t>
        <a:bodyPr/>
        <a:lstStyle/>
        <a:p>
          <a:pPr rtl="1"/>
          <a:r>
            <a:rPr lang="en-US" dirty="0" smtClean="0"/>
            <a:t>Confidentiality Impact</a:t>
          </a:r>
          <a:endParaRPr lang="ar-SA" dirty="0"/>
        </a:p>
      </dgm:t>
    </dgm:pt>
    <dgm:pt modelId="{8E9E631C-2EC4-4E15-9199-1DC60BCE3292}" type="parTrans" cxnId="{3C26BA06-DEAF-43C8-AEFD-53A5BAA8F009}">
      <dgm:prSet/>
      <dgm:spPr/>
      <dgm:t>
        <a:bodyPr/>
        <a:lstStyle/>
        <a:p>
          <a:pPr rtl="1"/>
          <a:endParaRPr lang="ar-SA"/>
        </a:p>
      </dgm:t>
    </dgm:pt>
    <dgm:pt modelId="{7C6C31C1-ACDD-482A-B714-8BD5045FCDAA}" type="sibTrans" cxnId="{3C26BA06-DEAF-43C8-AEFD-53A5BAA8F009}">
      <dgm:prSet/>
      <dgm:spPr/>
      <dgm:t>
        <a:bodyPr/>
        <a:lstStyle/>
        <a:p>
          <a:pPr rtl="1"/>
          <a:endParaRPr lang="ar-SA"/>
        </a:p>
      </dgm:t>
    </dgm:pt>
    <dgm:pt modelId="{C343744E-2FCB-4AC0-AC35-8F5C203E9778}">
      <dgm:prSet phldrT="[نص]"/>
      <dgm:spPr/>
      <dgm:t>
        <a:bodyPr/>
        <a:lstStyle/>
        <a:p>
          <a:pPr rtl="1"/>
          <a:r>
            <a:rPr lang="en-US" dirty="0" smtClean="0"/>
            <a:t>Scope</a:t>
          </a:r>
          <a:endParaRPr lang="ar-SA" dirty="0"/>
        </a:p>
      </dgm:t>
    </dgm:pt>
    <dgm:pt modelId="{8208B385-D3D8-4962-B886-A6B903B53C4C}" type="parTrans" cxnId="{545E156E-37D2-4532-B6F0-D1D535672F8E}">
      <dgm:prSet/>
      <dgm:spPr/>
      <dgm:t>
        <a:bodyPr/>
        <a:lstStyle/>
        <a:p>
          <a:pPr rtl="1"/>
          <a:endParaRPr lang="ar-SA"/>
        </a:p>
      </dgm:t>
    </dgm:pt>
    <dgm:pt modelId="{79488556-F33E-4C26-B837-958C351B40BC}" type="sibTrans" cxnId="{545E156E-37D2-4532-B6F0-D1D535672F8E}">
      <dgm:prSet/>
      <dgm:spPr/>
      <dgm:t>
        <a:bodyPr/>
        <a:lstStyle/>
        <a:p>
          <a:pPr rtl="1"/>
          <a:endParaRPr lang="ar-SA"/>
        </a:p>
      </dgm:t>
    </dgm:pt>
    <dgm:pt modelId="{E864522B-732B-485F-B17E-F0F3C758A621}">
      <dgm:prSet/>
      <dgm:spPr/>
      <dgm:t>
        <a:bodyPr/>
        <a:lstStyle/>
        <a:p>
          <a:pPr rtl="1"/>
          <a:r>
            <a:rPr lang="en-US" dirty="0" smtClean="0"/>
            <a:t>Attack Complexity</a:t>
          </a:r>
          <a:endParaRPr lang="ar-SA" dirty="0"/>
        </a:p>
      </dgm:t>
    </dgm:pt>
    <dgm:pt modelId="{3E87C358-8EB4-4211-A976-83F8C36C994D}" type="parTrans" cxnId="{16AD441C-52D3-41CE-B5BA-2671C515EACB}">
      <dgm:prSet/>
      <dgm:spPr/>
      <dgm:t>
        <a:bodyPr/>
        <a:lstStyle/>
        <a:p>
          <a:pPr rtl="1"/>
          <a:endParaRPr lang="ar-SA"/>
        </a:p>
      </dgm:t>
    </dgm:pt>
    <dgm:pt modelId="{0F0B8B86-9AD1-4BC1-B5A0-7453912767A1}" type="sibTrans" cxnId="{16AD441C-52D3-41CE-B5BA-2671C515EACB}">
      <dgm:prSet/>
      <dgm:spPr/>
      <dgm:t>
        <a:bodyPr/>
        <a:lstStyle/>
        <a:p>
          <a:pPr rtl="1"/>
          <a:endParaRPr lang="ar-SA"/>
        </a:p>
      </dgm:t>
    </dgm:pt>
    <dgm:pt modelId="{B0C2F665-DE7D-4BF6-B053-93B31F9BF984}">
      <dgm:prSet/>
      <dgm:spPr/>
      <dgm:t>
        <a:bodyPr/>
        <a:lstStyle/>
        <a:p>
          <a:pPr rtl="1"/>
          <a:r>
            <a:rPr lang="en-US" smtClean="0"/>
            <a:t>Privileges Required</a:t>
          </a:r>
          <a:endParaRPr lang="ar-SA"/>
        </a:p>
      </dgm:t>
    </dgm:pt>
    <dgm:pt modelId="{97019A94-1366-4D57-B796-7A1BB58A18F0}" type="parTrans" cxnId="{92573DA9-C393-4A78-B797-89F81144B2B3}">
      <dgm:prSet/>
      <dgm:spPr/>
      <dgm:t>
        <a:bodyPr/>
        <a:lstStyle/>
        <a:p>
          <a:pPr rtl="1"/>
          <a:endParaRPr lang="ar-SA"/>
        </a:p>
      </dgm:t>
    </dgm:pt>
    <dgm:pt modelId="{10930791-C81C-4DBB-A8B2-F39AC43A923E}" type="sibTrans" cxnId="{92573DA9-C393-4A78-B797-89F81144B2B3}">
      <dgm:prSet/>
      <dgm:spPr/>
      <dgm:t>
        <a:bodyPr/>
        <a:lstStyle/>
        <a:p>
          <a:pPr rtl="1"/>
          <a:endParaRPr lang="ar-SA"/>
        </a:p>
      </dgm:t>
    </dgm:pt>
    <dgm:pt modelId="{DAE22607-24C6-4F1B-965B-18D1AF34B91E}">
      <dgm:prSet/>
      <dgm:spPr/>
      <dgm:t>
        <a:bodyPr/>
        <a:lstStyle/>
        <a:p>
          <a:pPr rtl="1"/>
          <a:r>
            <a:rPr lang="en-US" dirty="0" smtClean="0"/>
            <a:t>User Interaction</a:t>
          </a:r>
          <a:endParaRPr lang="ar-SA" dirty="0"/>
        </a:p>
      </dgm:t>
    </dgm:pt>
    <dgm:pt modelId="{85DCC6EF-C8C5-44F8-850F-1B4F434A265C}" type="parTrans" cxnId="{B2117A08-EE8F-4EFB-810E-48C3C70568BB}">
      <dgm:prSet/>
      <dgm:spPr/>
      <dgm:t>
        <a:bodyPr/>
        <a:lstStyle/>
        <a:p>
          <a:pPr rtl="1"/>
          <a:endParaRPr lang="ar-SA"/>
        </a:p>
      </dgm:t>
    </dgm:pt>
    <dgm:pt modelId="{BD9DC783-23B0-4EFB-8A3A-1AE5FE1BBEB9}" type="sibTrans" cxnId="{B2117A08-EE8F-4EFB-810E-48C3C70568BB}">
      <dgm:prSet/>
      <dgm:spPr/>
      <dgm:t>
        <a:bodyPr/>
        <a:lstStyle/>
        <a:p>
          <a:pPr rtl="1"/>
          <a:endParaRPr lang="ar-SA"/>
        </a:p>
      </dgm:t>
    </dgm:pt>
    <dgm:pt modelId="{87EB5BBB-63C5-4D4D-B2FA-317B06B93D58}">
      <dgm:prSet/>
      <dgm:spPr/>
      <dgm:t>
        <a:bodyPr/>
        <a:lstStyle/>
        <a:p>
          <a:pPr rtl="1"/>
          <a:r>
            <a:rPr lang="en-US" dirty="0" smtClean="0"/>
            <a:t>Integrity Impact</a:t>
          </a:r>
          <a:endParaRPr lang="ar-SA" dirty="0"/>
        </a:p>
      </dgm:t>
    </dgm:pt>
    <dgm:pt modelId="{F7704E31-4D60-4395-BD38-C1F164BBD4AC}" type="parTrans" cxnId="{61541BCF-CA67-44F6-99EE-1F6D2D0E8F61}">
      <dgm:prSet/>
      <dgm:spPr/>
      <dgm:t>
        <a:bodyPr/>
        <a:lstStyle/>
        <a:p>
          <a:pPr rtl="1"/>
          <a:endParaRPr lang="ar-SA"/>
        </a:p>
      </dgm:t>
    </dgm:pt>
    <dgm:pt modelId="{EF1467B6-F1DD-4FF9-96D0-56B51908A247}" type="sibTrans" cxnId="{61541BCF-CA67-44F6-99EE-1F6D2D0E8F61}">
      <dgm:prSet/>
      <dgm:spPr/>
      <dgm:t>
        <a:bodyPr/>
        <a:lstStyle/>
        <a:p>
          <a:pPr rtl="1"/>
          <a:endParaRPr lang="ar-SA"/>
        </a:p>
      </dgm:t>
    </dgm:pt>
    <dgm:pt modelId="{CE86D881-7F37-4B28-8101-AE0801FEAFDF}">
      <dgm:prSet/>
      <dgm:spPr/>
      <dgm:t>
        <a:bodyPr/>
        <a:lstStyle/>
        <a:p>
          <a:pPr rtl="1"/>
          <a:r>
            <a:rPr lang="en-US" dirty="0" smtClean="0"/>
            <a:t>Availability Impact</a:t>
          </a:r>
          <a:endParaRPr lang="ar-SA" dirty="0"/>
        </a:p>
      </dgm:t>
    </dgm:pt>
    <dgm:pt modelId="{1AF1E10A-D203-490D-9303-538AAED93D96}" type="parTrans" cxnId="{2D7C3D7F-96D8-4AAA-9B35-B500896663F9}">
      <dgm:prSet/>
      <dgm:spPr/>
      <dgm:t>
        <a:bodyPr/>
        <a:lstStyle/>
        <a:p>
          <a:pPr rtl="1"/>
          <a:endParaRPr lang="ar-SA"/>
        </a:p>
      </dgm:t>
    </dgm:pt>
    <dgm:pt modelId="{80689962-4B77-4792-8512-37938E8BF677}" type="sibTrans" cxnId="{2D7C3D7F-96D8-4AAA-9B35-B500896663F9}">
      <dgm:prSet/>
      <dgm:spPr/>
      <dgm:t>
        <a:bodyPr/>
        <a:lstStyle/>
        <a:p>
          <a:pPr rtl="1"/>
          <a:endParaRPr lang="ar-SA"/>
        </a:p>
      </dgm:t>
    </dgm:pt>
    <dgm:pt modelId="{F742F84D-F2D9-49C1-99B5-B55FFB34A3E6}" type="pres">
      <dgm:prSet presAssocID="{D1DC0739-C1BF-4ECD-9BCD-B076E3C797A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DC9FAB9-918E-446F-AA0A-C8F3EB152B4E}" type="pres">
      <dgm:prSet presAssocID="{A5488536-65DC-467A-A63A-2C2E0115622A}" presName="compNode" presStyleCnt="0"/>
      <dgm:spPr/>
    </dgm:pt>
    <dgm:pt modelId="{4EFCCA3E-34C6-43FC-A57A-93CFC01EAB50}" type="pres">
      <dgm:prSet presAssocID="{A5488536-65DC-467A-A63A-2C2E0115622A}" presName="a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964917AE-91AF-48A3-AA21-CA776084B41C}" type="pres">
      <dgm:prSet presAssocID="{A5488536-65DC-467A-A63A-2C2E0115622A}" presName="text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A5C1514B-EE1B-4D9E-8C51-733C3BF0DC3B}" type="pres">
      <dgm:prSet presAssocID="{A5488536-65DC-467A-A63A-2C2E0115622A}" presName="compChildNode" presStyleCnt="0"/>
      <dgm:spPr/>
    </dgm:pt>
    <dgm:pt modelId="{441A9AC8-3002-4B13-BB52-2EB745E52978}" type="pres">
      <dgm:prSet presAssocID="{A5488536-65DC-467A-A63A-2C2E0115622A}" presName="theInnerList" presStyleCnt="0"/>
      <dgm:spPr/>
    </dgm:pt>
    <dgm:pt modelId="{9AFB3047-0718-4FC3-B2AA-C21C5A6BF10E}" type="pres">
      <dgm:prSet presAssocID="{9BCC1130-3E6D-4767-B24A-B87A61D127E8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7D2D33-F440-4B3F-B6D1-224CA5CAA394}" type="pres">
      <dgm:prSet presAssocID="{9BCC1130-3E6D-4767-B24A-B87A61D127E8}" presName="aSpace2" presStyleCnt="0"/>
      <dgm:spPr/>
    </dgm:pt>
    <dgm:pt modelId="{40EECC6F-F81E-4FED-A92D-1565D43D99EE}" type="pres">
      <dgm:prSet presAssocID="{E864522B-732B-485F-B17E-F0F3C758A621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63E5D1E-3470-4770-B31A-0C8B6EA95E4A}" type="pres">
      <dgm:prSet presAssocID="{E864522B-732B-485F-B17E-F0F3C758A621}" presName="aSpace2" presStyleCnt="0"/>
      <dgm:spPr/>
    </dgm:pt>
    <dgm:pt modelId="{4B52B141-7A05-47CA-B071-F6653CFC0840}" type="pres">
      <dgm:prSet presAssocID="{B0C2F665-DE7D-4BF6-B053-93B31F9BF984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990347-F8E0-40B5-91E7-F2C886D9B4C6}" type="pres">
      <dgm:prSet presAssocID="{B0C2F665-DE7D-4BF6-B053-93B31F9BF984}" presName="aSpace2" presStyleCnt="0"/>
      <dgm:spPr/>
    </dgm:pt>
    <dgm:pt modelId="{BA59306E-A7C6-4A97-8A02-B2A4FE98C0CD}" type="pres">
      <dgm:prSet presAssocID="{DAE22607-24C6-4F1B-965B-18D1AF34B91E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39F834-FA39-445A-B593-2BFD6CA68265}" type="pres">
      <dgm:prSet presAssocID="{DAE22607-24C6-4F1B-965B-18D1AF34B91E}" presName="aSpace2" presStyleCnt="0"/>
      <dgm:spPr/>
    </dgm:pt>
    <dgm:pt modelId="{13B4A546-DB7C-42C6-82F6-B09D2C18EEFC}" type="pres">
      <dgm:prSet presAssocID="{0DCE1827-F216-4EC2-808A-7725F8229BD6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9A20EE-C0AB-4D4C-AAD2-C2D800C1DBE3}" type="pres">
      <dgm:prSet presAssocID="{A5488536-65DC-467A-A63A-2C2E0115622A}" presName="aSpace" presStyleCnt="0"/>
      <dgm:spPr/>
    </dgm:pt>
    <dgm:pt modelId="{841839A8-A2D1-4034-B597-9F9A4C42F8EB}" type="pres">
      <dgm:prSet presAssocID="{91C49F9A-7436-451A-9E3A-7F049E3B5860}" presName="compNode" presStyleCnt="0"/>
      <dgm:spPr/>
    </dgm:pt>
    <dgm:pt modelId="{560EF38C-39FD-46BB-BA96-A1C5079AF7D6}" type="pres">
      <dgm:prSet presAssocID="{91C49F9A-7436-451A-9E3A-7F049E3B5860}" presName="aNode" presStyleLbl="bgShp" presStyleIdx="1" presStyleCnt="2" custLinFactNeighborX="9067" custLinFactNeighborY="42171"/>
      <dgm:spPr/>
      <dgm:t>
        <a:bodyPr/>
        <a:lstStyle/>
        <a:p>
          <a:pPr rtl="1"/>
          <a:endParaRPr lang="ar-SA"/>
        </a:p>
      </dgm:t>
    </dgm:pt>
    <dgm:pt modelId="{6788F40A-B2C0-4D05-8B06-C91A800B2E5E}" type="pres">
      <dgm:prSet presAssocID="{91C49F9A-7436-451A-9E3A-7F049E3B5860}" presName="textNode" presStyleLbl="bgShp" presStyleIdx="1" presStyleCnt="2"/>
      <dgm:spPr/>
      <dgm:t>
        <a:bodyPr/>
        <a:lstStyle/>
        <a:p>
          <a:pPr rtl="1"/>
          <a:endParaRPr lang="ar-SA"/>
        </a:p>
      </dgm:t>
    </dgm:pt>
    <dgm:pt modelId="{C09B7A7A-E54B-4B2D-9E7F-4F18C5A527D6}" type="pres">
      <dgm:prSet presAssocID="{91C49F9A-7436-451A-9E3A-7F049E3B5860}" presName="compChildNode" presStyleCnt="0"/>
      <dgm:spPr/>
    </dgm:pt>
    <dgm:pt modelId="{B3C1E2FC-7DC0-4E12-9559-F9D17E34D4B5}" type="pres">
      <dgm:prSet presAssocID="{91C49F9A-7436-451A-9E3A-7F049E3B5860}" presName="theInnerList" presStyleCnt="0"/>
      <dgm:spPr/>
    </dgm:pt>
    <dgm:pt modelId="{9702582A-CD5C-4F3A-BE90-8E2103E8BF7E}" type="pres">
      <dgm:prSet presAssocID="{E3104056-1132-47D7-80D0-CAAB41974D98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493A16-57C3-4E7C-A10E-52C7EFC6CF3C}" type="pres">
      <dgm:prSet presAssocID="{E3104056-1132-47D7-80D0-CAAB41974D98}" presName="aSpace2" presStyleCnt="0"/>
      <dgm:spPr/>
    </dgm:pt>
    <dgm:pt modelId="{640E92C1-9BFD-445D-844F-FD0B321DBA4A}" type="pres">
      <dgm:prSet presAssocID="{87EB5BBB-63C5-4D4D-B2FA-317B06B93D58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68F4A1-5918-42EE-8A33-C7CFCC311695}" type="pres">
      <dgm:prSet presAssocID="{87EB5BBB-63C5-4D4D-B2FA-317B06B93D58}" presName="aSpace2" presStyleCnt="0"/>
      <dgm:spPr/>
    </dgm:pt>
    <dgm:pt modelId="{DECCF8CC-15DB-444C-96A2-B66872B01848}" type="pres">
      <dgm:prSet presAssocID="{CE86D881-7F37-4B28-8101-AE0801FEAFDF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6EB322-1035-48F6-94CC-D48D5BBC2C7D}" type="pres">
      <dgm:prSet presAssocID="{CE86D881-7F37-4B28-8101-AE0801FEAFDF}" presName="aSpace2" presStyleCnt="0"/>
      <dgm:spPr/>
    </dgm:pt>
    <dgm:pt modelId="{2A17F6FE-FEB8-4F67-92C0-E5EE132E2848}" type="pres">
      <dgm:prSet presAssocID="{C343744E-2FCB-4AC0-AC35-8F5C203E9778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A254F10-2AC5-48CF-9B68-0A76061C598A}" srcId="{D1DC0739-C1BF-4ECD-9BCD-B076E3C797A7}" destId="{91C49F9A-7436-451A-9E3A-7F049E3B5860}" srcOrd="1" destOrd="0" parTransId="{E02746DA-991B-4632-87CE-1C49F1BF6F63}" sibTransId="{6B891039-FDC7-46AA-8D49-954996697622}"/>
    <dgm:cxn modelId="{61541BCF-CA67-44F6-99EE-1F6D2D0E8F61}" srcId="{91C49F9A-7436-451A-9E3A-7F049E3B5860}" destId="{87EB5BBB-63C5-4D4D-B2FA-317B06B93D58}" srcOrd="1" destOrd="0" parTransId="{F7704E31-4D60-4395-BD38-C1F164BBD4AC}" sibTransId="{EF1467B6-F1DD-4FF9-96D0-56B51908A247}"/>
    <dgm:cxn modelId="{27950C77-DF3A-4EFF-BAB5-0DC2618828FA}" type="presOf" srcId="{D1DC0739-C1BF-4ECD-9BCD-B076E3C797A7}" destId="{F742F84D-F2D9-49C1-99B5-B55FFB34A3E6}" srcOrd="0" destOrd="0" presId="urn:microsoft.com/office/officeart/2005/8/layout/lProcess2"/>
    <dgm:cxn modelId="{B2117A08-EE8F-4EFB-810E-48C3C70568BB}" srcId="{A5488536-65DC-467A-A63A-2C2E0115622A}" destId="{DAE22607-24C6-4F1B-965B-18D1AF34B91E}" srcOrd="3" destOrd="0" parTransId="{85DCC6EF-C8C5-44F8-850F-1B4F434A265C}" sibTransId="{BD9DC783-23B0-4EFB-8A3A-1AE5FE1BBEB9}"/>
    <dgm:cxn modelId="{288F3DB3-6E40-46B4-B140-AA1DEA3E7E57}" type="presOf" srcId="{DAE22607-24C6-4F1B-965B-18D1AF34B91E}" destId="{BA59306E-A7C6-4A97-8A02-B2A4FE98C0CD}" srcOrd="0" destOrd="0" presId="urn:microsoft.com/office/officeart/2005/8/layout/lProcess2"/>
    <dgm:cxn modelId="{1B84D02C-12A1-4B45-8402-62DBC4AD0C45}" type="presOf" srcId="{E3104056-1132-47D7-80D0-CAAB41974D98}" destId="{9702582A-CD5C-4F3A-BE90-8E2103E8BF7E}" srcOrd="0" destOrd="0" presId="urn:microsoft.com/office/officeart/2005/8/layout/lProcess2"/>
    <dgm:cxn modelId="{92573DA9-C393-4A78-B797-89F81144B2B3}" srcId="{A5488536-65DC-467A-A63A-2C2E0115622A}" destId="{B0C2F665-DE7D-4BF6-B053-93B31F9BF984}" srcOrd="2" destOrd="0" parTransId="{97019A94-1366-4D57-B796-7A1BB58A18F0}" sibTransId="{10930791-C81C-4DBB-A8B2-F39AC43A923E}"/>
    <dgm:cxn modelId="{3C26BA06-DEAF-43C8-AEFD-53A5BAA8F009}" srcId="{91C49F9A-7436-451A-9E3A-7F049E3B5860}" destId="{E3104056-1132-47D7-80D0-CAAB41974D98}" srcOrd="0" destOrd="0" parTransId="{8E9E631C-2EC4-4E15-9199-1DC60BCE3292}" sibTransId="{7C6C31C1-ACDD-482A-B714-8BD5045FCDAA}"/>
    <dgm:cxn modelId="{B0AB4EDF-1C18-4019-8B7E-92946C22FFE6}" type="presOf" srcId="{CE86D881-7F37-4B28-8101-AE0801FEAFDF}" destId="{DECCF8CC-15DB-444C-96A2-B66872B01848}" srcOrd="0" destOrd="0" presId="urn:microsoft.com/office/officeart/2005/8/layout/lProcess2"/>
    <dgm:cxn modelId="{AA2BC8FE-DB67-4483-BF76-9076459FE996}" type="presOf" srcId="{9BCC1130-3E6D-4767-B24A-B87A61D127E8}" destId="{9AFB3047-0718-4FC3-B2AA-C21C5A6BF10E}" srcOrd="0" destOrd="0" presId="urn:microsoft.com/office/officeart/2005/8/layout/lProcess2"/>
    <dgm:cxn modelId="{7D510D4A-6665-44CD-A119-286C5200DB26}" type="presOf" srcId="{87EB5BBB-63C5-4D4D-B2FA-317B06B93D58}" destId="{640E92C1-9BFD-445D-844F-FD0B321DBA4A}" srcOrd="0" destOrd="0" presId="urn:microsoft.com/office/officeart/2005/8/layout/lProcess2"/>
    <dgm:cxn modelId="{3AFB0143-71AE-4820-8118-0C88795C7E67}" type="presOf" srcId="{C343744E-2FCB-4AC0-AC35-8F5C203E9778}" destId="{2A17F6FE-FEB8-4F67-92C0-E5EE132E2848}" srcOrd="0" destOrd="0" presId="urn:microsoft.com/office/officeart/2005/8/layout/lProcess2"/>
    <dgm:cxn modelId="{98985186-5535-451B-B56C-BDE729EBF4D2}" type="presOf" srcId="{0DCE1827-F216-4EC2-808A-7725F8229BD6}" destId="{13B4A546-DB7C-42C6-82F6-B09D2C18EEFC}" srcOrd="0" destOrd="0" presId="urn:microsoft.com/office/officeart/2005/8/layout/lProcess2"/>
    <dgm:cxn modelId="{C72D078C-DE6B-4992-A899-EBA45CEE9B5C}" type="presOf" srcId="{91C49F9A-7436-451A-9E3A-7F049E3B5860}" destId="{6788F40A-B2C0-4D05-8B06-C91A800B2E5E}" srcOrd="1" destOrd="0" presId="urn:microsoft.com/office/officeart/2005/8/layout/lProcess2"/>
    <dgm:cxn modelId="{2D7C3D7F-96D8-4AAA-9B35-B500896663F9}" srcId="{91C49F9A-7436-451A-9E3A-7F049E3B5860}" destId="{CE86D881-7F37-4B28-8101-AE0801FEAFDF}" srcOrd="2" destOrd="0" parTransId="{1AF1E10A-D203-490D-9303-538AAED93D96}" sibTransId="{80689962-4B77-4792-8512-37938E8BF677}"/>
    <dgm:cxn modelId="{2C53BFBA-4B5A-4F3F-99E2-FF6790C6A0F5}" srcId="{A5488536-65DC-467A-A63A-2C2E0115622A}" destId="{0DCE1827-F216-4EC2-808A-7725F8229BD6}" srcOrd="4" destOrd="0" parTransId="{9180194D-6FB9-41FF-AF26-2BF0842894E1}" sibTransId="{5869EDD5-4D73-46FE-8F61-684C8E7A69C9}"/>
    <dgm:cxn modelId="{E51A48D5-A0C2-4BBD-8867-FDA02FD49A4D}" type="presOf" srcId="{B0C2F665-DE7D-4BF6-B053-93B31F9BF984}" destId="{4B52B141-7A05-47CA-B071-F6653CFC0840}" srcOrd="0" destOrd="0" presId="urn:microsoft.com/office/officeart/2005/8/layout/lProcess2"/>
    <dgm:cxn modelId="{D7CE558B-9FEE-48A8-B1CC-C1FCAA88215B}" srcId="{A5488536-65DC-467A-A63A-2C2E0115622A}" destId="{9BCC1130-3E6D-4767-B24A-B87A61D127E8}" srcOrd="0" destOrd="0" parTransId="{3F804993-1DCE-400A-8E7E-98D369FDF7D3}" sibTransId="{CA9DEA50-5FBD-4C53-98C7-E084E9BA5432}"/>
    <dgm:cxn modelId="{7FDD314D-C527-4D9A-83BB-10CB2FD57D67}" type="presOf" srcId="{A5488536-65DC-467A-A63A-2C2E0115622A}" destId="{4EFCCA3E-34C6-43FC-A57A-93CFC01EAB50}" srcOrd="0" destOrd="0" presId="urn:microsoft.com/office/officeart/2005/8/layout/lProcess2"/>
    <dgm:cxn modelId="{16AD441C-52D3-41CE-B5BA-2671C515EACB}" srcId="{A5488536-65DC-467A-A63A-2C2E0115622A}" destId="{E864522B-732B-485F-B17E-F0F3C758A621}" srcOrd="1" destOrd="0" parTransId="{3E87C358-8EB4-4211-A976-83F8C36C994D}" sibTransId="{0F0B8B86-9AD1-4BC1-B5A0-7453912767A1}"/>
    <dgm:cxn modelId="{F91AD751-3628-4266-BD16-D6CE4F90BB99}" srcId="{D1DC0739-C1BF-4ECD-9BCD-B076E3C797A7}" destId="{A5488536-65DC-467A-A63A-2C2E0115622A}" srcOrd="0" destOrd="0" parTransId="{1C542346-D3DC-4D38-B85E-3F9F19D2E91A}" sibTransId="{0CD4ABFF-DCD6-486A-BF24-9067B7FEE75A}"/>
    <dgm:cxn modelId="{545E156E-37D2-4532-B6F0-D1D535672F8E}" srcId="{91C49F9A-7436-451A-9E3A-7F049E3B5860}" destId="{C343744E-2FCB-4AC0-AC35-8F5C203E9778}" srcOrd="3" destOrd="0" parTransId="{8208B385-D3D8-4962-B886-A6B903B53C4C}" sibTransId="{79488556-F33E-4C26-B837-958C351B40BC}"/>
    <dgm:cxn modelId="{BC4DC609-95B8-46F8-9D06-99C205C6D053}" type="presOf" srcId="{E864522B-732B-485F-B17E-F0F3C758A621}" destId="{40EECC6F-F81E-4FED-A92D-1565D43D99EE}" srcOrd="0" destOrd="0" presId="urn:microsoft.com/office/officeart/2005/8/layout/lProcess2"/>
    <dgm:cxn modelId="{D29D4119-2515-484A-99D0-A4AA56C4BB3C}" type="presOf" srcId="{91C49F9A-7436-451A-9E3A-7F049E3B5860}" destId="{560EF38C-39FD-46BB-BA96-A1C5079AF7D6}" srcOrd="0" destOrd="0" presId="urn:microsoft.com/office/officeart/2005/8/layout/lProcess2"/>
    <dgm:cxn modelId="{6F3B3E58-BD82-4EB8-B467-71172252356E}" type="presOf" srcId="{A5488536-65DC-467A-A63A-2C2E0115622A}" destId="{964917AE-91AF-48A3-AA21-CA776084B41C}" srcOrd="1" destOrd="0" presId="urn:microsoft.com/office/officeart/2005/8/layout/lProcess2"/>
    <dgm:cxn modelId="{FC8C66DA-986A-45E2-B971-D535320CD0A0}" type="presParOf" srcId="{F742F84D-F2D9-49C1-99B5-B55FFB34A3E6}" destId="{9DC9FAB9-918E-446F-AA0A-C8F3EB152B4E}" srcOrd="0" destOrd="0" presId="urn:microsoft.com/office/officeart/2005/8/layout/lProcess2"/>
    <dgm:cxn modelId="{20FCA0D2-6D21-40FE-AED3-B4F004DC9094}" type="presParOf" srcId="{9DC9FAB9-918E-446F-AA0A-C8F3EB152B4E}" destId="{4EFCCA3E-34C6-43FC-A57A-93CFC01EAB50}" srcOrd="0" destOrd="0" presId="urn:microsoft.com/office/officeart/2005/8/layout/lProcess2"/>
    <dgm:cxn modelId="{D19E138F-8999-4E94-B62D-5F7F4CEAB716}" type="presParOf" srcId="{9DC9FAB9-918E-446F-AA0A-C8F3EB152B4E}" destId="{964917AE-91AF-48A3-AA21-CA776084B41C}" srcOrd="1" destOrd="0" presId="urn:microsoft.com/office/officeart/2005/8/layout/lProcess2"/>
    <dgm:cxn modelId="{34874626-7BD2-4E11-85D7-9172DE029577}" type="presParOf" srcId="{9DC9FAB9-918E-446F-AA0A-C8F3EB152B4E}" destId="{A5C1514B-EE1B-4D9E-8C51-733C3BF0DC3B}" srcOrd="2" destOrd="0" presId="urn:microsoft.com/office/officeart/2005/8/layout/lProcess2"/>
    <dgm:cxn modelId="{E1D5C13D-1B45-4BDB-9711-3F1D7FDE5D63}" type="presParOf" srcId="{A5C1514B-EE1B-4D9E-8C51-733C3BF0DC3B}" destId="{441A9AC8-3002-4B13-BB52-2EB745E52978}" srcOrd="0" destOrd="0" presId="urn:microsoft.com/office/officeart/2005/8/layout/lProcess2"/>
    <dgm:cxn modelId="{097CED99-9CE0-44EF-96CD-03DCCE1354A3}" type="presParOf" srcId="{441A9AC8-3002-4B13-BB52-2EB745E52978}" destId="{9AFB3047-0718-4FC3-B2AA-C21C5A6BF10E}" srcOrd="0" destOrd="0" presId="urn:microsoft.com/office/officeart/2005/8/layout/lProcess2"/>
    <dgm:cxn modelId="{D668EC68-29C9-40B1-A073-F4729C85D126}" type="presParOf" srcId="{441A9AC8-3002-4B13-BB52-2EB745E52978}" destId="{897D2D33-F440-4B3F-B6D1-224CA5CAA394}" srcOrd="1" destOrd="0" presId="urn:microsoft.com/office/officeart/2005/8/layout/lProcess2"/>
    <dgm:cxn modelId="{5E02B9B7-CEBA-440E-9096-E4A468E946EB}" type="presParOf" srcId="{441A9AC8-3002-4B13-BB52-2EB745E52978}" destId="{40EECC6F-F81E-4FED-A92D-1565D43D99EE}" srcOrd="2" destOrd="0" presId="urn:microsoft.com/office/officeart/2005/8/layout/lProcess2"/>
    <dgm:cxn modelId="{69F1FCA1-D231-43D6-BD51-FD4BAE165403}" type="presParOf" srcId="{441A9AC8-3002-4B13-BB52-2EB745E52978}" destId="{C63E5D1E-3470-4770-B31A-0C8B6EA95E4A}" srcOrd="3" destOrd="0" presId="urn:microsoft.com/office/officeart/2005/8/layout/lProcess2"/>
    <dgm:cxn modelId="{B593E334-D469-4BEF-8C05-7811D7B6F20B}" type="presParOf" srcId="{441A9AC8-3002-4B13-BB52-2EB745E52978}" destId="{4B52B141-7A05-47CA-B071-F6653CFC0840}" srcOrd="4" destOrd="0" presId="urn:microsoft.com/office/officeart/2005/8/layout/lProcess2"/>
    <dgm:cxn modelId="{C3AC3B52-1608-4D40-BFDC-961F449583B3}" type="presParOf" srcId="{441A9AC8-3002-4B13-BB52-2EB745E52978}" destId="{7F990347-F8E0-40B5-91E7-F2C886D9B4C6}" srcOrd="5" destOrd="0" presId="urn:microsoft.com/office/officeart/2005/8/layout/lProcess2"/>
    <dgm:cxn modelId="{F90AC60F-3547-4878-A1AF-6B81D803A54E}" type="presParOf" srcId="{441A9AC8-3002-4B13-BB52-2EB745E52978}" destId="{BA59306E-A7C6-4A97-8A02-B2A4FE98C0CD}" srcOrd="6" destOrd="0" presId="urn:microsoft.com/office/officeart/2005/8/layout/lProcess2"/>
    <dgm:cxn modelId="{CB08E956-A999-4D29-BA54-E86F78D843D7}" type="presParOf" srcId="{441A9AC8-3002-4B13-BB52-2EB745E52978}" destId="{DB39F834-FA39-445A-B593-2BFD6CA68265}" srcOrd="7" destOrd="0" presId="urn:microsoft.com/office/officeart/2005/8/layout/lProcess2"/>
    <dgm:cxn modelId="{C8E1ACFB-73AE-497A-AB9A-332AB96CF26F}" type="presParOf" srcId="{441A9AC8-3002-4B13-BB52-2EB745E52978}" destId="{13B4A546-DB7C-42C6-82F6-B09D2C18EEFC}" srcOrd="8" destOrd="0" presId="urn:microsoft.com/office/officeart/2005/8/layout/lProcess2"/>
    <dgm:cxn modelId="{DD0D447B-5C4D-404B-BCE9-1547CDE2F0F1}" type="presParOf" srcId="{F742F84D-F2D9-49C1-99B5-B55FFB34A3E6}" destId="{649A20EE-C0AB-4D4C-AAD2-C2D800C1DBE3}" srcOrd="1" destOrd="0" presId="urn:microsoft.com/office/officeart/2005/8/layout/lProcess2"/>
    <dgm:cxn modelId="{AEF08AE2-9598-49FB-B23A-8026EB6581E2}" type="presParOf" srcId="{F742F84D-F2D9-49C1-99B5-B55FFB34A3E6}" destId="{841839A8-A2D1-4034-B597-9F9A4C42F8EB}" srcOrd="2" destOrd="0" presId="urn:microsoft.com/office/officeart/2005/8/layout/lProcess2"/>
    <dgm:cxn modelId="{5F357DDB-73B1-424E-B7D7-17602A6C8A11}" type="presParOf" srcId="{841839A8-A2D1-4034-B597-9F9A4C42F8EB}" destId="{560EF38C-39FD-46BB-BA96-A1C5079AF7D6}" srcOrd="0" destOrd="0" presId="urn:microsoft.com/office/officeart/2005/8/layout/lProcess2"/>
    <dgm:cxn modelId="{AB6ED47E-9188-4D7D-8C75-B8D8FFDCFC87}" type="presParOf" srcId="{841839A8-A2D1-4034-B597-9F9A4C42F8EB}" destId="{6788F40A-B2C0-4D05-8B06-C91A800B2E5E}" srcOrd="1" destOrd="0" presId="urn:microsoft.com/office/officeart/2005/8/layout/lProcess2"/>
    <dgm:cxn modelId="{932F51A3-CBE6-4347-9F7C-3DD9437155C5}" type="presParOf" srcId="{841839A8-A2D1-4034-B597-9F9A4C42F8EB}" destId="{C09B7A7A-E54B-4B2D-9E7F-4F18C5A527D6}" srcOrd="2" destOrd="0" presId="urn:microsoft.com/office/officeart/2005/8/layout/lProcess2"/>
    <dgm:cxn modelId="{360F454D-C9E7-44F0-A2D2-9B7856BD5E91}" type="presParOf" srcId="{C09B7A7A-E54B-4B2D-9E7F-4F18C5A527D6}" destId="{B3C1E2FC-7DC0-4E12-9559-F9D17E34D4B5}" srcOrd="0" destOrd="0" presId="urn:microsoft.com/office/officeart/2005/8/layout/lProcess2"/>
    <dgm:cxn modelId="{74476011-7EEA-489C-A46D-430AA33B3EF2}" type="presParOf" srcId="{B3C1E2FC-7DC0-4E12-9559-F9D17E34D4B5}" destId="{9702582A-CD5C-4F3A-BE90-8E2103E8BF7E}" srcOrd="0" destOrd="0" presId="urn:microsoft.com/office/officeart/2005/8/layout/lProcess2"/>
    <dgm:cxn modelId="{06AC3C90-0A5F-49BA-BE88-7914EF9A2F8C}" type="presParOf" srcId="{B3C1E2FC-7DC0-4E12-9559-F9D17E34D4B5}" destId="{A2493A16-57C3-4E7C-A10E-52C7EFC6CF3C}" srcOrd="1" destOrd="0" presId="urn:microsoft.com/office/officeart/2005/8/layout/lProcess2"/>
    <dgm:cxn modelId="{D683B7F9-C8D6-42D8-BD98-A96762F1B664}" type="presParOf" srcId="{B3C1E2FC-7DC0-4E12-9559-F9D17E34D4B5}" destId="{640E92C1-9BFD-445D-844F-FD0B321DBA4A}" srcOrd="2" destOrd="0" presId="urn:microsoft.com/office/officeart/2005/8/layout/lProcess2"/>
    <dgm:cxn modelId="{1679FC3A-F370-47A3-A402-D45858368926}" type="presParOf" srcId="{B3C1E2FC-7DC0-4E12-9559-F9D17E34D4B5}" destId="{7768F4A1-5918-42EE-8A33-C7CFCC311695}" srcOrd="3" destOrd="0" presId="urn:microsoft.com/office/officeart/2005/8/layout/lProcess2"/>
    <dgm:cxn modelId="{7C71763A-C49B-4E00-833C-822DEAE72B65}" type="presParOf" srcId="{B3C1E2FC-7DC0-4E12-9559-F9D17E34D4B5}" destId="{DECCF8CC-15DB-444C-96A2-B66872B01848}" srcOrd="4" destOrd="0" presId="urn:microsoft.com/office/officeart/2005/8/layout/lProcess2"/>
    <dgm:cxn modelId="{16541299-ADBA-48CE-B5BA-514C02C088F0}" type="presParOf" srcId="{B3C1E2FC-7DC0-4E12-9559-F9D17E34D4B5}" destId="{3F6EB322-1035-48F6-94CC-D48D5BBC2C7D}" srcOrd="5" destOrd="0" presId="urn:microsoft.com/office/officeart/2005/8/layout/lProcess2"/>
    <dgm:cxn modelId="{A3A4F003-FE9B-47D0-91AE-007128C63773}" type="presParOf" srcId="{B3C1E2FC-7DC0-4E12-9559-F9D17E34D4B5}" destId="{2A17F6FE-FEB8-4F67-92C0-E5EE132E2848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CCA3E-34C6-43FC-A57A-93CFC01EAB50}">
      <dsp:nvSpPr>
        <dsp:cNvPr id="0" name=""/>
        <dsp:cNvSpPr/>
      </dsp:nvSpPr>
      <dsp:spPr>
        <a:xfrm>
          <a:off x="2987" y="0"/>
          <a:ext cx="2873746" cy="4306131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Exploitability Metrics</a:t>
          </a:r>
          <a:endParaRPr lang="ar-SA" sz="3000" kern="1200" dirty="0"/>
        </a:p>
      </dsp:txBody>
      <dsp:txXfrm>
        <a:off x="2987" y="0"/>
        <a:ext cx="2873746" cy="1291839"/>
      </dsp:txXfrm>
    </dsp:sp>
    <dsp:sp modelId="{9AFB3047-0718-4FC3-B2AA-C21C5A6BF10E}">
      <dsp:nvSpPr>
        <dsp:cNvPr id="0" name=""/>
        <dsp:cNvSpPr/>
      </dsp:nvSpPr>
      <dsp:spPr>
        <a:xfrm>
          <a:off x="290362" y="1292654"/>
          <a:ext cx="2298997" cy="498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Attack Vector</a:t>
          </a:r>
          <a:endParaRPr lang="ar-SA" sz="1800" kern="1200" dirty="0"/>
        </a:p>
      </dsp:txBody>
      <dsp:txXfrm>
        <a:off x="304953" y="1307245"/>
        <a:ext cx="2269815" cy="468977"/>
      </dsp:txXfrm>
    </dsp:sp>
    <dsp:sp modelId="{40EECC6F-F81E-4FED-A92D-1565D43D99EE}">
      <dsp:nvSpPr>
        <dsp:cNvPr id="0" name=""/>
        <dsp:cNvSpPr/>
      </dsp:nvSpPr>
      <dsp:spPr>
        <a:xfrm>
          <a:off x="290362" y="1867453"/>
          <a:ext cx="2298997" cy="498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Attack Complexity</a:t>
          </a:r>
          <a:endParaRPr lang="ar-SA" sz="1800" kern="1200" dirty="0"/>
        </a:p>
      </dsp:txBody>
      <dsp:txXfrm>
        <a:off x="304953" y="1882044"/>
        <a:ext cx="2269815" cy="468977"/>
      </dsp:txXfrm>
    </dsp:sp>
    <dsp:sp modelId="{4B52B141-7A05-47CA-B071-F6653CFC0840}">
      <dsp:nvSpPr>
        <dsp:cNvPr id="0" name=""/>
        <dsp:cNvSpPr/>
      </dsp:nvSpPr>
      <dsp:spPr>
        <a:xfrm>
          <a:off x="290362" y="2442252"/>
          <a:ext cx="2298997" cy="498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Privileges Required</a:t>
          </a:r>
          <a:endParaRPr lang="ar-SA" sz="1800" kern="1200"/>
        </a:p>
      </dsp:txBody>
      <dsp:txXfrm>
        <a:off x="304953" y="2456843"/>
        <a:ext cx="2269815" cy="468977"/>
      </dsp:txXfrm>
    </dsp:sp>
    <dsp:sp modelId="{BA59306E-A7C6-4A97-8A02-B2A4FE98C0CD}">
      <dsp:nvSpPr>
        <dsp:cNvPr id="0" name=""/>
        <dsp:cNvSpPr/>
      </dsp:nvSpPr>
      <dsp:spPr>
        <a:xfrm>
          <a:off x="290362" y="3017051"/>
          <a:ext cx="2298997" cy="498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User Interaction</a:t>
          </a:r>
          <a:endParaRPr lang="ar-SA" sz="1800" kern="1200" dirty="0"/>
        </a:p>
      </dsp:txBody>
      <dsp:txXfrm>
        <a:off x="304953" y="3031642"/>
        <a:ext cx="2269815" cy="468977"/>
      </dsp:txXfrm>
    </dsp:sp>
    <dsp:sp modelId="{13B4A546-DB7C-42C6-82F6-B09D2C18EEFC}">
      <dsp:nvSpPr>
        <dsp:cNvPr id="0" name=""/>
        <dsp:cNvSpPr/>
      </dsp:nvSpPr>
      <dsp:spPr>
        <a:xfrm>
          <a:off x="290362" y="3591850"/>
          <a:ext cx="2298997" cy="498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Scope</a:t>
          </a:r>
          <a:endParaRPr lang="ar-SA" sz="1800" kern="1200" dirty="0"/>
        </a:p>
      </dsp:txBody>
      <dsp:txXfrm>
        <a:off x="304953" y="3606441"/>
        <a:ext cx="2269815" cy="468977"/>
      </dsp:txXfrm>
    </dsp:sp>
    <dsp:sp modelId="{560EF38C-39FD-46BB-BA96-A1C5079AF7D6}">
      <dsp:nvSpPr>
        <dsp:cNvPr id="0" name=""/>
        <dsp:cNvSpPr/>
      </dsp:nvSpPr>
      <dsp:spPr>
        <a:xfrm>
          <a:off x="3095252" y="0"/>
          <a:ext cx="2873746" cy="4306131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Impact Metrics</a:t>
          </a:r>
          <a:endParaRPr lang="ar-SA" sz="3000" kern="1200" dirty="0"/>
        </a:p>
      </dsp:txBody>
      <dsp:txXfrm>
        <a:off x="3095252" y="0"/>
        <a:ext cx="2873746" cy="1291839"/>
      </dsp:txXfrm>
    </dsp:sp>
    <dsp:sp modelId="{9702582A-CD5C-4F3A-BE90-8E2103E8BF7E}">
      <dsp:nvSpPr>
        <dsp:cNvPr id="0" name=""/>
        <dsp:cNvSpPr/>
      </dsp:nvSpPr>
      <dsp:spPr>
        <a:xfrm>
          <a:off x="3379639" y="1291944"/>
          <a:ext cx="2298997" cy="6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Confidentiality Impact</a:t>
          </a:r>
          <a:endParaRPr lang="ar-SA" sz="1800" kern="1200" dirty="0"/>
        </a:p>
      </dsp:txBody>
      <dsp:txXfrm>
        <a:off x="3398012" y="1310317"/>
        <a:ext cx="2262251" cy="590565"/>
      </dsp:txXfrm>
    </dsp:sp>
    <dsp:sp modelId="{640E92C1-9BFD-445D-844F-FD0B321DBA4A}">
      <dsp:nvSpPr>
        <dsp:cNvPr id="0" name=""/>
        <dsp:cNvSpPr/>
      </dsp:nvSpPr>
      <dsp:spPr>
        <a:xfrm>
          <a:off x="3379639" y="2015765"/>
          <a:ext cx="2298997" cy="6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Integrity Impact</a:t>
          </a:r>
          <a:endParaRPr lang="ar-SA" sz="1800" kern="1200" dirty="0"/>
        </a:p>
      </dsp:txBody>
      <dsp:txXfrm>
        <a:off x="3398012" y="2034138"/>
        <a:ext cx="2262251" cy="590565"/>
      </dsp:txXfrm>
    </dsp:sp>
    <dsp:sp modelId="{DECCF8CC-15DB-444C-96A2-B66872B01848}">
      <dsp:nvSpPr>
        <dsp:cNvPr id="0" name=""/>
        <dsp:cNvSpPr/>
      </dsp:nvSpPr>
      <dsp:spPr>
        <a:xfrm>
          <a:off x="3379639" y="2739586"/>
          <a:ext cx="2298997" cy="6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Availability Impact</a:t>
          </a:r>
          <a:endParaRPr lang="ar-SA" sz="1800" kern="1200" dirty="0"/>
        </a:p>
      </dsp:txBody>
      <dsp:txXfrm>
        <a:off x="3398012" y="2757959"/>
        <a:ext cx="2262251" cy="590565"/>
      </dsp:txXfrm>
    </dsp:sp>
    <dsp:sp modelId="{2A17F6FE-FEB8-4F67-92C0-E5EE132E2848}">
      <dsp:nvSpPr>
        <dsp:cNvPr id="0" name=""/>
        <dsp:cNvSpPr/>
      </dsp:nvSpPr>
      <dsp:spPr>
        <a:xfrm>
          <a:off x="3379639" y="3463407"/>
          <a:ext cx="2298997" cy="62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Scope</a:t>
          </a:r>
          <a:endParaRPr lang="ar-SA" sz="1800" kern="1200" dirty="0"/>
        </a:p>
      </dsp:txBody>
      <dsp:txXfrm>
        <a:off x="3398012" y="3481780"/>
        <a:ext cx="2262251" cy="590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0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5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7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9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56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3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3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9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4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2F820-4D88-447B-8B35-6ACC01A0AEA5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92BF2-F0CD-45A5-969C-A2173C796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5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AttackGraph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Live-Demo.mp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s.nvd.nist.gov/rest/json/cve/1.0/CVE-2017-0143" TargetMode="External"/><Relationship Id="rId2" Type="http://schemas.openxmlformats.org/officeDocument/2006/relationships/hyperlink" Target="https://services.nvd.nist.gov/rest/json/cve/1.0/%60cveNumber%6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EBE7CF7-6DD7-4DE5-BB19-4E430CEA8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267" y="1717937"/>
            <a:ext cx="5656432" cy="25516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94096" y="345203"/>
            <a:ext cx="9606775" cy="9144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Simulated Penetration Testing And Attack Automation</a:t>
            </a:r>
            <a:br>
              <a:rPr lang="en-US" sz="2800" b="1" dirty="0" smtClean="0"/>
            </a:br>
            <a:r>
              <a:rPr lang="en-US" sz="2800" b="1" dirty="0" smtClean="0"/>
              <a:t>Using Deep Reinforcement Learning</a:t>
            </a:r>
            <a:endParaRPr lang="en-US" sz="28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426753" y="5220403"/>
            <a:ext cx="41741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500" dirty="0" smtClean="0"/>
              <a:t>Supervisor : Dr.Amjad Hawash</a:t>
            </a:r>
            <a:endParaRPr lang="en-US" sz="25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47553" y="4881849"/>
            <a:ext cx="4179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500" dirty="0" smtClean="0"/>
              <a:t>Students :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500" dirty="0" smtClean="0"/>
              <a:t>Ismael Jabr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500" dirty="0" smtClean="0"/>
              <a:t>Yanal Salman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500" dirty="0" smtClean="0"/>
              <a:t>Motasem shqair </a:t>
            </a:r>
          </a:p>
        </p:txBody>
      </p:sp>
    </p:spTree>
    <p:extLst>
      <p:ext uri="{BB962C8B-B14F-4D97-AF65-F5344CB8AC3E}">
        <p14:creationId xmlns:p14="http://schemas.microsoft.com/office/powerpoint/2010/main" val="268722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93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Virtualization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00230" y="1959841"/>
            <a:ext cx="1784927" cy="381866"/>
          </a:xfrm>
        </p:spPr>
        <p:txBody>
          <a:bodyPr>
            <a:normAutofit fontScale="92500" lnSpcReduction="10000"/>
          </a:bodyPr>
          <a:lstStyle/>
          <a:p>
            <a:pPr lvl="1" algn="l" rtl="0"/>
            <a:r>
              <a:rPr lang="en-US" dirty="0" smtClean="0"/>
              <a:t>Docker</a:t>
            </a:r>
          </a:p>
          <a:p>
            <a:pPr lvl="1" algn="l" rtl="0"/>
            <a:endParaRPr lang="en-US" dirty="0" smtClean="0"/>
          </a:p>
        </p:txBody>
      </p:sp>
      <p:pic>
        <p:nvPicPr>
          <p:cNvPr id="2050" name="Picture 2" descr="https://cdn.discordapp.com/attachments/956115947394056192/977128185198170142/unknow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230" y="3391621"/>
            <a:ext cx="6524625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97" y="3077296"/>
            <a:ext cx="3505200" cy="2724150"/>
          </a:xfrm>
          <a:prstGeom prst="rect">
            <a:avLst/>
          </a:prstGeom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602097" y="1959841"/>
            <a:ext cx="2150339" cy="381866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10000"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 rtl="0"/>
            <a:r>
              <a:rPr lang="en-US" dirty="0" smtClean="0"/>
              <a:t>Virtual box</a:t>
            </a:r>
          </a:p>
          <a:p>
            <a:pPr lvl="1"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34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5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Information </a:t>
            </a:r>
            <a:r>
              <a:rPr lang="en-US" dirty="0" smtClean="0"/>
              <a:t>gathering</a:t>
            </a: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75" y="1768908"/>
            <a:ext cx="10077450" cy="501967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5225328" y="1233126"/>
            <a:ext cx="1741343" cy="383311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/>
              <a:t>Nmap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973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1926"/>
            <a:ext cx="10515600" cy="734002"/>
          </a:xfrm>
        </p:spPr>
        <p:txBody>
          <a:bodyPr>
            <a:normAutofit/>
          </a:bodyPr>
          <a:lstStyle/>
          <a:p>
            <a:pPr algn="ctr"/>
            <a:r>
              <a:rPr lang="sv-SE" dirty="0"/>
              <a:t>Attack </a:t>
            </a:r>
            <a:r>
              <a:rPr lang="sv-SE" dirty="0" smtClean="0"/>
              <a:t>Model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7018" y="1132898"/>
            <a:ext cx="10021455" cy="1065357"/>
          </a:xfrm>
        </p:spPr>
        <p:txBody>
          <a:bodyPr/>
          <a:lstStyle/>
          <a:p>
            <a:pPr algn="l" rtl="0"/>
            <a:r>
              <a:rPr lang="en-US" dirty="0" smtClean="0"/>
              <a:t>Attack Graph</a:t>
            </a:r>
          </a:p>
          <a:p>
            <a:pPr algn="l" rtl="0"/>
            <a:r>
              <a:rPr lang="en-US" dirty="0" smtClean="0"/>
              <a:t>MulVAL </a:t>
            </a:r>
            <a:r>
              <a:rPr lang="en-US" dirty="0"/>
              <a:t>(Multi-host, Multi-stage Vulnerability Analysis Language)</a:t>
            </a:r>
          </a:p>
        </p:txBody>
      </p:sp>
      <p:pic>
        <p:nvPicPr>
          <p:cNvPr id="5" name="صورة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8445"/>
            <a:ext cx="12192000" cy="332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8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Attack </a:t>
            </a:r>
            <a:r>
              <a:rPr lang="en-US" dirty="0" smtClean="0"/>
              <a:t>automation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725" y="1379970"/>
            <a:ext cx="744855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8730"/>
          </a:xfrm>
        </p:spPr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كائن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9015749"/>
              </p:ext>
            </p:extLst>
          </p:nvPr>
        </p:nvGraphicFramePr>
        <p:xfrm>
          <a:off x="51294" y="1559501"/>
          <a:ext cx="12089411" cy="1155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Worksheet" r:id="rId3" imgW="7719237" imgH="738967" progId="Excel.Sheet.12">
                  <p:embed/>
                </p:oleObj>
              </mc:Choice>
              <mc:Fallback>
                <p:oleObj name="Worksheet" r:id="rId3" imgW="7719237" imgH="7389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294" y="1559501"/>
                        <a:ext cx="12089411" cy="1155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صورة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1693" y="3221183"/>
            <a:ext cx="7946016" cy="316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3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54126" y="3102806"/>
            <a:ext cx="2456868" cy="575396"/>
          </a:xfr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hlinkClick r:id="rId2" action="ppaction://hlinkfile"/>
              </a:rPr>
              <a:t>Live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99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094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Future work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25804"/>
            <a:ext cx="5791200" cy="1542216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 smtClean="0"/>
              <a:t>Improve Attack Automation</a:t>
            </a:r>
            <a:endParaRPr lang="en-US" sz="2500" dirty="0"/>
          </a:p>
          <a:p>
            <a:pPr algn="l" rtl="0"/>
            <a:r>
              <a:rPr lang="en-US" sz="2500" dirty="0" smtClean="0"/>
              <a:t>Forecasting Zero-Day Vulnerability</a:t>
            </a:r>
          </a:p>
          <a:p>
            <a:pPr algn="l" rtl="0"/>
            <a:r>
              <a:rPr lang="en-US" sz="2500" dirty="0" smtClean="0"/>
              <a:t>MITRE Attack </a:t>
            </a:r>
            <a:endParaRPr lang="en-US" sz="25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389" y="2857751"/>
            <a:ext cx="9967662" cy="387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7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36601" y="2629188"/>
            <a:ext cx="10515600" cy="1628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/>
              <a:t>Thank You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7798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38200" y="2452688"/>
            <a:ext cx="86106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Tx/>
              <a:buChar char="-"/>
            </a:pPr>
            <a:r>
              <a:rPr lang="en-US" sz="2500" dirty="0" smtClean="0"/>
              <a:t>Manual penetration testing</a:t>
            </a:r>
          </a:p>
          <a:p>
            <a:pPr marL="285750" indent="-285750" algn="l" rtl="0">
              <a:buFontTx/>
              <a:buChar char="-"/>
            </a:pPr>
            <a:endParaRPr lang="en-US" sz="2500" dirty="0"/>
          </a:p>
          <a:p>
            <a:pPr marL="285750" indent="-285750" algn="l" rtl="0">
              <a:buFontTx/>
              <a:buChar char="-"/>
            </a:pPr>
            <a:r>
              <a:rPr lang="en-US" sz="2500" dirty="0"/>
              <a:t>Relying on experience of penetration tester </a:t>
            </a:r>
            <a:endParaRPr lang="en-US" sz="2500" dirty="0" smtClean="0"/>
          </a:p>
          <a:p>
            <a:pPr marL="285750" indent="-285750" algn="l" rtl="0">
              <a:buFontTx/>
              <a:buChar char="-"/>
            </a:pPr>
            <a:endParaRPr lang="en-US" sz="2500" dirty="0"/>
          </a:p>
          <a:p>
            <a:pPr marL="285750" indent="-285750" algn="l" rtl="0">
              <a:buFontTx/>
              <a:buChar char="-"/>
            </a:pPr>
            <a:r>
              <a:rPr lang="en-US" sz="2500" dirty="0"/>
              <a:t>Not aware of all potential </a:t>
            </a:r>
            <a:r>
              <a:rPr lang="en-US" sz="2500" dirty="0" smtClean="0"/>
              <a:t>risks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93531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BA38A52-CB03-4449-9A4E-267569722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4" y="1895562"/>
            <a:ext cx="12082691" cy="3834626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54654" y="5909304"/>
            <a:ext cx="6706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 smtClean="0"/>
              <a:t>MulVAL : </a:t>
            </a:r>
            <a:r>
              <a:rPr lang="en-US" dirty="0"/>
              <a:t>(Multi-host, Multi-stage Vulnerability Analysis Language</a:t>
            </a:r>
            <a:r>
              <a:rPr lang="en-US" dirty="0" smtClean="0"/>
              <a:t>)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 smtClean="0"/>
              <a:t>DQN : Deep Q-Network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Common Vulnerability Scoring </a:t>
            </a:r>
            <a:r>
              <a:rPr lang="en-US" dirty="0" smtClean="0"/>
              <a:t>System (1)</a:t>
            </a:r>
            <a:endParaRPr lang="en-US" dirty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854668540"/>
              </p:ext>
            </p:extLst>
          </p:nvPr>
        </p:nvGraphicFramePr>
        <p:xfrm>
          <a:off x="3428286" y="2551869"/>
          <a:ext cx="5968999" cy="4306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3428286" y="1521114"/>
            <a:ext cx="5968999" cy="6001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Basic Metric Group</a:t>
            </a:r>
            <a:endParaRPr lang="en-US" sz="3300" b="1" dirty="0"/>
          </a:p>
        </p:txBody>
      </p:sp>
    </p:spTree>
    <p:extLst>
      <p:ext uri="{BB962C8B-B14F-4D97-AF65-F5344CB8AC3E}">
        <p14:creationId xmlns:p14="http://schemas.microsoft.com/office/powerpoint/2010/main" val="127757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3"/>
          <p:cNvSpPr txBox="1">
            <a:spLocks/>
          </p:cNvSpPr>
          <p:nvPr/>
        </p:nvSpPr>
        <p:spPr>
          <a:xfrm>
            <a:off x="990600" y="4436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The Common Vulnerability Scoring System (2)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122" y="2161309"/>
            <a:ext cx="7708555" cy="356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57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291236"/>
            <a:ext cx="10515600" cy="4661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Dataset </a:t>
            </a:r>
            <a:r>
              <a:rPr lang="en-US" dirty="0" smtClean="0"/>
              <a:t>(National Vulnerability Database) </a:t>
            </a:r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847965" y="6180857"/>
            <a:ext cx="6644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API 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services.nvd.nist.gov/rest/json/cve/1.0/`cveNumber`</a:t>
            </a:r>
            <a:endParaRPr lang="en-US" dirty="0" smtClean="0"/>
          </a:p>
          <a:p>
            <a:pPr algn="ctr"/>
            <a:r>
              <a:rPr lang="en-US" dirty="0"/>
              <a:t>Ex 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services.nvd.nist.gov/rest/json/cve/1.0/CVE-2017-0143</a:t>
            </a:r>
            <a:endParaRPr lang="en-US" dirty="0"/>
          </a:p>
          <a:p>
            <a:pPr algn="ctr"/>
            <a:endParaRPr lang="en-US" dirty="0" smtClean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046" y="968375"/>
            <a:ext cx="8590214" cy="50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 rtl="0">
              <a:lnSpc>
                <a:spcPct val="110000"/>
              </a:lnSpc>
              <a:spcBef>
                <a:spcPts val="0"/>
              </a:spcBef>
              <a:buClr>
                <a:srgbClr val="262626"/>
              </a:buClr>
              <a:buSzPts val="4400"/>
            </a:pPr>
            <a:r>
              <a:rPr lang="en-US" dirty="0">
                <a:solidFill>
                  <a:srgbClr val="262626"/>
                </a:solidFill>
              </a:rPr>
              <a:t>Deep Reinforcement Learning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5C57A8B4-9D82-480A-BD56-6C1901F6BAD6}"/>
              </a:ext>
            </a:extLst>
          </p:cNvPr>
          <p:cNvSpPr txBox="1"/>
          <p:nvPr/>
        </p:nvSpPr>
        <p:spPr>
          <a:xfrm>
            <a:off x="3790794" y="1551545"/>
            <a:ext cx="3887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Markov decision process</a:t>
            </a:r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946" y="2212622"/>
            <a:ext cx="5468107" cy="437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02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0D8F8785-2858-4DAD-87BC-852B83041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888" y="2505781"/>
            <a:ext cx="9587186" cy="3695502"/>
          </a:xfrm>
          <a:prstGeom prst="rect">
            <a:avLst/>
          </a:prstGeom>
        </p:spPr>
      </p:pic>
      <p:pic>
        <p:nvPicPr>
          <p:cNvPr id="6" name="Google Shape;585;g6cdb75862d_0_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573" y="118289"/>
            <a:ext cx="1932586" cy="15679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ربع نص 1"/>
          <p:cNvSpPr txBox="1"/>
          <p:nvPr/>
        </p:nvSpPr>
        <p:spPr>
          <a:xfrm>
            <a:off x="3484418" y="1937524"/>
            <a:ext cx="522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ScoreVuln = Base Score * (exploitability Score /10)</a:t>
            </a:r>
            <a:endParaRPr lang="en-US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lvl="0" algn="ctr" rtl="0">
              <a:lnSpc>
                <a:spcPct val="110000"/>
              </a:lnSpc>
              <a:spcBef>
                <a:spcPts val="0"/>
              </a:spcBef>
              <a:buClr>
                <a:srgbClr val="262626"/>
              </a:buClr>
              <a:buSzPts val="4400"/>
            </a:pPr>
            <a:r>
              <a:rPr lang="en-US" dirty="0" smtClean="0">
                <a:solidFill>
                  <a:srgbClr val="262626"/>
                </a:solidFill>
              </a:rPr>
              <a:t>DQN Algorithm</a:t>
            </a: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63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2054" y="143452"/>
            <a:ext cx="10515600" cy="863312"/>
          </a:xfrm>
        </p:spPr>
        <p:txBody>
          <a:bodyPr/>
          <a:lstStyle/>
          <a:p>
            <a:pPr algn="ctr"/>
            <a:r>
              <a:rPr lang="en-US" dirty="0" smtClean="0"/>
              <a:t>Experiment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640" y="1409350"/>
            <a:ext cx="5177705" cy="5432608"/>
          </a:xfrm>
          <a:prstGeom prst="rect">
            <a:avLst/>
          </a:prstGeom>
        </p:spPr>
      </p:pic>
      <p:cxnSp>
        <p:nvCxnSpPr>
          <p:cNvPr id="6" name="رابط مستقيم 5"/>
          <p:cNvCxnSpPr/>
          <p:nvPr/>
        </p:nvCxnSpPr>
        <p:spPr>
          <a:xfrm>
            <a:off x="5985164" y="2147455"/>
            <a:ext cx="13854" cy="12469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flipH="1">
            <a:off x="4364182" y="6096000"/>
            <a:ext cx="3144982" cy="138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H="1">
            <a:off x="4364183" y="4175414"/>
            <a:ext cx="1288472" cy="11724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>
            <a:off x="6369198" y="4175414"/>
            <a:ext cx="1139966" cy="1283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61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</TotalTime>
  <Words>165</Words>
  <Application>Microsoft Office PowerPoint</Application>
  <PresentationFormat>شاشة عريضة</PresentationFormat>
  <Paragraphs>54</Paragraphs>
  <Slides>17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نسق Office</vt:lpstr>
      <vt:lpstr>Worksheet</vt:lpstr>
      <vt:lpstr>Simulated Penetration Testing And Attack Automation Using Deep Reinforcement Learning</vt:lpstr>
      <vt:lpstr>Problem statement</vt:lpstr>
      <vt:lpstr>Overview</vt:lpstr>
      <vt:lpstr>The Common Vulnerability Scoring System (1)</vt:lpstr>
      <vt:lpstr>عرض تقديمي في PowerPoint</vt:lpstr>
      <vt:lpstr>Dataset (National Vulnerability Database) </vt:lpstr>
      <vt:lpstr>Deep Reinforcement Learning</vt:lpstr>
      <vt:lpstr>DQN Algorithm</vt:lpstr>
      <vt:lpstr>Experiment</vt:lpstr>
      <vt:lpstr>Virtualization</vt:lpstr>
      <vt:lpstr>Information gathering</vt:lpstr>
      <vt:lpstr>Attack Model</vt:lpstr>
      <vt:lpstr>Attack automation</vt:lpstr>
      <vt:lpstr>Results</vt:lpstr>
      <vt:lpstr>Live Demo</vt:lpstr>
      <vt:lpstr>Future work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Simulated Penetration Testing And Attack Automation Using Deep Reinforcement Learning</dc:title>
  <dc:creator>YOGA</dc:creator>
  <cp:lastModifiedBy>YOGA</cp:lastModifiedBy>
  <cp:revision>62</cp:revision>
  <dcterms:created xsi:type="dcterms:W3CDTF">2022-05-24T17:29:55Z</dcterms:created>
  <dcterms:modified xsi:type="dcterms:W3CDTF">2022-05-31T14:13:57Z</dcterms:modified>
</cp:coreProperties>
</file>