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56.xml"/>
  <Override ContentType="application/vnd.openxmlformats-officedocument.presentationml.notesSlide+xml" PartName="/ppt/notesSlides/notesSlide30.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44.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45.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5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8.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5.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6.xml"/>
  <Override ContentType="application/vnd.openxmlformats-officedocument.presentationml.slide+xml" PartName="/ppt/slides/slide53.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6.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8.xml"/>
  <Override ContentType="application/vnd.openxmlformats-officedocument.presentationml.slide+xml" PartName="/ppt/slides/slide55.xml"/>
  <Override ContentType="application/vnd.openxmlformats-officedocument.presentationml.slide+xml" PartName="/ppt/slides/slide29.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 id="291" r:id="rId42"/>
    <p:sldId id="292" r:id="rId43"/>
    <p:sldId id="293" r:id="rId44"/>
    <p:sldId id="294" r:id="rId45"/>
    <p:sldId id="295" r:id="rId46"/>
    <p:sldId id="296" r:id="rId47"/>
    <p:sldId id="297" r:id="rId48"/>
    <p:sldId id="298" r:id="rId49"/>
    <p:sldId id="299" r:id="rId50"/>
    <p:sldId id="300" r:id="rId51"/>
    <p:sldId id="301" r:id="rId52"/>
    <p:sldId id="302" r:id="rId53"/>
    <p:sldId id="303" r:id="rId54"/>
    <p:sldId id="304" r:id="rId55"/>
    <p:sldId id="305" r:id="rId56"/>
    <p:sldId id="306" r:id="rId57"/>
    <p:sldId id="307" r:id="rId58"/>
    <p:sldId id="308" r:id="rId59"/>
    <p:sldId id="309" r:id="rId60"/>
    <p:sldId id="310" r:id="rId61"/>
    <p:sldId id="311" r:id="rId62"/>
  </p:sldIdLst>
  <p:sldSz cy="5143500" cx="9144000"/>
  <p:notesSz cx="6858000" cy="9144000"/>
  <p:embeddedFontLst>
    <p:embeddedFont>
      <p:font typeface="Roboto Condensed"/>
      <p:regular r:id="rId63"/>
      <p:bold r:id="rId64"/>
      <p:italic r:id="rId65"/>
      <p:boldItalic r:id="rId66"/>
    </p:embeddedFont>
    <p:embeddedFont>
      <p:font typeface="Work Sans"/>
      <p:regular r:id="rId67"/>
      <p:bold r:id="rId68"/>
      <p:italic r:id="rId69"/>
      <p:boldItalic r:id="rId70"/>
    </p:embeddedFont>
    <p:embeddedFont>
      <p:font typeface="Open Sans"/>
      <p:regular r:id="rId71"/>
      <p:bold r:id="rId72"/>
      <p:italic r:id="rId73"/>
      <p:boldItalic r:id="rId7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9AA0A6"/>
          </p15:clr>
        </p15:guide>
        <p15:guide id="2" pos="2880">
          <p15:clr>
            <a:srgbClr val="9AA0A6"/>
          </p15:clr>
        </p15:guide>
      </p15:sldGuideLst>
    </p:ext>
    <p:ext uri="GoogleSlidesCustomDataVersion2">
      <go:slidesCustomData xmlns:go="http://customooxmlschemas.google.com/" r:id="rId75" roundtripDataSignature="AMtx7mhQhiS1MJkQdz2LNkOLAi9bRbcgH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B1702122-CCA2-4E2C-8F58-C4415F7FCEF7}">
  <a:tblStyle styleId="{B1702122-CCA2-4E2C-8F58-C4415F7FCEF7}" styleName="Table_0">
    <a:wholeTbl>
      <a:tcTxStyle b="off" i="off">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4.xml"/><Relationship Id="rId42" Type="http://schemas.openxmlformats.org/officeDocument/2006/relationships/slide" Target="slides/slide36.xml"/><Relationship Id="rId41" Type="http://schemas.openxmlformats.org/officeDocument/2006/relationships/slide" Target="slides/slide35.xml"/><Relationship Id="rId44" Type="http://schemas.openxmlformats.org/officeDocument/2006/relationships/slide" Target="slides/slide38.xml"/><Relationship Id="rId43" Type="http://schemas.openxmlformats.org/officeDocument/2006/relationships/slide" Target="slides/slide37.xml"/><Relationship Id="rId46" Type="http://schemas.openxmlformats.org/officeDocument/2006/relationships/slide" Target="slides/slide40.xml"/><Relationship Id="rId45" Type="http://schemas.openxmlformats.org/officeDocument/2006/relationships/slide" Target="slides/slide39.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48" Type="http://schemas.openxmlformats.org/officeDocument/2006/relationships/slide" Target="slides/slide42.xml"/><Relationship Id="rId47" Type="http://schemas.openxmlformats.org/officeDocument/2006/relationships/slide" Target="slides/slide41.xml"/><Relationship Id="rId49" Type="http://schemas.openxmlformats.org/officeDocument/2006/relationships/slide" Target="slides/slide43.xml"/><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73" Type="http://schemas.openxmlformats.org/officeDocument/2006/relationships/font" Target="fonts/OpenSans-italic.fntdata"/><Relationship Id="rId72" Type="http://schemas.openxmlformats.org/officeDocument/2006/relationships/font" Target="fonts/OpenSans-bold.fntdata"/><Relationship Id="rId31" Type="http://schemas.openxmlformats.org/officeDocument/2006/relationships/slide" Target="slides/slide25.xml"/><Relationship Id="rId75" Type="http://customschemas.google.com/relationships/presentationmetadata" Target="metadata"/><Relationship Id="rId30" Type="http://schemas.openxmlformats.org/officeDocument/2006/relationships/slide" Target="slides/slide24.xml"/><Relationship Id="rId74" Type="http://schemas.openxmlformats.org/officeDocument/2006/relationships/font" Target="fonts/OpenSans-boldItalic.fntdata"/><Relationship Id="rId33" Type="http://schemas.openxmlformats.org/officeDocument/2006/relationships/slide" Target="slides/slide27.xml"/><Relationship Id="rId32" Type="http://schemas.openxmlformats.org/officeDocument/2006/relationships/slide" Target="slides/slide26.xml"/><Relationship Id="rId35" Type="http://schemas.openxmlformats.org/officeDocument/2006/relationships/slide" Target="slides/slide29.xml"/><Relationship Id="rId34" Type="http://schemas.openxmlformats.org/officeDocument/2006/relationships/slide" Target="slides/slide28.xml"/><Relationship Id="rId71" Type="http://schemas.openxmlformats.org/officeDocument/2006/relationships/font" Target="fonts/OpenSans-regular.fntdata"/><Relationship Id="rId70" Type="http://schemas.openxmlformats.org/officeDocument/2006/relationships/font" Target="fonts/WorkSans-boldItalic.fntdata"/><Relationship Id="rId37" Type="http://schemas.openxmlformats.org/officeDocument/2006/relationships/slide" Target="slides/slide31.xml"/><Relationship Id="rId36" Type="http://schemas.openxmlformats.org/officeDocument/2006/relationships/slide" Target="slides/slide30.xml"/><Relationship Id="rId39" Type="http://schemas.openxmlformats.org/officeDocument/2006/relationships/slide" Target="slides/slide33.xml"/><Relationship Id="rId38" Type="http://schemas.openxmlformats.org/officeDocument/2006/relationships/slide" Target="slides/slide32.xml"/><Relationship Id="rId62" Type="http://schemas.openxmlformats.org/officeDocument/2006/relationships/slide" Target="slides/slide56.xml"/><Relationship Id="rId61" Type="http://schemas.openxmlformats.org/officeDocument/2006/relationships/slide" Target="slides/slide55.xml"/><Relationship Id="rId20" Type="http://schemas.openxmlformats.org/officeDocument/2006/relationships/slide" Target="slides/slide14.xml"/><Relationship Id="rId64" Type="http://schemas.openxmlformats.org/officeDocument/2006/relationships/font" Target="fonts/RobotoCondensed-bold.fntdata"/><Relationship Id="rId63" Type="http://schemas.openxmlformats.org/officeDocument/2006/relationships/font" Target="fonts/RobotoCondensed-regular.fntdata"/><Relationship Id="rId22" Type="http://schemas.openxmlformats.org/officeDocument/2006/relationships/slide" Target="slides/slide16.xml"/><Relationship Id="rId66" Type="http://schemas.openxmlformats.org/officeDocument/2006/relationships/font" Target="fonts/RobotoCondensed-boldItalic.fntdata"/><Relationship Id="rId21" Type="http://schemas.openxmlformats.org/officeDocument/2006/relationships/slide" Target="slides/slide15.xml"/><Relationship Id="rId65" Type="http://schemas.openxmlformats.org/officeDocument/2006/relationships/font" Target="fonts/RobotoCondensed-italic.fntdata"/><Relationship Id="rId24" Type="http://schemas.openxmlformats.org/officeDocument/2006/relationships/slide" Target="slides/slide18.xml"/><Relationship Id="rId68" Type="http://schemas.openxmlformats.org/officeDocument/2006/relationships/font" Target="fonts/WorkSans-bold.fntdata"/><Relationship Id="rId23" Type="http://schemas.openxmlformats.org/officeDocument/2006/relationships/slide" Target="slides/slide17.xml"/><Relationship Id="rId67" Type="http://schemas.openxmlformats.org/officeDocument/2006/relationships/font" Target="fonts/WorkSans-regular.fntdata"/><Relationship Id="rId60" Type="http://schemas.openxmlformats.org/officeDocument/2006/relationships/slide" Target="slides/slide54.xml"/><Relationship Id="rId26" Type="http://schemas.openxmlformats.org/officeDocument/2006/relationships/slide" Target="slides/slide20.xml"/><Relationship Id="rId25" Type="http://schemas.openxmlformats.org/officeDocument/2006/relationships/slide" Target="slides/slide19.xml"/><Relationship Id="rId69" Type="http://schemas.openxmlformats.org/officeDocument/2006/relationships/font" Target="fonts/WorkSans-italic.fntdata"/><Relationship Id="rId28" Type="http://schemas.openxmlformats.org/officeDocument/2006/relationships/slide" Target="slides/slide22.xml"/><Relationship Id="rId27" Type="http://schemas.openxmlformats.org/officeDocument/2006/relationships/slide" Target="slides/slide21.xml"/><Relationship Id="rId29" Type="http://schemas.openxmlformats.org/officeDocument/2006/relationships/slide" Target="slides/slide23.xml"/><Relationship Id="rId51" Type="http://schemas.openxmlformats.org/officeDocument/2006/relationships/slide" Target="slides/slide45.xml"/><Relationship Id="rId50" Type="http://schemas.openxmlformats.org/officeDocument/2006/relationships/slide" Target="slides/slide44.xml"/><Relationship Id="rId53" Type="http://schemas.openxmlformats.org/officeDocument/2006/relationships/slide" Target="slides/slide47.xml"/><Relationship Id="rId52" Type="http://schemas.openxmlformats.org/officeDocument/2006/relationships/slide" Target="slides/slide46.xml"/><Relationship Id="rId11" Type="http://schemas.openxmlformats.org/officeDocument/2006/relationships/slide" Target="slides/slide5.xml"/><Relationship Id="rId55" Type="http://schemas.openxmlformats.org/officeDocument/2006/relationships/slide" Target="slides/slide49.xml"/><Relationship Id="rId10" Type="http://schemas.openxmlformats.org/officeDocument/2006/relationships/slide" Target="slides/slide4.xml"/><Relationship Id="rId54" Type="http://schemas.openxmlformats.org/officeDocument/2006/relationships/slide" Target="slides/slide48.xml"/><Relationship Id="rId13" Type="http://schemas.openxmlformats.org/officeDocument/2006/relationships/slide" Target="slides/slide7.xml"/><Relationship Id="rId57" Type="http://schemas.openxmlformats.org/officeDocument/2006/relationships/slide" Target="slides/slide51.xml"/><Relationship Id="rId12" Type="http://schemas.openxmlformats.org/officeDocument/2006/relationships/slide" Target="slides/slide6.xml"/><Relationship Id="rId56" Type="http://schemas.openxmlformats.org/officeDocument/2006/relationships/slide" Target="slides/slide50.xml"/><Relationship Id="rId15" Type="http://schemas.openxmlformats.org/officeDocument/2006/relationships/slide" Target="slides/slide9.xml"/><Relationship Id="rId59" Type="http://schemas.openxmlformats.org/officeDocument/2006/relationships/slide" Target="slides/slide53.xml"/><Relationship Id="rId14" Type="http://schemas.openxmlformats.org/officeDocument/2006/relationships/slide" Target="slides/slide8.xml"/><Relationship Id="rId58" Type="http://schemas.openxmlformats.org/officeDocument/2006/relationships/slide" Target="slides/slide52.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p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3" name="Google Shape;173;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2" name="Shape 352"/>
        <p:cNvGrpSpPr/>
        <p:nvPr/>
      </p:nvGrpSpPr>
      <p:grpSpPr>
        <a:xfrm>
          <a:off x="0" y="0"/>
          <a:ext cx="0" cy="0"/>
          <a:chOff x="0" y="0"/>
          <a:chExt cx="0" cy="0"/>
        </a:xfrm>
      </p:grpSpPr>
      <p:sp>
        <p:nvSpPr>
          <p:cNvPr id="353" name="Google Shape;353;p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54" name="Google Shape;354;p14: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3" name="Shape 363"/>
        <p:cNvGrpSpPr/>
        <p:nvPr/>
      </p:nvGrpSpPr>
      <p:grpSpPr>
        <a:xfrm>
          <a:off x="0" y="0"/>
          <a:ext cx="0" cy="0"/>
          <a:chOff x="0" y="0"/>
          <a:chExt cx="0" cy="0"/>
        </a:xfrm>
      </p:grpSpPr>
      <p:sp>
        <p:nvSpPr>
          <p:cNvPr id="364" name="Google Shape;364;p1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65" name="Google Shape;365;p1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1" name="Shape 371"/>
        <p:cNvGrpSpPr/>
        <p:nvPr/>
      </p:nvGrpSpPr>
      <p:grpSpPr>
        <a:xfrm>
          <a:off x="0" y="0"/>
          <a:ext cx="0" cy="0"/>
          <a:chOff x="0" y="0"/>
          <a:chExt cx="0" cy="0"/>
        </a:xfrm>
      </p:grpSpPr>
      <p:sp>
        <p:nvSpPr>
          <p:cNvPr id="372" name="Google Shape;372;p1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73" name="Google Shape;373;p1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228600" lvl="0" marL="457200" rtl="0" algn="l">
              <a:lnSpc>
                <a:spcPct val="100000"/>
              </a:lnSpc>
              <a:spcBef>
                <a:spcPts val="0"/>
              </a:spcBef>
              <a:spcAft>
                <a:spcPts val="0"/>
              </a:spcAft>
              <a:buSzPts val="1100"/>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2" name="Shape 382"/>
        <p:cNvGrpSpPr/>
        <p:nvPr/>
      </p:nvGrpSpPr>
      <p:grpSpPr>
        <a:xfrm>
          <a:off x="0" y="0"/>
          <a:ext cx="0" cy="0"/>
          <a:chOff x="0" y="0"/>
          <a:chExt cx="0" cy="0"/>
        </a:xfrm>
      </p:grpSpPr>
      <p:sp>
        <p:nvSpPr>
          <p:cNvPr id="383" name="Google Shape;383;p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84" name="Google Shape;384;p17: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3" name="Shape 393"/>
        <p:cNvGrpSpPr/>
        <p:nvPr/>
      </p:nvGrpSpPr>
      <p:grpSpPr>
        <a:xfrm>
          <a:off x="0" y="0"/>
          <a:ext cx="0" cy="0"/>
          <a:chOff x="0" y="0"/>
          <a:chExt cx="0" cy="0"/>
        </a:xfrm>
      </p:grpSpPr>
      <p:sp>
        <p:nvSpPr>
          <p:cNvPr id="394" name="Google Shape;394;p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95" name="Google Shape;395;p18: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9" name="Shape 399"/>
        <p:cNvGrpSpPr/>
        <p:nvPr/>
      </p:nvGrpSpPr>
      <p:grpSpPr>
        <a:xfrm>
          <a:off x="0" y="0"/>
          <a:ext cx="0" cy="0"/>
          <a:chOff x="0" y="0"/>
          <a:chExt cx="0" cy="0"/>
        </a:xfrm>
      </p:grpSpPr>
      <p:sp>
        <p:nvSpPr>
          <p:cNvPr id="400" name="Google Shape;400;p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01" name="Google Shape;401;p20: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5" name="Shape 405"/>
        <p:cNvGrpSpPr/>
        <p:nvPr/>
      </p:nvGrpSpPr>
      <p:grpSpPr>
        <a:xfrm>
          <a:off x="0" y="0"/>
          <a:ext cx="0" cy="0"/>
          <a:chOff x="0" y="0"/>
          <a:chExt cx="0" cy="0"/>
        </a:xfrm>
      </p:grpSpPr>
      <p:sp>
        <p:nvSpPr>
          <p:cNvPr id="406" name="Google Shape;406;p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07" name="Google Shape;407;p21: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0" name="Shape 410"/>
        <p:cNvGrpSpPr/>
        <p:nvPr/>
      </p:nvGrpSpPr>
      <p:grpSpPr>
        <a:xfrm>
          <a:off x="0" y="0"/>
          <a:ext cx="0" cy="0"/>
          <a:chOff x="0" y="0"/>
          <a:chExt cx="0" cy="0"/>
        </a:xfrm>
      </p:grpSpPr>
      <p:sp>
        <p:nvSpPr>
          <p:cNvPr id="411" name="Google Shape;411;p2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12" name="Google Shape;412;p2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4" name="Shape 454"/>
        <p:cNvGrpSpPr/>
        <p:nvPr/>
      </p:nvGrpSpPr>
      <p:grpSpPr>
        <a:xfrm>
          <a:off x="0" y="0"/>
          <a:ext cx="0" cy="0"/>
          <a:chOff x="0" y="0"/>
          <a:chExt cx="0" cy="0"/>
        </a:xfrm>
      </p:grpSpPr>
      <p:sp>
        <p:nvSpPr>
          <p:cNvPr id="455" name="Google Shape;455;p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56" name="Google Shape;456;p10: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0" name="Shape 460"/>
        <p:cNvGrpSpPr/>
        <p:nvPr/>
      </p:nvGrpSpPr>
      <p:grpSpPr>
        <a:xfrm>
          <a:off x="0" y="0"/>
          <a:ext cx="0" cy="0"/>
          <a:chOff x="0" y="0"/>
          <a:chExt cx="0" cy="0"/>
        </a:xfrm>
      </p:grpSpPr>
      <p:sp>
        <p:nvSpPr>
          <p:cNvPr id="461" name="Google Shape;461;p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62" name="Google Shape;462;p11: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0" name="Shape 180"/>
        <p:cNvGrpSpPr/>
        <p:nvPr/>
      </p:nvGrpSpPr>
      <p:grpSpPr>
        <a:xfrm>
          <a:off x="0" y="0"/>
          <a:ext cx="0" cy="0"/>
          <a:chOff x="0" y="0"/>
          <a:chExt cx="0" cy="0"/>
        </a:xfrm>
      </p:grpSpPr>
      <p:sp>
        <p:nvSpPr>
          <p:cNvPr id="181" name="Google Shape;181;p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2" name="Google Shape;182;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6" name="Shape 466"/>
        <p:cNvGrpSpPr/>
        <p:nvPr/>
      </p:nvGrpSpPr>
      <p:grpSpPr>
        <a:xfrm>
          <a:off x="0" y="0"/>
          <a:ext cx="0" cy="0"/>
          <a:chOff x="0" y="0"/>
          <a:chExt cx="0" cy="0"/>
        </a:xfrm>
      </p:grpSpPr>
      <p:sp>
        <p:nvSpPr>
          <p:cNvPr id="467" name="Google Shape;467;p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68" name="Google Shape;468;p12: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2" name="Shape 472"/>
        <p:cNvGrpSpPr/>
        <p:nvPr/>
      </p:nvGrpSpPr>
      <p:grpSpPr>
        <a:xfrm>
          <a:off x="0" y="0"/>
          <a:ext cx="0" cy="0"/>
          <a:chOff x="0" y="0"/>
          <a:chExt cx="0" cy="0"/>
        </a:xfrm>
      </p:grpSpPr>
      <p:sp>
        <p:nvSpPr>
          <p:cNvPr id="473" name="Google Shape;473;p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74" name="Google Shape;474;p13: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8" name="Shape 478"/>
        <p:cNvGrpSpPr/>
        <p:nvPr/>
      </p:nvGrpSpPr>
      <p:grpSpPr>
        <a:xfrm>
          <a:off x="0" y="0"/>
          <a:ext cx="0" cy="0"/>
          <a:chOff x="0" y="0"/>
          <a:chExt cx="0" cy="0"/>
        </a:xfrm>
      </p:grpSpPr>
      <p:sp>
        <p:nvSpPr>
          <p:cNvPr id="479" name="Google Shape;479;p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80" name="Google Shape;480;p24: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7" name="Shape 487"/>
        <p:cNvGrpSpPr/>
        <p:nvPr/>
      </p:nvGrpSpPr>
      <p:grpSpPr>
        <a:xfrm>
          <a:off x="0" y="0"/>
          <a:ext cx="0" cy="0"/>
          <a:chOff x="0" y="0"/>
          <a:chExt cx="0" cy="0"/>
        </a:xfrm>
      </p:grpSpPr>
      <p:sp>
        <p:nvSpPr>
          <p:cNvPr id="488" name="Google Shape;488;p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89" name="Google Shape;489;p25: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4" name="Shape 494"/>
        <p:cNvGrpSpPr/>
        <p:nvPr/>
      </p:nvGrpSpPr>
      <p:grpSpPr>
        <a:xfrm>
          <a:off x="0" y="0"/>
          <a:ext cx="0" cy="0"/>
          <a:chOff x="0" y="0"/>
          <a:chExt cx="0" cy="0"/>
        </a:xfrm>
      </p:grpSpPr>
      <p:sp>
        <p:nvSpPr>
          <p:cNvPr id="495" name="Google Shape;495;p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96" name="Google Shape;496;p26: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1" name="Shape 501"/>
        <p:cNvGrpSpPr/>
        <p:nvPr/>
      </p:nvGrpSpPr>
      <p:grpSpPr>
        <a:xfrm>
          <a:off x="0" y="0"/>
          <a:ext cx="0" cy="0"/>
          <a:chOff x="0" y="0"/>
          <a:chExt cx="0" cy="0"/>
        </a:xfrm>
      </p:grpSpPr>
      <p:sp>
        <p:nvSpPr>
          <p:cNvPr id="502" name="Google Shape;502;p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03" name="Google Shape;503;p27: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0" name="Shape 510"/>
        <p:cNvGrpSpPr/>
        <p:nvPr/>
      </p:nvGrpSpPr>
      <p:grpSpPr>
        <a:xfrm>
          <a:off x="0" y="0"/>
          <a:ext cx="0" cy="0"/>
          <a:chOff x="0" y="0"/>
          <a:chExt cx="0" cy="0"/>
        </a:xfrm>
      </p:grpSpPr>
      <p:sp>
        <p:nvSpPr>
          <p:cNvPr id="511" name="Google Shape;511;p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12" name="Google Shape;512;p28: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1" name="Shape 521"/>
        <p:cNvGrpSpPr/>
        <p:nvPr/>
      </p:nvGrpSpPr>
      <p:grpSpPr>
        <a:xfrm>
          <a:off x="0" y="0"/>
          <a:ext cx="0" cy="0"/>
          <a:chOff x="0" y="0"/>
          <a:chExt cx="0" cy="0"/>
        </a:xfrm>
      </p:grpSpPr>
      <p:sp>
        <p:nvSpPr>
          <p:cNvPr id="522" name="Google Shape;522;p2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23" name="Google Shape;523;p2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228600" lvl="0" marL="457200" rtl="0" algn="l">
              <a:lnSpc>
                <a:spcPct val="100000"/>
              </a:lnSpc>
              <a:spcBef>
                <a:spcPts val="0"/>
              </a:spcBef>
              <a:spcAft>
                <a:spcPts val="0"/>
              </a:spcAft>
              <a:buSzPts val="1100"/>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1" name="Shape 531"/>
        <p:cNvGrpSpPr/>
        <p:nvPr/>
      </p:nvGrpSpPr>
      <p:grpSpPr>
        <a:xfrm>
          <a:off x="0" y="0"/>
          <a:ext cx="0" cy="0"/>
          <a:chOff x="0" y="0"/>
          <a:chExt cx="0" cy="0"/>
        </a:xfrm>
      </p:grpSpPr>
      <p:sp>
        <p:nvSpPr>
          <p:cNvPr id="532" name="Google Shape;532;p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33" name="Google Shape;533;p30: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9" name="Shape 539"/>
        <p:cNvGrpSpPr/>
        <p:nvPr/>
      </p:nvGrpSpPr>
      <p:grpSpPr>
        <a:xfrm>
          <a:off x="0" y="0"/>
          <a:ext cx="0" cy="0"/>
          <a:chOff x="0" y="0"/>
          <a:chExt cx="0" cy="0"/>
        </a:xfrm>
      </p:grpSpPr>
      <p:sp>
        <p:nvSpPr>
          <p:cNvPr id="540" name="Google Shape;540;p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41" name="Google Shape;541;p31: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5" name="Shape 195"/>
        <p:cNvGrpSpPr/>
        <p:nvPr/>
      </p:nvGrpSpPr>
      <p:grpSpPr>
        <a:xfrm>
          <a:off x="0" y="0"/>
          <a:ext cx="0" cy="0"/>
          <a:chOff x="0" y="0"/>
          <a:chExt cx="0" cy="0"/>
        </a:xfrm>
      </p:grpSpPr>
      <p:sp>
        <p:nvSpPr>
          <p:cNvPr id="196" name="Google Shape;196;p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97" name="Google Shape;197;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4" name="Shape 544"/>
        <p:cNvGrpSpPr/>
        <p:nvPr/>
      </p:nvGrpSpPr>
      <p:grpSpPr>
        <a:xfrm>
          <a:off x="0" y="0"/>
          <a:ext cx="0" cy="0"/>
          <a:chOff x="0" y="0"/>
          <a:chExt cx="0" cy="0"/>
        </a:xfrm>
      </p:grpSpPr>
      <p:sp>
        <p:nvSpPr>
          <p:cNvPr id="545" name="Google Shape;545;p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46" name="Google Shape;546;p32: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9" name="Shape 549"/>
        <p:cNvGrpSpPr/>
        <p:nvPr/>
      </p:nvGrpSpPr>
      <p:grpSpPr>
        <a:xfrm>
          <a:off x="0" y="0"/>
          <a:ext cx="0" cy="0"/>
          <a:chOff x="0" y="0"/>
          <a:chExt cx="0" cy="0"/>
        </a:xfrm>
      </p:grpSpPr>
      <p:sp>
        <p:nvSpPr>
          <p:cNvPr id="550" name="Google Shape;550;p3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51" name="Google Shape;551;p3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4" name="Shape 594"/>
        <p:cNvGrpSpPr/>
        <p:nvPr/>
      </p:nvGrpSpPr>
      <p:grpSpPr>
        <a:xfrm>
          <a:off x="0" y="0"/>
          <a:ext cx="0" cy="0"/>
          <a:chOff x="0" y="0"/>
          <a:chExt cx="0" cy="0"/>
        </a:xfrm>
      </p:grpSpPr>
      <p:sp>
        <p:nvSpPr>
          <p:cNvPr id="595" name="Google Shape;595;p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96" name="Google Shape;596;p34: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9" name="Shape 599"/>
        <p:cNvGrpSpPr/>
        <p:nvPr/>
      </p:nvGrpSpPr>
      <p:grpSpPr>
        <a:xfrm>
          <a:off x="0" y="0"/>
          <a:ext cx="0" cy="0"/>
          <a:chOff x="0" y="0"/>
          <a:chExt cx="0" cy="0"/>
        </a:xfrm>
      </p:grpSpPr>
      <p:sp>
        <p:nvSpPr>
          <p:cNvPr id="600" name="Google Shape;600;p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01" name="Google Shape;601;p35: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4" name="Shape 604"/>
        <p:cNvGrpSpPr/>
        <p:nvPr/>
      </p:nvGrpSpPr>
      <p:grpSpPr>
        <a:xfrm>
          <a:off x="0" y="0"/>
          <a:ext cx="0" cy="0"/>
          <a:chOff x="0" y="0"/>
          <a:chExt cx="0" cy="0"/>
        </a:xfrm>
      </p:grpSpPr>
      <p:sp>
        <p:nvSpPr>
          <p:cNvPr id="605" name="Google Shape;605;p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06" name="Google Shape;606;p36: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1" name="Shape 611"/>
        <p:cNvGrpSpPr/>
        <p:nvPr/>
      </p:nvGrpSpPr>
      <p:grpSpPr>
        <a:xfrm>
          <a:off x="0" y="0"/>
          <a:ext cx="0" cy="0"/>
          <a:chOff x="0" y="0"/>
          <a:chExt cx="0" cy="0"/>
        </a:xfrm>
      </p:grpSpPr>
      <p:sp>
        <p:nvSpPr>
          <p:cNvPr id="612" name="Google Shape;612;p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13" name="Google Shape;613;p37: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6" name="Shape 616"/>
        <p:cNvGrpSpPr/>
        <p:nvPr/>
      </p:nvGrpSpPr>
      <p:grpSpPr>
        <a:xfrm>
          <a:off x="0" y="0"/>
          <a:ext cx="0" cy="0"/>
          <a:chOff x="0" y="0"/>
          <a:chExt cx="0" cy="0"/>
        </a:xfrm>
      </p:grpSpPr>
      <p:sp>
        <p:nvSpPr>
          <p:cNvPr id="617" name="Google Shape;617;p4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18" name="Google Shape;618;p4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9" name="Shape 669"/>
        <p:cNvGrpSpPr/>
        <p:nvPr/>
      </p:nvGrpSpPr>
      <p:grpSpPr>
        <a:xfrm>
          <a:off x="0" y="0"/>
          <a:ext cx="0" cy="0"/>
          <a:chOff x="0" y="0"/>
          <a:chExt cx="0" cy="0"/>
        </a:xfrm>
      </p:grpSpPr>
      <p:sp>
        <p:nvSpPr>
          <p:cNvPr id="670" name="Google Shape;670;g37d94e469a2_0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71" name="Google Shape;671;g37d94e469a2_0_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5" name="Shape 675"/>
        <p:cNvGrpSpPr/>
        <p:nvPr/>
      </p:nvGrpSpPr>
      <p:grpSpPr>
        <a:xfrm>
          <a:off x="0" y="0"/>
          <a:ext cx="0" cy="0"/>
          <a:chOff x="0" y="0"/>
          <a:chExt cx="0" cy="0"/>
        </a:xfrm>
      </p:grpSpPr>
      <p:sp>
        <p:nvSpPr>
          <p:cNvPr id="676" name="Google Shape;676;p4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77" name="Google Shape;677;p48: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1" name="Shape 681"/>
        <p:cNvGrpSpPr/>
        <p:nvPr/>
      </p:nvGrpSpPr>
      <p:grpSpPr>
        <a:xfrm>
          <a:off x="0" y="0"/>
          <a:ext cx="0" cy="0"/>
          <a:chOff x="0" y="0"/>
          <a:chExt cx="0" cy="0"/>
        </a:xfrm>
      </p:grpSpPr>
      <p:sp>
        <p:nvSpPr>
          <p:cNvPr id="682" name="Google Shape;682;p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83" name="Google Shape;683;p49: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3" name="Shape 203"/>
        <p:cNvGrpSpPr/>
        <p:nvPr/>
      </p:nvGrpSpPr>
      <p:grpSpPr>
        <a:xfrm>
          <a:off x="0" y="0"/>
          <a:ext cx="0" cy="0"/>
          <a:chOff x="0" y="0"/>
          <a:chExt cx="0" cy="0"/>
        </a:xfrm>
      </p:grpSpPr>
      <p:sp>
        <p:nvSpPr>
          <p:cNvPr id="204" name="Google Shape;204;p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05" name="Google Shape;205;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7" name="Shape 687"/>
        <p:cNvGrpSpPr/>
        <p:nvPr/>
      </p:nvGrpSpPr>
      <p:grpSpPr>
        <a:xfrm>
          <a:off x="0" y="0"/>
          <a:ext cx="0" cy="0"/>
          <a:chOff x="0" y="0"/>
          <a:chExt cx="0" cy="0"/>
        </a:xfrm>
      </p:grpSpPr>
      <p:sp>
        <p:nvSpPr>
          <p:cNvPr id="688" name="Google Shape;688;g37d94e469a2_0_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89" name="Google Shape;689;g37d94e469a2_0_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2" name="Shape 692"/>
        <p:cNvGrpSpPr/>
        <p:nvPr/>
      </p:nvGrpSpPr>
      <p:grpSpPr>
        <a:xfrm>
          <a:off x="0" y="0"/>
          <a:ext cx="0" cy="0"/>
          <a:chOff x="0" y="0"/>
          <a:chExt cx="0" cy="0"/>
        </a:xfrm>
      </p:grpSpPr>
      <p:sp>
        <p:nvSpPr>
          <p:cNvPr id="693" name="Google Shape;693;p4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94" name="Google Shape;694;p47: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8" name="Shape 698"/>
        <p:cNvGrpSpPr/>
        <p:nvPr/>
      </p:nvGrpSpPr>
      <p:grpSpPr>
        <a:xfrm>
          <a:off x="0" y="0"/>
          <a:ext cx="0" cy="0"/>
          <a:chOff x="0" y="0"/>
          <a:chExt cx="0" cy="0"/>
        </a:xfrm>
      </p:grpSpPr>
      <p:sp>
        <p:nvSpPr>
          <p:cNvPr id="699" name="Google Shape;699;g37d94e469a2_0_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00" name="Google Shape;700;g37d94e469a2_0_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5" name="Shape 705"/>
        <p:cNvGrpSpPr/>
        <p:nvPr/>
      </p:nvGrpSpPr>
      <p:grpSpPr>
        <a:xfrm>
          <a:off x="0" y="0"/>
          <a:ext cx="0" cy="0"/>
          <a:chOff x="0" y="0"/>
          <a:chExt cx="0" cy="0"/>
        </a:xfrm>
      </p:grpSpPr>
      <p:sp>
        <p:nvSpPr>
          <p:cNvPr id="706" name="Google Shape;706;p3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07" name="Google Shape;707;p3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6" name="Shape 826"/>
        <p:cNvGrpSpPr/>
        <p:nvPr/>
      </p:nvGrpSpPr>
      <p:grpSpPr>
        <a:xfrm>
          <a:off x="0" y="0"/>
          <a:ext cx="0" cy="0"/>
          <a:chOff x="0" y="0"/>
          <a:chExt cx="0" cy="0"/>
        </a:xfrm>
      </p:grpSpPr>
      <p:sp>
        <p:nvSpPr>
          <p:cNvPr id="827" name="Google Shape;827;p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28" name="Google Shape;828;p41: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1" name="Shape 831"/>
        <p:cNvGrpSpPr/>
        <p:nvPr/>
      </p:nvGrpSpPr>
      <p:grpSpPr>
        <a:xfrm>
          <a:off x="0" y="0"/>
          <a:ext cx="0" cy="0"/>
          <a:chOff x="0" y="0"/>
          <a:chExt cx="0" cy="0"/>
        </a:xfrm>
      </p:grpSpPr>
      <p:sp>
        <p:nvSpPr>
          <p:cNvPr id="832" name="Google Shape;832;p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33" name="Google Shape;833;p42: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0" name="Shape 840"/>
        <p:cNvGrpSpPr/>
        <p:nvPr/>
      </p:nvGrpSpPr>
      <p:grpSpPr>
        <a:xfrm>
          <a:off x="0" y="0"/>
          <a:ext cx="0" cy="0"/>
          <a:chOff x="0" y="0"/>
          <a:chExt cx="0" cy="0"/>
        </a:xfrm>
      </p:grpSpPr>
      <p:sp>
        <p:nvSpPr>
          <p:cNvPr id="841" name="Google Shape;841;p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42" name="Google Shape;842;p39: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5" name="Shape 845"/>
        <p:cNvGrpSpPr/>
        <p:nvPr/>
      </p:nvGrpSpPr>
      <p:grpSpPr>
        <a:xfrm>
          <a:off x="0" y="0"/>
          <a:ext cx="0" cy="0"/>
          <a:chOff x="0" y="0"/>
          <a:chExt cx="0" cy="0"/>
        </a:xfrm>
      </p:grpSpPr>
      <p:sp>
        <p:nvSpPr>
          <p:cNvPr id="846" name="Google Shape;846;p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47" name="Google Shape;847;p40: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7" name="Shape 857"/>
        <p:cNvGrpSpPr/>
        <p:nvPr/>
      </p:nvGrpSpPr>
      <p:grpSpPr>
        <a:xfrm>
          <a:off x="0" y="0"/>
          <a:ext cx="0" cy="0"/>
          <a:chOff x="0" y="0"/>
          <a:chExt cx="0" cy="0"/>
        </a:xfrm>
      </p:grpSpPr>
      <p:sp>
        <p:nvSpPr>
          <p:cNvPr id="858" name="Google Shape;858;g37d94e469a2_0_3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59" name="Google Shape;859;g37d94e469a2_0_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4" name="Shape 864"/>
        <p:cNvGrpSpPr/>
        <p:nvPr/>
      </p:nvGrpSpPr>
      <p:grpSpPr>
        <a:xfrm>
          <a:off x="0" y="0"/>
          <a:ext cx="0" cy="0"/>
          <a:chOff x="0" y="0"/>
          <a:chExt cx="0" cy="0"/>
        </a:xfrm>
      </p:grpSpPr>
      <p:sp>
        <p:nvSpPr>
          <p:cNvPr id="865" name="Google Shape;865;p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66" name="Google Shape;866;p43: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9" name="Shape 209"/>
        <p:cNvGrpSpPr/>
        <p:nvPr/>
      </p:nvGrpSpPr>
      <p:grpSpPr>
        <a:xfrm>
          <a:off x="0" y="0"/>
          <a:ext cx="0" cy="0"/>
          <a:chOff x="0" y="0"/>
          <a:chExt cx="0" cy="0"/>
        </a:xfrm>
      </p:grpSpPr>
      <p:sp>
        <p:nvSpPr>
          <p:cNvPr id="210" name="Google Shape;210;p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1" name="Google Shape;211;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9" name="Shape 869"/>
        <p:cNvGrpSpPr/>
        <p:nvPr/>
      </p:nvGrpSpPr>
      <p:grpSpPr>
        <a:xfrm>
          <a:off x="0" y="0"/>
          <a:ext cx="0" cy="0"/>
          <a:chOff x="0" y="0"/>
          <a:chExt cx="0" cy="0"/>
        </a:xfrm>
      </p:grpSpPr>
      <p:sp>
        <p:nvSpPr>
          <p:cNvPr id="870" name="Google Shape;870;g37d94e469a2_0_4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71" name="Google Shape;871;g37d94e469a2_0_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4" name="Shape 874"/>
        <p:cNvGrpSpPr/>
        <p:nvPr/>
      </p:nvGrpSpPr>
      <p:grpSpPr>
        <a:xfrm>
          <a:off x="0" y="0"/>
          <a:ext cx="0" cy="0"/>
          <a:chOff x="0" y="0"/>
          <a:chExt cx="0" cy="0"/>
        </a:xfrm>
      </p:grpSpPr>
      <p:sp>
        <p:nvSpPr>
          <p:cNvPr id="875" name="Google Shape;875;g37d94e469a2_0_4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76" name="Google Shape;876;g37d94e469a2_0_4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0" name="Shape 880"/>
        <p:cNvGrpSpPr/>
        <p:nvPr/>
      </p:nvGrpSpPr>
      <p:grpSpPr>
        <a:xfrm>
          <a:off x="0" y="0"/>
          <a:ext cx="0" cy="0"/>
          <a:chOff x="0" y="0"/>
          <a:chExt cx="0" cy="0"/>
        </a:xfrm>
      </p:grpSpPr>
      <p:sp>
        <p:nvSpPr>
          <p:cNvPr id="881" name="Google Shape;881;g37d94e469a2_0_4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82" name="Google Shape;882;g37d94e469a2_0_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6" name="Shape 886"/>
        <p:cNvGrpSpPr/>
        <p:nvPr/>
      </p:nvGrpSpPr>
      <p:grpSpPr>
        <a:xfrm>
          <a:off x="0" y="0"/>
          <a:ext cx="0" cy="0"/>
          <a:chOff x="0" y="0"/>
          <a:chExt cx="0" cy="0"/>
        </a:xfrm>
      </p:grpSpPr>
      <p:sp>
        <p:nvSpPr>
          <p:cNvPr id="887" name="Google Shape;887;p4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88" name="Google Shape;888;p44: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1" name="Shape 891"/>
        <p:cNvGrpSpPr/>
        <p:nvPr/>
      </p:nvGrpSpPr>
      <p:grpSpPr>
        <a:xfrm>
          <a:off x="0" y="0"/>
          <a:ext cx="0" cy="0"/>
          <a:chOff x="0" y="0"/>
          <a:chExt cx="0" cy="0"/>
        </a:xfrm>
      </p:grpSpPr>
      <p:sp>
        <p:nvSpPr>
          <p:cNvPr id="892" name="Google Shape;892;p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93" name="Google Shape;893;p45: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1" name="Shape 901"/>
        <p:cNvGrpSpPr/>
        <p:nvPr/>
      </p:nvGrpSpPr>
      <p:grpSpPr>
        <a:xfrm>
          <a:off x="0" y="0"/>
          <a:ext cx="0" cy="0"/>
          <a:chOff x="0" y="0"/>
          <a:chExt cx="0" cy="0"/>
        </a:xfrm>
      </p:grpSpPr>
      <p:sp>
        <p:nvSpPr>
          <p:cNvPr id="902" name="Google Shape;902;p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03" name="Google Shape;903;p50: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7" name="Shape 907"/>
        <p:cNvGrpSpPr/>
        <p:nvPr/>
      </p:nvGrpSpPr>
      <p:grpSpPr>
        <a:xfrm>
          <a:off x="0" y="0"/>
          <a:ext cx="0" cy="0"/>
          <a:chOff x="0" y="0"/>
          <a:chExt cx="0" cy="0"/>
        </a:xfrm>
      </p:grpSpPr>
      <p:sp>
        <p:nvSpPr>
          <p:cNvPr id="908" name="Google Shape;908;p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09" name="Google Shape;909;p51: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5" name="Shape 215"/>
        <p:cNvGrpSpPr/>
        <p:nvPr/>
      </p:nvGrpSpPr>
      <p:grpSpPr>
        <a:xfrm>
          <a:off x="0" y="0"/>
          <a:ext cx="0" cy="0"/>
          <a:chOff x="0" y="0"/>
          <a:chExt cx="0" cy="0"/>
        </a:xfrm>
      </p:grpSpPr>
      <p:sp>
        <p:nvSpPr>
          <p:cNvPr id="216" name="Google Shape;216;p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7" name="Google Shape;217;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7" name="Shape 317"/>
        <p:cNvGrpSpPr/>
        <p:nvPr/>
      </p:nvGrpSpPr>
      <p:grpSpPr>
        <a:xfrm>
          <a:off x="0" y="0"/>
          <a:ext cx="0" cy="0"/>
          <a:chOff x="0" y="0"/>
          <a:chExt cx="0" cy="0"/>
        </a:xfrm>
      </p:grpSpPr>
      <p:sp>
        <p:nvSpPr>
          <p:cNvPr id="318" name="Google Shape;318;p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19" name="Google Shape;319;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8" name="Shape 338"/>
        <p:cNvGrpSpPr/>
        <p:nvPr/>
      </p:nvGrpSpPr>
      <p:grpSpPr>
        <a:xfrm>
          <a:off x="0" y="0"/>
          <a:ext cx="0" cy="0"/>
          <a:chOff x="0" y="0"/>
          <a:chExt cx="0" cy="0"/>
        </a:xfrm>
      </p:grpSpPr>
      <p:sp>
        <p:nvSpPr>
          <p:cNvPr id="339" name="Google Shape;339;p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40" name="Google Shape;340;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4" name="Shape 344"/>
        <p:cNvGrpSpPr/>
        <p:nvPr/>
      </p:nvGrpSpPr>
      <p:grpSpPr>
        <a:xfrm>
          <a:off x="0" y="0"/>
          <a:ext cx="0" cy="0"/>
          <a:chOff x="0" y="0"/>
          <a:chExt cx="0" cy="0"/>
        </a:xfrm>
      </p:grpSpPr>
      <p:sp>
        <p:nvSpPr>
          <p:cNvPr id="345" name="Google Shape;345;p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46" name="Google Shape;346;p9: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8" name="Shape 8"/>
        <p:cNvGrpSpPr/>
        <p:nvPr/>
      </p:nvGrpSpPr>
      <p:grpSpPr>
        <a:xfrm>
          <a:off x="0" y="0"/>
          <a:ext cx="0" cy="0"/>
          <a:chOff x="0" y="0"/>
          <a:chExt cx="0" cy="0"/>
        </a:xfrm>
      </p:grpSpPr>
      <p:sp>
        <p:nvSpPr>
          <p:cNvPr id="9" name="Google Shape;9;p53"/>
          <p:cNvSpPr/>
          <p:nvPr/>
        </p:nvSpPr>
        <p:spPr>
          <a:xfrm rot="-1099767">
            <a:off x="6940964" y="4365629"/>
            <a:ext cx="1914099" cy="1909237"/>
          </a:xfrm>
          <a:custGeom>
            <a:rect b="b" l="l" r="r" t="t"/>
            <a:pathLst>
              <a:path extrusionOk="0" h="58506" w="58655">
                <a:moveTo>
                  <a:pt x="25686" y="16789"/>
                </a:moveTo>
                <a:cubicBezTo>
                  <a:pt x="26340" y="16789"/>
                  <a:pt x="26735" y="17203"/>
                  <a:pt x="26664" y="17963"/>
                </a:cubicBezTo>
                <a:cubicBezTo>
                  <a:pt x="26581" y="18795"/>
                  <a:pt x="26415" y="19627"/>
                  <a:pt x="26137" y="20432"/>
                </a:cubicBezTo>
                <a:cubicBezTo>
                  <a:pt x="25416" y="22568"/>
                  <a:pt x="24028" y="24261"/>
                  <a:pt x="22391" y="25787"/>
                </a:cubicBezTo>
                <a:cubicBezTo>
                  <a:pt x="20394" y="27646"/>
                  <a:pt x="18063" y="29088"/>
                  <a:pt x="15705" y="30448"/>
                </a:cubicBezTo>
                <a:cubicBezTo>
                  <a:pt x="15178" y="30753"/>
                  <a:pt x="14650" y="31058"/>
                  <a:pt x="14123" y="31336"/>
                </a:cubicBezTo>
                <a:lnTo>
                  <a:pt x="14012" y="31253"/>
                </a:lnTo>
                <a:cubicBezTo>
                  <a:pt x="14983" y="29671"/>
                  <a:pt x="15954" y="28090"/>
                  <a:pt x="16953" y="26536"/>
                </a:cubicBezTo>
                <a:cubicBezTo>
                  <a:pt x="18701" y="23761"/>
                  <a:pt x="20643" y="21098"/>
                  <a:pt x="22724" y="18573"/>
                </a:cubicBezTo>
                <a:cubicBezTo>
                  <a:pt x="23279" y="18018"/>
                  <a:pt x="23890" y="17519"/>
                  <a:pt x="24556" y="17102"/>
                </a:cubicBezTo>
                <a:cubicBezTo>
                  <a:pt x="24778" y="16936"/>
                  <a:pt x="25055" y="16853"/>
                  <a:pt x="25332" y="16825"/>
                </a:cubicBezTo>
                <a:cubicBezTo>
                  <a:pt x="25457" y="16801"/>
                  <a:pt x="25575" y="16789"/>
                  <a:pt x="25686" y="16789"/>
                </a:cubicBezTo>
                <a:close/>
                <a:moveTo>
                  <a:pt x="24945" y="1"/>
                </a:moveTo>
                <a:cubicBezTo>
                  <a:pt x="24345" y="1"/>
                  <a:pt x="23735" y="67"/>
                  <a:pt x="23113" y="206"/>
                </a:cubicBezTo>
                <a:cubicBezTo>
                  <a:pt x="21143" y="705"/>
                  <a:pt x="19367" y="1732"/>
                  <a:pt x="17952" y="3174"/>
                </a:cubicBezTo>
                <a:cubicBezTo>
                  <a:pt x="14068" y="6837"/>
                  <a:pt x="10933" y="11220"/>
                  <a:pt x="8768" y="16076"/>
                </a:cubicBezTo>
                <a:cubicBezTo>
                  <a:pt x="7298" y="19239"/>
                  <a:pt x="6549" y="22679"/>
                  <a:pt x="6577" y="26147"/>
                </a:cubicBezTo>
                <a:cubicBezTo>
                  <a:pt x="6604" y="27951"/>
                  <a:pt x="6854" y="29699"/>
                  <a:pt x="7797" y="31308"/>
                </a:cubicBezTo>
                <a:cubicBezTo>
                  <a:pt x="8269" y="32224"/>
                  <a:pt x="9101" y="32945"/>
                  <a:pt x="10072" y="33306"/>
                </a:cubicBezTo>
                <a:cubicBezTo>
                  <a:pt x="10489" y="33417"/>
                  <a:pt x="10905" y="33528"/>
                  <a:pt x="11321" y="33583"/>
                </a:cubicBezTo>
                <a:cubicBezTo>
                  <a:pt x="11266" y="33694"/>
                  <a:pt x="11210" y="33805"/>
                  <a:pt x="11155" y="33944"/>
                </a:cubicBezTo>
                <a:cubicBezTo>
                  <a:pt x="9212" y="37911"/>
                  <a:pt x="7187" y="41824"/>
                  <a:pt x="5300" y="45819"/>
                </a:cubicBezTo>
                <a:cubicBezTo>
                  <a:pt x="3469" y="49675"/>
                  <a:pt x="1804" y="53615"/>
                  <a:pt x="84" y="57527"/>
                </a:cubicBezTo>
                <a:cubicBezTo>
                  <a:pt x="1" y="57694"/>
                  <a:pt x="1" y="57916"/>
                  <a:pt x="84" y="58110"/>
                </a:cubicBezTo>
                <a:cubicBezTo>
                  <a:pt x="223" y="58304"/>
                  <a:pt x="417" y="58443"/>
                  <a:pt x="667" y="58498"/>
                </a:cubicBezTo>
                <a:cubicBezTo>
                  <a:pt x="694" y="58503"/>
                  <a:pt x="719" y="58505"/>
                  <a:pt x="743" y="58505"/>
                </a:cubicBezTo>
                <a:cubicBezTo>
                  <a:pt x="1018" y="58505"/>
                  <a:pt x="1122" y="58229"/>
                  <a:pt x="1249" y="57999"/>
                </a:cubicBezTo>
                <a:cubicBezTo>
                  <a:pt x="3219" y="53560"/>
                  <a:pt x="5106" y="49065"/>
                  <a:pt x="7187" y="44681"/>
                </a:cubicBezTo>
                <a:cubicBezTo>
                  <a:pt x="8935" y="40908"/>
                  <a:pt x="10877" y="37273"/>
                  <a:pt x="12764" y="33583"/>
                </a:cubicBezTo>
                <a:cubicBezTo>
                  <a:pt x="12875" y="33389"/>
                  <a:pt x="13013" y="33250"/>
                  <a:pt x="13180" y="33167"/>
                </a:cubicBezTo>
                <a:cubicBezTo>
                  <a:pt x="16759" y="31558"/>
                  <a:pt x="20089" y="29421"/>
                  <a:pt x="23057" y="26869"/>
                </a:cubicBezTo>
                <a:cubicBezTo>
                  <a:pt x="24916" y="25315"/>
                  <a:pt x="26331" y="23317"/>
                  <a:pt x="27219" y="21070"/>
                </a:cubicBezTo>
                <a:cubicBezTo>
                  <a:pt x="27663" y="20099"/>
                  <a:pt x="27913" y="19017"/>
                  <a:pt x="27913" y="17935"/>
                </a:cubicBezTo>
                <a:cubicBezTo>
                  <a:pt x="27888" y="16510"/>
                  <a:pt x="26993" y="15585"/>
                  <a:pt x="25690" y="15585"/>
                </a:cubicBezTo>
                <a:cubicBezTo>
                  <a:pt x="25522" y="15585"/>
                  <a:pt x="25347" y="15600"/>
                  <a:pt x="25166" y="15632"/>
                </a:cubicBezTo>
                <a:cubicBezTo>
                  <a:pt x="24778" y="15687"/>
                  <a:pt x="24389" y="15826"/>
                  <a:pt x="24028" y="15993"/>
                </a:cubicBezTo>
                <a:cubicBezTo>
                  <a:pt x="22891" y="16548"/>
                  <a:pt x="22058" y="17463"/>
                  <a:pt x="21282" y="18434"/>
                </a:cubicBezTo>
                <a:cubicBezTo>
                  <a:pt x="18008" y="22596"/>
                  <a:pt x="15067" y="26980"/>
                  <a:pt x="12486" y="31613"/>
                </a:cubicBezTo>
                <a:cubicBezTo>
                  <a:pt x="12295" y="32044"/>
                  <a:pt x="11857" y="32330"/>
                  <a:pt x="11384" y="32330"/>
                </a:cubicBezTo>
                <a:cubicBezTo>
                  <a:pt x="11308" y="32330"/>
                  <a:pt x="11231" y="32322"/>
                  <a:pt x="11155" y="32307"/>
                </a:cubicBezTo>
                <a:cubicBezTo>
                  <a:pt x="11044" y="32307"/>
                  <a:pt x="10905" y="32279"/>
                  <a:pt x="10794" y="32251"/>
                </a:cubicBezTo>
                <a:cubicBezTo>
                  <a:pt x="9573" y="31974"/>
                  <a:pt x="8907" y="31114"/>
                  <a:pt x="8463" y="30004"/>
                </a:cubicBezTo>
                <a:cubicBezTo>
                  <a:pt x="8019" y="28755"/>
                  <a:pt x="7797" y="27424"/>
                  <a:pt x="7825" y="26092"/>
                </a:cubicBezTo>
                <a:cubicBezTo>
                  <a:pt x="7714" y="22319"/>
                  <a:pt x="8768" y="18795"/>
                  <a:pt x="10405" y="15438"/>
                </a:cubicBezTo>
                <a:cubicBezTo>
                  <a:pt x="11931" y="12441"/>
                  <a:pt x="13790" y="9611"/>
                  <a:pt x="15954" y="7059"/>
                </a:cubicBezTo>
                <a:cubicBezTo>
                  <a:pt x="17370" y="5366"/>
                  <a:pt x="18868" y="3785"/>
                  <a:pt x="20727" y="2592"/>
                </a:cubicBezTo>
                <a:cubicBezTo>
                  <a:pt x="22147" y="1690"/>
                  <a:pt x="23602" y="1210"/>
                  <a:pt x="25076" y="1210"/>
                </a:cubicBezTo>
                <a:cubicBezTo>
                  <a:pt x="26279" y="1210"/>
                  <a:pt x="27495" y="1530"/>
                  <a:pt x="28717" y="2203"/>
                </a:cubicBezTo>
                <a:cubicBezTo>
                  <a:pt x="29827" y="2841"/>
                  <a:pt x="30882" y="3563"/>
                  <a:pt x="31853" y="4367"/>
                </a:cubicBezTo>
                <a:cubicBezTo>
                  <a:pt x="40038" y="11193"/>
                  <a:pt x="48250" y="18046"/>
                  <a:pt x="56435" y="24871"/>
                </a:cubicBezTo>
                <a:cubicBezTo>
                  <a:pt x="56796" y="25176"/>
                  <a:pt x="57129" y="25482"/>
                  <a:pt x="57517" y="25787"/>
                </a:cubicBezTo>
                <a:cubicBezTo>
                  <a:pt x="57629" y="25899"/>
                  <a:pt x="57781" y="25955"/>
                  <a:pt x="57934" y="25955"/>
                </a:cubicBezTo>
                <a:cubicBezTo>
                  <a:pt x="58121" y="25955"/>
                  <a:pt x="58311" y="25871"/>
                  <a:pt x="58433" y="25703"/>
                </a:cubicBezTo>
                <a:cubicBezTo>
                  <a:pt x="58655" y="25454"/>
                  <a:pt x="58599" y="25176"/>
                  <a:pt x="58322" y="24871"/>
                </a:cubicBezTo>
                <a:cubicBezTo>
                  <a:pt x="58238" y="24788"/>
                  <a:pt x="58155" y="24732"/>
                  <a:pt x="58100" y="24677"/>
                </a:cubicBezTo>
                <a:cubicBezTo>
                  <a:pt x="54326" y="21514"/>
                  <a:pt x="50553" y="18379"/>
                  <a:pt x="46780" y="15216"/>
                </a:cubicBezTo>
                <a:cubicBezTo>
                  <a:pt x="42701" y="11803"/>
                  <a:pt x="38622" y="8363"/>
                  <a:pt x="34544" y="4950"/>
                </a:cubicBezTo>
                <a:cubicBezTo>
                  <a:pt x="33018" y="3674"/>
                  <a:pt x="31492" y="2370"/>
                  <a:pt x="29744" y="1371"/>
                </a:cubicBezTo>
                <a:cubicBezTo>
                  <a:pt x="28212" y="513"/>
                  <a:pt x="26620" y="1"/>
                  <a:pt x="24945"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 name="Google Shape;10;p53"/>
          <p:cNvSpPr/>
          <p:nvPr/>
        </p:nvSpPr>
        <p:spPr>
          <a:xfrm rot="8730445">
            <a:off x="-398143" y="228074"/>
            <a:ext cx="2370027" cy="309550"/>
          </a:xfrm>
          <a:custGeom>
            <a:rect b="b" l="l" r="r" t="t"/>
            <a:pathLst>
              <a:path extrusionOk="0" h="12382" w="94801">
                <a:moveTo>
                  <a:pt x="0" y="4831"/>
                </a:moveTo>
                <a:cubicBezTo>
                  <a:pt x="5796" y="2900"/>
                  <a:pt x="12688" y="-421"/>
                  <a:pt x="18153" y="2310"/>
                </a:cubicBezTo>
                <a:cubicBezTo>
                  <a:pt x="22453" y="4459"/>
                  <a:pt x="25287" y="9098"/>
                  <a:pt x="29751" y="10882"/>
                </a:cubicBezTo>
                <a:cubicBezTo>
                  <a:pt x="42774" y="16087"/>
                  <a:pt x="57577" y="6008"/>
                  <a:pt x="70597" y="797"/>
                </a:cubicBezTo>
                <a:cubicBezTo>
                  <a:pt x="78191" y="-2242"/>
                  <a:pt x="86622" y="4831"/>
                  <a:pt x="94801" y="4831"/>
                </a:cubicBezTo>
              </a:path>
            </a:pathLst>
          </a:custGeom>
          <a:noFill/>
          <a:ln cap="rnd" cmpd="sng" w="38100">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 name="Google Shape;11;p53"/>
          <p:cNvSpPr/>
          <p:nvPr/>
        </p:nvSpPr>
        <p:spPr>
          <a:xfrm>
            <a:off x="7556100" y="-982575"/>
            <a:ext cx="1550625" cy="1821650"/>
          </a:xfrm>
          <a:custGeom>
            <a:rect b="b" l="l" r="r" t="t"/>
            <a:pathLst>
              <a:path extrusionOk="0" h="72866" w="62025">
                <a:moveTo>
                  <a:pt x="0" y="64545"/>
                </a:moveTo>
                <a:cubicBezTo>
                  <a:pt x="5379" y="63200"/>
                  <a:pt x="26054" y="55468"/>
                  <a:pt x="32273" y="56477"/>
                </a:cubicBezTo>
                <a:cubicBezTo>
                  <a:pt x="38492" y="57486"/>
                  <a:pt x="39753" y="68916"/>
                  <a:pt x="37316" y="70597"/>
                </a:cubicBezTo>
                <a:cubicBezTo>
                  <a:pt x="34879" y="72278"/>
                  <a:pt x="14876" y="76311"/>
                  <a:pt x="17649" y="66562"/>
                </a:cubicBezTo>
                <a:cubicBezTo>
                  <a:pt x="20422" y="56813"/>
                  <a:pt x="46560" y="23196"/>
                  <a:pt x="53956" y="12102"/>
                </a:cubicBezTo>
                <a:cubicBezTo>
                  <a:pt x="61352" y="1008"/>
                  <a:pt x="60680" y="2017"/>
                  <a:pt x="62025" y="0"/>
                </a:cubicBezTo>
              </a:path>
            </a:pathLst>
          </a:custGeom>
          <a:noFill/>
          <a:ln cap="rnd" cmpd="sng" w="3810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53"/>
          <p:cNvSpPr/>
          <p:nvPr/>
        </p:nvSpPr>
        <p:spPr>
          <a:xfrm rot="1934617">
            <a:off x="7872255" y="4179345"/>
            <a:ext cx="1914049" cy="1909186"/>
          </a:xfrm>
          <a:custGeom>
            <a:rect b="b" l="l" r="r" t="t"/>
            <a:pathLst>
              <a:path extrusionOk="0" h="58506" w="58655">
                <a:moveTo>
                  <a:pt x="25686" y="16789"/>
                </a:moveTo>
                <a:cubicBezTo>
                  <a:pt x="26340" y="16789"/>
                  <a:pt x="26735" y="17203"/>
                  <a:pt x="26664" y="17963"/>
                </a:cubicBezTo>
                <a:cubicBezTo>
                  <a:pt x="26581" y="18795"/>
                  <a:pt x="26415" y="19627"/>
                  <a:pt x="26137" y="20432"/>
                </a:cubicBezTo>
                <a:cubicBezTo>
                  <a:pt x="25416" y="22568"/>
                  <a:pt x="24028" y="24261"/>
                  <a:pt x="22391" y="25787"/>
                </a:cubicBezTo>
                <a:cubicBezTo>
                  <a:pt x="20394" y="27646"/>
                  <a:pt x="18063" y="29088"/>
                  <a:pt x="15705" y="30448"/>
                </a:cubicBezTo>
                <a:cubicBezTo>
                  <a:pt x="15178" y="30753"/>
                  <a:pt x="14650" y="31058"/>
                  <a:pt x="14123" y="31336"/>
                </a:cubicBezTo>
                <a:lnTo>
                  <a:pt x="14012" y="31253"/>
                </a:lnTo>
                <a:cubicBezTo>
                  <a:pt x="14983" y="29671"/>
                  <a:pt x="15954" y="28090"/>
                  <a:pt x="16953" y="26536"/>
                </a:cubicBezTo>
                <a:cubicBezTo>
                  <a:pt x="18701" y="23761"/>
                  <a:pt x="20643" y="21098"/>
                  <a:pt x="22724" y="18573"/>
                </a:cubicBezTo>
                <a:cubicBezTo>
                  <a:pt x="23279" y="18018"/>
                  <a:pt x="23890" y="17519"/>
                  <a:pt x="24556" y="17102"/>
                </a:cubicBezTo>
                <a:cubicBezTo>
                  <a:pt x="24778" y="16936"/>
                  <a:pt x="25055" y="16853"/>
                  <a:pt x="25332" y="16825"/>
                </a:cubicBezTo>
                <a:cubicBezTo>
                  <a:pt x="25457" y="16801"/>
                  <a:pt x="25575" y="16789"/>
                  <a:pt x="25686" y="16789"/>
                </a:cubicBezTo>
                <a:close/>
                <a:moveTo>
                  <a:pt x="24945" y="1"/>
                </a:moveTo>
                <a:cubicBezTo>
                  <a:pt x="24345" y="1"/>
                  <a:pt x="23735" y="67"/>
                  <a:pt x="23113" y="206"/>
                </a:cubicBezTo>
                <a:cubicBezTo>
                  <a:pt x="21143" y="705"/>
                  <a:pt x="19367" y="1732"/>
                  <a:pt x="17952" y="3174"/>
                </a:cubicBezTo>
                <a:cubicBezTo>
                  <a:pt x="14068" y="6837"/>
                  <a:pt x="10933" y="11220"/>
                  <a:pt x="8768" y="16076"/>
                </a:cubicBezTo>
                <a:cubicBezTo>
                  <a:pt x="7298" y="19239"/>
                  <a:pt x="6549" y="22679"/>
                  <a:pt x="6577" y="26147"/>
                </a:cubicBezTo>
                <a:cubicBezTo>
                  <a:pt x="6604" y="27951"/>
                  <a:pt x="6854" y="29699"/>
                  <a:pt x="7797" y="31308"/>
                </a:cubicBezTo>
                <a:cubicBezTo>
                  <a:pt x="8269" y="32224"/>
                  <a:pt x="9101" y="32945"/>
                  <a:pt x="10072" y="33306"/>
                </a:cubicBezTo>
                <a:cubicBezTo>
                  <a:pt x="10489" y="33417"/>
                  <a:pt x="10905" y="33528"/>
                  <a:pt x="11321" y="33583"/>
                </a:cubicBezTo>
                <a:cubicBezTo>
                  <a:pt x="11266" y="33694"/>
                  <a:pt x="11210" y="33805"/>
                  <a:pt x="11155" y="33944"/>
                </a:cubicBezTo>
                <a:cubicBezTo>
                  <a:pt x="9212" y="37911"/>
                  <a:pt x="7187" y="41824"/>
                  <a:pt x="5300" y="45819"/>
                </a:cubicBezTo>
                <a:cubicBezTo>
                  <a:pt x="3469" y="49675"/>
                  <a:pt x="1804" y="53615"/>
                  <a:pt x="84" y="57527"/>
                </a:cubicBezTo>
                <a:cubicBezTo>
                  <a:pt x="1" y="57694"/>
                  <a:pt x="1" y="57916"/>
                  <a:pt x="84" y="58110"/>
                </a:cubicBezTo>
                <a:cubicBezTo>
                  <a:pt x="223" y="58304"/>
                  <a:pt x="417" y="58443"/>
                  <a:pt x="667" y="58498"/>
                </a:cubicBezTo>
                <a:cubicBezTo>
                  <a:pt x="694" y="58503"/>
                  <a:pt x="719" y="58505"/>
                  <a:pt x="743" y="58505"/>
                </a:cubicBezTo>
                <a:cubicBezTo>
                  <a:pt x="1018" y="58505"/>
                  <a:pt x="1122" y="58229"/>
                  <a:pt x="1249" y="57999"/>
                </a:cubicBezTo>
                <a:cubicBezTo>
                  <a:pt x="3219" y="53560"/>
                  <a:pt x="5106" y="49065"/>
                  <a:pt x="7187" y="44681"/>
                </a:cubicBezTo>
                <a:cubicBezTo>
                  <a:pt x="8935" y="40908"/>
                  <a:pt x="10877" y="37273"/>
                  <a:pt x="12764" y="33583"/>
                </a:cubicBezTo>
                <a:cubicBezTo>
                  <a:pt x="12875" y="33389"/>
                  <a:pt x="13013" y="33250"/>
                  <a:pt x="13180" y="33167"/>
                </a:cubicBezTo>
                <a:cubicBezTo>
                  <a:pt x="16759" y="31558"/>
                  <a:pt x="20089" y="29421"/>
                  <a:pt x="23057" y="26869"/>
                </a:cubicBezTo>
                <a:cubicBezTo>
                  <a:pt x="24916" y="25315"/>
                  <a:pt x="26331" y="23317"/>
                  <a:pt x="27219" y="21070"/>
                </a:cubicBezTo>
                <a:cubicBezTo>
                  <a:pt x="27663" y="20099"/>
                  <a:pt x="27913" y="19017"/>
                  <a:pt x="27913" y="17935"/>
                </a:cubicBezTo>
                <a:cubicBezTo>
                  <a:pt x="27888" y="16510"/>
                  <a:pt x="26993" y="15585"/>
                  <a:pt x="25690" y="15585"/>
                </a:cubicBezTo>
                <a:cubicBezTo>
                  <a:pt x="25522" y="15585"/>
                  <a:pt x="25347" y="15600"/>
                  <a:pt x="25166" y="15632"/>
                </a:cubicBezTo>
                <a:cubicBezTo>
                  <a:pt x="24778" y="15687"/>
                  <a:pt x="24389" y="15826"/>
                  <a:pt x="24028" y="15993"/>
                </a:cubicBezTo>
                <a:cubicBezTo>
                  <a:pt x="22891" y="16548"/>
                  <a:pt x="22058" y="17463"/>
                  <a:pt x="21282" y="18434"/>
                </a:cubicBezTo>
                <a:cubicBezTo>
                  <a:pt x="18008" y="22596"/>
                  <a:pt x="15067" y="26980"/>
                  <a:pt x="12486" y="31613"/>
                </a:cubicBezTo>
                <a:cubicBezTo>
                  <a:pt x="12295" y="32044"/>
                  <a:pt x="11857" y="32330"/>
                  <a:pt x="11384" y="32330"/>
                </a:cubicBezTo>
                <a:cubicBezTo>
                  <a:pt x="11308" y="32330"/>
                  <a:pt x="11231" y="32322"/>
                  <a:pt x="11155" y="32307"/>
                </a:cubicBezTo>
                <a:cubicBezTo>
                  <a:pt x="11044" y="32307"/>
                  <a:pt x="10905" y="32279"/>
                  <a:pt x="10794" y="32251"/>
                </a:cubicBezTo>
                <a:cubicBezTo>
                  <a:pt x="9573" y="31974"/>
                  <a:pt x="8907" y="31114"/>
                  <a:pt x="8463" y="30004"/>
                </a:cubicBezTo>
                <a:cubicBezTo>
                  <a:pt x="8019" y="28755"/>
                  <a:pt x="7797" y="27424"/>
                  <a:pt x="7825" y="26092"/>
                </a:cubicBezTo>
                <a:cubicBezTo>
                  <a:pt x="7714" y="22319"/>
                  <a:pt x="8768" y="18795"/>
                  <a:pt x="10405" y="15438"/>
                </a:cubicBezTo>
                <a:cubicBezTo>
                  <a:pt x="11931" y="12441"/>
                  <a:pt x="13790" y="9611"/>
                  <a:pt x="15954" y="7059"/>
                </a:cubicBezTo>
                <a:cubicBezTo>
                  <a:pt x="17370" y="5366"/>
                  <a:pt x="18868" y="3785"/>
                  <a:pt x="20727" y="2592"/>
                </a:cubicBezTo>
                <a:cubicBezTo>
                  <a:pt x="22147" y="1690"/>
                  <a:pt x="23602" y="1210"/>
                  <a:pt x="25076" y="1210"/>
                </a:cubicBezTo>
                <a:cubicBezTo>
                  <a:pt x="26279" y="1210"/>
                  <a:pt x="27495" y="1530"/>
                  <a:pt x="28717" y="2203"/>
                </a:cubicBezTo>
                <a:cubicBezTo>
                  <a:pt x="29827" y="2841"/>
                  <a:pt x="30882" y="3563"/>
                  <a:pt x="31853" y="4367"/>
                </a:cubicBezTo>
                <a:cubicBezTo>
                  <a:pt x="40038" y="11193"/>
                  <a:pt x="48250" y="18046"/>
                  <a:pt x="56435" y="24871"/>
                </a:cubicBezTo>
                <a:cubicBezTo>
                  <a:pt x="56796" y="25176"/>
                  <a:pt x="57129" y="25482"/>
                  <a:pt x="57517" y="25787"/>
                </a:cubicBezTo>
                <a:cubicBezTo>
                  <a:pt x="57629" y="25899"/>
                  <a:pt x="57781" y="25955"/>
                  <a:pt x="57934" y="25955"/>
                </a:cubicBezTo>
                <a:cubicBezTo>
                  <a:pt x="58121" y="25955"/>
                  <a:pt x="58311" y="25871"/>
                  <a:pt x="58433" y="25703"/>
                </a:cubicBezTo>
                <a:cubicBezTo>
                  <a:pt x="58655" y="25454"/>
                  <a:pt x="58599" y="25176"/>
                  <a:pt x="58322" y="24871"/>
                </a:cubicBezTo>
                <a:cubicBezTo>
                  <a:pt x="58238" y="24788"/>
                  <a:pt x="58155" y="24732"/>
                  <a:pt x="58100" y="24677"/>
                </a:cubicBezTo>
                <a:cubicBezTo>
                  <a:pt x="54326" y="21514"/>
                  <a:pt x="50553" y="18379"/>
                  <a:pt x="46780" y="15216"/>
                </a:cubicBezTo>
                <a:cubicBezTo>
                  <a:pt x="42701" y="11803"/>
                  <a:pt x="38622" y="8363"/>
                  <a:pt x="34544" y="4950"/>
                </a:cubicBezTo>
                <a:cubicBezTo>
                  <a:pt x="33018" y="3674"/>
                  <a:pt x="31492" y="2370"/>
                  <a:pt x="29744" y="1371"/>
                </a:cubicBezTo>
                <a:cubicBezTo>
                  <a:pt x="28212" y="513"/>
                  <a:pt x="26620" y="1"/>
                  <a:pt x="24945"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 name="Google Shape;13;p53"/>
          <p:cNvSpPr/>
          <p:nvPr/>
        </p:nvSpPr>
        <p:spPr>
          <a:xfrm rot="-711814">
            <a:off x="92079" y="-1000453"/>
            <a:ext cx="2130601" cy="1608978"/>
          </a:xfrm>
          <a:custGeom>
            <a:rect b="b" l="l" r="r" t="t"/>
            <a:pathLst>
              <a:path extrusionOk="0" h="47183" w="62484">
                <a:moveTo>
                  <a:pt x="19608" y="30066"/>
                </a:moveTo>
                <a:cubicBezTo>
                  <a:pt x="21469" y="30066"/>
                  <a:pt x="23272" y="30535"/>
                  <a:pt x="25027" y="31225"/>
                </a:cubicBezTo>
                <a:cubicBezTo>
                  <a:pt x="27802" y="32307"/>
                  <a:pt x="30299" y="33888"/>
                  <a:pt x="32768" y="35497"/>
                </a:cubicBezTo>
                <a:cubicBezTo>
                  <a:pt x="32841" y="35546"/>
                  <a:pt x="32893" y="35595"/>
                  <a:pt x="32942" y="35663"/>
                </a:cubicBezTo>
                <a:lnTo>
                  <a:pt x="32942" y="35663"/>
                </a:lnTo>
                <a:cubicBezTo>
                  <a:pt x="31812" y="35608"/>
                  <a:pt x="30764" y="35580"/>
                  <a:pt x="29716" y="35497"/>
                </a:cubicBezTo>
                <a:cubicBezTo>
                  <a:pt x="27053" y="35220"/>
                  <a:pt x="24389" y="34970"/>
                  <a:pt x="21725" y="34609"/>
                </a:cubicBezTo>
                <a:cubicBezTo>
                  <a:pt x="20449" y="34443"/>
                  <a:pt x="19173" y="34193"/>
                  <a:pt x="17897" y="33944"/>
                </a:cubicBezTo>
                <a:cubicBezTo>
                  <a:pt x="17064" y="33777"/>
                  <a:pt x="16287" y="33416"/>
                  <a:pt x="15677" y="32862"/>
                </a:cubicBezTo>
                <a:cubicBezTo>
                  <a:pt x="15566" y="32806"/>
                  <a:pt x="15510" y="32723"/>
                  <a:pt x="15427" y="32640"/>
                </a:cubicBezTo>
                <a:cubicBezTo>
                  <a:pt x="14761" y="31918"/>
                  <a:pt x="14872" y="31169"/>
                  <a:pt x="15760" y="30781"/>
                </a:cubicBezTo>
                <a:cubicBezTo>
                  <a:pt x="16398" y="30531"/>
                  <a:pt x="17064" y="30337"/>
                  <a:pt x="17758" y="30226"/>
                </a:cubicBezTo>
                <a:cubicBezTo>
                  <a:pt x="18381" y="30116"/>
                  <a:pt x="18998" y="30066"/>
                  <a:pt x="19608" y="30066"/>
                </a:cubicBezTo>
                <a:close/>
                <a:moveTo>
                  <a:pt x="7866" y="1"/>
                </a:moveTo>
                <a:cubicBezTo>
                  <a:pt x="7573" y="1"/>
                  <a:pt x="7371" y="186"/>
                  <a:pt x="7298" y="649"/>
                </a:cubicBezTo>
                <a:cubicBezTo>
                  <a:pt x="6465" y="4367"/>
                  <a:pt x="5661" y="8113"/>
                  <a:pt x="4856" y="11831"/>
                </a:cubicBezTo>
                <a:lnTo>
                  <a:pt x="972" y="29782"/>
                </a:lnTo>
                <a:cubicBezTo>
                  <a:pt x="528" y="31863"/>
                  <a:pt x="1" y="33888"/>
                  <a:pt x="1" y="36024"/>
                </a:cubicBezTo>
                <a:cubicBezTo>
                  <a:pt x="1" y="38355"/>
                  <a:pt x="611" y="40464"/>
                  <a:pt x="2220" y="42184"/>
                </a:cubicBezTo>
                <a:cubicBezTo>
                  <a:pt x="3413" y="43432"/>
                  <a:pt x="4884" y="44348"/>
                  <a:pt x="6521" y="44903"/>
                </a:cubicBezTo>
                <a:cubicBezTo>
                  <a:pt x="10710" y="46401"/>
                  <a:pt x="15122" y="47178"/>
                  <a:pt x="19589" y="47178"/>
                </a:cubicBezTo>
                <a:cubicBezTo>
                  <a:pt x="19764" y="47181"/>
                  <a:pt x="19939" y="47182"/>
                  <a:pt x="20114" y="47182"/>
                </a:cubicBezTo>
                <a:cubicBezTo>
                  <a:pt x="23484" y="47182"/>
                  <a:pt x="26799" y="46666"/>
                  <a:pt x="29938" y="45347"/>
                </a:cubicBezTo>
                <a:cubicBezTo>
                  <a:pt x="31797" y="44542"/>
                  <a:pt x="33573" y="43599"/>
                  <a:pt x="34960" y="42073"/>
                </a:cubicBezTo>
                <a:cubicBezTo>
                  <a:pt x="35903" y="41046"/>
                  <a:pt x="36569" y="39881"/>
                  <a:pt x="36458" y="38438"/>
                </a:cubicBezTo>
                <a:cubicBezTo>
                  <a:pt x="36375" y="37939"/>
                  <a:pt x="36264" y="37440"/>
                  <a:pt x="36125" y="36968"/>
                </a:cubicBezTo>
                <a:lnTo>
                  <a:pt x="36514" y="36968"/>
                </a:lnTo>
                <a:cubicBezTo>
                  <a:pt x="40703" y="36885"/>
                  <a:pt x="44893" y="36829"/>
                  <a:pt x="49082" y="36663"/>
                </a:cubicBezTo>
                <a:cubicBezTo>
                  <a:pt x="52467" y="36524"/>
                  <a:pt x="55852" y="36246"/>
                  <a:pt x="59209" y="36024"/>
                </a:cubicBezTo>
                <a:cubicBezTo>
                  <a:pt x="60097" y="35969"/>
                  <a:pt x="60985" y="35886"/>
                  <a:pt x="61873" y="35803"/>
                </a:cubicBezTo>
                <a:cubicBezTo>
                  <a:pt x="62206" y="35775"/>
                  <a:pt x="62483" y="35470"/>
                  <a:pt x="62428" y="35109"/>
                </a:cubicBezTo>
                <a:cubicBezTo>
                  <a:pt x="62403" y="34758"/>
                  <a:pt x="62173" y="34633"/>
                  <a:pt x="61883" y="34633"/>
                </a:cubicBezTo>
                <a:cubicBezTo>
                  <a:pt x="61853" y="34633"/>
                  <a:pt x="61822" y="34635"/>
                  <a:pt x="61790" y="34637"/>
                </a:cubicBezTo>
                <a:lnTo>
                  <a:pt x="61429" y="34637"/>
                </a:lnTo>
                <a:cubicBezTo>
                  <a:pt x="57656" y="34887"/>
                  <a:pt x="53882" y="35192"/>
                  <a:pt x="50109" y="35414"/>
                </a:cubicBezTo>
                <a:cubicBezTo>
                  <a:pt x="46057" y="35651"/>
                  <a:pt x="41984" y="35787"/>
                  <a:pt x="37926" y="35787"/>
                </a:cubicBezTo>
                <a:cubicBezTo>
                  <a:pt x="37233" y="35787"/>
                  <a:pt x="36540" y="35783"/>
                  <a:pt x="35848" y="35775"/>
                </a:cubicBezTo>
                <a:cubicBezTo>
                  <a:pt x="35376" y="35775"/>
                  <a:pt x="34932" y="35608"/>
                  <a:pt x="34572" y="35331"/>
                </a:cubicBezTo>
                <a:cubicBezTo>
                  <a:pt x="31880" y="33250"/>
                  <a:pt x="28911" y="31558"/>
                  <a:pt x="25776" y="30226"/>
                </a:cubicBezTo>
                <a:cubicBezTo>
                  <a:pt x="23779" y="29395"/>
                  <a:pt x="21728" y="28856"/>
                  <a:pt x="19592" y="28856"/>
                </a:cubicBezTo>
                <a:cubicBezTo>
                  <a:pt x="19087" y="28856"/>
                  <a:pt x="18578" y="28886"/>
                  <a:pt x="18063" y="28949"/>
                </a:cubicBezTo>
                <a:cubicBezTo>
                  <a:pt x="17036" y="29033"/>
                  <a:pt x="16010" y="29310"/>
                  <a:pt x="15094" y="29754"/>
                </a:cubicBezTo>
                <a:cubicBezTo>
                  <a:pt x="13596" y="30614"/>
                  <a:pt x="13374" y="32251"/>
                  <a:pt x="14595" y="33500"/>
                </a:cubicBezTo>
                <a:cubicBezTo>
                  <a:pt x="15344" y="34249"/>
                  <a:pt x="16343" y="34776"/>
                  <a:pt x="17397" y="34998"/>
                </a:cubicBezTo>
                <a:cubicBezTo>
                  <a:pt x="21531" y="35886"/>
                  <a:pt x="25721" y="36441"/>
                  <a:pt x="29938" y="36690"/>
                </a:cubicBezTo>
                <a:cubicBezTo>
                  <a:pt x="31381" y="36774"/>
                  <a:pt x="32824" y="36829"/>
                  <a:pt x="34266" y="36912"/>
                </a:cubicBezTo>
                <a:cubicBezTo>
                  <a:pt x="34461" y="36940"/>
                  <a:pt x="34627" y="37023"/>
                  <a:pt x="34766" y="37190"/>
                </a:cubicBezTo>
                <a:cubicBezTo>
                  <a:pt x="35515" y="38216"/>
                  <a:pt x="35404" y="39271"/>
                  <a:pt x="34821" y="40297"/>
                </a:cubicBezTo>
                <a:cubicBezTo>
                  <a:pt x="34377" y="41046"/>
                  <a:pt x="33767" y="41685"/>
                  <a:pt x="33046" y="42184"/>
                </a:cubicBezTo>
                <a:cubicBezTo>
                  <a:pt x="29744" y="44626"/>
                  <a:pt x="25943" y="45652"/>
                  <a:pt x="21947" y="45930"/>
                </a:cubicBezTo>
                <a:cubicBezTo>
                  <a:pt x="21272" y="45971"/>
                  <a:pt x="20600" y="45991"/>
                  <a:pt x="19930" y="45991"/>
                </a:cubicBezTo>
                <a:cubicBezTo>
                  <a:pt x="16603" y="45991"/>
                  <a:pt x="13328" y="45499"/>
                  <a:pt x="10072" y="44737"/>
                </a:cubicBezTo>
                <a:cubicBezTo>
                  <a:pt x="8075" y="44293"/>
                  <a:pt x="6132" y="43627"/>
                  <a:pt x="4412" y="42461"/>
                </a:cubicBezTo>
                <a:cubicBezTo>
                  <a:pt x="2637" y="41296"/>
                  <a:pt x="1471" y="39409"/>
                  <a:pt x="1249" y="37301"/>
                </a:cubicBezTo>
                <a:cubicBezTo>
                  <a:pt x="1111" y="35775"/>
                  <a:pt x="1222" y="34221"/>
                  <a:pt x="1582" y="32723"/>
                </a:cubicBezTo>
                <a:cubicBezTo>
                  <a:pt x="2526" y="28367"/>
                  <a:pt x="3469" y="23955"/>
                  <a:pt x="4412" y="19572"/>
                </a:cubicBezTo>
                <a:lnTo>
                  <a:pt x="8435" y="899"/>
                </a:lnTo>
                <a:cubicBezTo>
                  <a:pt x="8546" y="372"/>
                  <a:pt x="8324" y="67"/>
                  <a:pt x="7991" y="11"/>
                </a:cubicBezTo>
                <a:cubicBezTo>
                  <a:pt x="7948" y="4"/>
                  <a:pt x="7906" y="1"/>
                  <a:pt x="7866" y="1"/>
                </a:cubicBezTo>
                <a:close/>
              </a:path>
            </a:pathLst>
          </a:custGeom>
          <a:solidFill>
            <a:srgbClr val="00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 name="Google Shape;14;p53"/>
          <p:cNvSpPr/>
          <p:nvPr/>
        </p:nvSpPr>
        <p:spPr>
          <a:xfrm flipH="1" rot="10800000">
            <a:off x="-110600" y="3786754"/>
            <a:ext cx="2657233" cy="1137246"/>
          </a:xfrm>
          <a:custGeom>
            <a:rect b="b" l="l" r="r" t="t"/>
            <a:pathLst>
              <a:path extrusionOk="0" h="38847" w="90768">
                <a:moveTo>
                  <a:pt x="0" y="38847"/>
                </a:moveTo>
                <a:cubicBezTo>
                  <a:pt x="2101" y="34477"/>
                  <a:pt x="6724" y="17584"/>
                  <a:pt x="12607" y="12625"/>
                </a:cubicBezTo>
                <a:cubicBezTo>
                  <a:pt x="18490" y="7666"/>
                  <a:pt x="29584" y="11112"/>
                  <a:pt x="35299" y="9095"/>
                </a:cubicBezTo>
                <a:cubicBezTo>
                  <a:pt x="41014" y="7078"/>
                  <a:pt x="37652" y="1868"/>
                  <a:pt x="46897" y="523"/>
                </a:cubicBezTo>
                <a:cubicBezTo>
                  <a:pt x="56142" y="-822"/>
                  <a:pt x="83456" y="943"/>
                  <a:pt x="90768" y="1027"/>
                </a:cubicBezTo>
              </a:path>
            </a:pathLst>
          </a:custGeom>
          <a:noFill/>
          <a:ln cap="flat" cmpd="sng" w="3810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 name="Google Shape;15;p53"/>
          <p:cNvSpPr/>
          <p:nvPr/>
        </p:nvSpPr>
        <p:spPr>
          <a:xfrm rot="-9221838">
            <a:off x="6728923" y="-728326"/>
            <a:ext cx="2338182" cy="1608929"/>
          </a:xfrm>
          <a:custGeom>
            <a:rect b="b" l="l" r="r" t="t"/>
            <a:pathLst>
              <a:path extrusionOk="0" h="49544" w="72000">
                <a:moveTo>
                  <a:pt x="27498" y="30180"/>
                </a:moveTo>
                <a:cubicBezTo>
                  <a:pt x="27974" y="30180"/>
                  <a:pt x="28454" y="30202"/>
                  <a:pt x="28939" y="30243"/>
                </a:cubicBezTo>
                <a:cubicBezTo>
                  <a:pt x="32435" y="30493"/>
                  <a:pt x="35709" y="31658"/>
                  <a:pt x="38983" y="32879"/>
                </a:cubicBezTo>
                <a:cubicBezTo>
                  <a:pt x="39399" y="33046"/>
                  <a:pt x="39815" y="33240"/>
                  <a:pt x="40231" y="33406"/>
                </a:cubicBezTo>
                <a:cubicBezTo>
                  <a:pt x="40287" y="33406"/>
                  <a:pt x="40342" y="33434"/>
                  <a:pt x="40509" y="33517"/>
                </a:cubicBezTo>
                <a:cubicBezTo>
                  <a:pt x="39343" y="33656"/>
                  <a:pt x="38317" y="33850"/>
                  <a:pt x="37262" y="33961"/>
                </a:cubicBezTo>
                <a:cubicBezTo>
                  <a:pt x="33184" y="34544"/>
                  <a:pt x="29050" y="34849"/>
                  <a:pt x="24916" y="34932"/>
                </a:cubicBezTo>
                <a:cubicBezTo>
                  <a:pt x="24708" y="34950"/>
                  <a:pt x="24497" y="34959"/>
                  <a:pt x="24285" y="34959"/>
                </a:cubicBezTo>
                <a:cubicBezTo>
                  <a:pt x="23508" y="34959"/>
                  <a:pt x="22716" y="34839"/>
                  <a:pt x="21975" y="34599"/>
                </a:cubicBezTo>
                <a:cubicBezTo>
                  <a:pt x="21531" y="34433"/>
                  <a:pt x="21087" y="34183"/>
                  <a:pt x="20726" y="33850"/>
                </a:cubicBezTo>
                <a:cubicBezTo>
                  <a:pt x="20227" y="33462"/>
                  <a:pt x="20199" y="32657"/>
                  <a:pt x="20698" y="32241"/>
                </a:cubicBezTo>
                <a:cubicBezTo>
                  <a:pt x="20948" y="31991"/>
                  <a:pt x="21253" y="31769"/>
                  <a:pt x="21586" y="31631"/>
                </a:cubicBezTo>
                <a:cubicBezTo>
                  <a:pt x="23457" y="30594"/>
                  <a:pt x="25437" y="30180"/>
                  <a:pt x="27498" y="30180"/>
                </a:cubicBezTo>
                <a:close/>
                <a:moveTo>
                  <a:pt x="5494" y="1"/>
                </a:moveTo>
                <a:cubicBezTo>
                  <a:pt x="5438" y="56"/>
                  <a:pt x="5411" y="112"/>
                  <a:pt x="5355" y="167"/>
                </a:cubicBezTo>
                <a:cubicBezTo>
                  <a:pt x="3718" y="1749"/>
                  <a:pt x="2081" y="3330"/>
                  <a:pt x="416" y="4912"/>
                </a:cubicBezTo>
                <a:cubicBezTo>
                  <a:pt x="84" y="5245"/>
                  <a:pt x="0" y="5522"/>
                  <a:pt x="222" y="5772"/>
                </a:cubicBezTo>
                <a:cubicBezTo>
                  <a:pt x="322" y="5884"/>
                  <a:pt x="444" y="5941"/>
                  <a:pt x="579" y="5941"/>
                </a:cubicBezTo>
                <a:cubicBezTo>
                  <a:pt x="744" y="5941"/>
                  <a:pt x="927" y="5857"/>
                  <a:pt x="1110" y="5689"/>
                </a:cubicBezTo>
                <a:cubicBezTo>
                  <a:pt x="1637" y="5273"/>
                  <a:pt x="2137" y="4829"/>
                  <a:pt x="2636" y="4357"/>
                </a:cubicBezTo>
                <a:cubicBezTo>
                  <a:pt x="3524" y="3497"/>
                  <a:pt x="4412" y="2637"/>
                  <a:pt x="5327" y="1777"/>
                </a:cubicBezTo>
                <a:lnTo>
                  <a:pt x="5327" y="1777"/>
                </a:lnTo>
                <a:cubicBezTo>
                  <a:pt x="5272" y="4856"/>
                  <a:pt x="5216" y="7936"/>
                  <a:pt x="5189" y="11016"/>
                </a:cubicBezTo>
                <a:cubicBezTo>
                  <a:pt x="5078" y="19312"/>
                  <a:pt x="4967" y="27580"/>
                  <a:pt x="4883" y="35876"/>
                </a:cubicBezTo>
                <a:cubicBezTo>
                  <a:pt x="4828" y="37596"/>
                  <a:pt x="4939" y="39344"/>
                  <a:pt x="5244" y="41064"/>
                </a:cubicBezTo>
                <a:cubicBezTo>
                  <a:pt x="5966" y="44643"/>
                  <a:pt x="7935" y="47168"/>
                  <a:pt x="11431" y="48416"/>
                </a:cubicBezTo>
                <a:cubicBezTo>
                  <a:pt x="13263" y="49055"/>
                  <a:pt x="15205" y="49388"/>
                  <a:pt x="17147" y="49471"/>
                </a:cubicBezTo>
                <a:cubicBezTo>
                  <a:pt x="18024" y="49519"/>
                  <a:pt x="18903" y="49544"/>
                  <a:pt x="19781" y="49544"/>
                </a:cubicBezTo>
                <a:cubicBezTo>
                  <a:pt x="23430" y="49544"/>
                  <a:pt x="27076" y="49122"/>
                  <a:pt x="30631" y="48250"/>
                </a:cubicBezTo>
                <a:cubicBezTo>
                  <a:pt x="34432" y="47307"/>
                  <a:pt x="37928" y="45753"/>
                  <a:pt x="40980" y="43256"/>
                </a:cubicBezTo>
                <a:cubicBezTo>
                  <a:pt x="42368" y="42091"/>
                  <a:pt x="43616" y="40814"/>
                  <a:pt x="44393" y="39122"/>
                </a:cubicBezTo>
                <a:cubicBezTo>
                  <a:pt x="44920" y="38095"/>
                  <a:pt x="45087" y="36902"/>
                  <a:pt x="44865" y="35765"/>
                </a:cubicBezTo>
                <a:cubicBezTo>
                  <a:pt x="44698" y="35182"/>
                  <a:pt x="44421" y="34627"/>
                  <a:pt x="44060" y="34155"/>
                </a:cubicBezTo>
                <a:cubicBezTo>
                  <a:pt x="44504" y="34072"/>
                  <a:pt x="44892" y="34017"/>
                  <a:pt x="45281" y="33933"/>
                </a:cubicBezTo>
                <a:cubicBezTo>
                  <a:pt x="54076" y="32185"/>
                  <a:pt x="62733" y="29772"/>
                  <a:pt x="71334" y="27330"/>
                </a:cubicBezTo>
                <a:cubicBezTo>
                  <a:pt x="71750" y="27275"/>
                  <a:pt x="72000" y="26886"/>
                  <a:pt x="71916" y="26498"/>
                </a:cubicBezTo>
                <a:cubicBezTo>
                  <a:pt x="71835" y="26194"/>
                  <a:pt x="71651" y="26053"/>
                  <a:pt x="71352" y="26053"/>
                </a:cubicBezTo>
                <a:cubicBezTo>
                  <a:pt x="71241" y="26053"/>
                  <a:pt x="71115" y="26072"/>
                  <a:pt x="70973" y="26109"/>
                </a:cubicBezTo>
                <a:cubicBezTo>
                  <a:pt x="69475" y="26525"/>
                  <a:pt x="67977" y="26969"/>
                  <a:pt x="66506" y="27386"/>
                </a:cubicBezTo>
                <a:cubicBezTo>
                  <a:pt x="59070" y="29466"/>
                  <a:pt x="51634" y="31436"/>
                  <a:pt x="44060" y="32879"/>
                </a:cubicBezTo>
                <a:cubicBezTo>
                  <a:pt x="43781" y="32939"/>
                  <a:pt x="43502" y="32970"/>
                  <a:pt x="43227" y="32970"/>
                </a:cubicBezTo>
                <a:cubicBezTo>
                  <a:pt x="42736" y="32970"/>
                  <a:pt x="42257" y="32871"/>
                  <a:pt x="41813" y="32657"/>
                </a:cubicBezTo>
                <a:cubicBezTo>
                  <a:pt x="37928" y="30854"/>
                  <a:pt x="33933" y="29466"/>
                  <a:pt x="29660" y="28967"/>
                </a:cubicBezTo>
                <a:cubicBezTo>
                  <a:pt x="28985" y="28872"/>
                  <a:pt x="28306" y="28826"/>
                  <a:pt x="27629" y="28826"/>
                </a:cubicBezTo>
                <a:cubicBezTo>
                  <a:pt x="25524" y="28826"/>
                  <a:pt x="23434" y="29278"/>
                  <a:pt x="21503" y="30160"/>
                </a:cubicBezTo>
                <a:cubicBezTo>
                  <a:pt x="20809" y="30438"/>
                  <a:pt x="20171" y="30881"/>
                  <a:pt x="19644" y="31464"/>
                </a:cubicBezTo>
                <a:cubicBezTo>
                  <a:pt x="18756" y="32407"/>
                  <a:pt x="18812" y="33878"/>
                  <a:pt x="19755" y="34738"/>
                </a:cubicBezTo>
                <a:cubicBezTo>
                  <a:pt x="20116" y="35099"/>
                  <a:pt x="20532" y="35376"/>
                  <a:pt x="21004" y="35570"/>
                </a:cubicBezTo>
                <a:cubicBezTo>
                  <a:pt x="22034" y="36026"/>
                  <a:pt x="23147" y="36253"/>
                  <a:pt x="24271" y="36253"/>
                </a:cubicBezTo>
                <a:cubicBezTo>
                  <a:pt x="24449" y="36253"/>
                  <a:pt x="24627" y="36248"/>
                  <a:pt x="24805" y="36236"/>
                </a:cubicBezTo>
                <a:cubicBezTo>
                  <a:pt x="30603" y="36125"/>
                  <a:pt x="36402" y="35543"/>
                  <a:pt x="42118" y="34544"/>
                </a:cubicBezTo>
                <a:cubicBezTo>
                  <a:pt x="42170" y="34529"/>
                  <a:pt x="42220" y="34522"/>
                  <a:pt x="42268" y="34522"/>
                </a:cubicBezTo>
                <a:cubicBezTo>
                  <a:pt x="42399" y="34522"/>
                  <a:pt x="42516" y="34574"/>
                  <a:pt x="42617" y="34655"/>
                </a:cubicBezTo>
                <a:cubicBezTo>
                  <a:pt x="43422" y="35293"/>
                  <a:pt x="43810" y="36320"/>
                  <a:pt x="43644" y="37318"/>
                </a:cubicBezTo>
                <a:cubicBezTo>
                  <a:pt x="43477" y="38206"/>
                  <a:pt x="43117" y="39039"/>
                  <a:pt x="42562" y="39732"/>
                </a:cubicBezTo>
                <a:cubicBezTo>
                  <a:pt x="41757" y="40759"/>
                  <a:pt x="40842" y="41702"/>
                  <a:pt x="39815" y="42507"/>
                </a:cubicBezTo>
                <a:cubicBezTo>
                  <a:pt x="36985" y="44810"/>
                  <a:pt x="33739" y="46197"/>
                  <a:pt x="30215" y="47057"/>
                </a:cubicBezTo>
                <a:cubicBezTo>
                  <a:pt x="26861" y="47846"/>
                  <a:pt x="23441" y="48241"/>
                  <a:pt x="20014" y="48241"/>
                </a:cubicBezTo>
                <a:cubicBezTo>
                  <a:pt x="19585" y="48241"/>
                  <a:pt x="19157" y="48235"/>
                  <a:pt x="18728" y="48222"/>
                </a:cubicBezTo>
                <a:cubicBezTo>
                  <a:pt x="18563" y="48227"/>
                  <a:pt x="18397" y="48229"/>
                  <a:pt x="18231" y="48229"/>
                </a:cubicBezTo>
                <a:cubicBezTo>
                  <a:pt x="16265" y="48229"/>
                  <a:pt x="14324" y="47927"/>
                  <a:pt x="12430" y="47390"/>
                </a:cubicBezTo>
                <a:cubicBezTo>
                  <a:pt x="9517" y="46474"/>
                  <a:pt x="7464" y="44671"/>
                  <a:pt x="6687" y="41619"/>
                </a:cubicBezTo>
                <a:cubicBezTo>
                  <a:pt x="6298" y="40121"/>
                  <a:pt x="6132" y="38567"/>
                  <a:pt x="6188" y="37013"/>
                </a:cubicBezTo>
                <a:cubicBezTo>
                  <a:pt x="6298" y="27080"/>
                  <a:pt x="6437" y="17175"/>
                  <a:pt x="6548" y="7270"/>
                </a:cubicBezTo>
                <a:cubicBezTo>
                  <a:pt x="6576" y="5439"/>
                  <a:pt x="6604" y="3580"/>
                  <a:pt x="6604" y="1749"/>
                </a:cubicBezTo>
                <a:lnTo>
                  <a:pt x="10766" y="4523"/>
                </a:lnTo>
                <a:cubicBezTo>
                  <a:pt x="10969" y="4659"/>
                  <a:pt x="11132" y="4728"/>
                  <a:pt x="11269" y="4728"/>
                </a:cubicBezTo>
                <a:cubicBezTo>
                  <a:pt x="11412" y="4728"/>
                  <a:pt x="11526" y="4652"/>
                  <a:pt x="11626" y="4496"/>
                </a:cubicBezTo>
                <a:cubicBezTo>
                  <a:pt x="11848" y="4191"/>
                  <a:pt x="11764" y="3941"/>
                  <a:pt x="11348" y="3663"/>
                </a:cubicBezTo>
                <a:lnTo>
                  <a:pt x="10127" y="2831"/>
                </a:lnTo>
                <a:lnTo>
                  <a:pt x="5910"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16" name="Google Shape;16;p53"/>
          <p:cNvGrpSpPr/>
          <p:nvPr/>
        </p:nvGrpSpPr>
        <p:grpSpPr>
          <a:xfrm>
            <a:off x="-690837" y="3009833"/>
            <a:ext cx="2598663" cy="2244763"/>
            <a:chOff x="-690837" y="3009833"/>
            <a:chExt cx="2598663" cy="2244763"/>
          </a:xfrm>
        </p:grpSpPr>
        <p:sp>
          <p:nvSpPr>
            <p:cNvPr id="17" name="Google Shape;17;p53"/>
            <p:cNvSpPr/>
            <p:nvPr/>
          </p:nvSpPr>
          <p:spPr>
            <a:xfrm rot="9900042">
              <a:off x="-505293" y="3268667"/>
              <a:ext cx="2227574" cy="1727095"/>
            </a:xfrm>
            <a:custGeom>
              <a:rect b="b" l="l" r="r" t="t"/>
              <a:pathLst>
                <a:path extrusionOk="0" h="52726" w="68005">
                  <a:moveTo>
                    <a:pt x="32185" y="11376"/>
                  </a:moveTo>
                  <a:cubicBezTo>
                    <a:pt x="33101" y="11514"/>
                    <a:pt x="33989" y="11653"/>
                    <a:pt x="34877" y="11764"/>
                  </a:cubicBezTo>
                  <a:cubicBezTo>
                    <a:pt x="37096" y="12125"/>
                    <a:pt x="39288" y="12513"/>
                    <a:pt x="41480" y="13013"/>
                  </a:cubicBezTo>
                  <a:cubicBezTo>
                    <a:pt x="43783" y="13512"/>
                    <a:pt x="46086" y="14012"/>
                    <a:pt x="48333" y="14761"/>
                  </a:cubicBezTo>
                  <a:cubicBezTo>
                    <a:pt x="49221" y="15038"/>
                    <a:pt x="50026" y="15538"/>
                    <a:pt x="50692" y="16231"/>
                  </a:cubicBezTo>
                  <a:cubicBezTo>
                    <a:pt x="50858" y="16425"/>
                    <a:pt x="51025" y="16647"/>
                    <a:pt x="51136" y="16925"/>
                  </a:cubicBezTo>
                  <a:cubicBezTo>
                    <a:pt x="51330" y="17369"/>
                    <a:pt x="51163" y="17924"/>
                    <a:pt x="50719" y="18173"/>
                  </a:cubicBezTo>
                  <a:cubicBezTo>
                    <a:pt x="50109" y="18590"/>
                    <a:pt x="49415" y="18645"/>
                    <a:pt x="48722" y="18756"/>
                  </a:cubicBezTo>
                  <a:cubicBezTo>
                    <a:pt x="48217" y="18822"/>
                    <a:pt x="47717" y="18853"/>
                    <a:pt x="47222" y="18853"/>
                  </a:cubicBezTo>
                  <a:cubicBezTo>
                    <a:pt x="45217" y="18853"/>
                    <a:pt x="43294" y="18342"/>
                    <a:pt x="41425" y="17563"/>
                  </a:cubicBezTo>
                  <a:cubicBezTo>
                    <a:pt x="38595" y="16342"/>
                    <a:pt x="36098" y="14539"/>
                    <a:pt x="33684" y="12708"/>
                  </a:cubicBezTo>
                  <a:cubicBezTo>
                    <a:pt x="33157" y="12291"/>
                    <a:pt x="32657" y="11903"/>
                    <a:pt x="32158" y="11514"/>
                  </a:cubicBezTo>
                  <a:lnTo>
                    <a:pt x="32185" y="11376"/>
                  </a:lnTo>
                  <a:close/>
                  <a:moveTo>
                    <a:pt x="42756" y="0"/>
                  </a:moveTo>
                  <a:cubicBezTo>
                    <a:pt x="41980" y="0"/>
                    <a:pt x="41175" y="83"/>
                    <a:pt x="40398" y="194"/>
                  </a:cubicBezTo>
                  <a:cubicBezTo>
                    <a:pt x="37679" y="527"/>
                    <a:pt x="35043" y="1387"/>
                    <a:pt x="32657" y="2691"/>
                  </a:cubicBezTo>
                  <a:cubicBezTo>
                    <a:pt x="31492" y="3274"/>
                    <a:pt x="30493" y="4107"/>
                    <a:pt x="29688" y="5105"/>
                  </a:cubicBezTo>
                  <a:cubicBezTo>
                    <a:pt x="28690" y="6382"/>
                    <a:pt x="28273" y="7797"/>
                    <a:pt x="28801" y="9378"/>
                  </a:cubicBezTo>
                  <a:cubicBezTo>
                    <a:pt x="28863" y="9565"/>
                    <a:pt x="28832" y="9612"/>
                    <a:pt x="28719" y="9612"/>
                  </a:cubicBezTo>
                  <a:cubicBezTo>
                    <a:pt x="28681" y="9612"/>
                    <a:pt x="28634" y="9607"/>
                    <a:pt x="28579" y="9600"/>
                  </a:cubicBezTo>
                  <a:cubicBezTo>
                    <a:pt x="27386" y="9461"/>
                    <a:pt x="26165" y="9350"/>
                    <a:pt x="24972" y="9239"/>
                  </a:cubicBezTo>
                  <a:cubicBezTo>
                    <a:pt x="23446" y="9128"/>
                    <a:pt x="21920" y="9017"/>
                    <a:pt x="20394" y="8906"/>
                  </a:cubicBezTo>
                  <a:cubicBezTo>
                    <a:pt x="18729" y="8823"/>
                    <a:pt x="17092" y="8712"/>
                    <a:pt x="15427" y="8684"/>
                  </a:cubicBezTo>
                  <a:cubicBezTo>
                    <a:pt x="13735" y="8629"/>
                    <a:pt x="12070" y="8546"/>
                    <a:pt x="10405" y="8518"/>
                  </a:cubicBezTo>
                  <a:cubicBezTo>
                    <a:pt x="8075" y="8435"/>
                    <a:pt x="5716" y="8435"/>
                    <a:pt x="3386" y="8407"/>
                  </a:cubicBezTo>
                  <a:cubicBezTo>
                    <a:pt x="2859" y="8407"/>
                    <a:pt x="2331" y="8407"/>
                    <a:pt x="1804" y="8352"/>
                  </a:cubicBezTo>
                  <a:cubicBezTo>
                    <a:pt x="1624" y="8338"/>
                    <a:pt x="1437" y="8331"/>
                    <a:pt x="1249" y="8331"/>
                  </a:cubicBezTo>
                  <a:cubicBezTo>
                    <a:pt x="1062" y="8331"/>
                    <a:pt x="875" y="8338"/>
                    <a:pt x="694" y="8352"/>
                  </a:cubicBezTo>
                  <a:cubicBezTo>
                    <a:pt x="306" y="8379"/>
                    <a:pt x="1" y="8712"/>
                    <a:pt x="1" y="9101"/>
                  </a:cubicBezTo>
                  <a:cubicBezTo>
                    <a:pt x="1" y="9489"/>
                    <a:pt x="223" y="9656"/>
                    <a:pt x="694" y="9656"/>
                  </a:cubicBezTo>
                  <a:cubicBezTo>
                    <a:pt x="1027" y="9683"/>
                    <a:pt x="1360" y="9739"/>
                    <a:pt x="1693" y="9739"/>
                  </a:cubicBezTo>
                  <a:cubicBezTo>
                    <a:pt x="3386" y="9767"/>
                    <a:pt x="5078" y="9739"/>
                    <a:pt x="6798" y="9794"/>
                  </a:cubicBezTo>
                  <a:cubicBezTo>
                    <a:pt x="9018" y="9878"/>
                    <a:pt x="11238" y="9905"/>
                    <a:pt x="13457" y="9989"/>
                  </a:cubicBezTo>
                  <a:cubicBezTo>
                    <a:pt x="15372" y="10044"/>
                    <a:pt x="17286" y="10127"/>
                    <a:pt x="19173" y="10238"/>
                  </a:cubicBezTo>
                  <a:cubicBezTo>
                    <a:pt x="20865" y="10321"/>
                    <a:pt x="22558" y="10432"/>
                    <a:pt x="24250" y="10571"/>
                  </a:cubicBezTo>
                  <a:cubicBezTo>
                    <a:pt x="25860" y="10710"/>
                    <a:pt x="27469" y="10849"/>
                    <a:pt x="29078" y="10987"/>
                  </a:cubicBezTo>
                  <a:cubicBezTo>
                    <a:pt x="29550" y="11015"/>
                    <a:pt x="29994" y="11209"/>
                    <a:pt x="30299" y="11570"/>
                  </a:cubicBezTo>
                  <a:cubicBezTo>
                    <a:pt x="30576" y="11903"/>
                    <a:pt x="30881" y="12180"/>
                    <a:pt x="31214" y="12430"/>
                  </a:cubicBezTo>
                  <a:cubicBezTo>
                    <a:pt x="33295" y="14150"/>
                    <a:pt x="35487" y="15732"/>
                    <a:pt x="37818" y="17147"/>
                  </a:cubicBezTo>
                  <a:cubicBezTo>
                    <a:pt x="40771" y="18900"/>
                    <a:pt x="43870" y="20154"/>
                    <a:pt x="47295" y="20154"/>
                  </a:cubicBezTo>
                  <a:cubicBezTo>
                    <a:pt x="47827" y="20154"/>
                    <a:pt x="48367" y="20124"/>
                    <a:pt x="48916" y="20060"/>
                  </a:cubicBezTo>
                  <a:cubicBezTo>
                    <a:pt x="49721" y="20005"/>
                    <a:pt x="50525" y="19783"/>
                    <a:pt x="51247" y="19394"/>
                  </a:cubicBezTo>
                  <a:cubicBezTo>
                    <a:pt x="52523" y="18784"/>
                    <a:pt x="52939" y="17175"/>
                    <a:pt x="52162" y="15981"/>
                  </a:cubicBezTo>
                  <a:cubicBezTo>
                    <a:pt x="51524" y="14899"/>
                    <a:pt x="50525" y="14261"/>
                    <a:pt x="49388" y="13762"/>
                  </a:cubicBezTo>
                  <a:cubicBezTo>
                    <a:pt x="48111" y="13262"/>
                    <a:pt x="46807" y="12874"/>
                    <a:pt x="45476" y="12597"/>
                  </a:cubicBezTo>
                  <a:cubicBezTo>
                    <a:pt x="43117" y="11958"/>
                    <a:pt x="40731" y="11459"/>
                    <a:pt x="38317" y="11015"/>
                  </a:cubicBezTo>
                  <a:cubicBezTo>
                    <a:pt x="36098" y="10599"/>
                    <a:pt x="33878" y="10210"/>
                    <a:pt x="31603" y="10016"/>
                  </a:cubicBezTo>
                  <a:cubicBezTo>
                    <a:pt x="30105" y="9878"/>
                    <a:pt x="29938" y="9350"/>
                    <a:pt x="29883" y="7963"/>
                  </a:cubicBezTo>
                  <a:cubicBezTo>
                    <a:pt x="29827" y="6853"/>
                    <a:pt x="30438" y="6021"/>
                    <a:pt x="31214" y="5327"/>
                  </a:cubicBezTo>
                  <a:cubicBezTo>
                    <a:pt x="32824" y="3885"/>
                    <a:pt x="34766" y="2997"/>
                    <a:pt x="36819" y="2359"/>
                  </a:cubicBezTo>
                  <a:cubicBezTo>
                    <a:pt x="39126" y="1650"/>
                    <a:pt x="41509" y="1281"/>
                    <a:pt x="43921" y="1281"/>
                  </a:cubicBezTo>
                  <a:cubicBezTo>
                    <a:pt x="44438" y="1281"/>
                    <a:pt x="44956" y="1298"/>
                    <a:pt x="45476" y="1332"/>
                  </a:cubicBezTo>
                  <a:cubicBezTo>
                    <a:pt x="46891" y="1387"/>
                    <a:pt x="48306" y="1526"/>
                    <a:pt x="49721" y="1748"/>
                  </a:cubicBezTo>
                  <a:cubicBezTo>
                    <a:pt x="52995" y="2248"/>
                    <a:pt x="56185" y="3108"/>
                    <a:pt x="59293" y="4273"/>
                  </a:cubicBezTo>
                  <a:cubicBezTo>
                    <a:pt x="61263" y="5022"/>
                    <a:pt x="63122" y="6021"/>
                    <a:pt x="64620" y="7630"/>
                  </a:cubicBezTo>
                  <a:cubicBezTo>
                    <a:pt x="65924" y="8990"/>
                    <a:pt x="66645" y="10793"/>
                    <a:pt x="66701" y="12680"/>
                  </a:cubicBezTo>
                  <a:cubicBezTo>
                    <a:pt x="66701" y="13928"/>
                    <a:pt x="66562" y="15205"/>
                    <a:pt x="66229" y="16398"/>
                  </a:cubicBezTo>
                  <a:cubicBezTo>
                    <a:pt x="65480" y="19200"/>
                    <a:pt x="64537" y="21947"/>
                    <a:pt x="63704" y="24721"/>
                  </a:cubicBezTo>
                  <a:cubicBezTo>
                    <a:pt x="62650" y="28162"/>
                    <a:pt x="61568" y="31574"/>
                    <a:pt x="60514" y="34987"/>
                  </a:cubicBezTo>
                  <a:cubicBezTo>
                    <a:pt x="58932" y="39981"/>
                    <a:pt x="57378" y="45003"/>
                    <a:pt x="55825" y="49997"/>
                  </a:cubicBezTo>
                  <a:cubicBezTo>
                    <a:pt x="55630" y="50608"/>
                    <a:pt x="55436" y="51218"/>
                    <a:pt x="55270" y="51828"/>
                  </a:cubicBezTo>
                  <a:cubicBezTo>
                    <a:pt x="55116" y="52289"/>
                    <a:pt x="55482" y="52726"/>
                    <a:pt x="55953" y="52726"/>
                  </a:cubicBezTo>
                  <a:cubicBezTo>
                    <a:pt x="55993" y="52726"/>
                    <a:pt x="56033" y="52723"/>
                    <a:pt x="56074" y="52716"/>
                  </a:cubicBezTo>
                  <a:cubicBezTo>
                    <a:pt x="56435" y="52605"/>
                    <a:pt x="56518" y="52300"/>
                    <a:pt x="56601" y="52023"/>
                  </a:cubicBezTo>
                  <a:cubicBezTo>
                    <a:pt x="57434" y="49276"/>
                    <a:pt x="58294" y="46529"/>
                    <a:pt x="59126" y="43810"/>
                  </a:cubicBezTo>
                  <a:cubicBezTo>
                    <a:pt x="60208" y="40370"/>
                    <a:pt x="61263" y="36957"/>
                    <a:pt x="62345" y="33544"/>
                  </a:cubicBezTo>
                  <a:cubicBezTo>
                    <a:pt x="63871" y="28689"/>
                    <a:pt x="65397" y="23806"/>
                    <a:pt x="66923" y="18950"/>
                  </a:cubicBezTo>
                  <a:cubicBezTo>
                    <a:pt x="67450" y="17341"/>
                    <a:pt x="67783" y="15676"/>
                    <a:pt x="67949" y="14012"/>
                  </a:cubicBezTo>
                  <a:cubicBezTo>
                    <a:pt x="67922" y="13124"/>
                    <a:pt x="68005" y="12236"/>
                    <a:pt x="67866" y="11348"/>
                  </a:cubicBezTo>
                  <a:cubicBezTo>
                    <a:pt x="67589" y="9628"/>
                    <a:pt x="66839" y="8046"/>
                    <a:pt x="65674" y="6770"/>
                  </a:cubicBezTo>
                  <a:cubicBezTo>
                    <a:pt x="64120" y="5133"/>
                    <a:pt x="62234" y="4023"/>
                    <a:pt x="60153" y="3191"/>
                  </a:cubicBezTo>
                  <a:cubicBezTo>
                    <a:pt x="57683" y="2192"/>
                    <a:pt x="55103" y="1443"/>
                    <a:pt x="52495" y="888"/>
                  </a:cubicBezTo>
                  <a:cubicBezTo>
                    <a:pt x="49943" y="305"/>
                    <a:pt x="47307" y="0"/>
                    <a:pt x="44671"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 name="Google Shape;18;p53"/>
            <p:cNvSpPr/>
            <p:nvPr/>
          </p:nvSpPr>
          <p:spPr>
            <a:xfrm>
              <a:off x="1528143" y="4330297"/>
              <a:ext cx="336700" cy="250725"/>
            </a:xfrm>
            <a:custGeom>
              <a:rect b="b" l="l" r="r" t="t"/>
              <a:pathLst>
                <a:path extrusionOk="0" h="10029" w="13468">
                  <a:moveTo>
                    <a:pt x="0" y="0"/>
                  </a:moveTo>
                  <a:lnTo>
                    <a:pt x="13468" y="2006"/>
                  </a:lnTo>
                  <a:lnTo>
                    <a:pt x="6017" y="10029"/>
                  </a:lnTo>
                </a:path>
              </a:pathLst>
            </a:custGeom>
            <a:noFill/>
            <a:ln cap="rnd" cmpd="sng" w="38100">
              <a:solidFill>
                <a:schemeClr val="dk1"/>
              </a:solidFill>
              <a:prstDash val="solid"/>
              <a:round/>
              <a:headEnd len="sm" w="sm" type="none"/>
              <a:tailEnd len="sm" w="sm" type="none"/>
            </a:ln>
          </p:spPr>
        </p:sp>
      </p:grpSp>
      <p:sp>
        <p:nvSpPr>
          <p:cNvPr id="19" name="Google Shape;19;p53"/>
          <p:cNvSpPr txBox="1"/>
          <p:nvPr>
            <p:ph type="ctrTitle"/>
          </p:nvPr>
        </p:nvSpPr>
        <p:spPr>
          <a:xfrm>
            <a:off x="1669825" y="1391250"/>
            <a:ext cx="5804400" cy="2180400"/>
          </a:xfrm>
          <a:prstGeom prst="rect">
            <a:avLst/>
          </a:prstGeom>
          <a:noFill/>
          <a:ln>
            <a:noFill/>
          </a:ln>
        </p:spPr>
        <p:txBody>
          <a:bodyPr anchorCtr="0" anchor="ctr" bIns="91425" lIns="91425" spcFirstLastPara="1" rIns="91425" wrap="square" tIns="91425">
            <a:noAutofit/>
          </a:bodyPr>
          <a:lstStyle>
            <a:lvl1pPr lvl="0" algn="ctr">
              <a:lnSpc>
                <a:spcPct val="90000"/>
              </a:lnSpc>
              <a:spcBef>
                <a:spcPts val="0"/>
              </a:spcBef>
              <a:spcAft>
                <a:spcPts val="0"/>
              </a:spcAft>
              <a:buSzPts val="5200"/>
              <a:buNone/>
              <a:defRPr sz="85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p:txBody>
      </p:sp>
      <p:sp>
        <p:nvSpPr>
          <p:cNvPr id="20" name="Google Shape;20;p53"/>
          <p:cNvSpPr txBox="1"/>
          <p:nvPr>
            <p:ph idx="1" type="subTitle"/>
          </p:nvPr>
        </p:nvSpPr>
        <p:spPr>
          <a:xfrm>
            <a:off x="2392500" y="3647550"/>
            <a:ext cx="4359000" cy="4095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1400"/>
              <a:buNone/>
              <a:defRPr/>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2">
  <p:cSld name="SECTION_HEADER_1_1">
    <p:spTree>
      <p:nvGrpSpPr>
        <p:cNvPr id="120" name="Shape 120"/>
        <p:cNvGrpSpPr/>
        <p:nvPr/>
      </p:nvGrpSpPr>
      <p:grpSpPr>
        <a:xfrm>
          <a:off x="0" y="0"/>
          <a:ext cx="0" cy="0"/>
          <a:chOff x="0" y="0"/>
          <a:chExt cx="0" cy="0"/>
        </a:xfrm>
      </p:grpSpPr>
      <p:sp>
        <p:nvSpPr>
          <p:cNvPr id="121" name="Google Shape;121;p62"/>
          <p:cNvSpPr/>
          <p:nvPr/>
        </p:nvSpPr>
        <p:spPr>
          <a:xfrm flipH="1" rot="-8829132">
            <a:off x="-663393" y="-195743"/>
            <a:ext cx="1550598" cy="1821619"/>
          </a:xfrm>
          <a:custGeom>
            <a:rect b="b" l="l" r="r" t="t"/>
            <a:pathLst>
              <a:path extrusionOk="0" h="72866" w="62025">
                <a:moveTo>
                  <a:pt x="0" y="64545"/>
                </a:moveTo>
                <a:cubicBezTo>
                  <a:pt x="5379" y="63200"/>
                  <a:pt x="26054" y="55468"/>
                  <a:pt x="32273" y="56477"/>
                </a:cubicBezTo>
                <a:cubicBezTo>
                  <a:pt x="38492" y="57486"/>
                  <a:pt x="39753" y="68916"/>
                  <a:pt x="37316" y="70597"/>
                </a:cubicBezTo>
                <a:cubicBezTo>
                  <a:pt x="34879" y="72278"/>
                  <a:pt x="14876" y="76311"/>
                  <a:pt x="17649" y="66562"/>
                </a:cubicBezTo>
                <a:cubicBezTo>
                  <a:pt x="20422" y="56813"/>
                  <a:pt x="46560" y="23196"/>
                  <a:pt x="53956" y="12102"/>
                </a:cubicBezTo>
                <a:cubicBezTo>
                  <a:pt x="61352" y="1008"/>
                  <a:pt x="60680" y="2017"/>
                  <a:pt x="62025" y="0"/>
                </a:cubicBezTo>
              </a:path>
            </a:pathLst>
          </a:custGeom>
          <a:noFill/>
          <a:ln cap="rnd" cmpd="sng" w="3810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2" name="Google Shape;122;p62"/>
          <p:cNvSpPr/>
          <p:nvPr/>
        </p:nvSpPr>
        <p:spPr>
          <a:xfrm rot="9115900">
            <a:off x="-549725" y="196372"/>
            <a:ext cx="2338158" cy="1608912"/>
          </a:xfrm>
          <a:custGeom>
            <a:rect b="b" l="l" r="r" t="t"/>
            <a:pathLst>
              <a:path extrusionOk="0" h="49544" w="72000">
                <a:moveTo>
                  <a:pt x="27498" y="30180"/>
                </a:moveTo>
                <a:cubicBezTo>
                  <a:pt x="27974" y="30180"/>
                  <a:pt x="28454" y="30202"/>
                  <a:pt x="28939" y="30243"/>
                </a:cubicBezTo>
                <a:cubicBezTo>
                  <a:pt x="32435" y="30493"/>
                  <a:pt x="35709" y="31658"/>
                  <a:pt x="38983" y="32879"/>
                </a:cubicBezTo>
                <a:cubicBezTo>
                  <a:pt x="39399" y="33046"/>
                  <a:pt x="39815" y="33240"/>
                  <a:pt x="40231" y="33406"/>
                </a:cubicBezTo>
                <a:cubicBezTo>
                  <a:pt x="40287" y="33406"/>
                  <a:pt x="40342" y="33434"/>
                  <a:pt x="40509" y="33517"/>
                </a:cubicBezTo>
                <a:cubicBezTo>
                  <a:pt x="39343" y="33656"/>
                  <a:pt x="38317" y="33850"/>
                  <a:pt x="37262" y="33961"/>
                </a:cubicBezTo>
                <a:cubicBezTo>
                  <a:pt x="33184" y="34544"/>
                  <a:pt x="29050" y="34849"/>
                  <a:pt x="24916" y="34932"/>
                </a:cubicBezTo>
                <a:cubicBezTo>
                  <a:pt x="24708" y="34950"/>
                  <a:pt x="24497" y="34959"/>
                  <a:pt x="24285" y="34959"/>
                </a:cubicBezTo>
                <a:cubicBezTo>
                  <a:pt x="23508" y="34959"/>
                  <a:pt x="22716" y="34839"/>
                  <a:pt x="21975" y="34599"/>
                </a:cubicBezTo>
                <a:cubicBezTo>
                  <a:pt x="21531" y="34433"/>
                  <a:pt x="21087" y="34183"/>
                  <a:pt x="20726" y="33850"/>
                </a:cubicBezTo>
                <a:cubicBezTo>
                  <a:pt x="20227" y="33462"/>
                  <a:pt x="20199" y="32657"/>
                  <a:pt x="20698" y="32241"/>
                </a:cubicBezTo>
                <a:cubicBezTo>
                  <a:pt x="20948" y="31991"/>
                  <a:pt x="21253" y="31769"/>
                  <a:pt x="21586" y="31631"/>
                </a:cubicBezTo>
                <a:cubicBezTo>
                  <a:pt x="23457" y="30594"/>
                  <a:pt x="25437" y="30180"/>
                  <a:pt x="27498" y="30180"/>
                </a:cubicBezTo>
                <a:close/>
                <a:moveTo>
                  <a:pt x="5494" y="1"/>
                </a:moveTo>
                <a:cubicBezTo>
                  <a:pt x="5438" y="56"/>
                  <a:pt x="5411" y="112"/>
                  <a:pt x="5355" y="167"/>
                </a:cubicBezTo>
                <a:cubicBezTo>
                  <a:pt x="3718" y="1749"/>
                  <a:pt x="2081" y="3330"/>
                  <a:pt x="416" y="4912"/>
                </a:cubicBezTo>
                <a:cubicBezTo>
                  <a:pt x="84" y="5245"/>
                  <a:pt x="0" y="5522"/>
                  <a:pt x="222" y="5772"/>
                </a:cubicBezTo>
                <a:cubicBezTo>
                  <a:pt x="322" y="5884"/>
                  <a:pt x="444" y="5941"/>
                  <a:pt x="579" y="5941"/>
                </a:cubicBezTo>
                <a:cubicBezTo>
                  <a:pt x="744" y="5941"/>
                  <a:pt x="927" y="5857"/>
                  <a:pt x="1110" y="5689"/>
                </a:cubicBezTo>
                <a:cubicBezTo>
                  <a:pt x="1637" y="5273"/>
                  <a:pt x="2137" y="4829"/>
                  <a:pt x="2636" y="4357"/>
                </a:cubicBezTo>
                <a:cubicBezTo>
                  <a:pt x="3524" y="3497"/>
                  <a:pt x="4412" y="2637"/>
                  <a:pt x="5327" y="1777"/>
                </a:cubicBezTo>
                <a:lnTo>
                  <a:pt x="5327" y="1777"/>
                </a:lnTo>
                <a:cubicBezTo>
                  <a:pt x="5272" y="4856"/>
                  <a:pt x="5216" y="7936"/>
                  <a:pt x="5189" y="11016"/>
                </a:cubicBezTo>
                <a:cubicBezTo>
                  <a:pt x="5078" y="19312"/>
                  <a:pt x="4967" y="27580"/>
                  <a:pt x="4883" y="35876"/>
                </a:cubicBezTo>
                <a:cubicBezTo>
                  <a:pt x="4828" y="37596"/>
                  <a:pt x="4939" y="39344"/>
                  <a:pt x="5244" y="41064"/>
                </a:cubicBezTo>
                <a:cubicBezTo>
                  <a:pt x="5966" y="44643"/>
                  <a:pt x="7935" y="47168"/>
                  <a:pt x="11431" y="48416"/>
                </a:cubicBezTo>
                <a:cubicBezTo>
                  <a:pt x="13263" y="49055"/>
                  <a:pt x="15205" y="49388"/>
                  <a:pt x="17147" y="49471"/>
                </a:cubicBezTo>
                <a:cubicBezTo>
                  <a:pt x="18024" y="49519"/>
                  <a:pt x="18903" y="49544"/>
                  <a:pt x="19781" y="49544"/>
                </a:cubicBezTo>
                <a:cubicBezTo>
                  <a:pt x="23430" y="49544"/>
                  <a:pt x="27076" y="49122"/>
                  <a:pt x="30631" y="48250"/>
                </a:cubicBezTo>
                <a:cubicBezTo>
                  <a:pt x="34432" y="47307"/>
                  <a:pt x="37928" y="45753"/>
                  <a:pt x="40980" y="43256"/>
                </a:cubicBezTo>
                <a:cubicBezTo>
                  <a:pt x="42368" y="42091"/>
                  <a:pt x="43616" y="40814"/>
                  <a:pt x="44393" y="39122"/>
                </a:cubicBezTo>
                <a:cubicBezTo>
                  <a:pt x="44920" y="38095"/>
                  <a:pt x="45087" y="36902"/>
                  <a:pt x="44865" y="35765"/>
                </a:cubicBezTo>
                <a:cubicBezTo>
                  <a:pt x="44698" y="35182"/>
                  <a:pt x="44421" y="34627"/>
                  <a:pt x="44060" y="34155"/>
                </a:cubicBezTo>
                <a:cubicBezTo>
                  <a:pt x="44504" y="34072"/>
                  <a:pt x="44892" y="34017"/>
                  <a:pt x="45281" y="33933"/>
                </a:cubicBezTo>
                <a:cubicBezTo>
                  <a:pt x="54076" y="32185"/>
                  <a:pt x="62733" y="29772"/>
                  <a:pt x="71334" y="27330"/>
                </a:cubicBezTo>
                <a:cubicBezTo>
                  <a:pt x="71750" y="27275"/>
                  <a:pt x="72000" y="26886"/>
                  <a:pt x="71916" y="26498"/>
                </a:cubicBezTo>
                <a:cubicBezTo>
                  <a:pt x="71835" y="26194"/>
                  <a:pt x="71651" y="26053"/>
                  <a:pt x="71352" y="26053"/>
                </a:cubicBezTo>
                <a:cubicBezTo>
                  <a:pt x="71241" y="26053"/>
                  <a:pt x="71115" y="26072"/>
                  <a:pt x="70973" y="26109"/>
                </a:cubicBezTo>
                <a:cubicBezTo>
                  <a:pt x="69475" y="26525"/>
                  <a:pt x="67977" y="26969"/>
                  <a:pt x="66506" y="27386"/>
                </a:cubicBezTo>
                <a:cubicBezTo>
                  <a:pt x="59070" y="29466"/>
                  <a:pt x="51634" y="31436"/>
                  <a:pt x="44060" y="32879"/>
                </a:cubicBezTo>
                <a:cubicBezTo>
                  <a:pt x="43781" y="32939"/>
                  <a:pt x="43502" y="32970"/>
                  <a:pt x="43227" y="32970"/>
                </a:cubicBezTo>
                <a:cubicBezTo>
                  <a:pt x="42736" y="32970"/>
                  <a:pt x="42257" y="32871"/>
                  <a:pt x="41813" y="32657"/>
                </a:cubicBezTo>
                <a:cubicBezTo>
                  <a:pt x="37928" y="30854"/>
                  <a:pt x="33933" y="29466"/>
                  <a:pt x="29660" y="28967"/>
                </a:cubicBezTo>
                <a:cubicBezTo>
                  <a:pt x="28985" y="28872"/>
                  <a:pt x="28306" y="28826"/>
                  <a:pt x="27629" y="28826"/>
                </a:cubicBezTo>
                <a:cubicBezTo>
                  <a:pt x="25524" y="28826"/>
                  <a:pt x="23434" y="29278"/>
                  <a:pt x="21503" y="30160"/>
                </a:cubicBezTo>
                <a:cubicBezTo>
                  <a:pt x="20809" y="30438"/>
                  <a:pt x="20171" y="30881"/>
                  <a:pt x="19644" y="31464"/>
                </a:cubicBezTo>
                <a:cubicBezTo>
                  <a:pt x="18756" y="32407"/>
                  <a:pt x="18812" y="33878"/>
                  <a:pt x="19755" y="34738"/>
                </a:cubicBezTo>
                <a:cubicBezTo>
                  <a:pt x="20116" y="35099"/>
                  <a:pt x="20532" y="35376"/>
                  <a:pt x="21004" y="35570"/>
                </a:cubicBezTo>
                <a:cubicBezTo>
                  <a:pt x="22034" y="36026"/>
                  <a:pt x="23147" y="36253"/>
                  <a:pt x="24271" y="36253"/>
                </a:cubicBezTo>
                <a:cubicBezTo>
                  <a:pt x="24449" y="36253"/>
                  <a:pt x="24627" y="36248"/>
                  <a:pt x="24805" y="36236"/>
                </a:cubicBezTo>
                <a:cubicBezTo>
                  <a:pt x="30603" y="36125"/>
                  <a:pt x="36402" y="35543"/>
                  <a:pt x="42118" y="34544"/>
                </a:cubicBezTo>
                <a:cubicBezTo>
                  <a:pt x="42170" y="34529"/>
                  <a:pt x="42220" y="34522"/>
                  <a:pt x="42268" y="34522"/>
                </a:cubicBezTo>
                <a:cubicBezTo>
                  <a:pt x="42399" y="34522"/>
                  <a:pt x="42516" y="34574"/>
                  <a:pt x="42617" y="34655"/>
                </a:cubicBezTo>
                <a:cubicBezTo>
                  <a:pt x="43422" y="35293"/>
                  <a:pt x="43810" y="36320"/>
                  <a:pt x="43644" y="37318"/>
                </a:cubicBezTo>
                <a:cubicBezTo>
                  <a:pt x="43477" y="38206"/>
                  <a:pt x="43117" y="39039"/>
                  <a:pt x="42562" y="39732"/>
                </a:cubicBezTo>
                <a:cubicBezTo>
                  <a:pt x="41757" y="40759"/>
                  <a:pt x="40842" y="41702"/>
                  <a:pt x="39815" y="42507"/>
                </a:cubicBezTo>
                <a:cubicBezTo>
                  <a:pt x="36985" y="44810"/>
                  <a:pt x="33739" y="46197"/>
                  <a:pt x="30215" y="47057"/>
                </a:cubicBezTo>
                <a:cubicBezTo>
                  <a:pt x="26861" y="47846"/>
                  <a:pt x="23441" y="48241"/>
                  <a:pt x="20014" y="48241"/>
                </a:cubicBezTo>
                <a:cubicBezTo>
                  <a:pt x="19585" y="48241"/>
                  <a:pt x="19157" y="48235"/>
                  <a:pt x="18728" y="48222"/>
                </a:cubicBezTo>
                <a:cubicBezTo>
                  <a:pt x="18563" y="48227"/>
                  <a:pt x="18397" y="48229"/>
                  <a:pt x="18231" y="48229"/>
                </a:cubicBezTo>
                <a:cubicBezTo>
                  <a:pt x="16265" y="48229"/>
                  <a:pt x="14324" y="47927"/>
                  <a:pt x="12430" y="47390"/>
                </a:cubicBezTo>
                <a:cubicBezTo>
                  <a:pt x="9517" y="46474"/>
                  <a:pt x="7464" y="44671"/>
                  <a:pt x="6687" y="41619"/>
                </a:cubicBezTo>
                <a:cubicBezTo>
                  <a:pt x="6298" y="40121"/>
                  <a:pt x="6132" y="38567"/>
                  <a:pt x="6188" y="37013"/>
                </a:cubicBezTo>
                <a:cubicBezTo>
                  <a:pt x="6298" y="27080"/>
                  <a:pt x="6437" y="17175"/>
                  <a:pt x="6548" y="7270"/>
                </a:cubicBezTo>
                <a:cubicBezTo>
                  <a:pt x="6576" y="5439"/>
                  <a:pt x="6604" y="3580"/>
                  <a:pt x="6604" y="1749"/>
                </a:cubicBezTo>
                <a:lnTo>
                  <a:pt x="10766" y="4523"/>
                </a:lnTo>
                <a:cubicBezTo>
                  <a:pt x="10969" y="4659"/>
                  <a:pt x="11132" y="4728"/>
                  <a:pt x="11269" y="4728"/>
                </a:cubicBezTo>
                <a:cubicBezTo>
                  <a:pt x="11412" y="4728"/>
                  <a:pt x="11526" y="4652"/>
                  <a:pt x="11626" y="4496"/>
                </a:cubicBezTo>
                <a:cubicBezTo>
                  <a:pt x="11848" y="4191"/>
                  <a:pt x="11764" y="3941"/>
                  <a:pt x="11348" y="3663"/>
                </a:cubicBezTo>
                <a:lnTo>
                  <a:pt x="10127" y="2831"/>
                </a:lnTo>
                <a:lnTo>
                  <a:pt x="5910"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3" name="Google Shape;123;p62"/>
          <p:cNvSpPr/>
          <p:nvPr/>
        </p:nvSpPr>
        <p:spPr>
          <a:xfrm rot="3447992">
            <a:off x="7343119" y="-105001"/>
            <a:ext cx="1914113" cy="1909251"/>
          </a:xfrm>
          <a:custGeom>
            <a:rect b="b" l="l" r="r" t="t"/>
            <a:pathLst>
              <a:path extrusionOk="0" h="58506" w="58655">
                <a:moveTo>
                  <a:pt x="25686" y="16789"/>
                </a:moveTo>
                <a:cubicBezTo>
                  <a:pt x="26340" y="16789"/>
                  <a:pt x="26735" y="17203"/>
                  <a:pt x="26664" y="17963"/>
                </a:cubicBezTo>
                <a:cubicBezTo>
                  <a:pt x="26581" y="18795"/>
                  <a:pt x="26415" y="19627"/>
                  <a:pt x="26137" y="20432"/>
                </a:cubicBezTo>
                <a:cubicBezTo>
                  <a:pt x="25416" y="22568"/>
                  <a:pt x="24028" y="24261"/>
                  <a:pt x="22391" y="25787"/>
                </a:cubicBezTo>
                <a:cubicBezTo>
                  <a:pt x="20394" y="27646"/>
                  <a:pt x="18063" y="29088"/>
                  <a:pt x="15705" y="30448"/>
                </a:cubicBezTo>
                <a:cubicBezTo>
                  <a:pt x="15178" y="30753"/>
                  <a:pt x="14650" y="31058"/>
                  <a:pt x="14123" y="31336"/>
                </a:cubicBezTo>
                <a:lnTo>
                  <a:pt x="14012" y="31253"/>
                </a:lnTo>
                <a:cubicBezTo>
                  <a:pt x="14983" y="29671"/>
                  <a:pt x="15954" y="28090"/>
                  <a:pt x="16953" y="26536"/>
                </a:cubicBezTo>
                <a:cubicBezTo>
                  <a:pt x="18701" y="23761"/>
                  <a:pt x="20643" y="21098"/>
                  <a:pt x="22724" y="18573"/>
                </a:cubicBezTo>
                <a:cubicBezTo>
                  <a:pt x="23279" y="18018"/>
                  <a:pt x="23890" y="17519"/>
                  <a:pt x="24556" y="17102"/>
                </a:cubicBezTo>
                <a:cubicBezTo>
                  <a:pt x="24778" y="16936"/>
                  <a:pt x="25055" y="16853"/>
                  <a:pt x="25332" y="16825"/>
                </a:cubicBezTo>
                <a:cubicBezTo>
                  <a:pt x="25457" y="16801"/>
                  <a:pt x="25575" y="16789"/>
                  <a:pt x="25686" y="16789"/>
                </a:cubicBezTo>
                <a:close/>
                <a:moveTo>
                  <a:pt x="24945" y="1"/>
                </a:moveTo>
                <a:cubicBezTo>
                  <a:pt x="24345" y="1"/>
                  <a:pt x="23735" y="67"/>
                  <a:pt x="23113" y="206"/>
                </a:cubicBezTo>
                <a:cubicBezTo>
                  <a:pt x="21143" y="705"/>
                  <a:pt x="19367" y="1732"/>
                  <a:pt x="17952" y="3174"/>
                </a:cubicBezTo>
                <a:cubicBezTo>
                  <a:pt x="14068" y="6837"/>
                  <a:pt x="10933" y="11220"/>
                  <a:pt x="8768" y="16076"/>
                </a:cubicBezTo>
                <a:cubicBezTo>
                  <a:pt x="7298" y="19239"/>
                  <a:pt x="6549" y="22679"/>
                  <a:pt x="6577" y="26147"/>
                </a:cubicBezTo>
                <a:cubicBezTo>
                  <a:pt x="6604" y="27951"/>
                  <a:pt x="6854" y="29699"/>
                  <a:pt x="7797" y="31308"/>
                </a:cubicBezTo>
                <a:cubicBezTo>
                  <a:pt x="8269" y="32224"/>
                  <a:pt x="9101" y="32945"/>
                  <a:pt x="10072" y="33306"/>
                </a:cubicBezTo>
                <a:cubicBezTo>
                  <a:pt x="10489" y="33417"/>
                  <a:pt x="10905" y="33528"/>
                  <a:pt x="11321" y="33583"/>
                </a:cubicBezTo>
                <a:cubicBezTo>
                  <a:pt x="11266" y="33694"/>
                  <a:pt x="11210" y="33805"/>
                  <a:pt x="11155" y="33944"/>
                </a:cubicBezTo>
                <a:cubicBezTo>
                  <a:pt x="9212" y="37911"/>
                  <a:pt x="7187" y="41824"/>
                  <a:pt x="5300" y="45819"/>
                </a:cubicBezTo>
                <a:cubicBezTo>
                  <a:pt x="3469" y="49675"/>
                  <a:pt x="1804" y="53615"/>
                  <a:pt x="84" y="57527"/>
                </a:cubicBezTo>
                <a:cubicBezTo>
                  <a:pt x="1" y="57694"/>
                  <a:pt x="1" y="57916"/>
                  <a:pt x="84" y="58110"/>
                </a:cubicBezTo>
                <a:cubicBezTo>
                  <a:pt x="223" y="58304"/>
                  <a:pt x="417" y="58443"/>
                  <a:pt x="667" y="58498"/>
                </a:cubicBezTo>
                <a:cubicBezTo>
                  <a:pt x="694" y="58503"/>
                  <a:pt x="719" y="58505"/>
                  <a:pt x="743" y="58505"/>
                </a:cubicBezTo>
                <a:cubicBezTo>
                  <a:pt x="1018" y="58505"/>
                  <a:pt x="1122" y="58229"/>
                  <a:pt x="1249" y="57999"/>
                </a:cubicBezTo>
                <a:cubicBezTo>
                  <a:pt x="3219" y="53560"/>
                  <a:pt x="5106" y="49065"/>
                  <a:pt x="7187" y="44681"/>
                </a:cubicBezTo>
                <a:cubicBezTo>
                  <a:pt x="8935" y="40908"/>
                  <a:pt x="10877" y="37273"/>
                  <a:pt x="12764" y="33583"/>
                </a:cubicBezTo>
                <a:cubicBezTo>
                  <a:pt x="12875" y="33389"/>
                  <a:pt x="13013" y="33250"/>
                  <a:pt x="13180" y="33167"/>
                </a:cubicBezTo>
                <a:cubicBezTo>
                  <a:pt x="16759" y="31558"/>
                  <a:pt x="20089" y="29421"/>
                  <a:pt x="23057" y="26869"/>
                </a:cubicBezTo>
                <a:cubicBezTo>
                  <a:pt x="24916" y="25315"/>
                  <a:pt x="26331" y="23317"/>
                  <a:pt x="27219" y="21070"/>
                </a:cubicBezTo>
                <a:cubicBezTo>
                  <a:pt x="27663" y="20099"/>
                  <a:pt x="27913" y="19017"/>
                  <a:pt x="27913" y="17935"/>
                </a:cubicBezTo>
                <a:cubicBezTo>
                  <a:pt x="27888" y="16510"/>
                  <a:pt x="26993" y="15585"/>
                  <a:pt x="25690" y="15585"/>
                </a:cubicBezTo>
                <a:cubicBezTo>
                  <a:pt x="25522" y="15585"/>
                  <a:pt x="25347" y="15600"/>
                  <a:pt x="25166" y="15632"/>
                </a:cubicBezTo>
                <a:cubicBezTo>
                  <a:pt x="24778" y="15687"/>
                  <a:pt x="24389" y="15826"/>
                  <a:pt x="24028" y="15993"/>
                </a:cubicBezTo>
                <a:cubicBezTo>
                  <a:pt x="22891" y="16548"/>
                  <a:pt x="22058" y="17463"/>
                  <a:pt x="21282" y="18434"/>
                </a:cubicBezTo>
                <a:cubicBezTo>
                  <a:pt x="18008" y="22596"/>
                  <a:pt x="15067" y="26980"/>
                  <a:pt x="12486" y="31613"/>
                </a:cubicBezTo>
                <a:cubicBezTo>
                  <a:pt x="12295" y="32044"/>
                  <a:pt x="11857" y="32330"/>
                  <a:pt x="11384" y="32330"/>
                </a:cubicBezTo>
                <a:cubicBezTo>
                  <a:pt x="11308" y="32330"/>
                  <a:pt x="11231" y="32322"/>
                  <a:pt x="11155" y="32307"/>
                </a:cubicBezTo>
                <a:cubicBezTo>
                  <a:pt x="11044" y="32307"/>
                  <a:pt x="10905" y="32279"/>
                  <a:pt x="10794" y="32251"/>
                </a:cubicBezTo>
                <a:cubicBezTo>
                  <a:pt x="9573" y="31974"/>
                  <a:pt x="8907" y="31114"/>
                  <a:pt x="8463" y="30004"/>
                </a:cubicBezTo>
                <a:cubicBezTo>
                  <a:pt x="8019" y="28755"/>
                  <a:pt x="7797" y="27424"/>
                  <a:pt x="7825" y="26092"/>
                </a:cubicBezTo>
                <a:cubicBezTo>
                  <a:pt x="7714" y="22319"/>
                  <a:pt x="8768" y="18795"/>
                  <a:pt x="10405" y="15438"/>
                </a:cubicBezTo>
                <a:cubicBezTo>
                  <a:pt x="11931" y="12441"/>
                  <a:pt x="13790" y="9611"/>
                  <a:pt x="15954" y="7059"/>
                </a:cubicBezTo>
                <a:cubicBezTo>
                  <a:pt x="17370" y="5366"/>
                  <a:pt x="18868" y="3785"/>
                  <a:pt x="20727" y="2592"/>
                </a:cubicBezTo>
                <a:cubicBezTo>
                  <a:pt x="22147" y="1690"/>
                  <a:pt x="23602" y="1210"/>
                  <a:pt x="25076" y="1210"/>
                </a:cubicBezTo>
                <a:cubicBezTo>
                  <a:pt x="26279" y="1210"/>
                  <a:pt x="27495" y="1530"/>
                  <a:pt x="28717" y="2203"/>
                </a:cubicBezTo>
                <a:cubicBezTo>
                  <a:pt x="29827" y="2841"/>
                  <a:pt x="30882" y="3563"/>
                  <a:pt x="31853" y="4367"/>
                </a:cubicBezTo>
                <a:cubicBezTo>
                  <a:pt x="40038" y="11193"/>
                  <a:pt x="48250" y="18046"/>
                  <a:pt x="56435" y="24871"/>
                </a:cubicBezTo>
                <a:cubicBezTo>
                  <a:pt x="56796" y="25176"/>
                  <a:pt x="57129" y="25482"/>
                  <a:pt x="57517" y="25787"/>
                </a:cubicBezTo>
                <a:cubicBezTo>
                  <a:pt x="57629" y="25899"/>
                  <a:pt x="57781" y="25955"/>
                  <a:pt x="57934" y="25955"/>
                </a:cubicBezTo>
                <a:cubicBezTo>
                  <a:pt x="58121" y="25955"/>
                  <a:pt x="58311" y="25871"/>
                  <a:pt x="58433" y="25703"/>
                </a:cubicBezTo>
                <a:cubicBezTo>
                  <a:pt x="58655" y="25454"/>
                  <a:pt x="58599" y="25176"/>
                  <a:pt x="58322" y="24871"/>
                </a:cubicBezTo>
                <a:cubicBezTo>
                  <a:pt x="58238" y="24788"/>
                  <a:pt x="58155" y="24732"/>
                  <a:pt x="58100" y="24677"/>
                </a:cubicBezTo>
                <a:cubicBezTo>
                  <a:pt x="54326" y="21514"/>
                  <a:pt x="50553" y="18379"/>
                  <a:pt x="46780" y="15216"/>
                </a:cubicBezTo>
                <a:cubicBezTo>
                  <a:pt x="42701" y="11803"/>
                  <a:pt x="38622" y="8363"/>
                  <a:pt x="34544" y="4950"/>
                </a:cubicBezTo>
                <a:cubicBezTo>
                  <a:pt x="33018" y="3674"/>
                  <a:pt x="31492" y="2370"/>
                  <a:pt x="29744" y="1371"/>
                </a:cubicBezTo>
                <a:cubicBezTo>
                  <a:pt x="28212" y="513"/>
                  <a:pt x="26620" y="1"/>
                  <a:pt x="24945"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4" name="Google Shape;124;p62"/>
          <p:cNvSpPr/>
          <p:nvPr/>
        </p:nvSpPr>
        <p:spPr>
          <a:xfrm rot="-10650074">
            <a:off x="-250994" y="51511"/>
            <a:ext cx="2370146" cy="309566"/>
          </a:xfrm>
          <a:custGeom>
            <a:rect b="b" l="l" r="r" t="t"/>
            <a:pathLst>
              <a:path extrusionOk="0" h="12382" w="94801">
                <a:moveTo>
                  <a:pt x="0" y="4831"/>
                </a:moveTo>
                <a:cubicBezTo>
                  <a:pt x="5796" y="2900"/>
                  <a:pt x="12688" y="-421"/>
                  <a:pt x="18153" y="2310"/>
                </a:cubicBezTo>
                <a:cubicBezTo>
                  <a:pt x="22453" y="4459"/>
                  <a:pt x="25287" y="9098"/>
                  <a:pt x="29751" y="10882"/>
                </a:cubicBezTo>
                <a:cubicBezTo>
                  <a:pt x="42774" y="16087"/>
                  <a:pt x="57577" y="6008"/>
                  <a:pt x="70597" y="797"/>
                </a:cubicBezTo>
                <a:cubicBezTo>
                  <a:pt x="78191" y="-2242"/>
                  <a:pt x="86622" y="4831"/>
                  <a:pt x="94801" y="4831"/>
                </a:cubicBezTo>
              </a:path>
            </a:pathLst>
          </a:custGeom>
          <a:noFill/>
          <a:ln cap="rnd" cmpd="sng" w="38100">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5" name="Google Shape;125;p62"/>
          <p:cNvSpPr/>
          <p:nvPr/>
        </p:nvSpPr>
        <p:spPr>
          <a:xfrm>
            <a:off x="7170250" y="103057"/>
            <a:ext cx="2370025" cy="309550"/>
          </a:xfrm>
          <a:custGeom>
            <a:rect b="b" l="l" r="r" t="t"/>
            <a:pathLst>
              <a:path extrusionOk="0" h="12382" w="94801">
                <a:moveTo>
                  <a:pt x="0" y="4831"/>
                </a:moveTo>
                <a:cubicBezTo>
                  <a:pt x="5796" y="2900"/>
                  <a:pt x="12688" y="-421"/>
                  <a:pt x="18153" y="2310"/>
                </a:cubicBezTo>
                <a:cubicBezTo>
                  <a:pt x="22453" y="4459"/>
                  <a:pt x="25287" y="9098"/>
                  <a:pt x="29751" y="10882"/>
                </a:cubicBezTo>
                <a:cubicBezTo>
                  <a:pt x="42774" y="16087"/>
                  <a:pt x="57577" y="6008"/>
                  <a:pt x="70597" y="797"/>
                </a:cubicBezTo>
                <a:cubicBezTo>
                  <a:pt x="78191" y="-2242"/>
                  <a:pt x="86622" y="4831"/>
                  <a:pt x="94801" y="4831"/>
                </a:cubicBezTo>
              </a:path>
            </a:pathLst>
          </a:custGeom>
          <a:noFill/>
          <a:ln cap="rnd" cmpd="sng" w="3810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6" name="Google Shape;126;p62"/>
          <p:cNvSpPr/>
          <p:nvPr/>
        </p:nvSpPr>
        <p:spPr>
          <a:xfrm rot="-1282067">
            <a:off x="8482789" y="-22455"/>
            <a:ext cx="1914099" cy="1909237"/>
          </a:xfrm>
          <a:custGeom>
            <a:rect b="b" l="l" r="r" t="t"/>
            <a:pathLst>
              <a:path extrusionOk="0" h="58506" w="58655">
                <a:moveTo>
                  <a:pt x="25686" y="16789"/>
                </a:moveTo>
                <a:cubicBezTo>
                  <a:pt x="26340" y="16789"/>
                  <a:pt x="26735" y="17203"/>
                  <a:pt x="26664" y="17963"/>
                </a:cubicBezTo>
                <a:cubicBezTo>
                  <a:pt x="26581" y="18795"/>
                  <a:pt x="26415" y="19627"/>
                  <a:pt x="26137" y="20432"/>
                </a:cubicBezTo>
                <a:cubicBezTo>
                  <a:pt x="25416" y="22568"/>
                  <a:pt x="24028" y="24261"/>
                  <a:pt x="22391" y="25787"/>
                </a:cubicBezTo>
                <a:cubicBezTo>
                  <a:pt x="20394" y="27646"/>
                  <a:pt x="18063" y="29088"/>
                  <a:pt x="15705" y="30448"/>
                </a:cubicBezTo>
                <a:cubicBezTo>
                  <a:pt x="15178" y="30753"/>
                  <a:pt x="14650" y="31058"/>
                  <a:pt x="14123" y="31336"/>
                </a:cubicBezTo>
                <a:lnTo>
                  <a:pt x="14012" y="31253"/>
                </a:lnTo>
                <a:cubicBezTo>
                  <a:pt x="14983" y="29671"/>
                  <a:pt x="15954" y="28090"/>
                  <a:pt x="16953" y="26536"/>
                </a:cubicBezTo>
                <a:cubicBezTo>
                  <a:pt x="18701" y="23761"/>
                  <a:pt x="20643" y="21098"/>
                  <a:pt x="22724" y="18573"/>
                </a:cubicBezTo>
                <a:cubicBezTo>
                  <a:pt x="23279" y="18018"/>
                  <a:pt x="23890" y="17519"/>
                  <a:pt x="24556" y="17102"/>
                </a:cubicBezTo>
                <a:cubicBezTo>
                  <a:pt x="24778" y="16936"/>
                  <a:pt x="25055" y="16853"/>
                  <a:pt x="25332" y="16825"/>
                </a:cubicBezTo>
                <a:cubicBezTo>
                  <a:pt x="25457" y="16801"/>
                  <a:pt x="25575" y="16789"/>
                  <a:pt x="25686" y="16789"/>
                </a:cubicBezTo>
                <a:close/>
                <a:moveTo>
                  <a:pt x="24945" y="1"/>
                </a:moveTo>
                <a:cubicBezTo>
                  <a:pt x="24345" y="1"/>
                  <a:pt x="23735" y="67"/>
                  <a:pt x="23113" y="206"/>
                </a:cubicBezTo>
                <a:cubicBezTo>
                  <a:pt x="21143" y="705"/>
                  <a:pt x="19367" y="1732"/>
                  <a:pt x="17952" y="3174"/>
                </a:cubicBezTo>
                <a:cubicBezTo>
                  <a:pt x="14068" y="6837"/>
                  <a:pt x="10933" y="11220"/>
                  <a:pt x="8768" y="16076"/>
                </a:cubicBezTo>
                <a:cubicBezTo>
                  <a:pt x="7298" y="19239"/>
                  <a:pt x="6549" y="22679"/>
                  <a:pt x="6577" y="26147"/>
                </a:cubicBezTo>
                <a:cubicBezTo>
                  <a:pt x="6604" y="27951"/>
                  <a:pt x="6854" y="29699"/>
                  <a:pt x="7797" y="31308"/>
                </a:cubicBezTo>
                <a:cubicBezTo>
                  <a:pt x="8269" y="32224"/>
                  <a:pt x="9101" y="32945"/>
                  <a:pt x="10072" y="33306"/>
                </a:cubicBezTo>
                <a:cubicBezTo>
                  <a:pt x="10489" y="33417"/>
                  <a:pt x="10905" y="33528"/>
                  <a:pt x="11321" y="33583"/>
                </a:cubicBezTo>
                <a:cubicBezTo>
                  <a:pt x="11266" y="33694"/>
                  <a:pt x="11210" y="33805"/>
                  <a:pt x="11155" y="33944"/>
                </a:cubicBezTo>
                <a:cubicBezTo>
                  <a:pt x="9212" y="37911"/>
                  <a:pt x="7187" y="41824"/>
                  <a:pt x="5300" y="45819"/>
                </a:cubicBezTo>
                <a:cubicBezTo>
                  <a:pt x="3469" y="49675"/>
                  <a:pt x="1804" y="53615"/>
                  <a:pt x="84" y="57527"/>
                </a:cubicBezTo>
                <a:cubicBezTo>
                  <a:pt x="1" y="57694"/>
                  <a:pt x="1" y="57916"/>
                  <a:pt x="84" y="58110"/>
                </a:cubicBezTo>
                <a:cubicBezTo>
                  <a:pt x="223" y="58304"/>
                  <a:pt x="417" y="58443"/>
                  <a:pt x="667" y="58498"/>
                </a:cubicBezTo>
                <a:cubicBezTo>
                  <a:pt x="694" y="58503"/>
                  <a:pt x="719" y="58505"/>
                  <a:pt x="743" y="58505"/>
                </a:cubicBezTo>
                <a:cubicBezTo>
                  <a:pt x="1018" y="58505"/>
                  <a:pt x="1122" y="58229"/>
                  <a:pt x="1249" y="57999"/>
                </a:cubicBezTo>
                <a:cubicBezTo>
                  <a:pt x="3219" y="53560"/>
                  <a:pt x="5106" y="49065"/>
                  <a:pt x="7187" y="44681"/>
                </a:cubicBezTo>
                <a:cubicBezTo>
                  <a:pt x="8935" y="40908"/>
                  <a:pt x="10877" y="37273"/>
                  <a:pt x="12764" y="33583"/>
                </a:cubicBezTo>
                <a:cubicBezTo>
                  <a:pt x="12875" y="33389"/>
                  <a:pt x="13013" y="33250"/>
                  <a:pt x="13180" y="33167"/>
                </a:cubicBezTo>
                <a:cubicBezTo>
                  <a:pt x="16759" y="31558"/>
                  <a:pt x="20089" y="29421"/>
                  <a:pt x="23057" y="26869"/>
                </a:cubicBezTo>
                <a:cubicBezTo>
                  <a:pt x="24916" y="25315"/>
                  <a:pt x="26331" y="23317"/>
                  <a:pt x="27219" y="21070"/>
                </a:cubicBezTo>
                <a:cubicBezTo>
                  <a:pt x="27663" y="20099"/>
                  <a:pt x="27913" y="19017"/>
                  <a:pt x="27913" y="17935"/>
                </a:cubicBezTo>
                <a:cubicBezTo>
                  <a:pt x="27888" y="16510"/>
                  <a:pt x="26993" y="15585"/>
                  <a:pt x="25690" y="15585"/>
                </a:cubicBezTo>
                <a:cubicBezTo>
                  <a:pt x="25522" y="15585"/>
                  <a:pt x="25347" y="15600"/>
                  <a:pt x="25166" y="15632"/>
                </a:cubicBezTo>
                <a:cubicBezTo>
                  <a:pt x="24778" y="15687"/>
                  <a:pt x="24389" y="15826"/>
                  <a:pt x="24028" y="15993"/>
                </a:cubicBezTo>
                <a:cubicBezTo>
                  <a:pt x="22891" y="16548"/>
                  <a:pt x="22058" y="17463"/>
                  <a:pt x="21282" y="18434"/>
                </a:cubicBezTo>
                <a:cubicBezTo>
                  <a:pt x="18008" y="22596"/>
                  <a:pt x="15067" y="26980"/>
                  <a:pt x="12486" y="31613"/>
                </a:cubicBezTo>
                <a:cubicBezTo>
                  <a:pt x="12295" y="32044"/>
                  <a:pt x="11857" y="32330"/>
                  <a:pt x="11384" y="32330"/>
                </a:cubicBezTo>
                <a:cubicBezTo>
                  <a:pt x="11308" y="32330"/>
                  <a:pt x="11231" y="32322"/>
                  <a:pt x="11155" y="32307"/>
                </a:cubicBezTo>
                <a:cubicBezTo>
                  <a:pt x="11044" y="32307"/>
                  <a:pt x="10905" y="32279"/>
                  <a:pt x="10794" y="32251"/>
                </a:cubicBezTo>
                <a:cubicBezTo>
                  <a:pt x="9573" y="31974"/>
                  <a:pt x="8907" y="31114"/>
                  <a:pt x="8463" y="30004"/>
                </a:cubicBezTo>
                <a:cubicBezTo>
                  <a:pt x="8019" y="28755"/>
                  <a:pt x="7797" y="27424"/>
                  <a:pt x="7825" y="26092"/>
                </a:cubicBezTo>
                <a:cubicBezTo>
                  <a:pt x="7714" y="22319"/>
                  <a:pt x="8768" y="18795"/>
                  <a:pt x="10405" y="15438"/>
                </a:cubicBezTo>
                <a:cubicBezTo>
                  <a:pt x="11931" y="12441"/>
                  <a:pt x="13790" y="9611"/>
                  <a:pt x="15954" y="7059"/>
                </a:cubicBezTo>
                <a:cubicBezTo>
                  <a:pt x="17370" y="5366"/>
                  <a:pt x="18868" y="3785"/>
                  <a:pt x="20727" y="2592"/>
                </a:cubicBezTo>
                <a:cubicBezTo>
                  <a:pt x="22147" y="1690"/>
                  <a:pt x="23602" y="1210"/>
                  <a:pt x="25076" y="1210"/>
                </a:cubicBezTo>
                <a:cubicBezTo>
                  <a:pt x="26279" y="1210"/>
                  <a:pt x="27495" y="1530"/>
                  <a:pt x="28717" y="2203"/>
                </a:cubicBezTo>
                <a:cubicBezTo>
                  <a:pt x="29827" y="2841"/>
                  <a:pt x="30882" y="3563"/>
                  <a:pt x="31853" y="4367"/>
                </a:cubicBezTo>
                <a:cubicBezTo>
                  <a:pt x="40038" y="11193"/>
                  <a:pt x="48250" y="18046"/>
                  <a:pt x="56435" y="24871"/>
                </a:cubicBezTo>
                <a:cubicBezTo>
                  <a:pt x="56796" y="25176"/>
                  <a:pt x="57129" y="25482"/>
                  <a:pt x="57517" y="25787"/>
                </a:cubicBezTo>
                <a:cubicBezTo>
                  <a:pt x="57629" y="25899"/>
                  <a:pt x="57781" y="25955"/>
                  <a:pt x="57934" y="25955"/>
                </a:cubicBezTo>
                <a:cubicBezTo>
                  <a:pt x="58121" y="25955"/>
                  <a:pt x="58311" y="25871"/>
                  <a:pt x="58433" y="25703"/>
                </a:cubicBezTo>
                <a:cubicBezTo>
                  <a:pt x="58655" y="25454"/>
                  <a:pt x="58599" y="25176"/>
                  <a:pt x="58322" y="24871"/>
                </a:cubicBezTo>
                <a:cubicBezTo>
                  <a:pt x="58238" y="24788"/>
                  <a:pt x="58155" y="24732"/>
                  <a:pt x="58100" y="24677"/>
                </a:cubicBezTo>
                <a:cubicBezTo>
                  <a:pt x="54326" y="21514"/>
                  <a:pt x="50553" y="18379"/>
                  <a:pt x="46780" y="15216"/>
                </a:cubicBezTo>
                <a:cubicBezTo>
                  <a:pt x="42701" y="11803"/>
                  <a:pt x="38622" y="8363"/>
                  <a:pt x="34544" y="4950"/>
                </a:cubicBezTo>
                <a:cubicBezTo>
                  <a:pt x="33018" y="3674"/>
                  <a:pt x="31492" y="2370"/>
                  <a:pt x="29744" y="1371"/>
                </a:cubicBezTo>
                <a:cubicBezTo>
                  <a:pt x="28212" y="513"/>
                  <a:pt x="26620" y="1"/>
                  <a:pt x="24945"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7" name="Google Shape;127;p62"/>
          <p:cNvSpPr txBox="1"/>
          <p:nvPr>
            <p:ph type="title"/>
          </p:nvPr>
        </p:nvSpPr>
        <p:spPr>
          <a:xfrm>
            <a:off x="2582250" y="2326108"/>
            <a:ext cx="3979500" cy="8418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3600"/>
              <a:buNone/>
              <a:defRPr sz="45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p:txBody>
      </p:sp>
      <p:sp>
        <p:nvSpPr>
          <p:cNvPr id="128" name="Google Shape;128;p62"/>
          <p:cNvSpPr txBox="1"/>
          <p:nvPr>
            <p:ph idx="2" type="title"/>
          </p:nvPr>
        </p:nvSpPr>
        <p:spPr>
          <a:xfrm>
            <a:off x="3719100" y="1183902"/>
            <a:ext cx="1705800" cy="11331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6000"/>
              <a:buNone/>
              <a:defRPr sz="8000">
                <a:solidFill>
                  <a:schemeClr val="accent1"/>
                </a:solidFill>
              </a:defRPr>
            </a:lvl1pPr>
            <a:lvl2pPr lvl="1" algn="ctr">
              <a:lnSpc>
                <a:spcPct val="100000"/>
              </a:lnSpc>
              <a:spcBef>
                <a:spcPts val="0"/>
              </a:spcBef>
              <a:spcAft>
                <a:spcPts val="0"/>
              </a:spcAft>
              <a:buSzPts val="6000"/>
              <a:buNone/>
              <a:defRPr sz="6000"/>
            </a:lvl2pPr>
            <a:lvl3pPr lvl="2" algn="ctr">
              <a:lnSpc>
                <a:spcPct val="100000"/>
              </a:lnSpc>
              <a:spcBef>
                <a:spcPts val="0"/>
              </a:spcBef>
              <a:spcAft>
                <a:spcPts val="0"/>
              </a:spcAft>
              <a:buSzPts val="6000"/>
              <a:buNone/>
              <a:defRPr sz="6000"/>
            </a:lvl3pPr>
            <a:lvl4pPr lvl="3" algn="ctr">
              <a:lnSpc>
                <a:spcPct val="100000"/>
              </a:lnSpc>
              <a:spcBef>
                <a:spcPts val="0"/>
              </a:spcBef>
              <a:spcAft>
                <a:spcPts val="0"/>
              </a:spcAft>
              <a:buSzPts val="6000"/>
              <a:buNone/>
              <a:defRPr sz="6000"/>
            </a:lvl4pPr>
            <a:lvl5pPr lvl="4" algn="ctr">
              <a:lnSpc>
                <a:spcPct val="100000"/>
              </a:lnSpc>
              <a:spcBef>
                <a:spcPts val="0"/>
              </a:spcBef>
              <a:spcAft>
                <a:spcPts val="0"/>
              </a:spcAft>
              <a:buSzPts val="6000"/>
              <a:buNone/>
              <a:defRPr sz="6000"/>
            </a:lvl5pPr>
            <a:lvl6pPr lvl="5" algn="ctr">
              <a:lnSpc>
                <a:spcPct val="100000"/>
              </a:lnSpc>
              <a:spcBef>
                <a:spcPts val="0"/>
              </a:spcBef>
              <a:spcAft>
                <a:spcPts val="0"/>
              </a:spcAft>
              <a:buSzPts val="6000"/>
              <a:buNone/>
              <a:defRPr sz="6000"/>
            </a:lvl6pPr>
            <a:lvl7pPr lvl="6" algn="ctr">
              <a:lnSpc>
                <a:spcPct val="100000"/>
              </a:lnSpc>
              <a:spcBef>
                <a:spcPts val="0"/>
              </a:spcBef>
              <a:spcAft>
                <a:spcPts val="0"/>
              </a:spcAft>
              <a:buSzPts val="6000"/>
              <a:buNone/>
              <a:defRPr sz="6000"/>
            </a:lvl7pPr>
            <a:lvl8pPr lvl="7" algn="ctr">
              <a:lnSpc>
                <a:spcPct val="100000"/>
              </a:lnSpc>
              <a:spcBef>
                <a:spcPts val="0"/>
              </a:spcBef>
              <a:spcAft>
                <a:spcPts val="0"/>
              </a:spcAft>
              <a:buSzPts val="6000"/>
              <a:buNone/>
              <a:defRPr sz="6000"/>
            </a:lvl8pPr>
            <a:lvl9pPr lvl="8" algn="ctr">
              <a:lnSpc>
                <a:spcPct val="100000"/>
              </a:lnSpc>
              <a:spcBef>
                <a:spcPts val="0"/>
              </a:spcBef>
              <a:spcAft>
                <a:spcPts val="0"/>
              </a:spcAft>
              <a:buSzPts val="6000"/>
              <a:buNone/>
              <a:defRPr sz="6000"/>
            </a:lvl9pPr>
          </a:lstStyle>
          <a:p/>
        </p:txBody>
      </p:sp>
      <p:sp>
        <p:nvSpPr>
          <p:cNvPr id="129" name="Google Shape;129;p62"/>
          <p:cNvSpPr txBox="1"/>
          <p:nvPr>
            <p:ph idx="1" type="subTitle"/>
          </p:nvPr>
        </p:nvSpPr>
        <p:spPr>
          <a:xfrm>
            <a:off x="3103500" y="3169437"/>
            <a:ext cx="2937000" cy="5808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0" name="Shape 130"/>
        <p:cNvGrpSpPr/>
        <p:nvPr/>
      </p:nvGrpSpPr>
      <p:grpSpPr>
        <a:xfrm>
          <a:off x="0" y="0"/>
          <a:ext cx="0" cy="0"/>
          <a:chOff x="0" y="0"/>
          <a:chExt cx="0" cy="0"/>
        </a:xfrm>
      </p:grpSpPr>
      <p:sp>
        <p:nvSpPr>
          <p:cNvPr id="131" name="Google Shape;131;p63"/>
          <p:cNvSpPr/>
          <p:nvPr/>
        </p:nvSpPr>
        <p:spPr>
          <a:xfrm rot="-6548821">
            <a:off x="7316189" y="-447630"/>
            <a:ext cx="1550658" cy="1821688"/>
          </a:xfrm>
          <a:custGeom>
            <a:rect b="b" l="l" r="r" t="t"/>
            <a:pathLst>
              <a:path extrusionOk="0" h="72866" w="62025">
                <a:moveTo>
                  <a:pt x="0" y="64545"/>
                </a:moveTo>
                <a:cubicBezTo>
                  <a:pt x="5379" y="63200"/>
                  <a:pt x="26054" y="55468"/>
                  <a:pt x="32273" y="56477"/>
                </a:cubicBezTo>
                <a:cubicBezTo>
                  <a:pt x="38492" y="57486"/>
                  <a:pt x="39753" y="68916"/>
                  <a:pt x="37316" y="70597"/>
                </a:cubicBezTo>
                <a:cubicBezTo>
                  <a:pt x="34879" y="72278"/>
                  <a:pt x="14876" y="76311"/>
                  <a:pt x="17649" y="66562"/>
                </a:cubicBezTo>
                <a:cubicBezTo>
                  <a:pt x="20422" y="56813"/>
                  <a:pt x="46560" y="23196"/>
                  <a:pt x="53956" y="12102"/>
                </a:cubicBezTo>
                <a:cubicBezTo>
                  <a:pt x="61352" y="1008"/>
                  <a:pt x="60680" y="2017"/>
                  <a:pt x="62025" y="0"/>
                </a:cubicBezTo>
              </a:path>
            </a:pathLst>
          </a:custGeom>
          <a:noFill/>
          <a:ln cap="rnd" cmpd="sng" w="3810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2" name="Google Shape;132;p63"/>
          <p:cNvSpPr/>
          <p:nvPr/>
        </p:nvSpPr>
        <p:spPr>
          <a:xfrm rot="10800000">
            <a:off x="6618750" y="59259"/>
            <a:ext cx="2338200" cy="1608941"/>
          </a:xfrm>
          <a:custGeom>
            <a:rect b="b" l="l" r="r" t="t"/>
            <a:pathLst>
              <a:path extrusionOk="0" h="49544" w="72000">
                <a:moveTo>
                  <a:pt x="27498" y="30180"/>
                </a:moveTo>
                <a:cubicBezTo>
                  <a:pt x="27974" y="30180"/>
                  <a:pt x="28454" y="30202"/>
                  <a:pt x="28939" y="30243"/>
                </a:cubicBezTo>
                <a:cubicBezTo>
                  <a:pt x="32435" y="30493"/>
                  <a:pt x="35709" y="31658"/>
                  <a:pt x="38983" y="32879"/>
                </a:cubicBezTo>
                <a:cubicBezTo>
                  <a:pt x="39399" y="33046"/>
                  <a:pt x="39815" y="33240"/>
                  <a:pt x="40231" y="33406"/>
                </a:cubicBezTo>
                <a:cubicBezTo>
                  <a:pt x="40287" y="33406"/>
                  <a:pt x="40342" y="33434"/>
                  <a:pt x="40509" y="33517"/>
                </a:cubicBezTo>
                <a:cubicBezTo>
                  <a:pt x="39343" y="33656"/>
                  <a:pt x="38317" y="33850"/>
                  <a:pt x="37262" y="33961"/>
                </a:cubicBezTo>
                <a:cubicBezTo>
                  <a:pt x="33184" y="34544"/>
                  <a:pt x="29050" y="34849"/>
                  <a:pt x="24916" y="34932"/>
                </a:cubicBezTo>
                <a:cubicBezTo>
                  <a:pt x="24708" y="34950"/>
                  <a:pt x="24497" y="34959"/>
                  <a:pt x="24285" y="34959"/>
                </a:cubicBezTo>
                <a:cubicBezTo>
                  <a:pt x="23508" y="34959"/>
                  <a:pt x="22716" y="34839"/>
                  <a:pt x="21975" y="34599"/>
                </a:cubicBezTo>
                <a:cubicBezTo>
                  <a:pt x="21531" y="34433"/>
                  <a:pt x="21087" y="34183"/>
                  <a:pt x="20726" y="33850"/>
                </a:cubicBezTo>
                <a:cubicBezTo>
                  <a:pt x="20227" y="33462"/>
                  <a:pt x="20199" y="32657"/>
                  <a:pt x="20698" y="32241"/>
                </a:cubicBezTo>
                <a:cubicBezTo>
                  <a:pt x="20948" y="31991"/>
                  <a:pt x="21253" y="31769"/>
                  <a:pt x="21586" y="31631"/>
                </a:cubicBezTo>
                <a:cubicBezTo>
                  <a:pt x="23457" y="30594"/>
                  <a:pt x="25437" y="30180"/>
                  <a:pt x="27498" y="30180"/>
                </a:cubicBezTo>
                <a:close/>
                <a:moveTo>
                  <a:pt x="5494" y="1"/>
                </a:moveTo>
                <a:cubicBezTo>
                  <a:pt x="5438" y="56"/>
                  <a:pt x="5411" y="112"/>
                  <a:pt x="5355" y="167"/>
                </a:cubicBezTo>
                <a:cubicBezTo>
                  <a:pt x="3718" y="1749"/>
                  <a:pt x="2081" y="3330"/>
                  <a:pt x="416" y="4912"/>
                </a:cubicBezTo>
                <a:cubicBezTo>
                  <a:pt x="84" y="5245"/>
                  <a:pt x="0" y="5522"/>
                  <a:pt x="222" y="5772"/>
                </a:cubicBezTo>
                <a:cubicBezTo>
                  <a:pt x="322" y="5884"/>
                  <a:pt x="444" y="5941"/>
                  <a:pt x="579" y="5941"/>
                </a:cubicBezTo>
                <a:cubicBezTo>
                  <a:pt x="744" y="5941"/>
                  <a:pt x="927" y="5857"/>
                  <a:pt x="1110" y="5689"/>
                </a:cubicBezTo>
                <a:cubicBezTo>
                  <a:pt x="1637" y="5273"/>
                  <a:pt x="2137" y="4829"/>
                  <a:pt x="2636" y="4357"/>
                </a:cubicBezTo>
                <a:cubicBezTo>
                  <a:pt x="3524" y="3497"/>
                  <a:pt x="4412" y="2637"/>
                  <a:pt x="5327" y="1777"/>
                </a:cubicBezTo>
                <a:lnTo>
                  <a:pt x="5327" y="1777"/>
                </a:lnTo>
                <a:cubicBezTo>
                  <a:pt x="5272" y="4856"/>
                  <a:pt x="5216" y="7936"/>
                  <a:pt x="5189" y="11016"/>
                </a:cubicBezTo>
                <a:cubicBezTo>
                  <a:pt x="5078" y="19312"/>
                  <a:pt x="4967" y="27580"/>
                  <a:pt x="4883" y="35876"/>
                </a:cubicBezTo>
                <a:cubicBezTo>
                  <a:pt x="4828" y="37596"/>
                  <a:pt x="4939" y="39344"/>
                  <a:pt x="5244" y="41064"/>
                </a:cubicBezTo>
                <a:cubicBezTo>
                  <a:pt x="5966" y="44643"/>
                  <a:pt x="7935" y="47168"/>
                  <a:pt x="11431" y="48416"/>
                </a:cubicBezTo>
                <a:cubicBezTo>
                  <a:pt x="13263" y="49055"/>
                  <a:pt x="15205" y="49388"/>
                  <a:pt x="17147" y="49471"/>
                </a:cubicBezTo>
                <a:cubicBezTo>
                  <a:pt x="18024" y="49519"/>
                  <a:pt x="18903" y="49544"/>
                  <a:pt x="19781" y="49544"/>
                </a:cubicBezTo>
                <a:cubicBezTo>
                  <a:pt x="23430" y="49544"/>
                  <a:pt x="27076" y="49122"/>
                  <a:pt x="30631" y="48250"/>
                </a:cubicBezTo>
                <a:cubicBezTo>
                  <a:pt x="34432" y="47307"/>
                  <a:pt x="37928" y="45753"/>
                  <a:pt x="40980" y="43256"/>
                </a:cubicBezTo>
                <a:cubicBezTo>
                  <a:pt x="42368" y="42091"/>
                  <a:pt x="43616" y="40814"/>
                  <a:pt x="44393" y="39122"/>
                </a:cubicBezTo>
                <a:cubicBezTo>
                  <a:pt x="44920" y="38095"/>
                  <a:pt x="45087" y="36902"/>
                  <a:pt x="44865" y="35765"/>
                </a:cubicBezTo>
                <a:cubicBezTo>
                  <a:pt x="44698" y="35182"/>
                  <a:pt x="44421" y="34627"/>
                  <a:pt x="44060" y="34155"/>
                </a:cubicBezTo>
                <a:cubicBezTo>
                  <a:pt x="44504" y="34072"/>
                  <a:pt x="44892" y="34017"/>
                  <a:pt x="45281" y="33933"/>
                </a:cubicBezTo>
                <a:cubicBezTo>
                  <a:pt x="54076" y="32185"/>
                  <a:pt x="62733" y="29772"/>
                  <a:pt x="71334" y="27330"/>
                </a:cubicBezTo>
                <a:cubicBezTo>
                  <a:pt x="71750" y="27275"/>
                  <a:pt x="72000" y="26886"/>
                  <a:pt x="71916" y="26498"/>
                </a:cubicBezTo>
                <a:cubicBezTo>
                  <a:pt x="71835" y="26194"/>
                  <a:pt x="71651" y="26053"/>
                  <a:pt x="71352" y="26053"/>
                </a:cubicBezTo>
                <a:cubicBezTo>
                  <a:pt x="71241" y="26053"/>
                  <a:pt x="71115" y="26072"/>
                  <a:pt x="70973" y="26109"/>
                </a:cubicBezTo>
                <a:cubicBezTo>
                  <a:pt x="69475" y="26525"/>
                  <a:pt x="67977" y="26969"/>
                  <a:pt x="66506" y="27386"/>
                </a:cubicBezTo>
                <a:cubicBezTo>
                  <a:pt x="59070" y="29466"/>
                  <a:pt x="51634" y="31436"/>
                  <a:pt x="44060" y="32879"/>
                </a:cubicBezTo>
                <a:cubicBezTo>
                  <a:pt x="43781" y="32939"/>
                  <a:pt x="43502" y="32970"/>
                  <a:pt x="43227" y="32970"/>
                </a:cubicBezTo>
                <a:cubicBezTo>
                  <a:pt x="42736" y="32970"/>
                  <a:pt x="42257" y="32871"/>
                  <a:pt x="41813" y="32657"/>
                </a:cubicBezTo>
                <a:cubicBezTo>
                  <a:pt x="37928" y="30854"/>
                  <a:pt x="33933" y="29466"/>
                  <a:pt x="29660" y="28967"/>
                </a:cubicBezTo>
                <a:cubicBezTo>
                  <a:pt x="28985" y="28872"/>
                  <a:pt x="28306" y="28826"/>
                  <a:pt x="27629" y="28826"/>
                </a:cubicBezTo>
                <a:cubicBezTo>
                  <a:pt x="25524" y="28826"/>
                  <a:pt x="23434" y="29278"/>
                  <a:pt x="21503" y="30160"/>
                </a:cubicBezTo>
                <a:cubicBezTo>
                  <a:pt x="20809" y="30438"/>
                  <a:pt x="20171" y="30881"/>
                  <a:pt x="19644" y="31464"/>
                </a:cubicBezTo>
                <a:cubicBezTo>
                  <a:pt x="18756" y="32407"/>
                  <a:pt x="18812" y="33878"/>
                  <a:pt x="19755" y="34738"/>
                </a:cubicBezTo>
                <a:cubicBezTo>
                  <a:pt x="20116" y="35099"/>
                  <a:pt x="20532" y="35376"/>
                  <a:pt x="21004" y="35570"/>
                </a:cubicBezTo>
                <a:cubicBezTo>
                  <a:pt x="22034" y="36026"/>
                  <a:pt x="23147" y="36253"/>
                  <a:pt x="24271" y="36253"/>
                </a:cubicBezTo>
                <a:cubicBezTo>
                  <a:pt x="24449" y="36253"/>
                  <a:pt x="24627" y="36248"/>
                  <a:pt x="24805" y="36236"/>
                </a:cubicBezTo>
                <a:cubicBezTo>
                  <a:pt x="30603" y="36125"/>
                  <a:pt x="36402" y="35543"/>
                  <a:pt x="42118" y="34544"/>
                </a:cubicBezTo>
                <a:cubicBezTo>
                  <a:pt x="42170" y="34529"/>
                  <a:pt x="42220" y="34522"/>
                  <a:pt x="42268" y="34522"/>
                </a:cubicBezTo>
                <a:cubicBezTo>
                  <a:pt x="42399" y="34522"/>
                  <a:pt x="42516" y="34574"/>
                  <a:pt x="42617" y="34655"/>
                </a:cubicBezTo>
                <a:cubicBezTo>
                  <a:pt x="43422" y="35293"/>
                  <a:pt x="43810" y="36320"/>
                  <a:pt x="43644" y="37318"/>
                </a:cubicBezTo>
                <a:cubicBezTo>
                  <a:pt x="43477" y="38206"/>
                  <a:pt x="43117" y="39039"/>
                  <a:pt x="42562" y="39732"/>
                </a:cubicBezTo>
                <a:cubicBezTo>
                  <a:pt x="41757" y="40759"/>
                  <a:pt x="40842" y="41702"/>
                  <a:pt x="39815" y="42507"/>
                </a:cubicBezTo>
                <a:cubicBezTo>
                  <a:pt x="36985" y="44810"/>
                  <a:pt x="33739" y="46197"/>
                  <a:pt x="30215" y="47057"/>
                </a:cubicBezTo>
                <a:cubicBezTo>
                  <a:pt x="26861" y="47846"/>
                  <a:pt x="23441" y="48241"/>
                  <a:pt x="20014" y="48241"/>
                </a:cubicBezTo>
                <a:cubicBezTo>
                  <a:pt x="19585" y="48241"/>
                  <a:pt x="19157" y="48235"/>
                  <a:pt x="18728" y="48222"/>
                </a:cubicBezTo>
                <a:cubicBezTo>
                  <a:pt x="18563" y="48227"/>
                  <a:pt x="18397" y="48229"/>
                  <a:pt x="18231" y="48229"/>
                </a:cubicBezTo>
                <a:cubicBezTo>
                  <a:pt x="16265" y="48229"/>
                  <a:pt x="14324" y="47927"/>
                  <a:pt x="12430" y="47390"/>
                </a:cubicBezTo>
                <a:cubicBezTo>
                  <a:pt x="9517" y="46474"/>
                  <a:pt x="7464" y="44671"/>
                  <a:pt x="6687" y="41619"/>
                </a:cubicBezTo>
                <a:cubicBezTo>
                  <a:pt x="6298" y="40121"/>
                  <a:pt x="6132" y="38567"/>
                  <a:pt x="6188" y="37013"/>
                </a:cubicBezTo>
                <a:cubicBezTo>
                  <a:pt x="6298" y="27080"/>
                  <a:pt x="6437" y="17175"/>
                  <a:pt x="6548" y="7270"/>
                </a:cubicBezTo>
                <a:cubicBezTo>
                  <a:pt x="6576" y="5439"/>
                  <a:pt x="6604" y="3580"/>
                  <a:pt x="6604" y="1749"/>
                </a:cubicBezTo>
                <a:lnTo>
                  <a:pt x="10766" y="4523"/>
                </a:lnTo>
                <a:cubicBezTo>
                  <a:pt x="10969" y="4659"/>
                  <a:pt x="11132" y="4728"/>
                  <a:pt x="11269" y="4728"/>
                </a:cubicBezTo>
                <a:cubicBezTo>
                  <a:pt x="11412" y="4728"/>
                  <a:pt x="11526" y="4652"/>
                  <a:pt x="11626" y="4496"/>
                </a:cubicBezTo>
                <a:cubicBezTo>
                  <a:pt x="11848" y="4191"/>
                  <a:pt x="11764" y="3941"/>
                  <a:pt x="11348" y="3663"/>
                </a:cubicBezTo>
                <a:lnTo>
                  <a:pt x="10127" y="2831"/>
                </a:lnTo>
                <a:lnTo>
                  <a:pt x="5910"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3" name="Google Shape;133;p63"/>
          <p:cNvSpPr/>
          <p:nvPr/>
        </p:nvSpPr>
        <p:spPr>
          <a:xfrm rot="-1150902">
            <a:off x="-1589379" y="175"/>
            <a:ext cx="2227577" cy="1727097"/>
          </a:xfrm>
          <a:custGeom>
            <a:rect b="b" l="l" r="r" t="t"/>
            <a:pathLst>
              <a:path extrusionOk="0" h="52726" w="68005">
                <a:moveTo>
                  <a:pt x="32185" y="11376"/>
                </a:moveTo>
                <a:cubicBezTo>
                  <a:pt x="33101" y="11514"/>
                  <a:pt x="33989" y="11653"/>
                  <a:pt x="34877" y="11764"/>
                </a:cubicBezTo>
                <a:cubicBezTo>
                  <a:pt x="37096" y="12125"/>
                  <a:pt x="39288" y="12513"/>
                  <a:pt x="41480" y="13013"/>
                </a:cubicBezTo>
                <a:cubicBezTo>
                  <a:pt x="43783" y="13512"/>
                  <a:pt x="46086" y="14012"/>
                  <a:pt x="48333" y="14761"/>
                </a:cubicBezTo>
                <a:cubicBezTo>
                  <a:pt x="49221" y="15038"/>
                  <a:pt x="50026" y="15538"/>
                  <a:pt x="50692" y="16231"/>
                </a:cubicBezTo>
                <a:cubicBezTo>
                  <a:pt x="50858" y="16425"/>
                  <a:pt x="51025" y="16647"/>
                  <a:pt x="51136" y="16925"/>
                </a:cubicBezTo>
                <a:cubicBezTo>
                  <a:pt x="51330" y="17369"/>
                  <a:pt x="51163" y="17924"/>
                  <a:pt x="50719" y="18173"/>
                </a:cubicBezTo>
                <a:cubicBezTo>
                  <a:pt x="50109" y="18590"/>
                  <a:pt x="49415" y="18645"/>
                  <a:pt x="48722" y="18756"/>
                </a:cubicBezTo>
                <a:cubicBezTo>
                  <a:pt x="48217" y="18822"/>
                  <a:pt x="47717" y="18853"/>
                  <a:pt x="47222" y="18853"/>
                </a:cubicBezTo>
                <a:cubicBezTo>
                  <a:pt x="45217" y="18853"/>
                  <a:pt x="43294" y="18342"/>
                  <a:pt x="41425" y="17563"/>
                </a:cubicBezTo>
                <a:cubicBezTo>
                  <a:pt x="38595" y="16342"/>
                  <a:pt x="36098" y="14539"/>
                  <a:pt x="33684" y="12708"/>
                </a:cubicBezTo>
                <a:cubicBezTo>
                  <a:pt x="33157" y="12291"/>
                  <a:pt x="32657" y="11903"/>
                  <a:pt x="32158" y="11514"/>
                </a:cubicBezTo>
                <a:lnTo>
                  <a:pt x="32185" y="11376"/>
                </a:lnTo>
                <a:close/>
                <a:moveTo>
                  <a:pt x="42756" y="0"/>
                </a:moveTo>
                <a:cubicBezTo>
                  <a:pt x="41980" y="0"/>
                  <a:pt x="41175" y="83"/>
                  <a:pt x="40398" y="194"/>
                </a:cubicBezTo>
                <a:cubicBezTo>
                  <a:pt x="37679" y="527"/>
                  <a:pt x="35043" y="1387"/>
                  <a:pt x="32657" y="2691"/>
                </a:cubicBezTo>
                <a:cubicBezTo>
                  <a:pt x="31492" y="3274"/>
                  <a:pt x="30493" y="4107"/>
                  <a:pt x="29688" y="5105"/>
                </a:cubicBezTo>
                <a:cubicBezTo>
                  <a:pt x="28690" y="6382"/>
                  <a:pt x="28273" y="7797"/>
                  <a:pt x="28801" y="9378"/>
                </a:cubicBezTo>
                <a:cubicBezTo>
                  <a:pt x="28863" y="9565"/>
                  <a:pt x="28832" y="9612"/>
                  <a:pt x="28719" y="9612"/>
                </a:cubicBezTo>
                <a:cubicBezTo>
                  <a:pt x="28681" y="9612"/>
                  <a:pt x="28634" y="9607"/>
                  <a:pt x="28579" y="9600"/>
                </a:cubicBezTo>
                <a:cubicBezTo>
                  <a:pt x="27386" y="9461"/>
                  <a:pt x="26165" y="9350"/>
                  <a:pt x="24972" y="9239"/>
                </a:cubicBezTo>
                <a:cubicBezTo>
                  <a:pt x="23446" y="9128"/>
                  <a:pt x="21920" y="9017"/>
                  <a:pt x="20394" y="8906"/>
                </a:cubicBezTo>
                <a:cubicBezTo>
                  <a:pt x="18729" y="8823"/>
                  <a:pt x="17092" y="8712"/>
                  <a:pt x="15427" y="8684"/>
                </a:cubicBezTo>
                <a:cubicBezTo>
                  <a:pt x="13735" y="8629"/>
                  <a:pt x="12070" y="8546"/>
                  <a:pt x="10405" y="8518"/>
                </a:cubicBezTo>
                <a:cubicBezTo>
                  <a:pt x="8075" y="8435"/>
                  <a:pt x="5716" y="8435"/>
                  <a:pt x="3386" y="8407"/>
                </a:cubicBezTo>
                <a:cubicBezTo>
                  <a:pt x="2859" y="8407"/>
                  <a:pt x="2331" y="8407"/>
                  <a:pt x="1804" y="8352"/>
                </a:cubicBezTo>
                <a:cubicBezTo>
                  <a:pt x="1624" y="8338"/>
                  <a:pt x="1437" y="8331"/>
                  <a:pt x="1249" y="8331"/>
                </a:cubicBezTo>
                <a:cubicBezTo>
                  <a:pt x="1062" y="8331"/>
                  <a:pt x="875" y="8338"/>
                  <a:pt x="694" y="8352"/>
                </a:cubicBezTo>
                <a:cubicBezTo>
                  <a:pt x="306" y="8379"/>
                  <a:pt x="1" y="8712"/>
                  <a:pt x="1" y="9101"/>
                </a:cubicBezTo>
                <a:cubicBezTo>
                  <a:pt x="1" y="9489"/>
                  <a:pt x="223" y="9656"/>
                  <a:pt x="694" y="9656"/>
                </a:cubicBezTo>
                <a:cubicBezTo>
                  <a:pt x="1027" y="9683"/>
                  <a:pt x="1360" y="9739"/>
                  <a:pt x="1693" y="9739"/>
                </a:cubicBezTo>
                <a:cubicBezTo>
                  <a:pt x="3386" y="9767"/>
                  <a:pt x="5078" y="9739"/>
                  <a:pt x="6798" y="9794"/>
                </a:cubicBezTo>
                <a:cubicBezTo>
                  <a:pt x="9018" y="9878"/>
                  <a:pt x="11238" y="9905"/>
                  <a:pt x="13457" y="9989"/>
                </a:cubicBezTo>
                <a:cubicBezTo>
                  <a:pt x="15372" y="10044"/>
                  <a:pt x="17286" y="10127"/>
                  <a:pt x="19173" y="10238"/>
                </a:cubicBezTo>
                <a:cubicBezTo>
                  <a:pt x="20865" y="10321"/>
                  <a:pt x="22558" y="10432"/>
                  <a:pt x="24250" y="10571"/>
                </a:cubicBezTo>
                <a:cubicBezTo>
                  <a:pt x="25860" y="10710"/>
                  <a:pt x="27469" y="10849"/>
                  <a:pt x="29078" y="10987"/>
                </a:cubicBezTo>
                <a:cubicBezTo>
                  <a:pt x="29550" y="11015"/>
                  <a:pt x="29994" y="11209"/>
                  <a:pt x="30299" y="11570"/>
                </a:cubicBezTo>
                <a:cubicBezTo>
                  <a:pt x="30576" y="11903"/>
                  <a:pt x="30881" y="12180"/>
                  <a:pt x="31214" y="12430"/>
                </a:cubicBezTo>
                <a:cubicBezTo>
                  <a:pt x="33295" y="14150"/>
                  <a:pt x="35487" y="15732"/>
                  <a:pt x="37818" y="17147"/>
                </a:cubicBezTo>
                <a:cubicBezTo>
                  <a:pt x="40771" y="18900"/>
                  <a:pt x="43870" y="20154"/>
                  <a:pt x="47295" y="20154"/>
                </a:cubicBezTo>
                <a:cubicBezTo>
                  <a:pt x="47827" y="20154"/>
                  <a:pt x="48367" y="20124"/>
                  <a:pt x="48916" y="20060"/>
                </a:cubicBezTo>
                <a:cubicBezTo>
                  <a:pt x="49721" y="20005"/>
                  <a:pt x="50525" y="19783"/>
                  <a:pt x="51247" y="19394"/>
                </a:cubicBezTo>
                <a:cubicBezTo>
                  <a:pt x="52523" y="18784"/>
                  <a:pt x="52939" y="17175"/>
                  <a:pt x="52162" y="15981"/>
                </a:cubicBezTo>
                <a:cubicBezTo>
                  <a:pt x="51524" y="14899"/>
                  <a:pt x="50525" y="14261"/>
                  <a:pt x="49388" y="13762"/>
                </a:cubicBezTo>
                <a:cubicBezTo>
                  <a:pt x="48111" y="13262"/>
                  <a:pt x="46807" y="12874"/>
                  <a:pt x="45476" y="12597"/>
                </a:cubicBezTo>
                <a:cubicBezTo>
                  <a:pt x="43117" y="11958"/>
                  <a:pt x="40731" y="11459"/>
                  <a:pt x="38317" y="11015"/>
                </a:cubicBezTo>
                <a:cubicBezTo>
                  <a:pt x="36098" y="10599"/>
                  <a:pt x="33878" y="10210"/>
                  <a:pt x="31603" y="10016"/>
                </a:cubicBezTo>
                <a:cubicBezTo>
                  <a:pt x="30105" y="9878"/>
                  <a:pt x="29938" y="9350"/>
                  <a:pt x="29883" y="7963"/>
                </a:cubicBezTo>
                <a:cubicBezTo>
                  <a:pt x="29827" y="6853"/>
                  <a:pt x="30438" y="6021"/>
                  <a:pt x="31214" y="5327"/>
                </a:cubicBezTo>
                <a:cubicBezTo>
                  <a:pt x="32824" y="3885"/>
                  <a:pt x="34766" y="2997"/>
                  <a:pt x="36819" y="2359"/>
                </a:cubicBezTo>
                <a:cubicBezTo>
                  <a:pt x="39126" y="1650"/>
                  <a:pt x="41509" y="1281"/>
                  <a:pt x="43921" y="1281"/>
                </a:cubicBezTo>
                <a:cubicBezTo>
                  <a:pt x="44438" y="1281"/>
                  <a:pt x="44956" y="1298"/>
                  <a:pt x="45476" y="1332"/>
                </a:cubicBezTo>
                <a:cubicBezTo>
                  <a:pt x="46891" y="1387"/>
                  <a:pt x="48306" y="1526"/>
                  <a:pt x="49721" y="1748"/>
                </a:cubicBezTo>
                <a:cubicBezTo>
                  <a:pt x="52995" y="2248"/>
                  <a:pt x="56185" y="3108"/>
                  <a:pt x="59293" y="4273"/>
                </a:cubicBezTo>
                <a:cubicBezTo>
                  <a:pt x="61263" y="5022"/>
                  <a:pt x="63122" y="6021"/>
                  <a:pt x="64620" y="7630"/>
                </a:cubicBezTo>
                <a:cubicBezTo>
                  <a:pt x="65924" y="8990"/>
                  <a:pt x="66645" y="10793"/>
                  <a:pt x="66701" y="12680"/>
                </a:cubicBezTo>
                <a:cubicBezTo>
                  <a:pt x="66701" y="13928"/>
                  <a:pt x="66562" y="15205"/>
                  <a:pt x="66229" y="16398"/>
                </a:cubicBezTo>
                <a:cubicBezTo>
                  <a:pt x="65480" y="19200"/>
                  <a:pt x="64537" y="21947"/>
                  <a:pt x="63704" y="24721"/>
                </a:cubicBezTo>
                <a:cubicBezTo>
                  <a:pt x="62650" y="28162"/>
                  <a:pt x="61568" y="31574"/>
                  <a:pt x="60514" y="34987"/>
                </a:cubicBezTo>
                <a:cubicBezTo>
                  <a:pt x="58932" y="39981"/>
                  <a:pt x="57378" y="45003"/>
                  <a:pt x="55825" y="49997"/>
                </a:cubicBezTo>
                <a:cubicBezTo>
                  <a:pt x="55630" y="50608"/>
                  <a:pt x="55436" y="51218"/>
                  <a:pt x="55270" y="51828"/>
                </a:cubicBezTo>
                <a:cubicBezTo>
                  <a:pt x="55116" y="52289"/>
                  <a:pt x="55482" y="52726"/>
                  <a:pt x="55953" y="52726"/>
                </a:cubicBezTo>
                <a:cubicBezTo>
                  <a:pt x="55993" y="52726"/>
                  <a:pt x="56033" y="52723"/>
                  <a:pt x="56074" y="52716"/>
                </a:cubicBezTo>
                <a:cubicBezTo>
                  <a:pt x="56435" y="52605"/>
                  <a:pt x="56518" y="52300"/>
                  <a:pt x="56601" y="52023"/>
                </a:cubicBezTo>
                <a:cubicBezTo>
                  <a:pt x="57434" y="49276"/>
                  <a:pt x="58294" y="46529"/>
                  <a:pt x="59126" y="43810"/>
                </a:cubicBezTo>
                <a:cubicBezTo>
                  <a:pt x="60208" y="40370"/>
                  <a:pt x="61263" y="36957"/>
                  <a:pt x="62345" y="33544"/>
                </a:cubicBezTo>
                <a:cubicBezTo>
                  <a:pt x="63871" y="28689"/>
                  <a:pt x="65397" y="23806"/>
                  <a:pt x="66923" y="18950"/>
                </a:cubicBezTo>
                <a:cubicBezTo>
                  <a:pt x="67450" y="17341"/>
                  <a:pt x="67783" y="15676"/>
                  <a:pt x="67949" y="14012"/>
                </a:cubicBezTo>
                <a:cubicBezTo>
                  <a:pt x="67922" y="13124"/>
                  <a:pt x="68005" y="12236"/>
                  <a:pt x="67866" y="11348"/>
                </a:cubicBezTo>
                <a:cubicBezTo>
                  <a:pt x="67589" y="9628"/>
                  <a:pt x="66839" y="8046"/>
                  <a:pt x="65674" y="6770"/>
                </a:cubicBezTo>
                <a:cubicBezTo>
                  <a:pt x="64120" y="5133"/>
                  <a:pt x="62234" y="4023"/>
                  <a:pt x="60153" y="3191"/>
                </a:cubicBezTo>
                <a:cubicBezTo>
                  <a:pt x="57683" y="2192"/>
                  <a:pt x="55103" y="1443"/>
                  <a:pt x="52495" y="888"/>
                </a:cubicBezTo>
                <a:cubicBezTo>
                  <a:pt x="49943" y="305"/>
                  <a:pt x="47307" y="0"/>
                  <a:pt x="44671"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4" name="Google Shape;134;p63"/>
          <p:cNvSpPr/>
          <p:nvPr/>
        </p:nvSpPr>
        <p:spPr>
          <a:xfrm>
            <a:off x="-62988" y="156515"/>
            <a:ext cx="643300" cy="2026850"/>
          </a:xfrm>
          <a:custGeom>
            <a:rect b="b" l="l" r="r" t="t"/>
            <a:pathLst>
              <a:path extrusionOk="0" h="81074" w="25732">
                <a:moveTo>
                  <a:pt x="0" y="11989"/>
                </a:moveTo>
                <a:cubicBezTo>
                  <a:pt x="1093" y="12914"/>
                  <a:pt x="2521" y="17620"/>
                  <a:pt x="6555" y="17536"/>
                </a:cubicBezTo>
                <a:cubicBezTo>
                  <a:pt x="10589" y="17452"/>
                  <a:pt x="21515" y="14006"/>
                  <a:pt x="24204" y="11485"/>
                </a:cubicBezTo>
                <a:cubicBezTo>
                  <a:pt x="26893" y="8964"/>
                  <a:pt x="25633" y="2996"/>
                  <a:pt x="22691" y="2408"/>
                </a:cubicBezTo>
                <a:cubicBezTo>
                  <a:pt x="19750" y="1820"/>
                  <a:pt x="9497" y="-5156"/>
                  <a:pt x="6555" y="7955"/>
                </a:cubicBezTo>
                <a:cubicBezTo>
                  <a:pt x="3614" y="21066"/>
                  <a:pt x="5294" y="68888"/>
                  <a:pt x="5042" y="81074"/>
                </a:cubicBezTo>
              </a:path>
            </a:pathLst>
          </a:custGeom>
          <a:noFill/>
          <a:ln cap="rnd" cmpd="sng" w="3810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5" name="Google Shape;135;p63"/>
          <p:cNvSpPr/>
          <p:nvPr/>
        </p:nvSpPr>
        <p:spPr>
          <a:xfrm rot="-7855102">
            <a:off x="-119935" y="-928535"/>
            <a:ext cx="1914173" cy="1909310"/>
          </a:xfrm>
          <a:custGeom>
            <a:rect b="b" l="l" r="r" t="t"/>
            <a:pathLst>
              <a:path extrusionOk="0" h="58506" w="58655">
                <a:moveTo>
                  <a:pt x="25686" y="16789"/>
                </a:moveTo>
                <a:cubicBezTo>
                  <a:pt x="26340" y="16789"/>
                  <a:pt x="26735" y="17203"/>
                  <a:pt x="26664" y="17963"/>
                </a:cubicBezTo>
                <a:cubicBezTo>
                  <a:pt x="26581" y="18795"/>
                  <a:pt x="26415" y="19627"/>
                  <a:pt x="26137" y="20432"/>
                </a:cubicBezTo>
                <a:cubicBezTo>
                  <a:pt x="25416" y="22568"/>
                  <a:pt x="24028" y="24261"/>
                  <a:pt x="22391" y="25787"/>
                </a:cubicBezTo>
                <a:cubicBezTo>
                  <a:pt x="20394" y="27646"/>
                  <a:pt x="18063" y="29088"/>
                  <a:pt x="15705" y="30448"/>
                </a:cubicBezTo>
                <a:cubicBezTo>
                  <a:pt x="15178" y="30753"/>
                  <a:pt x="14650" y="31058"/>
                  <a:pt x="14123" y="31336"/>
                </a:cubicBezTo>
                <a:lnTo>
                  <a:pt x="14012" y="31253"/>
                </a:lnTo>
                <a:cubicBezTo>
                  <a:pt x="14983" y="29671"/>
                  <a:pt x="15954" y="28090"/>
                  <a:pt x="16953" y="26536"/>
                </a:cubicBezTo>
                <a:cubicBezTo>
                  <a:pt x="18701" y="23761"/>
                  <a:pt x="20643" y="21098"/>
                  <a:pt x="22724" y="18573"/>
                </a:cubicBezTo>
                <a:cubicBezTo>
                  <a:pt x="23279" y="18018"/>
                  <a:pt x="23890" y="17519"/>
                  <a:pt x="24556" y="17102"/>
                </a:cubicBezTo>
                <a:cubicBezTo>
                  <a:pt x="24778" y="16936"/>
                  <a:pt x="25055" y="16853"/>
                  <a:pt x="25332" y="16825"/>
                </a:cubicBezTo>
                <a:cubicBezTo>
                  <a:pt x="25457" y="16801"/>
                  <a:pt x="25575" y="16789"/>
                  <a:pt x="25686" y="16789"/>
                </a:cubicBezTo>
                <a:close/>
                <a:moveTo>
                  <a:pt x="24945" y="1"/>
                </a:moveTo>
                <a:cubicBezTo>
                  <a:pt x="24345" y="1"/>
                  <a:pt x="23735" y="67"/>
                  <a:pt x="23113" y="206"/>
                </a:cubicBezTo>
                <a:cubicBezTo>
                  <a:pt x="21143" y="705"/>
                  <a:pt x="19367" y="1732"/>
                  <a:pt x="17952" y="3174"/>
                </a:cubicBezTo>
                <a:cubicBezTo>
                  <a:pt x="14068" y="6837"/>
                  <a:pt x="10933" y="11220"/>
                  <a:pt x="8768" y="16076"/>
                </a:cubicBezTo>
                <a:cubicBezTo>
                  <a:pt x="7298" y="19239"/>
                  <a:pt x="6549" y="22679"/>
                  <a:pt x="6577" y="26147"/>
                </a:cubicBezTo>
                <a:cubicBezTo>
                  <a:pt x="6604" y="27951"/>
                  <a:pt x="6854" y="29699"/>
                  <a:pt x="7797" y="31308"/>
                </a:cubicBezTo>
                <a:cubicBezTo>
                  <a:pt x="8269" y="32224"/>
                  <a:pt x="9101" y="32945"/>
                  <a:pt x="10072" y="33306"/>
                </a:cubicBezTo>
                <a:cubicBezTo>
                  <a:pt x="10489" y="33417"/>
                  <a:pt x="10905" y="33528"/>
                  <a:pt x="11321" y="33583"/>
                </a:cubicBezTo>
                <a:cubicBezTo>
                  <a:pt x="11266" y="33694"/>
                  <a:pt x="11210" y="33805"/>
                  <a:pt x="11155" y="33944"/>
                </a:cubicBezTo>
                <a:cubicBezTo>
                  <a:pt x="9212" y="37911"/>
                  <a:pt x="7187" y="41824"/>
                  <a:pt x="5300" y="45819"/>
                </a:cubicBezTo>
                <a:cubicBezTo>
                  <a:pt x="3469" y="49675"/>
                  <a:pt x="1804" y="53615"/>
                  <a:pt x="84" y="57527"/>
                </a:cubicBezTo>
                <a:cubicBezTo>
                  <a:pt x="1" y="57694"/>
                  <a:pt x="1" y="57916"/>
                  <a:pt x="84" y="58110"/>
                </a:cubicBezTo>
                <a:cubicBezTo>
                  <a:pt x="223" y="58304"/>
                  <a:pt x="417" y="58443"/>
                  <a:pt x="667" y="58498"/>
                </a:cubicBezTo>
                <a:cubicBezTo>
                  <a:pt x="694" y="58503"/>
                  <a:pt x="719" y="58505"/>
                  <a:pt x="743" y="58505"/>
                </a:cubicBezTo>
                <a:cubicBezTo>
                  <a:pt x="1018" y="58505"/>
                  <a:pt x="1122" y="58229"/>
                  <a:pt x="1249" y="57999"/>
                </a:cubicBezTo>
                <a:cubicBezTo>
                  <a:pt x="3219" y="53560"/>
                  <a:pt x="5106" y="49065"/>
                  <a:pt x="7187" y="44681"/>
                </a:cubicBezTo>
                <a:cubicBezTo>
                  <a:pt x="8935" y="40908"/>
                  <a:pt x="10877" y="37273"/>
                  <a:pt x="12764" y="33583"/>
                </a:cubicBezTo>
                <a:cubicBezTo>
                  <a:pt x="12875" y="33389"/>
                  <a:pt x="13013" y="33250"/>
                  <a:pt x="13180" y="33167"/>
                </a:cubicBezTo>
                <a:cubicBezTo>
                  <a:pt x="16759" y="31558"/>
                  <a:pt x="20089" y="29421"/>
                  <a:pt x="23057" y="26869"/>
                </a:cubicBezTo>
                <a:cubicBezTo>
                  <a:pt x="24916" y="25315"/>
                  <a:pt x="26331" y="23317"/>
                  <a:pt x="27219" y="21070"/>
                </a:cubicBezTo>
                <a:cubicBezTo>
                  <a:pt x="27663" y="20099"/>
                  <a:pt x="27913" y="19017"/>
                  <a:pt x="27913" y="17935"/>
                </a:cubicBezTo>
                <a:cubicBezTo>
                  <a:pt x="27888" y="16510"/>
                  <a:pt x="26993" y="15585"/>
                  <a:pt x="25690" y="15585"/>
                </a:cubicBezTo>
                <a:cubicBezTo>
                  <a:pt x="25522" y="15585"/>
                  <a:pt x="25347" y="15600"/>
                  <a:pt x="25166" y="15632"/>
                </a:cubicBezTo>
                <a:cubicBezTo>
                  <a:pt x="24778" y="15687"/>
                  <a:pt x="24389" y="15826"/>
                  <a:pt x="24028" y="15993"/>
                </a:cubicBezTo>
                <a:cubicBezTo>
                  <a:pt x="22891" y="16548"/>
                  <a:pt x="22058" y="17463"/>
                  <a:pt x="21282" y="18434"/>
                </a:cubicBezTo>
                <a:cubicBezTo>
                  <a:pt x="18008" y="22596"/>
                  <a:pt x="15067" y="26980"/>
                  <a:pt x="12486" y="31613"/>
                </a:cubicBezTo>
                <a:cubicBezTo>
                  <a:pt x="12295" y="32044"/>
                  <a:pt x="11857" y="32330"/>
                  <a:pt x="11384" y="32330"/>
                </a:cubicBezTo>
                <a:cubicBezTo>
                  <a:pt x="11308" y="32330"/>
                  <a:pt x="11231" y="32322"/>
                  <a:pt x="11155" y="32307"/>
                </a:cubicBezTo>
                <a:cubicBezTo>
                  <a:pt x="11044" y="32307"/>
                  <a:pt x="10905" y="32279"/>
                  <a:pt x="10794" y="32251"/>
                </a:cubicBezTo>
                <a:cubicBezTo>
                  <a:pt x="9573" y="31974"/>
                  <a:pt x="8907" y="31114"/>
                  <a:pt x="8463" y="30004"/>
                </a:cubicBezTo>
                <a:cubicBezTo>
                  <a:pt x="8019" y="28755"/>
                  <a:pt x="7797" y="27424"/>
                  <a:pt x="7825" y="26092"/>
                </a:cubicBezTo>
                <a:cubicBezTo>
                  <a:pt x="7714" y="22319"/>
                  <a:pt x="8768" y="18795"/>
                  <a:pt x="10405" y="15438"/>
                </a:cubicBezTo>
                <a:cubicBezTo>
                  <a:pt x="11931" y="12441"/>
                  <a:pt x="13790" y="9611"/>
                  <a:pt x="15954" y="7059"/>
                </a:cubicBezTo>
                <a:cubicBezTo>
                  <a:pt x="17370" y="5366"/>
                  <a:pt x="18868" y="3785"/>
                  <a:pt x="20727" y="2592"/>
                </a:cubicBezTo>
                <a:cubicBezTo>
                  <a:pt x="22147" y="1690"/>
                  <a:pt x="23602" y="1210"/>
                  <a:pt x="25076" y="1210"/>
                </a:cubicBezTo>
                <a:cubicBezTo>
                  <a:pt x="26279" y="1210"/>
                  <a:pt x="27495" y="1530"/>
                  <a:pt x="28717" y="2203"/>
                </a:cubicBezTo>
                <a:cubicBezTo>
                  <a:pt x="29827" y="2841"/>
                  <a:pt x="30882" y="3563"/>
                  <a:pt x="31853" y="4367"/>
                </a:cubicBezTo>
                <a:cubicBezTo>
                  <a:pt x="40038" y="11193"/>
                  <a:pt x="48250" y="18046"/>
                  <a:pt x="56435" y="24871"/>
                </a:cubicBezTo>
                <a:cubicBezTo>
                  <a:pt x="56796" y="25176"/>
                  <a:pt x="57129" y="25482"/>
                  <a:pt x="57517" y="25787"/>
                </a:cubicBezTo>
                <a:cubicBezTo>
                  <a:pt x="57629" y="25899"/>
                  <a:pt x="57781" y="25955"/>
                  <a:pt x="57934" y="25955"/>
                </a:cubicBezTo>
                <a:cubicBezTo>
                  <a:pt x="58121" y="25955"/>
                  <a:pt x="58311" y="25871"/>
                  <a:pt x="58433" y="25703"/>
                </a:cubicBezTo>
                <a:cubicBezTo>
                  <a:pt x="58655" y="25454"/>
                  <a:pt x="58599" y="25176"/>
                  <a:pt x="58322" y="24871"/>
                </a:cubicBezTo>
                <a:cubicBezTo>
                  <a:pt x="58238" y="24788"/>
                  <a:pt x="58155" y="24732"/>
                  <a:pt x="58100" y="24677"/>
                </a:cubicBezTo>
                <a:cubicBezTo>
                  <a:pt x="54326" y="21514"/>
                  <a:pt x="50553" y="18379"/>
                  <a:pt x="46780" y="15216"/>
                </a:cubicBezTo>
                <a:cubicBezTo>
                  <a:pt x="42701" y="11803"/>
                  <a:pt x="38622" y="8363"/>
                  <a:pt x="34544" y="4950"/>
                </a:cubicBezTo>
                <a:cubicBezTo>
                  <a:pt x="33018" y="3674"/>
                  <a:pt x="31492" y="2370"/>
                  <a:pt x="29744" y="1371"/>
                </a:cubicBezTo>
                <a:cubicBezTo>
                  <a:pt x="28212" y="513"/>
                  <a:pt x="26620" y="1"/>
                  <a:pt x="24945"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6" name="Google Shape;136;p63"/>
          <p:cNvSpPr/>
          <p:nvPr/>
        </p:nvSpPr>
        <p:spPr>
          <a:xfrm rot="-1183183">
            <a:off x="-579643" y="4694001"/>
            <a:ext cx="2227571" cy="1727092"/>
          </a:xfrm>
          <a:custGeom>
            <a:rect b="b" l="l" r="r" t="t"/>
            <a:pathLst>
              <a:path extrusionOk="0" h="52726" w="68005">
                <a:moveTo>
                  <a:pt x="32185" y="11376"/>
                </a:moveTo>
                <a:cubicBezTo>
                  <a:pt x="33101" y="11514"/>
                  <a:pt x="33989" y="11653"/>
                  <a:pt x="34877" y="11764"/>
                </a:cubicBezTo>
                <a:cubicBezTo>
                  <a:pt x="37096" y="12125"/>
                  <a:pt x="39288" y="12513"/>
                  <a:pt x="41480" y="13013"/>
                </a:cubicBezTo>
                <a:cubicBezTo>
                  <a:pt x="43783" y="13512"/>
                  <a:pt x="46086" y="14012"/>
                  <a:pt x="48333" y="14761"/>
                </a:cubicBezTo>
                <a:cubicBezTo>
                  <a:pt x="49221" y="15038"/>
                  <a:pt x="50026" y="15538"/>
                  <a:pt x="50692" y="16231"/>
                </a:cubicBezTo>
                <a:cubicBezTo>
                  <a:pt x="50858" y="16425"/>
                  <a:pt x="51025" y="16647"/>
                  <a:pt x="51136" y="16925"/>
                </a:cubicBezTo>
                <a:cubicBezTo>
                  <a:pt x="51330" y="17369"/>
                  <a:pt x="51163" y="17924"/>
                  <a:pt x="50719" y="18173"/>
                </a:cubicBezTo>
                <a:cubicBezTo>
                  <a:pt x="50109" y="18590"/>
                  <a:pt x="49415" y="18645"/>
                  <a:pt x="48722" y="18756"/>
                </a:cubicBezTo>
                <a:cubicBezTo>
                  <a:pt x="48217" y="18822"/>
                  <a:pt x="47717" y="18853"/>
                  <a:pt x="47222" y="18853"/>
                </a:cubicBezTo>
                <a:cubicBezTo>
                  <a:pt x="45217" y="18853"/>
                  <a:pt x="43294" y="18342"/>
                  <a:pt x="41425" y="17563"/>
                </a:cubicBezTo>
                <a:cubicBezTo>
                  <a:pt x="38595" y="16342"/>
                  <a:pt x="36098" y="14539"/>
                  <a:pt x="33684" y="12708"/>
                </a:cubicBezTo>
                <a:cubicBezTo>
                  <a:pt x="33157" y="12291"/>
                  <a:pt x="32657" y="11903"/>
                  <a:pt x="32158" y="11514"/>
                </a:cubicBezTo>
                <a:lnTo>
                  <a:pt x="32185" y="11376"/>
                </a:lnTo>
                <a:close/>
                <a:moveTo>
                  <a:pt x="42756" y="0"/>
                </a:moveTo>
                <a:cubicBezTo>
                  <a:pt x="41980" y="0"/>
                  <a:pt x="41175" y="83"/>
                  <a:pt x="40398" y="194"/>
                </a:cubicBezTo>
                <a:cubicBezTo>
                  <a:pt x="37679" y="527"/>
                  <a:pt x="35043" y="1387"/>
                  <a:pt x="32657" y="2691"/>
                </a:cubicBezTo>
                <a:cubicBezTo>
                  <a:pt x="31492" y="3274"/>
                  <a:pt x="30493" y="4107"/>
                  <a:pt x="29688" y="5105"/>
                </a:cubicBezTo>
                <a:cubicBezTo>
                  <a:pt x="28690" y="6382"/>
                  <a:pt x="28273" y="7797"/>
                  <a:pt x="28801" y="9378"/>
                </a:cubicBezTo>
                <a:cubicBezTo>
                  <a:pt x="28863" y="9565"/>
                  <a:pt x="28832" y="9612"/>
                  <a:pt x="28719" y="9612"/>
                </a:cubicBezTo>
                <a:cubicBezTo>
                  <a:pt x="28681" y="9612"/>
                  <a:pt x="28634" y="9607"/>
                  <a:pt x="28579" y="9600"/>
                </a:cubicBezTo>
                <a:cubicBezTo>
                  <a:pt x="27386" y="9461"/>
                  <a:pt x="26165" y="9350"/>
                  <a:pt x="24972" y="9239"/>
                </a:cubicBezTo>
                <a:cubicBezTo>
                  <a:pt x="23446" y="9128"/>
                  <a:pt x="21920" y="9017"/>
                  <a:pt x="20394" y="8906"/>
                </a:cubicBezTo>
                <a:cubicBezTo>
                  <a:pt x="18729" y="8823"/>
                  <a:pt x="17092" y="8712"/>
                  <a:pt x="15427" y="8684"/>
                </a:cubicBezTo>
                <a:cubicBezTo>
                  <a:pt x="13735" y="8629"/>
                  <a:pt x="12070" y="8546"/>
                  <a:pt x="10405" y="8518"/>
                </a:cubicBezTo>
                <a:cubicBezTo>
                  <a:pt x="8075" y="8435"/>
                  <a:pt x="5716" y="8435"/>
                  <a:pt x="3386" y="8407"/>
                </a:cubicBezTo>
                <a:cubicBezTo>
                  <a:pt x="2859" y="8407"/>
                  <a:pt x="2331" y="8407"/>
                  <a:pt x="1804" y="8352"/>
                </a:cubicBezTo>
                <a:cubicBezTo>
                  <a:pt x="1624" y="8338"/>
                  <a:pt x="1437" y="8331"/>
                  <a:pt x="1249" y="8331"/>
                </a:cubicBezTo>
                <a:cubicBezTo>
                  <a:pt x="1062" y="8331"/>
                  <a:pt x="875" y="8338"/>
                  <a:pt x="694" y="8352"/>
                </a:cubicBezTo>
                <a:cubicBezTo>
                  <a:pt x="306" y="8379"/>
                  <a:pt x="1" y="8712"/>
                  <a:pt x="1" y="9101"/>
                </a:cubicBezTo>
                <a:cubicBezTo>
                  <a:pt x="1" y="9489"/>
                  <a:pt x="223" y="9656"/>
                  <a:pt x="694" y="9656"/>
                </a:cubicBezTo>
                <a:cubicBezTo>
                  <a:pt x="1027" y="9683"/>
                  <a:pt x="1360" y="9739"/>
                  <a:pt x="1693" y="9739"/>
                </a:cubicBezTo>
                <a:cubicBezTo>
                  <a:pt x="3386" y="9767"/>
                  <a:pt x="5078" y="9739"/>
                  <a:pt x="6798" y="9794"/>
                </a:cubicBezTo>
                <a:cubicBezTo>
                  <a:pt x="9018" y="9878"/>
                  <a:pt x="11238" y="9905"/>
                  <a:pt x="13457" y="9989"/>
                </a:cubicBezTo>
                <a:cubicBezTo>
                  <a:pt x="15372" y="10044"/>
                  <a:pt x="17286" y="10127"/>
                  <a:pt x="19173" y="10238"/>
                </a:cubicBezTo>
                <a:cubicBezTo>
                  <a:pt x="20865" y="10321"/>
                  <a:pt x="22558" y="10432"/>
                  <a:pt x="24250" y="10571"/>
                </a:cubicBezTo>
                <a:cubicBezTo>
                  <a:pt x="25860" y="10710"/>
                  <a:pt x="27469" y="10849"/>
                  <a:pt x="29078" y="10987"/>
                </a:cubicBezTo>
                <a:cubicBezTo>
                  <a:pt x="29550" y="11015"/>
                  <a:pt x="29994" y="11209"/>
                  <a:pt x="30299" y="11570"/>
                </a:cubicBezTo>
                <a:cubicBezTo>
                  <a:pt x="30576" y="11903"/>
                  <a:pt x="30881" y="12180"/>
                  <a:pt x="31214" y="12430"/>
                </a:cubicBezTo>
                <a:cubicBezTo>
                  <a:pt x="33295" y="14150"/>
                  <a:pt x="35487" y="15732"/>
                  <a:pt x="37818" y="17147"/>
                </a:cubicBezTo>
                <a:cubicBezTo>
                  <a:pt x="40771" y="18900"/>
                  <a:pt x="43870" y="20154"/>
                  <a:pt x="47295" y="20154"/>
                </a:cubicBezTo>
                <a:cubicBezTo>
                  <a:pt x="47827" y="20154"/>
                  <a:pt x="48367" y="20124"/>
                  <a:pt x="48916" y="20060"/>
                </a:cubicBezTo>
                <a:cubicBezTo>
                  <a:pt x="49721" y="20005"/>
                  <a:pt x="50525" y="19783"/>
                  <a:pt x="51247" y="19394"/>
                </a:cubicBezTo>
                <a:cubicBezTo>
                  <a:pt x="52523" y="18784"/>
                  <a:pt x="52939" y="17175"/>
                  <a:pt x="52162" y="15981"/>
                </a:cubicBezTo>
                <a:cubicBezTo>
                  <a:pt x="51524" y="14899"/>
                  <a:pt x="50525" y="14261"/>
                  <a:pt x="49388" y="13762"/>
                </a:cubicBezTo>
                <a:cubicBezTo>
                  <a:pt x="48111" y="13262"/>
                  <a:pt x="46807" y="12874"/>
                  <a:pt x="45476" y="12597"/>
                </a:cubicBezTo>
                <a:cubicBezTo>
                  <a:pt x="43117" y="11958"/>
                  <a:pt x="40731" y="11459"/>
                  <a:pt x="38317" y="11015"/>
                </a:cubicBezTo>
                <a:cubicBezTo>
                  <a:pt x="36098" y="10599"/>
                  <a:pt x="33878" y="10210"/>
                  <a:pt x="31603" y="10016"/>
                </a:cubicBezTo>
                <a:cubicBezTo>
                  <a:pt x="30105" y="9878"/>
                  <a:pt x="29938" y="9350"/>
                  <a:pt x="29883" y="7963"/>
                </a:cubicBezTo>
                <a:cubicBezTo>
                  <a:pt x="29827" y="6853"/>
                  <a:pt x="30438" y="6021"/>
                  <a:pt x="31214" y="5327"/>
                </a:cubicBezTo>
                <a:cubicBezTo>
                  <a:pt x="32824" y="3885"/>
                  <a:pt x="34766" y="2997"/>
                  <a:pt x="36819" y="2359"/>
                </a:cubicBezTo>
                <a:cubicBezTo>
                  <a:pt x="39126" y="1650"/>
                  <a:pt x="41509" y="1281"/>
                  <a:pt x="43921" y="1281"/>
                </a:cubicBezTo>
                <a:cubicBezTo>
                  <a:pt x="44438" y="1281"/>
                  <a:pt x="44956" y="1298"/>
                  <a:pt x="45476" y="1332"/>
                </a:cubicBezTo>
                <a:cubicBezTo>
                  <a:pt x="46891" y="1387"/>
                  <a:pt x="48306" y="1526"/>
                  <a:pt x="49721" y="1748"/>
                </a:cubicBezTo>
                <a:cubicBezTo>
                  <a:pt x="52995" y="2248"/>
                  <a:pt x="56185" y="3108"/>
                  <a:pt x="59293" y="4273"/>
                </a:cubicBezTo>
                <a:cubicBezTo>
                  <a:pt x="61263" y="5022"/>
                  <a:pt x="63122" y="6021"/>
                  <a:pt x="64620" y="7630"/>
                </a:cubicBezTo>
                <a:cubicBezTo>
                  <a:pt x="65924" y="8990"/>
                  <a:pt x="66645" y="10793"/>
                  <a:pt x="66701" y="12680"/>
                </a:cubicBezTo>
                <a:cubicBezTo>
                  <a:pt x="66701" y="13928"/>
                  <a:pt x="66562" y="15205"/>
                  <a:pt x="66229" y="16398"/>
                </a:cubicBezTo>
                <a:cubicBezTo>
                  <a:pt x="65480" y="19200"/>
                  <a:pt x="64537" y="21947"/>
                  <a:pt x="63704" y="24721"/>
                </a:cubicBezTo>
                <a:cubicBezTo>
                  <a:pt x="62650" y="28162"/>
                  <a:pt x="61568" y="31574"/>
                  <a:pt x="60514" y="34987"/>
                </a:cubicBezTo>
                <a:cubicBezTo>
                  <a:pt x="58932" y="39981"/>
                  <a:pt x="57378" y="45003"/>
                  <a:pt x="55825" y="49997"/>
                </a:cubicBezTo>
                <a:cubicBezTo>
                  <a:pt x="55630" y="50608"/>
                  <a:pt x="55436" y="51218"/>
                  <a:pt x="55270" y="51828"/>
                </a:cubicBezTo>
                <a:cubicBezTo>
                  <a:pt x="55116" y="52289"/>
                  <a:pt x="55482" y="52726"/>
                  <a:pt x="55953" y="52726"/>
                </a:cubicBezTo>
                <a:cubicBezTo>
                  <a:pt x="55993" y="52726"/>
                  <a:pt x="56033" y="52723"/>
                  <a:pt x="56074" y="52716"/>
                </a:cubicBezTo>
                <a:cubicBezTo>
                  <a:pt x="56435" y="52605"/>
                  <a:pt x="56518" y="52300"/>
                  <a:pt x="56601" y="52023"/>
                </a:cubicBezTo>
                <a:cubicBezTo>
                  <a:pt x="57434" y="49276"/>
                  <a:pt x="58294" y="46529"/>
                  <a:pt x="59126" y="43810"/>
                </a:cubicBezTo>
                <a:cubicBezTo>
                  <a:pt x="60208" y="40370"/>
                  <a:pt x="61263" y="36957"/>
                  <a:pt x="62345" y="33544"/>
                </a:cubicBezTo>
                <a:cubicBezTo>
                  <a:pt x="63871" y="28689"/>
                  <a:pt x="65397" y="23806"/>
                  <a:pt x="66923" y="18950"/>
                </a:cubicBezTo>
                <a:cubicBezTo>
                  <a:pt x="67450" y="17341"/>
                  <a:pt x="67783" y="15676"/>
                  <a:pt x="67949" y="14012"/>
                </a:cubicBezTo>
                <a:cubicBezTo>
                  <a:pt x="67922" y="13124"/>
                  <a:pt x="68005" y="12236"/>
                  <a:pt x="67866" y="11348"/>
                </a:cubicBezTo>
                <a:cubicBezTo>
                  <a:pt x="67589" y="9628"/>
                  <a:pt x="66839" y="8046"/>
                  <a:pt x="65674" y="6770"/>
                </a:cubicBezTo>
                <a:cubicBezTo>
                  <a:pt x="64120" y="5133"/>
                  <a:pt x="62234" y="4023"/>
                  <a:pt x="60153" y="3191"/>
                </a:cubicBezTo>
                <a:cubicBezTo>
                  <a:pt x="57683" y="2192"/>
                  <a:pt x="55103" y="1443"/>
                  <a:pt x="52495" y="888"/>
                </a:cubicBezTo>
                <a:cubicBezTo>
                  <a:pt x="49943" y="305"/>
                  <a:pt x="47307" y="0"/>
                  <a:pt x="44671"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7" name="Google Shape;137;p63"/>
          <p:cNvSpPr/>
          <p:nvPr/>
        </p:nvSpPr>
        <p:spPr>
          <a:xfrm>
            <a:off x="174275" y="4837979"/>
            <a:ext cx="2657233" cy="1137246"/>
          </a:xfrm>
          <a:custGeom>
            <a:rect b="b" l="l" r="r" t="t"/>
            <a:pathLst>
              <a:path extrusionOk="0" h="38847" w="90768">
                <a:moveTo>
                  <a:pt x="0" y="38847"/>
                </a:moveTo>
                <a:cubicBezTo>
                  <a:pt x="2101" y="34477"/>
                  <a:pt x="6724" y="17584"/>
                  <a:pt x="12607" y="12625"/>
                </a:cubicBezTo>
                <a:cubicBezTo>
                  <a:pt x="18490" y="7666"/>
                  <a:pt x="29584" y="11112"/>
                  <a:pt x="35299" y="9095"/>
                </a:cubicBezTo>
                <a:cubicBezTo>
                  <a:pt x="41014" y="7078"/>
                  <a:pt x="37652" y="1868"/>
                  <a:pt x="46897" y="523"/>
                </a:cubicBezTo>
                <a:cubicBezTo>
                  <a:pt x="56142" y="-822"/>
                  <a:pt x="83456" y="943"/>
                  <a:pt x="90768" y="1027"/>
                </a:cubicBezTo>
              </a:path>
            </a:pathLst>
          </a:custGeom>
          <a:noFill/>
          <a:ln cap="flat" cmpd="sng" w="3810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8" name="Google Shape;138;p63"/>
          <p:cNvSpPr/>
          <p:nvPr/>
        </p:nvSpPr>
        <p:spPr>
          <a:xfrm rot="8811392">
            <a:off x="-1140494" y="3570286"/>
            <a:ext cx="1914176" cy="1909314"/>
          </a:xfrm>
          <a:custGeom>
            <a:rect b="b" l="l" r="r" t="t"/>
            <a:pathLst>
              <a:path extrusionOk="0" h="58506" w="58655">
                <a:moveTo>
                  <a:pt x="25686" y="16789"/>
                </a:moveTo>
                <a:cubicBezTo>
                  <a:pt x="26340" y="16789"/>
                  <a:pt x="26735" y="17203"/>
                  <a:pt x="26664" y="17963"/>
                </a:cubicBezTo>
                <a:cubicBezTo>
                  <a:pt x="26581" y="18795"/>
                  <a:pt x="26415" y="19627"/>
                  <a:pt x="26137" y="20432"/>
                </a:cubicBezTo>
                <a:cubicBezTo>
                  <a:pt x="25416" y="22568"/>
                  <a:pt x="24028" y="24261"/>
                  <a:pt x="22391" y="25787"/>
                </a:cubicBezTo>
                <a:cubicBezTo>
                  <a:pt x="20394" y="27646"/>
                  <a:pt x="18063" y="29088"/>
                  <a:pt x="15705" y="30448"/>
                </a:cubicBezTo>
                <a:cubicBezTo>
                  <a:pt x="15178" y="30753"/>
                  <a:pt x="14650" y="31058"/>
                  <a:pt x="14123" y="31336"/>
                </a:cubicBezTo>
                <a:lnTo>
                  <a:pt x="14012" y="31253"/>
                </a:lnTo>
                <a:cubicBezTo>
                  <a:pt x="14983" y="29671"/>
                  <a:pt x="15954" y="28090"/>
                  <a:pt x="16953" y="26536"/>
                </a:cubicBezTo>
                <a:cubicBezTo>
                  <a:pt x="18701" y="23761"/>
                  <a:pt x="20643" y="21098"/>
                  <a:pt x="22724" y="18573"/>
                </a:cubicBezTo>
                <a:cubicBezTo>
                  <a:pt x="23279" y="18018"/>
                  <a:pt x="23890" y="17519"/>
                  <a:pt x="24556" y="17102"/>
                </a:cubicBezTo>
                <a:cubicBezTo>
                  <a:pt x="24778" y="16936"/>
                  <a:pt x="25055" y="16853"/>
                  <a:pt x="25332" y="16825"/>
                </a:cubicBezTo>
                <a:cubicBezTo>
                  <a:pt x="25457" y="16801"/>
                  <a:pt x="25575" y="16789"/>
                  <a:pt x="25686" y="16789"/>
                </a:cubicBezTo>
                <a:close/>
                <a:moveTo>
                  <a:pt x="24945" y="1"/>
                </a:moveTo>
                <a:cubicBezTo>
                  <a:pt x="24345" y="1"/>
                  <a:pt x="23735" y="67"/>
                  <a:pt x="23113" y="206"/>
                </a:cubicBezTo>
                <a:cubicBezTo>
                  <a:pt x="21143" y="705"/>
                  <a:pt x="19367" y="1732"/>
                  <a:pt x="17952" y="3174"/>
                </a:cubicBezTo>
                <a:cubicBezTo>
                  <a:pt x="14068" y="6837"/>
                  <a:pt x="10933" y="11220"/>
                  <a:pt x="8768" y="16076"/>
                </a:cubicBezTo>
                <a:cubicBezTo>
                  <a:pt x="7298" y="19239"/>
                  <a:pt x="6549" y="22679"/>
                  <a:pt x="6577" y="26147"/>
                </a:cubicBezTo>
                <a:cubicBezTo>
                  <a:pt x="6604" y="27951"/>
                  <a:pt x="6854" y="29699"/>
                  <a:pt x="7797" y="31308"/>
                </a:cubicBezTo>
                <a:cubicBezTo>
                  <a:pt x="8269" y="32224"/>
                  <a:pt x="9101" y="32945"/>
                  <a:pt x="10072" y="33306"/>
                </a:cubicBezTo>
                <a:cubicBezTo>
                  <a:pt x="10489" y="33417"/>
                  <a:pt x="10905" y="33528"/>
                  <a:pt x="11321" y="33583"/>
                </a:cubicBezTo>
                <a:cubicBezTo>
                  <a:pt x="11266" y="33694"/>
                  <a:pt x="11210" y="33805"/>
                  <a:pt x="11155" y="33944"/>
                </a:cubicBezTo>
                <a:cubicBezTo>
                  <a:pt x="9212" y="37911"/>
                  <a:pt x="7187" y="41824"/>
                  <a:pt x="5300" y="45819"/>
                </a:cubicBezTo>
                <a:cubicBezTo>
                  <a:pt x="3469" y="49675"/>
                  <a:pt x="1804" y="53615"/>
                  <a:pt x="84" y="57527"/>
                </a:cubicBezTo>
                <a:cubicBezTo>
                  <a:pt x="1" y="57694"/>
                  <a:pt x="1" y="57916"/>
                  <a:pt x="84" y="58110"/>
                </a:cubicBezTo>
                <a:cubicBezTo>
                  <a:pt x="223" y="58304"/>
                  <a:pt x="417" y="58443"/>
                  <a:pt x="667" y="58498"/>
                </a:cubicBezTo>
                <a:cubicBezTo>
                  <a:pt x="694" y="58503"/>
                  <a:pt x="719" y="58505"/>
                  <a:pt x="743" y="58505"/>
                </a:cubicBezTo>
                <a:cubicBezTo>
                  <a:pt x="1018" y="58505"/>
                  <a:pt x="1122" y="58229"/>
                  <a:pt x="1249" y="57999"/>
                </a:cubicBezTo>
                <a:cubicBezTo>
                  <a:pt x="3219" y="53560"/>
                  <a:pt x="5106" y="49065"/>
                  <a:pt x="7187" y="44681"/>
                </a:cubicBezTo>
                <a:cubicBezTo>
                  <a:pt x="8935" y="40908"/>
                  <a:pt x="10877" y="37273"/>
                  <a:pt x="12764" y="33583"/>
                </a:cubicBezTo>
                <a:cubicBezTo>
                  <a:pt x="12875" y="33389"/>
                  <a:pt x="13013" y="33250"/>
                  <a:pt x="13180" y="33167"/>
                </a:cubicBezTo>
                <a:cubicBezTo>
                  <a:pt x="16759" y="31558"/>
                  <a:pt x="20089" y="29421"/>
                  <a:pt x="23057" y="26869"/>
                </a:cubicBezTo>
                <a:cubicBezTo>
                  <a:pt x="24916" y="25315"/>
                  <a:pt x="26331" y="23317"/>
                  <a:pt x="27219" y="21070"/>
                </a:cubicBezTo>
                <a:cubicBezTo>
                  <a:pt x="27663" y="20099"/>
                  <a:pt x="27913" y="19017"/>
                  <a:pt x="27913" y="17935"/>
                </a:cubicBezTo>
                <a:cubicBezTo>
                  <a:pt x="27888" y="16510"/>
                  <a:pt x="26993" y="15585"/>
                  <a:pt x="25690" y="15585"/>
                </a:cubicBezTo>
                <a:cubicBezTo>
                  <a:pt x="25522" y="15585"/>
                  <a:pt x="25347" y="15600"/>
                  <a:pt x="25166" y="15632"/>
                </a:cubicBezTo>
                <a:cubicBezTo>
                  <a:pt x="24778" y="15687"/>
                  <a:pt x="24389" y="15826"/>
                  <a:pt x="24028" y="15993"/>
                </a:cubicBezTo>
                <a:cubicBezTo>
                  <a:pt x="22891" y="16548"/>
                  <a:pt x="22058" y="17463"/>
                  <a:pt x="21282" y="18434"/>
                </a:cubicBezTo>
                <a:cubicBezTo>
                  <a:pt x="18008" y="22596"/>
                  <a:pt x="15067" y="26980"/>
                  <a:pt x="12486" y="31613"/>
                </a:cubicBezTo>
                <a:cubicBezTo>
                  <a:pt x="12295" y="32044"/>
                  <a:pt x="11857" y="32330"/>
                  <a:pt x="11384" y="32330"/>
                </a:cubicBezTo>
                <a:cubicBezTo>
                  <a:pt x="11308" y="32330"/>
                  <a:pt x="11231" y="32322"/>
                  <a:pt x="11155" y="32307"/>
                </a:cubicBezTo>
                <a:cubicBezTo>
                  <a:pt x="11044" y="32307"/>
                  <a:pt x="10905" y="32279"/>
                  <a:pt x="10794" y="32251"/>
                </a:cubicBezTo>
                <a:cubicBezTo>
                  <a:pt x="9573" y="31974"/>
                  <a:pt x="8907" y="31114"/>
                  <a:pt x="8463" y="30004"/>
                </a:cubicBezTo>
                <a:cubicBezTo>
                  <a:pt x="8019" y="28755"/>
                  <a:pt x="7797" y="27424"/>
                  <a:pt x="7825" y="26092"/>
                </a:cubicBezTo>
                <a:cubicBezTo>
                  <a:pt x="7714" y="22319"/>
                  <a:pt x="8768" y="18795"/>
                  <a:pt x="10405" y="15438"/>
                </a:cubicBezTo>
                <a:cubicBezTo>
                  <a:pt x="11931" y="12441"/>
                  <a:pt x="13790" y="9611"/>
                  <a:pt x="15954" y="7059"/>
                </a:cubicBezTo>
                <a:cubicBezTo>
                  <a:pt x="17370" y="5366"/>
                  <a:pt x="18868" y="3785"/>
                  <a:pt x="20727" y="2592"/>
                </a:cubicBezTo>
                <a:cubicBezTo>
                  <a:pt x="22147" y="1690"/>
                  <a:pt x="23602" y="1210"/>
                  <a:pt x="25076" y="1210"/>
                </a:cubicBezTo>
                <a:cubicBezTo>
                  <a:pt x="26279" y="1210"/>
                  <a:pt x="27495" y="1530"/>
                  <a:pt x="28717" y="2203"/>
                </a:cubicBezTo>
                <a:cubicBezTo>
                  <a:pt x="29827" y="2841"/>
                  <a:pt x="30882" y="3563"/>
                  <a:pt x="31853" y="4367"/>
                </a:cubicBezTo>
                <a:cubicBezTo>
                  <a:pt x="40038" y="11193"/>
                  <a:pt x="48250" y="18046"/>
                  <a:pt x="56435" y="24871"/>
                </a:cubicBezTo>
                <a:cubicBezTo>
                  <a:pt x="56796" y="25176"/>
                  <a:pt x="57129" y="25482"/>
                  <a:pt x="57517" y="25787"/>
                </a:cubicBezTo>
                <a:cubicBezTo>
                  <a:pt x="57629" y="25899"/>
                  <a:pt x="57781" y="25955"/>
                  <a:pt x="57934" y="25955"/>
                </a:cubicBezTo>
                <a:cubicBezTo>
                  <a:pt x="58121" y="25955"/>
                  <a:pt x="58311" y="25871"/>
                  <a:pt x="58433" y="25703"/>
                </a:cubicBezTo>
                <a:cubicBezTo>
                  <a:pt x="58655" y="25454"/>
                  <a:pt x="58599" y="25176"/>
                  <a:pt x="58322" y="24871"/>
                </a:cubicBezTo>
                <a:cubicBezTo>
                  <a:pt x="58238" y="24788"/>
                  <a:pt x="58155" y="24732"/>
                  <a:pt x="58100" y="24677"/>
                </a:cubicBezTo>
                <a:cubicBezTo>
                  <a:pt x="54326" y="21514"/>
                  <a:pt x="50553" y="18379"/>
                  <a:pt x="46780" y="15216"/>
                </a:cubicBezTo>
                <a:cubicBezTo>
                  <a:pt x="42701" y="11803"/>
                  <a:pt x="38622" y="8363"/>
                  <a:pt x="34544" y="4950"/>
                </a:cubicBezTo>
                <a:cubicBezTo>
                  <a:pt x="33018" y="3674"/>
                  <a:pt x="31492" y="2370"/>
                  <a:pt x="29744" y="1371"/>
                </a:cubicBezTo>
                <a:cubicBezTo>
                  <a:pt x="28212" y="513"/>
                  <a:pt x="26620" y="1"/>
                  <a:pt x="24945"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9" name="Google Shape;139;p63"/>
          <p:cNvSpPr txBox="1"/>
          <p:nvPr>
            <p:ph hasCustomPrompt="1" type="title"/>
          </p:nvPr>
        </p:nvSpPr>
        <p:spPr>
          <a:xfrm>
            <a:off x="713175" y="1503725"/>
            <a:ext cx="4923900" cy="15111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10500"/>
              <a:buNone/>
              <a:defRPr sz="10500"/>
            </a:lvl1pPr>
            <a:lvl2pPr lvl="1" algn="ctr">
              <a:lnSpc>
                <a:spcPct val="100000"/>
              </a:lnSpc>
              <a:spcBef>
                <a:spcPts val="0"/>
              </a:spcBef>
              <a:spcAft>
                <a:spcPts val="0"/>
              </a:spcAft>
              <a:buSzPts val="10500"/>
              <a:buNone/>
              <a:defRPr sz="10500"/>
            </a:lvl2pPr>
            <a:lvl3pPr lvl="2" algn="ctr">
              <a:lnSpc>
                <a:spcPct val="100000"/>
              </a:lnSpc>
              <a:spcBef>
                <a:spcPts val="0"/>
              </a:spcBef>
              <a:spcAft>
                <a:spcPts val="0"/>
              </a:spcAft>
              <a:buSzPts val="10500"/>
              <a:buNone/>
              <a:defRPr sz="10500"/>
            </a:lvl3pPr>
            <a:lvl4pPr lvl="3" algn="ctr">
              <a:lnSpc>
                <a:spcPct val="100000"/>
              </a:lnSpc>
              <a:spcBef>
                <a:spcPts val="0"/>
              </a:spcBef>
              <a:spcAft>
                <a:spcPts val="0"/>
              </a:spcAft>
              <a:buSzPts val="10500"/>
              <a:buNone/>
              <a:defRPr sz="10500"/>
            </a:lvl4pPr>
            <a:lvl5pPr lvl="4" algn="ctr">
              <a:lnSpc>
                <a:spcPct val="100000"/>
              </a:lnSpc>
              <a:spcBef>
                <a:spcPts val="0"/>
              </a:spcBef>
              <a:spcAft>
                <a:spcPts val="0"/>
              </a:spcAft>
              <a:buSzPts val="10500"/>
              <a:buNone/>
              <a:defRPr sz="10500"/>
            </a:lvl5pPr>
            <a:lvl6pPr lvl="5" algn="ctr">
              <a:lnSpc>
                <a:spcPct val="100000"/>
              </a:lnSpc>
              <a:spcBef>
                <a:spcPts val="0"/>
              </a:spcBef>
              <a:spcAft>
                <a:spcPts val="0"/>
              </a:spcAft>
              <a:buSzPts val="10500"/>
              <a:buNone/>
              <a:defRPr sz="10500"/>
            </a:lvl6pPr>
            <a:lvl7pPr lvl="6" algn="ctr">
              <a:lnSpc>
                <a:spcPct val="100000"/>
              </a:lnSpc>
              <a:spcBef>
                <a:spcPts val="0"/>
              </a:spcBef>
              <a:spcAft>
                <a:spcPts val="0"/>
              </a:spcAft>
              <a:buSzPts val="10500"/>
              <a:buNone/>
              <a:defRPr sz="10500"/>
            </a:lvl7pPr>
            <a:lvl8pPr lvl="7" algn="ctr">
              <a:lnSpc>
                <a:spcPct val="100000"/>
              </a:lnSpc>
              <a:spcBef>
                <a:spcPts val="0"/>
              </a:spcBef>
              <a:spcAft>
                <a:spcPts val="0"/>
              </a:spcAft>
              <a:buSzPts val="10500"/>
              <a:buNone/>
              <a:defRPr sz="10500"/>
            </a:lvl8pPr>
            <a:lvl9pPr lvl="8" algn="ctr">
              <a:lnSpc>
                <a:spcPct val="100000"/>
              </a:lnSpc>
              <a:spcBef>
                <a:spcPts val="0"/>
              </a:spcBef>
              <a:spcAft>
                <a:spcPts val="0"/>
              </a:spcAft>
              <a:buSzPts val="10500"/>
              <a:buNone/>
              <a:defRPr sz="10500"/>
            </a:lvl9pPr>
          </a:lstStyle>
          <a:p>
            <a:r>
              <a:t>xx%</a:t>
            </a:r>
          </a:p>
        </p:txBody>
      </p:sp>
      <p:sp>
        <p:nvSpPr>
          <p:cNvPr id="140" name="Google Shape;140;p63"/>
          <p:cNvSpPr txBox="1"/>
          <p:nvPr>
            <p:ph idx="1" type="subTitle"/>
          </p:nvPr>
        </p:nvSpPr>
        <p:spPr>
          <a:xfrm>
            <a:off x="713173" y="3167277"/>
            <a:ext cx="3642900" cy="5487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1600"/>
              <a:buNone/>
              <a:defRPr sz="1600"/>
            </a:lvl1pPr>
            <a:lvl2pPr lvl="1" algn="ctr">
              <a:lnSpc>
                <a:spcPct val="100000"/>
              </a:lnSpc>
              <a:spcBef>
                <a:spcPts val="0"/>
              </a:spcBef>
              <a:spcAft>
                <a:spcPts val="0"/>
              </a:spcAft>
              <a:buSzPts val="1600"/>
              <a:buNone/>
              <a:defRPr sz="1600"/>
            </a:lvl2pPr>
            <a:lvl3pPr lvl="2" algn="ctr">
              <a:lnSpc>
                <a:spcPct val="100000"/>
              </a:lnSpc>
              <a:spcBef>
                <a:spcPts val="0"/>
              </a:spcBef>
              <a:spcAft>
                <a:spcPts val="0"/>
              </a:spcAft>
              <a:buSzPts val="1600"/>
              <a:buNone/>
              <a:defRPr sz="1600"/>
            </a:lvl3pPr>
            <a:lvl4pPr lvl="3" algn="ctr">
              <a:lnSpc>
                <a:spcPct val="100000"/>
              </a:lnSpc>
              <a:spcBef>
                <a:spcPts val="0"/>
              </a:spcBef>
              <a:spcAft>
                <a:spcPts val="0"/>
              </a:spcAft>
              <a:buSzPts val="1600"/>
              <a:buNone/>
              <a:defRPr sz="1600"/>
            </a:lvl4pPr>
            <a:lvl5pPr lvl="4" algn="ctr">
              <a:lnSpc>
                <a:spcPct val="100000"/>
              </a:lnSpc>
              <a:spcBef>
                <a:spcPts val="0"/>
              </a:spcBef>
              <a:spcAft>
                <a:spcPts val="0"/>
              </a:spcAft>
              <a:buSzPts val="1600"/>
              <a:buNone/>
              <a:defRPr sz="1600"/>
            </a:lvl5pPr>
            <a:lvl6pPr lvl="5" algn="ctr">
              <a:lnSpc>
                <a:spcPct val="100000"/>
              </a:lnSpc>
              <a:spcBef>
                <a:spcPts val="0"/>
              </a:spcBef>
              <a:spcAft>
                <a:spcPts val="0"/>
              </a:spcAft>
              <a:buSzPts val="1600"/>
              <a:buNone/>
              <a:defRPr sz="1600"/>
            </a:lvl6pPr>
            <a:lvl7pPr lvl="6" algn="ctr">
              <a:lnSpc>
                <a:spcPct val="100000"/>
              </a:lnSpc>
              <a:spcBef>
                <a:spcPts val="0"/>
              </a:spcBef>
              <a:spcAft>
                <a:spcPts val="0"/>
              </a:spcAft>
              <a:buSzPts val="1600"/>
              <a:buNone/>
              <a:defRPr sz="1600"/>
            </a:lvl7pPr>
            <a:lvl8pPr lvl="7" algn="ctr">
              <a:lnSpc>
                <a:spcPct val="100000"/>
              </a:lnSpc>
              <a:spcBef>
                <a:spcPts val="0"/>
              </a:spcBef>
              <a:spcAft>
                <a:spcPts val="0"/>
              </a:spcAft>
              <a:buSzPts val="1600"/>
              <a:buNone/>
              <a:defRPr sz="1600"/>
            </a:lvl8pPr>
            <a:lvl9pPr lvl="8" algn="ctr">
              <a:lnSpc>
                <a:spcPct val="100000"/>
              </a:lnSpc>
              <a:spcBef>
                <a:spcPts val="0"/>
              </a:spcBef>
              <a:spcAft>
                <a:spcPts val="0"/>
              </a:spcAft>
              <a:buSzPts val="1600"/>
              <a:buNone/>
              <a:defRPr sz="1600"/>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hree columns">
  <p:cSld name="BLANK_1_1_1_2">
    <p:spTree>
      <p:nvGrpSpPr>
        <p:cNvPr id="141" name="Shape 141"/>
        <p:cNvGrpSpPr/>
        <p:nvPr/>
      </p:nvGrpSpPr>
      <p:grpSpPr>
        <a:xfrm>
          <a:off x="0" y="0"/>
          <a:ext cx="0" cy="0"/>
          <a:chOff x="0" y="0"/>
          <a:chExt cx="0" cy="0"/>
        </a:xfrm>
      </p:grpSpPr>
      <p:sp>
        <p:nvSpPr>
          <p:cNvPr id="142" name="Google Shape;142;p64"/>
          <p:cNvSpPr/>
          <p:nvPr/>
        </p:nvSpPr>
        <p:spPr>
          <a:xfrm rot="-711814">
            <a:off x="-164395" y="-830453"/>
            <a:ext cx="2130601" cy="1608978"/>
          </a:xfrm>
          <a:custGeom>
            <a:rect b="b" l="l" r="r" t="t"/>
            <a:pathLst>
              <a:path extrusionOk="0" h="47183" w="62484">
                <a:moveTo>
                  <a:pt x="19608" y="30066"/>
                </a:moveTo>
                <a:cubicBezTo>
                  <a:pt x="21469" y="30066"/>
                  <a:pt x="23272" y="30535"/>
                  <a:pt x="25027" y="31225"/>
                </a:cubicBezTo>
                <a:cubicBezTo>
                  <a:pt x="27802" y="32307"/>
                  <a:pt x="30299" y="33888"/>
                  <a:pt x="32768" y="35497"/>
                </a:cubicBezTo>
                <a:cubicBezTo>
                  <a:pt x="32841" y="35546"/>
                  <a:pt x="32893" y="35595"/>
                  <a:pt x="32942" y="35663"/>
                </a:cubicBezTo>
                <a:lnTo>
                  <a:pt x="32942" y="35663"/>
                </a:lnTo>
                <a:cubicBezTo>
                  <a:pt x="31812" y="35608"/>
                  <a:pt x="30764" y="35580"/>
                  <a:pt x="29716" y="35497"/>
                </a:cubicBezTo>
                <a:cubicBezTo>
                  <a:pt x="27053" y="35220"/>
                  <a:pt x="24389" y="34970"/>
                  <a:pt x="21725" y="34609"/>
                </a:cubicBezTo>
                <a:cubicBezTo>
                  <a:pt x="20449" y="34443"/>
                  <a:pt x="19173" y="34193"/>
                  <a:pt x="17897" y="33944"/>
                </a:cubicBezTo>
                <a:cubicBezTo>
                  <a:pt x="17064" y="33777"/>
                  <a:pt x="16287" y="33416"/>
                  <a:pt x="15677" y="32862"/>
                </a:cubicBezTo>
                <a:cubicBezTo>
                  <a:pt x="15566" y="32806"/>
                  <a:pt x="15510" y="32723"/>
                  <a:pt x="15427" y="32640"/>
                </a:cubicBezTo>
                <a:cubicBezTo>
                  <a:pt x="14761" y="31918"/>
                  <a:pt x="14872" y="31169"/>
                  <a:pt x="15760" y="30781"/>
                </a:cubicBezTo>
                <a:cubicBezTo>
                  <a:pt x="16398" y="30531"/>
                  <a:pt x="17064" y="30337"/>
                  <a:pt x="17758" y="30226"/>
                </a:cubicBezTo>
                <a:cubicBezTo>
                  <a:pt x="18381" y="30116"/>
                  <a:pt x="18998" y="30066"/>
                  <a:pt x="19608" y="30066"/>
                </a:cubicBezTo>
                <a:close/>
                <a:moveTo>
                  <a:pt x="7866" y="1"/>
                </a:moveTo>
                <a:cubicBezTo>
                  <a:pt x="7573" y="1"/>
                  <a:pt x="7371" y="186"/>
                  <a:pt x="7298" y="649"/>
                </a:cubicBezTo>
                <a:cubicBezTo>
                  <a:pt x="6465" y="4367"/>
                  <a:pt x="5661" y="8113"/>
                  <a:pt x="4856" y="11831"/>
                </a:cubicBezTo>
                <a:lnTo>
                  <a:pt x="972" y="29782"/>
                </a:lnTo>
                <a:cubicBezTo>
                  <a:pt x="528" y="31863"/>
                  <a:pt x="1" y="33888"/>
                  <a:pt x="1" y="36024"/>
                </a:cubicBezTo>
                <a:cubicBezTo>
                  <a:pt x="1" y="38355"/>
                  <a:pt x="611" y="40464"/>
                  <a:pt x="2220" y="42184"/>
                </a:cubicBezTo>
                <a:cubicBezTo>
                  <a:pt x="3413" y="43432"/>
                  <a:pt x="4884" y="44348"/>
                  <a:pt x="6521" y="44903"/>
                </a:cubicBezTo>
                <a:cubicBezTo>
                  <a:pt x="10710" y="46401"/>
                  <a:pt x="15122" y="47178"/>
                  <a:pt x="19589" y="47178"/>
                </a:cubicBezTo>
                <a:cubicBezTo>
                  <a:pt x="19764" y="47181"/>
                  <a:pt x="19939" y="47182"/>
                  <a:pt x="20114" y="47182"/>
                </a:cubicBezTo>
                <a:cubicBezTo>
                  <a:pt x="23484" y="47182"/>
                  <a:pt x="26799" y="46666"/>
                  <a:pt x="29938" y="45347"/>
                </a:cubicBezTo>
                <a:cubicBezTo>
                  <a:pt x="31797" y="44542"/>
                  <a:pt x="33573" y="43599"/>
                  <a:pt x="34960" y="42073"/>
                </a:cubicBezTo>
                <a:cubicBezTo>
                  <a:pt x="35903" y="41046"/>
                  <a:pt x="36569" y="39881"/>
                  <a:pt x="36458" y="38438"/>
                </a:cubicBezTo>
                <a:cubicBezTo>
                  <a:pt x="36375" y="37939"/>
                  <a:pt x="36264" y="37440"/>
                  <a:pt x="36125" y="36968"/>
                </a:cubicBezTo>
                <a:lnTo>
                  <a:pt x="36514" y="36968"/>
                </a:lnTo>
                <a:cubicBezTo>
                  <a:pt x="40703" y="36885"/>
                  <a:pt x="44893" y="36829"/>
                  <a:pt x="49082" y="36663"/>
                </a:cubicBezTo>
                <a:cubicBezTo>
                  <a:pt x="52467" y="36524"/>
                  <a:pt x="55852" y="36246"/>
                  <a:pt x="59209" y="36024"/>
                </a:cubicBezTo>
                <a:cubicBezTo>
                  <a:pt x="60097" y="35969"/>
                  <a:pt x="60985" y="35886"/>
                  <a:pt x="61873" y="35803"/>
                </a:cubicBezTo>
                <a:cubicBezTo>
                  <a:pt x="62206" y="35775"/>
                  <a:pt x="62483" y="35470"/>
                  <a:pt x="62428" y="35109"/>
                </a:cubicBezTo>
                <a:cubicBezTo>
                  <a:pt x="62403" y="34758"/>
                  <a:pt x="62173" y="34633"/>
                  <a:pt x="61883" y="34633"/>
                </a:cubicBezTo>
                <a:cubicBezTo>
                  <a:pt x="61853" y="34633"/>
                  <a:pt x="61822" y="34635"/>
                  <a:pt x="61790" y="34637"/>
                </a:cubicBezTo>
                <a:lnTo>
                  <a:pt x="61429" y="34637"/>
                </a:lnTo>
                <a:cubicBezTo>
                  <a:pt x="57656" y="34887"/>
                  <a:pt x="53882" y="35192"/>
                  <a:pt x="50109" y="35414"/>
                </a:cubicBezTo>
                <a:cubicBezTo>
                  <a:pt x="46057" y="35651"/>
                  <a:pt x="41984" y="35787"/>
                  <a:pt x="37926" y="35787"/>
                </a:cubicBezTo>
                <a:cubicBezTo>
                  <a:pt x="37233" y="35787"/>
                  <a:pt x="36540" y="35783"/>
                  <a:pt x="35848" y="35775"/>
                </a:cubicBezTo>
                <a:cubicBezTo>
                  <a:pt x="35376" y="35775"/>
                  <a:pt x="34932" y="35608"/>
                  <a:pt x="34572" y="35331"/>
                </a:cubicBezTo>
                <a:cubicBezTo>
                  <a:pt x="31880" y="33250"/>
                  <a:pt x="28911" y="31558"/>
                  <a:pt x="25776" y="30226"/>
                </a:cubicBezTo>
                <a:cubicBezTo>
                  <a:pt x="23779" y="29395"/>
                  <a:pt x="21728" y="28856"/>
                  <a:pt x="19592" y="28856"/>
                </a:cubicBezTo>
                <a:cubicBezTo>
                  <a:pt x="19087" y="28856"/>
                  <a:pt x="18578" y="28886"/>
                  <a:pt x="18063" y="28949"/>
                </a:cubicBezTo>
                <a:cubicBezTo>
                  <a:pt x="17036" y="29033"/>
                  <a:pt x="16010" y="29310"/>
                  <a:pt x="15094" y="29754"/>
                </a:cubicBezTo>
                <a:cubicBezTo>
                  <a:pt x="13596" y="30614"/>
                  <a:pt x="13374" y="32251"/>
                  <a:pt x="14595" y="33500"/>
                </a:cubicBezTo>
                <a:cubicBezTo>
                  <a:pt x="15344" y="34249"/>
                  <a:pt x="16343" y="34776"/>
                  <a:pt x="17397" y="34998"/>
                </a:cubicBezTo>
                <a:cubicBezTo>
                  <a:pt x="21531" y="35886"/>
                  <a:pt x="25721" y="36441"/>
                  <a:pt x="29938" y="36690"/>
                </a:cubicBezTo>
                <a:cubicBezTo>
                  <a:pt x="31381" y="36774"/>
                  <a:pt x="32824" y="36829"/>
                  <a:pt x="34266" y="36912"/>
                </a:cubicBezTo>
                <a:cubicBezTo>
                  <a:pt x="34461" y="36940"/>
                  <a:pt x="34627" y="37023"/>
                  <a:pt x="34766" y="37190"/>
                </a:cubicBezTo>
                <a:cubicBezTo>
                  <a:pt x="35515" y="38216"/>
                  <a:pt x="35404" y="39271"/>
                  <a:pt x="34821" y="40297"/>
                </a:cubicBezTo>
                <a:cubicBezTo>
                  <a:pt x="34377" y="41046"/>
                  <a:pt x="33767" y="41685"/>
                  <a:pt x="33046" y="42184"/>
                </a:cubicBezTo>
                <a:cubicBezTo>
                  <a:pt x="29744" y="44626"/>
                  <a:pt x="25943" y="45652"/>
                  <a:pt x="21947" y="45930"/>
                </a:cubicBezTo>
                <a:cubicBezTo>
                  <a:pt x="21272" y="45971"/>
                  <a:pt x="20600" y="45991"/>
                  <a:pt x="19930" y="45991"/>
                </a:cubicBezTo>
                <a:cubicBezTo>
                  <a:pt x="16603" y="45991"/>
                  <a:pt x="13328" y="45499"/>
                  <a:pt x="10072" y="44737"/>
                </a:cubicBezTo>
                <a:cubicBezTo>
                  <a:pt x="8075" y="44293"/>
                  <a:pt x="6132" y="43627"/>
                  <a:pt x="4412" y="42461"/>
                </a:cubicBezTo>
                <a:cubicBezTo>
                  <a:pt x="2637" y="41296"/>
                  <a:pt x="1471" y="39409"/>
                  <a:pt x="1249" y="37301"/>
                </a:cubicBezTo>
                <a:cubicBezTo>
                  <a:pt x="1111" y="35775"/>
                  <a:pt x="1222" y="34221"/>
                  <a:pt x="1582" y="32723"/>
                </a:cubicBezTo>
                <a:cubicBezTo>
                  <a:pt x="2526" y="28367"/>
                  <a:pt x="3469" y="23955"/>
                  <a:pt x="4412" y="19572"/>
                </a:cubicBezTo>
                <a:lnTo>
                  <a:pt x="8435" y="899"/>
                </a:lnTo>
                <a:cubicBezTo>
                  <a:pt x="8546" y="372"/>
                  <a:pt x="8324" y="67"/>
                  <a:pt x="7991" y="11"/>
                </a:cubicBezTo>
                <a:cubicBezTo>
                  <a:pt x="7948" y="4"/>
                  <a:pt x="7906" y="1"/>
                  <a:pt x="7866" y="1"/>
                </a:cubicBezTo>
                <a:close/>
              </a:path>
            </a:pathLst>
          </a:custGeom>
          <a:solidFill>
            <a:srgbClr val="00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3" name="Google Shape;143;p64"/>
          <p:cNvSpPr/>
          <p:nvPr/>
        </p:nvSpPr>
        <p:spPr>
          <a:xfrm rot="3874532">
            <a:off x="7585117" y="-302455"/>
            <a:ext cx="1914085" cy="1909222"/>
          </a:xfrm>
          <a:custGeom>
            <a:rect b="b" l="l" r="r" t="t"/>
            <a:pathLst>
              <a:path extrusionOk="0" h="58506" w="58655">
                <a:moveTo>
                  <a:pt x="25686" y="16789"/>
                </a:moveTo>
                <a:cubicBezTo>
                  <a:pt x="26340" y="16789"/>
                  <a:pt x="26735" y="17203"/>
                  <a:pt x="26664" y="17963"/>
                </a:cubicBezTo>
                <a:cubicBezTo>
                  <a:pt x="26581" y="18795"/>
                  <a:pt x="26415" y="19627"/>
                  <a:pt x="26137" y="20432"/>
                </a:cubicBezTo>
                <a:cubicBezTo>
                  <a:pt x="25416" y="22568"/>
                  <a:pt x="24028" y="24261"/>
                  <a:pt x="22391" y="25787"/>
                </a:cubicBezTo>
                <a:cubicBezTo>
                  <a:pt x="20394" y="27646"/>
                  <a:pt x="18063" y="29088"/>
                  <a:pt x="15705" y="30448"/>
                </a:cubicBezTo>
                <a:cubicBezTo>
                  <a:pt x="15178" y="30753"/>
                  <a:pt x="14650" y="31058"/>
                  <a:pt x="14123" y="31336"/>
                </a:cubicBezTo>
                <a:lnTo>
                  <a:pt x="14012" y="31253"/>
                </a:lnTo>
                <a:cubicBezTo>
                  <a:pt x="14983" y="29671"/>
                  <a:pt x="15954" y="28090"/>
                  <a:pt x="16953" y="26536"/>
                </a:cubicBezTo>
                <a:cubicBezTo>
                  <a:pt x="18701" y="23761"/>
                  <a:pt x="20643" y="21098"/>
                  <a:pt x="22724" y="18573"/>
                </a:cubicBezTo>
                <a:cubicBezTo>
                  <a:pt x="23279" y="18018"/>
                  <a:pt x="23890" y="17519"/>
                  <a:pt x="24556" y="17102"/>
                </a:cubicBezTo>
                <a:cubicBezTo>
                  <a:pt x="24778" y="16936"/>
                  <a:pt x="25055" y="16853"/>
                  <a:pt x="25332" y="16825"/>
                </a:cubicBezTo>
                <a:cubicBezTo>
                  <a:pt x="25457" y="16801"/>
                  <a:pt x="25575" y="16789"/>
                  <a:pt x="25686" y="16789"/>
                </a:cubicBezTo>
                <a:close/>
                <a:moveTo>
                  <a:pt x="24945" y="1"/>
                </a:moveTo>
                <a:cubicBezTo>
                  <a:pt x="24345" y="1"/>
                  <a:pt x="23735" y="67"/>
                  <a:pt x="23113" y="206"/>
                </a:cubicBezTo>
                <a:cubicBezTo>
                  <a:pt x="21143" y="705"/>
                  <a:pt x="19367" y="1732"/>
                  <a:pt x="17952" y="3174"/>
                </a:cubicBezTo>
                <a:cubicBezTo>
                  <a:pt x="14068" y="6837"/>
                  <a:pt x="10933" y="11220"/>
                  <a:pt x="8768" y="16076"/>
                </a:cubicBezTo>
                <a:cubicBezTo>
                  <a:pt x="7298" y="19239"/>
                  <a:pt x="6549" y="22679"/>
                  <a:pt x="6577" y="26147"/>
                </a:cubicBezTo>
                <a:cubicBezTo>
                  <a:pt x="6604" y="27951"/>
                  <a:pt x="6854" y="29699"/>
                  <a:pt x="7797" y="31308"/>
                </a:cubicBezTo>
                <a:cubicBezTo>
                  <a:pt x="8269" y="32224"/>
                  <a:pt x="9101" y="32945"/>
                  <a:pt x="10072" y="33306"/>
                </a:cubicBezTo>
                <a:cubicBezTo>
                  <a:pt x="10489" y="33417"/>
                  <a:pt x="10905" y="33528"/>
                  <a:pt x="11321" y="33583"/>
                </a:cubicBezTo>
                <a:cubicBezTo>
                  <a:pt x="11266" y="33694"/>
                  <a:pt x="11210" y="33805"/>
                  <a:pt x="11155" y="33944"/>
                </a:cubicBezTo>
                <a:cubicBezTo>
                  <a:pt x="9212" y="37911"/>
                  <a:pt x="7187" y="41824"/>
                  <a:pt x="5300" y="45819"/>
                </a:cubicBezTo>
                <a:cubicBezTo>
                  <a:pt x="3469" y="49675"/>
                  <a:pt x="1804" y="53615"/>
                  <a:pt x="84" y="57527"/>
                </a:cubicBezTo>
                <a:cubicBezTo>
                  <a:pt x="1" y="57694"/>
                  <a:pt x="1" y="57916"/>
                  <a:pt x="84" y="58110"/>
                </a:cubicBezTo>
                <a:cubicBezTo>
                  <a:pt x="223" y="58304"/>
                  <a:pt x="417" y="58443"/>
                  <a:pt x="667" y="58498"/>
                </a:cubicBezTo>
                <a:cubicBezTo>
                  <a:pt x="694" y="58503"/>
                  <a:pt x="719" y="58505"/>
                  <a:pt x="743" y="58505"/>
                </a:cubicBezTo>
                <a:cubicBezTo>
                  <a:pt x="1018" y="58505"/>
                  <a:pt x="1122" y="58229"/>
                  <a:pt x="1249" y="57999"/>
                </a:cubicBezTo>
                <a:cubicBezTo>
                  <a:pt x="3219" y="53560"/>
                  <a:pt x="5106" y="49065"/>
                  <a:pt x="7187" y="44681"/>
                </a:cubicBezTo>
                <a:cubicBezTo>
                  <a:pt x="8935" y="40908"/>
                  <a:pt x="10877" y="37273"/>
                  <a:pt x="12764" y="33583"/>
                </a:cubicBezTo>
                <a:cubicBezTo>
                  <a:pt x="12875" y="33389"/>
                  <a:pt x="13013" y="33250"/>
                  <a:pt x="13180" y="33167"/>
                </a:cubicBezTo>
                <a:cubicBezTo>
                  <a:pt x="16759" y="31558"/>
                  <a:pt x="20089" y="29421"/>
                  <a:pt x="23057" y="26869"/>
                </a:cubicBezTo>
                <a:cubicBezTo>
                  <a:pt x="24916" y="25315"/>
                  <a:pt x="26331" y="23317"/>
                  <a:pt x="27219" y="21070"/>
                </a:cubicBezTo>
                <a:cubicBezTo>
                  <a:pt x="27663" y="20099"/>
                  <a:pt x="27913" y="19017"/>
                  <a:pt x="27913" y="17935"/>
                </a:cubicBezTo>
                <a:cubicBezTo>
                  <a:pt x="27888" y="16510"/>
                  <a:pt x="26993" y="15585"/>
                  <a:pt x="25690" y="15585"/>
                </a:cubicBezTo>
                <a:cubicBezTo>
                  <a:pt x="25522" y="15585"/>
                  <a:pt x="25347" y="15600"/>
                  <a:pt x="25166" y="15632"/>
                </a:cubicBezTo>
                <a:cubicBezTo>
                  <a:pt x="24778" y="15687"/>
                  <a:pt x="24389" y="15826"/>
                  <a:pt x="24028" y="15993"/>
                </a:cubicBezTo>
                <a:cubicBezTo>
                  <a:pt x="22891" y="16548"/>
                  <a:pt x="22058" y="17463"/>
                  <a:pt x="21282" y="18434"/>
                </a:cubicBezTo>
                <a:cubicBezTo>
                  <a:pt x="18008" y="22596"/>
                  <a:pt x="15067" y="26980"/>
                  <a:pt x="12486" y="31613"/>
                </a:cubicBezTo>
                <a:cubicBezTo>
                  <a:pt x="12295" y="32044"/>
                  <a:pt x="11857" y="32330"/>
                  <a:pt x="11384" y="32330"/>
                </a:cubicBezTo>
                <a:cubicBezTo>
                  <a:pt x="11308" y="32330"/>
                  <a:pt x="11231" y="32322"/>
                  <a:pt x="11155" y="32307"/>
                </a:cubicBezTo>
                <a:cubicBezTo>
                  <a:pt x="11044" y="32307"/>
                  <a:pt x="10905" y="32279"/>
                  <a:pt x="10794" y="32251"/>
                </a:cubicBezTo>
                <a:cubicBezTo>
                  <a:pt x="9573" y="31974"/>
                  <a:pt x="8907" y="31114"/>
                  <a:pt x="8463" y="30004"/>
                </a:cubicBezTo>
                <a:cubicBezTo>
                  <a:pt x="8019" y="28755"/>
                  <a:pt x="7797" y="27424"/>
                  <a:pt x="7825" y="26092"/>
                </a:cubicBezTo>
                <a:cubicBezTo>
                  <a:pt x="7714" y="22319"/>
                  <a:pt x="8768" y="18795"/>
                  <a:pt x="10405" y="15438"/>
                </a:cubicBezTo>
                <a:cubicBezTo>
                  <a:pt x="11931" y="12441"/>
                  <a:pt x="13790" y="9611"/>
                  <a:pt x="15954" y="7059"/>
                </a:cubicBezTo>
                <a:cubicBezTo>
                  <a:pt x="17370" y="5366"/>
                  <a:pt x="18868" y="3785"/>
                  <a:pt x="20727" y="2592"/>
                </a:cubicBezTo>
                <a:cubicBezTo>
                  <a:pt x="22147" y="1690"/>
                  <a:pt x="23602" y="1210"/>
                  <a:pt x="25076" y="1210"/>
                </a:cubicBezTo>
                <a:cubicBezTo>
                  <a:pt x="26279" y="1210"/>
                  <a:pt x="27495" y="1530"/>
                  <a:pt x="28717" y="2203"/>
                </a:cubicBezTo>
                <a:cubicBezTo>
                  <a:pt x="29827" y="2841"/>
                  <a:pt x="30882" y="3563"/>
                  <a:pt x="31853" y="4367"/>
                </a:cubicBezTo>
                <a:cubicBezTo>
                  <a:pt x="40038" y="11193"/>
                  <a:pt x="48250" y="18046"/>
                  <a:pt x="56435" y="24871"/>
                </a:cubicBezTo>
                <a:cubicBezTo>
                  <a:pt x="56796" y="25176"/>
                  <a:pt x="57129" y="25482"/>
                  <a:pt x="57517" y="25787"/>
                </a:cubicBezTo>
                <a:cubicBezTo>
                  <a:pt x="57629" y="25899"/>
                  <a:pt x="57781" y="25955"/>
                  <a:pt x="57934" y="25955"/>
                </a:cubicBezTo>
                <a:cubicBezTo>
                  <a:pt x="58121" y="25955"/>
                  <a:pt x="58311" y="25871"/>
                  <a:pt x="58433" y="25703"/>
                </a:cubicBezTo>
                <a:cubicBezTo>
                  <a:pt x="58655" y="25454"/>
                  <a:pt x="58599" y="25176"/>
                  <a:pt x="58322" y="24871"/>
                </a:cubicBezTo>
                <a:cubicBezTo>
                  <a:pt x="58238" y="24788"/>
                  <a:pt x="58155" y="24732"/>
                  <a:pt x="58100" y="24677"/>
                </a:cubicBezTo>
                <a:cubicBezTo>
                  <a:pt x="54326" y="21514"/>
                  <a:pt x="50553" y="18379"/>
                  <a:pt x="46780" y="15216"/>
                </a:cubicBezTo>
                <a:cubicBezTo>
                  <a:pt x="42701" y="11803"/>
                  <a:pt x="38622" y="8363"/>
                  <a:pt x="34544" y="4950"/>
                </a:cubicBezTo>
                <a:cubicBezTo>
                  <a:pt x="33018" y="3674"/>
                  <a:pt x="31492" y="2370"/>
                  <a:pt x="29744" y="1371"/>
                </a:cubicBezTo>
                <a:cubicBezTo>
                  <a:pt x="28212" y="513"/>
                  <a:pt x="26620" y="1"/>
                  <a:pt x="24945"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4" name="Google Shape;144;p64"/>
          <p:cNvSpPr/>
          <p:nvPr/>
        </p:nvSpPr>
        <p:spPr>
          <a:xfrm rot="-1650204">
            <a:off x="8419089" y="-980651"/>
            <a:ext cx="1914093" cy="1909231"/>
          </a:xfrm>
          <a:custGeom>
            <a:rect b="b" l="l" r="r" t="t"/>
            <a:pathLst>
              <a:path extrusionOk="0" h="58506" w="58655">
                <a:moveTo>
                  <a:pt x="25686" y="16789"/>
                </a:moveTo>
                <a:cubicBezTo>
                  <a:pt x="26340" y="16789"/>
                  <a:pt x="26735" y="17203"/>
                  <a:pt x="26664" y="17963"/>
                </a:cubicBezTo>
                <a:cubicBezTo>
                  <a:pt x="26581" y="18795"/>
                  <a:pt x="26415" y="19627"/>
                  <a:pt x="26137" y="20432"/>
                </a:cubicBezTo>
                <a:cubicBezTo>
                  <a:pt x="25416" y="22568"/>
                  <a:pt x="24028" y="24261"/>
                  <a:pt x="22391" y="25787"/>
                </a:cubicBezTo>
                <a:cubicBezTo>
                  <a:pt x="20394" y="27646"/>
                  <a:pt x="18063" y="29088"/>
                  <a:pt x="15705" y="30448"/>
                </a:cubicBezTo>
                <a:cubicBezTo>
                  <a:pt x="15178" y="30753"/>
                  <a:pt x="14650" y="31058"/>
                  <a:pt x="14123" y="31336"/>
                </a:cubicBezTo>
                <a:lnTo>
                  <a:pt x="14012" y="31253"/>
                </a:lnTo>
                <a:cubicBezTo>
                  <a:pt x="14983" y="29671"/>
                  <a:pt x="15954" y="28090"/>
                  <a:pt x="16953" y="26536"/>
                </a:cubicBezTo>
                <a:cubicBezTo>
                  <a:pt x="18701" y="23761"/>
                  <a:pt x="20643" y="21098"/>
                  <a:pt x="22724" y="18573"/>
                </a:cubicBezTo>
                <a:cubicBezTo>
                  <a:pt x="23279" y="18018"/>
                  <a:pt x="23890" y="17519"/>
                  <a:pt x="24556" y="17102"/>
                </a:cubicBezTo>
                <a:cubicBezTo>
                  <a:pt x="24778" y="16936"/>
                  <a:pt x="25055" y="16853"/>
                  <a:pt x="25332" y="16825"/>
                </a:cubicBezTo>
                <a:cubicBezTo>
                  <a:pt x="25457" y="16801"/>
                  <a:pt x="25575" y="16789"/>
                  <a:pt x="25686" y="16789"/>
                </a:cubicBezTo>
                <a:close/>
                <a:moveTo>
                  <a:pt x="24945" y="1"/>
                </a:moveTo>
                <a:cubicBezTo>
                  <a:pt x="24345" y="1"/>
                  <a:pt x="23735" y="67"/>
                  <a:pt x="23113" y="206"/>
                </a:cubicBezTo>
                <a:cubicBezTo>
                  <a:pt x="21143" y="705"/>
                  <a:pt x="19367" y="1732"/>
                  <a:pt x="17952" y="3174"/>
                </a:cubicBezTo>
                <a:cubicBezTo>
                  <a:pt x="14068" y="6837"/>
                  <a:pt x="10933" y="11220"/>
                  <a:pt x="8768" y="16076"/>
                </a:cubicBezTo>
                <a:cubicBezTo>
                  <a:pt x="7298" y="19239"/>
                  <a:pt x="6549" y="22679"/>
                  <a:pt x="6577" y="26147"/>
                </a:cubicBezTo>
                <a:cubicBezTo>
                  <a:pt x="6604" y="27951"/>
                  <a:pt x="6854" y="29699"/>
                  <a:pt x="7797" y="31308"/>
                </a:cubicBezTo>
                <a:cubicBezTo>
                  <a:pt x="8269" y="32224"/>
                  <a:pt x="9101" y="32945"/>
                  <a:pt x="10072" y="33306"/>
                </a:cubicBezTo>
                <a:cubicBezTo>
                  <a:pt x="10489" y="33417"/>
                  <a:pt x="10905" y="33528"/>
                  <a:pt x="11321" y="33583"/>
                </a:cubicBezTo>
                <a:cubicBezTo>
                  <a:pt x="11266" y="33694"/>
                  <a:pt x="11210" y="33805"/>
                  <a:pt x="11155" y="33944"/>
                </a:cubicBezTo>
                <a:cubicBezTo>
                  <a:pt x="9212" y="37911"/>
                  <a:pt x="7187" y="41824"/>
                  <a:pt x="5300" y="45819"/>
                </a:cubicBezTo>
                <a:cubicBezTo>
                  <a:pt x="3469" y="49675"/>
                  <a:pt x="1804" y="53615"/>
                  <a:pt x="84" y="57527"/>
                </a:cubicBezTo>
                <a:cubicBezTo>
                  <a:pt x="1" y="57694"/>
                  <a:pt x="1" y="57916"/>
                  <a:pt x="84" y="58110"/>
                </a:cubicBezTo>
                <a:cubicBezTo>
                  <a:pt x="223" y="58304"/>
                  <a:pt x="417" y="58443"/>
                  <a:pt x="667" y="58498"/>
                </a:cubicBezTo>
                <a:cubicBezTo>
                  <a:pt x="694" y="58503"/>
                  <a:pt x="719" y="58505"/>
                  <a:pt x="743" y="58505"/>
                </a:cubicBezTo>
                <a:cubicBezTo>
                  <a:pt x="1018" y="58505"/>
                  <a:pt x="1122" y="58229"/>
                  <a:pt x="1249" y="57999"/>
                </a:cubicBezTo>
                <a:cubicBezTo>
                  <a:pt x="3219" y="53560"/>
                  <a:pt x="5106" y="49065"/>
                  <a:pt x="7187" y="44681"/>
                </a:cubicBezTo>
                <a:cubicBezTo>
                  <a:pt x="8935" y="40908"/>
                  <a:pt x="10877" y="37273"/>
                  <a:pt x="12764" y="33583"/>
                </a:cubicBezTo>
                <a:cubicBezTo>
                  <a:pt x="12875" y="33389"/>
                  <a:pt x="13013" y="33250"/>
                  <a:pt x="13180" y="33167"/>
                </a:cubicBezTo>
                <a:cubicBezTo>
                  <a:pt x="16759" y="31558"/>
                  <a:pt x="20089" y="29421"/>
                  <a:pt x="23057" y="26869"/>
                </a:cubicBezTo>
                <a:cubicBezTo>
                  <a:pt x="24916" y="25315"/>
                  <a:pt x="26331" y="23317"/>
                  <a:pt x="27219" y="21070"/>
                </a:cubicBezTo>
                <a:cubicBezTo>
                  <a:pt x="27663" y="20099"/>
                  <a:pt x="27913" y="19017"/>
                  <a:pt x="27913" y="17935"/>
                </a:cubicBezTo>
                <a:cubicBezTo>
                  <a:pt x="27888" y="16510"/>
                  <a:pt x="26993" y="15585"/>
                  <a:pt x="25690" y="15585"/>
                </a:cubicBezTo>
                <a:cubicBezTo>
                  <a:pt x="25522" y="15585"/>
                  <a:pt x="25347" y="15600"/>
                  <a:pt x="25166" y="15632"/>
                </a:cubicBezTo>
                <a:cubicBezTo>
                  <a:pt x="24778" y="15687"/>
                  <a:pt x="24389" y="15826"/>
                  <a:pt x="24028" y="15993"/>
                </a:cubicBezTo>
                <a:cubicBezTo>
                  <a:pt x="22891" y="16548"/>
                  <a:pt x="22058" y="17463"/>
                  <a:pt x="21282" y="18434"/>
                </a:cubicBezTo>
                <a:cubicBezTo>
                  <a:pt x="18008" y="22596"/>
                  <a:pt x="15067" y="26980"/>
                  <a:pt x="12486" y="31613"/>
                </a:cubicBezTo>
                <a:cubicBezTo>
                  <a:pt x="12295" y="32044"/>
                  <a:pt x="11857" y="32330"/>
                  <a:pt x="11384" y="32330"/>
                </a:cubicBezTo>
                <a:cubicBezTo>
                  <a:pt x="11308" y="32330"/>
                  <a:pt x="11231" y="32322"/>
                  <a:pt x="11155" y="32307"/>
                </a:cubicBezTo>
                <a:cubicBezTo>
                  <a:pt x="11044" y="32307"/>
                  <a:pt x="10905" y="32279"/>
                  <a:pt x="10794" y="32251"/>
                </a:cubicBezTo>
                <a:cubicBezTo>
                  <a:pt x="9573" y="31974"/>
                  <a:pt x="8907" y="31114"/>
                  <a:pt x="8463" y="30004"/>
                </a:cubicBezTo>
                <a:cubicBezTo>
                  <a:pt x="8019" y="28755"/>
                  <a:pt x="7797" y="27424"/>
                  <a:pt x="7825" y="26092"/>
                </a:cubicBezTo>
                <a:cubicBezTo>
                  <a:pt x="7714" y="22319"/>
                  <a:pt x="8768" y="18795"/>
                  <a:pt x="10405" y="15438"/>
                </a:cubicBezTo>
                <a:cubicBezTo>
                  <a:pt x="11931" y="12441"/>
                  <a:pt x="13790" y="9611"/>
                  <a:pt x="15954" y="7059"/>
                </a:cubicBezTo>
                <a:cubicBezTo>
                  <a:pt x="17370" y="5366"/>
                  <a:pt x="18868" y="3785"/>
                  <a:pt x="20727" y="2592"/>
                </a:cubicBezTo>
                <a:cubicBezTo>
                  <a:pt x="22147" y="1690"/>
                  <a:pt x="23602" y="1210"/>
                  <a:pt x="25076" y="1210"/>
                </a:cubicBezTo>
                <a:cubicBezTo>
                  <a:pt x="26279" y="1210"/>
                  <a:pt x="27495" y="1530"/>
                  <a:pt x="28717" y="2203"/>
                </a:cubicBezTo>
                <a:cubicBezTo>
                  <a:pt x="29827" y="2841"/>
                  <a:pt x="30882" y="3563"/>
                  <a:pt x="31853" y="4367"/>
                </a:cubicBezTo>
                <a:cubicBezTo>
                  <a:pt x="40038" y="11193"/>
                  <a:pt x="48250" y="18046"/>
                  <a:pt x="56435" y="24871"/>
                </a:cubicBezTo>
                <a:cubicBezTo>
                  <a:pt x="56796" y="25176"/>
                  <a:pt x="57129" y="25482"/>
                  <a:pt x="57517" y="25787"/>
                </a:cubicBezTo>
                <a:cubicBezTo>
                  <a:pt x="57629" y="25899"/>
                  <a:pt x="57781" y="25955"/>
                  <a:pt x="57934" y="25955"/>
                </a:cubicBezTo>
                <a:cubicBezTo>
                  <a:pt x="58121" y="25955"/>
                  <a:pt x="58311" y="25871"/>
                  <a:pt x="58433" y="25703"/>
                </a:cubicBezTo>
                <a:cubicBezTo>
                  <a:pt x="58655" y="25454"/>
                  <a:pt x="58599" y="25176"/>
                  <a:pt x="58322" y="24871"/>
                </a:cubicBezTo>
                <a:cubicBezTo>
                  <a:pt x="58238" y="24788"/>
                  <a:pt x="58155" y="24732"/>
                  <a:pt x="58100" y="24677"/>
                </a:cubicBezTo>
                <a:cubicBezTo>
                  <a:pt x="54326" y="21514"/>
                  <a:pt x="50553" y="18379"/>
                  <a:pt x="46780" y="15216"/>
                </a:cubicBezTo>
                <a:cubicBezTo>
                  <a:pt x="42701" y="11803"/>
                  <a:pt x="38622" y="8363"/>
                  <a:pt x="34544" y="4950"/>
                </a:cubicBezTo>
                <a:cubicBezTo>
                  <a:pt x="33018" y="3674"/>
                  <a:pt x="31492" y="2370"/>
                  <a:pt x="29744" y="1371"/>
                </a:cubicBezTo>
                <a:cubicBezTo>
                  <a:pt x="28212" y="513"/>
                  <a:pt x="26620" y="1"/>
                  <a:pt x="24945"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5" name="Google Shape;145;p64"/>
          <p:cNvSpPr/>
          <p:nvPr/>
        </p:nvSpPr>
        <p:spPr>
          <a:xfrm flipH="1" rot="-8602795">
            <a:off x="-548110" y="-131892"/>
            <a:ext cx="1550609" cy="1821631"/>
          </a:xfrm>
          <a:custGeom>
            <a:rect b="b" l="l" r="r" t="t"/>
            <a:pathLst>
              <a:path extrusionOk="0" h="72866" w="62025">
                <a:moveTo>
                  <a:pt x="0" y="64545"/>
                </a:moveTo>
                <a:cubicBezTo>
                  <a:pt x="5379" y="63200"/>
                  <a:pt x="26054" y="55468"/>
                  <a:pt x="32273" y="56477"/>
                </a:cubicBezTo>
                <a:cubicBezTo>
                  <a:pt x="38492" y="57486"/>
                  <a:pt x="39753" y="68916"/>
                  <a:pt x="37316" y="70597"/>
                </a:cubicBezTo>
                <a:cubicBezTo>
                  <a:pt x="34879" y="72278"/>
                  <a:pt x="14876" y="76311"/>
                  <a:pt x="17649" y="66562"/>
                </a:cubicBezTo>
                <a:cubicBezTo>
                  <a:pt x="20422" y="56813"/>
                  <a:pt x="46560" y="23196"/>
                  <a:pt x="53956" y="12102"/>
                </a:cubicBezTo>
                <a:cubicBezTo>
                  <a:pt x="61352" y="1008"/>
                  <a:pt x="60680" y="2017"/>
                  <a:pt x="62025" y="0"/>
                </a:cubicBezTo>
              </a:path>
            </a:pathLst>
          </a:custGeom>
          <a:noFill/>
          <a:ln cap="rnd" cmpd="sng" w="3810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6" name="Google Shape;146;p64"/>
          <p:cNvSpPr/>
          <p:nvPr/>
        </p:nvSpPr>
        <p:spPr>
          <a:xfrm rot="8460298">
            <a:off x="7918268" y="4688577"/>
            <a:ext cx="2130701" cy="1608938"/>
          </a:xfrm>
          <a:custGeom>
            <a:rect b="b" l="l" r="r" t="t"/>
            <a:pathLst>
              <a:path extrusionOk="0" h="47183" w="62484">
                <a:moveTo>
                  <a:pt x="19608" y="30066"/>
                </a:moveTo>
                <a:cubicBezTo>
                  <a:pt x="21469" y="30066"/>
                  <a:pt x="23272" y="30535"/>
                  <a:pt x="25027" y="31225"/>
                </a:cubicBezTo>
                <a:cubicBezTo>
                  <a:pt x="27802" y="32307"/>
                  <a:pt x="30299" y="33888"/>
                  <a:pt x="32768" y="35497"/>
                </a:cubicBezTo>
                <a:cubicBezTo>
                  <a:pt x="32841" y="35546"/>
                  <a:pt x="32893" y="35595"/>
                  <a:pt x="32942" y="35663"/>
                </a:cubicBezTo>
                <a:lnTo>
                  <a:pt x="32942" y="35663"/>
                </a:lnTo>
                <a:cubicBezTo>
                  <a:pt x="31812" y="35608"/>
                  <a:pt x="30764" y="35580"/>
                  <a:pt x="29716" y="35497"/>
                </a:cubicBezTo>
                <a:cubicBezTo>
                  <a:pt x="27053" y="35220"/>
                  <a:pt x="24389" y="34970"/>
                  <a:pt x="21725" y="34609"/>
                </a:cubicBezTo>
                <a:cubicBezTo>
                  <a:pt x="20449" y="34443"/>
                  <a:pt x="19173" y="34193"/>
                  <a:pt x="17897" y="33944"/>
                </a:cubicBezTo>
                <a:cubicBezTo>
                  <a:pt x="17064" y="33777"/>
                  <a:pt x="16287" y="33416"/>
                  <a:pt x="15677" y="32862"/>
                </a:cubicBezTo>
                <a:cubicBezTo>
                  <a:pt x="15566" y="32806"/>
                  <a:pt x="15510" y="32723"/>
                  <a:pt x="15427" y="32640"/>
                </a:cubicBezTo>
                <a:cubicBezTo>
                  <a:pt x="14761" y="31918"/>
                  <a:pt x="14872" y="31169"/>
                  <a:pt x="15760" y="30781"/>
                </a:cubicBezTo>
                <a:cubicBezTo>
                  <a:pt x="16398" y="30531"/>
                  <a:pt x="17064" y="30337"/>
                  <a:pt x="17758" y="30226"/>
                </a:cubicBezTo>
                <a:cubicBezTo>
                  <a:pt x="18381" y="30116"/>
                  <a:pt x="18998" y="30066"/>
                  <a:pt x="19608" y="30066"/>
                </a:cubicBezTo>
                <a:close/>
                <a:moveTo>
                  <a:pt x="7866" y="1"/>
                </a:moveTo>
                <a:cubicBezTo>
                  <a:pt x="7573" y="1"/>
                  <a:pt x="7371" y="186"/>
                  <a:pt x="7298" y="649"/>
                </a:cubicBezTo>
                <a:cubicBezTo>
                  <a:pt x="6465" y="4367"/>
                  <a:pt x="5661" y="8113"/>
                  <a:pt x="4856" y="11831"/>
                </a:cubicBezTo>
                <a:lnTo>
                  <a:pt x="972" y="29782"/>
                </a:lnTo>
                <a:cubicBezTo>
                  <a:pt x="528" y="31863"/>
                  <a:pt x="1" y="33888"/>
                  <a:pt x="1" y="36024"/>
                </a:cubicBezTo>
                <a:cubicBezTo>
                  <a:pt x="1" y="38355"/>
                  <a:pt x="611" y="40464"/>
                  <a:pt x="2220" y="42184"/>
                </a:cubicBezTo>
                <a:cubicBezTo>
                  <a:pt x="3413" y="43432"/>
                  <a:pt x="4884" y="44348"/>
                  <a:pt x="6521" y="44903"/>
                </a:cubicBezTo>
                <a:cubicBezTo>
                  <a:pt x="10710" y="46401"/>
                  <a:pt x="15122" y="47178"/>
                  <a:pt x="19589" y="47178"/>
                </a:cubicBezTo>
                <a:cubicBezTo>
                  <a:pt x="19764" y="47181"/>
                  <a:pt x="19939" y="47182"/>
                  <a:pt x="20114" y="47182"/>
                </a:cubicBezTo>
                <a:cubicBezTo>
                  <a:pt x="23484" y="47182"/>
                  <a:pt x="26799" y="46666"/>
                  <a:pt x="29938" y="45347"/>
                </a:cubicBezTo>
                <a:cubicBezTo>
                  <a:pt x="31797" y="44542"/>
                  <a:pt x="33573" y="43599"/>
                  <a:pt x="34960" y="42073"/>
                </a:cubicBezTo>
                <a:cubicBezTo>
                  <a:pt x="35903" y="41046"/>
                  <a:pt x="36569" y="39881"/>
                  <a:pt x="36458" y="38438"/>
                </a:cubicBezTo>
                <a:cubicBezTo>
                  <a:pt x="36375" y="37939"/>
                  <a:pt x="36264" y="37440"/>
                  <a:pt x="36125" y="36968"/>
                </a:cubicBezTo>
                <a:lnTo>
                  <a:pt x="36514" y="36968"/>
                </a:lnTo>
                <a:cubicBezTo>
                  <a:pt x="40703" y="36885"/>
                  <a:pt x="44893" y="36829"/>
                  <a:pt x="49082" y="36663"/>
                </a:cubicBezTo>
                <a:cubicBezTo>
                  <a:pt x="52467" y="36524"/>
                  <a:pt x="55852" y="36246"/>
                  <a:pt x="59209" y="36024"/>
                </a:cubicBezTo>
                <a:cubicBezTo>
                  <a:pt x="60097" y="35969"/>
                  <a:pt x="60985" y="35886"/>
                  <a:pt x="61873" y="35803"/>
                </a:cubicBezTo>
                <a:cubicBezTo>
                  <a:pt x="62206" y="35775"/>
                  <a:pt x="62483" y="35470"/>
                  <a:pt x="62428" y="35109"/>
                </a:cubicBezTo>
                <a:cubicBezTo>
                  <a:pt x="62403" y="34758"/>
                  <a:pt x="62173" y="34633"/>
                  <a:pt x="61883" y="34633"/>
                </a:cubicBezTo>
                <a:cubicBezTo>
                  <a:pt x="61853" y="34633"/>
                  <a:pt x="61822" y="34635"/>
                  <a:pt x="61790" y="34637"/>
                </a:cubicBezTo>
                <a:lnTo>
                  <a:pt x="61429" y="34637"/>
                </a:lnTo>
                <a:cubicBezTo>
                  <a:pt x="57656" y="34887"/>
                  <a:pt x="53882" y="35192"/>
                  <a:pt x="50109" y="35414"/>
                </a:cubicBezTo>
                <a:cubicBezTo>
                  <a:pt x="46057" y="35651"/>
                  <a:pt x="41984" y="35787"/>
                  <a:pt x="37926" y="35787"/>
                </a:cubicBezTo>
                <a:cubicBezTo>
                  <a:pt x="37233" y="35787"/>
                  <a:pt x="36540" y="35783"/>
                  <a:pt x="35848" y="35775"/>
                </a:cubicBezTo>
                <a:cubicBezTo>
                  <a:pt x="35376" y="35775"/>
                  <a:pt x="34932" y="35608"/>
                  <a:pt x="34572" y="35331"/>
                </a:cubicBezTo>
                <a:cubicBezTo>
                  <a:pt x="31880" y="33250"/>
                  <a:pt x="28911" y="31558"/>
                  <a:pt x="25776" y="30226"/>
                </a:cubicBezTo>
                <a:cubicBezTo>
                  <a:pt x="23779" y="29395"/>
                  <a:pt x="21728" y="28856"/>
                  <a:pt x="19592" y="28856"/>
                </a:cubicBezTo>
                <a:cubicBezTo>
                  <a:pt x="19087" y="28856"/>
                  <a:pt x="18578" y="28886"/>
                  <a:pt x="18063" y="28949"/>
                </a:cubicBezTo>
                <a:cubicBezTo>
                  <a:pt x="17036" y="29033"/>
                  <a:pt x="16010" y="29310"/>
                  <a:pt x="15094" y="29754"/>
                </a:cubicBezTo>
                <a:cubicBezTo>
                  <a:pt x="13596" y="30614"/>
                  <a:pt x="13374" y="32251"/>
                  <a:pt x="14595" y="33500"/>
                </a:cubicBezTo>
                <a:cubicBezTo>
                  <a:pt x="15344" y="34249"/>
                  <a:pt x="16343" y="34776"/>
                  <a:pt x="17397" y="34998"/>
                </a:cubicBezTo>
                <a:cubicBezTo>
                  <a:pt x="21531" y="35886"/>
                  <a:pt x="25721" y="36441"/>
                  <a:pt x="29938" y="36690"/>
                </a:cubicBezTo>
                <a:cubicBezTo>
                  <a:pt x="31381" y="36774"/>
                  <a:pt x="32824" y="36829"/>
                  <a:pt x="34266" y="36912"/>
                </a:cubicBezTo>
                <a:cubicBezTo>
                  <a:pt x="34461" y="36940"/>
                  <a:pt x="34627" y="37023"/>
                  <a:pt x="34766" y="37190"/>
                </a:cubicBezTo>
                <a:cubicBezTo>
                  <a:pt x="35515" y="38216"/>
                  <a:pt x="35404" y="39271"/>
                  <a:pt x="34821" y="40297"/>
                </a:cubicBezTo>
                <a:cubicBezTo>
                  <a:pt x="34377" y="41046"/>
                  <a:pt x="33767" y="41685"/>
                  <a:pt x="33046" y="42184"/>
                </a:cubicBezTo>
                <a:cubicBezTo>
                  <a:pt x="29744" y="44626"/>
                  <a:pt x="25943" y="45652"/>
                  <a:pt x="21947" y="45930"/>
                </a:cubicBezTo>
                <a:cubicBezTo>
                  <a:pt x="21272" y="45971"/>
                  <a:pt x="20600" y="45991"/>
                  <a:pt x="19930" y="45991"/>
                </a:cubicBezTo>
                <a:cubicBezTo>
                  <a:pt x="16603" y="45991"/>
                  <a:pt x="13328" y="45499"/>
                  <a:pt x="10072" y="44737"/>
                </a:cubicBezTo>
                <a:cubicBezTo>
                  <a:pt x="8075" y="44293"/>
                  <a:pt x="6132" y="43627"/>
                  <a:pt x="4412" y="42461"/>
                </a:cubicBezTo>
                <a:cubicBezTo>
                  <a:pt x="2637" y="41296"/>
                  <a:pt x="1471" y="39409"/>
                  <a:pt x="1249" y="37301"/>
                </a:cubicBezTo>
                <a:cubicBezTo>
                  <a:pt x="1111" y="35775"/>
                  <a:pt x="1222" y="34221"/>
                  <a:pt x="1582" y="32723"/>
                </a:cubicBezTo>
                <a:cubicBezTo>
                  <a:pt x="2526" y="28367"/>
                  <a:pt x="3469" y="23955"/>
                  <a:pt x="4412" y="19572"/>
                </a:cubicBezTo>
                <a:lnTo>
                  <a:pt x="8435" y="899"/>
                </a:lnTo>
                <a:cubicBezTo>
                  <a:pt x="8546" y="372"/>
                  <a:pt x="8324" y="67"/>
                  <a:pt x="7991" y="11"/>
                </a:cubicBezTo>
                <a:cubicBezTo>
                  <a:pt x="7948" y="4"/>
                  <a:pt x="7906" y="1"/>
                  <a:pt x="7866" y="1"/>
                </a:cubicBezTo>
                <a:close/>
              </a:path>
            </a:pathLst>
          </a:custGeom>
          <a:solidFill>
            <a:srgbClr val="00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7" name="Google Shape;147;p64"/>
          <p:cNvSpPr/>
          <p:nvPr/>
        </p:nvSpPr>
        <p:spPr>
          <a:xfrm rot="10532114">
            <a:off x="-70601" y="3547032"/>
            <a:ext cx="2227633" cy="1727141"/>
          </a:xfrm>
          <a:custGeom>
            <a:rect b="b" l="l" r="r" t="t"/>
            <a:pathLst>
              <a:path extrusionOk="0" h="52726" w="68005">
                <a:moveTo>
                  <a:pt x="32185" y="11376"/>
                </a:moveTo>
                <a:cubicBezTo>
                  <a:pt x="33101" y="11514"/>
                  <a:pt x="33989" y="11653"/>
                  <a:pt x="34877" y="11764"/>
                </a:cubicBezTo>
                <a:cubicBezTo>
                  <a:pt x="37096" y="12125"/>
                  <a:pt x="39288" y="12513"/>
                  <a:pt x="41480" y="13013"/>
                </a:cubicBezTo>
                <a:cubicBezTo>
                  <a:pt x="43783" y="13512"/>
                  <a:pt x="46086" y="14012"/>
                  <a:pt x="48333" y="14761"/>
                </a:cubicBezTo>
                <a:cubicBezTo>
                  <a:pt x="49221" y="15038"/>
                  <a:pt x="50026" y="15538"/>
                  <a:pt x="50692" y="16231"/>
                </a:cubicBezTo>
                <a:cubicBezTo>
                  <a:pt x="50858" y="16425"/>
                  <a:pt x="51025" y="16647"/>
                  <a:pt x="51136" y="16925"/>
                </a:cubicBezTo>
                <a:cubicBezTo>
                  <a:pt x="51330" y="17369"/>
                  <a:pt x="51163" y="17924"/>
                  <a:pt x="50719" y="18173"/>
                </a:cubicBezTo>
                <a:cubicBezTo>
                  <a:pt x="50109" y="18590"/>
                  <a:pt x="49415" y="18645"/>
                  <a:pt x="48722" y="18756"/>
                </a:cubicBezTo>
                <a:cubicBezTo>
                  <a:pt x="48217" y="18822"/>
                  <a:pt x="47717" y="18853"/>
                  <a:pt x="47222" y="18853"/>
                </a:cubicBezTo>
                <a:cubicBezTo>
                  <a:pt x="45217" y="18853"/>
                  <a:pt x="43294" y="18342"/>
                  <a:pt x="41425" y="17563"/>
                </a:cubicBezTo>
                <a:cubicBezTo>
                  <a:pt x="38595" y="16342"/>
                  <a:pt x="36098" y="14539"/>
                  <a:pt x="33684" y="12708"/>
                </a:cubicBezTo>
                <a:cubicBezTo>
                  <a:pt x="33157" y="12291"/>
                  <a:pt x="32657" y="11903"/>
                  <a:pt x="32158" y="11514"/>
                </a:cubicBezTo>
                <a:lnTo>
                  <a:pt x="32185" y="11376"/>
                </a:lnTo>
                <a:close/>
                <a:moveTo>
                  <a:pt x="42756" y="0"/>
                </a:moveTo>
                <a:cubicBezTo>
                  <a:pt x="41980" y="0"/>
                  <a:pt x="41175" y="83"/>
                  <a:pt x="40398" y="194"/>
                </a:cubicBezTo>
                <a:cubicBezTo>
                  <a:pt x="37679" y="527"/>
                  <a:pt x="35043" y="1387"/>
                  <a:pt x="32657" y="2691"/>
                </a:cubicBezTo>
                <a:cubicBezTo>
                  <a:pt x="31492" y="3274"/>
                  <a:pt x="30493" y="4107"/>
                  <a:pt x="29688" y="5105"/>
                </a:cubicBezTo>
                <a:cubicBezTo>
                  <a:pt x="28690" y="6382"/>
                  <a:pt x="28273" y="7797"/>
                  <a:pt x="28801" y="9378"/>
                </a:cubicBezTo>
                <a:cubicBezTo>
                  <a:pt x="28863" y="9565"/>
                  <a:pt x="28832" y="9612"/>
                  <a:pt x="28719" y="9612"/>
                </a:cubicBezTo>
                <a:cubicBezTo>
                  <a:pt x="28681" y="9612"/>
                  <a:pt x="28634" y="9607"/>
                  <a:pt x="28579" y="9600"/>
                </a:cubicBezTo>
                <a:cubicBezTo>
                  <a:pt x="27386" y="9461"/>
                  <a:pt x="26165" y="9350"/>
                  <a:pt x="24972" y="9239"/>
                </a:cubicBezTo>
                <a:cubicBezTo>
                  <a:pt x="23446" y="9128"/>
                  <a:pt x="21920" y="9017"/>
                  <a:pt x="20394" y="8906"/>
                </a:cubicBezTo>
                <a:cubicBezTo>
                  <a:pt x="18729" y="8823"/>
                  <a:pt x="17092" y="8712"/>
                  <a:pt x="15427" y="8684"/>
                </a:cubicBezTo>
                <a:cubicBezTo>
                  <a:pt x="13735" y="8629"/>
                  <a:pt x="12070" y="8546"/>
                  <a:pt x="10405" y="8518"/>
                </a:cubicBezTo>
                <a:cubicBezTo>
                  <a:pt x="8075" y="8435"/>
                  <a:pt x="5716" y="8435"/>
                  <a:pt x="3386" y="8407"/>
                </a:cubicBezTo>
                <a:cubicBezTo>
                  <a:pt x="2859" y="8407"/>
                  <a:pt x="2331" y="8407"/>
                  <a:pt x="1804" y="8352"/>
                </a:cubicBezTo>
                <a:cubicBezTo>
                  <a:pt x="1624" y="8338"/>
                  <a:pt x="1437" y="8331"/>
                  <a:pt x="1249" y="8331"/>
                </a:cubicBezTo>
                <a:cubicBezTo>
                  <a:pt x="1062" y="8331"/>
                  <a:pt x="875" y="8338"/>
                  <a:pt x="694" y="8352"/>
                </a:cubicBezTo>
                <a:cubicBezTo>
                  <a:pt x="306" y="8379"/>
                  <a:pt x="1" y="8712"/>
                  <a:pt x="1" y="9101"/>
                </a:cubicBezTo>
                <a:cubicBezTo>
                  <a:pt x="1" y="9489"/>
                  <a:pt x="223" y="9656"/>
                  <a:pt x="694" y="9656"/>
                </a:cubicBezTo>
                <a:cubicBezTo>
                  <a:pt x="1027" y="9683"/>
                  <a:pt x="1360" y="9739"/>
                  <a:pt x="1693" y="9739"/>
                </a:cubicBezTo>
                <a:cubicBezTo>
                  <a:pt x="3386" y="9767"/>
                  <a:pt x="5078" y="9739"/>
                  <a:pt x="6798" y="9794"/>
                </a:cubicBezTo>
                <a:cubicBezTo>
                  <a:pt x="9018" y="9878"/>
                  <a:pt x="11238" y="9905"/>
                  <a:pt x="13457" y="9989"/>
                </a:cubicBezTo>
                <a:cubicBezTo>
                  <a:pt x="15372" y="10044"/>
                  <a:pt x="17286" y="10127"/>
                  <a:pt x="19173" y="10238"/>
                </a:cubicBezTo>
                <a:cubicBezTo>
                  <a:pt x="20865" y="10321"/>
                  <a:pt x="22558" y="10432"/>
                  <a:pt x="24250" y="10571"/>
                </a:cubicBezTo>
                <a:cubicBezTo>
                  <a:pt x="25860" y="10710"/>
                  <a:pt x="27469" y="10849"/>
                  <a:pt x="29078" y="10987"/>
                </a:cubicBezTo>
                <a:cubicBezTo>
                  <a:pt x="29550" y="11015"/>
                  <a:pt x="29994" y="11209"/>
                  <a:pt x="30299" y="11570"/>
                </a:cubicBezTo>
                <a:cubicBezTo>
                  <a:pt x="30576" y="11903"/>
                  <a:pt x="30881" y="12180"/>
                  <a:pt x="31214" y="12430"/>
                </a:cubicBezTo>
                <a:cubicBezTo>
                  <a:pt x="33295" y="14150"/>
                  <a:pt x="35487" y="15732"/>
                  <a:pt x="37818" y="17147"/>
                </a:cubicBezTo>
                <a:cubicBezTo>
                  <a:pt x="40771" y="18900"/>
                  <a:pt x="43870" y="20154"/>
                  <a:pt x="47295" y="20154"/>
                </a:cubicBezTo>
                <a:cubicBezTo>
                  <a:pt x="47827" y="20154"/>
                  <a:pt x="48367" y="20124"/>
                  <a:pt x="48916" y="20060"/>
                </a:cubicBezTo>
                <a:cubicBezTo>
                  <a:pt x="49721" y="20005"/>
                  <a:pt x="50525" y="19783"/>
                  <a:pt x="51247" y="19394"/>
                </a:cubicBezTo>
                <a:cubicBezTo>
                  <a:pt x="52523" y="18784"/>
                  <a:pt x="52939" y="17175"/>
                  <a:pt x="52162" y="15981"/>
                </a:cubicBezTo>
                <a:cubicBezTo>
                  <a:pt x="51524" y="14899"/>
                  <a:pt x="50525" y="14261"/>
                  <a:pt x="49388" y="13762"/>
                </a:cubicBezTo>
                <a:cubicBezTo>
                  <a:pt x="48111" y="13262"/>
                  <a:pt x="46807" y="12874"/>
                  <a:pt x="45476" y="12597"/>
                </a:cubicBezTo>
                <a:cubicBezTo>
                  <a:pt x="43117" y="11958"/>
                  <a:pt x="40731" y="11459"/>
                  <a:pt x="38317" y="11015"/>
                </a:cubicBezTo>
                <a:cubicBezTo>
                  <a:pt x="36098" y="10599"/>
                  <a:pt x="33878" y="10210"/>
                  <a:pt x="31603" y="10016"/>
                </a:cubicBezTo>
                <a:cubicBezTo>
                  <a:pt x="30105" y="9878"/>
                  <a:pt x="29938" y="9350"/>
                  <a:pt x="29883" y="7963"/>
                </a:cubicBezTo>
                <a:cubicBezTo>
                  <a:pt x="29827" y="6853"/>
                  <a:pt x="30438" y="6021"/>
                  <a:pt x="31214" y="5327"/>
                </a:cubicBezTo>
                <a:cubicBezTo>
                  <a:pt x="32824" y="3885"/>
                  <a:pt x="34766" y="2997"/>
                  <a:pt x="36819" y="2359"/>
                </a:cubicBezTo>
                <a:cubicBezTo>
                  <a:pt x="39126" y="1650"/>
                  <a:pt x="41509" y="1281"/>
                  <a:pt x="43921" y="1281"/>
                </a:cubicBezTo>
                <a:cubicBezTo>
                  <a:pt x="44438" y="1281"/>
                  <a:pt x="44956" y="1298"/>
                  <a:pt x="45476" y="1332"/>
                </a:cubicBezTo>
                <a:cubicBezTo>
                  <a:pt x="46891" y="1387"/>
                  <a:pt x="48306" y="1526"/>
                  <a:pt x="49721" y="1748"/>
                </a:cubicBezTo>
                <a:cubicBezTo>
                  <a:pt x="52995" y="2248"/>
                  <a:pt x="56185" y="3108"/>
                  <a:pt x="59293" y="4273"/>
                </a:cubicBezTo>
                <a:cubicBezTo>
                  <a:pt x="61263" y="5022"/>
                  <a:pt x="63122" y="6021"/>
                  <a:pt x="64620" y="7630"/>
                </a:cubicBezTo>
                <a:cubicBezTo>
                  <a:pt x="65924" y="8990"/>
                  <a:pt x="66645" y="10793"/>
                  <a:pt x="66701" y="12680"/>
                </a:cubicBezTo>
                <a:cubicBezTo>
                  <a:pt x="66701" y="13928"/>
                  <a:pt x="66562" y="15205"/>
                  <a:pt x="66229" y="16398"/>
                </a:cubicBezTo>
                <a:cubicBezTo>
                  <a:pt x="65480" y="19200"/>
                  <a:pt x="64537" y="21947"/>
                  <a:pt x="63704" y="24721"/>
                </a:cubicBezTo>
                <a:cubicBezTo>
                  <a:pt x="62650" y="28162"/>
                  <a:pt x="61568" y="31574"/>
                  <a:pt x="60514" y="34987"/>
                </a:cubicBezTo>
                <a:cubicBezTo>
                  <a:pt x="58932" y="39981"/>
                  <a:pt x="57378" y="45003"/>
                  <a:pt x="55825" y="49997"/>
                </a:cubicBezTo>
                <a:cubicBezTo>
                  <a:pt x="55630" y="50608"/>
                  <a:pt x="55436" y="51218"/>
                  <a:pt x="55270" y="51828"/>
                </a:cubicBezTo>
                <a:cubicBezTo>
                  <a:pt x="55116" y="52289"/>
                  <a:pt x="55482" y="52726"/>
                  <a:pt x="55953" y="52726"/>
                </a:cubicBezTo>
                <a:cubicBezTo>
                  <a:pt x="55993" y="52726"/>
                  <a:pt x="56033" y="52723"/>
                  <a:pt x="56074" y="52716"/>
                </a:cubicBezTo>
                <a:cubicBezTo>
                  <a:pt x="56435" y="52605"/>
                  <a:pt x="56518" y="52300"/>
                  <a:pt x="56601" y="52023"/>
                </a:cubicBezTo>
                <a:cubicBezTo>
                  <a:pt x="57434" y="49276"/>
                  <a:pt x="58294" y="46529"/>
                  <a:pt x="59126" y="43810"/>
                </a:cubicBezTo>
                <a:cubicBezTo>
                  <a:pt x="60208" y="40370"/>
                  <a:pt x="61263" y="36957"/>
                  <a:pt x="62345" y="33544"/>
                </a:cubicBezTo>
                <a:cubicBezTo>
                  <a:pt x="63871" y="28689"/>
                  <a:pt x="65397" y="23806"/>
                  <a:pt x="66923" y="18950"/>
                </a:cubicBezTo>
                <a:cubicBezTo>
                  <a:pt x="67450" y="17341"/>
                  <a:pt x="67783" y="15676"/>
                  <a:pt x="67949" y="14012"/>
                </a:cubicBezTo>
                <a:cubicBezTo>
                  <a:pt x="67922" y="13124"/>
                  <a:pt x="68005" y="12236"/>
                  <a:pt x="67866" y="11348"/>
                </a:cubicBezTo>
                <a:cubicBezTo>
                  <a:pt x="67589" y="9628"/>
                  <a:pt x="66839" y="8046"/>
                  <a:pt x="65674" y="6770"/>
                </a:cubicBezTo>
                <a:cubicBezTo>
                  <a:pt x="64120" y="5133"/>
                  <a:pt x="62234" y="4023"/>
                  <a:pt x="60153" y="3191"/>
                </a:cubicBezTo>
                <a:cubicBezTo>
                  <a:pt x="57683" y="2192"/>
                  <a:pt x="55103" y="1443"/>
                  <a:pt x="52495" y="888"/>
                </a:cubicBezTo>
                <a:cubicBezTo>
                  <a:pt x="49943" y="305"/>
                  <a:pt x="47307" y="0"/>
                  <a:pt x="44671"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8" name="Google Shape;148;p64"/>
          <p:cNvSpPr/>
          <p:nvPr/>
        </p:nvSpPr>
        <p:spPr>
          <a:xfrm>
            <a:off x="8086400" y="3757700"/>
            <a:ext cx="1160802" cy="1536006"/>
          </a:xfrm>
          <a:custGeom>
            <a:rect b="b" l="l" r="r" t="t"/>
            <a:pathLst>
              <a:path extrusionOk="0" h="57837" w="43709">
                <a:moveTo>
                  <a:pt x="0" y="57837"/>
                </a:moveTo>
                <a:cubicBezTo>
                  <a:pt x="3091" y="56513"/>
                  <a:pt x="13613" y="54232"/>
                  <a:pt x="18543" y="49890"/>
                </a:cubicBezTo>
                <a:cubicBezTo>
                  <a:pt x="23473" y="45549"/>
                  <a:pt x="28772" y="35982"/>
                  <a:pt x="29581" y="31788"/>
                </a:cubicBezTo>
                <a:cubicBezTo>
                  <a:pt x="30391" y="27594"/>
                  <a:pt x="25460" y="25533"/>
                  <a:pt x="23400" y="24724"/>
                </a:cubicBezTo>
                <a:cubicBezTo>
                  <a:pt x="21340" y="23915"/>
                  <a:pt x="18176" y="25019"/>
                  <a:pt x="17219" y="26932"/>
                </a:cubicBezTo>
                <a:cubicBezTo>
                  <a:pt x="16262" y="28845"/>
                  <a:pt x="16483" y="33996"/>
                  <a:pt x="17660" y="36203"/>
                </a:cubicBezTo>
                <a:cubicBezTo>
                  <a:pt x="18837" y="38411"/>
                  <a:pt x="21928" y="39736"/>
                  <a:pt x="24283" y="40177"/>
                </a:cubicBezTo>
                <a:cubicBezTo>
                  <a:pt x="26638" y="40619"/>
                  <a:pt x="28845" y="41869"/>
                  <a:pt x="31788" y="38852"/>
                </a:cubicBezTo>
                <a:cubicBezTo>
                  <a:pt x="34731" y="35835"/>
                  <a:pt x="40103" y="27299"/>
                  <a:pt x="41943" y="22075"/>
                </a:cubicBezTo>
                <a:cubicBezTo>
                  <a:pt x="43783" y="16851"/>
                  <a:pt x="42532" y="11185"/>
                  <a:pt x="42826" y="7506"/>
                </a:cubicBezTo>
                <a:cubicBezTo>
                  <a:pt x="43120" y="3827"/>
                  <a:pt x="43562" y="1251"/>
                  <a:pt x="43709" y="0"/>
                </a:cubicBezTo>
              </a:path>
            </a:pathLst>
          </a:custGeom>
          <a:noFill/>
          <a:ln cap="flat" cmpd="sng" w="3810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9" name="Google Shape;149;p64"/>
          <p:cNvSpPr/>
          <p:nvPr/>
        </p:nvSpPr>
        <p:spPr>
          <a:xfrm rot="-9442887">
            <a:off x="-284173" y="4770448"/>
            <a:ext cx="2370061" cy="309555"/>
          </a:xfrm>
          <a:custGeom>
            <a:rect b="b" l="l" r="r" t="t"/>
            <a:pathLst>
              <a:path extrusionOk="0" h="12382" w="94801">
                <a:moveTo>
                  <a:pt x="0" y="4831"/>
                </a:moveTo>
                <a:cubicBezTo>
                  <a:pt x="5796" y="2900"/>
                  <a:pt x="12688" y="-421"/>
                  <a:pt x="18153" y="2310"/>
                </a:cubicBezTo>
                <a:cubicBezTo>
                  <a:pt x="22453" y="4459"/>
                  <a:pt x="25287" y="9098"/>
                  <a:pt x="29751" y="10882"/>
                </a:cubicBezTo>
                <a:cubicBezTo>
                  <a:pt x="42774" y="16087"/>
                  <a:pt x="57577" y="6008"/>
                  <a:pt x="70597" y="797"/>
                </a:cubicBezTo>
                <a:cubicBezTo>
                  <a:pt x="78191" y="-2242"/>
                  <a:pt x="86622" y="4831"/>
                  <a:pt x="94801" y="4831"/>
                </a:cubicBezTo>
              </a:path>
            </a:pathLst>
          </a:custGeom>
          <a:noFill/>
          <a:ln cap="rnd" cmpd="sng" w="38100">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0" name="Google Shape;150;p64"/>
          <p:cNvSpPr txBox="1"/>
          <p:nvPr>
            <p:ph type="title"/>
          </p:nvPr>
        </p:nvSpPr>
        <p:spPr>
          <a:xfrm>
            <a:off x="837400" y="2738750"/>
            <a:ext cx="2259900" cy="3792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500"/>
              <a:buNone/>
              <a:defRPr sz="2200"/>
            </a:lvl1pPr>
            <a:lvl2pPr lvl="1" algn="ctr">
              <a:lnSpc>
                <a:spcPct val="100000"/>
              </a:lnSpc>
              <a:spcBef>
                <a:spcPts val="0"/>
              </a:spcBef>
              <a:spcAft>
                <a:spcPts val="0"/>
              </a:spcAft>
              <a:buSzPts val="2500"/>
              <a:buNone/>
              <a:defRPr sz="2500"/>
            </a:lvl2pPr>
            <a:lvl3pPr lvl="2" algn="ctr">
              <a:lnSpc>
                <a:spcPct val="100000"/>
              </a:lnSpc>
              <a:spcBef>
                <a:spcPts val="0"/>
              </a:spcBef>
              <a:spcAft>
                <a:spcPts val="0"/>
              </a:spcAft>
              <a:buSzPts val="2500"/>
              <a:buNone/>
              <a:defRPr sz="2500"/>
            </a:lvl3pPr>
            <a:lvl4pPr lvl="3" algn="ctr">
              <a:lnSpc>
                <a:spcPct val="100000"/>
              </a:lnSpc>
              <a:spcBef>
                <a:spcPts val="0"/>
              </a:spcBef>
              <a:spcAft>
                <a:spcPts val="0"/>
              </a:spcAft>
              <a:buSzPts val="2500"/>
              <a:buNone/>
              <a:defRPr sz="2500"/>
            </a:lvl4pPr>
            <a:lvl5pPr lvl="4" algn="ctr">
              <a:lnSpc>
                <a:spcPct val="100000"/>
              </a:lnSpc>
              <a:spcBef>
                <a:spcPts val="0"/>
              </a:spcBef>
              <a:spcAft>
                <a:spcPts val="0"/>
              </a:spcAft>
              <a:buSzPts val="2500"/>
              <a:buNone/>
              <a:defRPr sz="2500"/>
            </a:lvl5pPr>
            <a:lvl6pPr lvl="5" algn="ctr">
              <a:lnSpc>
                <a:spcPct val="100000"/>
              </a:lnSpc>
              <a:spcBef>
                <a:spcPts val="0"/>
              </a:spcBef>
              <a:spcAft>
                <a:spcPts val="0"/>
              </a:spcAft>
              <a:buSzPts val="2500"/>
              <a:buNone/>
              <a:defRPr sz="2500"/>
            </a:lvl6pPr>
            <a:lvl7pPr lvl="6" algn="ctr">
              <a:lnSpc>
                <a:spcPct val="100000"/>
              </a:lnSpc>
              <a:spcBef>
                <a:spcPts val="0"/>
              </a:spcBef>
              <a:spcAft>
                <a:spcPts val="0"/>
              </a:spcAft>
              <a:buSzPts val="2500"/>
              <a:buNone/>
              <a:defRPr sz="2500"/>
            </a:lvl7pPr>
            <a:lvl8pPr lvl="7" algn="ctr">
              <a:lnSpc>
                <a:spcPct val="100000"/>
              </a:lnSpc>
              <a:spcBef>
                <a:spcPts val="0"/>
              </a:spcBef>
              <a:spcAft>
                <a:spcPts val="0"/>
              </a:spcAft>
              <a:buSzPts val="2500"/>
              <a:buNone/>
              <a:defRPr sz="2500"/>
            </a:lvl8pPr>
            <a:lvl9pPr lvl="8" algn="ctr">
              <a:lnSpc>
                <a:spcPct val="100000"/>
              </a:lnSpc>
              <a:spcBef>
                <a:spcPts val="0"/>
              </a:spcBef>
              <a:spcAft>
                <a:spcPts val="0"/>
              </a:spcAft>
              <a:buSzPts val="2500"/>
              <a:buNone/>
              <a:defRPr sz="2500"/>
            </a:lvl9pPr>
          </a:lstStyle>
          <a:p/>
        </p:txBody>
      </p:sp>
      <p:sp>
        <p:nvSpPr>
          <p:cNvPr id="151" name="Google Shape;151;p64"/>
          <p:cNvSpPr txBox="1"/>
          <p:nvPr>
            <p:ph idx="1" type="subTitle"/>
          </p:nvPr>
        </p:nvSpPr>
        <p:spPr>
          <a:xfrm>
            <a:off x="837400" y="3176850"/>
            <a:ext cx="2259900" cy="7866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1400"/>
              <a:buNone/>
              <a:defRPr sz="1400"/>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152" name="Google Shape;152;p64"/>
          <p:cNvSpPr txBox="1"/>
          <p:nvPr>
            <p:ph idx="2" type="title"/>
          </p:nvPr>
        </p:nvSpPr>
        <p:spPr>
          <a:xfrm>
            <a:off x="3442050" y="2738750"/>
            <a:ext cx="2259900" cy="3792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500"/>
              <a:buNone/>
              <a:defRPr sz="2200"/>
            </a:lvl1pPr>
            <a:lvl2pPr lvl="1" algn="ctr">
              <a:lnSpc>
                <a:spcPct val="100000"/>
              </a:lnSpc>
              <a:spcBef>
                <a:spcPts val="0"/>
              </a:spcBef>
              <a:spcAft>
                <a:spcPts val="0"/>
              </a:spcAft>
              <a:buSzPts val="2500"/>
              <a:buNone/>
              <a:defRPr sz="2500"/>
            </a:lvl2pPr>
            <a:lvl3pPr lvl="2" algn="ctr">
              <a:lnSpc>
                <a:spcPct val="100000"/>
              </a:lnSpc>
              <a:spcBef>
                <a:spcPts val="0"/>
              </a:spcBef>
              <a:spcAft>
                <a:spcPts val="0"/>
              </a:spcAft>
              <a:buSzPts val="2500"/>
              <a:buNone/>
              <a:defRPr sz="2500"/>
            </a:lvl3pPr>
            <a:lvl4pPr lvl="3" algn="ctr">
              <a:lnSpc>
                <a:spcPct val="100000"/>
              </a:lnSpc>
              <a:spcBef>
                <a:spcPts val="0"/>
              </a:spcBef>
              <a:spcAft>
                <a:spcPts val="0"/>
              </a:spcAft>
              <a:buSzPts val="2500"/>
              <a:buNone/>
              <a:defRPr sz="2500"/>
            </a:lvl4pPr>
            <a:lvl5pPr lvl="4" algn="ctr">
              <a:lnSpc>
                <a:spcPct val="100000"/>
              </a:lnSpc>
              <a:spcBef>
                <a:spcPts val="0"/>
              </a:spcBef>
              <a:spcAft>
                <a:spcPts val="0"/>
              </a:spcAft>
              <a:buSzPts val="2500"/>
              <a:buNone/>
              <a:defRPr sz="2500"/>
            </a:lvl5pPr>
            <a:lvl6pPr lvl="5" algn="ctr">
              <a:lnSpc>
                <a:spcPct val="100000"/>
              </a:lnSpc>
              <a:spcBef>
                <a:spcPts val="0"/>
              </a:spcBef>
              <a:spcAft>
                <a:spcPts val="0"/>
              </a:spcAft>
              <a:buSzPts val="2500"/>
              <a:buNone/>
              <a:defRPr sz="2500"/>
            </a:lvl6pPr>
            <a:lvl7pPr lvl="6" algn="ctr">
              <a:lnSpc>
                <a:spcPct val="100000"/>
              </a:lnSpc>
              <a:spcBef>
                <a:spcPts val="0"/>
              </a:spcBef>
              <a:spcAft>
                <a:spcPts val="0"/>
              </a:spcAft>
              <a:buSzPts val="2500"/>
              <a:buNone/>
              <a:defRPr sz="2500"/>
            </a:lvl7pPr>
            <a:lvl8pPr lvl="7" algn="ctr">
              <a:lnSpc>
                <a:spcPct val="100000"/>
              </a:lnSpc>
              <a:spcBef>
                <a:spcPts val="0"/>
              </a:spcBef>
              <a:spcAft>
                <a:spcPts val="0"/>
              </a:spcAft>
              <a:buSzPts val="2500"/>
              <a:buNone/>
              <a:defRPr sz="2500"/>
            </a:lvl8pPr>
            <a:lvl9pPr lvl="8" algn="ctr">
              <a:lnSpc>
                <a:spcPct val="100000"/>
              </a:lnSpc>
              <a:spcBef>
                <a:spcPts val="0"/>
              </a:spcBef>
              <a:spcAft>
                <a:spcPts val="0"/>
              </a:spcAft>
              <a:buSzPts val="2500"/>
              <a:buNone/>
              <a:defRPr sz="2500"/>
            </a:lvl9pPr>
          </a:lstStyle>
          <a:p/>
        </p:txBody>
      </p:sp>
      <p:sp>
        <p:nvSpPr>
          <p:cNvPr id="153" name="Google Shape;153;p64"/>
          <p:cNvSpPr txBox="1"/>
          <p:nvPr>
            <p:ph idx="3" type="subTitle"/>
          </p:nvPr>
        </p:nvSpPr>
        <p:spPr>
          <a:xfrm>
            <a:off x="3442050" y="3176850"/>
            <a:ext cx="2259900" cy="7866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1400"/>
              <a:buNone/>
              <a:defRPr sz="1400"/>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154" name="Google Shape;154;p64"/>
          <p:cNvSpPr txBox="1"/>
          <p:nvPr>
            <p:ph idx="4" type="title"/>
          </p:nvPr>
        </p:nvSpPr>
        <p:spPr>
          <a:xfrm>
            <a:off x="6046650" y="2738750"/>
            <a:ext cx="2259900" cy="3792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500"/>
              <a:buNone/>
              <a:defRPr sz="2200"/>
            </a:lvl1pPr>
            <a:lvl2pPr lvl="1" algn="ctr">
              <a:lnSpc>
                <a:spcPct val="100000"/>
              </a:lnSpc>
              <a:spcBef>
                <a:spcPts val="0"/>
              </a:spcBef>
              <a:spcAft>
                <a:spcPts val="0"/>
              </a:spcAft>
              <a:buSzPts val="2500"/>
              <a:buNone/>
              <a:defRPr sz="2500"/>
            </a:lvl2pPr>
            <a:lvl3pPr lvl="2" algn="ctr">
              <a:lnSpc>
                <a:spcPct val="100000"/>
              </a:lnSpc>
              <a:spcBef>
                <a:spcPts val="0"/>
              </a:spcBef>
              <a:spcAft>
                <a:spcPts val="0"/>
              </a:spcAft>
              <a:buSzPts val="2500"/>
              <a:buNone/>
              <a:defRPr sz="2500"/>
            </a:lvl3pPr>
            <a:lvl4pPr lvl="3" algn="ctr">
              <a:lnSpc>
                <a:spcPct val="100000"/>
              </a:lnSpc>
              <a:spcBef>
                <a:spcPts val="0"/>
              </a:spcBef>
              <a:spcAft>
                <a:spcPts val="0"/>
              </a:spcAft>
              <a:buSzPts val="2500"/>
              <a:buNone/>
              <a:defRPr sz="2500"/>
            </a:lvl4pPr>
            <a:lvl5pPr lvl="4" algn="ctr">
              <a:lnSpc>
                <a:spcPct val="100000"/>
              </a:lnSpc>
              <a:spcBef>
                <a:spcPts val="0"/>
              </a:spcBef>
              <a:spcAft>
                <a:spcPts val="0"/>
              </a:spcAft>
              <a:buSzPts val="2500"/>
              <a:buNone/>
              <a:defRPr sz="2500"/>
            </a:lvl5pPr>
            <a:lvl6pPr lvl="5" algn="ctr">
              <a:lnSpc>
                <a:spcPct val="100000"/>
              </a:lnSpc>
              <a:spcBef>
                <a:spcPts val="0"/>
              </a:spcBef>
              <a:spcAft>
                <a:spcPts val="0"/>
              </a:spcAft>
              <a:buSzPts val="2500"/>
              <a:buNone/>
              <a:defRPr sz="2500"/>
            </a:lvl6pPr>
            <a:lvl7pPr lvl="6" algn="ctr">
              <a:lnSpc>
                <a:spcPct val="100000"/>
              </a:lnSpc>
              <a:spcBef>
                <a:spcPts val="0"/>
              </a:spcBef>
              <a:spcAft>
                <a:spcPts val="0"/>
              </a:spcAft>
              <a:buSzPts val="2500"/>
              <a:buNone/>
              <a:defRPr sz="2500"/>
            </a:lvl7pPr>
            <a:lvl8pPr lvl="7" algn="ctr">
              <a:lnSpc>
                <a:spcPct val="100000"/>
              </a:lnSpc>
              <a:spcBef>
                <a:spcPts val="0"/>
              </a:spcBef>
              <a:spcAft>
                <a:spcPts val="0"/>
              </a:spcAft>
              <a:buSzPts val="2500"/>
              <a:buNone/>
              <a:defRPr sz="2500"/>
            </a:lvl8pPr>
            <a:lvl9pPr lvl="8" algn="ctr">
              <a:lnSpc>
                <a:spcPct val="100000"/>
              </a:lnSpc>
              <a:spcBef>
                <a:spcPts val="0"/>
              </a:spcBef>
              <a:spcAft>
                <a:spcPts val="0"/>
              </a:spcAft>
              <a:buSzPts val="2500"/>
              <a:buNone/>
              <a:defRPr sz="2500"/>
            </a:lvl9pPr>
          </a:lstStyle>
          <a:p/>
        </p:txBody>
      </p:sp>
      <p:sp>
        <p:nvSpPr>
          <p:cNvPr id="155" name="Google Shape;155;p64"/>
          <p:cNvSpPr txBox="1"/>
          <p:nvPr>
            <p:ph idx="5" type="subTitle"/>
          </p:nvPr>
        </p:nvSpPr>
        <p:spPr>
          <a:xfrm>
            <a:off x="6046650" y="3176850"/>
            <a:ext cx="2259900" cy="7866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1400"/>
              <a:buNone/>
              <a:defRPr sz="1400"/>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156" name="Google Shape;156;p64"/>
          <p:cNvSpPr txBox="1"/>
          <p:nvPr>
            <p:ph idx="6" type="title"/>
          </p:nvPr>
        </p:nvSpPr>
        <p:spPr>
          <a:xfrm>
            <a:off x="720000" y="540275"/>
            <a:ext cx="7704000" cy="4773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3300"/>
              <a:buNone/>
              <a:defRPr/>
            </a:lvl1pPr>
            <a:lvl2pPr lvl="1" algn="l">
              <a:lnSpc>
                <a:spcPct val="100000"/>
              </a:lnSpc>
              <a:spcBef>
                <a:spcPts val="0"/>
              </a:spcBef>
              <a:spcAft>
                <a:spcPts val="0"/>
              </a:spcAft>
              <a:buSzPts val="3300"/>
              <a:buNone/>
              <a:defRPr/>
            </a:lvl2pPr>
            <a:lvl3pPr lvl="2" algn="l">
              <a:lnSpc>
                <a:spcPct val="100000"/>
              </a:lnSpc>
              <a:spcBef>
                <a:spcPts val="0"/>
              </a:spcBef>
              <a:spcAft>
                <a:spcPts val="0"/>
              </a:spcAft>
              <a:buSzPts val="3300"/>
              <a:buNone/>
              <a:defRPr/>
            </a:lvl3pPr>
            <a:lvl4pPr lvl="3" algn="l">
              <a:lnSpc>
                <a:spcPct val="100000"/>
              </a:lnSpc>
              <a:spcBef>
                <a:spcPts val="0"/>
              </a:spcBef>
              <a:spcAft>
                <a:spcPts val="0"/>
              </a:spcAft>
              <a:buSzPts val="3300"/>
              <a:buNone/>
              <a:defRPr/>
            </a:lvl4pPr>
            <a:lvl5pPr lvl="4" algn="l">
              <a:lnSpc>
                <a:spcPct val="100000"/>
              </a:lnSpc>
              <a:spcBef>
                <a:spcPts val="0"/>
              </a:spcBef>
              <a:spcAft>
                <a:spcPts val="0"/>
              </a:spcAft>
              <a:buSzPts val="3300"/>
              <a:buNone/>
              <a:defRPr/>
            </a:lvl5pPr>
            <a:lvl6pPr lvl="5" algn="l">
              <a:lnSpc>
                <a:spcPct val="100000"/>
              </a:lnSpc>
              <a:spcBef>
                <a:spcPts val="0"/>
              </a:spcBef>
              <a:spcAft>
                <a:spcPts val="0"/>
              </a:spcAft>
              <a:buSzPts val="3300"/>
              <a:buNone/>
              <a:defRPr/>
            </a:lvl6pPr>
            <a:lvl7pPr lvl="6" algn="l">
              <a:lnSpc>
                <a:spcPct val="100000"/>
              </a:lnSpc>
              <a:spcBef>
                <a:spcPts val="0"/>
              </a:spcBef>
              <a:spcAft>
                <a:spcPts val="0"/>
              </a:spcAft>
              <a:buSzPts val="3300"/>
              <a:buNone/>
              <a:defRPr/>
            </a:lvl7pPr>
            <a:lvl8pPr lvl="7" algn="l">
              <a:lnSpc>
                <a:spcPct val="100000"/>
              </a:lnSpc>
              <a:spcBef>
                <a:spcPts val="0"/>
              </a:spcBef>
              <a:spcAft>
                <a:spcPts val="0"/>
              </a:spcAft>
              <a:buSzPts val="3300"/>
              <a:buNone/>
              <a:defRPr/>
            </a:lvl8pPr>
            <a:lvl9pPr lvl="8" algn="l">
              <a:lnSpc>
                <a:spcPct val="100000"/>
              </a:lnSpc>
              <a:spcBef>
                <a:spcPts val="0"/>
              </a:spcBef>
              <a:spcAft>
                <a:spcPts val="0"/>
              </a:spcAft>
              <a:buSzPts val="3300"/>
              <a:buNone/>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p:cSld name="BLANK_1_1_1_1_1_1_1">
    <p:spTree>
      <p:nvGrpSpPr>
        <p:cNvPr id="157" name="Shape 157"/>
        <p:cNvGrpSpPr/>
        <p:nvPr/>
      </p:nvGrpSpPr>
      <p:grpSpPr>
        <a:xfrm>
          <a:off x="0" y="0"/>
          <a:ext cx="0" cy="0"/>
          <a:chOff x="0" y="0"/>
          <a:chExt cx="0" cy="0"/>
        </a:xfrm>
      </p:grpSpPr>
      <p:sp>
        <p:nvSpPr>
          <p:cNvPr id="158" name="Google Shape;158;p65"/>
          <p:cNvSpPr/>
          <p:nvPr/>
        </p:nvSpPr>
        <p:spPr>
          <a:xfrm rot="10198745">
            <a:off x="-90043" y="-182652"/>
            <a:ext cx="1092676" cy="1445860"/>
          </a:xfrm>
          <a:custGeom>
            <a:rect b="b" l="l" r="r" t="t"/>
            <a:pathLst>
              <a:path extrusionOk="0" h="57837" w="43709">
                <a:moveTo>
                  <a:pt x="0" y="57837"/>
                </a:moveTo>
                <a:cubicBezTo>
                  <a:pt x="3091" y="56513"/>
                  <a:pt x="13613" y="54232"/>
                  <a:pt x="18543" y="49890"/>
                </a:cubicBezTo>
                <a:cubicBezTo>
                  <a:pt x="23473" y="45549"/>
                  <a:pt x="28772" y="35982"/>
                  <a:pt x="29581" y="31788"/>
                </a:cubicBezTo>
                <a:cubicBezTo>
                  <a:pt x="30391" y="27594"/>
                  <a:pt x="25460" y="25533"/>
                  <a:pt x="23400" y="24724"/>
                </a:cubicBezTo>
                <a:cubicBezTo>
                  <a:pt x="21340" y="23915"/>
                  <a:pt x="18176" y="25019"/>
                  <a:pt x="17219" y="26932"/>
                </a:cubicBezTo>
                <a:cubicBezTo>
                  <a:pt x="16262" y="28845"/>
                  <a:pt x="16483" y="33996"/>
                  <a:pt x="17660" y="36203"/>
                </a:cubicBezTo>
                <a:cubicBezTo>
                  <a:pt x="18837" y="38411"/>
                  <a:pt x="21928" y="39736"/>
                  <a:pt x="24283" y="40177"/>
                </a:cubicBezTo>
                <a:cubicBezTo>
                  <a:pt x="26638" y="40619"/>
                  <a:pt x="28845" y="41869"/>
                  <a:pt x="31788" y="38852"/>
                </a:cubicBezTo>
                <a:cubicBezTo>
                  <a:pt x="34731" y="35835"/>
                  <a:pt x="40103" y="27299"/>
                  <a:pt x="41943" y="22075"/>
                </a:cubicBezTo>
                <a:cubicBezTo>
                  <a:pt x="43783" y="16851"/>
                  <a:pt x="42532" y="11185"/>
                  <a:pt x="42826" y="7506"/>
                </a:cubicBezTo>
                <a:cubicBezTo>
                  <a:pt x="43120" y="3827"/>
                  <a:pt x="43562" y="1251"/>
                  <a:pt x="43709" y="0"/>
                </a:cubicBezTo>
              </a:path>
            </a:pathLst>
          </a:custGeom>
          <a:noFill/>
          <a:ln cap="flat" cmpd="sng" w="3810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9" name="Google Shape;159;p65"/>
          <p:cNvSpPr/>
          <p:nvPr/>
        </p:nvSpPr>
        <p:spPr>
          <a:xfrm rot="8955228">
            <a:off x="-1261679" y="-598720"/>
            <a:ext cx="1914012" cy="1909150"/>
          </a:xfrm>
          <a:custGeom>
            <a:rect b="b" l="l" r="r" t="t"/>
            <a:pathLst>
              <a:path extrusionOk="0" h="58506" w="58655">
                <a:moveTo>
                  <a:pt x="25686" y="16789"/>
                </a:moveTo>
                <a:cubicBezTo>
                  <a:pt x="26340" y="16789"/>
                  <a:pt x="26735" y="17203"/>
                  <a:pt x="26664" y="17963"/>
                </a:cubicBezTo>
                <a:cubicBezTo>
                  <a:pt x="26581" y="18795"/>
                  <a:pt x="26415" y="19627"/>
                  <a:pt x="26137" y="20432"/>
                </a:cubicBezTo>
                <a:cubicBezTo>
                  <a:pt x="25416" y="22568"/>
                  <a:pt x="24028" y="24261"/>
                  <a:pt x="22391" y="25787"/>
                </a:cubicBezTo>
                <a:cubicBezTo>
                  <a:pt x="20394" y="27646"/>
                  <a:pt x="18063" y="29088"/>
                  <a:pt x="15705" y="30448"/>
                </a:cubicBezTo>
                <a:cubicBezTo>
                  <a:pt x="15178" y="30753"/>
                  <a:pt x="14650" y="31058"/>
                  <a:pt x="14123" y="31336"/>
                </a:cubicBezTo>
                <a:lnTo>
                  <a:pt x="14012" y="31253"/>
                </a:lnTo>
                <a:cubicBezTo>
                  <a:pt x="14983" y="29671"/>
                  <a:pt x="15954" y="28090"/>
                  <a:pt x="16953" y="26536"/>
                </a:cubicBezTo>
                <a:cubicBezTo>
                  <a:pt x="18701" y="23761"/>
                  <a:pt x="20643" y="21098"/>
                  <a:pt x="22724" y="18573"/>
                </a:cubicBezTo>
                <a:cubicBezTo>
                  <a:pt x="23279" y="18018"/>
                  <a:pt x="23890" y="17519"/>
                  <a:pt x="24556" y="17102"/>
                </a:cubicBezTo>
                <a:cubicBezTo>
                  <a:pt x="24778" y="16936"/>
                  <a:pt x="25055" y="16853"/>
                  <a:pt x="25332" y="16825"/>
                </a:cubicBezTo>
                <a:cubicBezTo>
                  <a:pt x="25457" y="16801"/>
                  <a:pt x="25575" y="16789"/>
                  <a:pt x="25686" y="16789"/>
                </a:cubicBezTo>
                <a:close/>
                <a:moveTo>
                  <a:pt x="24945" y="1"/>
                </a:moveTo>
                <a:cubicBezTo>
                  <a:pt x="24345" y="1"/>
                  <a:pt x="23735" y="67"/>
                  <a:pt x="23113" y="206"/>
                </a:cubicBezTo>
                <a:cubicBezTo>
                  <a:pt x="21143" y="705"/>
                  <a:pt x="19367" y="1732"/>
                  <a:pt x="17952" y="3174"/>
                </a:cubicBezTo>
                <a:cubicBezTo>
                  <a:pt x="14068" y="6837"/>
                  <a:pt x="10933" y="11220"/>
                  <a:pt x="8768" y="16076"/>
                </a:cubicBezTo>
                <a:cubicBezTo>
                  <a:pt x="7298" y="19239"/>
                  <a:pt x="6549" y="22679"/>
                  <a:pt x="6577" y="26147"/>
                </a:cubicBezTo>
                <a:cubicBezTo>
                  <a:pt x="6604" y="27951"/>
                  <a:pt x="6854" y="29699"/>
                  <a:pt x="7797" y="31308"/>
                </a:cubicBezTo>
                <a:cubicBezTo>
                  <a:pt x="8269" y="32224"/>
                  <a:pt x="9101" y="32945"/>
                  <a:pt x="10072" y="33306"/>
                </a:cubicBezTo>
                <a:cubicBezTo>
                  <a:pt x="10489" y="33417"/>
                  <a:pt x="10905" y="33528"/>
                  <a:pt x="11321" y="33583"/>
                </a:cubicBezTo>
                <a:cubicBezTo>
                  <a:pt x="11266" y="33694"/>
                  <a:pt x="11210" y="33805"/>
                  <a:pt x="11155" y="33944"/>
                </a:cubicBezTo>
                <a:cubicBezTo>
                  <a:pt x="9212" y="37911"/>
                  <a:pt x="7187" y="41824"/>
                  <a:pt x="5300" y="45819"/>
                </a:cubicBezTo>
                <a:cubicBezTo>
                  <a:pt x="3469" y="49675"/>
                  <a:pt x="1804" y="53615"/>
                  <a:pt x="84" y="57527"/>
                </a:cubicBezTo>
                <a:cubicBezTo>
                  <a:pt x="1" y="57694"/>
                  <a:pt x="1" y="57916"/>
                  <a:pt x="84" y="58110"/>
                </a:cubicBezTo>
                <a:cubicBezTo>
                  <a:pt x="223" y="58304"/>
                  <a:pt x="417" y="58443"/>
                  <a:pt x="667" y="58498"/>
                </a:cubicBezTo>
                <a:cubicBezTo>
                  <a:pt x="694" y="58503"/>
                  <a:pt x="719" y="58505"/>
                  <a:pt x="743" y="58505"/>
                </a:cubicBezTo>
                <a:cubicBezTo>
                  <a:pt x="1018" y="58505"/>
                  <a:pt x="1122" y="58229"/>
                  <a:pt x="1249" y="57999"/>
                </a:cubicBezTo>
                <a:cubicBezTo>
                  <a:pt x="3219" y="53560"/>
                  <a:pt x="5106" y="49065"/>
                  <a:pt x="7187" y="44681"/>
                </a:cubicBezTo>
                <a:cubicBezTo>
                  <a:pt x="8935" y="40908"/>
                  <a:pt x="10877" y="37273"/>
                  <a:pt x="12764" y="33583"/>
                </a:cubicBezTo>
                <a:cubicBezTo>
                  <a:pt x="12875" y="33389"/>
                  <a:pt x="13013" y="33250"/>
                  <a:pt x="13180" y="33167"/>
                </a:cubicBezTo>
                <a:cubicBezTo>
                  <a:pt x="16759" y="31558"/>
                  <a:pt x="20089" y="29421"/>
                  <a:pt x="23057" y="26869"/>
                </a:cubicBezTo>
                <a:cubicBezTo>
                  <a:pt x="24916" y="25315"/>
                  <a:pt x="26331" y="23317"/>
                  <a:pt x="27219" y="21070"/>
                </a:cubicBezTo>
                <a:cubicBezTo>
                  <a:pt x="27663" y="20099"/>
                  <a:pt x="27913" y="19017"/>
                  <a:pt x="27913" y="17935"/>
                </a:cubicBezTo>
                <a:cubicBezTo>
                  <a:pt x="27888" y="16510"/>
                  <a:pt x="26993" y="15585"/>
                  <a:pt x="25690" y="15585"/>
                </a:cubicBezTo>
                <a:cubicBezTo>
                  <a:pt x="25522" y="15585"/>
                  <a:pt x="25347" y="15600"/>
                  <a:pt x="25166" y="15632"/>
                </a:cubicBezTo>
                <a:cubicBezTo>
                  <a:pt x="24778" y="15687"/>
                  <a:pt x="24389" y="15826"/>
                  <a:pt x="24028" y="15993"/>
                </a:cubicBezTo>
                <a:cubicBezTo>
                  <a:pt x="22891" y="16548"/>
                  <a:pt x="22058" y="17463"/>
                  <a:pt x="21282" y="18434"/>
                </a:cubicBezTo>
                <a:cubicBezTo>
                  <a:pt x="18008" y="22596"/>
                  <a:pt x="15067" y="26980"/>
                  <a:pt x="12486" y="31613"/>
                </a:cubicBezTo>
                <a:cubicBezTo>
                  <a:pt x="12295" y="32044"/>
                  <a:pt x="11857" y="32330"/>
                  <a:pt x="11384" y="32330"/>
                </a:cubicBezTo>
                <a:cubicBezTo>
                  <a:pt x="11308" y="32330"/>
                  <a:pt x="11231" y="32322"/>
                  <a:pt x="11155" y="32307"/>
                </a:cubicBezTo>
                <a:cubicBezTo>
                  <a:pt x="11044" y="32307"/>
                  <a:pt x="10905" y="32279"/>
                  <a:pt x="10794" y="32251"/>
                </a:cubicBezTo>
                <a:cubicBezTo>
                  <a:pt x="9573" y="31974"/>
                  <a:pt x="8907" y="31114"/>
                  <a:pt x="8463" y="30004"/>
                </a:cubicBezTo>
                <a:cubicBezTo>
                  <a:pt x="8019" y="28755"/>
                  <a:pt x="7797" y="27424"/>
                  <a:pt x="7825" y="26092"/>
                </a:cubicBezTo>
                <a:cubicBezTo>
                  <a:pt x="7714" y="22319"/>
                  <a:pt x="8768" y="18795"/>
                  <a:pt x="10405" y="15438"/>
                </a:cubicBezTo>
                <a:cubicBezTo>
                  <a:pt x="11931" y="12441"/>
                  <a:pt x="13790" y="9611"/>
                  <a:pt x="15954" y="7059"/>
                </a:cubicBezTo>
                <a:cubicBezTo>
                  <a:pt x="17370" y="5366"/>
                  <a:pt x="18868" y="3785"/>
                  <a:pt x="20727" y="2592"/>
                </a:cubicBezTo>
                <a:cubicBezTo>
                  <a:pt x="22147" y="1690"/>
                  <a:pt x="23602" y="1210"/>
                  <a:pt x="25076" y="1210"/>
                </a:cubicBezTo>
                <a:cubicBezTo>
                  <a:pt x="26279" y="1210"/>
                  <a:pt x="27495" y="1530"/>
                  <a:pt x="28717" y="2203"/>
                </a:cubicBezTo>
                <a:cubicBezTo>
                  <a:pt x="29827" y="2841"/>
                  <a:pt x="30882" y="3563"/>
                  <a:pt x="31853" y="4367"/>
                </a:cubicBezTo>
                <a:cubicBezTo>
                  <a:pt x="40038" y="11193"/>
                  <a:pt x="48250" y="18046"/>
                  <a:pt x="56435" y="24871"/>
                </a:cubicBezTo>
                <a:cubicBezTo>
                  <a:pt x="56796" y="25176"/>
                  <a:pt x="57129" y="25482"/>
                  <a:pt x="57517" y="25787"/>
                </a:cubicBezTo>
                <a:cubicBezTo>
                  <a:pt x="57629" y="25899"/>
                  <a:pt x="57781" y="25955"/>
                  <a:pt x="57934" y="25955"/>
                </a:cubicBezTo>
                <a:cubicBezTo>
                  <a:pt x="58121" y="25955"/>
                  <a:pt x="58311" y="25871"/>
                  <a:pt x="58433" y="25703"/>
                </a:cubicBezTo>
                <a:cubicBezTo>
                  <a:pt x="58655" y="25454"/>
                  <a:pt x="58599" y="25176"/>
                  <a:pt x="58322" y="24871"/>
                </a:cubicBezTo>
                <a:cubicBezTo>
                  <a:pt x="58238" y="24788"/>
                  <a:pt x="58155" y="24732"/>
                  <a:pt x="58100" y="24677"/>
                </a:cubicBezTo>
                <a:cubicBezTo>
                  <a:pt x="54326" y="21514"/>
                  <a:pt x="50553" y="18379"/>
                  <a:pt x="46780" y="15216"/>
                </a:cubicBezTo>
                <a:cubicBezTo>
                  <a:pt x="42701" y="11803"/>
                  <a:pt x="38622" y="8363"/>
                  <a:pt x="34544" y="4950"/>
                </a:cubicBezTo>
                <a:cubicBezTo>
                  <a:pt x="33018" y="3674"/>
                  <a:pt x="31492" y="2370"/>
                  <a:pt x="29744" y="1371"/>
                </a:cubicBezTo>
                <a:cubicBezTo>
                  <a:pt x="28212" y="513"/>
                  <a:pt x="26620" y="1"/>
                  <a:pt x="24945"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0" name="Google Shape;160;p65"/>
          <p:cNvSpPr/>
          <p:nvPr/>
        </p:nvSpPr>
        <p:spPr>
          <a:xfrm>
            <a:off x="6724925" y="7"/>
            <a:ext cx="2370025" cy="309550"/>
          </a:xfrm>
          <a:custGeom>
            <a:rect b="b" l="l" r="r" t="t"/>
            <a:pathLst>
              <a:path extrusionOk="0" h="12382" w="94801">
                <a:moveTo>
                  <a:pt x="0" y="4831"/>
                </a:moveTo>
                <a:cubicBezTo>
                  <a:pt x="5796" y="2900"/>
                  <a:pt x="12688" y="-421"/>
                  <a:pt x="18153" y="2310"/>
                </a:cubicBezTo>
                <a:cubicBezTo>
                  <a:pt x="22453" y="4459"/>
                  <a:pt x="25287" y="9098"/>
                  <a:pt x="29751" y="10882"/>
                </a:cubicBezTo>
                <a:cubicBezTo>
                  <a:pt x="42774" y="16087"/>
                  <a:pt x="57577" y="6008"/>
                  <a:pt x="70597" y="797"/>
                </a:cubicBezTo>
                <a:cubicBezTo>
                  <a:pt x="78191" y="-2242"/>
                  <a:pt x="86622" y="4831"/>
                  <a:pt x="94801" y="4831"/>
                </a:cubicBezTo>
              </a:path>
            </a:pathLst>
          </a:custGeom>
          <a:noFill/>
          <a:ln cap="rnd" cmpd="sng" w="3810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1" name="Google Shape;161;p65"/>
          <p:cNvSpPr/>
          <p:nvPr/>
        </p:nvSpPr>
        <p:spPr>
          <a:xfrm rot="-1282067">
            <a:off x="8482789" y="-22455"/>
            <a:ext cx="1914099" cy="1909237"/>
          </a:xfrm>
          <a:custGeom>
            <a:rect b="b" l="l" r="r" t="t"/>
            <a:pathLst>
              <a:path extrusionOk="0" h="58506" w="58655">
                <a:moveTo>
                  <a:pt x="25686" y="16789"/>
                </a:moveTo>
                <a:cubicBezTo>
                  <a:pt x="26340" y="16789"/>
                  <a:pt x="26735" y="17203"/>
                  <a:pt x="26664" y="17963"/>
                </a:cubicBezTo>
                <a:cubicBezTo>
                  <a:pt x="26581" y="18795"/>
                  <a:pt x="26415" y="19627"/>
                  <a:pt x="26137" y="20432"/>
                </a:cubicBezTo>
                <a:cubicBezTo>
                  <a:pt x="25416" y="22568"/>
                  <a:pt x="24028" y="24261"/>
                  <a:pt x="22391" y="25787"/>
                </a:cubicBezTo>
                <a:cubicBezTo>
                  <a:pt x="20394" y="27646"/>
                  <a:pt x="18063" y="29088"/>
                  <a:pt x="15705" y="30448"/>
                </a:cubicBezTo>
                <a:cubicBezTo>
                  <a:pt x="15178" y="30753"/>
                  <a:pt x="14650" y="31058"/>
                  <a:pt x="14123" y="31336"/>
                </a:cubicBezTo>
                <a:lnTo>
                  <a:pt x="14012" y="31253"/>
                </a:lnTo>
                <a:cubicBezTo>
                  <a:pt x="14983" y="29671"/>
                  <a:pt x="15954" y="28090"/>
                  <a:pt x="16953" y="26536"/>
                </a:cubicBezTo>
                <a:cubicBezTo>
                  <a:pt x="18701" y="23761"/>
                  <a:pt x="20643" y="21098"/>
                  <a:pt x="22724" y="18573"/>
                </a:cubicBezTo>
                <a:cubicBezTo>
                  <a:pt x="23279" y="18018"/>
                  <a:pt x="23890" y="17519"/>
                  <a:pt x="24556" y="17102"/>
                </a:cubicBezTo>
                <a:cubicBezTo>
                  <a:pt x="24778" y="16936"/>
                  <a:pt x="25055" y="16853"/>
                  <a:pt x="25332" y="16825"/>
                </a:cubicBezTo>
                <a:cubicBezTo>
                  <a:pt x="25457" y="16801"/>
                  <a:pt x="25575" y="16789"/>
                  <a:pt x="25686" y="16789"/>
                </a:cubicBezTo>
                <a:close/>
                <a:moveTo>
                  <a:pt x="24945" y="1"/>
                </a:moveTo>
                <a:cubicBezTo>
                  <a:pt x="24345" y="1"/>
                  <a:pt x="23735" y="67"/>
                  <a:pt x="23113" y="206"/>
                </a:cubicBezTo>
                <a:cubicBezTo>
                  <a:pt x="21143" y="705"/>
                  <a:pt x="19367" y="1732"/>
                  <a:pt x="17952" y="3174"/>
                </a:cubicBezTo>
                <a:cubicBezTo>
                  <a:pt x="14068" y="6837"/>
                  <a:pt x="10933" y="11220"/>
                  <a:pt x="8768" y="16076"/>
                </a:cubicBezTo>
                <a:cubicBezTo>
                  <a:pt x="7298" y="19239"/>
                  <a:pt x="6549" y="22679"/>
                  <a:pt x="6577" y="26147"/>
                </a:cubicBezTo>
                <a:cubicBezTo>
                  <a:pt x="6604" y="27951"/>
                  <a:pt x="6854" y="29699"/>
                  <a:pt x="7797" y="31308"/>
                </a:cubicBezTo>
                <a:cubicBezTo>
                  <a:pt x="8269" y="32224"/>
                  <a:pt x="9101" y="32945"/>
                  <a:pt x="10072" y="33306"/>
                </a:cubicBezTo>
                <a:cubicBezTo>
                  <a:pt x="10489" y="33417"/>
                  <a:pt x="10905" y="33528"/>
                  <a:pt x="11321" y="33583"/>
                </a:cubicBezTo>
                <a:cubicBezTo>
                  <a:pt x="11266" y="33694"/>
                  <a:pt x="11210" y="33805"/>
                  <a:pt x="11155" y="33944"/>
                </a:cubicBezTo>
                <a:cubicBezTo>
                  <a:pt x="9212" y="37911"/>
                  <a:pt x="7187" y="41824"/>
                  <a:pt x="5300" y="45819"/>
                </a:cubicBezTo>
                <a:cubicBezTo>
                  <a:pt x="3469" y="49675"/>
                  <a:pt x="1804" y="53615"/>
                  <a:pt x="84" y="57527"/>
                </a:cubicBezTo>
                <a:cubicBezTo>
                  <a:pt x="1" y="57694"/>
                  <a:pt x="1" y="57916"/>
                  <a:pt x="84" y="58110"/>
                </a:cubicBezTo>
                <a:cubicBezTo>
                  <a:pt x="223" y="58304"/>
                  <a:pt x="417" y="58443"/>
                  <a:pt x="667" y="58498"/>
                </a:cubicBezTo>
                <a:cubicBezTo>
                  <a:pt x="694" y="58503"/>
                  <a:pt x="719" y="58505"/>
                  <a:pt x="743" y="58505"/>
                </a:cubicBezTo>
                <a:cubicBezTo>
                  <a:pt x="1018" y="58505"/>
                  <a:pt x="1122" y="58229"/>
                  <a:pt x="1249" y="57999"/>
                </a:cubicBezTo>
                <a:cubicBezTo>
                  <a:pt x="3219" y="53560"/>
                  <a:pt x="5106" y="49065"/>
                  <a:pt x="7187" y="44681"/>
                </a:cubicBezTo>
                <a:cubicBezTo>
                  <a:pt x="8935" y="40908"/>
                  <a:pt x="10877" y="37273"/>
                  <a:pt x="12764" y="33583"/>
                </a:cubicBezTo>
                <a:cubicBezTo>
                  <a:pt x="12875" y="33389"/>
                  <a:pt x="13013" y="33250"/>
                  <a:pt x="13180" y="33167"/>
                </a:cubicBezTo>
                <a:cubicBezTo>
                  <a:pt x="16759" y="31558"/>
                  <a:pt x="20089" y="29421"/>
                  <a:pt x="23057" y="26869"/>
                </a:cubicBezTo>
                <a:cubicBezTo>
                  <a:pt x="24916" y="25315"/>
                  <a:pt x="26331" y="23317"/>
                  <a:pt x="27219" y="21070"/>
                </a:cubicBezTo>
                <a:cubicBezTo>
                  <a:pt x="27663" y="20099"/>
                  <a:pt x="27913" y="19017"/>
                  <a:pt x="27913" y="17935"/>
                </a:cubicBezTo>
                <a:cubicBezTo>
                  <a:pt x="27888" y="16510"/>
                  <a:pt x="26993" y="15585"/>
                  <a:pt x="25690" y="15585"/>
                </a:cubicBezTo>
                <a:cubicBezTo>
                  <a:pt x="25522" y="15585"/>
                  <a:pt x="25347" y="15600"/>
                  <a:pt x="25166" y="15632"/>
                </a:cubicBezTo>
                <a:cubicBezTo>
                  <a:pt x="24778" y="15687"/>
                  <a:pt x="24389" y="15826"/>
                  <a:pt x="24028" y="15993"/>
                </a:cubicBezTo>
                <a:cubicBezTo>
                  <a:pt x="22891" y="16548"/>
                  <a:pt x="22058" y="17463"/>
                  <a:pt x="21282" y="18434"/>
                </a:cubicBezTo>
                <a:cubicBezTo>
                  <a:pt x="18008" y="22596"/>
                  <a:pt x="15067" y="26980"/>
                  <a:pt x="12486" y="31613"/>
                </a:cubicBezTo>
                <a:cubicBezTo>
                  <a:pt x="12295" y="32044"/>
                  <a:pt x="11857" y="32330"/>
                  <a:pt x="11384" y="32330"/>
                </a:cubicBezTo>
                <a:cubicBezTo>
                  <a:pt x="11308" y="32330"/>
                  <a:pt x="11231" y="32322"/>
                  <a:pt x="11155" y="32307"/>
                </a:cubicBezTo>
                <a:cubicBezTo>
                  <a:pt x="11044" y="32307"/>
                  <a:pt x="10905" y="32279"/>
                  <a:pt x="10794" y="32251"/>
                </a:cubicBezTo>
                <a:cubicBezTo>
                  <a:pt x="9573" y="31974"/>
                  <a:pt x="8907" y="31114"/>
                  <a:pt x="8463" y="30004"/>
                </a:cubicBezTo>
                <a:cubicBezTo>
                  <a:pt x="8019" y="28755"/>
                  <a:pt x="7797" y="27424"/>
                  <a:pt x="7825" y="26092"/>
                </a:cubicBezTo>
                <a:cubicBezTo>
                  <a:pt x="7714" y="22319"/>
                  <a:pt x="8768" y="18795"/>
                  <a:pt x="10405" y="15438"/>
                </a:cubicBezTo>
                <a:cubicBezTo>
                  <a:pt x="11931" y="12441"/>
                  <a:pt x="13790" y="9611"/>
                  <a:pt x="15954" y="7059"/>
                </a:cubicBezTo>
                <a:cubicBezTo>
                  <a:pt x="17370" y="5366"/>
                  <a:pt x="18868" y="3785"/>
                  <a:pt x="20727" y="2592"/>
                </a:cubicBezTo>
                <a:cubicBezTo>
                  <a:pt x="22147" y="1690"/>
                  <a:pt x="23602" y="1210"/>
                  <a:pt x="25076" y="1210"/>
                </a:cubicBezTo>
                <a:cubicBezTo>
                  <a:pt x="26279" y="1210"/>
                  <a:pt x="27495" y="1530"/>
                  <a:pt x="28717" y="2203"/>
                </a:cubicBezTo>
                <a:cubicBezTo>
                  <a:pt x="29827" y="2841"/>
                  <a:pt x="30882" y="3563"/>
                  <a:pt x="31853" y="4367"/>
                </a:cubicBezTo>
                <a:cubicBezTo>
                  <a:pt x="40038" y="11193"/>
                  <a:pt x="48250" y="18046"/>
                  <a:pt x="56435" y="24871"/>
                </a:cubicBezTo>
                <a:cubicBezTo>
                  <a:pt x="56796" y="25176"/>
                  <a:pt x="57129" y="25482"/>
                  <a:pt x="57517" y="25787"/>
                </a:cubicBezTo>
                <a:cubicBezTo>
                  <a:pt x="57629" y="25899"/>
                  <a:pt x="57781" y="25955"/>
                  <a:pt x="57934" y="25955"/>
                </a:cubicBezTo>
                <a:cubicBezTo>
                  <a:pt x="58121" y="25955"/>
                  <a:pt x="58311" y="25871"/>
                  <a:pt x="58433" y="25703"/>
                </a:cubicBezTo>
                <a:cubicBezTo>
                  <a:pt x="58655" y="25454"/>
                  <a:pt x="58599" y="25176"/>
                  <a:pt x="58322" y="24871"/>
                </a:cubicBezTo>
                <a:cubicBezTo>
                  <a:pt x="58238" y="24788"/>
                  <a:pt x="58155" y="24732"/>
                  <a:pt x="58100" y="24677"/>
                </a:cubicBezTo>
                <a:cubicBezTo>
                  <a:pt x="54326" y="21514"/>
                  <a:pt x="50553" y="18379"/>
                  <a:pt x="46780" y="15216"/>
                </a:cubicBezTo>
                <a:cubicBezTo>
                  <a:pt x="42701" y="11803"/>
                  <a:pt x="38622" y="8363"/>
                  <a:pt x="34544" y="4950"/>
                </a:cubicBezTo>
                <a:cubicBezTo>
                  <a:pt x="33018" y="3674"/>
                  <a:pt x="31492" y="2370"/>
                  <a:pt x="29744" y="1371"/>
                </a:cubicBezTo>
                <a:cubicBezTo>
                  <a:pt x="28212" y="513"/>
                  <a:pt x="26620" y="1"/>
                  <a:pt x="24945"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2" name="Google Shape;162;p65"/>
          <p:cNvSpPr/>
          <p:nvPr/>
        </p:nvSpPr>
        <p:spPr>
          <a:xfrm rot="3447992">
            <a:off x="7343119" y="-105001"/>
            <a:ext cx="1914113" cy="1909251"/>
          </a:xfrm>
          <a:custGeom>
            <a:rect b="b" l="l" r="r" t="t"/>
            <a:pathLst>
              <a:path extrusionOk="0" h="58506" w="58655">
                <a:moveTo>
                  <a:pt x="25686" y="16789"/>
                </a:moveTo>
                <a:cubicBezTo>
                  <a:pt x="26340" y="16789"/>
                  <a:pt x="26735" y="17203"/>
                  <a:pt x="26664" y="17963"/>
                </a:cubicBezTo>
                <a:cubicBezTo>
                  <a:pt x="26581" y="18795"/>
                  <a:pt x="26415" y="19627"/>
                  <a:pt x="26137" y="20432"/>
                </a:cubicBezTo>
                <a:cubicBezTo>
                  <a:pt x="25416" y="22568"/>
                  <a:pt x="24028" y="24261"/>
                  <a:pt x="22391" y="25787"/>
                </a:cubicBezTo>
                <a:cubicBezTo>
                  <a:pt x="20394" y="27646"/>
                  <a:pt x="18063" y="29088"/>
                  <a:pt x="15705" y="30448"/>
                </a:cubicBezTo>
                <a:cubicBezTo>
                  <a:pt x="15178" y="30753"/>
                  <a:pt x="14650" y="31058"/>
                  <a:pt x="14123" y="31336"/>
                </a:cubicBezTo>
                <a:lnTo>
                  <a:pt x="14012" y="31253"/>
                </a:lnTo>
                <a:cubicBezTo>
                  <a:pt x="14983" y="29671"/>
                  <a:pt x="15954" y="28090"/>
                  <a:pt x="16953" y="26536"/>
                </a:cubicBezTo>
                <a:cubicBezTo>
                  <a:pt x="18701" y="23761"/>
                  <a:pt x="20643" y="21098"/>
                  <a:pt x="22724" y="18573"/>
                </a:cubicBezTo>
                <a:cubicBezTo>
                  <a:pt x="23279" y="18018"/>
                  <a:pt x="23890" y="17519"/>
                  <a:pt x="24556" y="17102"/>
                </a:cubicBezTo>
                <a:cubicBezTo>
                  <a:pt x="24778" y="16936"/>
                  <a:pt x="25055" y="16853"/>
                  <a:pt x="25332" y="16825"/>
                </a:cubicBezTo>
                <a:cubicBezTo>
                  <a:pt x="25457" y="16801"/>
                  <a:pt x="25575" y="16789"/>
                  <a:pt x="25686" y="16789"/>
                </a:cubicBezTo>
                <a:close/>
                <a:moveTo>
                  <a:pt x="24945" y="1"/>
                </a:moveTo>
                <a:cubicBezTo>
                  <a:pt x="24345" y="1"/>
                  <a:pt x="23735" y="67"/>
                  <a:pt x="23113" y="206"/>
                </a:cubicBezTo>
                <a:cubicBezTo>
                  <a:pt x="21143" y="705"/>
                  <a:pt x="19367" y="1732"/>
                  <a:pt x="17952" y="3174"/>
                </a:cubicBezTo>
                <a:cubicBezTo>
                  <a:pt x="14068" y="6837"/>
                  <a:pt x="10933" y="11220"/>
                  <a:pt x="8768" y="16076"/>
                </a:cubicBezTo>
                <a:cubicBezTo>
                  <a:pt x="7298" y="19239"/>
                  <a:pt x="6549" y="22679"/>
                  <a:pt x="6577" y="26147"/>
                </a:cubicBezTo>
                <a:cubicBezTo>
                  <a:pt x="6604" y="27951"/>
                  <a:pt x="6854" y="29699"/>
                  <a:pt x="7797" y="31308"/>
                </a:cubicBezTo>
                <a:cubicBezTo>
                  <a:pt x="8269" y="32224"/>
                  <a:pt x="9101" y="32945"/>
                  <a:pt x="10072" y="33306"/>
                </a:cubicBezTo>
                <a:cubicBezTo>
                  <a:pt x="10489" y="33417"/>
                  <a:pt x="10905" y="33528"/>
                  <a:pt x="11321" y="33583"/>
                </a:cubicBezTo>
                <a:cubicBezTo>
                  <a:pt x="11266" y="33694"/>
                  <a:pt x="11210" y="33805"/>
                  <a:pt x="11155" y="33944"/>
                </a:cubicBezTo>
                <a:cubicBezTo>
                  <a:pt x="9212" y="37911"/>
                  <a:pt x="7187" y="41824"/>
                  <a:pt x="5300" y="45819"/>
                </a:cubicBezTo>
                <a:cubicBezTo>
                  <a:pt x="3469" y="49675"/>
                  <a:pt x="1804" y="53615"/>
                  <a:pt x="84" y="57527"/>
                </a:cubicBezTo>
                <a:cubicBezTo>
                  <a:pt x="1" y="57694"/>
                  <a:pt x="1" y="57916"/>
                  <a:pt x="84" y="58110"/>
                </a:cubicBezTo>
                <a:cubicBezTo>
                  <a:pt x="223" y="58304"/>
                  <a:pt x="417" y="58443"/>
                  <a:pt x="667" y="58498"/>
                </a:cubicBezTo>
                <a:cubicBezTo>
                  <a:pt x="694" y="58503"/>
                  <a:pt x="719" y="58505"/>
                  <a:pt x="743" y="58505"/>
                </a:cubicBezTo>
                <a:cubicBezTo>
                  <a:pt x="1018" y="58505"/>
                  <a:pt x="1122" y="58229"/>
                  <a:pt x="1249" y="57999"/>
                </a:cubicBezTo>
                <a:cubicBezTo>
                  <a:pt x="3219" y="53560"/>
                  <a:pt x="5106" y="49065"/>
                  <a:pt x="7187" y="44681"/>
                </a:cubicBezTo>
                <a:cubicBezTo>
                  <a:pt x="8935" y="40908"/>
                  <a:pt x="10877" y="37273"/>
                  <a:pt x="12764" y="33583"/>
                </a:cubicBezTo>
                <a:cubicBezTo>
                  <a:pt x="12875" y="33389"/>
                  <a:pt x="13013" y="33250"/>
                  <a:pt x="13180" y="33167"/>
                </a:cubicBezTo>
                <a:cubicBezTo>
                  <a:pt x="16759" y="31558"/>
                  <a:pt x="20089" y="29421"/>
                  <a:pt x="23057" y="26869"/>
                </a:cubicBezTo>
                <a:cubicBezTo>
                  <a:pt x="24916" y="25315"/>
                  <a:pt x="26331" y="23317"/>
                  <a:pt x="27219" y="21070"/>
                </a:cubicBezTo>
                <a:cubicBezTo>
                  <a:pt x="27663" y="20099"/>
                  <a:pt x="27913" y="19017"/>
                  <a:pt x="27913" y="17935"/>
                </a:cubicBezTo>
                <a:cubicBezTo>
                  <a:pt x="27888" y="16510"/>
                  <a:pt x="26993" y="15585"/>
                  <a:pt x="25690" y="15585"/>
                </a:cubicBezTo>
                <a:cubicBezTo>
                  <a:pt x="25522" y="15585"/>
                  <a:pt x="25347" y="15600"/>
                  <a:pt x="25166" y="15632"/>
                </a:cubicBezTo>
                <a:cubicBezTo>
                  <a:pt x="24778" y="15687"/>
                  <a:pt x="24389" y="15826"/>
                  <a:pt x="24028" y="15993"/>
                </a:cubicBezTo>
                <a:cubicBezTo>
                  <a:pt x="22891" y="16548"/>
                  <a:pt x="22058" y="17463"/>
                  <a:pt x="21282" y="18434"/>
                </a:cubicBezTo>
                <a:cubicBezTo>
                  <a:pt x="18008" y="22596"/>
                  <a:pt x="15067" y="26980"/>
                  <a:pt x="12486" y="31613"/>
                </a:cubicBezTo>
                <a:cubicBezTo>
                  <a:pt x="12295" y="32044"/>
                  <a:pt x="11857" y="32330"/>
                  <a:pt x="11384" y="32330"/>
                </a:cubicBezTo>
                <a:cubicBezTo>
                  <a:pt x="11308" y="32330"/>
                  <a:pt x="11231" y="32322"/>
                  <a:pt x="11155" y="32307"/>
                </a:cubicBezTo>
                <a:cubicBezTo>
                  <a:pt x="11044" y="32307"/>
                  <a:pt x="10905" y="32279"/>
                  <a:pt x="10794" y="32251"/>
                </a:cubicBezTo>
                <a:cubicBezTo>
                  <a:pt x="9573" y="31974"/>
                  <a:pt x="8907" y="31114"/>
                  <a:pt x="8463" y="30004"/>
                </a:cubicBezTo>
                <a:cubicBezTo>
                  <a:pt x="8019" y="28755"/>
                  <a:pt x="7797" y="27424"/>
                  <a:pt x="7825" y="26092"/>
                </a:cubicBezTo>
                <a:cubicBezTo>
                  <a:pt x="7714" y="22319"/>
                  <a:pt x="8768" y="18795"/>
                  <a:pt x="10405" y="15438"/>
                </a:cubicBezTo>
                <a:cubicBezTo>
                  <a:pt x="11931" y="12441"/>
                  <a:pt x="13790" y="9611"/>
                  <a:pt x="15954" y="7059"/>
                </a:cubicBezTo>
                <a:cubicBezTo>
                  <a:pt x="17370" y="5366"/>
                  <a:pt x="18868" y="3785"/>
                  <a:pt x="20727" y="2592"/>
                </a:cubicBezTo>
                <a:cubicBezTo>
                  <a:pt x="22147" y="1690"/>
                  <a:pt x="23602" y="1210"/>
                  <a:pt x="25076" y="1210"/>
                </a:cubicBezTo>
                <a:cubicBezTo>
                  <a:pt x="26279" y="1210"/>
                  <a:pt x="27495" y="1530"/>
                  <a:pt x="28717" y="2203"/>
                </a:cubicBezTo>
                <a:cubicBezTo>
                  <a:pt x="29827" y="2841"/>
                  <a:pt x="30882" y="3563"/>
                  <a:pt x="31853" y="4367"/>
                </a:cubicBezTo>
                <a:cubicBezTo>
                  <a:pt x="40038" y="11193"/>
                  <a:pt x="48250" y="18046"/>
                  <a:pt x="56435" y="24871"/>
                </a:cubicBezTo>
                <a:cubicBezTo>
                  <a:pt x="56796" y="25176"/>
                  <a:pt x="57129" y="25482"/>
                  <a:pt x="57517" y="25787"/>
                </a:cubicBezTo>
                <a:cubicBezTo>
                  <a:pt x="57629" y="25899"/>
                  <a:pt x="57781" y="25955"/>
                  <a:pt x="57934" y="25955"/>
                </a:cubicBezTo>
                <a:cubicBezTo>
                  <a:pt x="58121" y="25955"/>
                  <a:pt x="58311" y="25871"/>
                  <a:pt x="58433" y="25703"/>
                </a:cubicBezTo>
                <a:cubicBezTo>
                  <a:pt x="58655" y="25454"/>
                  <a:pt x="58599" y="25176"/>
                  <a:pt x="58322" y="24871"/>
                </a:cubicBezTo>
                <a:cubicBezTo>
                  <a:pt x="58238" y="24788"/>
                  <a:pt x="58155" y="24732"/>
                  <a:pt x="58100" y="24677"/>
                </a:cubicBezTo>
                <a:cubicBezTo>
                  <a:pt x="54326" y="21514"/>
                  <a:pt x="50553" y="18379"/>
                  <a:pt x="46780" y="15216"/>
                </a:cubicBezTo>
                <a:cubicBezTo>
                  <a:pt x="42701" y="11803"/>
                  <a:pt x="38622" y="8363"/>
                  <a:pt x="34544" y="4950"/>
                </a:cubicBezTo>
                <a:cubicBezTo>
                  <a:pt x="33018" y="3674"/>
                  <a:pt x="31492" y="2370"/>
                  <a:pt x="29744" y="1371"/>
                </a:cubicBezTo>
                <a:cubicBezTo>
                  <a:pt x="28212" y="513"/>
                  <a:pt x="26620" y="1"/>
                  <a:pt x="24945"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3" name="Google Shape;163;p65"/>
          <p:cNvSpPr/>
          <p:nvPr/>
        </p:nvSpPr>
        <p:spPr>
          <a:xfrm rot="-1282067">
            <a:off x="-137686" y="-1384155"/>
            <a:ext cx="1914099" cy="1909237"/>
          </a:xfrm>
          <a:custGeom>
            <a:rect b="b" l="l" r="r" t="t"/>
            <a:pathLst>
              <a:path extrusionOk="0" h="58506" w="58655">
                <a:moveTo>
                  <a:pt x="25686" y="16789"/>
                </a:moveTo>
                <a:cubicBezTo>
                  <a:pt x="26340" y="16789"/>
                  <a:pt x="26735" y="17203"/>
                  <a:pt x="26664" y="17963"/>
                </a:cubicBezTo>
                <a:cubicBezTo>
                  <a:pt x="26581" y="18795"/>
                  <a:pt x="26415" y="19627"/>
                  <a:pt x="26137" y="20432"/>
                </a:cubicBezTo>
                <a:cubicBezTo>
                  <a:pt x="25416" y="22568"/>
                  <a:pt x="24028" y="24261"/>
                  <a:pt x="22391" y="25787"/>
                </a:cubicBezTo>
                <a:cubicBezTo>
                  <a:pt x="20394" y="27646"/>
                  <a:pt x="18063" y="29088"/>
                  <a:pt x="15705" y="30448"/>
                </a:cubicBezTo>
                <a:cubicBezTo>
                  <a:pt x="15178" y="30753"/>
                  <a:pt x="14650" y="31058"/>
                  <a:pt x="14123" y="31336"/>
                </a:cubicBezTo>
                <a:lnTo>
                  <a:pt x="14012" y="31253"/>
                </a:lnTo>
                <a:cubicBezTo>
                  <a:pt x="14983" y="29671"/>
                  <a:pt x="15954" y="28090"/>
                  <a:pt x="16953" y="26536"/>
                </a:cubicBezTo>
                <a:cubicBezTo>
                  <a:pt x="18701" y="23761"/>
                  <a:pt x="20643" y="21098"/>
                  <a:pt x="22724" y="18573"/>
                </a:cubicBezTo>
                <a:cubicBezTo>
                  <a:pt x="23279" y="18018"/>
                  <a:pt x="23890" y="17519"/>
                  <a:pt x="24556" y="17102"/>
                </a:cubicBezTo>
                <a:cubicBezTo>
                  <a:pt x="24778" y="16936"/>
                  <a:pt x="25055" y="16853"/>
                  <a:pt x="25332" y="16825"/>
                </a:cubicBezTo>
                <a:cubicBezTo>
                  <a:pt x="25457" y="16801"/>
                  <a:pt x="25575" y="16789"/>
                  <a:pt x="25686" y="16789"/>
                </a:cubicBezTo>
                <a:close/>
                <a:moveTo>
                  <a:pt x="24945" y="1"/>
                </a:moveTo>
                <a:cubicBezTo>
                  <a:pt x="24345" y="1"/>
                  <a:pt x="23735" y="67"/>
                  <a:pt x="23113" y="206"/>
                </a:cubicBezTo>
                <a:cubicBezTo>
                  <a:pt x="21143" y="705"/>
                  <a:pt x="19367" y="1732"/>
                  <a:pt x="17952" y="3174"/>
                </a:cubicBezTo>
                <a:cubicBezTo>
                  <a:pt x="14068" y="6837"/>
                  <a:pt x="10933" y="11220"/>
                  <a:pt x="8768" y="16076"/>
                </a:cubicBezTo>
                <a:cubicBezTo>
                  <a:pt x="7298" y="19239"/>
                  <a:pt x="6549" y="22679"/>
                  <a:pt x="6577" y="26147"/>
                </a:cubicBezTo>
                <a:cubicBezTo>
                  <a:pt x="6604" y="27951"/>
                  <a:pt x="6854" y="29699"/>
                  <a:pt x="7797" y="31308"/>
                </a:cubicBezTo>
                <a:cubicBezTo>
                  <a:pt x="8269" y="32224"/>
                  <a:pt x="9101" y="32945"/>
                  <a:pt x="10072" y="33306"/>
                </a:cubicBezTo>
                <a:cubicBezTo>
                  <a:pt x="10489" y="33417"/>
                  <a:pt x="10905" y="33528"/>
                  <a:pt x="11321" y="33583"/>
                </a:cubicBezTo>
                <a:cubicBezTo>
                  <a:pt x="11266" y="33694"/>
                  <a:pt x="11210" y="33805"/>
                  <a:pt x="11155" y="33944"/>
                </a:cubicBezTo>
                <a:cubicBezTo>
                  <a:pt x="9212" y="37911"/>
                  <a:pt x="7187" y="41824"/>
                  <a:pt x="5300" y="45819"/>
                </a:cubicBezTo>
                <a:cubicBezTo>
                  <a:pt x="3469" y="49675"/>
                  <a:pt x="1804" y="53615"/>
                  <a:pt x="84" y="57527"/>
                </a:cubicBezTo>
                <a:cubicBezTo>
                  <a:pt x="1" y="57694"/>
                  <a:pt x="1" y="57916"/>
                  <a:pt x="84" y="58110"/>
                </a:cubicBezTo>
                <a:cubicBezTo>
                  <a:pt x="223" y="58304"/>
                  <a:pt x="417" y="58443"/>
                  <a:pt x="667" y="58498"/>
                </a:cubicBezTo>
                <a:cubicBezTo>
                  <a:pt x="694" y="58503"/>
                  <a:pt x="719" y="58505"/>
                  <a:pt x="743" y="58505"/>
                </a:cubicBezTo>
                <a:cubicBezTo>
                  <a:pt x="1018" y="58505"/>
                  <a:pt x="1122" y="58229"/>
                  <a:pt x="1249" y="57999"/>
                </a:cubicBezTo>
                <a:cubicBezTo>
                  <a:pt x="3219" y="53560"/>
                  <a:pt x="5106" y="49065"/>
                  <a:pt x="7187" y="44681"/>
                </a:cubicBezTo>
                <a:cubicBezTo>
                  <a:pt x="8935" y="40908"/>
                  <a:pt x="10877" y="37273"/>
                  <a:pt x="12764" y="33583"/>
                </a:cubicBezTo>
                <a:cubicBezTo>
                  <a:pt x="12875" y="33389"/>
                  <a:pt x="13013" y="33250"/>
                  <a:pt x="13180" y="33167"/>
                </a:cubicBezTo>
                <a:cubicBezTo>
                  <a:pt x="16759" y="31558"/>
                  <a:pt x="20089" y="29421"/>
                  <a:pt x="23057" y="26869"/>
                </a:cubicBezTo>
                <a:cubicBezTo>
                  <a:pt x="24916" y="25315"/>
                  <a:pt x="26331" y="23317"/>
                  <a:pt x="27219" y="21070"/>
                </a:cubicBezTo>
                <a:cubicBezTo>
                  <a:pt x="27663" y="20099"/>
                  <a:pt x="27913" y="19017"/>
                  <a:pt x="27913" y="17935"/>
                </a:cubicBezTo>
                <a:cubicBezTo>
                  <a:pt x="27888" y="16510"/>
                  <a:pt x="26993" y="15585"/>
                  <a:pt x="25690" y="15585"/>
                </a:cubicBezTo>
                <a:cubicBezTo>
                  <a:pt x="25522" y="15585"/>
                  <a:pt x="25347" y="15600"/>
                  <a:pt x="25166" y="15632"/>
                </a:cubicBezTo>
                <a:cubicBezTo>
                  <a:pt x="24778" y="15687"/>
                  <a:pt x="24389" y="15826"/>
                  <a:pt x="24028" y="15993"/>
                </a:cubicBezTo>
                <a:cubicBezTo>
                  <a:pt x="22891" y="16548"/>
                  <a:pt x="22058" y="17463"/>
                  <a:pt x="21282" y="18434"/>
                </a:cubicBezTo>
                <a:cubicBezTo>
                  <a:pt x="18008" y="22596"/>
                  <a:pt x="15067" y="26980"/>
                  <a:pt x="12486" y="31613"/>
                </a:cubicBezTo>
                <a:cubicBezTo>
                  <a:pt x="12295" y="32044"/>
                  <a:pt x="11857" y="32330"/>
                  <a:pt x="11384" y="32330"/>
                </a:cubicBezTo>
                <a:cubicBezTo>
                  <a:pt x="11308" y="32330"/>
                  <a:pt x="11231" y="32322"/>
                  <a:pt x="11155" y="32307"/>
                </a:cubicBezTo>
                <a:cubicBezTo>
                  <a:pt x="11044" y="32307"/>
                  <a:pt x="10905" y="32279"/>
                  <a:pt x="10794" y="32251"/>
                </a:cubicBezTo>
                <a:cubicBezTo>
                  <a:pt x="9573" y="31974"/>
                  <a:pt x="8907" y="31114"/>
                  <a:pt x="8463" y="30004"/>
                </a:cubicBezTo>
                <a:cubicBezTo>
                  <a:pt x="8019" y="28755"/>
                  <a:pt x="7797" y="27424"/>
                  <a:pt x="7825" y="26092"/>
                </a:cubicBezTo>
                <a:cubicBezTo>
                  <a:pt x="7714" y="22319"/>
                  <a:pt x="8768" y="18795"/>
                  <a:pt x="10405" y="15438"/>
                </a:cubicBezTo>
                <a:cubicBezTo>
                  <a:pt x="11931" y="12441"/>
                  <a:pt x="13790" y="9611"/>
                  <a:pt x="15954" y="7059"/>
                </a:cubicBezTo>
                <a:cubicBezTo>
                  <a:pt x="17370" y="5366"/>
                  <a:pt x="18868" y="3785"/>
                  <a:pt x="20727" y="2592"/>
                </a:cubicBezTo>
                <a:cubicBezTo>
                  <a:pt x="22147" y="1690"/>
                  <a:pt x="23602" y="1210"/>
                  <a:pt x="25076" y="1210"/>
                </a:cubicBezTo>
                <a:cubicBezTo>
                  <a:pt x="26279" y="1210"/>
                  <a:pt x="27495" y="1530"/>
                  <a:pt x="28717" y="2203"/>
                </a:cubicBezTo>
                <a:cubicBezTo>
                  <a:pt x="29827" y="2841"/>
                  <a:pt x="30882" y="3563"/>
                  <a:pt x="31853" y="4367"/>
                </a:cubicBezTo>
                <a:cubicBezTo>
                  <a:pt x="40038" y="11193"/>
                  <a:pt x="48250" y="18046"/>
                  <a:pt x="56435" y="24871"/>
                </a:cubicBezTo>
                <a:cubicBezTo>
                  <a:pt x="56796" y="25176"/>
                  <a:pt x="57129" y="25482"/>
                  <a:pt x="57517" y="25787"/>
                </a:cubicBezTo>
                <a:cubicBezTo>
                  <a:pt x="57629" y="25899"/>
                  <a:pt x="57781" y="25955"/>
                  <a:pt x="57934" y="25955"/>
                </a:cubicBezTo>
                <a:cubicBezTo>
                  <a:pt x="58121" y="25955"/>
                  <a:pt x="58311" y="25871"/>
                  <a:pt x="58433" y="25703"/>
                </a:cubicBezTo>
                <a:cubicBezTo>
                  <a:pt x="58655" y="25454"/>
                  <a:pt x="58599" y="25176"/>
                  <a:pt x="58322" y="24871"/>
                </a:cubicBezTo>
                <a:cubicBezTo>
                  <a:pt x="58238" y="24788"/>
                  <a:pt x="58155" y="24732"/>
                  <a:pt x="58100" y="24677"/>
                </a:cubicBezTo>
                <a:cubicBezTo>
                  <a:pt x="54326" y="21514"/>
                  <a:pt x="50553" y="18379"/>
                  <a:pt x="46780" y="15216"/>
                </a:cubicBezTo>
                <a:cubicBezTo>
                  <a:pt x="42701" y="11803"/>
                  <a:pt x="38622" y="8363"/>
                  <a:pt x="34544" y="4950"/>
                </a:cubicBezTo>
                <a:cubicBezTo>
                  <a:pt x="33018" y="3674"/>
                  <a:pt x="31492" y="2370"/>
                  <a:pt x="29744" y="1371"/>
                </a:cubicBezTo>
                <a:cubicBezTo>
                  <a:pt x="28212" y="513"/>
                  <a:pt x="26620" y="1"/>
                  <a:pt x="24945"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1">
  <p:cSld name="BLANK_1_1_1_1_1_1_1_1">
    <p:spTree>
      <p:nvGrpSpPr>
        <p:cNvPr id="164" name="Shape 164"/>
        <p:cNvGrpSpPr/>
        <p:nvPr/>
      </p:nvGrpSpPr>
      <p:grpSpPr>
        <a:xfrm>
          <a:off x="0" y="0"/>
          <a:ext cx="0" cy="0"/>
          <a:chOff x="0" y="0"/>
          <a:chExt cx="0" cy="0"/>
        </a:xfrm>
      </p:grpSpPr>
      <p:grpSp>
        <p:nvGrpSpPr>
          <p:cNvPr id="165" name="Google Shape;165;p66"/>
          <p:cNvGrpSpPr/>
          <p:nvPr/>
        </p:nvGrpSpPr>
        <p:grpSpPr>
          <a:xfrm rot="338463">
            <a:off x="-854031" y="-1179125"/>
            <a:ext cx="2598775" cy="2244859"/>
            <a:chOff x="-690837" y="3009833"/>
            <a:chExt cx="2598663" cy="2244763"/>
          </a:xfrm>
        </p:grpSpPr>
        <p:sp>
          <p:nvSpPr>
            <p:cNvPr id="166" name="Google Shape;166;p66"/>
            <p:cNvSpPr/>
            <p:nvPr/>
          </p:nvSpPr>
          <p:spPr>
            <a:xfrm rot="9900042">
              <a:off x="-505293" y="3268667"/>
              <a:ext cx="2227574" cy="1727095"/>
            </a:xfrm>
            <a:custGeom>
              <a:rect b="b" l="l" r="r" t="t"/>
              <a:pathLst>
                <a:path extrusionOk="0" h="52726" w="68005">
                  <a:moveTo>
                    <a:pt x="32185" y="11376"/>
                  </a:moveTo>
                  <a:cubicBezTo>
                    <a:pt x="33101" y="11514"/>
                    <a:pt x="33989" y="11653"/>
                    <a:pt x="34877" y="11764"/>
                  </a:cubicBezTo>
                  <a:cubicBezTo>
                    <a:pt x="37096" y="12125"/>
                    <a:pt x="39288" y="12513"/>
                    <a:pt x="41480" y="13013"/>
                  </a:cubicBezTo>
                  <a:cubicBezTo>
                    <a:pt x="43783" y="13512"/>
                    <a:pt x="46086" y="14012"/>
                    <a:pt x="48333" y="14761"/>
                  </a:cubicBezTo>
                  <a:cubicBezTo>
                    <a:pt x="49221" y="15038"/>
                    <a:pt x="50026" y="15538"/>
                    <a:pt x="50692" y="16231"/>
                  </a:cubicBezTo>
                  <a:cubicBezTo>
                    <a:pt x="50858" y="16425"/>
                    <a:pt x="51025" y="16647"/>
                    <a:pt x="51136" y="16925"/>
                  </a:cubicBezTo>
                  <a:cubicBezTo>
                    <a:pt x="51330" y="17369"/>
                    <a:pt x="51163" y="17924"/>
                    <a:pt x="50719" y="18173"/>
                  </a:cubicBezTo>
                  <a:cubicBezTo>
                    <a:pt x="50109" y="18590"/>
                    <a:pt x="49415" y="18645"/>
                    <a:pt x="48722" y="18756"/>
                  </a:cubicBezTo>
                  <a:cubicBezTo>
                    <a:pt x="48217" y="18822"/>
                    <a:pt x="47717" y="18853"/>
                    <a:pt x="47222" y="18853"/>
                  </a:cubicBezTo>
                  <a:cubicBezTo>
                    <a:pt x="45217" y="18853"/>
                    <a:pt x="43294" y="18342"/>
                    <a:pt x="41425" y="17563"/>
                  </a:cubicBezTo>
                  <a:cubicBezTo>
                    <a:pt x="38595" y="16342"/>
                    <a:pt x="36098" y="14539"/>
                    <a:pt x="33684" y="12708"/>
                  </a:cubicBezTo>
                  <a:cubicBezTo>
                    <a:pt x="33157" y="12291"/>
                    <a:pt x="32657" y="11903"/>
                    <a:pt x="32158" y="11514"/>
                  </a:cubicBezTo>
                  <a:lnTo>
                    <a:pt x="32185" y="11376"/>
                  </a:lnTo>
                  <a:close/>
                  <a:moveTo>
                    <a:pt x="42756" y="0"/>
                  </a:moveTo>
                  <a:cubicBezTo>
                    <a:pt x="41980" y="0"/>
                    <a:pt x="41175" y="83"/>
                    <a:pt x="40398" y="194"/>
                  </a:cubicBezTo>
                  <a:cubicBezTo>
                    <a:pt x="37679" y="527"/>
                    <a:pt x="35043" y="1387"/>
                    <a:pt x="32657" y="2691"/>
                  </a:cubicBezTo>
                  <a:cubicBezTo>
                    <a:pt x="31492" y="3274"/>
                    <a:pt x="30493" y="4107"/>
                    <a:pt x="29688" y="5105"/>
                  </a:cubicBezTo>
                  <a:cubicBezTo>
                    <a:pt x="28690" y="6382"/>
                    <a:pt x="28273" y="7797"/>
                    <a:pt x="28801" y="9378"/>
                  </a:cubicBezTo>
                  <a:cubicBezTo>
                    <a:pt x="28863" y="9565"/>
                    <a:pt x="28832" y="9612"/>
                    <a:pt x="28719" y="9612"/>
                  </a:cubicBezTo>
                  <a:cubicBezTo>
                    <a:pt x="28681" y="9612"/>
                    <a:pt x="28634" y="9607"/>
                    <a:pt x="28579" y="9600"/>
                  </a:cubicBezTo>
                  <a:cubicBezTo>
                    <a:pt x="27386" y="9461"/>
                    <a:pt x="26165" y="9350"/>
                    <a:pt x="24972" y="9239"/>
                  </a:cubicBezTo>
                  <a:cubicBezTo>
                    <a:pt x="23446" y="9128"/>
                    <a:pt x="21920" y="9017"/>
                    <a:pt x="20394" y="8906"/>
                  </a:cubicBezTo>
                  <a:cubicBezTo>
                    <a:pt x="18729" y="8823"/>
                    <a:pt x="17092" y="8712"/>
                    <a:pt x="15427" y="8684"/>
                  </a:cubicBezTo>
                  <a:cubicBezTo>
                    <a:pt x="13735" y="8629"/>
                    <a:pt x="12070" y="8546"/>
                    <a:pt x="10405" y="8518"/>
                  </a:cubicBezTo>
                  <a:cubicBezTo>
                    <a:pt x="8075" y="8435"/>
                    <a:pt x="5716" y="8435"/>
                    <a:pt x="3386" y="8407"/>
                  </a:cubicBezTo>
                  <a:cubicBezTo>
                    <a:pt x="2859" y="8407"/>
                    <a:pt x="2331" y="8407"/>
                    <a:pt x="1804" y="8352"/>
                  </a:cubicBezTo>
                  <a:cubicBezTo>
                    <a:pt x="1624" y="8338"/>
                    <a:pt x="1437" y="8331"/>
                    <a:pt x="1249" y="8331"/>
                  </a:cubicBezTo>
                  <a:cubicBezTo>
                    <a:pt x="1062" y="8331"/>
                    <a:pt x="875" y="8338"/>
                    <a:pt x="694" y="8352"/>
                  </a:cubicBezTo>
                  <a:cubicBezTo>
                    <a:pt x="306" y="8379"/>
                    <a:pt x="1" y="8712"/>
                    <a:pt x="1" y="9101"/>
                  </a:cubicBezTo>
                  <a:cubicBezTo>
                    <a:pt x="1" y="9489"/>
                    <a:pt x="223" y="9656"/>
                    <a:pt x="694" y="9656"/>
                  </a:cubicBezTo>
                  <a:cubicBezTo>
                    <a:pt x="1027" y="9683"/>
                    <a:pt x="1360" y="9739"/>
                    <a:pt x="1693" y="9739"/>
                  </a:cubicBezTo>
                  <a:cubicBezTo>
                    <a:pt x="3386" y="9767"/>
                    <a:pt x="5078" y="9739"/>
                    <a:pt x="6798" y="9794"/>
                  </a:cubicBezTo>
                  <a:cubicBezTo>
                    <a:pt x="9018" y="9878"/>
                    <a:pt x="11238" y="9905"/>
                    <a:pt x="13457" y="9989"/>
                  </a:cubicBezTo>
                  <a:cubicBezTo>
                    <a:pt x="15372" y="10044"/>
                    <a:pt x="17286" y="10127"/>
                    <a:pt x="19173" y="10238"/>
                  </a:cubicBezTo>
                  <a:cubicBezTo>
                    <a:pt x="20865" y="10321"/>
                    <a:pt x="22558" y="10432"/>
                    <a:pt x="24250" y="10571"/>
                  </a:cubicBezTo>
                  <a:cubicBezTo>
                    <a:pt x="25860" y="10710"/>
                    <a:pt x="27469" y="10849"/>
                    <a:pt x="29078" y="10987"/>
                  </a:cubicBezTo>
                  <a:cubicBezTo>
                    <a:pt x="29550" y="11015"/>
                    <a:pt x="29994" y="11209"/>
                    <a:pt x="30299" y="11570"/>
                  </a:cubicBezTo>
                  <a:cubicBezTo>
                    <a:pt x="30576" y="11903"/>
                    <a:pt x="30881" y="12180"/>
                    <a:pt x="31214" y="12430"/>
                  </a:cubicBezTo>
                  <a:cubicBezTo>
                    <a:pt x="33295" y="14150"/>
                    <a:pt x="35487" y="15732"/>
                    <a:pt x="37818" y="17147"/>
                  </a:cubicBezTo>
                  <a:cubicBezTo>
                    <a:pt x="40771" y="18900"/>
                    <a:pt x="43870" y="20154"/>
                    <a:pt x="47295" y="20154"/>
                  </a:cubicBezTo>
                  <a:cubicBezTo>
                    <a:pt x="47827" y="20154"/>
                    <a:pt x="48367" y="20124"/>
                    <a:pt x="48916" y="20060"/>
                  </a:cubicBezTo>
                  <a:cubicBezTo>
                    <a:pt x="49721" y="20005"/>
                    <a:pt x="50525" y="19783"/>
                    <a:pt x="51247" y="19394"/>
                  </a:cubicBezTo>
                  <a:cubicBezTo>
                    <a:pt x="52523" y="18784"/>
                    <a:pt x="52939" y="17175"/>
                    <a:pt x="52162" y="15981"/>
                  </a:cubicBezTo>
                  <a:cubicBezTo>
                    <a:pt x="51524" y="14899"/>
                    <a:pt x="50525" y="14261"/>
                    <a:pt x="49388" y="13762"/>
                  </a:cubicBezTo>
                  <a:cubicBezTo>
                    <a:pt x="48111" y="13262"/>
                    <a:pt x="46807" y="12874"/>
                    <a:pt x="45476" y="12597"/>
                  </a:cubicBezTo>
                  <a:cubicBezTo>
                    <a:pt x="43117" y="11958"/>
                    <a:pt x="40731" y="11459"/>
                    <a:pt x="38317" y="11015"/>
                  </a:cubicBezTo>
                  <a:cubicBezTo>
                    <a:pt x="36098" y="10599"/>
                    <a:pt x="33878" y="10210"/>
                    <a:pt x="31603" y="10016"/>
                  </a:cubicBezTo>
                  <a:cubicBezTo>
                    <a:pt x="30105" y="9878"/>
                    <a:pt x="29938" y="9350"/>
                    <a:pt x="29883" y="7963"/>
                  </a:cubicBezTo>
                  <a:cubicBezTo>
                    <a:pt x="29827" y="6853"/>
                    <a:pt x="30438" y="6021"/>
                    <a:pt x="31214" y="5327"/>
                  </a:cubicBezTo>
                  <a:cubicBezTo>
                    <a:pt x="32824" y="3885"/>
                    <a:pt x="34766" y="2997"/>
                    <a:pt x="36819" y="2359"/>
                  </a:cubicBezTo>
                  <a:cubicBezTo>
                    <a:pt x="39126" y="1650"/>
                    <a:pt x="41509" y="1281"/>
                    <a:pt x="43921" y="1281"/>
                  </a:cubicBezTo>
                  <a:cubicBezTo>
                    <a:pt x="44438" y="1281"/>
                    <a:pt x="44956" y="1298"/>
                    <a:pt x="45476" y="1332"/>
                  </a:cubicBezTo>
                  <a:cubicBezTo>
                    <a:pt x="46891" y="1387"/>
                    <a:pt x="48306" y="1526"/>
                    <a:pt x="49721" y="1748"/>
                  </a:cubicBezTo>
                  <a:cubicBezTo>
                    <a:pt x="52995" y="2248"/>
                    <a:pt x="56185" y="3108"/>
                    <a:pt x="59293" y="4273"/>
                  </a:cubicBezTo>
                  <a:cubicBezTo>
                    <a:pt x="61263" y="5022"/>
                    <a:pt x="63122" y="6021"/>
                    <a:pt x="64620" y="7630"/>
                  </a:cubicBezTo>
                  <a:cubicBezTo>
                    <a:pt x="65924" y="8990"/>
                    <a:pt x="66645" y="10793"/>
                    <a:pt x="66701" y="12680"/>
                  </a:cubicBezTo>
                  <a:cubicBezTo>
                    <a:pt x="66701" y="13928"/>
                    <a:pt x="66562" y="15205"/>
                    <a:pt x="66229" y="16398"/>
                  </a:cubicBezTo>
                  <a:cubicBezTo>
                    <a:pt x="65480" y="19200"/>
                    <a:pt x="64537" y="21947"/>
                    <a:pt x="63704" y="24721"/>
                  </a:cubicBezTo>
                  <a:cubicBezTo>
                    <a:pt x="62650" y="28162"/>
                    <a:pt x="61568" y="31574"/>
                    <a:pt x="60514" y="34987"/>
                  </a:cubicBezTo>
                  <a:cubicBezTo>
                    <a:pt x="58932" y="39981"/>
                    <a:pt x="57378" y="45003"/>
                    <a:pt x="55825" y="49997"/>
                  </a:cubicBezTo>
                  <a:cubicBezTo>
                    <a:pt x="55630" y="50608"/>
                    <a:pt x="55436" y="51218"/>
                    <a:pt x="55270" y="51828"/>
                  </a:cubicBezTo>
                  <a:cubicBezTo>
                    <a:pt x="55116" y="52289"/>
                    <a:pt x="55482" y="52726"/>
                    <a:pt x="55953" y="52726"/>
                  </a:cubicBezTo>
                  <a:cubicBezTo>
                    <a:pt x="55993" y="52726"/>
                    <a:pt x="56033" y="52723"/>
                    <a:pt x="56074" y="52716"/>
                  </a:cubicBezTo>
                  <a:cubicBezTo>
                    <a:pt x="56435" y="52605"/>
                    <a:pt x="56518" y="52300"/>
                    <a:pt x="56601" y="52023"/>
                  </a:cubicBezTo>
                  <a:cubicBezTo>
                    <a:pt x="57434" y="49276"/>
                    <a:pt x="58294" y="46529"/>
                    <a:pt x="59126" y="43810"/>
                  </a:cubicBezTo>
                  <a:cubicBezTo>
                    <a:pt x="60208" y="40370"/>
                    <a:pt x="61263" y="36957"/>
                    <a:pt x="62345" y="33544"/>
                  </a:cubicBezTo>
                  <a:cubicBezTo>
                    <a:pt x="63871" y="28689"/>
                    <a:pt x="65397" y="23806"/>
                    <a:pt x="66923" y="18950"/>
                  </a:cubicBezTo>
                  <a:cubicBezTo>
                    <a:pt x="67450" y="17341"/>
                    <a:pt x="67783" y="15676"/>
                    <a:pt x="67949" y="14012"/>
                  </a:cubicBezTo>
                  <a:cubicBezTo>
                    <a:pt x="67922" y="13124"/>
                    <a:pt x="68005" y="12236"/>
                    <a:pt x="67866" y="11348"/>
                  </a:cubicBezTo>
                  <a:cubicBezTo>
                    <a:pt x="67589" y="9628"/>
                    <a:pt x="66839" y="8046"/>
                    <a:pt x="65674" y="6770"/>
                  </a:cubicBezTo>
                  <a:cubicBezTo>
                    <a:pt x="64120" y="5133"/>
                    <a:pt x="62234" y="4023"/>
                    <a:pt x="60153" y="3191"/>
                  </a:cubicBezTo>
                  <a:cubicBezTo>
                    <a:pt x="57683" y="2192"/>
                    <a:pt x="55103" y="1443"/>
                    <a:pt x="52495" y="888"/>
                  </a:cubicBezTo>
                  <a:cubicBezTo>
                    <a:pt x="49943" y="305"/>
                    <a:pt x="47307" y="0"/>
                    <a:pt x="44671"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7" name="Google Shape;167;p66"/>
            <p:cNvSpPr/>
            <p:nvPr/>
          </p:nvSpPr>
          <p:spPr>
            <a:xfrm>
              <a:off x="1528143" y="4330297"/>
              <a:ext cx="336700" cy="250725"/>
            </a:xfrm>
            <a:custGeom>
              <a:rect b="b" l="l" r="r" t="t"/>
              <a:pathLst>
                <a:path extrusionOk="0" h="10029" w="13468">
                  <a:moveTo>
                    <a:pt x="0" y="0"/>
                  </a:moveTo>
                  <a:lnTo>
                    <a:pt x="13468" y="2006"/>
                  </a:lnTo>
                  <a:lnTo>
                    <a:pt x="6017" y="10029"/>
                  </a:lnTo>
                </a:path>
              </a:pathLst>
            </a:custGeom>
            <a:noFill/>
            <a:ln cap="rnd" cmpd="sng" w="38100">
              <a:solidFill>
                <a:schemeClr val="dk1"/>
              </a:solidFill>
              <a:prstDash val="solid"/>
              <a:round/>
              <a:headEnd len="sm" w="sm" type="none"/>
              <a:tailEnd len="sm" w="sm" type="none"/>
            </a:ln>
          </p:spPr>
        </p:sp>
      </p:grpSp>
      <p:sp>
        <p:nvSpPr>
          <p:cNvPr id="168" name="Google Shape;168;p66"/>
          <p:cNvSpPr/>
          <p:nvPr/>
        </p:nvSpPr>
        <p:spPr>
          <a:xfrm rot="9938149">
            <a:off x="-956729" y="62615"/>
            <a:ext cx="2370176" cy="309570"/>
          </a:xfrm>
          <a:custGeom>
            <a:rect b="b" l="l" r="r" t="t"/>
            <a:pathLst>
              <a:path extrusionOk="0" h="12382" w="94801">
                <a:moveTo>
                  <a:pt x="0" y="4831"/>
                </a:moveTo>
                <a:cubicBezTo>
                  <a:pt x="5796" y="2900"/>
                  <a:pt x="12688" y="-421"/>
                  <a:pt x="18153" y="2310"/>
                </a:cubicBezTo>
                <a:cubicBezTo>
                  <a:pt x="22453" y="4459"/>
                  <a:pt x="25287" y="9098"/>
                  <a:pt x="29751" y="10882"/>
                </a:cubicBezTo>
                <a:cubicBezTo>
                  <a:pt x="42774" y="16087"/>
                  <a:pt x="57577" y="6008"/>
                  <a:pt x="70597" y="797"/>
                </a:cubicBezTo>
                <a:cubicBezTo>
                  <a:pt x="78191" y="-2242"/>
                  <a:pt x="86622" y="4831"/>
                  <a:pt x="94801" y="4831"/>
                </a:cubicBezTo>
              </a:path>
            </a:pathLst>
          </a:custGeom>
          <a:noFill/>
          <a:ln cap="rnd" cmpd="sng" w="38100">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9" name="Google Shape;169;p66"/>
          <p:cNvSpPr/>
          <p:nvPr/>
        </p:nvSpPr>
        <p:spPr>
          <a:xfrm>
            <a:off x="7792738" y="142482"/>
            <a:ext cx="2370025" cy="309550"/>
          </a:xfrm>
          <a:custGeom>
            <a:rect b="b" l="l" r="r" t="t"/>
            <a:pathLst>
              <a:path extrusionOk="0" h="12382" w="94801">
                <a:moveTo>
                  <a:pt x="0" y="4831"/>
                </a:moveTo>
                <a:cubicBezTo>
                  <a:pt x="5796" y="2900"/>
                  <a:pt x="12688" y="-421"/>
                  <a:pt x="18153" y="2310"/>
                </a:cubicBezTo>
                <a:cubicBezTo>
                  <a:pt x="22453" y="4459"/>
                  <a:pt x="25287" y="9098"/>
                  <a:pt x="29751" y="10882"/>
                </a:cubicBezTo>
                <a:cubicBezTo>
                  <a:pt x="42774" y="16087"/>
                  <a:pt x="57577" y="6008"/>
                  <a:pt x="70597" y="797"/>
                </a:cubicBezTo>
                <a:cubicBezTo>
                  <a:pt x="78191" y="-2242"/>
                  <a:pt x="86622" y="4831"/>
                  <a:pt x="94801" y="4831"/>
                </a:cubicBezTo>
              </a:path>
            </a:pathLst>
          </a:custGeom>
          <a:noFill/>
          <a:ln cap="rnd" cmpd="sng" w="3810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0" name="Google Shape;170;p66"/>
          <p:cNvSpPr/>
          <p:nvPr/>
        </p:nvSpPr>
        <p:spPr>
          <a:xfrm rot="4060028">
            <a:off x="7881100" y="-285496"/>
            <a:ext cx="1914072" cy="1909210"/>
          </a:xfrm>
          <a:custGeom>
            <a:rect b="b" l="l" r="r" t="t"/>
            <a:pathLst>
              <a:path extrusionOk="0" h="58506" w="58655">
                <a:moveTo>
                  <a:pt x="25686" y="16789"/>
                </a:moveTo>
                <a:cubicBezTo>
                  <a:pt x="26340" y="16789"/>
                  <a:pt x="26735" y="17203"/>
                  <a:pt x="26664" y="17963"/>
                </a:cubicBezTo>
                <a:cubicBezTo>
                  <a:pt x="26581" y="18795"/>
                  <a:pt x="26415" y="19627"/>
                  <a:pt x="26137" y="20432"/>
                </a:cubicBezTo>
                <a:cubicBezTo>
                  <a:pt x="25416" y="22568"/>
                  <a:pt x="24028" y="24261"/>
                  <a:pt x="22391" y="25787"/>
                </a:cubicBezTo>
                <a:cubicBezTo>
                  <a:pt x="20394" y="27646"/>
                  <a:pt x="18063" y="29088"/>
                  <a:pt x="15705" y="30448"/>
                </a:cubicBezTo>
                <a:cubicBezTo>
                  <a:pt x="15178" y="30753"/>
                  <a:pt x="14650" y="31058"/>
                  <a:pt x="14123" y="31336"/>
                </a:cubicBezTo>
                <a:lnTo>
                  <a:pt x="14012" y="31253"/>
                </a:lnTo>
                <a:cubicBezTo>
                  <a:pt x="14983" y="29671"/>
                  <a:pt x="15954" y="28090"/>
                  <a:pt x="16953" y="26536"/>
                </a:cubicBezTo>
                <a:cubicBezTo>
                  <a:pt x="18701" y="23761"/>
                  <a:pt x="20643" y="21098"/>
                  <a:pt x="22724" y="18573"/>
                </a:cubicBezTo>
                <a:cubicBezTo>
                  <a:pt x="23279" y="18018"/>
                  <a:pt x="23890" y="17519"/>
                  <a:pt x="24556" y="17102"/>
                </a:cubicBezTo>
                <a:cubicBezTo>
                  <a:pt x="24778" y="16936"/>
                  <a:pt x="25055" y="16853"/>
                  <a:pt x="25332" y="16825"/>
                </a:cubicBezTo>
                <a:cubicBezTo>
                  <a:pt x="25457" y="16801"/>
                  <a:pt x="25575" y="16789"/>
                  <a:pt x="25686" y="16789"/>
                </a:cubicBezTo>
                <a:close/>
                <a:moveTo>
                  <a:pt x="24945" y="1"/>
                </a:moveTo>
                <a:cubicBezTo>
                  <a:pt x="24345" y="1"/>
                  <a:pt x="23735" y="67"/>
                  <a:pt x="23113" y="206"/>
                </a:cubicBezTo>
                <a:cubicBezTo>
                  <a:pt x="21143" y="705"/>
                  <a:pt x="19367" y="1732"/>
                  <a:pt x="17952" y="3174"/>
                </a:cubicBezTo>
                <a:cubicBezTo>
                  <a:pt x="14068" y="6837"/>
                  <a:pt x="10933" y="11220"/>
                  <a:pt x="8768" y="16076"/>
                </a:cubicBezTo>
                <a:cubicBezTo>
                  <a:pt x="7298" y="19239"/>
                  <a:pt x="6549" y="22679"/>
                  <a:pt x="6577" y="26147"/>
                </a:cubicBezTo>
                <a:cubicBezTo>
                  <a:pt x="6604" y="27951"/>
                  <a:pt x="6854" y="29699"/>
                  <a:pt x="7797" y="31308"/>
                </a:cubicBezTo>
                <a:cubicBezTo>
                  <a:pt x="8269" y="32224"/>
                  <a:pt x="9101" y="32945"/>
                  <a:pt x="10072" y="33306"/>
                </a:cubicBezTo>
                <a:cubicBezTo>
                  <a:pt x="10489" y="33417"/>
                  <a:pt x="10905" y="33528"/>
                  <a:pt x="11321" y="33583"/>
                </a:cubicBezTo>
                <a:cubicBezTo>
                  <a:pt x="11266" y="33694"/>
                  <a:pt x="11210" y="33805"/>
                  <a:pt x="11155" y="33944"/>
                </a:cubicBezTo>
                <a:cubicBezTo>
                  <a:pt x="9212" y="37911"/>
                  <a:pt x="7187" y="41824"/>
                  <a:pt x="5300" y="45819"/>
                </a:cubicBezTo>
                <a:cubicBezTo>
                  <a:pt x="3469" y="49675"/>
                  <a:pt x="1804" y="53615"/>
                  <a:pt x="84" y="57527"/>
                </a:cubicBezTo>
                <a:cubicBezTo>
                  <a:pt x="1" y="57694"/>
                  <a:pt x="1" y="57916"/>
                  <a:pt x="84" y="58110"/>
                </a:cubicBezTo>
                <a:cubicBezTo>
                  <a:pt x="223" y="58304"/>
                  <a:pt x="417" y="58443"/>
                  <a:pt x="667" y="58498"/>
                </a:cubicBezTo>
                <a:cubicBezTo>
                  <a:pt x="694" y="58503"/>
                  <a:pt x="719" y="58505"/>
                  <a:pt x="743" y="58505"/>
                </a:cubicBezTo>
                <a:cubicBezTo>
                  <a:pt x="1018" y="58505"/>
                  <a:pt x="1122" y="58229"/>
                  <a:pt x="1249" y="57999"/>
                </a:cubicBezTo>
                <a:cubicBezTo>
                  <a:pt x="3219" y="53560"/>
                  <a:pt x="5106" y="49065"/>
                  <a:pt x="7187" y="44681"/>
                </a:cubicBezTo>
                <a:cubicBezTo>
                  <a:pt x="8935" y="40908"/>
                  <a:pt x="10877" y="37273"/>
                  <a:pt x="12764" y="33583"/>
                </a:cubicBezTo>
                <a:cubicBezTo>
                  <a:pt x="12875" y="33389"/>
                  <a:pt x="13013" y="33250"/>
                  <a:pt x="13180" y="33167"/>
                </a:cubicBezTo>
                <a:cubicBezTo>
                  <a:pt x="16759" y="31558"/>
                  <a:pt x="20089" y="29421"/>
                  <a:pt x="23057" y="26869"/>
                </a:cubicBezTo>
                <a:cubicBezTo>
                  <a:pt x="24916" y="25315"/>
                  <a:pt x="26331" y="23317"/>
                  <a:pt x="27219" y="21070"/>
                </a:cubicBezTo>
                <a:cubicBezTo>
                  <a:pt x="27663" y="20099"/>
                  <a:pt x="27913" y="19017"/>
                  <a:pt x="27913" y="17935"/>
                </a:cubicBezTo>
                <a:cubicBezTo>
                  <a:pt x="27888" y="16510"/>
                  <a:pt x="26993" y="15585"/>
                  <a:pt x="25690" y="15585"/>
                </a:cubicBezTo>
                <a:cubicBezTo>
                  <a:pt x="25522" y="15585"/>
                  <a:pt x="25347" y="15600"/>
                  <a:pt x="25166" y="15632"/>
                </a:cubicBezTo>
                <a:cubicBezTo>
                  <a:pt x="24778" y="15687"/>
                  <a:pt x="24389" y="15826"/>
                  <a:pt x="24028" y="15993"/>
                </a:cubicBezTo>
                <a:cubicBezTo>
                  <a:pt x="22891" y="16548"/>
                  <a:pt x="22058" y="17463"/>
                  <a:pt x="21282" y="18434"/>
                </a:cubicBezTo>
                <a:cubicBezTo>
                  <a:pt x="18008" y="22596"/>
                  <a:pt x="15067" y="26980"/>
                  <a:pt x="12486" y="31613"/>
                </a:cubicBezTo>
                <a:cubicBezTo>
                  <a:pt x="12295" y="32044"/>
                  <a:pt x="11857" y="32330"/>
                  <a:pt x="11384" y="32330"/>
                </a:cubicBezTo>
                <a:cubicBezTo>
                  <a:pt x="11308" y="32330"/>
                  <a:pt x="11231" y="32322"/>
                  <a:pt x="11155" y="32307"/>
                </a:cubicBezTo>
                <a:cubicBezTo>
                  <a:pt x="11044" y="32307"/>
                  <a:pt x="10905" y="32279"/>
                  <a:pt x="10794" y="32251"/>
                </a:cubicBezTo>
                <a:cubicBezTo>
                  <a:pt x="9573" y="31974"/>
                  <a:pt x="8907" y="31114"/>
                  <a:pt x="8463" y="30004"/>
                </a:cubicBezTo>
                <a:cubicBezTo>
                  <a:pt x="8019" y="28755"/>
                  <a:pt x="7797" y="27424"/>
                  <a:pt x="7825" y="26092"/>
                </a:cubicBezTo>
                <a:cubicBezTo>
                  <a:pt x="7714" y="22319"/>
                  <a:pt x="8768" y="18795"/>
                  <a:pt x="10405" y="15438"/>
                </a:cubicBezTo>
                <a:cubicBezTo>
                  <a:pt x="11931" y="12441"/>
                  <a:pt x="13790" y="9611"/>
                  <a:pt x="15954" y="7059"/>
                </a:cubicBezTo>
                <a:cubicBezTo>
                  <a:pt x="17370" y="5366"/>
                  <a:pt x="18868" y="3785"/>
                  <a:pt x="20727" y="2592"/>
                </a:cubicBezTo>
                <a:cubicBezTo>
                  <a:pt x="22147" y="1690"/>
                  <a:pt x="23602" y="1210"/>
                  <a:pt x="25076" y="1210"/>
                </a:cubicBezTo>
                <a:cubicBezTo>
                  <a:pt x="26279" y="1210"/>
                  <a:pt x="27495" y="1530"/>
                  <a:pt x="28717" y="2203"/>
                </a:cubicBezTo>
                <a:cubicBezTo>
                  <a:pt x="29827" y="2841"/>
                  <a:pt x="30882" y="3563"/>
                  <a:pt x="31853" y="4367"/>
                </a:cubicBezTo>
                <a:cubicBezTo>
                  <a:pt x="40038" y="11193"/>
                  <a:pt x="48250" y="18046"/>
                  <a:pt x="56435" y="24871"/>
                </a:cubicBezTo>
                <a:cubicBezTo>
                  <a:pt x="56796" y="25176"/>
                  <a:pt x="57129" y="25482"/>
                  <a:pt x="57517" y="25787"/>
                </a:cubicBezTo>
                <a:cubicBezTo>
                  <a:pt x="57629" y="25899"/>
                  <a:pt x="57781" y="25955"/>
                  <a:pt x="57934" y="25955"/>
                </a:cubicBezTo>
                <a:cubicBezTo>
                  <a:pt x="58121" y="25955"/>
                  <a:pt x="58311" y="25871"/>
                  <a:pt x="58433" y="25703"/>
                </a:cubicBezTo>
                <a:cubicBezTo>
                  <a:pt x="58655" y="25454"/>
                  <a:pt x="58599" y="25176"/>
                  <a:pt x="58322" y="24871"/>
                </a:cubicBezTo>
                <a:cubicBezTo>
                  <a:pt x="58238" y="24788"/>
                  <a:pt x="58155" y="24732"/>
                  <a:pt x="58100" y="24677"/>
                </a:cubicBezTo>
                <a:cubicBezTo>
                  <a:pt x="54326" y="21514"/>
                  <a:pt x="50553" y="18379"/>
                  <a:pt x="46780" y="15216"/>
                </a:cubicBezTo>
                <a:cubicBezTo>
                  <a:pt x="42701" y="11803"/>
                  <a:pt x="38622" y="8363"/>
                  <a:pt x="34544" y="4950"/>
                </a:cubicBezTo>
                <a:cubicBezTo>
                  <a:pt x="33018" y="3674"/>
                  <a:pt x="31492" y="2370"/>
                  <a:pt x="29744" y="1371"/>
                </a:cubicBezTo>
                <a:cubicBezTo>
                  <a:pt x="28212" y="513"/>
                  <a:pt x="26620" y="1"/>
                  <a:pt x="24945"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ble of contents">
  <p:cSld name="BLANK_1">
    <p:spTree>
      <p:nvGrpSpPr>
        <p:cNvPr id="21" name="Shape 21"/>
        <p:cNvGrpSpPr/>
        <p:nvPr/>
      </p:nvGrpSpPr>
      <p:grpSpPr>
        <a:xfrm>
          <a:off x="0" y="0"/>
          <a:ext cx="0" cy="0"/>
          <a:chOff x="0" y="0"/>
          <a:chExt cx="0" cy="0"/>
        </a:xfrm>
      </p:grpSpPr>
      <p:sp>
        <p:nvSpPr>
          <p:cNvPr id="22" name="Google Shape;22;p54"/>
          <p:cNvSpPr/>
          <p:nvPr/>
        </p:nvSpPr>
        <p:spPr>
          <a:xfrm rot="4060028">
            <a:off x="7881100" y="-285496"/>
            <a:ext cx="1914072" cy="1909210"/>
          </a:xfrm>
          <a:custGeom>
            <a:rect b="b" l="l" r="r" t="t"/>
            <a:pathLst>
              <a:path extrusionOk="0" h="58506" w="58655">
                <a:moveTo>
                  <a:pt x="25686" y="16789"/>
                </a:moveTo>
                <a:cubicBezTo>
                  <a:pt x="26340" y="16789"/>
                  <a:pt x="26735" y="17203"/>
                  <a:pt x="26664" y="17963"/>
                </a:cubicBezTo>
                <a:cubicBezTo>
                  <a:pt x="26581" y="18795"/>
                  <a:pt x="26415" y="19627"/>
                  <a:pt x="26137" y="20432"/>
                </a:cubicBezTo>
                <a:cubicBezTo>
                  <a:pt x="25416" y="22568"/>
                  <a:pt x="24028" y="24261"/>
                  <a:pt x="22391" y="25787"/>
                </a:cubicBezTo>
                <a:cubicBezTo>
                  <a:pt x="20394" y="27646"/>
                  <a:pt x="18063" y="29088"/>
                  <a:pt x="15705" y="30448"/>
                </a:cubicBezTo>
                <a:cubicBezTo>
                  <a:pt x="15178" y="30753"/>
                  <a:pt x="14650" y="31058"/>
                  <a:pt x="14123" y="31336"/>
                </a:cubicBezTo>
                <a:lnTo>
                  <a:pt x="14012" y="31253"/>
                </a:lnTo>
                <a:cubicBezTo>
                  <a:pt x="14983" y="29671"/>
                  <a:pt x="15954" y="28090"/>
                  <a:pt x="16953" y="26536"/>
                </a:cubicBezTo>
                <a:cubicBezTo>
                  <a:pt x="18701" y="23761"/>
                  <a:pt x="20643" y="21098"/>
                  <a:pt x="22724" y="18573"/>
                </a:cubicBezTo>
                <a:cubicBezTo>
                  <a:pt x="23279" y="18018"/>
                  <a:pt x="23890" y="17519"/>
                  <a:pt x="24556" y="17102"/>
                </a:cubicBezTo>
                <a:cubicBezTo>
                  <a:pt x="24778" y="16936"/>
                  <a:pt x="25055" y="16853"/>
                  <a:pt x="25332" y="16825"/>
                </a:cubicBezTo>
                <a:cubicBezTo>
                  <a:pt x="25457" y="16801"/>
                  <a:pt x="25575" y="16789"/>
                  <a:pt x="25686" y="16789"/>
                </a:cubicBezTo>
                <a:close/>
                <a:moveTo>
                  <a:pt x="24945" y="1"/>
                </a:moveTo>
                <a:cubicBezTo>
                  <a:pt x="24345" y="1"/>
                  <a:pt x="23735" y="67"/>
                  <a:pt x="23113" y="206"/>
                </a:cubicBezTo>
                <a:cubicBezTo>
                  <a:pt x="21143" y="705"/>
                  <a:pt x="19367" y="1732"/>
                  <a:pt x="17952" y="3174"/>
                </a:cubicBezTo>
                <a:cubicBezTo>
                  <a:pt x="14068" y="6837"/>
                  <a:pt x="10933" y="11220"/>
                  <a:pt x="8768" y="16076"/>
                </a:cubicBezTo>
                <a:cubicBezTo>
                  <a:pt x="7298" y="19239"/>
                  <a:pt x="6549" y="22679"/>
                  <a:pt x="6577" y="26147"/>
                </a:cubicBezTo>
                <a:cubicBezTo>
                  <a:pt x="6604" y="27951"/>
                  <a:pt x="6854" y="29699"/>
                  <a:pt x="7797" y="31308"/>
                </a:cubicBezTo>
                <a:cubicBezTo>
                  <a:pt x="8269" y="32224"/>
                  <a:pt x="9101" y="32945"/>
                  <a:pt x="10072" y="33306"/>
                </a:cubicBezTo>
                <a:cubicBezTo>
                  <a:pt x="10489" y="33417"/>
                  <a:pt x="10905" y="33528"/>
                  <a:pt x="11321" y="33583"/>
                </a:cubicBezTo>
                <a:cubicBezTo>
                  <a:pt x="11266" y="33694"/>
                  <a:pt x="11210" y="33805"/>
                  <a:pt x="11155" y="33944"/>
                </a:cubicBezTo>
                <a:cubicBezTo>
                  <a:pt x="9212" y="37911"/>
                  <a:pt x="7187" y="41824"/>
                  <a:pt x="5300" y="45819"/>
                </a:cubicBezTo>
                <a:cubicBezTo>
                  <a:pt x="3469" y="49675"/>
                  <a:pt x="1804" y="53615"/>
                  <a:pt x="84" y="57527"/>
                </a:cubicBezTo>
                <a:cubicBezTo>
                  <a:pt x="1" y="57694"/>
                  <a:pt x="1" y="57916"/>
                  <a:pt x="84" y="58110"/>
                </a:cubicBezTo>
                <a:cubicBezTo>
                  <a:pt x="223" y="58304"/>
                  <a:pt x="417" y="58443"/>
                  <a:pt x="667" y="58498"/>
                </a:cubicBezTo>
                <a:cubicBezTo>
                  <a:pt x="694" y="58503"/>
                  <a:pt x="719" y="58505"/>
                  <a:pt x="743" y="58505"/>
                </a:cubicBezTo>
                <a:cubicBezTo>
                  <a:pt x="1018" y="58505"/>
                  <a:pt x="1122" y="58229"/>
                  <a:pt x="1249" y="57999"/>
                </a:cubicBezTo>
                <a:cubicBezTo>
                  <a:pt x="3219" y="53560"/>
                  <a:pt x="5106" y="49065"/>
                  <a:pt x="7187" y="44681"/>
                </a:cubicBezTo>
                <a:cubicBezTo>
                  <a:pt x="8935" y="40908"/>
                  <a:pt x="10877" y="37273"/>
                  <a:pt x="12764" y="33583"/>
                </a:cubicBezTo>
                <a:cubicBezTo>
                  <a:pt x="12875" y="33389"/>
                  <a:pt x="13013" y="33250"/>
                  <a:pt x="13180" y="33167"/>
                </a:cubicBezTo>
                <a:cubicBezTo>
                  <a:pt x="16759" y="31558"/>
                  <a:pt x="20089" y="29421"/>
                  <a:pt x="23057" y="26869"/>
                </a:cubicBezTo>
                <a:cubicBezTo>
                  <a:pt x="24916" y="25315"/>
                  <a:pt x="26331" y="23317"/>
                  <a:pt x="27219" y="21070"/>
                </a:cubicBezTo>
                <a:cubicBezTo>
                  <a:pt x="27663" y="20099"/>
                  <a:pt x="27913" y="19017"/>
                  <a:pt x="27913" y="17935"/>
                </a:cubicBezTo>
                <a:cubicBezTo>
                  <a:pt x="27888" y="16510"/>
                  <a:pt x="26993" y="15585"/>
                  <a:pt x="25690" y="15585"/>
                </a:cubicBezTo>
                <a:cubicBezTo>
                  <a:pt x="25522" y="15585"/>
                  <a:pt x="25347" y="15600"/>
                  <a:pt x="25166" y="15632"/>
                </a:cubicBezTo>
                <a:cubicBezTo>
                  <a:pt x="24778" y="15687"/>
                  <a:pt x="24389" y="15826"/>
                  <a:pt x="24028" y="15993"/>
                </a:cubicBezTo>
                <a:cubicBezTo>
                  <a:pt x="22891" y="16548"/>
                  <a:pt x="22058" y="17463"/>
                  <a:pt x="21282" y="18434"/>
                </a:cubicBezTo>
                <a:cubicBezTo>
                  <a:pt x="18008" y="22596"/>
                  <a:pt x="15067" y="26980"/>
                  <a:pt x="12486" y="31613"/>
                </a:cubicBezTo>
                <a:cubicBezTo>
                  <a:pt x="12295" y="32044"/>
                  <a:pt x="11857" y="32330"/>
                  <a:pt x="11384" y="32330"/>
                </a:cubicBezTo>
                <a:cubicBezTo>
                  <a:pt x="11308" y="32330"/>
                  <a:pt x="11231" y="32322"/>
                  <a:pt x="11155" y="32307"/>
                </a:cubicBezTo>
                <a:cubicBezTo>
                  <a:pt x="11044" y="32307"/>
                  <a:pt x="10905" y="32279"/>
                  <a:pt x="10794" y="32251"/>
                </a:cubicBezTo>
                <a:cubicBezTo>
                  <a:pt x="9573" y="31974"/>
                  <a:pt x="8907" y="31114"/>
                  <a:pt x="8463" y="30004"/>
                </a:cubicBezTo>
                <a:cubicBezTo>
                  <a:pt x="8019" y="28755"/>
                  <a:pt x="7797" y="27424"/>
                  <a:pt x="7825" y="26092"/>
                </a:cubicBezTo>
                <a:cubicBezTo>
                  <a:pt x="7714" y="22319"/>
                  <a:pt x="8768" y="18795"/>
                  <a:pt x="10405" y="15438"/>
                </a:cubicBezTo>
                <a:cubicBezTo>
                  <a:pt x="11931" y="12441"/>
                  <a:pt x="13790" y="9611"/>
                  <a:pt x="15954" y="7059"/>
                </a:cubicBezTo>
                <a:cubicBezTo>
                  <a:pt x="17370" y="5366"/>
                  <a:pt x="18868" y="3785"/>
                  <a:pt x="20727" y="2592"/>
                </a:cubicBezTo>
                <a:cubicBezTo>
                  <a:pt x="22147" y="1690"/>
                  <a:pt x="23602" y="1210"/>
                  <a:pt x="25076" y="1210"/>
                </a:cubicBezTo>
                <a:cubicBezTo>
                  <a:pt x="26279" y="1210"/>
                  <a:pt x="27495" y="1530"/>
                  <a:pt x="28717" y="2203"/>
                </a:cubicBezTo>
                <a:cubicBezTo>
                  <a:pt x="29827" y="2841"/>
                  <a:pt x="30882" y="3563"/>
                  <a:pt x="31853" y="4367"/>
                </a:cubicBezTo>
                <a:cubicBezTo>
                  <a:pt x="40038" y="11193"/>
                  <a:pt x="48250" y="18046"/>
                  <a:pt x="56435" y="24871"/>
                </a:cubicBezTo>
                <a:cubicBezTo>
                  <a:pt x="56796" y="25176"/>
                  <a:pt x="57129" y="25482"/>
                  <a:pt x="57517" y="25787"/>
                </a:cubicBezTo>
                <a:cubicBezTo>
                  <a:pt x="57629" y="25899"/>
                  <a:pt x="57781" y="25955"/>
                  <a:pt x="57934" y="25955"/>
                </a:cubicBezTo>
                <a:cubicBezTo>
                  <a:pt x="58121" y="25955"/>
                  <a:pt x="58311" y="25871"/>
                  <a:pt x="58433" y="25703"/>
                </a:cubicBezTo>
                <a:cubicBezTo>
                  <a:pt x="58655" y="25454"/>
                  <a:pt x="58599" y="25176"/>
                  <a:pt x="58322" y="24871"/>
                </a:cubicBezTo>
                <a:cubicBezTo>
                  <a:pt x="58238" y="24788"/>
                  <a:pt x="58155" y="24732"/>
                  <a:pt x="58100" y="24677"/>
                </a:cubicBezTo>
                <a:cubicBezTo>
                  <a:pt x="54326" y="21514"/>
                  <a:pt x="50553" y="18379"/>
                  <a:pt x="46780" y="15216"/>
                </a:cubicBezTo>
                <a:cubicBezTo>
                  <a:pt x="42701" y="11803"/>
                  <a:pt x="38622" y="8363"/>
                  <a:pt x="34544" y="4950"/>
                </a:cubicBezTo>
                <a:cubicBezTo>
                  <a:pt x="33018" y="3674"/>
                  <a:pt x="31492" y="2370"/>
                  <a:pt x="29744" y="1371"/>
                </a:cubicBezTo>
                <a:cubicBezTo>
                  <a:pt x="28212" y="513"/>
                  <a:pt x="26620" y="1"/>
                  <a:pt x="24945"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 name="Google Shape;23;p54"/>
          <p:cNvSpPr/>
          <p:nvPr/>
        </p:nvSpPr>
        <p:spPr>
          <a:xfrm rot="9900042">
            <a:off x="-720968" y="-1055108"/>
            <a:ext cx="2227574" cy="1727095"/>
          </a:xfrm>
          <a:custGeom>
            <a:rect b="b" l="l" r="r" t="t"/>
            <a:pathLst>
              <a:path extrusionOk="0" h="52726" w="68005">
                <a:moveTo>
                  <a:pt x="32185" y="11376"/>
                </a:moveTo>
                <a:cubicBezTo>
                  <a:pt x="33101" y="11514"/>
                  <a:pt x="33989" y="11653"/>
                  <a:pt x="34877" y="11764"/>
                </a:cubicBezTo>
                <a:cubicBezTo>
                  <a:pt x="37096" y="12125"/>
                  <a:pt x="39288" y="12513"/>
                  <a:pt x="41480" y="13013"/>
                </a:cubicBezTo>
                <a:cubicBezTo>
                  <a:pt x="43783" y="13512"/>
                  <a:pt x="46086" y="14012"/>
                  <a:pt x="48333" y="14761"/>
                </a:cubicBezTo>
                <a:cubicBezTo>
                  <a:pt x="49221" y="15038"/>
                  <a:pt x="50026" y="15538"/>
                  <a:pt x="50692" y="16231"/>
                </a:cubicBezTo>
                <a:cubicBezTo>
                  <a:pt x="50858" y="16425"/>
                  <a:pt x="51025" y="16647"/>
                  <a:pt x="51136" y="16925"/>
                </a:cubicBezTo>
                <a:cubicBezTo>
                  <a:pt x="51330" y="17369"/>
                  <a:pt x="51163" y="17924"/>
                  <a:pt x="50719" y="18173"/>
                </a:cubicBezTo>
                <a:cubicBezTo>
                  <a:pt x="50109" y="18590"/>
                  <a:pt x="49415" y="18645"/>
                  <a:pt x="48722" y="18756"/>
                </a:cubicBezTo>
                <a:cubicBezTo>
                  <a:pt x="48217" y="18822"/>
                  <a:pt x="47717" y="18853"/>
                  <a:pt x="47222" y="18853"/>
                </a:cubicBezTo>
                <a:cubicBezTo>
                  <a:pt x="45217" y="18853"/>
                  <a:pt x="43294" y="18342"/>
                  <a:pt x="41425" y="17563"/>
                </a:cubicBezTo>
                <a:cubicBezTo>
                  <a:pt x="38595" y="16342"/>
                  <a:pt x="36098" y="14539"/>
                  <a:pt x="33684" y="12708"/>
                </a:cubicBezTo>
                <a:cubicBezTo>
                  <a:pt x="33157" y="12291"/>
                  <a:pt x="32657" y="11903"/>
                  <a:pt x="32158" y="11514"/>
                </a:cubicBezTo>
                <a:lnTo>
                  <a:pt x="32185" y="11376"/>
                </a:lnTo>
                <a:close/>
                <a:moveTo>
                  <a:pt x="42756" y="0"/>
                </a:moveTo>
                <a:cubicBezTo>
                  <a:pt x="41980" y="0"/>
                  <a:pt x="41175" y="83"/>
                  <a:pt x="40398" y="194"/>
                </a:cubicBezTo>
                <a:cubicBezTo>
                  <a:pt x="37679" y="527"/>
                  <a:pt x="35043" y="1387"/>
                  <a:pt x="32657" y="2691"/>
                </a:cubicBezTo>
                <a:cubicBezTo>
                  <a:pt x="31492" y="3274"/>
                  <a:pt x="30493" y="4107"/>
                  <a:pt x="29688" y="5105"/>
                </a:cubicBezTo>
                <a:cubicBezTo>
                  <a:pt x="28690" y="6382"/>
                  <a:pt x="28273" y="7797"/>
                  <a:pt x="28801" y="9378"/>
                </a:cubicBezTo>
                <a:cubicBezTo>
                  <a:pt x="28863" y="9565"/>
                  <a:pt x="28832" y="9612"/>
                  <a:pt x="28719" y="9612"/>
                </a:cubicBezTo>
                <a:cubicBezTo>
                  <a:pt x="28681" y="9612"/>
                  <a:pt x="28634" y="9607"/>
                  <a:pt x="28579" y="9600"/>
                </a:cubicBezTo>
                <a:cubicBezTo>
                  <a:pt x="27386" y="9461"/>
                  <a:pt x="26165" y="9350"/>
                  <a:pt x="24972" y="9239"/>
                </a:cubicBezTo>
                <a:cubicBezTo>
                  <a:pt x="23446" y="9128"/>
                  <a:pt x="21920" y="9017"/>
                  <a:pt x="20394" y="8906"/>
                </a:cubicBezTo>
                <a:cubicBezTo>
                  <a:pt x="18729" y="8823"/>
                  <a:pt x="17092" y="8712"/>
                  <a:pt x="15427" y="8684"/>
                </a:cubicBezTo>
                <a:cubicBezTo>
                  <a:pt x="13735" y="8629"/>
                  <a:pt x="12070" y="8546"/>
                  <a:pt x="10405" y="8518"/>
                </a:cubicBezTo>
                <a:cubicBezTo>
                  <a:pt x="8075" y="8435"/>
                  <a:pt x="5716" y="8435"/>
                  <a:pt x="3386" y="8407"/>
                </a:cubicBezTo>
                <a:cubicBezTo>
                  <a:pt x="2859" y="8407"/>
                  <a:pt x="2331" y="8407"/>
                  <a:pt x="1804" y="8352"/>
                </a:cubicBezTo>
                <a:cubicBezTo>
                  <a:pt x="1624" y="8338"/>
                  <a:pt x="1437" y="8331"/>
                  <a:pt x="1249" y="8331"/>
                </a:cubicBezTo>
                <a:cubicBezTo>
                  <a:pt x="1062" y="8331"/>
                  <a:pt x="875" y="8338"/>
                  <a:pt x="694" y="8352"/>
                </a:cubicBezTo>
                <a:cubicBezTo>
                  <a:pt x="306" y="8379"/>
                  <a:pt x="1" y="8712"/>
                  <a:pt x="1" y="9101"/>
                </a:cubicBezTo>
                <a:cubicBezTo>
                  <a:pt x="1" y="9489"/>
                  <a:pt x="223" y="9656"/>
                  <a:pt x="694" y="9656"/>
                </a:cubicBezTo>
                <a:cubicBezTo>
                  <a:pt x="1027" y="9683"/>
                  <a:pt x="1360" y="9739"/>
                  <a:pt x="1693" y="9739"/>
                </a:cubicBezTo>
                <a:cubicBezTo>
                  <a:pt x="3386" y="9767"/>
                  <a:pt x="5078" y="9739"/>
                  <a:pt x="6798" y="9794"/>
                </a:cubicBezTo>
                <a:cubicBezTo>
                  <a:pt x="9018" y="9878"/>
                  <a:pt x="11238" y="9905"/>
                  <a:pt x="13457" y="9989"/>
                </a:cubicBezTo>
                <a:cubicBezTo>
                  <a:pt x="15372" y="10044"/>
                  <a:pt x="17286" y="10127"/>
                  <a:pt x="19173" y="10238"/>
                </a:cubicBezTo>
                <a:cubicBezTo>
                  <a:pt x="20865" y="10321"/>
                  <a:pt x="22558" y="10432"/>
                  <a:pt x="24250" y="10571"/>
                </a:cubicBezTo>
                <a:cubicBezTo>
                  <a:pt x="25860" y="10710"/>
                  <a:pt x="27469" y="10849"/>
                  <a:pt x="29078" y="10987"/>
                </a:cubicBezTo>
                <a:cubicBezTo>
                  <a:pt x="29550" y="11015"/>
                  <a:pt x="29994" y="11209"/>
                  <a:pt x="30299" y="11570"/>
                </a:cubicBezTo>
                <a:cubicBezTo>
                  <a:pt x="30576" y="11903"/>
                  <a:pt x="30881" y="12180"/>
                  <a:pt x="31214" y="12430"/>
                </a:cubicBezTo>
                <a:cubicBezTo>
                  <a:pt x="33295" y="14150"/>
                  <a:pt x="35487" y="15732"/>
                  <a:pt x="37818" y="17147"/>
                </a:cubicBezTo>
                <a:cubicBezTo>
                  <a:pt x="40771" y="18900"/>
                  <a:pt x="43870" y="20154"/>
                  <a:pt x="47295" y="20154"/>
                </a:cubicBezTo>
                <a:cubicBezTo>
                  <a:pt x="47827" y="20154"/>
                  <a:pt x="48367" y="20124"/>
                  <a:pt x="48916" y="20060"/>
                </a:cubicBezTo>
                <a:cubicBezTo>
                  <a:pt x="49721" y="20005"/>
                  <a:pt x="50525" y="19783"/>
                  <a:pt x="51247" y="19394"/>
                </a:cubicBezTo>
                <a:cubicBezTo>
                  <a:pt x="52523" y="18784"/>
                  <a:pt x="52939" y="17175"/>
                  <a:pt x="52162" y="15981"/>
                </a:cubicBezTo>
                <a:cubicBezTo>
                  <a:pt x="51524" y="14899"/>
                  <a:pt x="50525" y="14261"/>
                  <a:pt x="49388" y="13762"/>
                </a:cubicBezTo>
                <a:cubicBezTo>
                  <a:pt x="48111" y="13262"/>
                  <a:pt x="46807" y="12874"/>
                  <a:pt x="45476" y="12597"/>
                </a:cubicBezTo>
                <a:cubicBezTo>
                  <a:pt x="43117" y="11958"/>
                  <a:pt x="40731" y="11459"/>
                  <a:pt x="38317" y="11015"/>
                </a:cubicBezTo>
                <a:cubicBezTo>
                  <a:pt x="36098" y="10599"/>
                  <a:pt x="33878" y="10210"/>
                  <a:pt x="31603" y="10016"/>
                </a:cubicBezTo>
                <a:cubicBezTo>
                  <a:pt x="30105" y="9878"/>
                  <a:pt x="29938" y="9350"/>
                  <a:pt x="29883" y="7963"/>
                </a:cubicBezTo>
                <a:cubicBezTo>
                  <a:pt x="29827" y="6853"/>
                  <a:pt x="30438" y="6021"/>
                  <a:pt x="31214" y="5327"/>
                </a:cubicBezTo>
                <a:cubicBezTo>
                  <a:pt x="32824" y="3885"/>
                  <a:pt x="34766" y="2997"/>
                  <a:pt x="36819" y="2359"/>
                </a:cubicBezTo>
                <a:cubicBezTo>
                  <a:pt x="39126" y="1650"/>
                  <a:pt x="41509" y="1281"/>
                  <a:pt x="43921" y="1281"/>
                </a:cubicBezTo>
                <a:cubicBezTo>
                  <a:pt x="44438" y="1281"/>
                  <a:pt x="44956" y="1298"/>
                  <a:pt x="45476" y="1332"/>
                </a:cubicBezTo>
                <a:cubicBezTo>
                  <a:pt x="46891" y="1387"/>
                  <a:pt x="48306" y="1526"/>
                  <a:pt x="49721" y="1748"/>
                </a:cubicBezTo>
                <a:cubicBezTo>
                  <a:pt x="52995" y="2248"/>
                  <a:pt x="56185" y="3108"/>
                  <a:pt x="59293" y="4273"/>
                </a:cubicBezTo>
                <a:cubicBezTo>
                  <a:pt x="61263" y="5022"/>
                  <a:pt x="63122" y="6021"/>
                  <a:pt x="64620" y="7630"/>
                </a:cubicBezTo>
                <a:cubicBezTo>
                  <a:pt x="65924" y="8990"/>
                  <a:pt x="66645" y="10793"/>
                  <a:pt x="66701" y="12680"/>
                </a:cubicBezTo>
                <a:cubicBezTo>
                  <a:pt x="66701" y="13928"/>
                  <a:pt x="66562" y="15205"/>
                  <a:pt x="66229" y="16398"/>
                </a:cubicBezTo>
                <a:cubicBezTo>
                  <a:pt x="65480" y="19200"/>
                  <a:pt x="64537" y="21947"/>
                  <a:pt x="63704" y="24721"/>
                </a:cubicBezTo>
                <a:cubicBezTo>
                  <a:pt x="62650" y="28162"/>
                  <a:pt x="61568" y="31574"/>
                  <a:pt x="60514" y="34987"/>
                </a:cubicBezTo>
                <a:cubicBezTo>
                  <a:pt x="58932" y="39981"/>
                  <a:pt x="57378" y="45003"/>
                  <a:pt x="55825" y="49997"/>
                </a:cubicBezTo>
                <a:cubicBezTo>
                  <a:pt x="55630" y="50608"/>
                  <a:pt x="55436" y="51218"/>
                  <a:pt x="55270" y="51828"/>
                </a:cubicBezTo>
                <a:cubicBezTo>
                  <a:pt x="55116" y="52289"/>
                  <a:pt x="55482" y="52726"/>
                  <a:pt x="55953" y="52726"/>
                </a:cubicBezTo>
                <a:cubicBezTo>
                  <a:pt x="55993" y="52726"/>
                  <a:pt x="56033" y="52723"/>
                  <a:pt x="56074" y="52716"/>
                </a:cubicBezTo>
                <a:cubicBezTo>
                  <a:pt x="56435" y="52605"/>
                  <a:pt x="56518" y="52300"/>
                  <a:pt x="56601" y="52023"/>
                </a:cubicBezTo>
                <a:cubicBezTo>
                  <a:pt x="57434" y="49276"/>
                  <a:pt x="58294" y="46529"/>
                  <a:pt x="59126" y="43810"/>
                </a:cubicBezTo>
                <a:cubicBezTo>
                  <a:pt x="60208" y="40370"/>
                  <a:pt x="61263" y="36957"/>
                  <a:pt x="62345" y="33544"/>
                </a:cubicBezTo>
                <a:cubicBezTo>
                  <a:pt x="63871" y="28689"/>
                  <a:pt x="65397" y="23806"/>
                  <a:pt x="66923" y="18950"/>
                </a:cubicBezTo>
                <a:cubicBezTo>
                  <a:pt x="67450" y="17341"/>
                  <a:pt x="67783" y="15676"/>
                  <a:pt x="67949" y="14012"/>
                </a:cubicBezTo>
                <a:cubicBezTo>
                  <a:pt x="67922" y="13124"/>
                  <a:pt x="68005" y="12236"/>
                  <a:pt x="67866" y="11348"/>
                </a:cubicBezTo>
                <a:cubicBezTo>
                  <a:pt x="67589" y="9628"/>
                  <a:pt x="66839" y="8046"/>
                  <a:pt x="65674" y="6770"/>
                </a:cubicBezTo>
                <a:cubicBezTo>
                  <a:pt x="64120" y="5133"/>
                  <a:pt x="62234" y="4023"/>
                  <a:pt x="60153" y="3191"/>
                </a:cubicBezTo>
                <a:cubicBezTo>
                  <a:pt x="57683" y="2192"/>
                  <a:pt x="55103" y="1443"/>
                  <a:pt x="52495" y="888"/>
                </a:cubicBezTo>
                <a:cubicBezTo>
                  <a:pt x="49943" y="305"/>
                  <a:pt x="47307" y="0"/>
                  <a:pt x="44671"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 name="Google Shape;24;p54"/>
          <p:cNvSpPr/>
          <p:nvPr/>
        </p:nvSpPr>
        <p:spPr>
          <a:xfrm>
            <a:off x="239537" y="129440"/>
            <a:ext cx="643300" cy="2026850"/>
          </a:xfrm>
          <a:custGeom>
            <a:rect b="b" l="l" r="r" t="t"/>
            <a:pathLst>
              <a:path extrusionOk="0" h="81074" w="25732">
                <a:moveTo>
                  <a:pt x="0" y="11989"/>
                </a:moveTo>
                <a:cubicBezTo>
                  <a:pt x="1093" y="12914"/>
                  <a:pt x="2521" y="17620"/>
                  <a:pt x="6555" y="17536"/>
                </a:cubicBezTo>
                <a:cubicBezTo>
                  <a:pt x="10589" y="17452"/>
                  <a:pt x="21515" y="14006"/>
                  <a:pt x="24204" y="11485"/>
                </a:cubicBezTo>
                <a:cubicBezTo>
                  <a:pt x="26893" y="8964"/>
                  <a:pt x="25633" y="2996"/>
                  <a:pt x="22691" y="2408"/>
                </a:cubicBezTo>
                <a:cubicBezTo>
                  <a:pt x="19750" y="1820"/>
                  <a:pt x="9497" y="-5156"/>
                  <a:pt x="6555" y="7955"/>
                </a:cubicBezTo>
                <a:cubicBezTo>
                  <a:pt x="3614" y="21066"/>
                  <a:pt x="5294" y="68888"/>
                  <a:pt x="5042" y="81074"/>
                </a:cubicBezTo>
              </a:path>
            </a:pathLst>
          </a:custGeom>
          <a:noFill/>
          <a:ln cap="rnd" cmpd="sng" w="3810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 name="Google Shape;25;p54"/>
          <p:cNvSpPr/>
          <p:nvPr/>
        </p:nvSpPr>
        <p:spPr>
          <a:xfrm>
            <a:off x="7145025" y="237607"/>
            <a:ext cx="2370025" cy="309550"/>
          </a:xfrm>
          <a:custGeom>
            <a:rect b="b" l="l" r="r" t="t"/>
            <a:pathLst>
              <a:path extrusionOk="0" h="12382" w="94801">
                <a:moveTo>
                  <a:pt x="0" y="4831"/>
                </a:moveTo>
                <a:cubicBezTo>
                  <a:pt x="5796" y="2900"/>
                  <a:pt x="12688" y="-421"/>
                  <a:pt x="18153" y="2310"/>
                </a:cubicBezTo>
                <a:cubicBezTo>
                  <a:pt x="22453" y="4459"/>
                  <a:pt x="25287" y="9098"/>
                  <a:pt x="29751" y="10882"/>
                </a:cubicBezTo>
                <a:cubicBezTo>
                  <a:pt x="42774" y="16087"/>
                  <a:pt x="57577" y="6008"/>
                  <a:pt x="70597" y="797"/>
                </a:cubicBezTo>
                <a:cubicBezTo>
                  <a:pt x="78191" y="-2242"/>
                  <a:pt x="86622" y="4831"/>
                  <a:pt x="94801" y="4831"/>
                </a:cubicBezTo>
              </a:path>
            </a:pathLst>
          </a:custGeom>
          <a:noFill/>
          <a:ln cap="rnd" cmpd="sng" w="3810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 name="Google Shape;26;p54"/>
          <p:cNvSpPr/>
          <p:nvPr/>
        </p:nvSpPr>
        <p:spPr>
          <a:xfrm rot="-1099767">
            <a:off x="726114" y="-1470421"/>
            <a:ext cx="1914099" cy="1909237"/>
          </a:xfrm>
          <a:custGeom>
            <a:rect b="b" l="l" r="r" t="t"/>
            <a:pathLst>
              <a:path extrusionOk="0" h="58506" w="58655">
                <a:moveTo>
                  <a:pt x="25686" y="16789"/>
                </a:moveTo>
                <a:cubicBezTo>
                  <a:pt x="26340" y="16789"/>
                  <a:pt x="26735" y="17203"/>
                  <a:pt x="26664" y="17963"/>
                </a:cubicBezTo>
                <a:cubicBezTo>
                  <a:pt x="26581" y="18795"/>
                  <a:pt x="26415" y="19627"/>
                  <a:pt x="26137" y="20432"/>
                </a:cubicBezTo>
                <a:cubicBezTo>
                  <a:pt x="25416" y="22568"/>
                  <a:pt x="24028" y="24261"/>
                  <a:pt x="22391" y="25787"/>
                </a:cubicBezTo>
                <a:cubicBezTo>
                  <a:pt x="20394" y="27646"/>
                  <a:pt x="18063" y="29088"/>
                  <a:pt x="15705" y="30448"/>
                </a:cubicBezTo>
                <a:cubicBezTo>
                  <a:pt x="15178" y="30753"/>
                  <a:pt x="14650" y="31058"/>
                  <a:pt x="14123" y="31336"/>
                </a:cubicBezTo>
                <a:lnTo>
                  <a:pt x="14012" y="31253"/>
                </a:lnTo>
                <a:cubicBezTo>
                  <a:pt x="14983" y="29671"/>
                  <a:pt x="15954" y="28090"/>
                  <a:pt x="16953" y="26536"/>
                </a:cubicBezTo>
                <a:cubicBezTo>
                  <a:pt x="18701" y="23761"/>
                  <a:pt x="20643" y="21098"/>
                  <a:pt x="22724" y="18573"/>
                </a:cubicBezTo>
                <a:cubicBezTo>
                  <a:pt x="23279" y="18018"/>
                  <a:pt x="23890" y="17519"/>
                  <a:pt x="24556" y="17102"/>
                </a:cubicBezTo>
                <a:cubicBezTo>
                  <a:pt x="24778" y="16936"/>
                  <a:pt x="25055" y="16853"/>
                  <a:pt x="25332" y="16825"/>
                </a:cubicBezTo>
                <a:cubicBezTo>
                  <a:pt x="25457" y="16801"/>
                  <a:pt x="25575" y="16789"/>
                  <a:pt x="25686" y="16789"/>
                </a:cubicBezTo>
                <a:close/>
                <a:moveTo>
                  <a:pt x="24945" y="1"/>
                </a:moveTo>
                <a:cubicBezTo>
                  <a:pt x="24345" y="1"/>
                  <a:pt x="23735" y="67"/>
                  <a:pt x="23113" y="206"/>
                </a:cubicBezTo>
                <a:cubicBezTo>
                  <a:pt x="21143" y="705"/>
                  <a:pt x="19367" y="1732"/>
                  <a:pt x="17952" y="3174"/>
                </a:cubicBezTo>
                <a:cubicBezTo>
                  <a:pt x="14068" y="6837"/>
                  <a:pt x="10933" y="11220"/>
                  <a:pt x="8768" y="16076"/>
                </a:cubicBezTo>
                <a:cubicBezTo>
                  <a:pt x="7298" y="19239"/>
                  <a:pt x="6549" y="22679"/>
                  <a:pt x="6577" y="26147"/>
                </a:cubicBezTo>
                <a:cubicBezTo>
                  <a:pt x="6604" y="27951"/>
                  <a:pt x="6854" y="29699"/>
                  <a:pt x="7797" y="31308"/>
                </a:cubicBezTo>
                <a:cubicBezTo>
                  <a:pt x="8269" y="32224"/>
                  <a:pt x="9101" y="32945"/>
                  <a:pt x="10072" y="33306"/>
                </a:cubicBezTo>
                <a:cubicBezTo>
                  <a:pt x="10489" y="33417"/>
                  <a:pt x="10905" y="33528"/>
                  <a:pt x="11321" y="33583"/>
                </a:cubicBezTo>
                <a:cubicBezTo>
                  <a:pt x="11266" y="33694"/>
                  <a:pt x="11210" y="33805"/>
                  <a:pt x="11155" y="33944"/>
                </a:cubicBezTo>
                <a:cubicBezTo>
                  <a:pt x="9212" y="37911"/>
                  <a:pt x="7187" y="41824"/>
                  <a:pt x="5300" y="45819"/>
                </a:cubicBezTo>
                <a:cubicBezTo>
                  <a:pt x="3469" y="49675"/>
                  <a:pt x="1804" y="53615"/>
                  <a:pt x="84" y="57527"/>
                </a:cubicBezTo>
                <a:cubicBezTo>
                  <a:pt x="1" y="57694"/>
                  <a:pt x="1" y="57916"/>
                  <a:pt x="84" y="58110"/>
                </a:cubicBezTo>
                <a:cubicBezTo>
                  <a:pt x="223" y="58304"/>
                  <a:pt x="417" y="58443"/>
                  <a:pt x="667" y="58498"/>
                </a:cubicBezTo>
                <a:cubicBezTo>
                  <a:pt x="694" y="58503"/>
                  <a:pt x="719" y="58505"/>
                  <a:pt x="743" y="58505"/>
                </a:cubicBezTo>
                <a:cubicBezTo>
                  <a:pt x="1018" y="58505"/>
                  <a:pt x="1122" y="58229"/>
                  <a:pt x="1249" y="57999"/>
                </a:cubicBezTo>
                <a:cubicBezTo>
                  <a:pt x="3219" y="53560"/>
                  <a:pt x="5106" y="49065"/>
                  <a:pt x="7187" y="44681"/>
                </a:cubicBezTo>
                <a:cubicBezTo>
                  <a:pt x="8935" y="40908"/>
                  <a:pt x="10877" y="37273"/>
                  <a:pt x="12764" y="33583"/>
                </a:cubicBezTo>
                <a:cubicBezTo>
                  <a:pt x="12875" y="33389"/>
                  <a:pt x="13013" y="33250"/>
                  <a:pt x="13180" y="33167"/>
                </a:cubicBezTo>
                <a:cubicBezTo>
                  <a:pt x="16759" y="31558"/>
                  <a:pt x="20089" y="29421"/>
                  <a:pt x="23057" y="26869"/>
                </a:cubicBezTo>
                <a:cubicBezTo>
                  <a:pt x="24916" y="25315"/>
                  <a:pt x="26331" y="23317"/>
                  <a:pt x="27219" y="21070"/>
                </a:cubicBezTo>
                <a:cubicBezTo>
                  <a:pt x="27663" y="20099"/>
                  <a:pt x="27913" y="19017"/>
                  <a:pt x="27913" y="17935"/>
                </a:cubicBezTo>
                <a:cubicBezTo>
                  <a:pt x="27888" y="16510"/>
                  <a:pt x="26993" y="15585"/>
                  <a:pt x="25690" y="15585"/>
                </a:cubicBezTo>
                <a:cubicBezTo>
                  <a:pt x="25522" y="15585"/>
                  <a:pt x="25347" y="15600"/>
                  <a:pt x="25166" y="15632"/>
                </a:cubicBezTo>
                <a:cubicBezTo>
                  <a:pt x="24778" y="15687"/>
                  <a:pt x="24389" y="15826"/>
                  <a:pt x="24028" y="15993"/>
                </a:cubicBezTo>
                <a:cubicBezTo>
                  <a:pt x="22891" y="16548"/>
                  <a:pt x="22058" y="17463"/>
                  <a:pt x="21282" y="18434"/>
                </a:cubicBezTo>
                <a:cubicBezTo>
                  <a:pt x="18008" y="22596"/>
                  <a:pt x="15067" y="26980"/>
                  <a:pt x="12486" y="31613"/>
                </a:cubicBezTo>
                <a:cubicBezTo>
                  <a:pt x="12295" y="32044"/>
                  <a:pt x="11857" y="32330"/>
                  <a:pt x="11384" y="32330"/>
                </a:cubicBezTo>
                <a:cubicBezTo>
                  <a:pt x="11308" y="32330"/>
                  <a:pt x="11231" y="32322"/>
                  <a:pt x="11155" y="32307"/>
                </a:cubicBezTo>
                <a:cubicBezTo>
                  <a:pt x="11044" y="32307"/>
                  <a:pt x="10905" y="32279"/>
                  <a:pt x="10794" y="32251"/>
                </a:cubicBezTo>
                <a:cubicBezTo>
                  <a:pt x="9573" y="31974"/>
                  <a:pt x="8907" y="31114"/>
                  <a:pt x="8463" y="30004"/>
                </a:cubicBezTo>
                <a:cubicBezTo>
                  <a:pt x="8019" y="28755"/>
                  <a:pt x="7797" y="27424"/>
                  <a:pt x="7825" y="26092"/>
                </a:cubicBezTo>
                <a:cubicBezTo>
                  <a:pt x="7714" y="22319"/>
                  <a:pt x="8768" y="18795"/>
                  <a:pt x="10405" y="15438"/>
                </a:cubicBezTo>
                <a:cubicBezTo>
                  <a:pt x="11931" y="12441"/>
                  <a:pt x="13790" y="9611"/>
                  <a:pt x="15954" y="7059"/>
                </a:cubicBezTo>
                <a:cubicBezTo>
                  <a:pt x="17370" y="5366"/>
                  <a:pt x="18868" y="3785"/>
                  <a:pt x="20727" y="2592"/>
                </a:cubicBezTo>
                <a:cubicBezTo>
                  <a:pt x="22147" y="1690"/>
                  <a:pt x="23602" y="1210"/>
                  <a:pt x="25076" y="1210"/>
                </a:cubicBezTo>
                <a:cubicBezTo>
                  <a:pt x="26279" y="1210"/>
                  <a:pt x="27495" y="1530"/>
                  <a:pt x="28717" y="2203"/>
                </a:cubicBezTo>
                <a:cubicBezTo>
                  <a:pt x="29827" y="2841"/>
                  <a:pt x="30882" y="3563"/>
                  <a:pt x="31853" y="4367"/>
                </a:cubicBezTo>
                <a:cubicBezTo>
                  <a:pt x="40038" y="11193"/>
                  <a:pt x="48250" y="18046"/>
                  <a:pt x="56435" y="24871"/>
                </a:cubicBezTo>
                <a:cubicBezTo>
                  <a:pt x="56796" y="25176"/>
                  <a:pt x="57129" y="25482"/>
                  <a:pt x="57517" y="25787"/>
                </a:cubicBezTo>
                <a:cubicBezTo>
                  <a:pt x="57629" y="25899"/>
                  <a:pt x="57781" y="25955"/>
                  <a:pt x="57934" y="25955"/>
                </a:cubicBezTo>
                <a:cubicBezTo>
                  <a:pt x="58121" y="25955"/>
                  <a:pt x="58311" y="25871"/>
                  <a:pt x="58433" y="25703"/>
                </a:cubicBezTo>
                <a:cubicBezTo>
                  <a:pt x="58655" y="25454"/>
                  <a:pt x="58599" y="25176"/>
                  <a:pt x="58322" y="24871"/>
                </a:cubicBezTo>
                <a:cubicBezTo>
                  <a:pt x="58238" y="24788"/>
                  <a:pt x="58155" y="24732"/>
                  <a:pt x="58100" y="24677"/>
                </a:cubicBezTo>
                <a:cubicBezTo>
                  <a:pt x="54326" y="21514"/>
                  <a:pt x="50553" y="18379"/>
                  <a:pt x="46780" y="15216"/>
                </a:cubicBezTo>
                <a:cubicBezTo>
                  <a:pt x="42701" y="11803"/>
                  <a:pt x="38622" y="8363"/>
                  <a:pt x="34544" y="4950"/>
                </a:cubicBezTo>
                <a:cubicBezTo>
                  <a:pt x="33018" y="3674"/>
                  <a:pt x="31492" y="2370"/>
                  <a:pt x="29744" y="1371"/>
                </a:cubicBezTo>
                <a:cubicBezTo>
                  <a:pt x="28212" y="513"/>
                  <a:pt x="26620" y="1"/>
                  <a:pt x="24945"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 name="Google Shape;27;p54"/>
          <p:cNvSpPr/>
          <p:nvPr/>
        </p:nvSpPr>
        <p:spPr>
          <a:xfrm rot="-3253809">
            <a:off x="8709715" y="-23784"/>
            <a:ext cx="1914089" cy="1909227"/>
          </a:xfrm>
          <a:custGeom>
            <a:rect b="b" l="l" r="r" t="t"/>
            <a:pathLst>
              <a:path extrusionOk="0" h="58506" w="58655">
                <a:moveTo>
                  <a:pt x="25686" y="16789"/>
                </a:moveTo>
                <a:cubicBezTo>
                  <a:pt x="26340" y="16789"/>
                  <a:pt x="26735" y="17203"/>
                  <a:pt x="26664" y="17963"/>
                </a:cubicBezTo>
                <a:cubicBezTo>
                  <a:pt x="26581" y="18795"/>
                  <a:pt x="26415" y="19627"/>
                  <a:pt x="26137" y="20432"/>
                </a:cubicBezTo>
                <a:cubicBezTo>
                  <a:pt x="25416" y="22568"/>
                  <a:pt x="24028" y="24261"/>
                  <a:pt x="22391" y="25787"/>
                </a:cubicBezTo>
                <a:cubicBezTo>
                  <a:pt x="20394" y="27646"/>
                  <a:pt x="18063" y="29088"/>
                  <a:pt x="15705" y="30448"/>
                </a:cubicBezTo>
                <a:cubicBezTo>
                  <a:pt x="15178" y="30753"/>
                  <a:pt x="14650" y="31058"/>
                  <a:pt x="14123" y="31336"/>
                </a:cubicBezTo>
                <a:lnTo>
                  <a:pt x="14012" y="31253"/>
                </a:lnTo>
                <a:cubicBezTo>
                  <a:pt x="14983" y="29671"/>
                  <a:pt x="15954" y="28090"/>
                  <a:pt x="16953" y="26536"/>
                </a:cubicBezTo>
                <a:cubicBezTo>
                  <a:pt x="18701" y="23761"/>
                  <a:pt x="20643" y="21098"/>
                  <a:pt x="22724" y="18573"/>
                </a:cubicBezTo>
                <a:cubicBezTo>
                  <a:pt x="23279" y="18018"/>
                  <a:pt x="23890" y="17519"/>
                  <a:pt x="24556" y="17102"/>
                </a:cubicBezTo>
                <a:cubicBezTo>
                  <a:pt x="24778" y="16936"/>
                  <a:pt x="25055" y="16853"/>
                  <a:pt x="25332" y="16825"/>
                </a:cubicBezTo>
                <a:cubicBezTo>
                  <a:pt x="25457" y="16801"/>
                  <a:pt x="25575" y="16789"/>
                  <a:pt x="25686" y="16789"/>
                </a:cubicBezTo>
                <a:close/>
                <a:moveTo>
                  <a:pt x="24945" y="1"/>
                </a:moveTo>
                <a:cubicBezTo>
                  <a:pt x="24345" y="1"/>
                  <a:pt x="23735" y="67"/>
                  <a:pt x="23113" y="206"/>
                </a:cubicBezTo>
                <a:cubicBezTo>
                  <a:pt x="21143" y="705"/>
                  <a:pt x="19367" y="1732"/>
                  <a:pt x="17952" y="3174"/>
                </a:cubicBezTo>
                <a:cubicBezTo>
                  <a:pt x="14068" y="6837"/>
                  <a:pt x="10933" y="11220"/>
                  <a:pt x="8768" y="16076"/>
                </a:cubicBezTo>
                <a:cubicBezTo>
                  <a:pt x="7298" y="19239"/>
                  <a:pt x="6549" y="22679"/>
                  <a:pt x="6577" y="26147"/>
                </a:cubicBezTo>
                <a:cubicBezTo>
                  <a:pt x="6604" y="27951"/>
                  <a:pt x="6854" y="29699"/>
                  <a:pt x="7797" y="31308"/>
                </a:cubicBezTo>
                <a:cubicBezTo>
                  <a:pt x="8269" y="32224"/>
                  <a:pt x="9101" y="32945"/>
                  <a:pt x="10072" y="33306"/>
                </a:cubicBezTo>
                <a:cubicBezTo>
                  <a:pt x="10489" y="33417"/>
                  <a:pt x="10905" y="33528"/>
                  <a:pt x="11321" y="33583"/>
                </a:cubicBezTo>
                <a:cubicBezTo>
                  <a:pt x="11266" y="33694"/>
                  <a:pt x="11210" y="33805"/>
                  <a:pt x="11155" y="33944"/>
                </a:cubicBezTo>
                <a:cubicBezTo>
                  <a:pt x="9212" y="37911"/>
                  <a:pt x="7187" y="41824"/>
                  <a:pt x="5300" y="45819"/>
                </a:cubicBezTo>
                <a:cubicBezTo>
                  <a:pt x="3469" y="49675"/>
                  <a:pt x="1804" y="53615"/>
                  <a:pt x="84" y="57527"/>
                </a:cubicBezTo>
                <a:cubicBezTo>
                  <a:pt x="1" y="57694"/>
                  <a:pt x="1" y="57916"/>
                  <a:pt x="84" y="58110"/>
                </a:cubicBezTo>
                <a:cubicBezTo>
                  <a:pt x="223" y="58304"/>
                  <a:pt x="417" y="58443"/>
                  <a:pt x="667" y="58498"/>
                </a:cubicBezTo>
                <a:cubicBezTo>
                  <a:pt x="694" y="58503"/>
                  <a:pt x="719" y="58505"/>
                  <a:pt x="743" y="58505"/>
                </a:cubicBezTo>
                <a:cubicBezTo>
                  <a:pt x="1018" y="58505"/>
                  <a:pt x="1122" y="58229"/>
                  <a:pt x="1249" y="57999"/>
                </a:cubicBezTo>
                <a:cubicBezTo>
                  <a:pt x="3219" y="53560"/>
                  <a:pt x="5106" y="49065"/>
                  <a:pt x="7187" y="44681"/>
                </a:cubicBezTo>
                <a:cubicBezTo>
                  <a:pt x="8935" y="40908"/>
                  <a:pt x="10877" y="37273"/>
                  <a:pt x="12764" y="33583"/>
                </a:cubicBezTo>
                <a:cubicBezTo>
                  <a:pt x="12875" y="33389"/>
                  <a:pt x="13013" y="33250"/>
                  <a:pt x="13180" y="33167"/>
                </a:cubicBezTo>
                <a:cubicBezTo>
                  <a:pt x="16759" y="31558"/>
                  <a:pt x="20089" y="29421"/>
                  <a:pt x="23057" y="26869"/>
                </a:cubicBezTo>
                <a:cubicBezTo>
                  <a:pt x="24916" y="25315"/>
                  <a:pt x="26331" y="23317"/>
                  <a:pt x="27219" y="21070"/>
                </a:cubicBezTo>
                <a:cubicBezTo>
                  <a:pt x="27663" y="20099"/>
                  <a:pt x="27913" y="19017"/>
                  <a:pt x="27913" y="17935"/>
                </a:cubicBezTo>
                <a:cubicBezTo>
                  <a:pt x="27888" y="16510"/>
                  <a:pt x="26993" y="15585"/>
                  <a:pt x="25690" y="15585"/>
                </a:cubicBezTo>
                <a:cubicBezTo>
                  <a:pt x="25522" y="15585"/>
                  <a:pt x="25347" y="15600"/>
                  <a:pt x="25166" y="15632"/>
                </a:cubicBezTo>
                <a:cubicBezTo>
                  <a:pt x="24778" y="15687"/>
                  <a:pt x="24389" y="15826"/>
                  <a:pt x="24028" y="15993"/>
                </a:cubicBezTo>
                <a:cubicBezTo>
                  <a:pt x="22891" y="16548"/>
                  <a:pt x="22058" y="17463"/>
                  <a:pt x="21282" y="18434"/>
                </a:cubicBezTo>
                <a:cubicBezTo>
                  <a:pt x="18008" y="22596"/>
                  <a:pt x="15067" y="26980"/>
                  <a:pt x="12486" y="31613"/>
                </a:cubicBezTo>
                <a:cubicBezTo>
                  <a:pt x="12295" y="32044"/>
                  <a:pt x="11857" y="32330"/>
                  <a:pt x="11384" y="32330"/>
                </a:cubicBezTo>
                <a:cubicBezTo>
                  <a:pt x="11308" y="32330"/>
                  <a:pt x="11231" y="32322"/>
                  <a:pt x="11155" y="32307"/>
                </a:cubicBezTo>
                <a:cubicBezTo>
                  <a:pt x="11044" y="32307"/>
                  <a:pt x="10905" y="32279"/>
                  <a:pt x="10794" y="32251"/>
                </a:cubicBezTo>
                <a:cubicBezTo>
                  <a:pt x="9573" y="31974"/>
                  <a:pt x="8907" y="31114"/>
                  <a:pt x="8463" y="30004"/>
                </a:cubicBezTo>
                <a:cubicBezTo>
                  <a:pt x="8019" y="28755"/>
                  <a:pt x="7797" y="27424"/>
                  <a:pt x="7825" y="26092"/>
                </a:cubicBezTo>
                <a:cubicBezTo>
                  <a:pt x="7714" y="22319"/>
                  <a:pt x="8768" y="18795"/>
                  <a:pt x="10405" y="15438"/>
                </a:cubicBezTo>
                <a:cubicBezTo>
                  <a:pt x="11931" y="12441"/>
                  <a:pt x="13790" y="9611"/>
                  <a:pt x="15954" y="7059"/>
                </a:cubicBezTo>
                <a:cubicBezTo>
                  <a:pt x="17370" y="5366"/>
                  <a:pt x="18868" y="3785"/>
                  <a:pt x="20727" y="2592"/>
                </a:cubicBezTo>
                <a:cubicBezTo>
                  <a:pt x="22147" y="1690"/>
                  <a:pt x="23602" y="1210"/>
                  <a:pt x="25076" y="1210"/>
                </a:cubicBezTo>
                <a:cubicBezTo>
                  <a:pt x="26279" y="1210"/>
                  <a:pt x="27495" y="1530"/>
                  <a:pt x="28717" y="2203"/>
                </a:cubicBezTo>
                <a:cubicBezTo>
                  <a:pt x="29827" y="2841"/>
                  <a:pt x="30882" y="3563"/>
                  <a:pt x="31853" y="4367"/>
                </a:cubicBezTo>
                <a:cubicBezTo>
                  <a:pt x="40038" y="11193"/>
                  <a:pt x="48250" y="18046"/>
                  <a:pt x="56435" y="24871"/>
                </a:cubicBezTo>
                <a:cubicBezTo>
                  <a:pt x="56796" y="25176"/>
                  <a:pt x="57129" y="25482"/>
                  <a:pt x="57517" y="25787"/>
                </a:cubicBezTo>
                <a:cubicBezTo>
                  <a:pt x="57629" y="25899"/>
                  <a:pt x="57781" y="25955"/>
                  <a:pt x="57934" y="25955"/>
                </a:cubicBezTo>
                <a:cubicBezTo>
                  <a:pt x="58121" y="25955"/>
                  <a:pt x="58311" y="25871"/>
                  <a:pt x="58433" y="25703"/>
                </a:cubicBezTo>
                <a:cubicBezTo>
                  <a:pt x="58655" y="25454"/>
                  <a:pt x="58599" y="25176"/>
                  <a:pt x="58322" y="24871"/>
                </a:cubicBezTo>
                <a:cubicBezTo>
                  <a:pt x="58238" y="24788"/>
                  <a:pt x="58155" y="24732"/>
                  <a:pt x="58100" y="24677"/>
                </a:cubicBezTo>
                <a:cubicBezTo>
                  <a:pt x="54326" y="21514"/>
                  <a:pt x="50553" y="18379"/>
                  <a:pt x="46780" y="15216"/>
                </a:cubicBezTo>
                <a:cubicBezTo>
                  <a:pt x="42701" y="11803"/>
                  <a:pt x="38622" y="8363"/>
                  <a:pt x="34544" y="4950"/>
                </a:cubicBezTo>
                <a:cubicBezTo>
                  <a:pt x="33018" y="3674"/>
                  <a:pt x="31492" y="2370"/>
                  <a:pt x="29744" y="1371"/>
                </a:cubicBezTo>
                <a:cubicBezTo>
                  <a:pt x="28212" y="513"/>
                  <a:pt x="26620" y="1"/>
                  <a:pt x="24945"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 name="Google Shape;28;p54"/>
          <p:cNvSpPr txBox="1"/>
          <p:nvPr>
            <p:ph type="title"/>
          </p:nvPr>
        </p:nvSpPr>
        <p:spPr>
          <a:xfrm>
            <a:off x="718294" y="1742775"/>
            <a:ext cx="2336400" cy="5277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400"/>
              <a:buNone/>
              <a:defRPr sz="22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p:txBody>
      </p:sp>
      <p:sp>
        <p:nvSpPr>
          <p:cNvPr id="29" name="Google Shape;29;p54"/>
          <p:cNvSpPr txBox="1"/>
          <p:nvPr>
            <p:ph idx="2" type="title"/>
          </p:nvPr>
        </p:nvSpPr>
        <p:spPr>
          <a:xfrm>
            <a:off x="1376206" y="1254455"/>
            <a:ext cx="1025700" cy="5934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3000"/>
              <a:buNone/>
              <a:defRPr sz="4100">
                <a:solidFill>
                  <a:schemeClr val="accent1"/>
                </a:solidFill>
              </a:defRPr>
            </a:lvl1pPr>
            <a:lvl2pPr lvl="1" algn="l">
              <a:lnSpc>
                <a:spcPct val="100000"/>
              </a:lnSpc>
              <a:spcBef>
                <a:spcPts val="0"/>
              </a:spcBef>
              <a:spcAft>
                <a:spcPts val="0"/>
              </a:spcAft>
              <a:buSzPts val="3000"/>
              <a:buNone/>
              <a:defRPr sz="3000"/>
            </a:lvl2pPr>
            <a:lvl3pPr lvl="2" algn="l">
              <a:lnSpc>
                <a:spcPct val="100000"/>
              </a:lnSpc>
              <a:spcBef>
                <a:spcPts val="0"/>
              </a:spcBef>
              <a:spcAft>
                <a:spcPts val="0"/>
              </a:spcAft>
              <a:buSzPts val="3000"/>
              <a:buNone/>
              <a:defRPr sz="3000"/>
            </a:lvl3pPr>
            <a:lvl4pPr lvl="3" algn="l">
              <a:lnSpc>
                <a:spcPct val="100000"/>
              </a:lnSpc>
              <a:spcBef>
                <a:spcPts val="0"/>
              </a:spcBef>
              <a:spcAft>
                <a:spcPts val="0"/>
              </a:spcAft>
              <a:buSzPts val="3000"/>
              <a:buNone/>
              <a:defRPr sz="3000"/>
            </a:lvl4pPr>
            <a:lvl5pPr lvl="4" algn="l">
              <a:lnSpc>
                <a:spcPct val="100000"/>
              </a:lnSpc>
              <a:spcBef>
                <a:spcPts val="0"/>
              </a:spcBef>
              <a:spcAft>
                <a:spcPts val="0"/>
              </a:spcAft>
              <a:buSzPts val="3000"/>
              <a:buNone/>
              <a:defRPr sz="3000"/>
            </a:lvl5pPr>
            <a:lvl6pPr lvl="5" algn="l">
              <a:lnSpc>
                <a:spcPct val="100000"/>
              </a:lnSpc>
              <a:spcBef>
                <a:spcPts val="0"/>
              </a:spcBef>
              <a:spcAft>
                <a:spcPts val="0"/>
              </a:spcAft>
              <a:buSzPts val="3000"/>
              <a:buNone/>
              <a:defRPr sz="3000"/>
            </a:lvl6pPr>
            <a:lvl7pPr lvl="6" algn="l">
              <a:lnSpc>
                <a:spcPct val="100000"/>
              </a:lnSpc>
              <a:spcBef>
                <a:spcPts val="0"/>
              </a:spcBef>
              <a:spcAft>
                <a:spcPts val="0"/>
              </a:spcAft>
              <a:buSzPts val="3000"/>
              <a:buNone/>
              <a:defRPr sz="3000"/>
            </a:lvl7pPr>
            <a:lvl8pPr lvl="7" algn="l">
              <a:lnSpc>
                <a:spcPct val="100000"/>
              </a:lnSpc>
              <a:spcBef>
                <a:spcPts val="0"/>
              </a:spcBef>
              <a:spcAft>
                <a:spcPts val="0"/>
              </a:spcAft>
              <a:buSzPts val="3000"/>
              <a:buNone/>
              <a:defRPr sz="3000"/>
            </a:lvl8pPr>
            <a:lvl9pPr lvl="8" algn="l">
              <a:lnSpc>
                <a:spcPct val="100000"/>
              </a:lnSpc>
              <a:spcBef>
                <a:spcPts val="0"/>
              </a:spcBef>
              <a:spcAft>
                <a:spcPts val="0"/>
              </a:spcAft>
              <a:buSzPts val="3000"/>
              <a:buNone/>
              <a:defRPr sz="3000"/>
            </a:lvl9pPr>
          </a:lstStyle>
          <a:p/>
        </p:txBody>
      </p:sp>
      <p:sp>
        <p:nvSpPr>
          <p:cNvPr id="30" name="Google Shape;30;p54"/>
          <p:cNvSpPr txBox="1"/>
          <p:nvPr>
            <p:ph idx="1" type="subTitle"/>
          </p:nvPr>
        </p:nvSpPr>
        <p:spPr>
          <a:xfrm>
            <a:off x="720856" y="2176900"/>
            <a:ext cx="2336400" cy="4848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1400"/>
              <a:buNone/>
              <a:defRPr sz="1400">
                <a:latin typeface="Open Sans"/>
                <a:ea typeface="Open Sans"/>
                <a:cs typeface="Open Sans"/>
                <a:sym typeface="Open Sans"/>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1" name="Google Shape;31;p54"/>
          <p:cNvSpPr txBox="1"/>
          <p:nvPr>
            <p:ph idx="3" type="title"/>
          </p:nvPr>
        </p:nvSpPr>
        <p:spPr>
          <a:xfrm>
            <a:off x="720000" y="540275"/>
            <a:ext cx="7704000" cy="4773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3300"/>
              <a:buNone/>
              <a:defRPr/>
            </a:lvl1pPr>
            <a:lvl2pPr lvl="1" algn="l">
              <a:lnSpc>
                <a:spcPct val="100000"/>
              </a:lnSpc>
              <a:spcBef>
                <a:spcPts val="0"/>
              </a:spcBef>
              <a:spcAft>
                <a:spcPts val="0"/>
              </a:spcAft>
              <a:buSzPts val="3300"/>
              <a:buNone/>
              <a:defRPr/>
            </a:lvl2pPr>
            <a:lvl3pPr lvl="2" algn="l">
              <a:lnSpc>
                <a:spcPct val="100000"/>
              </a:lnSpc>
              <a:spcBef>
                <a:spcPts val="0"/>
              </a:spcBef>
              <a:spcAft>
                <a:spcPts val="0"/>
              </a:spcAft>
              <a:buSzPts val="3300"/>
              <a:buNone/>
              <a:defRPr/>
            </a:lvl3pPr>
            <a:lvl4pPr lvl="3" algn="l">
              <a:lnSpc>
                <a:spcPct val="100000"/>
              </a:lnSpc>
              <a:spcBef>
                <a:spcPts val="0"/>
              </a:spcBef>
              <a:spcAft>
                <a:spcPts val="0"/>
              </a:spcAft>
              <a:buSzPts val="3300"/>
              <a:buNone/>
              <a:defRPr/>
            </a:lvl4pPr>
            <a:lvl5pPr lvl="4" algn="l">
              <a:lnSpc>
                <a:spcPct val="100000"/>
              </a:lnSpc>
              <a:spcBef>
                <a:spcPts val="0"/>
              </a:spcBef>
              <a:spcAft>
                <a:spcPts val="0"/>
              </a:spcAft>
              <a:buSzPts val="3300"/>
              <a:buNone/>
              <a:defRPr/>
            </a:lvl5pPr>
            <a:lvl6pPr lvl="5" algn="l">
              <a:lnSpc>
                <a:spcPct val="100000"/>
              </a:lnSpc>
              <a:spcBef>
                <a:spcPts val="0"/>
              </a:spcBef>
              <a:spcAft>
                <a:spcPts val="0"/>
              </a:spcAft>
              <a:buSzPts val="3300"/>
              <a:buNone/>
              <a:defRPr/>
            </a:lvl6pPr>
            <a:lvl7pPr lvl="6" algn="l">
              <a:lnSpc>
                <a:spcPct val="100000"/>
              </a:lnSpc>
              <a:spcBef>
                <a:spcPts val="0"/>
              </a:spcBef>
              <a:spcAft>
                <a:spcPts val="0"/>
              </a:spcAft>
              <a:buSzPts val="3300"/>
              <a:buNone/>
              <a:defRPr/>
            </a:lvl7pPr>
            <a:lvl8pPr lvl="7" algn="l">
              <a:lnSpc>
                <a:spcPct val="100000"/>
              </a:lnSpc>
              <a:spcBef>
                <a:spcPts val="0"/>
              </a:spcBef>
              <a:spcAft>
                <a:spcPts val="0"/>
              </a:spcAft>
              <a:buSzPts val="3300"/>
              <a:buNone/>
              <a:defRPr/>
            </a:lvl8pPr>
            <a:lvl9pPr lvl="8" algn="l">
              <a:lnSpc>
                <a:spcPct val="100000"/>
              </a:lnSpc>
              <a:spcBef>
                <a:spcPts val="0"/>
              </a:spcBef>
              <a:spcAft>
                <a:spcPts val="0"/>
              </a:spcAft>
              <a:buSzPts val="3300"/>
              <a:buNone/>
              <a:defRPr/>
            </a:lvl9pPr>
          </a:lstStyle>
          <a:p/>
        </p:txBody>
      </p:sp>
      <p:sp>
        <p:nvSpPr>
          <p:cNvPr id="32" name="Google Shape;32;p54"/>
          <p:cNvSpPr txBox="1"/>
          <p:nvPr>
            <p:ph idx="4" type="title"/>
          </p:nvPr>
        </p:nvSpPr>
        <p:spPr>
          <a:xfrm>
            <a:off x="3407638" y="1767550"/>
            <a:ext cx="2336400" cy="5277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400"/>
              <a:buNone/>
              <a:defRPr sz="22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p:txBody>
      </p:sp>
      <p:sp>
        <p:nvSpPr>
          <p:cNvPr id="33" name="Google Shape;33;p54"/>
          <p:cNvSpPr txBox="1"/>
          <p:nvPr>
            <p:ph idx="5" type="title"/>
          </p:nvPr>
        </p:nvSpPr>
        <p:spPr>
          <a:xfrm>
            <a:off x="4065550" y="1279230"/>
            <a:ext cx="1025700" cy="5934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3000"/>
              <a:buNone/>
              <a:defRPr sz="4100">
                <a:solidFill>
                  <a:schemeClr val="accent1"/>
                </a:solidFill>
              </a:defRPr>
            </a:lvl1pPr>
            <a:lvl2pPr lvl="1" algn="l">
              <a:lnSpc>
                <a:spcPct val="100000"/>
              </a:lnSpc>
              <a:spcBef>
                <a:spcPts val="0"/>
              </a:spcBef>
              <a:spcAft>
                <a:spcPts val="0"/>
              </a:spcAft>
              <a:buSzPts val="3000"/>
              <a:buNone/>
              <a:defRPr sz="3000"/>
            </a:lvl2pPr>
            <a:lvl3pPr lvl="2" algn="l">
              <a:lnSpc>
                <a:spcPct val="100000"/>
              </a:lnSpc>
              <a:spcBef>
                <a:spcPts val="0"/>
              </a:spcBef>
              <a:spcAft>
                <a:spcPts val="0"/>
              </a:spcAft>
              <a:buSzPts val="3000"/>
              <a:buNone/>
              <a:defRPr sz="3000"/>
            </a:lvl3pPr>
            <a:lvl4pPr lvl="3" algn="l">
              <a:lnSpc>
                <a:spcPct val="100000"/>
              </a:lnSpc>
              <a:spcBef>
                <a:spcPts val="0"/>
              </a:spcBef>
              <a:spcAft>
                <a:spcPts val="0"/>
              </a:spcAft>
              <a:buSzPts val="3000"/>
              <a:buNone/>
              <a:defRPr sz="3000"/>
            </a:lvl4pPr>
            <a:lvl5pPr lvl="4" algn="l">
              <a:lnSpc>
                <a:spcPct val="100000"/>
              </a:lnSpc>
              <a:spcBef>
                <a:spcPts val="0"/>
              </a:spcBef>
              <a:spcAft>
                <a:spcPts val="0"/>
              </a:spcAft>
              <a:buSzPts val="3000"/>
              <a:buNone/>
              <a:defRPr sz="3000"/>
            </a:lvl5pPr>
            <a:lvl6pPr lvl="5" algn="l">
              <a:lnSpc>
                <a:spcPct val="100000"/>
              </a:lnSpc>
              <a:spcBef>
                <a:spcPts val="0"/>
              </a:spcBef>
              <a:spcAft>
                <a:spcPts val="0"/>
              </a:spcAft>
              <a:buSzPts val="3000"/>
              <a:buNone/>
              <a:defRPr sz="3000"/>
            </a:lvl6pPr>
            <a:lvl7pPr lvl="6" algn="l">
              <a:lnSpc>
                <a:spcPct val="100000"/>
              </a:lnSpc>
              <a:spcBef>
                <a:spcPts val="0"/>
              </a:spcBef>
              <a:spcAft>
                <a:spcPts val="0"/>
              </a:spcAft>
              <a:buSzPts val="3000"/>
              <a:buNone/>
              <a:defRPr sz="3000"/>
            </a:lvl7pPr>
            <a:lvl8pPr lvl="7" algn="l">
              <a:lnSpc>
                <a:spcPct val="100000"/>
              </a:lnSpc>
              <a:spcBef>
                <a:spcPts val="0"/>
              </a:spcBef>
              <a:spcAft>
                <a:spcPts val="0"/>
              </a:spcAft>
              <a:buSzPts val="3000"/>
              <a:buNone/>
              <a:defRPr sz="3000"/>
            </a:lvl8pPr>
            <a:lvl9pPr lvl="8" algn="l">
              <a:lnSpc>
                <a:spcPct val="100000"/>
              </a:lnSpc>
              <a:spcBef>
                <a:spcPts val="0"/>
              </a:spcBef>
              <a:spcAft>
                <a:spcPts val="0"/>
              </a:spcAft>
              <a:buSzPts val="3000"/>
              <a:buNone/>
              <a:defRPr sz="3000"/>
            </a:lvl9pPr>
          </a:lstStyle>
          <a:p/>
        </p:txBody>
      </p:sp>
      <p:sp>
        <p:nvSpPr>
          <p:cNvPr id="34" name="Google Shape;34;p54"/>
          <p:cNvSpPr txBox="1"/>
          <p:nvPr>
            <p:ph idx="6" type="subTitle"/>
          </p:nvPr>
        </p:nvSpPr>
        <p:spPr>
          <a:xfrm>
            <a:off x="3410200" y="2201675"/>
            <a:ext cx="2336400" cy="4848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1400"/>
              <a:buNone/>
              <a:defRPr sz="1400">
                <a:latin typeface="Open Sans"/>
                <a:ea typeface="Open Sans"/>
                <a:cs typeface="Open Sans"/>
                <a:sym typeface="Open Sans"/>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5" name="Google Shape;35;p54"/>
          <p:cNvSpPr txBox="1"/>
          <p:nvPr>
            <p:ph idx="7" type="title"/>
          </p:nvPr>
        </p:nvSpPr>
        <p:spPr>
          <a:xfrm>
            <a:off x="6087169" y="1773932"/>
            <a:ext cx="2336400" cy="5277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400"/>
              <a:buNone/>
              <a:defRPr sz="22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p:txBody>
      </p:sp>
      <p:sp>
        <p:nvSpPr>
          <p:cNvPr id="36" name="Google Shape;36;p54"/>
          <p:cNvSpPr txBox="1"/>
          <p:nvPr>
            <p:ph idx="8" type="title"/>
          </p:nvPr>
        </p:nvSpPr>
        <p:spPr>
          <a:xfrm>
            <a:off x="6745081" y="1285611"/>
            <a:ext cx="1025700" cy="5934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3000"/>
              <a:buNone/>
              <a:defRPr sz="4100">
                <a:solidFill>
                  <a:schemeClr val="accent1"/>
                </a:solidFill>
              </a:defRPr>
            </a:lvl1pPr>
            <a:lvl2pPr lvl="1" algn="l">
              <a:lnSpc>
                <a:spcPct val="100000"/>
              </a:lnSpc>
              <a:spcBef>
                <a:spcPts val="0"/>
              </a:spcBef>
              <a:spcAft>
                <a:spcPts val="0"/>
              </a:spcAft>
              <a:buSzPts val="3000"/>
              <a:buNone/>
              <a:defRPr sz="3000"/>
            </a:lvl2pPr>
            <a:lvl3pPr lvl="2" algn="l">
              <a:lnSpc>
                <a:spcPct val="100000"/>
              </a:lnSpc>
              <a:spcBef>
                <a:spcPts val="0"/>
              </a:spcBef>
              <a:spcAft>
                <a:spcPts val="0"/>
              </a:spcAft>
              <a:buSzPts val="3000"/>
              <a:buNone/>
              <a:defRPr sz="3000"/>
            </a:lvl3pPr>
            <a:lvl4pPr lvl="3" algn="l">
              <a:lnSpc>
                <a:spcPct val="100000"/>
              </a:lnSpc>
              <a:spcBef>
                <a:spcPts val="0"/>
              </a:spcBef>
              <a:spcAft>
                <a:spcPts val="0"/>
              </a:spcAft>
              <a:buSzPts val="3000"/>
              <a:buNone/>
              <a:defRPr sz="3000"/>
            </a:lvl4pPr>
            <a:lvl5pPr lvl="4" algn="l">
              <a:lnSpc>
                <a:spcPct val="100000"/>
              </a:lnSpc>
              <a:spcBef>
                <a:spcPts val="0"/>
              </a:spcBef>
              <a:spcAft>
                <a:spcPts val="0"/>
              </a:spcAft>
              <a:buSzPts val="3000"/>
              <a:buNone/>
              <a:defRPr sz="3000"/>
            </a:lvl5pPr>
            <a:lvl6pPr lvl="5" algn="l">
              <a:lnSpc>
                <a:spcPct val="100000"/>
              </a:lnSpc>
              <a:spcBef>
                <a:spcPts val="0"/>
              </a:spcBef>
              <a:spcAft>
                <a:spcPts val="0"/>
              </a:spcAft>
              <a:buSzPts val="3000"/>
              <a:buNone/>
              <a:defRPr sz="3000"/>
            </a:lvl6pPr>
            <a:lvl7pPr lvl="6" algn="l">
              <a:lnSpc>
                <a:spcPct val="100000"/>
              </a:lnSpc>
              <a:spcBef>
                <a:spcPts val="0"/>
              </a:spcBef>
              <a:spcAft>
                <a:spcPts val="0"/>
              </a:spcAft>
              <a:buSzPts val="3000"/>
              <a:buNone/>
              <a:defRPr sz="3000"/>
            </a:lvl7pPr>
            <a:lvl8pPr lvl="7" algn="l">
              <a:lnSpc>
                <a:spcPct val="100000"/>
              </a:lnSpc>
              <a:spcBef>
                <a:spcPts val="0"/>
              </a:spcBef>
              <a:spcAft>
                <a:spcPts val="0"/>
              </a:spcAft>
              <a:buSzPts val="3000"/>
              <a:buNone/>
              <a:defRPr sz="3000"/>
            </a:lvl8pPr>
            <a:lvl9pPr lvl="8" algn="l">
              <a:lnSpc>
                <a:spcPct val="100000"/>
              </a:lnSpc>
              <a:spcBef>
                <a:spcPts val="0"/>
              </a:spcBef>
              <a:spcAft>
                <a:spcPts val="0"/>
              </a:spcAft>
              <a:buSzPts val="3000"/>
              <a:buNone/>
              <a:defRPr sz="3000"/>
            </a:lvl9pPr>
          </a:lstStyle>
          <a:p/>
        </p:txBody>
      </p:sp>
      <p:sp>
        <p:nvSpPr>
          <p:cNvPr id="37" name="Google Shape;37;p54"/>
          <p:cNvSpPr txBox="1"/>
          <p:nvPr>
            <p:ph idx="9" type="subTitle"/>
          </p:nvPr>
        </p:nvSpPr>
        <p:spPr>
          <a:xfrm>
            <a:off x="6089731" y="2208057"/>
            <a:ext cx="2336400" cy="4848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1400"/>
              <a:buNone/>
              <a:defRPr sz="1400">
                <a:latin typeface="Open Sans"/>
                <a:ea typeface="Open Sans"/>
                <a:cs typeface="Open Sans"/>
                <a:sym typeface="Open Sans"/>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8" name="Google Shape;38;p54"/>
          <p:cNvSpPr txBox="1"/>
          <p:nvPr>
            <p:ph idx="13" type="title"/>
          </p:nvPr>
        </p:nvSpPr>
        <p:spPr>
          <a:xfrm>
            <a:off x="6088450" y="3591850"/>
            <a:ext cx="2336400" cy="5277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400"/>
              <a:buNone/>
              <a:defRPr sz="22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p:txBody>
      </p:sp>
      <p:sp>
        <p:nvSpPr>
          <p:cNvPr id="39" name="Google Shape;39;p54"/>
          <p:cNvSpPr txBox="1"/>
          <p:nvPr>
            <p:ph idx="14" type="title"/>
          </p:nvPr>
        </p:nvSpPr>
        <p:spPr>
          <a:xfrm>
            <a:off x="6746363" y="3103530"/>
            <a:ext cx="1025700" cy="5934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3000"/>
              <a:buNone/>
              <a:defRPr sz="4100">
                <a:solidFill>
                  <a:schemeClr val="accent1"/>
                </a:solidFill>
              </a:defRPr>
            </a:lvl1pPr>
            <a:lvl2pPr lvl="1" algn="l">
              <a:lnSpc>
                <a:spcPct val="100000"/>
              </a:lnSpc>
              <a:spcBef>
                <a:spcPts val="0"/>
              </a:spcBef>
              <a:spcAft>
                <a:spcPts val="0"/>
              </a:spcAft>
              <a:buSzPts val="3000"/>
              <a:buNone/>
              <a:defRPr sz="3000"/>
            </a:lvl2pPr>
            <a:lvl3pPr lvl="2" algn="l">
              <a:lnSpc>
                <a:spcPct val="100000"/>
              </a:lnSpc>
              <a:spcBef>
                <a:spcPts val="0"/>
              </a:spcBef>
              <a:spcAft>
                <a:spcPts val="0"/>
              </a:spcAft>
              <a:buSzPts val="3000"/>
              <a:buNone/>
              <a:defRPr sz="3000"/>
            </a:lvl3pPr>
            <a:lvl4pPr lvl="3" algn="l">
              <a:lnSpc>
                <a:spcPct val="100000"/>
              </a:lnSpc>
              <a:spcBef>
                <a:spcPts val="0"/>
              </a:spcBef>
              <a:spcAft>
                <a:spcPts val="0"/>
              </a:spcAft>
              <a:buSzPts val="3000"/>
              <a:buNone/>
              <a:defRPr sz="3000"/>
            </a:lvl4pPr>
            <a:lvl5pPr lvl="4" algn="l">
              <a:lnSpc>
                <a:spcPct val="100000"/>
              </a:lnSpc>
              <a:spcBef>
                <a:spcPts val="0"/>
              </a:spcBef>
              <a:spcAft>
                <a:spcPts val="0"/>
              </a:spcAft>
              <a:buSzPts val="3000"/>
              <a:buNone/>
              <a:defRPr sz="3000"/>
            </a:lvl5pPr>
            <a:lvl6pPr lvl="5" algn="l">
              <a:lnSpc>
                <a:spcPct val="100000"/>
              </a:lnSpc>
              <a:spcBef>
                <a:spcPts val="0"/>
              </a:spcBef>
              <a:spcAft>
                <a:spcPts val="0"/>
              </a:spcAft>
              <a:buSzPts val="3000"/>
              <a:buNone/>
              <a:defRPr sz="3000"/>
            </a:lvl6pPr>
            <a:lvl7pPr lvl="6" algn="l">
              <a:lnSpc>
                <a:spcPct val="100000"/>
              </a:lnSpc>
              <a:spcBef>
                <a:spcPts val="0"/>
              </a:spcBef>
              <a:spcAft>
                <a:spcPts val="0"/>
              </a:spcAft>
              <a:buSzPts val="3000"/>
              <a:buNone/>
              <a:defRPr sz="3000"/>
            </a:lvl7pPr>
            <a:lvl8pPr lvl="7" algn="l">
              <a:lnSpc>
                <a:spcPct val="100000"/>
              </a:lnSpc>
              <a:spcBef>
                <a:spcPts val="0"/>
              </a:spcBef>
              <a:spcAft>
                <a:spcPts val="0"/>
              </a:spcAft>
              <a:buSzPts val="3000"/>
              <a:buNone/>
              <a:defRPr sz="3000"/>
            </a:lvl8pPr>
            <a:lvl9pPr lvl="8" algn="l">
              <a:lnSpc>
                <a:spcPct val="100000"/>
              </a:lnSpc>
              <a:spcBef>
                <a:spcPts val="0"/>
              </a:spcBef>
              <a:spcAft>
                <a:spcPts val="0"/>
              </a:spcAft>
              <a:buSzPts val="3000"/>
              <a:buNone/>
              <a:defRPr sz="3000"/>
            </a:lvl9pPr>
          </a:lstStyle>
          <a:p/>
        </p:txBody>
      </p:sp>
      <p:sp>
        <p:nvSpPr>
          <p:cNvPr id="40" name="Google Shape;40;p54"/>
          <p:cNvSpPr txBox="1"/>
          <p:nvPr>
            <p:ph idx="15" type="subTitle"/>
          </p:nvPr>
        </p:nvSpPr>
        <p:spPr>
          <a:xfrm>
            <a:off x="6091013" y="4025975"/>
            <a:ext cx="2336400" cy="4848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1400"/>
              <a:buNone/>
              <a:defRPr sz="1400">
                <a:latin typeface="Open Sans"/>
                <a:ea typeface="Open Sans"/>
                <a:cs typeface="Open Sans"/>
                <a:sym typeface="Open Sans"/>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1" name="Google Shape;41;p54"/>
          <p:cNvSpPr txBox="1"/>
          <p:nvPr>
            <p:ph idx="16" type="title"/>
          </p:nvPr>
        </p:nvSpPr>
        <p:spPr>
          <a:xfrm>
            <a:off x="3401238" y="3616625"/>
            <a:ext cx="2336400" cy="5277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400"/>
              <a:buNone/>
              <a:defRPr sz="22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p:txBody>
      </p:sp>
      <p:sp>
        <p:nvSpPr>
          <p:cNvPr id="42" name="Google Shape;42;p54"/>
          <p:cNvSpPr txBox="1"/>
          <p:nvPr>
            <p:ph idx="17" type="title"/>
          </p:nvPr>
        </p:nvSpPr>
        <p:spPr>
          <a:xfrm>
            <a:off x="4059150" y="3128305"/>
            <a:ext cx="1025700" cy="5934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3000"/>
              <a:buNone/>
              <a:defRPr sz="4100">
                <a:solidFill>
                  <a:schemeClr val="accent1"/>
                </a:solidFill>
              </a:defRPr>
            </a:lvl1pPr>
            <a:lvl2pPr lvl="1" algn="l">
              <a:lnSpc>
                <a:spcPct val="100000"/>
              </a:lnSpc>
              <a:spcBef>
                <a:spcPts val="0"/>
              </a:spcBef>
              <a:spcAft>
                <a:spcPts val="0"/>
              </a:spcAft>
              <a:buSzPts val="3000"/>
              <a:buNone/>
              <a:defRPr sz="3000"/>
            </a:lvl2pPr>
            <a:lvl3pPr lvl="2" algn="l">
              <a:lnSpc>
                <a:spcPct val="100000"/>
              </a:lnSpc>
              <a:spcBef>
                <a:spcPts val="0"/>
              </a:spcBef>
              <a:spcAft>
                <a:spcPts val="0"/>
              </a:spcAft>
              <a:buSzPts val="3000"/>
              <a:buNone/>
              <a:defRPr sz="3000"/>
            </a:lvl3pPr>
            <a:lvl4pPr lvl="3" algn="l">
              <a:lnSpc>
                <a:spcPct val="100000"/>
              </a:lnSpc>
              <a:spcBef>
                <a:spcPts val="0"/>
              </a:spcBef>
              <a:spcAft>
                <a:spcPts val="0"/>
              </a:spcAft>
              <a:buSzPts val="3000"/>
              <a:buNone/>
              <a:defRPr sz="3000"/>
            </a:lvl4pPr>
            <a:lvl5pPr lvl="4" algn="l">
              <a:lnSpc>
                <a:spcPct val="100000"/>
              </a:lnSpc>
              <a:spcBef>
                <a:spcPts val="0"/>
              </a:spcBef>
              <a:spcAft>
                <a:spcPts val="0"/>
              </a:spcAft>
              <a:buSzPts val="3000"/>
              <a:buNone/>
              <a:defRPr sz="3000"/>
            </a:lvl5pPr>
            <a:lvl6pPr lvl="5" algn="l">
              <a:lnSpc>
                <a:spcPct val="100000"/>
              </a:lnSpc>
              <a:spcBef>
                <a:spcPts val="0"/>
              </a:spcBef>
              <a:spcAft>
                <a:spcPts val="0"/>
              </a:spcAft>
              <a:buSzPts val="3000"/>
              <a:buNone/>
              <a:defRPr sz="3000"/>
            </a:lvl6pPr>
            <a:lvl7pPr lvl="6" algn="l">
              <a:lnSpc>
                <a:spcPct val="100000"/>
              </a:lnSpc>
              <a:spcBef>
                <a:spcPts val="0"/>
              </a:spcBef>
              <a:spcAft>
                <a:spcPts val="0"/>
              </a:spcAft>
              <a:buSzPts val="3000"/>
              <a:buNone/>
              <a:defRPr sz="3000"/>
            </a:lvl7pPr>
            <a:lvl8pPr lvl="7" algn="l">
              <a:lnSpc>
                <a:spcPct val="100000"/>
              </a:lnSpc>
              <a:spcBef>
                <a:spcPts val="0"/>
              </a:spcBef>
              <a:spcAft>
                <a:spcPts val="0"/>
              </a:spcAft>
              <a:buSzPts val="3000"/>
              <a:buNone/>
              <a:defRPr sz="3000"/>
            </a:lvl8pPr>
            <a:lvl9pPr lvl="8" algn="l">
              <a:lnSpc>
                <a:spcPct val="100000"/>
              </a:lnSpc>
              <a:spcBef>
                <a:spcPts val="0"/>
              </a:spcBef>
              <a:spcAft>
                <a:spcPts val="0"/>
              </a:spcAft>
              <a:buSzPts val="3000"/>
              <a:buNone/>
              <a:defRPr sz="3000"/>
            </a:lvl9pPr>
          </a:lstStyle>
          <a:p/>
        </p:txBody>
      </p:sp>
      <p:sp>
        <p:nvSpPr>
          <p:cNvPr id="43" name="Google Shape;43;p54"/>
          <p:cNvSpPr txBox="1"/>
          <p:nvPr>
            <p:ph idx="18" type="subTitle"/>
          </p:nvPr>
        </p:nvSpPr>
        <p:spPr>
          <a:xfrm>
            <a:off x="3403800" y="4050750"/>
            <a:ext cx="2336400" cy="4848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1400"/>
              <a:buNone/>
              <a:defRPr sz="1400">
                <a:latin typeface="Open Sans"/>
                <a:ea typeface="Open Sans"/>
                <a:cs typeface="Open Sans"/>
                <a:sym typeface="Open Sans"/>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4" name="Shape 44"/>
        <p:cNvGrpSpPr/>
        <p:nvPr/>
      </p:nvGrpSpPr>
      <p:grpSpPr>
        <a:xfrm>
          <a:off x="0" y="0"/>
          <a:ext cx="0" cy="0"/>
          <a:chOff x="0" y="0"/>
          <a:chExt cx="0" cy="0"/>
        </a:xfrm>
      </p:grpSpPr>
      <p:sp>
        <p:nvSpPr>
          <p:cNvPr id="45" name="Google Shape;45;p55"/>
          <p:cNvSpPr/>
          <p:nvPr/>
        </p:nvSpPr>
        <p:spPr>
          <a:xfrm rot="6635144">
            <a:off x="7317016" y="3609817"/>
            <a:ext cx="2227613" cy="1727125"/>
          </a:xfrm>
          <a:custGeom>
            <a:rect b="b" l="l" r="r" t="t"/>
            <a:pathLst>
              <a:path extrusionOk="0" h="52726" w="68005">
                <a:moveTo>
                  <a:pt x="32185" y="11376"/>
                </a:moveTo>
                <a:cubicBezTo>
                  <a:pt x="33101" y="11514"/>
                  <a:pt x="33989" y="11653"/>
                  <a:pt x="34877" y="11764"/>
                </a:cubicBezTo>
                <a:cubicBezTo>
                  <a:pt x="37096" y="12125"/>
                  <a:pt x="39288" y="12513"/>
                  <a:pt x="41480" y="13013"/>
                </a:cubicBezTo>
                <a:cubicBezTo>
                  <a:pt x="43783" y="13512"/>
                  <a:pt x="46086" y="14012"/>
                  <a:pt x="48333" y="14761"/>
                </a:cubicBezTo>
                <a:cubicBezTo>
                  <a:pt x="49221" y="15038"/>
                  <a:pt x="50026" y="15538"/>
                  <a:pt x="50692" y="16231"/>
                </a:cubicBezTo>
                <a:cubicBezTo>
                  <a:pt x="50858" y="16425"/>
                  <a:pt x="51025" y="16647"/>
                  <a:pt x="51136" y="16925"/>
                </a:cubicBezTo>
                <a:cubicBezTo>
                  <a:pt x="51330" y="17369"/>
                  <a:pt x="51163" y="17924"/>
                  <a:pt x="50719" y="18173"/>
                </a:cubicBezTo>
                <a:cubicBezTo>
                  <a:pt x="50109" y="18590"/>
                  <a:pt x="49415" y="18645"/>
                  <a:pt x="48722" y="18756"/>
                </a:cubicBezTo>
                <a:cubicBezTo>
                  <a:pt x="48217" y="18822"/>
                  <a:pt x="47717" y="18853"/>
                  <a:pt x="47222" y="18853"/>
                </a:cubicBezTo>
                <a:cubicBezTo>
                  <a:pt x="45217" y="18853"/>
                  <a:pt x="43294" y="18342"/>
                  <a:pt x="41425" y="17563"/>
                </a:cubicBezTo>
                <a:cubicBezTo>
                  <a:pt x="38595" y="16342"/>
                  <a:pt x="36098" y="14539"/>
                  <a:pt x="33684" y="12708"/>
                </a:cubicBezTo>
                <a:cubicBezTo>
                  <a:pt x="33157" y="12291"/>
                  <a:pt x="32657" y="11903"/>
                  <a:pt x="32158" y="11514"/>
                </a:cubicBezTo>
                <a:lnTo>
                  <a:pt x="32185" y="11376"/>
                </a:lnTo>
                <a:close/>
                <a:moveTo>
                  <a:pt x="42756" y="0"/>
                </a:moveTo>
                <a:cubicBezTo>
                  <a:pt x="41980" y="0"/>
                  <a:pt x="41175" y="83"/>
                  <a:pt x="40398" y="194"/>
                </a:cubicBezTo>
                <a:cubicBezTo>
                  <a:pt x="37679" y="527"/>
                  <a:pt x="35043" y="1387"/>
                  <a:pt x="32657" y="2691"/>
                </a:cubicBezTo>
                <a:cubicBezTo>
                  <a:pt x="31492" y="3274"/>
                  <a:pt x="30493" y="4107"/>
                  <a:pt x="29688" y="5105"/>
                </a:cubicBezTo>
                <a:cubicBezTo>
                  <a:pt x="28690" y="6382"/>
                  <a:pt x="28273" y="7797"/>
                  <a:pt x="28801" y="9378"/>
                </a:cubicBezTo>
                <a:cubicBezTo>
                  <a:pt x="28863" y="9565"/>
                  <a:pt x="28832" y="9612"/>
                  <a:pt x="28719" y="9612"/>
                </a:cubicBezTo>
                <a:cubicBezTo>
                  <a:pt x="28681" y="9612"/>
                  <a:pt x="28634" y="9607"/>
                  <a:pt x="28579" y="9600"/>
                </a:cubicBezTo>
                <a:cubicBezTo>
                  <a:pt x="27386" y="9461"/>
                  <a:pt x="26165" y="9350"/>
                  <a:pt x="24972" y="9239"/>
                </a:cubicBezTo>
                <a:cubicBezTo>
                  <a:pt x="23446" y="9128"/>
                  <a:pt x="21920" y="9017"/>
                  <a:pt x="20394" y="8906"/>
                </a:cubicBezTo>
                <a:cubicBezTo>
                  <a:pt x="18729" y="8823"/>
                  <a:pt x="17092" y="8712"/>
                  <a:pt x="15427" y="8684"/>
                </a:cubicBezTo>
                <a:cubicBezTo>
                  <a:pt x="13735" y="8629"/>
                  <a:pt x="12070" y="8546"/>
                  <a:pt x="10405" y="8518"/>
                </a:cubicBezTo>
                <a:cubicBezTo>
                  <a:pt x="8075" y="8435"/>
                  <a:pt x="5716" y="8435"/>
                  <a:pt x="3386" y="8407"/>
                </a:cubicBezTo>
                <a:cubicBezTo>
                  <a:pt x="2859" y="8407"/>
                  <a:pt x="2331" y="8407"/>
                  <a:pt x="1804" y="8352"/>
                </a:cubicBezTo>
                <a:cubicBezTo>
                  <a:pt x="1624" y="8338"/>
                  <a:pt x="1437" y="8331"/>
                  <a:pt x="1249" y="8331"/>
                </a:cubicBezTo>
                <a:cubicBezTo>
                  <a:pt x="1062" y="8331"/>
                  <a:pt x="875" y="8338"/>
                  <a:pt x="694" y="8352"/>
                </a:cubicBezTo>
                <a:cubicBezTo>
                  <a:pt x="306" y="8379"/>
                  <a:pt x="1" y="8712"/>
                  <a:pt x="1" y="9101"/>
                </a:cubicBezTo>
                <a:cubicBezTo>
                  <a:pt x="1" y="9489"/>
                  <a:pt x="223" y="9656"/>
                  <a:pt x="694" y="9656"/>
                </a:cubicBezTo>
                <a:cubicBezTo>
                  <a:pt x="1027" y="9683"/>
                  <a:pt x="1360" y="9739"/>
                  <a:pt x="1693" y="9739"/>
                </a:cubicBezTo>
                <a:cubicBezTo>
                  <a:pt x="3386" y="9767"/>
                  <a:pt x="5078" y="9739"/>
                  <a:pt x="6798" y="9794"/>
                </a:cubicBezTo>
                <a:cubicBezTo>
                  <a:pt x="9018" y="9878"/>
                  <a:pt x="11238" y="9905"/>
                  <a:pt x="13457" y="9989"/>
                </a:cubicBezTo>
                <a:cubicBezTo>
                  <a:pt x="15372" y="10044"/>
                  <a:pt x="17286" y="10127"/>
                  <a:pt x="19173" y="10238"/>
                </a:cubicBezTo>
                <a:cubicBezTo>
                  <a:pt x="20865" y="10321"/>
                  <a:pt x="22558" y="10432"/>
                  <a:pt x="24250" y="10571"/>
                </a:cubicBezTo>
                <a:cubicBezTo>
                  <a:pt x="25860" y="10710"/>
                  <a:pt x="27469" y="10849"/>
                  <a:pt x="29078" y="10987"/>
                </a:cubicBezTo>
                <a:cubicBezTo>
                  <a:pt x="29550" y="11015"/>
                  <a:pt x="29994" y="11209"/>
                  <a:pt x="30299" y="11570"/>
                </a:cubicBezTo>
                <a:cubicBezTo>
                  <a:pt x="30576" y="11903"/>
                  <a:pt x="30881" y="12180"/>
                  <a:pt x="31214" y="12430"/>
                </a:cubicBezTo>
                <a:cubicBezTo>
                  <a:pt x="33295" y="14150"/>
                  <a:pt x="35487" y="15732"/>
                  <a:pt x="37818" y="17147"/>
                </a:cubicBezTo>
                <a:cubicBezTo>
                  <a:pt x="40771" y="18900"/>
                  <a:pt x="43870" y="20154"/>
                  <a:pt x="47295" y="20154"/>
                </a:cubicBezTo>
                <a:cubicBezTo>
                  <a:pt x="47827" y="20154"/>
                  <a:pt x="48367" y="20124"/>
                  <a:pt x="48916" y="20060"/>
                </a:cubicBezTo>
                <a:cubicBezTo>
                  <a:pt x="49721" y="20005"/>
                  <a:pt x="50525" y="19783"/>
                  <a:pt x="51247" y="19394"/>
                </a:cubicBezTo>
                <a:cubicBezTo>
                  <a:pt x="52523" y="18784"/>
                  <a:pt x="52939" y="17175"/>
                  <a:pt x="52162" y="15981"/>
                </a:cubicBezTo>
                <a:cubicBezTo>
                  <a:pt x="51524" y="14899"/>
                  <a:pt x="50525" y="14261"/>
                  <a:pt x="49388" y="13762"/>
                </a:cubicBezTo>
                <a:cubicBezTo>
                  <a:pt x="48111" y="13262"/>
                  <a:pt x="46807" y="12874"/>
                  <a:pt x="45476" y="12597"/>
                </a:cubicBezTo>
                <a:cubicBezTo>
                  <a:pt x="43117" y="11958"/>
                  <a:pt x="40731" y="11459"/>
                  <a:pt x="38317" y="11015"/>
                </a:cubicBezTo>
                <a:cubicBezTo>
                  <a:pt x="36098" y="10599"/>
                  <a:pt x="33878" y="10210"/>
                  <a:pt x="31603" y="10016"/>
                </a:cubicBezTo>
                <a:cubicBezTo>
                  <a:pt x="30105" y="9878"/>
                  <a:pt x="29938" y="9350"/>
                  <a:pt x="29883" y="7963"/>
                </a:cubicBezTo>
                <a:cubicBezTo>
                  <a:pt x="29827" y="6853"/>
                  <a:pt x="30438" y="6021"/>
                  <a:pt x="31214" y="5327"/>
                </a:cubicBezTo>
                <a:cubicBezTo>
                  <a:pt x="32824" y="3885"/>
                  <a:pt x="34766" y="2997"/>
                  <a:pt x="36819" y="2359"/>
                </a:cubicBezTo>
                <a:cubicBezTo>
                  <a:pt x="39126" y="1650"/>
                  <a:pt x="41509" y="1281"/>
                  <a:pt x="43921" y="1281"/>
                </a:cubicBezTo>
                <a:cubicBezTo>
                  <a:pt x="44438" y="1281"/>
                  <a:pt x="44956" y="1298"/>
                  <a:pt x="45476" y="1332"/>
                </a:cubicBezTo>
                <a:cubicBezTo>
                  <a:pt x="46891" y="1387"/>
                  <a:pt x="48306" y="1526"/>
                  <a:pt x="49721" y="1748"/>
                </a:cubicBezTo>
                <a:cubicBezTo>
                  <a:pt x="52995" y="2248"/>
                  <a:pt x="56185" y="3108"/>
                  <a:pt x="59293" y="4273"/>
                </a:cubicBezTo>
                <a:cubicBezTo>
                  <a:pt x="61263" y="5022"/>
                  <a:pt x="63122" y="6021"/>
                  <a:pt x="64620" y="7630"/>
                </a:cubicBezTo>
                <a:cubicBezTo>
                  <a:pt x="65924" y="8990"/>
                  <a:pt x="66645" y="10793"/>
                  <a:pt x="66701" y="12680"/>
                </a:cubicBezTo>
                <a:cubicBezTo>
                  <a:pt x="66701" y="13928"/>
                  <a:pt x="66562" y="15205"/>
                  <a:pt x="66229" y="16398"/>
                </a:cubicBezTo>
                <a:cubicBezTo>
                  <a:pt x="65480" y="19200"/>
                  <a:pt x="64537" y="21947"/>
                  <a:pt x="63704" y="24721"/>
                </a:cubicBezTo>
                <a:cubicBezTo>
                  <a:pt x="62650" y="28162"/>
                  <a:pt x="61568" y="31574"/>
                  <a:pt x="60514" y="34987"/>
                </a:cubicBezTo>
                <a:cubicBezTo>
                  <a:pt x="58932" y="39981"/>
                  <a:pt x="57378" y="45003"/>
                  <a:pt x="55825" y="49997"/>
                </a:cubicBezTo>
                <a:cubicBezTo>
                  <a:pt x="55630" y="50608"/>
                  <a:pt x="55436" y="51218"/>
                  <a:pt x="55270" y="51828"/>
                </a:cubicBezTo>
                <a:cubicBezTo>
                  <a:pt x="55116" y="52289"/>
                  <a:pt x="55482" y="52726"/>
                  <a:pt x="55953" y="52726"/>
                </a:cubicBezTo>
                <a:cubicBezTo>
                  <a:pt x="55993" y="52726"/>
                  <a:pt x="56033" y="52723"/>
                  <a:pt x="56074" y="52716"/>
                </a:cubicBezTo>
                <a:cubicBezTo>
                  <a:pt x="56435" y="52605"/>
                  <a:pt x="56518" y="52300"/>
                  <a:pt x="56601" y="52023"/>
                </a:cubicBezTo>
                <a:cubicBezTo>
                  <a:pt x="57434" y="49276"/>
                  <a:pt x="58294" y="46529"/>
                  <a:pt x="59126" y="43810"/>
                </a:cubicBezTo>
                <a:cubicBezTo>
                  <a:pt x="60208" y="40370"/>
                  <a:pt x="61263" y="36957"/>
                  <a:pt x="62345" y="33544"/>
                </a:cubicBezTo>
                <a:cubicBezTo>
                  <a:pt x="63871" y="28689"/>
                  <a:pt x="65397" y="23806"/>
                  <a:pt x="66923" y="18950"/>
                </a:cubicBezTo>
                <a:cubicBezTo>
                  <a:pt x="67450" y="17341"/>
                  <a:pt x="67783" y="15676"/>
                  <a:pt x="67949" y="14012"/>
                </a:cubicBezTo>
                <a:cubicBezTo>
                  <a:pt x="67922" y="13124"/>
                  <a:pt x="68005" y="12236"/>
                  <a:pt x="67866" y="11348"/>
                </a:cubicBezTo>
                <a:cubicBezTo>
                  <a:pt x="67589" y="9628"/>
                  <a:pt x="66839" y="8046"/>
                  <a:pt x="65674" y="6770"/>
                </a:cubicBezTo>
                <a:cubicBezTo>
                  <a:pt x="64120" y="5133"/>
                  <a:pt x="62234" y="4023"/>
                  <a:pt x="60153" y="3191"/>
                </a:cubicBezTo>
                <a:cubicBezTo>
                  <a:pt x="57683" y="2192"/>
                  <a:pt x="55103" y="1443"/>
                  <a:pt x="52495" y="888"/>
                </a:cubicBezTo>
                <a:cubicBezTo>
                  <a:pt x="49943" y="305"/>
                  <a:pt x="47307" y="0"/>
                  <a:pt x="44671"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 name="Google Shape;46;p55"/>
          <p:cNvSpPr/>
          <p:nvPr/>
        </p:nvSpPr>
        <p:spPr>
          <a:xfrm>
            <a:off x="8430837" y="3859153"/>
            <a:ext cx="643300" cy="2026850"/>
          </a:xfrm>
          <a:custGeom>
            <a:rect b="b" l="l" r="r" t="t"/>
            <a:pathLst>
              <a:path extrusionOk="0" h="81074" w="25732">
                <a:moveTo>
                  <a:pt x="0" y="11989"/>
                </a:moveTo>
                <a:cubicBezTo>
                  <a:pt x="1093" y="12914"/>
                  <a:pt x="2521" y="17620"/>
                  <a:pt x="6555" y="17536"/>
                </a:cubicBezTo>
                <a:cubicBezTo>
                  <a:pt x="10589" y="17452"/>
                  <a:pt x="21515" y="14006"/>
                  <a:pt x="24204" y="11485"/>
                </a:cubicBezTo>
                <a:cubicBezTo>
                  <a:pt x="26893" y="8964"/>
                  <a:pt x="25633" y="2996"/>
                  <a:pt x="22691" y="2408"/>
                </a:cubicBezTo>
                <a:cubicBezTo>
                  <a:pt x="19750" y="1820"/>
                  <a:pt x="9497" y="-5156"/>
                  <a:pt x="6555" y="7955"/>
                </a:cubicBezTo>
                <a:cubicBezTo>
                  <a:pt x="3614" y="21066"/>
                  <a:pt x="5294" y="68888"/>
                  <a:pt x="5042" y="81074"/>
                </a:cubicBezTo>
              </a:path>
            </a:pathLst>
          </a:custGeom>
          <a:noFill/>
          <a:ln cap="rnd" cmpd="sng" w="3810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 name="Google Shape;47;p55"/>
          <p:cNvSpPr/>
          <p:nvPr/>
        </p:nvSpPr>
        <p:spPr>
          <a:xfrm rot="-1099767">
            <a:off x="6988039" y="4218717"/>
            <a:ext cx="1914099" cy="1909237"/>
          </a:xfrm>
          <a:custGeom>
            <a:rect b="b" l="l" r="r" t="t"/>
            <a:pathLst>
              <a:path extrusionOk="0" h="58506" w="58655">
                <a:moveTo>
                  <a:pt x="25686" y="16789"/>
                </a:moveTo>
                <a:cubicBezTo>
                  <a:pt x="26340" y="16789"/>
                  <a:pt x="26735" y="17203"/>
                  <a:pt x="26664" y="17963"/>
                </a:cubicBezTo>
                <a:cubicBezTo>
                  <a:pt x="26581" y="18795"/>
                  <a:pt x="26415" y="19627"/>
                  <a:pt x="26137" y="20432"/>
                </a:cubicBezTo>
                <a:cubicBezTo>
                  <a:pt x="25416" y="22568"/>
                  <a:pt x="24028" y="24261"/>
                  <a:pt x="22391" y="25787"/>
                </a:cubicBezTo>
                <a:cubicBezTo>
                  <a:pt x="20394" y="27646"/>
                  <a:pt x="18063" y="29088"/>
                  <a:pt x="15705" y="30448"/>
                </a:cubicBezTo>
                <a:cubicBezTo>
                  <a:pt x="15178" y="30753"/>
                  <a:pt x="14650" y="31058"/>
                  <a:pt x="14123" y="31336"/>
                </a:cubicBezTo>
                <a:lnTo>
                  <a:pt x="14012" y="31253"/>
                </a:lnTo>
                <a:cubicBezTo>
                  <a:pt x="14983" y="29671"/>
                  <a:pt x="15954" y="28090"/>
                  <a:pt x="16953" y="26536"/>
                </a:cubicBezTo>
                <a:cubicBezTo>
                  <a:pt x="18701" y="23761"/>
                  <a:pt x="20643" y="21098"/>
                  <a:pt x="22724" y="18573"/>
                </a:cubicBezTo>
                <a:cubicBezTo>
                  <a:pt x="23279" y="18018"/>
                  <a:pt x="23890" y="17519"/>
                  <a:pt x="24556" y="17102"/>
                </a:cubicBezTo>
                <a:cubicBezTo>
                  <a:pt x="24778" y="16936"/>
                  <a:pt x="25055" y="16853"/>
                  <a:pt x="25332" y="16825"/>
                </a:cubicBezTo>
                <a:cubicBezTo>
                  <a:pt x="25457" y="16801"/>
                  <a:pt x="25575" y="16789"/>
                  <a:pt x="25686" y="16789"/>
                </a:cubicBezTo>
                <a:close/>
                <a:moveTo>
                  <a:pt x="24945" y="1"/>
                </a:moveTo>
                <a:cubicBezTo>
                  <a:pt x="24345" y="1"/>
                  <a:pt x="23735" y="67"/>
                  <a:pt x="23113" y="206"/>
                </a:cubicBezTo>
                <a:cubicBezTo>
                  <a:pt x="21143" y="705"/>
                  <a:pt x="19367" y="1732"/>
                  <a:pt x="17952" y="3174"/>
                </a:cubicBezTo>
                <a:cubicBezTo>
                  <a:pt x="14068" y="6837"/>
                  <a:pt x="10933" y="11220"/>
                  <a:pt x="8768" y="16076"/>
                </a:cubicBezTo>
                <a:cubicBezTo>
                  <a:pt x="7298" y="19239"/>
                  <a:pt x="6549" y="22679"/>
                  <a:pt x="6577" y="26147"/>
                </a:cubicBezTo>
                <a:cubicBezTo>
                  <a:pt x="6604" y="27951"/>
                  <a:pt x="6854" y="29699"/>
                  <a:pt x="7797" y="31308"/>
                </a:cubicBezTo>
                <a:cubicBezTo>
                  <a:pt x="8269" y="32224"/>
                  <a:pt x="9101" y="32945"/>
                  <a:pt x="10072" y="33306"/>
                </a:cubicBezTo>
                <a:cubicBezTo>
                  <a:pt x="10489" y="33417"/>
                  <a:pt x="10905" y="33528"/>
                  <a:pt x="11321" y="33583"/>
                </a:cubicBezTo>
                <a:cubicBezTo>
                  <a:pt x="11266" y="33694"/>
                  <a:pt x="11210" y="33805"/>
                  <a:pt x="11155" y="33944"/>
                </a:cubicBezTo>
                <a:cubicBezTo>
                  <a:pt x="9212" y="37911"/>
                  <a:pt x="7187" y="41824"/>
                  <a:pt x="5300" y="45819"/>
                </a:cubicBezTo>
                <a:cubicBezTo>
                  <a:pt x="3469" y="49675"/>
                  <a:pt x="1804" y="53615"/>
                  <a:pt x="84" y="57527"/>
                </a:cubicBezTo>
                <a:cubicBezTo>
                  <a:pt x="1" y="57694"/>
                  <a:pt x="1" y="57916"/>
                  <a:pt x="84" y="58110"/>
                </a:cubicBezTo>
                <a:cubicBezTo>
                  <a:pt x="223" y="58304"/>
                  <a:pt x="417" y="58443"/>
                  <a:pt x="667" y="58498"/>
                </a:cubicBezTo>
                <a:cubicBezTo>
                  <a:pt x="694" y="58503"/>
                  <a:pt x="719" y="58505"/>
                  <a:pt x="743" y="58505"/>
                </a:cubicBezTo>
                <a:cubicBezTo>
                  <a:pt x="1018" y="58505"/>
                  <a:pt x="1122" y="58229"/>
                  <a:pt x="1249" y="57999"/>
                </a:cubicBezTo>
                <a:cubicBezTo>
                  <a:pt x="3219" y="53560"/>
                  <a:pt x="5106" y="49065"/>
                  <a:pt x="7187" y="44681"/>
                </a:cubicBezTo>
                <a:cubicBezTo>
                  <a:pt x="8935" y="40908"/>
                  <a:pt x="10877" y="37273"/>
                  <a:pt x="12764" y="33583"/>
                </a:cubicBezTo>
                <a:cubicBezTo>
                  <a:pt x="12875" y="33389"/>
                  <a:pt x="13013" y="33250"/>
                  <a:pt x="13180" y="33167"/>
                </a:cubicBezTo>
                <a:cubicBezTo>
                  <a:pt x="16759" y="31558"/>
                  <a:pt x="20089" y="29421"/>
                  <a:pt x="23057" y="26869"/>
                </a:cubicBezTo>
                <a:cubicBezTo>
                  <a:pt x="24916" y="25315"/>
                  <a:pt x="26331" y="23317"/>
                  <a:pt x="27219" y="21070"/>
                </a:cubicBezTo>
                <a:cubicBezTo>
                  <a:pt x="27663" y="20099"/>
                  <a:pt x="27913" y="19017"/>
                  <a:pt x="27913" y="17935"/>
                </a:cubicBezTo>
                <a:cubicBezTo>
                  <a:pt x="27888" y="16510"/>
                  <a:pt x="26993" y="15585"/>
                  <a:pt x="25690" y="15585"/>
                </a:cubicBezTo>
                <a:cubicBezTo>
                  <a:pt x="25522" y="15585"/>
                  <a:pt x="25347" y="15600"/>
                  <a:pt x="25166" y="15632"/>
                </a:cubicBezTo>
                <a:cubicBezTo>
                  <a:pt x="24778" y="15687"/>
                  <a:pt x="24389" y="15826"/>
                  <a:pt x="24028" y="15993"/>
                </a:cubicBezTo>
                <a:cubicBezTo>
                  <a:pt x="22891" y="16548"/>
                  <a:pt x="22058" y="17463"/>
                  <a:pt x="21282" y="18434"/>
                </a:cubicBezTo>
                <a:cubicBezTo>
                  <a:pt x="18008" y="22596"/>
                  <a:pt x="15067" y="26980"/>
                  <a:pt x="12486" y="31613"/>
                </a:cubicBezTo>
                <a:cubicBezTo>
                  <a:pt x="12295" y="32044"/>
                  <a:pt x="11857" y="32330"/>
                  <a:pt x="11384" y="32330"/>
                </a:cubicBezTo>
                <a:cubicBezTo>
                  <a:pt x="11308" y="32330"/>
                  <a:pt x="11231" y="32322"/>
                  <a:pt x="11155" y="32307"/>
                </a:cubicBezTo>
                <a:cubicBezTo>
                  <a:pt x="11044" y="32307"/>
                  <a:pt x="10905" y="32279"/>
                  <a:pt x="10794" y="32251"/>
                </a:cubicBezTo>
                <a:cubicBezTo>
                  <a:pt x="9573" y="31974"/>
                  <a:pt x="8907" y="31114"/>
                  <a:pt x="8463" y="30004"/>
                </a:cubicBezTo>
                <a:cubicBezTo>
                  <a:pt x="8019" y="28755"/>
                  <a:pt x="7797" y="27424"/>
                  <a:pt x="7825" y="26092"/>
                </a:cubicBezTo>
                <a:cubicBezTo>
                  <a:pt x="7714" y="22319"/>
                  <a:pt x="8768" y="18795"/>
                  <a:pt x="10405" y="15438"/>
                </a:cubicBezTo>
                <a:cubicBezTo>
                  <a:pt x="11931" y="12441"/>
                  <a:pt x="13790" y="9611"/>
                  <a:pt x="15954" y="7059"/>
                </a:cubicBezTo>
                <a:cubicBezTo>
                  <a:pt x="17370" y="5366"/>
                  <a:pt x="18868" y="3785"/>
                  <a:pt x="20727" y="2592"/>
                </a:cubicBezTo>
                <a:cubicBezTo>
                  <a:pt x="22147" y="1690"/>
                  <a:pt x="23602" y="1210"/>
                  <a:pt x="25076" y="1210"/>
                </a:cubicBezTo>
                <a:cubicBezTo>
                  <a:pt x="26279" y="1210"/>
                  <a:pt x="27495" y="1530"/>
                  <a:pt x="28717" y="2203"/>
                </a:cubicBezTo>
                <a:cubicBezTo>
                  <a:pt x="29827" y="2841"/>
                  <a:pt x="30882" y="3563"/>
                  <a:pt x="31853" y="4367"/>
                </a:cubicBezTo>
                <a:cubicBezTo>
                  <a:pt x="40038" y="11193"/>
                  <a:pt x="48250" y="18046"/>
                  <a:pt x="56435" y="24871"/>
                </a:cubicBezTo>
                <a:cubicBezTo>
                  <a:pt x="56796" y="25176"/>
                  <a:pt x="57129" y="25482"/>
                  <a:pt x="57517" y="25787"/>
                </a:cubicBezTo>
                <a:cubicBezTo>
                  <a:pt x="57629" y="25899"/>
                  <a:pt x="57781" y="25955"/>
                  <a:pt x="57934" y="25955"/>
                </a:cubicBezTo>
                <a:cubicBezTo>
                  <a:pt x="58121" y="25955"/>
                  <a:pt x="58311" y="25871"/>
                  <a:pt x="58433" y="25703"/>
                </a:cubicBezTo>
                <a:cubicBezTo>
                  <a:pt x="58655" y="25454"/>
                  <a:pt x="58599" y="25176"/>
                  <a:pt x="58322" y="24871"/>
                </a:cubicBezTo>
                <a:cubicBezTo>
                  <a:pt x="58238" y="24788"/>
                  <a:pt x="58155" y="24732"/>
                  <a:pt x="58100" y="24677"/>
                </a:cubicBezTo>
                <a:cubicBezTo>
                  <a:pt x="54326" y="21514"/>
                  <a:pt x="50553" y="18379"/>
                  <a:pt x="46780" y="15216"/>
                </a:cubicBezTo>
                <a:cubicBezTo>
                  <a:pt x="42701" y="11803"/>
                  <a:pt x="38622" y="8363"/>
                  <a:pt x="34544" y="4950"/>
                </a:cubicBezTo>
                <a:cubicBezTo>
                  <a:pt x="33018" y="3674"/>
                  <a:pt x="31492" y="2370"/>
                  <a:pt x="29744" y="1371"/>
                </a:cubicBezTo>
                <a:cubicBezTo>
                  <a:pt x="28212" y="513"/>
                  <a:pt x="26620" y="1"/>
                  <a:pt x="24945"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 name="Google Shape;48;p55"/>
          <p:cNvSpPr/>
          <p:nvPr/>
        </p:nvSpPr>
        <p:spPr>
          <a:xfrm flipH="1" rot="10800000">
            <a:off x="76200" y="-365041"/>
            <a:ext cx="2338200" cy="1608941"/>
          </a:xfrm>
          <a:custGeom>
            <a:rect b="b" l="l" r="r" t="t"/>
            <a:pathLst>
              <a:path extrusionOk="0" h="49544" w="72000">
                <a:moveTo>
                  <a:pt x="27498" y="30180"/>
                </a:moveTo>
                <a:cubicBezTo>
                  <a:pt x="27974" y="30180"/>
                  <a:pt x="28454" y="30202"/>
                  <a:pt x="28939" y="30243"/>
                </a:cubicBezTo>
                <a:cubicBezTo>
                  <a:pt x="32435" y="30493"/>
                  <a:pt x="35709" y="31658"/>
                  <a:pt x="38983" y="32879"/>
                </a:cubicBezTo>
                <a:cubicBezTo>
                  <a:pt x="39399" y="33046"/>
                  <a:pt x="39815" y="33240"/>
                  <a:pt x="40231" y="33406"/>
                </a:cubicBezTo>
                <a:cubicBezTo>
                  <a:pt x="40287" y="33406"/>
                  <a:pt x="40342" y="33434"/>
                  <a:pt x="40509" y="33517"/>
                </a:cubicBezTo>
                <a:cubicBezTo>
                  <a:pt x="39343" y="33656"/>
                  <a:pt x="38317" y="33850"/>
                  <a:pt x="37262" y="33961"/>
                </a:cubicBezTo>
                <a:cubicBezTo>
                  <a:pt x="33184" y="34544"/>
                  <a:pt x="29050" y="34849"/>
                  <a:pt x="24916" y="34932"/>
                </a:cubicBezTo>
                <a:cubicBezTo>
                  <a:pt x="24708" y="34950"/>
                  <a:pt x="24497" y="34959"/>
                  <a:pt x="24285" y="34959"/>
                </a:cubicBezTo>
                <a:cubicBezTo>
                  <a:pt x="23508" y="34959"/>
                  <a:pt x="22716" y="34839"/>
                  <a:pt x="21975" y="34599"/>
                </a:cubicBezTo>
                <a:cubicBezTo>
                  <a:pt x="21531" y="34433"/>
                  <a:pt x="21087" y="34183"/>
                  <a:pt x="20726" y="33850"/>
                </a:cubicBezTo>
                <a:cubicBezTo>
                  <a:pt x="20227" y="33462"/>
                  <a:pt x="20199" y="32657"/>
                  <a:pt x="20698" y="32241"/>
                </a:cubicBezTo>
                <a:cubicBezTo>
                  <a:pt x="20948" y="31991"/>
                  <a:pt x="21253" y="31769"/>
                  <a:pt x="21586" y="31631"/>
                </a:cubicBezTo>
                <a:cubicBezTo>
                  <a:pt x="23457" y="30594"/>
                  <a:pt x="25437" y="30180"/>
                  <a:pt x="27498" y="30180"/>
                </a:cubicBezTo>
                <a:close/>
                <a:moveTo>
                  <a:pt x="5494" y="1"/>
                </a:moveTo>
                <a:cubicBezTo>
                  <a:pt x="5438" y="56"/>
                  <a:pt x="5411" y="112"/>
                  <a:pt x="5355" y="167"/>
                </a:cubicBezTo>
                <a:cubicBezTo>
                  <a:pt x="3718" y="1749"/>
                  <a:pt x="2081" y="3330"/>
                  <a:pt x="416" y="4912"/>
                </a:cubicBezTo>
                <a:cubicBezTo>
                  <a:pt x="84" y="5245"/>
                  <a:pt x="0" y="5522"/>
                  <a:pt x="222" y="5772"/>
                </a:cubicBezTo>
                <a:cubicBezTo>
                  <a:pt x="322" y="5884"/>
                  <a:pt x="444" y="5941"/>
                  <a:pt x="579" y="5941"/>
                </a:cubicBezTo>
                <a:cubicBezTo>
                  <a:pt x="744" y="5941"/>
                  <a:pt x="927" y="5857"/>
                  <a:pt x="1110" y="5689"/>
                </a:cubicBezTo>
                <a:cubicBezTo>
                  <a:pt x="1637" y="5273"/>
                  <a:pt x="2137" y="4829"/>
                  <a:pt x="2636" y="4357"/>
                </a:cubicBezTo>
                <a:cubicBezTo>
                  <a:pt x="3524" y="3497"/>
                  <a:pt x="4412" y="2637"/>
                  <a:pt x="5327" y="1777"/>
                </a:cubicBezTo>
                <a:lnTo>
                  <a:pt x="5327" y="1777"/>
                </a:lnTo>
                <a:cubicBezTo>
                  <a:pt x="5272" y="4856"/>
                  <a:pt x="5216" y="7936"/>
                  <a:pt x="5189" y="11016"/>
                </a:cubicBezTo>
                <a:cubicBezTo>
                  <a:pt x="5078" y="19312"/>
                  <a:pt x="4967" y="27580"/>
                  <a:pt x="4883" y="35876"/>
                </a:cubicBezTo>
                <a:cubicBezTo>
                  <a:pt x="4828" y="37596"/>
                  <a:pt x="4939" y="39344"/>
                  <a:pt x="5244" y="41064"/>
                </a:cubicBezTo>
                <a:cubicBezTo>
                  <a:pt x="5966" y="44643"/>
                  <a:pt x="7935" y="47168"/>
                  <a:pt x="11431" y="48416"/>
                </a:cubicBezTo>
                <a:cubicBezTo>
                  <a:pt x="13263" y="49055"/>
                  <a:pt x="15205" y="49388"/>
                  <a:pt x="17147" y="49471"/>
                </a:cubicBezTo>
                <a:cubicBezTo>
                  <a:pt x="18024" y="49519"/>
                  <a:pt x="18903" y="49544"/>
                  <a:pt x="19781" y="49544"/>
                </a:cubicBezTo>
                <a:cubicBezTo>
                  <a:pt x="23430" y="49544"/>
                  <a:pt x="27076" y="49122"/>
                  <a:pt x="30631" y="48250"/>
                </a:cubicBezTo>
                <a:cubicBezTo>
                  <a:pt x="34432" y="47307"/>
                  <a:pt x="37928" y="45753"/>
                  <a:pt x="40980" y="43256"/>
                </a:cubicBezTo>
                <a:cubicBezTo>
                  <a:pt x="42368" y="42091"/>
                  <a:pt x="43616" y="40814"/>
                  <a:pt x="44393" y="39122"/>
                </a:cubicBezTo>
                <a:cubicBezTo>
                  <a:pt x="44920" y="38095"/>
                  <a:pt x="45087" y="36902"/>
                  <a:pt x="44865" y="35765"/>
                </a:cubicBezTo>
                <a:cubicBezTo>
                  <a:pt x="44698" y="35182"/>
                  <a:pt x="44421" y="34627"/>
                  <a:pt x="44060" y="34155"/>
                </a:cubicBezTo>
                <a:cubicBezTo>
                  <a:pt x="44504" y="34072"/>
                  <a:pt x="44892" y="34017"/>
                  <a:pt x="45281" y="33933"/>
                </a:cubicBezTo>
                <a:cubicBezTo>
                  <a:pt x="54076" y="32185"/>
                  <a:pt x="62733" y="29772"/>
                  <a:pt x="71334" y="27330"/>
                </a:cubicBezTo>
                <a:cubicBezTo>
                  <a:pt x="71750" y="27275"/>
                  <a:pt x="72000" y="26886"/>
                  <a:pt x="71916" y="26498"/>
                </a:cubicBezTo>
                <a:cubicBezTo>
                  <a:pt x="71835" y="26194"/>
                  <a:pt x="71651" y="26053"/>
                  <a:pt x="71352" y="26053"/>
                </a:cubicBezTo>
                <a:cubicBezTo>
                  <a:pt x="71241" y="26053"/>
                  <a:pt x="71115" y="26072"/>
                  <a:pt x="70973" y="26109"/>
                </a:cubicBezTo>
                <a:cubicBezTo>
                  <a:pt x="69475" y="26525"/>
                  <a:pt x="67977" y="26969"/>
                  <a:pt x="66506" y="27386"/>
                </a:cubicBezTo>
                <a:cubicBezTo>
                  <a:pt x="59070" y="29466"/>
                  <a:pt x="51634" y="31436"/>
                  <a:pt x="44060" y="32879"/>
                </a:cubicBezTo>
                <a:cubicBezTo>
                  <a:pt x="43781" y="32939"/>
                  <a:pt x="43502" y="32970"/>
                  <a:pt x="43227" y="32970"/>
                </a:cubicBezTo>
                <a:cubicBezTo>
                  <a:pt x="42736" y="32970"/>
                  <a:pt x="42257" y="32871"/>
                  <a:pt x="41813" y="32657"/>
                </a:cubicBezTo>
                <a:cubicBezTo>
                  <a:pt x="37928" y="30854"/>
                  <a:pt x="33933" y="29466"/>
                  <a:pt x="29660" y="28967"/>
                </a:cubicBezTo>
                <a:cubicBezTo>
                  <a:pt x="28985" y="28872"/>
                  <a:pt x="28306" y="28826"/>
                  <a:pt x="27629" y="28826"/>
                </a:cubicBezTo>
                <a:cubicBezTo>
                  <a:pt x="25524" y="28826"/>
                  <a:pt x="23434" y="29278"/>
                  <a:pt x="21503" y="30160"/>
                </a:cubicBezTo>
                <a:cubicBezTo>
                  <a:pt x="20809" y="30438"/>
                  <a:pt x="20171" y="30881"/>
                  <a:pt x="19644" y="31464"/>
                </a:cubicBezTo>
                <a:cubicBezTo>
                  <a:pt x="18756" y="32407"/>
                  <a:pt x="18812" y="33878"/>
                  <a:pt x="19755" y="34738"/>
                </a:cubicBezTo>
                <a:cubicBezTo>
                  <a:pt x="20116" y="35099"/>
                  <a:pt x="20532" y="35376"/>
                  <a:pt x="21004" y="35570"/>
                </a:cubicBezTo>
                <a:cubicBezTo>
                  <a:pt x="22034" y="36026"/>
                  <a:pt x="23147" y="36253"/>
                  <a:pt x="24271" y="36253"/>
                </a:cubicBezTo>
                <a:cubicBezTo>
                  <a:pt x="24449" y="36253"/>
                  <a:pt x="24627" y="36248"/>
                  <a:pt x="24805" y="36236"/>
                </a:cubicBezTo>
                <a:cubicBezTo>
                  <a:pt x="30603" y="36125"/>
                  <a:pt x="36402" y="35543"/>
                  <a:pt x="42118" y="34544"/>
                </a:cubicBezTo>
                <a:cubicBezTo>
                  <a:pt x="42170" y="34529"/>
                  <a:pt x="42220" y="34522"/>
                  <a:pt x="42268" y="34522"/>
                </a:cubicBezTo>
                <a:cubicBezTo>
                  <a:pt x="42399" y="34522"/>
                  <a:pt x="42516" y="34574"/>
                  <a:pt x="42617" y="34655"/>
                </a:cubicBezTo>
                <a:cubicBezTo>
                  <a:pt x="43422" y="35293"/>
                  <a:pt x="43810" y="36320"/>
                  <a:pt x="43644" y="37318"/>
                </a:cubicBezTo>
                <a:cubicBezTo>
                  <a:pt x="43477" y="38206"/>
                  <a:pt x="43117" y="39039"/>
                  <a:pt x="42562" y="39732"/>
                </a:cubicBezTo>
                <a:cubicBezTo>
                  <a:pt x="41757" y="40759"/>
                  <a:pt x="40842" y="41702"/>
                  <a:pt x="39815" y="42507"/>
                </a:cubicBezTo>
                <a:cubicBezTo>
                  <a:pt x="36985" y="44810"/>
                  <a:pt x="33739" y="46197"/>
                  <a:pt x="30215" y="47057"/>
                </a:cubicBezTo>
                <a:cubicBezTo>
                  <a:pt x="26861" y="47846"/>
                  <a:pt x="23441" y="48241"/>
                  <a:pt x="20014" y="48241"/>
                </a:cubicBezTo>
                <a:cubicBezTo>
                  <a:pt x="19585" y="48241"/>
                  <a:pt x="19157" y="48235"/>
                  <a:pt x="18728" y="48222"/>
                </a:cubicBezTo>
                <a:cubicBezTo>
                  <a:pt x="18563" y="48227"/>
                  <a:pt x="18397" y="48229"/>
                  <a:pt x="18231" y="48229"/>
                </a:cubicBezTo>
                <a:cubicBezTo>
                  <a:pt x="16265" y="48229"/>
                  <a:pt x="14324" y="47927"/>
                  <a:pt x="12430" y="47390"/>
                </a:cubicBezTo>
                <a:cubicBezTo>
                  <a:pt x="9517" y="46474"/>
                  <a:pt x="7464" y="44671"/>
                  <a:pt x="6687" y="41619"/>
                </a:cubicBezTo>
                <a:cubicBezTo>
                  <a:pt x="6298" y="40121"/>
                  <a:pt x="6132" y="38567"/>
                  <a:pt x="6188" y="37013"/>
                </a:cubicBezTo>
                <a:cubicBezTo>
                  <a:pt x="6298" y="27080"/>
                  <a:pt x="6437" y="17175"/>
                  <a:pt x="6548" y="7270"/>
                </a:cubicBezTo>
                <a:cubicBezTo>
                  <a:pt x="6576" y="5439"/>
                  <a:pt x="6604" y="3580"/>
                  <a:pt x="6604" y="1749"/>
                </a:cubicBezTo>
                <a:lnTo>
                  <a:pt x="10766" y="4523"/>
                </a:lnTo>
                <a:cubicBezTo>
                  <a:pt x="10969" y="4659"/>
                  <a:pt x="11132" y="4728"/>
                  <a:pt x="11269" y="4728"/>
                </a:cubicBezTo>
                <a:cubicBezTo>
                  <a:pt x="11412" y="4728"/>
                  <a:pt x="11526" y="4652"/>
                  <a:pt x="11626" y="4496"/>
                </a:cubicBezTo>
                <a:cubicBezTo>
                  <a:pt x="11848" y="4191"/>
                  <a:pt x="11764" y="3941"/>
                  <a:pt x="11348" y="3663"/>
                </a:cubicBezTo>
                <a:lnTo>
                  <a:pt x="10127" y="2831"/>
                </a:lnTo>
                <a:lnTo>
                  <a:pt x="5910"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 name="Google Shape;49;p55"/>
          <p:cNvSpPr/>
          <p:nvPr/>
        </p:nvSpPr>
        <p:spPr>
          <a:xfrm rot="-9842375">
            <a:off x="7802767" y="-822860"/>
            <a:ext cx="2227691" cy="1727185"/>
          </a:xfrm>
          <a:custGeom>
            <a:rect b="b" l="l" r="r" t="t"/>
            <a:pathLst>
              <a:path extrusionOk="0" h="52726" w="68005">
                <a:moveTo>
                  <a:pt x="32185" y="11376"/>
                </a:moveTo>
                <a:cubicBezTo>
                  <a:pt x="33101" y="11514"/>
                  <a:pt x="33989" y="11653"/>
                  <a:pt x="34877" y="11764"/>
                </a:cubicBezTo>
                <a:cubicBezTo>
                  <a:pt x="37096" y="12125"/>
                  <a:pt x="39288" y="12513"/>
                  <a:pt x="41480" y="13013"/>
                </a:cubicBezTo>
                <a:cubicBezTo>
                  <a:pt x="43783" y="13512"/>
                  <a:pt x="46086" y="14012"/>
                  <a:pt x="48333" y="14761"/>
                </a:cubicBezTo>
                <a:cubicBezTo>
                  <a:pt x="49221" y="15038"/>
                  <a:pt x="50026" y="15538"/>
                  <a:pt x="50692" y="16231"/>
                </a:cubicBezTo>
                <a:cubicBezTo>
                  <a:pt x="50858" y="16425"/>
                  <a:pt x="51025" y="16647"/>
                  <a:pt x="51136" y="16925"/>
                </a:cubicBezTo>
                <a:cubicBezTo>
                  <a:pt x="51330" y="17369"/>
                  <a:pt x="51163" y="17924"/>
                  <a:pt x="50719" y="18173"/>
                </a:cubicBezTo>
                <a:cubicBezTo>
                  <a:pt x="50109" y="18590"/>
                  <a:pt x="49415" y="18645"/>
                  <a:pt x="48722" y="18756"/>
                </a:cubicBezTo>
                <a:cubicBezTo>
                  <a:pt x="48217" y="18822"/>
                  <a:pt x="47717" y="18853"/>
                  <a:pt x="47222" y="18853"/>
                </a:cubicBezTo>
                <a:cubicBezTo>
                  <a:pt x="45217" y="18853"/>
                  <a:pt x="43294" y="18342"/>
                  <a:pt x="41425" y="17563"/>
                </a:cubicBezTo>
                <a:cubicBezTo>
                  <a:pt x="38595" y="16342"/>
                  <a:pt x="36098" y="14539"/>
                  <a:pt x="33684" y="12708"/>
                </a:cubicBezTo>
                <a:cubicBezTo>
                  <a:pt x="33157" y="12291"/>
                  <a:pt x="32657" y="11903"/>
                  <a:pt x="32158" y="11514"/>
                </a:cubicBezTo>
                <a:lnTo>
                  <a:pt x="32185" y="11376"/>
                </a:lnTo>
                <a:close/>
                <a:moveTo>
                  <a:pt x="42756" y="0"/>
                </a:moveTo>
                <a:cubicBezTo>
                  <a:pt x="41980" y="0"/>
                  <a:pt x="41175" y="83"/>
                  <a:pt x="40398" y="194"/>
                </a:cubicBezTo>
                <a:cubicBezTo>
                  <a:pt x="37679" y="527"/>
                  <a:pt x="35043" y="1387"/>
                  <a:pt x="32657" y="2691"/>
                </a:cubicBezTo>
                <a:cubicBezTo>
                  <a:pt x="31492" y="3274"/>
                  <a:pt x="30493" y="4107"/>
                  <a:pt x="29688" y="5105"/>
                </a:cubicBezTo>
                <a:cubicBezTo>
                  <a:pt x="28690" y="6382"/>
                  <a:pt x="28273" y="7797"/>
                  <a:pt x="28801" y="9378"/>
                </a:cubicBezTo>
                <a:cubicBezTo>
                  <a:pt x="28863" y="9565"/>
                  <a:pt x="28832" y="9612"/>
                  <a:pt x="28719" y="9612"/>
                </a:cubicBezTo>
                <a:cubicBezTo>
                  <a:pt x="28681" y="9612"/>
                  <a:pt x="28634" y="9607"/>
                  <a:pt x="28579" y="9600"/>
                </a:cubicBezTo>
                <a:cubicBezTo>
                  <a:pt x="27386" y="9461"/>
                  <a:pt x="26165" y="9350"/>
                  <a:pt x="24972" y="9239"/>
                </a:cubicBezTo>
                <a:cubicBezTo>
                  <a:pt x="23446" y="9128"/>
                  <a:pt x="21920" y="9017"/>
                  <a:pt x="20394" y="8906"/>
                </a:cubicBezTo>
                <a:cubicBezTo>
                  <a:pt x="18729" y="8823"/>
                  <a:pt x="17092" y="8712"/>
                  <a:pt x="15427" y="8684"/>
                </a:cubicBezTo>
                <a:cubicBezTo>
                  <a:pt x="13735" y="8629"/>
                  <a:pt x="12070" y="8546"/>
                  <a:pt x="10405" y="8518"/>
                </a:cubicBezTo>
                <a:cubicBezTo>
                  <a:pt x="8075" y="8435"/>
                  <a:pt x="5716" y="8435"/>
                  <a:pt x="3386" y="8407"/>
                </a:cubicBezTo>
                <a:cubicBezTo>
                  <a:pt x="2859" y="8407"/>
                  <a:pt x="2331" y="8407"/>
                  <a:pt x="1804" y="8352"/>
                </a:cubicBezTo>
                <a:cubicBezTo>
                  <a:pt x="1624" y="8338"/>
                  <a:pt x="1437" y="8331"/>
                  <a:pt x="1249" y="8331"/>
                </a:cubicBezTo>
                <a:cubicBezTo>
                  <a:pt x="1062" y="8331"/>
                  <a:pt x="875" y="8338"/>
                  <a:pt x="694" y="8352"/>
                </a:cubicBezTo>
                <a:cubicBezTo>
                  <a:pt x="306" y="8379"/>
                  <a:pt x="1" y="8712"/>
                  <a:pt x="1" y="9101"/>
                </a:cubicBezTo>
                <a:cubicBezTo>
                  <a:pt x="1" y="9489"/>
                  <a:pt x="223" y="9656"/>
                  <a:pt x="694" y="9656"/>
                </a:cubicBezTo>
                <a:cubicBezTo>
                  <a:pt x="1027" y="9683"/>
                  <a:pt x="1360" y="9739"/>
                  <a:pt x="1693" y="9739"/>
                </a:cubicBezTo>
                <a:cubicBezTo>
                  <a:pt x="3386" y="9767"/>
                  <a:pt x="5078" y="9739"/>
                  <a:pt x="6798" y="9794"/>
                </a:cubicBezTo>
                <a:cubicBezTo>
                  <a:pt x="9018" y="9878"/>
                  <a:pt x="11238" y="9905"/>
                  <a:pt x="13457" y="9989"/>
                </a:cubicBezTo>
                <a:cubicBezTo>
                  <a:pt x="15372" y="10044"/>
                  <a:pt x="17286" y="10127"/>
                  <a:pt x="19173" y="10238"/>
                </a:cubicBezTo>
                <a:cubicBezTo>
                  <a:pt x="20865" y="10321"/>
                  <a:pt x="22558" y="10432"/>
                  <a:pt x="24250" y="10571"/>
                </a:cubicBezTo>
                <a:cubicBezTo>
                  <a:pt x="25860" y="10710"/>
                  <a:pt x="27469" y="10849"/>
                  <a:pt x="29078" y="10987"/>
                </a:cubicBezTo>
                <a:cubicBezTo>
                  <a:pt x="29550" y="11015"/>
                  <a:pt x="29994" y="11209"/>
                  <a:pt x="30299" y="11570"/>
                </a:cubicBezTo>
                <a:cubicBezTo>
                  <a:pt x="30576" y="11903"/>
                  <a:pt x="30881" y="12180"/>
                  <a:pt x="31214" y="12430"/>
                </a:cubicBezTo>
                <a:cubicBezTo>
                  <a:pt x="33295" y="14150"/>
                  <a:pt x="35487" y="15732"/>
                  <a:pt x="37818" y="17147"/>
                </a:cubicBezTo>
                <a:cubicBezTo>
                  <a:pt x="40771" y="18900"/>
                  <a:pt x="43870" y="20154"/>
                  <a:pt x="47295" y="20154"/>
                </a:cubicBezTo>
                <a:cubicBezTo>
                  <a:pt x="47827" y="20154"/>
                  <a:pt x="48367" y="20124"/>
                  <a:pt x="48916" y="20060"/>
                </a:cubicBezTo>
                <a:cubicBezTo>
                  <a:pt x="49721" y="20005"/>
                  <a:pt x="50525" y="19783"/>
                  <a:pt x="51247" y="19394"/>
                </a:cubicBezTo>
                <a:cubicBezTo>
                  <a:pt x="52523" y="18784"/>
                  <a:pt x="52939" y="17175"/>
                  <a:pt x="52162" y="15981"/>
                </a:cubicBezTo>
                <a:cubicBezTo>
                  <a:pt x="51524" y="14899"/>
                  <a:pt x="50525" y="14261"/>
                  <a:pt x="49388" y="13762"/>
                </a:cubicBezTo>
                <a:cubicBezTo>
                  <a:pt x="48111" y="13262"/>
                  <a:pt x="46807" y="12874"/>
                  <a:pt x="45476" y="12597"/>
                </a:cubicBezTo>
                <a:cubicBezTo>
                  <a:pt x="43117" y="11958"/>
                  <a:pt x="40731" y="11459"/>
                  <a:pt x="38317" y="11015"/>
                </a:cubicBezTo>
                <a:cubicBezTo>
                  <a:pt x="36098" y="10599"/>
                  <a:pt x="33878" y="10210"/>
                  <a:pt x="31603" y="10016"/>
                </a:cubicBezTo>
                <a:cubicBezTo>
                  <a:pt x="30105" y="9878"/>
                  <a:pt x="29938" y="9350"/>
                  <a:pt x="29883" y="7963"/>
                </a:cubicBezTo>
                <a:cubicBezTo>
                  <a:pt x="29827" y="6853"/>
                  <a:pt x="30438" y="6021"/>
                  <a:pt x="31214" y="5327"/>
                </a:cubicBezTo>
                <a:cubicBezTo>
                  <a:pt x="32824" y="3885"/>
                  <a:pt x="34766" y="2997"/>
                  <a:pt x="36819" y="2359"/>
                </a:cubicBezTo>
                <a:cubicBezTo>
                  <a:pt x="39126" y="1650"/>
                  <a:pt x="41509" y="1281"/>
                  <a:pt x="43921" y="1281"/>
                </a:cubicBezTo>
                <a:cubicBezTo>
                  <a:pt x="44438" y="1281"/>
                  <a:pt x="44956" y="1298"/>
                  <a:pt x="45476" y="1332"/>
                </a:cubicBezTo>
                <a:cubicBezTo>
                  <a:pt x="46891" y="1387"/>
                  <a:pt x="48306" y="1526"/>
                  <a:pt x="49721" y="1748"/>
                </a:cubicBezTo>
                <a:cubicBezTo>
                  <a:pt x="52995" y="2248"/>
                  <a:pt x="56185" y="3108"/>
                  <a:pt x="59293" y="4273"/>
                </a:cubicBezTo>
                <a:cubicBezTo>
                  <a:pt x="61263" y="5022"/>
                  <a:pt x="63122" y="6021"/>
                  <a:pt x="64620" y="7630"/>
                </a:cubicBezTo>
                <a:cubicBezTo>
                  <a:pt x="65924" y="8990"/>
                  <a:pt x="66645" y="10793"/>
                  <a:pt x="66701" y="12680"/>
                </a:cubicBezTo>
                <a:cubicBezTo>
                  <a:pt x="66701" y="13928"/>
                  <a:pt x="66562" y="15205"/>
                  <a:pt x="66229" y="16398"/>
                </a:cubicBezTo>
                <a:cubicBezTo>
                  <a:pt x="65480" y="19200"/>
                  <a:pt x="64537" y="21947"/>
                  <a:pt x="63704" y="24721"/>
                </a:cubicBezTo>
                <a:cubicBezTo>
                  <a:pt x="62650" y="28162"/>
                  <a:pt x="61568" y="31574"/>
                  <a:pt x="60514" y="34987"/>
                </a:cubicBezTo>
                <a:cubicBezTo>
                  <a:pt x="58932" y="39981"/>
                  <a:pt x="57378" y="45003"/>
                  <a:pt x="55825" y="49997"/>
                </a:cubicBezTo>
                <a:cubicBezTo>
                  <a:pt x="55630" y="50608"/>
                  <a:pt x="55436" y="51218"/>
                  <a:pt x="55270" y="51828"/>
                </a:cubicBezTo>
                <a:cubicBezTo>
                  <a:pt x="55116" y="52289"/>
                  <a:pt x="55482" y="52726"/>
                  <a:pt x="55953" y="52726"/>
                </a:cubicBezTo>
                <a:cubicBezTo>
                  <a:pt x="55993" y="52726"/>
                  <a:pt x="56033" y="52723"/>
                  <a:pt x="56074" y="52716"/>
                </a:cubicBezTo>
                <a:cubicBezTo>
                  <a:pt x="56435" y="52605"/>
                  <a:pt x="56518" y="52300"/>
                  <a:pt x="56601" y="52023"/>
                </a:cubicBezTo>
                <a:cubicBezTo>
                  <a:pt x="57434" y="49276"/>
                  <a:pt x="58294" y="46529"/>
                  <a:pt x="59126" y="43810"/>
                </a:cubicBezTo>
                <a:cubicBezTo>
                  <a:pt x="60208" y="40370"/>
                  <a:pt x="61263" y="36957"/>
                  <a:pt x="62345" y="33544"/>
                </a:cubicBezTo>
                <a:cubicBezTo>
                  <a:pt x="63871" y="28689"/>
                  <a:pt x="65397" y="23806"/>
                  <a:pt x="66923" y="18950"/>
                </a:cubicBezTo>
                <a:cubicBezTo>
                  <a:pt x="67450" y="17341"/>
                  <a:pt x="67783" y="15676"/>
                  <a:pt x="67949" y="14012"/>
                </a:cubicBezTo>
                <a:cubicBezTo>
                  <a:pt x="67922" y="13124"/>
                  <a:pt x="68005" y="12236"/>
                  <a:pt x="67866" y="11348"/>
                </a:cubicBezTo>
                <a:cubicBezTo>
                  <a:pt x="67589" y="9628"/>
                  <a:pt x="66839" y="8046"/>
                  <a:pt x="65674" y="6770"/>
                </a:cubicBezTo>
                <a:cubicBezTo>
                  <a:pt x="64120" y="5133"/>
                  <a:pt x="62234" y="4023"/>
                  <a:pt x="60153" y="3191"/>
                </a:cubicBezTo>
                <a:cubicBezTo>
                  <a:pt x="57683" y="2192"/>
                  <a:pt x="55103" y="1443"/>
                  <a:pt x="52495" y="888"/>
                </a:cubicBezTo>
                <a:cubicBezTo>
                  <a:pt x="49943" y="305"/>
                  <a:pt x="47307" y="0"/>
                  <a:pt x="44671"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 name="Google Shape;50;p55"/>
          <p:cNvSpPr/>
          <p:nvPr/>
        </p:nvSpPr>
        <p:spPr>
          <a:xfrm flipH="1" rot="5400000">
            <a:off x="8164862" y="-843185"/>
            <a:ext cx="643300" cy="2026850"/>
          </a:xfrm>
          <a:custGeom>
            <a:rect b="b" l="l" r="r" t="t"/>
            <a:pathLst>
              <a:path extrusionOk="0" h="81074" w="25732">
                <a:moveTo>
                  <a:pt x="0" y="11989"/>
                </a:moveTo>
                <a:cubicBezTo>
                  <a:pt x="1093" y="12914"/>
                  <a:pt x="2521" y="17620"/>
                  <a:pt x="6555" y="17536"/>
                </a:cubicBezTo>
                <a:cubicBezTo>
                  <a:pt x="10589" y="17452"/>
                  <a:pt x="21515" y="14006"/>
                  <a:pt x="24204" y="11485"/>
                </a:cubicBezTo>
                <a:cubicBezTo>
                  <a:pt x="26893" y="8964"/>
                  <a:pt x="25633" y="2996"/>
                  <a:pt x="22691" y="2408"/>
                </a:cubicBezTo>
                <a:cubicBezTo>
                  <a:pt x="19750" y="1820"/>
                  <a:pt x="9497" y="-5156"/>
                  <a:pt x="6555" y="7955"/>
                </a:cubicBezTo>
                <a:cubicBezTo>
                  <a:pt x="3614" y="21066"/>
                  <a:pt x="5294" y="68888"/>
                  <a:pt x="5042" y="81074"/>
                </a:cubicBezTo>
              </a:path>
            </a:pathLst>
          </a:custGeom>
          <a:noFill/>
          <a:ln cap="rnd" cmpd="sng" w="3810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 name="Google Shape;51;p55"/>
          <p:cNvSpPr/>
          <p:nvPr/>
        </p:nvSpPr>
        <p:spPr>
          <a:xfrm rot="-8100000">
            <a:off x="-1025859" y="-1155006"/>
            <a:ext cx="1914087" cy="1909225"/>
          </a:xfrm>
          <a:custGeom>
            <a:rect b="b" l="l" r="r" t="t"/>
            <a:pathLst>
              <a:path extrusionOk="0" h="58506" w="58655">
                <a:moveTo>
                  <a:pt x="25686" y="16789"/>
                </a:moveTo>
                <a:cubicBezTo>
                  <a:pt x="26340" y="16789"/>
                  <a:pt x="26735" y="17203"/>
                  <a:pt x="26664" y="17963"/>
                </a:cubicBezTo>
                <a:cubicBezTo>
                  <a:pt x="26581" y="18795"/>
                  <a:pt x="26415" y="19627"/>
                  <a:pt x="26137" y="20432"/>
                </a:cubicBezTo>
                <a:cubicBezTo>
                  <a:pt x="25416" y="22568"/>
                  <a:pt x="24028" y="24261"/>
                  <a:pt x="22391" y="25787"/>
                </a:cubicBezTo>
                <a:cubicBezTo>
                  <a:pt x="20394" y="27646"/>
                  <a:pt x="18063" y="29088"/>
                  <a:pt x="15705" y="30448"/>
                </a:cubicBezTo>
                <a:cubicBezTo>
                  <a:pt x="15178" y="30753"/>
                  <a:pt x="14650" y="31058"/>
                  <a:pt x="14123" y="31336"/>
                </a:cubicBezTo>
                <a:lnTo>
                  <a:pt x="14012" y="31253"/>
                </a:lnTo>
                <a:cubicBezTo>
                  <a:pt x="14983" y="29671"/>
                  <a:pt x="15954" y="28090"/>
                  <a:pt x="16953" y="26536"/>
                </a:cubicBezTo>
                <a:cubicBezTo>
                  <a:pt x="18701" y="23761"/>
                  <a:pt x="20643" y="21098"/>
                  <a:pt x="22724" y="18573"/>
                </a:cubicBezTo>
                <a:cubicBezTo>
                  <a:pt x="23279" y="18018"/>
                  <a:pt x="23890" y="17519"/>
                  <a:pt x="24556" y="17102"/>
                </a:cubicBezTo>
                <a:cubicBezTo>
                  <a:pt x="24778" y="16936"/>
                  <a:pt x="25055" y="16853"/>
                  <a:pt x="25332" y="16825"/>
                </a:cubicBezTo>
                <a:cubicBezTo>
                  <a:pt x="25457" y="16801"/>
                  <a:pt x="25575" y="16789"/>
                  <a:pt x="25686" y="16789"/>
                </a:cubicBezTo>
                <a:close/>
                <a:moveTo>
                  <a:pt x="24945" y="1"/>
                </a:moveTo>
                <a:cubicBezTo>
                  <a:pt x="24345" y="1"/>
                  <a:pt x="23735" y="67"/>
                  <a:pt x="23113" y="206"/>
                </a:cubicBezTo>
                <a:cubicBezTo>
                  <a:pt x="21143" y="705"/>
                  <a:pt x="19367" y="1732"/>
                  <a:pt x="17952" y="3174"/>
                </a:cubicBezTo>
                <a:cubicBezTo>
                  <a:pt x="14068" y="6837"/>
                  <a:pt x="10933" y="11220"/>
                  <a:pt x="8768" y="16076"/>
                </a:cubicBezTo>
                <a:cubicBezTo>
                  <a:pt x="7298" y="19239"/>
                  <a:pt x="6549" y="22679"/>
                  <a:pt x="6577" y="26147"/>
                </a:cubicBezTo>
                <a:cubicBezTo>
                  <a:pt x="6604" y="27951"/>
                  <a:pt x="6854" y="29699"/>
                  <a:pt x="7797" y="31308"/>
                </a:cubicBezTo>
                <a:cubicBezTo>
                  <a:pt x="8269" y="32224"/>
                  <a:pt x="9101" y="32945"/>
                  <a:pt x="10072" y="33306"/>
                </a:cubicBezTo>
                <a:cubicBezTo>
                  <a:pt x="10489" y="33417"/>
                  <a:pt x="10905" y="33528"/>
                  <a:pt x="11321" y="33583"/>
                </a:cubicBezTo>
                <a:cubicBezTo>
                  <a:pt x="11266" y="33694"/>
                  <a:pt x="11210" y="33805"/>
                  <a:pt x="11155" y="33944"/>
                </a:cubicBezTo>
                <a:cubicBezTo>
                  <a:pt x="9212" y="37911"/>
                  <a:pt x="7187" y="41824"/>
                  <a:pt x="5300" y="45819"/>
                </a:cubicBezTo>
                <a:cubicBezTo>
                  <a:pt x="3469" y="49675"/>
                  <a:pt x="1804" y="53615"/>
                  <a:pt x="84" y="57527"/>
                </a:cubicBezTo>
                <a:cubicBezTo>
                  <a:pt x="1" y="57694"/>
                  <a:pt x="1" y="57916"/>
                  <a:pt x="84" y="58110"/>
                </a:cubicBezTo>
                <a:cubicBezTo>
                  <a:pt x="223" y="58304"/>
                  <a:pt x="417" y="58443"/>
                  <a:pt x="667" y="58498"/>
                </a:cubicBezTo>
                <a:cubicBezTo>
                  <a:pt x="694" y="58503"/>
                  <a:pt x="719" y="58505"/>
                  <a:pt x="743" y="58505"/>
                </a:cubicBezTo>
                <a:cubicBezTo>
                  <a:pt x="1018" y="58505"/>
                  <a:pt x="1122" y="58229"/>
                  <a:pt x="1249" y="57999"/>
                </a:cubicBezTo>
                <a:cubicBezTo>
                  <a:pt x="3219" y="53560"/>
                  <a:pt x="5106" y="49065"/>
                  <a:pt x="7187" y="44681"/>
                </a:cubicBezTo>
                <a:cubicBezTo>
                  <a:pt x="8935" y="40908"/>
                  <a:pt x="10877" y="37273"/>
                  <a:pt x="12764" y="33583"/>
                </a:cubicBezTo>
                <a:cubicBezTo>
                  <a:pt x="12875" y="33389"/>
                  <a:pt x="13013" y="33250"/>
                  <a:pt x="13180" y="33167"/>
                </a:cubicBezTo>
                <a:cubicBezTo>
                  <a:pt x="16759" y="31558"/>
                  <a:pt x="20089" y="29421"/>
                  <a:pt x="23057" y="26869"/>
                </a:cubicBezTo>
                <a:cubicBezTo>
                  <a:pt x="24916" y="25315"/>
                  <a:pt x="26331" y="23317"/>
                  <a:pt x="27219" y="21070"/>
                </a:cubicBezTo>
                <a:cubicBezTo>
                  <a:pt x="27663" y="20099"/>
                  <a:pt x="27913" y="19017"/>
                  <a:pt x="27913" y="17935"/>
                </a:cubicBezTo>
                <a:cubicBezTo>
                  <a:pt x="27888" y="16510"/>
                  <a:pt x="26993" y="15585"/>
                  <a:pt x="25690" y="15585"/>
                </a:cubicBezTo>
                <a:cubicBezTo>
                  <a:pt x="25522" y="15585"/>
                  <a:pt x="25347" y="15600"/>
                  <a:pt x="25166" y="15632"/>
                </a:cubicBezTo>
                <a:cubicBezTo>
                  <a:pt x="24778" y="15687"/>
                  <a:pt x="24389" y="15826"/>
                  <a:pt x="24028" y="15993"/>
                </a:cubicBezTo>
                <a:cubicBezTo>
                  <a:pt x="22891" y="16548"/>
                  <a:pt x="22058" y="17463"/>
                  <a:pt x="21282" y="18434"/>
                </a:cubicBezTo>
                <a:cubicBezTo>
                  <a:pt x="18008" y="22596"/>
                  <a:pt x="15067" y="26980"/>
                  <a:pt x="12486" y="31613"/>
                </a:cubicBezTo>
                <a:cubicBezTo>
                  <a:pt x="12295" y="32044"/>
                  <a:pt x="11857" y="32330"/>
                  <a:pt x="11384" y="32330"/>
                </a:cubicBezTo>
                <a:cubicBezTo>
                  <a:pt x="11308" y="32330"/>
                  <a:pt x="11231" y="32322"/>
                  <a:pt x="11155" y="32307"/>
                </a:cubicBezTo>
                <a:cubicBezTo>
                  <a:pt x="11044" y="32307"/>
                  <a:pt x="10905" y="32279"/>
                  <a:pt x="10794" y="32251"/>
                </a:cubicBezTo>
                <a:cubicBezTo>
                  <a:pt x="9573" y="31974"/>
                  <a:pt x="8907" y="31114"/>
                  <a:pt x="8463" y="30004"/>
                </a:cubicBezTo>
                <a:cubicBezTo>
                  <a:pt x="8019" y="28755"/>
                  <a:pt x="7797" y="27424"/>
                  <a:pt x="7825" y="26092"/>
                </a:cubicBezTo>
                <a:cubicBezTo>
                  <a:pt x="7714" y="22319"/>
                  <a:pt x="8768" y="18795"/>
                  <a:pt x="10405" y="15438"/>
                </a:cubicBezTo>
                <a:cubicBezTo>
                  <a:pt x="11931" y="12441"/>
                  <a:pt x="13790" y="9611"/>
                  <a:pt x="15954" y="7059"/>
                </a:cubicBezTo>
                <a:cubicBezTo>
                  <a:pt x="17370" y="5366"/>
                  <a:pt x="18868" y="3785"/>
                  <a:pt x="20727" y="2592"/>
                </a:cubicBezTo>
                <a:cubicBezTo>
                  <a:pt x="22147" y="1690"/>
                  <a:pt x="23602" y="1210"/>
                  <a:pt x="25076" y="1210"/>
                </a:cubicBezTo>
                <a:cubicBezTo>
                  <a:pt x="26279" y="1210"/>
                  <a:pt x="27495" y="1530"/>
                  <a:pt x="28717" y="2203"/>
                </a:cubicBezTo>
                <a:cubicBezTo>
                  <a:pt x="29827" y="2841"/>
                  <a:pt x="30882" y="3563"/>
                  <a:pt x="31853" y="4367"/>
                </a:cubicBezTo>
                <a:cubicBezTo>
                  <a:pt x="40038" y="11193"/>
                  <a:pt x="48250" y="18046"/>
                  <a:pt x="56435" y="24871"/>
                </a:cubicBezTo>
                <a:cubicBezTo>
                  <a:pt x="56796" y="25176"/>
                  <a:pt x="57129" y="25482"/>
                  <a:pt x="57517" y="25787"/>
                </a:cubicBezTo>
                <a:cubicBezTo>
                  <a:pt x="57629" y="25899"/>
                  <a:pt x="57781" y="25955"/>
                  <a:pt x="57934" y="25955"/>
                </a:cubicBezTo>
                <a:cubicBezTo>
                  <a:pt x="58121" y="25955"/>
                  <a:pt x="58311" y="25871"/>
                  <a:pt x="58433" y="25703"/>
                </a:cubicBezTo>
                <a:cubicBezTo>
                  <a:pt x="58655" y="25454"/>
                  <a:pt x="58599" y="25176"/>
                  <a:pt x="58322" y="24871"/>
                </a:cubicBezTo>
                <a:cubicBezTo>
                  <a:pt x="58238" y="24788"/>
                  <a:pt x="58155" y="24732"/>
                  <a:pt x="58100" y="24677"/>
                </a:cubicBezTo>
                <a:cubicBezTo>
                  <a:pt x="54326" y="21514"/>
                  <a:pt x="50553" y="18379"/>
                  <a:pt x="46780" y="15216"/>
                </a:cubicBezTo>
                <a:cubicBezTo>
                  <a:pt x="42701" y="11803"/>
                  <a:pt x="38622" y="8363"/>
                  <a:pt x="34544" y="4950"/>
                </a:cubicBezTo>
                <a:cubicBezTo>
                  <a:pt x="33018" y="3674"/>
                  <a:pt x="31492" y="2370"/>
                  <a:pt x="29744" y="1371"/>
                </a:cubicBezTo>
                <a:cubicBezTo>
                  <a:pt x="28212" y="513"/>
                  <a:pt x="26620" y="1"/>
                  <a:pt x="24945"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 name="Google Shape;52;p55"/>
          <p:cNvSpPr txBox="1"/>
          <p:nvPr>
            <p:ph type="title"/>
          </p:nvPr>
        </p:nvSpPr>
        <p:spPr>
          <a:xfrm>
            <a:off x="713175" y="1551650"/>
            <a:ext cx="3751500" cy="7299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3600"/>
              <a:buNone/>
              <a:defRPr sz="45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p:txBody>
      </p:sp>
      <p:sp>
        <p:nvSpPr>
          <p:cNvPr id="53" name="Google Shape;53;p55"/>
          <p:cNvSpPr txBox="1"/>
          <p:nvPr>
            <p:ph idx="1" type="subTitle"/>
          </p:nvPr>
        </p:nvSpPr>
        <p:spPr>
          <a:xfrm>
            <a:off x="713175" y="2281475"/>
            <a:ext cx="3751500" cy="13104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54" name="Shape 54"/>
        <p:cNvGrpSpPr/>
        <p:nvPr/>
      </p:nvGrpSpPr>
      <p:grpSpPr>
        <a:xfrm>
          <a:off x="0" y="0"/>
          <a:ext cx="0" cy="0"/>
          <a:chOff x="0" y="0"/>
          <a:chExt cx="0" cy="0"/>
        </a:xfrm>
      </p:grpSpPr>
      <p:sp>
        <p:nvSpPr>
          <p:cNvPr id="55" name="Google Shape;55;p56"/>
          <p:cNvSpPr/>
          <p:nvPr/>
        </p:nvSpPr>
        <p:spPr>
          <a:xfrm rot="-5400000">
            <a:off x="7170425" y="-1485491"/>
            <a:ext cx="2338200" cy="1608941"/>
          </a:xfrm>
          <a:custGeom>
            <a:rect b="b" l="l" r="r" t="t"/>
            <a:pathLst>
              <a:path extrusionOk="0" h="49544" w="72000">
                <a:moveTo>
                  <a:pt x="27498" y="30180"/>
                </a:moveTo>
                <a:cubicBezTo>
                  <a:pt x="27974" y="30180"/>
                  <a:pt x="28454" y="30202"/>
                  <a:pt x="28939" y="30243"/>
                </a:cubicBezTo>
                <a:cubicBezTo>
                  <a:pt x="32435" y="30493"/>
                  <a:pt x="35709" y="31658"/>
                  <a:pt x="38983" y="32879"/>
                </a:cubicBezTo>
                <a:cubicBezTo>
                  <a:pt x="39399" y="33046"/>
                  <a:pt x="39815" y="33240"/>
                  <a:pt x="40231" y="33406"/>
                </a:cubicBezTo>
                <a:cubicBezTo>
                  <a:pt x="40287" y="33406"/>
                  <a:pt x="40342" y="33434"/>
                  <a:pt x="40509" y="33517"/>
                </a:cubicBezTo>
                <a:cubicBezTo>
                  <a:pt x="39343" y="33656"/>
                  <a:pt x="38317" y="33850"/>
                  <a:pt x="37262" y="33961"/>
                </a:cubicBezTo>
                <a:cubicBezTo>
                  <a:pt x="33184" y="34544"/>
                  <a:pt x="29050" y="34849"/>
                  <a:pt x="24916" y="34932"/>
                </a:cubicBezTo>
                <a:cubicBezTo>
                  <a:pt x="24708" y="34950"/>
                  <a:pt x="24497" y="34959"/>
                  <a:pt x="24285" y="34959"/>
                </a:cubicBezTo>
                <a:cubicBezTo>
                  <a:pt x="23508" y="34959"/>
                  <a:pt x="22716" y="34839"/>
                  <a:pt x="21975" y="34599"/>
                </a:cubicBezTo>
                <a:cubicBezTo>
                  <a:pt x="21531" y="34433"/>
                  <a:pt x="21087" y="34183"/>
                  <a:pt x="20726" y="33850"/>
                </a:cubicBezTo>
                <a:cubicBezTo>
                  <a:pt x="20227" y="33462"/>
                  <a:pt x="20199" y="32657"/>
                  <a:pt x="20698" y="32241"/>
                </a:cubicBezTo>
                <a:cubicBezTo>
                  <a:pt x="20948" y="31991"/>
                  <a:pt x="21253" y="31769"/>
                  <a:pt x="21586" y="31631"/>
                </a:cubicBezTo>
                <a:cubicBezTo>
                  <a:pt x="23457" y="30594"/>
                  <a:pt x="25437" y="30180"/>
                  <a:pt x="27498" y="30180"/>
                </a:cubicBezTo>
                <a:close/>
                <a:moveTo>
                  <a:pt x="5494" y="1"/>
                </a:moveTo>
                <a:cubicBezTo>
                  <a:pt x="5438" y="56"/>
                  <a:pt x="5411" y="112"/>
                  <a:pt x="5355" y="167"/>
                </a:cubicBezTo>
                <a:cubicBezTo>
                  <a:pt x="3718" y="1749"/>
                  <a:pt x="2081" y="3330"/>
                  <a:pt x="416" y="4912"/>
                </a:cubicBezTo>
                <a:cubicBezTo>
                  <a:pt x="84" y="5245"/>
                  <a:pt x="0" y="5522"/>
                  <a:pt x="222" y="5772"/>
                </a:cubicBezTo>
                <a:cubicBezTo>
                  <a:pt x="322" y="5884"/>
                  <a:pt x="444" y="5941"/>
                  <a:pt x="579" y="5941"/>
                </a:cubicBezTo>
                <a:cubicBezTo>
                  <a:pt x="744" y="5941"/>
                  <a:pt x="927" y="5857"/>
                  <a:pt x="1110" y="5689"/>
                </a:cubicBezTo>
                <a:cubicBezTo>
                  <a:pt x="1637" y="5273"/>
                  <a:pt x="2137" y="4829"/>
                  <a:pt x="2636" y="4357"/>
                </a:cubicBezTo>
                <a:cubicBezTo>
                  <a:pt x="3524" y="3497"/>
                  <a:pt x="4412" y="2637"/>
                  <a:pt x="5327" y="1777"/>
                </a:cubicBezTo>
                <a:lnTo>
                  <a:pt x="5327" y="1777"/>
                </a:lnTo>
                <a:cubicBezTo>
                  <a:pt x="5272" y="4856"/>
                  <a:pt x="5216" y="7936"/>
                  <a:pt x="5189" y="11016"/>
                </a:cubicBezTo>
                <a:cubicBezTo>
                  <a:pt x="5078" y="19312"/>
                  <a:pt x="4967" y="27580"/>
                  <a:pt x="4883" y="35876"/>
                </a:cubicBezTo>
                <a:cubicBezTo>
                  <a:pt x="4828" y="37596"/>
                  <a:pt x="4939" y="39344"/>
                  <a:pt x="5244" y="41064"/>
                </a:cubicBezTo>
                <a:cubicBezTo>
                  <a:pt x="5966" y="44643"/>
                  <a:pt x="7935" y="47168"/>
                  <a:pt x="11431" y="48416"/>
                </a:cubicBezTo>
                <a:cubicBezTo>
                  <a:pt x="13263" y="49055"/>
                  <a:pt x="15205" y="49388"/>
                  <a:pt x="17147" y="49471"/>
                </a:cubicBezTo>
                <a:cubicBezTo>
                  <a:pt x="18024" y="49519"/>
                  <a:pt x="18903" y="49544"/>
                  <a:pt x="19781" y="49544"/>
                </a:cubicBezTo>
                <a:cubicBezTo>
                  <a:pt x="23430" y="49544"/>
                  <a:pt x="27076" y="49122"/>
                  <a:pt x="30631" y="48250"/>
                </a:cubicBezTo>
                <a:cubicBezTo>
                  <a:pt x="34432" y="47307"/>
                  <a:pt x="37928" y="45753"/>
                  <a:pt x="40980" y="43256"/>
                </a:cubicBezTo>
                <a:cubicBezTo>
                  <a:pt x="42368" y="42091"/>
                  <a:pt x="43616" y="40814"/>
                  <a:pt x="44393" y="39122"/>
                </a:cubicBezTo>
                <a:cubicBezTo>
                  <a:pt x="44920" y="38095"/>
                  <a:pt x="45087" y="36902"/>
                  <a:pt x="44865" y="35765"/>
                </a:cubicBezTo>
                <a:cubicBezTo>
                  <a:pt x="44698" y="35182"/>
                  <a:pt x="44421" y="34627"/>
                  <a:pt x="44060" y="34155"/>
                </a:cubicBezTo>
                <a:cubicBezTo>
                  <a:pt x="44504" y="34072"/>
                  <a:pt x="44892" y="34017"/>
                  <a:pt x="45281" y="33933"/>
                </a:cubicBezTo>
                <a:cubicBezTo>
                  <a:pt x="54076" y="32185"/>
                  <a:pt x="62733" y="29772"/>
                  <a:pt x="71334" y="27330"/>
                </a:cubicBezTo>
                <a:cubicBezTo>
                  <a:pt x="71750" y="27275"/>
                  <a:pt x="72000" y="26886"/>
                  <a:pt x="71916" y="26498"/>
                </a:cubicBezTo>
                <a:cubicBezTo>
                  <a:pt x="71835" y="26194"/>
                  <a:pt x="71651" y="26053"/>
                  <a:pt x="71352" y="26053"/>
                </a:cubicBezTo>
                <a:cubicBezTo>
                  <a:pt x="71241" y="26053"/>
                  <a:pt x="71115" y="26072"/>
                  <a:pt x="70973" y="26109"/>
                </a:cubicBezTo>
                <a:cubicBezTo>
                  <a:pt x="69475" y="26525"/>
                  <a:pt x="67977" y="26969"/>
                  <a:pt x="66506" y="27386"/>
                </a:cubicBezTo>
                <a:cubicBezTo>
                  <a:pt x="59070" y="29466"/>
                  <a:pt x="51634" y="31436"/>
                  <a:pt x="44060" y="32879"/>
                </a:cubicBezTo>
                <a:cubicBezTo>
                  <a:pt x="43781" y="32939"/>
                  <a:pt x="43502" y="32970"/>
                  <a:pt x="43227" y="32970"/>
                </a:cubicBezTo>
                <a:cubicBezTo>
                  <a:pt x="42736" y="32970"/>
                  <a:pt x="42257" y="32871"/>
                  <a:pt x="41813" y="32657"/>
                </a:cubicBezTo>
                <a:cubicBezTo>
                  <a:pt x="37928" y="30854"/>
                  <a:pt x="33933" y="29466"/>
                  <a:pt x="29660" y="28967"/>
                </a:cubicBezTo>
                <a:cubicBezTo>
                  <a:pt x="28985" y="28872"/>
                  <a:pt x="28306" y="28826"/>
                  <a:pt x="27629" y="28826"/>
                </a:cubicBezTo>
                <a:cubicBezTo>
                  <a:pt x="25524" y="28826"/>
                  <a:pt x="23434" y="29278"/>
                  <a:pt x="21503" y="30160"/>
                </a:cubicBezTo>
                <a:cubicBezTo>
                  <a:pt x="20809" y="30438"/>
                  <a:pt x="20171" y="30881"/>
                  <a:pt x="19644" y="31464"/>
                </a:cubicBezTo>
                <a:cubicBezTo>
                  <a:pt x="18756" y="32407"/>
                  <a:pt x="18812" y="33878"/>
                  <a:pt x="19755" y="34738"/>
                </a:cubicBezTo>
                <a:cubicBezTo>
                  <a:pt x="20116" y="35099"/>
                  <a:pt x="20532" y="35376"/>
                  <a:pt x="21004" y="35570"/>
                </a:cubicBezTo>
                <a:cubicBezTo>
                  <a:pt x="22034" y="36026"/>
                  <a:pt x="23147" y="36253"/>
                  <a:pt x="24271" y="36253"/>
                </a:cubicBezTo>
                <a:cubicBezTo>
                  <a:pt x="24449" y="36253"/>
                  <a:pt x="24627" y="36248"/>
                  <a:pt x="24805" y="36236"/>
                </a:cubicBezTo>
                <a:cubicBezTo>
                  <a:pt x="30603" y="36125"/>
                  <a:pt x="36402" y="35543"/>
                  <a:pt x="42118" y="34544"/>
                </a:cubicBezTo>
                <a:cubicBezTo>
                  <a:pt x="42170" y="34529"/>
                  <a:pt x="42220" y="34522"/>
                  <a:pt x="42268" y="34522"/>
                </a:cubicBezTo>
                <a:cubicBezTo>
                  <a:pt x="42399" y="34522"/>
                  <a:pt x="42516" y="34574"/>
                  <a:pt x="42617" y="34655"/>
                </a:cubicBezTo>
                <a:cubicBezTo>
                  <a:pt x="43422" y="35293"/>
                  <a:pt x="43810" y="36320"/>
                  <a:pt x="43644" y="37318"/>
                </a:cubicBezTo>
                <a:cubicBezTo>
                  <a:pt x="43477" y="38206"/>
                  <a:pt x="43117" y="39039"/>
                  <a:pt x="42562" y="39732"/>
                </a:cubicBezTo>
                <a:cubicBezTo>
                  <a:pt x="41757" y="40759"/>
                  <a:pt x="40842" y="41702"/>
                  <a:pt x="39815" y="42507"/>
                </a:cubicBezTo>
                <a:cubicBezTo>
                  <a:pt x="36985" y="44810"/>
                  <a:pt x="33739" y="46197"/>
                  <a:pt x="30215" y="47057"/>
                </a:cubicBezTo>
                <a:cubicBezTo>
                  <a:pt x="26861" y="47846"/>
                  <a:pt x="23441" y="48241"/>
                  <a:pt x="20014" y="48241"/>
                </a:cubicBezTo>
                <a:cubicBezTo>
                  <a:pt x="19585" y="48241"/>
                  <a:pt x="19157" y="48235"/>
                  <a:pt x="18728" y="48222"/>
                </a:cubicBezTo>
                <a:cubicBezTo>
                  <a:pt x="18563" y="48227"/>
                  <a:pt x="18397" y="48229"/>
                  <a:pt x="18231" y="48229"/>
                </a:cubicBezTo>
                <a:cubicBezTo>
                  <a:pt x="16265" y="48229"/>
                  <a:pt x="14324" y="47927"/>
                  <a:pt x="12430" y="47390"/>
                </a:cubicBezTo>
                <a:cubicBezTo>
                  <a:pt x="9517" y="46474"/>
                  <a:pt x="7464" y="44671"/>
                  <a:pt x="6687" y="41619"/>
                </a:cubicBezTo>
                <a:cubicBezTo>
                  <a:pt x="6298" y="40121"/>
                  <a:pt x="6132" y="38567"/>
                  <a:pt x="6188" y="37013"/>
                </a:cubicBezTo>
                <a:cubicBezTo>
                  <a:pt x="6298" y="27080"/>
                  <a:pt x="6437" y="17175"/>
                  <a:pt x="6548" y="7270"/>
                </a:cubicBezTo>
                <a:cubicBezTo>
                  <a:pt x="6576" y="5439"/>
                  <a:pt x="6604" y="3580"/>
                  <a:pt x="6604" y="1749"/>
                </a:cubicBezTo>
                <a:lnTo>
                  <a:pt x="10766" y="4523"/>
                </a:lnTo>
                <a:cubicBezTo>
                  <a:pt x="10969" y="4659"/>
                  <a:pt x="11132" y="4728"/>
                  <a:pt x="11269" y="4728"/>
                </a:cubicBezTo>
                <a:cubicBezTo>
                  <a:pt x="11412" y="4728"/>
                  <a:pt x="11526" y="4652"/>
                  <a:pt x="11626" y="4496"/>
                </a:cubicBezTo>
                <a:cubicBezTo>
                  <a:pt x="11848" y="4191"/>
                  <a:pt x="11764" y="3941"/>
                  <a:pt x="11348" y="3663"/>
                </a:cubicBezTo>
                <a:lnTo>
                  <a:pt x="10127" y="2831"/>
                </a:lnTo>
                <a:lnTo>
                  <a:pt x="5910"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 name="Google Shape;56;p56"/>
          <p:cNvSpPr/>
          <p:nvPr/>
        </p:nvSpPr>
        <p:spPr>
          <a:xfrm rot="8460298">
            <a:off x="8185468" y="4610652"/>
            <a:ext cx="2130701" cy="1608938"/>
          </a:xfrm>
          <a:custGeom>
            <a:rect b="b" l="l" r="r" t="t"/>
            <a:pathLst>
              <a:path extrusionOk="0" h="47183" w="62484">
                <a:moveTo>
                  <a:pt x="19608" y="30066"/>
                </a:moveTo>
                <a:cubicBezTo>
                  <a:pt x="21469" y="30066"/>
                  <a:pt x="23272" y="30535"/>
                  <a:pt x="25027" y="31225"/>
                </a:cubicBezTo>
                <a:cubicBezTo>
                  <a:pt x="27802" y="32307"/>
                  <a:pt x="30299" y="33888"/>
                  <a:pt x="32768" y="35497"/>
                </a:cubicBezTo>
                <a:cubicBezTo>
                  <a:pt x="32841" y="35546"/>
                  <a:pt x="32893" y="35595"/>
                  <a:pt x="32942" y="35663"/>
                </a:cubicBezTo>
                <a:lnTo>
                  <a:pt x="32942" y="35663"/>
                </a:lnTo>
                <a:cubicBezTo>
                  <a:pt x="31812" y="35608"/>
                  <a:pt x="30764" y="35580"/>
                  <a:pt x="29716" y="35497"/>
                </a:cubicBezTo>
                <a:cubicBezTo>
                  <a:pt x="27053" y="35220"/>
                  <a:pt x="24389" y="34970"/>
                  <a:pt x="21725" y="34609"/>
                </a:cubicBezTo>
                <a:cubicBezTo>
                  <a:pt x="20449" y="34443"/>
                  <a:pt x="19173" y="34193"/>
                  <a:pt x="17897" y="33944"/>
                </a:cubicBezTo>
                <a:cubicBezTo>
                  <a:pt x="17064" y="33777"/>
                  <a:pt x="16287" y="33416"/>
                  <a:pt x="15677" y="32862"/>
                </a:cubicBezTo>
                <a:cubicBezTo>
                  <a:pt x="15566" y="32806"/>
                  <a:pt x="15510" y="32723"/>
                  <a:pt x="15427" y="32640"/>
                </a:cubicBezTo>
                <a:cubicBezTo>
                  <a:pt x="14761" y="31918"/>
                  <a:pt x="14872" y="31169"/>
                  <a:pt x="15760" y="30781"/>
                </a:cubicBezTo>
                <a:cubicBezTo>
                  <a:pt x="16398" y="30531"/>
                  <a:pt x="17064" y="30337"/>
                  <a:pt x="17758" y="30226"/>
                </a:cubicBezTo>
                <a:cubicBezTo>
                  <a:pt x="18381" y="30116"/>
                  <a:pt x="18998" y="30066"/>
                  <a:pt x="19608" y="30066"/>
                </a:cubicBezTo>
                <a:close/>
                <a:moveTo>
                  <a:pt x="7866" y="1"/>
                </a:moveTo>
                <a:cubicBezTo>
                  <a:pt x="7573" y="1"/>
                  <a:pt x="7371" y="186"/>
                  <a:pt x="7298" y="649"/>
                </a:cubicBezTo>
                <a:cubicBezTo>
                  <a:pt x="6465" y="4367"/>
                  <a:pt x="5661" y="8113"/>
                  <a:pt x="4856" y="11831"/>
                </a:cubicBezTo>
                <a:lnTo>
                  <a:pt x="972" y="29782"/>
                </a:lnTo>
                <a:cubicBezTo>
                  <a:pt x="528" y="31863"/>
                  <a:pt x="1" y="33888"/>
                  <a:pt x="1" y="36024"/>
                </a:cubicBezTo>
                <a:cubicBezTo>
                  <a:pt x="1" y="38355"/>
                  <a:pt x="611" y="40464"/>
                  <a:pt x="2220" y="42184"/>
                </a:cubicBezTo>
                <a:cubicBezTo>
                  <a:pt x="3413" y="43432"/>
                  <a:pt x="4884" y="44348"/>
                  <a:pt x="6521" y="44903"/>
                </a:cubicBezTo>
                <a:cubicBezTo>
                  <a:pt x="10710" y="46401"/>
                  <a:pt x="15122" y="47178"/>
                  <a:pt x="19589" y="47178"/>
                </a:cubicBezTo>
                <a:cubicBezTo>
                  <a:pt x="19764" y="47181"/>
                  <a:pt x="19939" y="47182"/>
                  <a:pt x="20114" y="47182"/>
                </a:cubicBezTo>
                <a:cubicBezTo>
                  <a:pt x="23484" y="47182"/>
                  <a:pt x="26799" y="46666"/>
                  <a:pt x="29938" y="45347"/>
                </a:cubicBezTo>
                <a:cubicBezTo>
                  <a:pt x="31797" y="44542"/>
                  <a:pt x="33573" y="43599"/>
                  <a:pt x="34960" y="42073"/>
                </a:cubicBezTo>
                <a:cubicBezTo>
                  <a:pt x="35903" y="41046"/>
                  <a:pt x="36569" y="39881"/>
                  <a:pt x="36458" y="38438"/>
                </a:cubicBezTo>
                <a:cubicBezTo>
                  <a:pt x="36375" y="37939"/>
                  <a:pt x="36264" y="37440"/>
                  <a:pt x="36125" y="36968"/>
                </a:cubicBezTo>
                <a:lnTo>
                  <a:pt x="36514" y="36968"/>
                </a:lnTo>
                <a:cubicBezTo>
                  <a:pt x="40703" y="36885"/>
                  <a:pt x="44893" y="36829"/>
                  <a:pt x="49082" y="36663"/>
                </a:cubicBezTo>
                <a:cubicBezTo>
                  <a:pt x="52467" y="36524"/>
                  <a:pt x="55852" y="36246"/>
                  <a:pt x="59209" y="36024"/>
                </a:cubicBezTo>
                <a:cubicBezTo>
                  <a:pt x="60097" y="35969"/>
                  <a:pt x="60985" y="35886"/>
                  <a:pt x="61873" y="35803"/>
                </a:cubicBezTo>
                <a:cubicBezTo>
                  <a:pt x="62206" y="35775"/>
                  <a:pt x="62483" y="35470"/>
                  <a:pt x="62428" y="35109"/>
                </a:cubicBezTo>
                <a:cubicBezTo>
                  <a:pt x="62403" y="34758"/>
                  <a:pt x="62173" y="34633"/>
                  <a:pt x="61883" y="34633"/>
                </a:cubicBezTo>
                <a:cubicBezTo>
                  <a:pt x="61853" y="34633"/>
                  <a:pt x="61822" y="34635"/>
                  <a:pt x="61790" y="34637"/>
                </a:cubicBezTo>
                <a:lnTo>
                  <a:pt x="61429" y="34637"/>
                </a:lnTo>
                <a:cubicBezTo>
                  <a:pt x="57656" y="34887"/>
                  <a:pt x="53882" y="35192"/>
                  <a:pt x="50109" y="35414"/>
                </a:cubicBezTo>
                <a:cubicBezTo>
                  <a:pt x="46057" y="35651"/>
                  <a:pt x="41984" y="35787"/>
                  <a:pt x="37926" y="35787"/>
                </a:cubicBezTo>
                <a:cubicBezTo>
                  <a:pt x="37233" y="35787"/>
                  <a:pt x="36540" y="35783"/>
                  <a:pt x="35848" y="35775"/>
                </a:cubicBezTo>
                <a:cubicBezTo>
                  <a:pt x="35376" y="35775"/>
                  <a:pt x="34932" y="35608"/>
                  <a:pt x="34572" y="35331"/>
                </a:cubicBezTo>
                <a:cubicBezTo>
                  <a:pt x="31880" y="33250"/>
                  <a:pt x="28911" y="31558"/>
                  <a:pt x="25776" y="30226"/>
                </a:cubicBezTo>
                <a:cubicBezTo>
                  <a:pt x="23779" y="29395"/>
                  <a:pt x="21728" y="28856"/>
                  <a:pt x="19592" y="28856"/>
                </a:cubicBezTo>
                <a:cubicBezTo>
                  <a:pt x="19087" y="28856"/>
                  <a:pt x="18578" y="28886"/>
                  <a:pt x="18063" y="28949"/>
                </a:cubicBezTo>
                <a:cubicBezTo>
                  <a:pt x="17036" y="29033"/>
                  <a:pt x="16010" y="29310"/>
                  <a:pt x="15094" y="29754"/>
                </a:cubicBezTo>
                <a:cubicBezTo>
                  <a:pt x="13596" y="30614"/>
                  <a:pt x="13374" y="32251"/>
                  <a:pt x="14595" y="33500"/>
                </a:cubicBezTo>
                <a:cubicBezTo>
                  <a:pt x="15344" y="34249"/>
                  <a:pt x="16343" y="34776"/>
                  <a:pt x="17397" y="34998"/>
                </a:cubicBezTo>
                <a:cubicBezTo>
                  <a:pt x="21531" y="35886"/>
                  <a:pt x="25721" y="36441"/>
                  <a:pt x="29938" y="36690"/>
                </a:cubicBezTo>
                <a:cubicBezTo>
                  <a:pt x="31381" y="36774"/>
                  <a:pt x="32824" y="36829"/>
                  <a:pt x="34266" y="36912"/>
                </a:cubicBezTo>
                <a:cubicBezTo>
                  <a:pt x="34461" y="36940"/>
                  <a:pt x="34627" y="37023"/>
                  <a:pt x="34766" y="37190"/>
                </a:cubicBezTo>
                <a:cubicBezTo>
                  <a:pt x="35515" y="38216"/>
                  <a:pt x="35404" y="39271"/>
                  <a:pt x="34821" y="40297"/>
                </a:cubicBezTo>
                <a:cubicBezTo>
                  <a:pt x="34377" y="41046"/>
                  <a:pt x="33767" y="41685"/>
                  <a:pt x="33046" y="42184"/>
                </a:cubicBezTo>
                <a:cubicBezTo>
                  <a:pt x="29744" y="44626"/>
                  <a:pt x="25943" y="45652"/>
                  <a:pt x="21947" y="45930"/>
                </a:cubicBezTo>
                <a:cubicBezTo>
                  <a:pt x="21272" y="45971"/>
                  <a:pt x="20600" y="45991"/>
                  <a:pt x="19930" y="45991"/>
                </a:cubicBezTo>
                <a:cubicBezTo>
                  <a:pt x="16603" y="45991"/>
                  <a:pt x="13328" y="45499"/>
                  <a:pt x="10072" y="44737"/>
                </a:cubicBezTo>
                <a:cubicBezTo>
                  <a:pt x="8075" y="44293"/>
                  <a:pt x="6132" y="43627"/>
                  <a:pt x="4412" y="42461"/>
                </a:cubicBezTo>
                <a:cubicBezTo>
                  <a:pt x="2637" y="41296"/>
                  <a:pt x="1471" y="39409"/>
                  <a:pt x="1249" y="37301"/>
                </a:cubicBezTo>
                <a:cubicBezTo>
                  <a:pt x="1111" y="35775"/>
                  <a:pt x="1222" y="34221"/>
                  <a:pt x="1582" y="32723"/>
                </a:cubicBezTo>
                <a:cubicBezTo>
                  <a:pt x="2526" y="28367"/>
                  <a:pt x="3469" y="23955"/>
                  <a:pt x="4412" y="19572"/>
                </a:cubicBezTo>
                <a:lnTo>
                  <a:pt x="8435" y="899"/>
                </a:lnTo>
                <a:cubicBezTo>
                  <a:pt x="8546" y="372"/>
                  <a:pt x="8324" y="67"/>
                  <a:pt x="7991" y="11"/>
                </a:cubicBezTo>
                <a:cubicBezTo>
                  <a:pt x="7948" y="4"/>
                  <a:pt x="7906" y="1"/>
                  <a:pt x="7866" y="1"/>
                </a:cubicBezTo>
                <a:close/>
              </a:path>
            </a:pathLst>
          </a:custGeom>
          <a:solidFill>
            <a:srgbClr val="00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 name="Google Shape;57;p56"/>
          <p:cNvSpPr/>
          <p:nvPr/>
        </p:nvSpPr>
        <p:spPr>
          <a:xfrm rot="9900042">
            <a:off x="341007" y="-1445658"/>
            <a:ext cx="2227574" cy="1727095"/>
          </a:xfrm>
          <a:custGeom>
            <a:rect b="b" l="l" r="r" t="t"/>
            <a:pathLst>
              <a:path extrusionOk="0" h="52726" w="68005">
                <a:moveTo>
                  <a:pt x="32185" y="11376"/>
                </a:moveTo>
                <a:cubicBezTo>
                  <a:pt x="33101" y="11514"/>
                  <a:pt x="33989" y="11653"/>
                  <a:pt x="34877" y="11764"/>
                </a:cubicBezTo>
                <a:cubicBezTo>
                  <a:pt x="37096" y="12125"/>
                  <a:pt x="39288" y="12513"/>
                  <a:pt x="41480" y="13013"/>
                </a:cubicBezTo>
                <a:cubicBezTo>
                  <a:pt x="43783" y="13512"/>
                  <a:pt x="46086" y="14012"/>
                  <a:pt x="48333" y="14761"/>
                </a:cubicBezTo>
                <a:cubicBezTo>
                  <a:pt x="49221" y="15038"/>
                  <a:pt x="50026" y="15538"/>
                  <a:pt x="50692" y="16231"/>
                </a:cubicBezTo>
                <a:cubicBezTo>
                  <a:pt x="50858" y="16425"/>
                  <a:pt x="51025" y="16647"/>
                  <a:pt x="51136" y="16925"/>
                </a:cubicBezTo>
                <a:cubicBezTo>
                  <a:pt x="51330" y="17369"/>
                  <a:pt x="51163" y="17924"/>
                  <a:pt x="50719" y="18173"/>
                </a:cubicBezTo>
                <a:cubicBezTo>
                  <a:pt x="50109" y="18590"/>
                  <a:pt x="49415" y="18645"/>
                  <a:pt x="48722" y="18756"/>
                </a:cubicBezTo>
                <a:cubicBezTo>
                  <a:pt x="48217" y="18822"/>
                  <a:pt x="47717" y="18853"/>
                  <a:pt x="47222" y="18853"/>
                </a:cubicBezTo>
                <a:cubicBezTo>
                  <a:pt x="45217" y="18853"/>
                  <a:pt x="43294" y="18342"/>
                  <a:pt x="41425" y="17563"/>
                </a:cubicBezTo>
                <a:cubicBezTo>
                  <a:pt x="38595" y="16342"/>
                  <a:pt x="36098" y="14539"/>
                  <a:pt x="33684" y="12708"/>
                </a:cubicBezTo>
                <a:cubicBezTo>
                  <a:pt x="33157" y="12291"/>
                  <a:pt x="32657" y="11903"/>
                  <a:pt x="32158" y="11514"/>
                </a:cubicBezTo>
                <a:lnTo>
                  <a:pt x="32185" y="11376"/>
                </a:lnTo>
                <a:close/>
                <a:moveTo>
                  <a:pt x="42756" y="0"/>
                </a:moveTo>
                <a:cubicBezTo>
                  <a:pt x="41980" y="0"/>
                  <a:pt x="41175" y="83"/>
                  <a:pt x="40398" y="194"/>
                </a:cubicBezTo>
                <a:cubicBezTo>
                  <a:pt x="37679" y="527"/>
                  <a:pt x="35043" y="1387"/>
                  <a:pt x="32657" y="2691"/>
                </a:cubicBezTo>
                <a:cubicBezTo>
                  <a:pt x="31492" y="3274"/>
                  <a:pt x="30493" y="4107"/>
                  <a:pt x="29688" y="5105"/>
                </a:cubicBezTo>
                <a:cubicBezTo>
                  <a:pt x="28690" y="6382"/>
                  <a:pt x="28273" y="7797"/>
                  <a:pt x="28801" y="9378"/>
                </a:cubicBezTo>
                <a:cubicBezTo>
                  <a:pt x="28863" y="9565"/>
                  <a:pt x="28832" y="9612"/>
                  <a:pt x="28719" y="9612"/>
                </a:cubicBezTo>
                <a:cubicBezTo>
                  <a:pt x="28681" y="9612"/>
                  <a:pt x="28634" y="9607"/>
                  <a:pt x="28579" y="9600"/>
                </a:cubicBezTo>
                <a:cubicBezTo>
                  <a:pt x="27386" y="9461"/>
                  <a:pt x="26165" y="9350"/>
                  <a:pt x="24972" y="9239"/>
                </a:cubicBezTo>
                <a:cubicBezTo>
                  <a:pt x="23446" y="9128"/>
                  <a:pt x="21920" y="9017"/>
                  <a:pt x="20394" y="8906"/>
                </a:cubicBezTo>
                <a:cubicBezTo>
                  <a:pt x="18729" y="8823"/>
                  <a:pt x="17092" y="8712"/>
                  <a:pt x="15427" y="8684"/>
                </a:cubicBezTo>
                <a:cubicBezTo>
                  <a:pt x="13735" y="8629"/>
                  <a:pt x="12070" y="8546"/>
                  <a:pt x="10405" y="8518"/>
                </a:cubicBezTo>
                <a:cubicBezTo>
                  <a:pt x="8075" y="8435"/>
                  <a:pt x="5716" y="8435"/>
                  <a:pt x="3386" y="8407"/>
                </a:cubicBezTo>
                <a:cubicBezTo>
                  <a:pt x="2859" y="8407"/>
                  <a:pt x="2331" y="8407"/>
                  <a:pt x="1804" y="8352"/>
                </a:cubicBezTo>
                <a:cubicBezTo>
                  <a:pt x="1624" y="8338"/>
                  <a:pt x="1437" y="8331"/>
                  <a:pt x="1249" y="8331"/>
                </a:cubicBezTo>
                <a:cubicBezTo>
                  <a:pt x="1062" y="8331"/>
                  <a:pt x="875" y="8338"/>
                  <a:pt x="694" y="8352"/>
                </a:cubicBezTo>
                <a:cubicBezTo>
                  <a:pt x="306" y="8379"/>
                  <a:pt x="1" y="8712"/>
                  <a:pt x="1" y="9101"/>
                </a:cubicBezTo>
                <a:cubicBezTo>
                  <a:pt x="1" y="9489"/>
                  <a:pt x="223" y="9656"/>
                  <a:pt x="694" y="9656"/>
                </a:cubicBezTo>
                <a:cubicBezTo>
                  <a:pt x="1027" y="9683"/>
                  <a:pt x="1360" y="9739"/>
                  <a:pt x="1693" y="9739"/>
                </a:cubicBezTo>
                <a:cubicBezTo>
                  <a:pt x="3386" y="9767"/>
                  <a:pt x="5078" y="9739"/>
                  <a:pt x="6798" y="9794"/>
                </a:cubicBezTo>
                <a:cubicBezTo>
                  <a:pt x="9018" y="9878"/>
                  <a:pt x="11238" y="9905"/>
                  <a:pt x="13457" y="9989"/>
                </a:cubicBezTo>
                <a:cubicBezTo>
                  <a:pt x="15372" y="10044"/>
                  <a:pt x="17286" y="10127"/>
                  <a:pt x="19173" y="10238"/>
                </a:cubicBezTo>
                <a:cubicBezTo>
                  <a:pt x="20865" y="10321"/>
                  <a:pt x="22558" y="10432"/>
                  <a:pt x="24250" y="10571"/>
                </a:cubicBezTo>
                <a:cubicBezTo>
                  <a:pt x="25860" y="10710"/>
                  <a:pt x="27469" y="10849"/>
                  <a:pt x="29078" y="10987"/>
                </a:cubicBezTo>
                <a:cubicBezTo>
                  <a:pt x="29550" y="11015"/>
                  <a:pt x="29994" y="11209"/>
                  <a:pt x="30299" y="11570"/>
                </a:cubicBezTo>
                <a:cubicBezTo>
                  <a:pt x="30576" y="11903"/>
                  <a:pt x="30881" y="12180"/>
                  <a:pt x="31214" y="12430"/>
                </a:cubicBezTo>
                <a:cubicBezTo>
                  <a:pt x="33295" y="14150"/>
                  <a:pt x="35487" y="15732"/>
                  <a:pt x="37818" y="17147"/>
                </a:cubicBezTo>
                <a:cubicBezTo>
                  <a:pt x="40771" y="18900"/>
                  <a:pt x="43870" y="20154"/>
                  <a:pt x="47295" y="20154"/>
                </a:cubicBezTo>
                <a:cubicBezTo>
                  <a:pt x="47827" y="20154"/>
                  <a:pt x="48367" y="20124"/>
                  <a:pt x="48916" y="20060"/>
                </a:cubicBezTo>
                <a:cubicBezTo>
                  <a:pt x="49721" y="20005"/>
                  <a:pt x="50525" y="19783"/>
                  <a:pt x="51247" y="19394"/>
                </a:cubicBezTo>
                <a:cubicBezTo>
                  <a:pt x="52523" y="18784"/>
                  <a:pt x="52939" y="17175"/>
                  <a:pt x="52162" y="15981"/>
                </a:cubicBezTo>
                <a:cubicBezTo>
                  <a:pt x="51524" y="14899"/>
                  <a:pt x="50525" y="14261"/>
                  <a:pt x="49388" y="13762"/>
                </a:cubicBezTo>
                <a:cubicBezTo>
                  <a:pt x="48111" y="13262"/>
                  <a:pt x="46807" y="12874"/>
                  <a:pt x="45476" y="12597"/>
                </a:cubicBezTo>
                <a:cubicBezTo>
                  <a:pt x="43117" y="11958"/>
                  <a:pt x="40731" y="11459"/>
                  <a:pt x="38317" y="11015"/>
                </a:cubicBezTo>
                <a:cubicBezTo>
                  <a:pt x="36098" y="10599"/>
                  <a:pt x="33878" y="10210"/>
                  <a:pt x="31603" y="10016"/>
                </a:cubicBezTo>
                <a:cubicBezTo>
                  <a:pt x="30105" y="9878"/>
                  <a:pt x="29938" y="9350"/>
                  <a:pt x="29883" y="7963"/>
                </a:cubicBezTo>
                <a:cubicBezTo>
                  <a:pt x="29827" y="6853"/>
                  <a:pt x="30438" y="6021"/>
                  <a:pt x="31214" y="5327"/>
                </a:cubicBezTo>
                <a:cubicBezTo>
                  <a:pt x="32824" y="3885"/>
                  <a:pt x="34766" y="2997"/>
                  <a:pt x="36819" y="2359"/>
                </a:cubicBezTo>
                <a:cubicBezTo>
                  <a:pt x="39126" y="1650"/>
                  <a:pt x="41509" y="1281"/>
                  <a:pt x="43921" y="1281"/>
                </a:cubicBezTo>
                <a:cubicBezTo>
                  <a:pt x="44438" y="1281"/>
                  <a:pt x="44956" y="1298"/>
                  <a:pt x="45476" y="1332"/>
                </a:cubicBezTo>
                <a:cubicBezTo>
                  <a:pt x="46891" y="1387"/>
                  <a:pt x="48306" y="1526"/>
                  <a:pt x="49721" y="1748"/>
                </a:cubicBezTo>
                <a:cubicBezTo>
                  <a:pt x="52995" y="2248"/>
                  <a:pt x="56185" y="3108"/>
                  <a:pt x="59293" y="4273"/>
                </a:cubicBezTo>
                <a:cubicBezTo>
                  <a:pt x="61263" y="5022"/>
                  <a:pt x="63122" y="6021"/>
                  <a:pt x="64620" y="7630"/>
                </a:cubicBezTo>
                <a:cubicBezTo>
                  <a:pt x="65924" y="8990"/>
                  <a:pt x="66645" y="10793"/>
                  <a:pt x="66701" y="12680"/>
                </a:cubicBezTo>
                <a:cubicBezTo>
                  <a:pt x="66701" y="13928"/>
                  <a:pt x="66562" y="15205"/>
                  <a:pt x="66229" y="16398"/>
                </a:cubicBezTo>
                <a:cubicBezTo>
                  <a:pt x="65480" y="19200"/>
                  <a:pt x="64537" y="21947"/>
                  <a:pt x="63704" y="24721"/>
                </a:cubicBezTo>
                <a:cubicBezTo>
                  <a:pt x="62650" y="28162"/>
                  <a:pt x="61568" y="31574"/>
                  <a:pt x="60514" y="34987"/>
                </a:cubicBezTo>
                <a:cubicBezTo>
                  <a:pt x="58932" y="39981"/>
                  <a:pt x="57378" y="45003"/>
                  <a:pt x="55825" y="49997"/>
                </a:cubicBezTo>
                <a:cubicBezTo>
                  <a:pt x="55630" y="50608"/>
                  <a:pt x="55436" y="51218"/>
                  <a:pt x="55270" y="51828"/>
                </a:cubicBezTo>
                <a:cubicBezTo>
                  <a:pt x="55116" y="52289"/>
                  <a:pt x="55482" y="52726"/>
                  <a:pt x="55953" y="52726"/>
                </a:cubicBezTo>
                <a:cubicBezTo>
                  <a:pt x="55993" y="52726"/>
                  <a:pt x="56033" y="52723"/>
                  <a:pt x="56074" y="52716"/>
                </a:cubicBezTo>
                <a:cubicBezTo>
                  <a:pt x="56435" y="52605"/>
                  <a:pt x="56518" y="52300"/>
                  <a:pt x="56601" y="52023"/>
                </a:cubicBezTo>
                <a:cubicBezTo>
                  <a:pt x="57434" y="49276"/>
                  <a:pt x="58294" y="46529"/>
                  <a:pt x="59126" y="43810"/>
                </a:cubicBezTo>
                <a:cubicBezTo>
                  <a:pt x="60208" y="40370"/>
                  <a:pt x="61263" y="36957"/>
                  <a:pt x="62345" y="33544"/>
                </a:cubicBezTo>
                <a:cubicBezTo>
                  <a:pt x="63871" y="28689"/>
                  <a:pt x="65397" y="23806"/>
                  <a:pt x="66923" y="18950"/>
                </a:cubicBezTo>
                <a:cubicBezTo>
                  <a:pt x="67450" y="17341"/>
                  <a:pt x="67783" y="15676"/>
                  <a:pt x="67949" y="14012"/>
                </a:cubicBezTo>
                <a:cubicBezTo>
                  <a:pt x="67922" y="13124"/>
                  <a:pt x="68005" y="12236"/>
                  <a:pt x="67866" y="11348"/>
                </a:cubicBezTo>
                <a:cubicBezTo>
                  <a:pt x="67589" y="9628"/>
                  <a:pt x="66839" y="8046"/>
                  <a:pt x="65674" y="6770"/>
                </a:cubicBezTo>
                <a:cubicBezTo>
                  <a:pt x="64120" y="5133"/>
                  <a:pt x="62234" y="4023"/>
                  <a:pt x="60153" y="3191"/>
                </a:cubicBezTo>
                <a:cubicBezTo>
                  <a:pt x="57683" y="2192"/>
                  <a:pt x="55103" y="1443"/>
                  <a:pt x="52495" y="888"/>
                </a:cubicBezTo>
                <a:cubicBezTo>
                  <a:pt x="49943" y="305"/>
                  <a:pt x="47307" y="0"/>
                  <a:pt x="44671"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 name="Google Shape;58;p56"/>
          <p:cNvSpPr/>
          <p:nvPr/>
        </p:nvSpPr>
        <p:spPr>
          <a:xfrm>
            <a:off x="7998000" y="3200450"/>
            <a:ext cx="1550625" cy="1821650"/>
          </a:xfrm>
          <a:custGeom>
            <a:rect b="b" l="l" r="r" t="t"/>
            <a:pathLst>
              <a:path extrusionOk="0" h="72866" w="62025">
                <a:moveTo>
                  <a:pt x="0" y="64545"/>
                </a:moveTo>
                <a:cubicBezTo>
                  <a:pt x="5379" y="63200"/>
                  <a:pt x="26054" y="55468"/>
                  <a:pt x="32273" y="56477"/>
                </a:cubicBezTo>
                <a:cubicBezTo>
                  <a:pt x="38492" y="57486"/>
                  <a:pt x="39753" y="68916"/>
                  <a:pt x="37316" y="70597"/>
                </a:cubicBezTo>
                <a:cubicBezTo>
                  <a:pt x="34879" y="72278"/>
                  <a:pt x="14876" y="76311"/>
                  <a:pt x="17649" y="66562"/>
                </a:cubicBezTo>
                <a:cubicBezTo>
                  <a:pt x="20422" y="56813"/>
                  <a:pt x="46560" y="23196"/>
                  <a:pt x="53956" y="12102"/>
                </a:cubicBezTo>
                <a:cubicBezTo>
                  <a:pt x="61352" y="1008"/>
                  <a:pt x="60680" y="2017"/>
                  <a:pt x="62025" y="0"/>
                </a:cubicBezTo>
              </a:path>
            </a:pathLst>
          </a:custGeom>
          <a:noFill/>
          <a:ln cap="rnd" cmpd="sng" w="3810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 name="Google Shape;59;p56"/>
          <p:cNvSpPr/>
          <p:nvPr/>
        </p:nvSpPr>
        <p:spPr>
          <a:xfrm>
            <a:off x="-284425" y="-428350"/>
            <a:ext cx="1092725" cy="1445925"/>
          </a:xfrm>
          <a:custGeom>
            <a:rect b="b" l="l" r="r" t="t"/>
            <a:pathLst>
              <a:path extrusionOk="0" h="57837" w="43709">
                <a:moveTo>
                  <a:pt x="0" y="57837"/>
                </a:moveTo>
                <a:cubicBezTo>
                  <a:pt x="3091" y="56513"/>
                  <a:pt x="13613" y="54232"/>
                  <a:pt x="18543" y="49890"/>
                </a:cubicBezTo>
                <a:cubicBezTo>
                  <a:pt x="23473" y="45549"/>
                  <a:pt x="28772" y="35982"/>
                  <a:pt x="29581" y="31788"/>
                </a:cubicBezTo>
                <a:cubicBezTo>
                  <a:pt x="30391" y="27594"/>
                  <a:pt x="25460" y="25533"/>
                  <a:pt x="23400" y="24724"/>
                </a:cubicBezTo>
                <a:cubicBezTo>
                  <a:pt x="21340" y="23915"/>
                  <a:pt x="18176" y="25019"/>
                  <a:pt x="17219" y="26932"/>
                </a:cubicBezTo>
                <a:cubicBezTo>
                  <a:pt x="16262" y="28845"/>
                  <a:pt x="16483" y="33996"/>
                  <a:pt x="17660" y="36203"/>
                </a:cubicBezTo>
                <a:cubicBezTo>
                  <a:pt x="18837" y="38411"/>
                  <a:pt x="21928" y="39736"/>
                  <a:pt x="24283" y="40177"/>
                </a:cubicBezTo>
                <a:cubicBezTo>
                  <a:pt x="26638" y="40619"/>
                  <a:pt x="28845" y="41869"/>
                  <a:pt x="31788" y="38852"/>
                </a:cubicBezTo>
                <a:cubicBezTo>
                  <a:pt x="34731" y="35835"/>
                  <a:pt x="40103" y="27299"/>
                  <a:pt x="41943" y="22075"/>
                </a:cubicBezTo>
                <a:cubicBezTo>
                  <a:pt x="43783" y="16851"/>
                  <a:pt x="42532" y="11185"/>
                  <a:pt x="42826" y="7506"/>
                </a:cubicBezTo>
                <a:cubicBezTo>
                  <a:pt x="43120" y="3827"/>
                  <a:pt x="43562" y="1251"/>
                  <a:pt x="43709" y="0"/>
                </a:cubicBezTo>
              </a:path>
            </a:pathLst>
          </a:custGeom>
          <a:noFill/>
          <a:ln cap="flat" cmpd="sng" w="3810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 name="Google Shape;60;p56"/>
          <p:cNvSpPr/>
          <p:nvPr/>
        </p:nvSpPr>
        <p:spPr>
          <a:xfrm rot="-9424244">
            <a:off x="7528625" y="139796"/>
            <a:ext cx="2370060" cy="309555"/>
          </a:xfrm>
          <a:custGeom>
            <a:rect b="b" l="l" r="r" t="t"/>
            <a:pathLst>
              <a:path extrusionOk="0" h="12382" w="94801">
                <a:moveTo>
                  <a:pt x="0" y="4831"/>
                </a:moveTo>
                <a:cubicBezTo>
                  <a:pt x="5796" y="2900"/>
                  <a:pt x="12688" y="-421"/>
                  <a:pt x="18153" y="2310"/>
                </a:cubicBezTo>
                <a:cubicBezTo>
                  <a:pt x="22453" y="4459"/>
                  <a:pt x="25287" y="9098"/>
                  <a:pt x="29751" y="10882"/>
                </a:cubicBezTo>
                <a:cubicBezTo>
                  <a:pt x="42774" y="16087"/>
                  <a:pt x="57577" y="6008"/>
                  <a:pt x="70597" y="797"/>
                </a:cubicBezTo>
                <a:cubicBezTo>
                  <a:pt x="78191" y="-2242"/>
                  <a:pt x="86622" y="4831"/>
                  <a:pt x="94801" y="4831"/>
                </a:cubicBezTo>
              </a:path>
            </a:pathLst>
          </a:custGeom>
          <a:noFill/>
          <a:ln cap="rnd" cmpd="sng" w="38100">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 name="Google Shape;61;p56"/>
          <p:cNvSpPr txBox="1"/>
          <p:nvPr>
            <p:ph type="title"/>
          </p:nvPr>
        </p:nvSpPr>
        <p:spPr>
          <a:xfrm>
            <a:off x="720000" y="540275"/>
            <a:ext cx="7704000" cy="4773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3300"/>
              <a:buNone/>
              <a:defRPr/>
            </a:lvl1pPr>
            <a:lvl2pPr lvl="1" algn="l">
              <a:lnSpc>
                <a:spcPct val="100000"/>
              </a:lnSpc>
              <a:spcBef>
                <a:spcPts val="0"/>
              </a:spcBef>
              <a:spcAft>
                <a:spcPts val="0"/>
              </a:spcAft>
              <a:buSzPts val="3300"/>
              <a:buNone/>
              <a:defRPr/>
            </a:lvl2pPr>
            <a:lvl3pPr lvl="2" algn="l">
              <a:lnSpc>
                <a:spcPct val="100000"/>
              </a:lnSpc>
              <a:spcBef>
                <a:spcPts val="0"/>
              </a:spcBef>
              <a:spcAft>
                <a:spcPts val="0"/>
              </a:spcAft>
              <a:buSzPts val="3300"/>
              <a:buNone/>
              <a:defRPr/>
            </a:lvl3pPr>
            <a:lvl4pPr lvl="3" algn="l">
              <a:lnSpc>
                <a:spcPct val="100000"/>
              </a:lnSpc>
              <a:spcBef>
                <a:spcPts val="0"/>
              </a:spcBef>
              <a:spcAft>
                <a:spcPts val="0"/>
              </a:spcAft>
              <a:buSzPts val="3300"/>
              <a:buNone/>
              <a:defRPr/>
            </a:lvl4pPr>
            <a:lvl5pPr lvl="4" algn="l">
              <a:lnSpc>
                <a:spcPct val="100000"/>
              </a:lnSpc>
              <a:spcBef>
                <a:spcPts val="0"/>
              </a:spcBef>
              <a:spcAft>
                <a:spcPts val="0"/>
              </a:spcAft>
              <a:buSzPts val="3300"/>
              <a:buNone/>
              <a:defRPr/>
            </a:lvl5pPr>
            <a:lvl6pPr lvl="5" algn="l">
              <a:lnSpc>
                <a:spcPct val="100000"/>
              </a:lnSpc>
              <a:spcBef>
                <a:spcPts val="0"/>
              </a:spcBef>
              <a:spcAft>
                <a:spcPts val="0"/>
              </a:spcAft>
              <a:buSzPts val="3300"/>
              <a:buNone/>
              <a:defRPr/>
            </a:lvl6pPr>
            <a:lvl7pPr lvl="6" algn="l">
              <a:lnSpc>
                <a:spcPct val="100000"/>
              </a:lnSpc>
              <a:spcBef>
                <a:spcPts val="0"/>
              </a:spcBef>
              <a:spcAft>
                <a:spcPts val="0"/>
              </a:spcAft>
              <a:buSzPts val="3300"/>
              <a:buNone/>
              <a:defRPr/>
            </a:lvl7pPr>
            <a:lvl8pPr lvl="7" algn="l">
              <a:lnSpc>
                <a:spcPct val="100000"/>
              </a:lnSpc>
              <a:spcBef>
                <a:spcPts val="0"/>
              </a:spcBef>
              <a:spcAft>
                <a:spcPts val="0"/>
              </a:spcAft>
              <a:buSzPts val="3300"/>
              <a:buNone/>
              <a:defRPr/>
            </a:lvl8pPr>
            <a:lvl9pPr lvl="8" algn="l">
              <a:lnSpc>
                <a:spcPct val="100000"/>
              </a:lnSpc>
              <a:spcBef>
                <a:spcPts val="0"/>
              </a:spcBef>
              <a:spcAft>
                <a:spcPts val="0"/>
              </a:spcAft>
              <a:buSzPts val="3300"/>
              <a:buNone/>
              <a:defRPr/>
            </a:lvl9pPr>
          </a:lstStyle>
          <a:p/>
        </p:txBody>
      </p:sp>
      <p:sp>
        <p:nvSpPr>
          <p:cNvPr id="62" name="Google Shape;62;p56"/>
          <p:cNvSpPr txBox="1"/>
          <p:nvPr>
            <p:ph idx="1" type="body"/>
          </p:nvPr>
        </p:nvSpPr>
        <p:spPr>
          <a:xfrm>
            <a:off x="720000" y="1152475"/>
            <a:ext cx="7704000" cy="3450900"/>
          </a:xfrm>
          <a:prstGeom prst="rect">
            <a:avLst/>
          </a:prstGeom>
          <a:noFill/>
          <a:ln>
            <a:noFill/>
          </a:ln>
        </p:spPr>
        <p:txBody>
          <a:bodyPr anchorCtr="0" anchor="ctr" bIns="91425" lIns="91425" spcFirstLastPara="1" rIns="91425" wrap="square" tIns="91425">
            <a:noAutofit/>
          </a:bodyPr>
          <a:lstStyle>
            <a:lvl1pPr indent="-330200" lvl="0" marL="457200" algn="l">
              <a:lnSpc>
                <a:spcPct val="100000"/>
              </a:lnSpc>
              <a:spcBef>
                <a:spcPts val="0"/>
              </a:spcBef>
              <a:spcAft>
                <a:spcPts val="0"/>
              </a:spcAft>
              <a:buClr>
                <a:schemeClr val="accent1"/>
              </a:buClr>
              <a:buSzPts val="1600"/>
              <a:buAutoNum type="arabicPeriod"/>
              <a:defRPr sz="1200">
                <a:solidFill>
                  <a:srgbClr val="434343"/>
                </a:solidFill>
              </a:defRPr>
            </a:lvl1pPr>
            <a:lvl2pPr indent="-317500" lvl="1" marL="914400" algn="l">
              <a:lnSpc>
                <a:spcPct val="115000"/>
              </a:lnSpc>
              <a:spcBef>
                <a:spcPts val="1600"/>
              </a:spcBef>
              <a:spcAft>
                <a:spcPts val="0"/>
              </a:spcAft>
              <a:buSzPts val="1400"/>
              <a:buFont typeface="Raleway"/>
              <a:buAutoNum type="alphaLcPeriod"/>
              <a:defRPr>
                <a:solidFill>
                  <a:srgbClr val="434343"/>
                </a:solidFill>
              </a:defRPr>
            </a:lvl2pPr>
            <a:lvl3pPr indent="-317500" lvl="2" marL="1371600" algn="l">
              <a:lnSpc>
                <a:spcPct val="115000"/>
              </a:lnSpc>
              <a:spcBef>
                <a:spcPts val="1600"/>
              </a:spcBef>
              <a:spcAft>
                <a:spcPts val="0"/>
              </a:spcAft>
              <a:buSzPts val="1400"/>
              <a:buFont typeface="Raleway"/>
              <a:buAutoNum type="romanLcPeriod"/>
              <a:defRPr>
                <a:solidFill>
                  <a:srgbClr val="434343"/>
                </a:solidFill>
              </a:defRPr>
            </a:lvl3pPr>
            <a:lvl4pPr indent="-317500" lvl="3" marL="1828800" algn="l">
              <a:lnSpc>
                <a:spcPct val="115000"/>
              </a:lnSpc>
              <a:spcBef>
                <a:spcPts val="1600"/>
              </a:spcBef>
              <a:spcAft>
                <a:spcPts val="0"/>
              </a:spcAft>
              <a:buSzPts val="1400"/>
              <a:buFont typeface="Raleway"/>
              <a:buAutoNum type="arabicPeriod"/>
              <a:defRPr>
                <a:solidFill>
                  <a:srgbClr val="434343"/>
                </a:solidFill>
              </a:defRPr>
            </a:lvl4pPr>
            <a:lvl5pPr indent="-317500" lvl="4" marL="2286000" algn="l">
              <a:lnSpc>
                <a:spcPct val="115000"/>
              </a:lnSpc>
              <a:spcBef>
                <a:spcPts val="1600"/>
              </a:spcBef>
              <a:spcAft>
                <a:spcPts val="0"/>
              </a:spcAft>
              <a:buSzPts val="1400"/>
              <a:buFont typeface="Raleway"/>
              <a:buAutoNum type="alphaLcPeriod"/>
              <a:defRPr>
                <a:solidFill>
                  <a:srgbClr val="434343"/>
                </a:solidFill>
              </a:defRPr>
            </a:lvl5pPr>
            <a:lvl6pPr indent="-317500" lvl="5" marL="2743200" algn="l">
              <a:lnSpc>
                <a:spcPct val="115000"/>
              </a:lnSpc>
              <a:spcBef>
                <a:spcPts val="1600"/>
              </a:spcBef>
              <a:spcAft>
                <a:spcPts val="0"/>
              </a:spcAft>
              <a:buSzPts val="1400"/>
              <a:buFont typeface="Raleway"/>
              <a:buAutoNum type="romanLcPeriod"/>
              <a:defRPr>
                <a:solidFill>
                  <a:srgbClr val="434343"/>
                </a:solidFill>
              </a:defRPr>
            </a:lvl6pPr>
            <a:lvl7pPr indent="-317500" lvl="6" marL="3200400" algn="l">
              <a:lnSpc>
                <a:spcPct val="115000"/>
              </a:lnSpc>
              <a:spcBef>
                <a:spcPts val="1600"/>
              </a:spcBef>
              <a:spcAft>
                <a:spcPts val="0"/>
              </a:spcAft>
              <a:buSzPts val="1400"/>
              <a:buFont typeface="Raleway"/>
              <a:buAutoNum type="arabicPeriod"/>
              <a:defRPr>
                <a:solidFill>
                  <a:srgbClr val="434343"/>
                </a:solidFill>
              </a:defRPr>
            </a:lvl7pPr>
            <a:lvl8pPr indent="-317500" lvl="7" marL="3657600" algn="l">
              <a:lnSpc>
                <a:spcPct val="115000"/>
              </a:lnSpc>
              <a:spcBef>
                <a:spcPts val="1600"/>
              </a:spcBef>
              <a:spcAft>
                <a:spcPts val="0"/>
              </a:spcAft>
              <a:buSzPts val="1400"/>
              <a:buFont typeface="Raleway"/>
              <a:buAutoNum type="alphaLcPeriod"/>
              <a:defRPr>
                <a:solidFill>
                  <a:srgbClr val="434343"/>
                </a:solidFill>
              </a:defRPr>
            </a:lvl8pPr>
            <a:lvl9pPr indent="-317500" lvl="8" marL="4114800" algn="l">
              <a:lnSpc>
                <a:spcPct val="115000"/>
              </a:lnSpc>
              <a:spcBef>
                <a:spcPts val="1600"/>
              </a:spcBef>
              <a:spcAft>
                <a:spcPts val="1600"/>
              </a:spcAft>
              <a:buSzPts val="1400"/>
              <a:buFont typeface="Raleway"/>
              <a:buAutoNum type="romanLcPeriod"/>
              <a:defRPr>
                <a:solidFill>
                  <a:srgbClr val="434343"/>
                </a:solidFill>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63" name="Shape 63"/>
        <p:cNvGrpSpPr/>
        <p:nvPr/>
      </p:nvGrpSpPr>
      <p:grpSpPr>
        <a:xfrm>
          <a:off x="0" y="0"/>
          <a:ext cx="0" cy="0"/>
          <a:chOff x="0" y="0"/>
          <a:chExt cx="0" cy="0"/>
        </a:xfrm>
      </p:grpSpPr>
      <p:sp>
        <p:nvSpPr>
          <p:cNvPr id="64" name="Google Shape;64;p57"/>
          <p:cNvSpPr/>
          <p:nvPr/>
        </p:nvSpPr>
        <p:spPr>
          <a:xfrm flipH="1" rot="-5825613">
            <a:off x="7406814" y="-675136"/>
            <a:ext cx="2227553" cy="1727078"/>
          </a:xfrm>
          <a:custGeom>
            <a:rect b="b" l="l" r="r" t="t"/>
            <a:pathLst>
              <a:path extrusionOk="0" h="52726" w="68005">
                <a:moveTo>
                  <a:pt x="32185" y="11376"/>
                </a:moveTo>
                <a:cubicBezTo>
                  <a:pt x="33101" y="11514"/>
                  <a:pt x="33989" y="11653"/>
                  <a:pt x="34877" y="11764"/>
                </a:cubicBezTo>
                <a:cubicBezTo>
                  <a:pt x="37096" y="12125"/>
                  <a:pt x="39288" y="12513"/>
                  <a:pt x="41480" y="13013"/>
                </a:cubicBezTo>
                <a:cubicBezTo>
                  <a:pt x="43783" y="13512"/>
                  <a:pt x="46086" y="14012"/>
                  <a:pt x="48333" y="14761"/>
                </a:cubicBezTo>
                <a:cubicBezTo>
                  <a:pt x="49221" y="15038"/>
                  <a:pt x="50026" y="15538"/>
                  <a:pt x="50692" y="16231"/>
                </a:cubicBezTo>
                <a:cubicBezTo>
                  <a:pt x="50858" y="16425"/>
                  <a:pt x="51025" y="16647"/>
                  <a:pt x="51136" y="16925"/>
                </a:cubicBezTo>
                <a:cubicBezTo>
                  <a:pt x="51330" y="17369"/>
                  <a:pt x="51163" y="17924"/>
                  <a:pt x="50719" y="18173"/>
                </a:cubicBezTo>
                <a:cubicBezTo>
                  <a:pt x="50109" y="18590"/>
                  <a:pt x="49415" y="18645"/>
                  <a:pt x="48722" y="18756"/>
                </a:cubicBezTo>
                <a:cubicBezTo>
                  <a:pt x="48217" y="18822"/>
                  <a:pt x="47717" y="18853"/>
                  <a:pt x="47222" y="18853"/>
                </a:cubicBezTo>
                <a:cubicBezTo>
                  <a:pt x="45217" y="18853"/>
                  <a:pt x="43294" y="18342"/>
                  <a:pt x="41425" y="17563"/>
                </a:cubicBezTo>
                <a:cubicBezTo>
                  <a:pt x="38595" y="16342"/>
                  <a:pt x="36098" y="14539"/>
                  <a:pt x="33684" y="12708"/>
                </a:cubicBezTo>
                <a:cubicBezTo>
                  <a:pt x="33157" y="12291"/>
                  <a:pt x="32657" y="11903"/>
                  <a:pt x="32158" y="11514"/>
                </a:cubicBezTo>
                <a:lnTo>
                  <a:pt x="32185" y="11376"/>
                </a:lnTo>
                <a:close/>
                <a:moveTo>
                  <a:pt x="42756" y="0"/>
                </a:moveTo>
                <a:cubicBezTo>
                  <a:pt x="41980" y="0"/>
                  <a:pt x="41175" y="83"/>
                  <a:pt x="40398" y="194"/>
                </a:cubicBezTo>
                <a:cubicBezTo>
                  <a:pt x="37679" y="527"/>
                  <a:pt x="35043" y="1387"/>
                  <a:pt x="32657" y="2691"/>
                </a:cubicBezTo>
                <a:cubicBezTo>
                  <a:pt x="31492" y="3274"/>
                  <a:pt x="30493" y="4107"/>
                  <a:pt x="29688" y="5105"/>
                </a:cubicBezTo>
                <a:cubicBezTo>
                  <a:pt x="28690" y="6382"/>
                  <a:pt x="28273" y="7797"/>
                  <a:pt x="28801" y="9378"/>
                </a:cubicBezTo>
                <a:cubicBezTo>
                  <a:pt x="28863" y="9565"/>
                  <a:pt x="28832" y="9612"/>
                  <a:pt x="28719" y="9612"/>
                </a:cubicBezTo>
                <a:cubicBezTo>
                  <a:pt x="28681" y="9612"/>
                  <a:pt x="28634" y="9607"/>
                  <a:pt x="28579" y="9600"/>
                </a:cubicBezTo>
                <a:cubicBezTo>
                  <a:pt x="27386" y="9461"/>
                  <a:pt x="26165" y="9350"/>
                  <a:pt x="24972" y="9239"/>
                </a:cubicBezTo>
                <a:cubicBezTo>
                  <a:pt x="23446" y="9128"/>
                  <a:pt x="21920" y="9017"/>
                  <a:pt x="20394" y="8906"/>
                </a:cubicBezTo>
                <a:cubicBezTo>
                  <a:pt x="18729" y="8823"/>
                  <a:pt x="17092" y="8712"/>
                  <a:pt x="15427" y="8684"/>
                </a:cubicBezTo>
                <a:cubicBezTo>
                  <a:pt x="13735" y="8629"/>
                  <a:pt x="12070" y="8546"/>
                  <a:pt x="10405" y="8518"/>
                </a:cubicBezTo>
                <a:cubicBezTo>
                  <a:pt x="8075" y="8435"/>
                  <a:pt x="5716" y="8435"/>
                  <a:pt x="3386" y="8407"/>
                </a:cubicBezTo>
                <a:cubicBezTo>
                  <a:pt x="2859" y="8407"/>
                  <a:pt x="2331" y="8407"/>
                  <a:pt x="1804" y="8352"/>
                </a:cubicBezTo>
                <a:cubicBezTo>
                  <a:pt x="1624" y="8338"/>
                  <a:pt x="1437" y="8331"/>
                  <a:pt x="1249" y="8331"/>
                </a:cubicBezTo>
                <a:cubicBezTo>
                  <a:pt x="1062" y="8331"/>
                  <a:pt x="875" y="8338"/>
                  <a:pt x="694" y="8352"/>
                </a:cubicBezTo>
                <a:cubicBezTo>
                  <a:pt x="306" y="8379"/>
                  <a:pt x="1" y="8712"/>
                  <a:pt x="1" y="9101"/>
                </a:cubicBezTo>
                <a:cubicBezTo>
                  <a:pt x="1" y="9489"/>
                  <a:pt x="223" y="9656"/>
                  <a:pt x="694" y="9656"/>
                </a:cubicBezTo>
                <a:cubicBezTo>
                  <a:pt x="1027" y="9683"/>
                  <a:pt x="1360" y="9739"/>
                  <a:pt x="1693" y="9739"/>
                </a:cubicBezTo>
                <a:cubicBezTo>
                  <a:pt x="3386" y="9767"/>
                  <a:pt x="5078" y="9739"/>
                  <a:pt x="6798" y="9794"/>
                </a:cubicBezTo>
                <a:cubicBezTo>
                  <a:pt x="9018" y="9878"/>
                  <a:pt x="11238" y="9905"/>
                  <a:pt x="13457" y="9989"/>
                </a:cubicBezTo>
                <a:cubicBezTo>
                  <a:pt x="15372" y="10044"/>
                  <a:pt x="17286" y="10127"/>
                  <a:pt x="19173" y="10238"/>
                </a:cubicBezTo>
                <a:cubicBezTo>
                  <a:pt x="20865" y="10321"/>
                  <a:pt x="22558" y="10432"/>
                  <a:pt x="24250" y="10571"/>
                </a:cubicBezTo>
                <a:cubicBezTo>
                  <a:pt x="25860" y="10710"/>
                  <a:pt x="27469" y="10849"/>
                  <a:pt x="29078" y="10987"/>
                </a:cubicBezTo>
                <a:cubicBezTo>
                  <a:pt x="29550" y="11015"/>
                  <a:pt x="29994" y="11209"/>
                  <a:pt x="30299" y="11570"/>
                </a:cubicBezTo>
                <a:cubicBezTo>
                  <a:pt x="30576" y="11903"/>
                  <a:pt x="30881" y="12180"/>
                  <a:pt x="31214" y="12430"/>
                </a:cubicBezTo>
                <a:cubicBezTo>
                  <a:pt x="33295" y="14150"/>
                  <a:pt x="35487" y="15732"/>
                  <a:pt x="37818" y="17147"/>
                </a:cubicBezTo>
                <a:cubicBezTo>
                  <a:pt x="40771" y="18900"/>
                  <a:pt x="43870" y="20154"/>
                  <a:pt x="47295" y="20154"/>
                </a:cubicBezTo>
                <a:cubicBezTo>
                  <a:pt x="47827" y="20154"/>
                  <a:pt x="48367" y="20124"/>
                  <a:pt x="48916" y="20060"/>
                </a:cubicBezTo>
                <a:cubicBezTo>
                  <a:pt x="49721" y="20005"/>
                  <a:pt x="50525" y="19783"/>
                  <a:pt x="51247" y="19394"/>
                </a:cubicBezTo>
                <a:cubicBezTo>
                  <a:pt x="52523" y="18784"/>
                  <a:pt x="52939" y="17175"/>
                  <a:pt x="52162" y="15981"/>
                </a:cubicBezTo>
                <a:cubicBezTo>
                  <a:pt x="51524" y="14899"/>
                  <a:pt x="50525" y="14261"/>
                  <a:pt x="49388" y="13762"/>
                </a:cubicBezTo>
                <a:cubicBezTo>
                  <a:pt x="48111" y="13262"/>
                  <a:pt x="46807" y="12874"/>
                  <a:pt x="45476" y="12597"/>
                </a:cubicBezTo>
                <a:cubicBezTo>
                  <a:pt x="43117" y="11958"/>
                  <a:pt x="40731" y="11459"/>
                  <a:pt x="38317" y="11015"/>
                </a:cubicBezTo>
                <a:cubicBezTo>
                  <a:pt x="36098" y="10599"/>
                  <a:pt x="33878" y="10210"/>
                  <a:pt x="31603" y="10016"/>
                </a:cubicBezTo>
                <a:cubicBezTo>
                  <a:pt x="30105" y="9878"/>
                  <a:pt x="29938" y="9350"/>
                  <a:pt x="29883" y="7963"/>
                </a:cubicBezTo>
                <a:cubicBezTo>
                  <a:pt x="29827" y="6853"/>
                  <a:pt x="30438" y="6021"/>
                  <a:pt x="31214" y="5327"/>
                </a:cubicBezTo>
                <a:cubicBezTo>
                  <a:pt x="32824" y="3885"/>
                  <a:pt x="34766" y="2997"/>
                  <a:pt x="36819" y="2359"/>
                </a:cubicBezTo>
                <a:cubicBezTo>
                  <a:pt x="39126" y="1650"/>
                  <a:pt x="41509" y="1281"/>
                  <a:pt x="43921" y="1281"/>
                </a:cubicBezTo>
                <a:cubicBezTo>
                  <a:pt x="44438" y="1281"/>
                  <a:pt x="44956" y="1298"/>
                  <a:pt x="45476" y="1332"/>
                </a:cubicBezTo>
                <a:cubicBezTo>
                  <a:pt x="46891" y="1387"/>
                  <a:pt x="48306" y="1526"/>
                  <a:pt x="49721" y="1748"/>
                </a:cubicBezTo>
                <a:cubicBezTo>
                  <a:pt x="52995" y="2248"/>
                  <a:pt x="56185" y="3108"/>
                  <a:pt x="59293" y="4273"/>
                </a:cubicBezTo>
                <a:cubicBezTo>
                  <a:pt x="61263" y="5022"/>
                  <a:pt x="63122" y="6021"/>
                  <a:pt x="64620" y="7630"/>
                </a:cubicBezTo>
                <a:cubicBezTo>
                  <a:pt x="65924" y="8990"/>
                  <a:pt x="66645" y="10793"/>
                  <a:pt x="66701" y="12680"/>
                </a:cubicBezTo>
                <a:cubicBezTo>
                  <a:pt x="66701" y="13928"/>
                  <a:pt x="66562" y="15205"/>
                  <a:pt x="66229" y="16398"/>
                </a:cubicBezTo>
                <a:cubicBezTo>
                  <a:pt x="65480" y="19200"/>
                  <a:pt x="64537" y="21947"/>
                  <a:pt x="63704" y="24721"/>
                </a:cubicBezTo>
                <a:cubicBezTo>
                  <a:pt x="62650" y="28162"/>
                  <a:pt x="61568" y="31574"/>
                  <a:pt x="60514" y="34987"/>
                </a:cubicBezTo>
                <a:cubicBezTo>
                  <a:pt x="58932" y="39981"/>
                  <a:pt x="57378" y="45003"/>
                  <a:pt x="55825" y="49997"/>
                </a:cubicBezTo>
                <a:cubicBezTo>
                  <a:pt x="55630" y="50608"/>
                  <a:pt x="55436" y="51218"/>
                  <a:pt x="55270" y="51828"/>
                </a:cubicBezTo>
                <a:cubicBezTo>
                  <a:pt x="55116" y="52289"/>
                  <a:pt x="55482" y="52726"/>
                  <a:pt x="55953" y="52726"/>
                </a:cubicBezTo>
                <a:cubicBezTo>
                  <a:pt x="55993" y="52726"/>
                  <a:pt x="56033" y="52723"/>
                  <a:pt x="56074" y="52716"/>
                </a:cubicBezTo>
                <a:cubicBezTo>
                  <a:pt x="56435" y="52605"/>
                  <a:pt x="56518" y="52300"/>
                  <a:pt x="56601" y="52023"/>
                </a:cubicBezTo>
                <a:cubicBezTo>
                  <a:pt x="57434" y="49276"/>
                  <a:pt x="58294" y="46529"/>
                  <a:pt x="59126" y="43810"/>
                </a:cubicBezTo>
                <a:cubicBezTo>
                  <a:pt x="60208" y="40370"/>
                  <a:pt x="61263" y="36957"/>
                  <a:pt x="62345" y="33544"/>
                </a:cubicBezTo>
                <a:cubicBezTo>
                  <a:pt x="63871" y="28689"/>
                  <a:pt x="65397" y="23806"/>
                  <a:pt x="66923" y="18950"/>
                </a:cubicBezTo>
                <a:cubicBezTo>
                  <a:pt x="67450" y="17341"/>
                  <a:pt x="67783" y="15676"/>
                  <a:pt x="67949" y="14012"/>
                </a:cubicBezTo>
                <a:cubicBezTo>
                  <a:pt x="67922" y="13124"/>
                  <a:pt x="68005" y="12236"/>
                  <a:pt x="67866" y="11348"/>
                </a:cubicBezTo>
                <a:cubicBezTo>
                  <a:pt x="67589" y="9628"/>
                  <a:pt x="66839" y="8046"/>
                  <a:pt x="65674" y="6770"/>
                </a:cubicBezTo>
                <a:cubicBezTo>
                  <a:pt x="64120" y="5133"/>
                  <a:pt x="62234" y="4023"/>
                  <a:pt x="60153" y="3191"/>
                </a:cubicBezTo>
                <a:cubicBezTo>
                  <a:pt x="57683" y="2192"/>
                  <a:pt x="55103" y="1443"/>
                  <a:pt x="52495" y="888"/>
                </a:cubicBezTo>
                <a:cubicBezTo>
                  <a:pt x="49943" y="305"/>
                  <a:pt x="47307" y="0"/>
                  <a:pt x="44671"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 name="Google Shape;65;p57"/>
          <p:cNvSpPr/>
          <p:nvPr/>
        </p:nvSpPr>
        <p:spPr>
          <a:xfrm>
            <a:off x="7145025" y="4733407"/>
            <a:ext cx="2370025" cy="309550"/>
          </a:xfrm>
          <a:custGeom>
            <a:rect b="b" l="l" r="r" t="t"/>
            <a:pathLst>
              <a:path extrusionOk="0" h="12382" w="94801">
                <a:moveTo>
                  <a:pt x="0" y="4831"/>
                </a:moveTo>
                <a:cubicBezTo>
                  <a:pt x="5796" y="2900"/>
                  <a:pt x="12688" y="-421"/>
                  <a:pt x="18153" y="2310"/>
                </a:cubicBezTo>
                <a:cubicBezTo>
                  <a:pt x="22453" y="4459"/>
                  <a:pt x="25287" y="9098"/>
                  <a:pt x="29751" y="10882"/>
                </a:cubicBezTo>
                <a:cubicBezTo>
                  <a:pt x="42774" y="16087"/>
                  <a:pt x="57577" y="6008"/>
                  <a:pt x="70597" y="797"/>
                </a:cubicBezTo>
                <a:cubicBezTo>
                  <a:pt x="78191" y="-2242"/>
                  <a:pt x="86622" y="4831"/>
                  <a:pt x="94801" y="4831"/>
                </a:cubicBezTo>
              </a:path>
            </a:pathLst>
          </a:custGeom>
          <a:noFill/>
          <a:ln cap="rnd" cmpd="sng" w="3810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 name="Google Shape;66;p57"/>
          <p:cNvSpPr/>
          <p:nvPr/>
        </p:nvSpPr>
        <p:spPr>
          <a:xfrm rot="-3253809">
            <a:off x="8709715" y="4472016"/>
            <a:ext cx="1914089" cy="1909227"/>
          </a:xfrm>
          <a:custGeom>
            <a:rect b="b" l="l" r="r" t="t"/>
            <a:pathLst>
              <a:path extrusionOk="0" h="58506" w="58655">
                <a:moveTo>
                  <a:pt x="25686" y="16789"/>
                </a:moveTo>
                <a:cubicBezTo>
                  <a:pt x="26340" y="16789"/>
                  <a:pt x="26735" y="17203"/>
                  <a:pt x="26664" y="17963"/>
                </a:cubicBezTo>
                <a:cubicBezTo>
                  <a:pt x="26581" y="18795"/>
                  <a:pt x="26415" y="19627"/>
                  <a:pt x="26137" y="20432"/>
                </a:cubicBezTo>
                <a:cubicBezTo>
                  <a:pt x="25416" y="22568"/>
                  <a:pt x="24028" y="24261"/>
                  <a:pt x="22391" y="25787"/>
                </a:cubicBezTo>
                <a:cubicBezTo>
                  <a:pt x="20394" y="27646"/>
                  <a:pt x="18063" y="29088"/>
                  <a:pt x="15705" y="30448"/>
                </a:cubicBezTo>
                <a:cubicBezTo>
                  <a:pt x="15178" y="30753"/>
                  <a:pt x="14650" y="31058"/>
                  <a:pt x="14123" y="31336"/>
                </a:cubicBezTo>
                <a:lnTo>
                  <a:pt x="14012" y="31253"/>
                </a:lnTo>
                <a:cubicBezTo>
                  <a:pt x="14983" y="29671"/>
                  <a:pt x="15954" y="28090"/>
                  <a:pt x="16953" y="26536"/>
                </a:cubicBezTo>
                <a:cubicBezTo>
                  <a:pt x="18701" y="23761"/>
                  <a:pt x="20643" y="21098"/>
                  <a:pt x="22724" y="18573"/>
                </a:cubicBezTo>
                <a:cubicBezTo>
                  <a:pt x="23279" y="18018"/>
                  <a:pt x="23890" y="17519"/>
                  <a:pt x="24556" y="17102"/>
                </a:cubicBezTo>
                <a:cubicBezTo>
                  <a:pt x="24778" y="16936"/>
                  <a:pt x="25055" y="16853"/>
                  <a:pt x="25332" y="16825"/>
                </a:cubicBezTo>
                <a:cubicBezTo>
                  <a:pt x="25457" y="16801"/>
                  <a:pt x="25575" y="16789"/>
                  <a:pt x="25686" y="16789"/>
                </a:cubicBezTo>
                <a:close/>
                <a:moveTo>
                  <a:pt x="24945" y="1"/>
                </a:moveTo>
                <a:cubicBezTo>
                  <a:pt x="24345" y="1"/>
                  <a:pt x="23735" y="67"/>
                  <a:pt x="23113" y="206"/>
                </a:cubicBezTo>
                <a:cubicBezTo>
                  <a:pt x="21143" y="705"/>
                  <a:pt x="19367" y="1732"/>
                  <a:pt x="17952" y="3174"/>
                </a:cubicBezTo>
                <a:cubicBezTo>
                  <a:pt x="14068" y="6837"/>
                  <a:pt x="10933" y="11220"/>
                  <a:pt x="8768" y="16076"/>
                </a:cubicBezTo>
                <a:cubicBezTo>
                  <a:pt x="7298" y="19239"/>
                  <a:pt x="6549" y="22679"/>
                  <a:pt x="6577" y="26147"/>
                </a:cubicBezTo>
                <a:cubicBezTo>
                  <a:pt x="6604" y="27951"/>
                  <a:pt x="6854" y="29699"/>
                  <a:pt x="7797" y="31308"/>
                </a:cubicBezTo>
                <a:cubicBezTo>
                  <a:pt x="8269" y="32224"/>
                  <a:pt x="9101" y="32945"/>
                  <a:pt x="10072" y="33306"/>
                </a:cubicBezTo>
                <a:cubicBezTo>
                  <a:pt x="10489" y="33417"/>
                  <a:pt x="10905" y="33528"/>
                  <a:pt x="11321" y="33583"/>
                </a:cubicBezTo>
                <a:cubicBezTo>
                  <a:pt x="11266" y="33694"/>
                  <a:pt x="11210" y="33805"/>
                  <a:pt x="11155" y="33944"/>
                </a:cubicBezTo>
                <a:cubicBezTo>
                  <a:pt x="9212" y="37911"/>
                  <a:pt x="7187" y="41824"/>
                  <a:pt x="5300" y="45819"/>
                </a:cubicBezTo>
                <a:cubicBezTo>
                  <a:pt x="3469" y="49675"/>
                  <a:pt x="1804" y="53615"/>
                  <a:pt x="84" y="57527"/>
                </a:cubicBezTo>
                <a:cubicBezTo>
                  <a:pt x="1" y="57694"/>
                  <a:pt x="1" y="57916"/>
                  <a:pt x="84" y="58110"/>
                </a:cubicBezTo>
                <a:cubicBezTo>
                  <a:pt x="223" y="58304"/>
                  <a:pt x="417" y="58443"/>
                  <a:pt x="667" y="58498"/>
                </a:cubicBezTo>
                <a:cubicBezTo>
                  <a:pt x="694" y="58503"/>
                  <a:pt x="719" y="58505"/>
                  <a:pt x="743" y="58505"/>
                </a:cubicBezTo>
                <a:cubicBezTo>
                  <a:pt x="1018" y="58505"/>
                  <a:pt x="1122" y="58229"/>
                  <a:pt x="1249" y="57999"/>
                </a:cubicBezTo>
                <a:cubicBezTo>
                  <a:pt x="3219" y="53560"/>
                  <a:pt x="5106" y="49065"/>
                  <a:pt x="7187" y="44681"/>
                </a:cubicBezTo>
                <a:cubicBezTo>
                  <a:pt x="8935" y="40908"/>
                  <a:pt x="10877" y="37273"/>
                  <a:pt x="12764" y="33583"/>
                </a:cubicBezTo>
                <a:cubicBezTo>
                  <a:pt x="12875" y="33389"/>
                  <a:pt x="13013" y="33250"/>
                  <a:pt x="13180" y="33167"/>
                </a:cubicBezTo>
                <a:cubicBezTo>
                  <a:pt x="16759" y="31558"/>
                  <a:pt x="20089" y="29421"/>
                  <a:pt x="23057" y="26869"/>
                </a:cubicBezTo>
                <a:cubicBezTo>
                  <a:pt x="24916" y="25315"/>
                  <a:pt x="26331" y="23317"/>
                  <a:pt x="27219" y="21070"/>
                </a:cubicBezTo>
                <a:cubicBezTo>
                  <a:pt x="27663" y="20099"/>
                  <a:pt x="27913" y="19017"/>
                  <a:pt x="27913" y="17935"/>
                </a:cubicBezTo>
                <a:cubicBezTo>
                  <a:pt x="27888" y="16510"/>
                  <a:pt x="26993" y="15585"/>
                  <a:pt x="25690" y="15585"/>
                </a:cubicBezTo>
                <a:cubicBezTo>
                  <a:pt x="25522" y="15585"/>
                  <a:pt x="25347" y="15600"/>
                  <a:pt x="25166" y="15632"/>
                </a:cubicBezTo>
                <a:cubicBezTo>
                  <a:pt x="24778" y="15687"/>
                  <a:pt x="24389" y="15826"/>
                  <a:pt x="24028" y="15993"/>
                </a:cubicBezTo>
                <a:cubicBezTo>
                  <a:pt x="22891" y="16548"/>
                  <a:pt x="22058" y="17463"/>
                  <a:pt x="21282" y="18434"/>
                </a:cubicBezTo>
                <a:cubicBezTo>
                  <a:pt x="18008" y="22596"/>
                  <a:pt x="15067" y="26980"/>
                  <a:pt x="12486" y="31613"/>
                </a:cubicBezTo>
                <a:cubicBezTo>
                  <a:pt x="12295" y="32044"/>
                  <a:pt x="11857" y="32330"/>
                  <a:pt x="11384" y="32330"/>
                </a:cubicBezTo>
                <a:cubicBezTo>
                  <a:pt x="11308" y="32330"/>
                  <a:pt x="11231" y="32322"/>
                  <a:pt x="11155" y="32307"/>
                </a:cubicBezTo>
                <a:cubicBezTo>
                  <a:pt x="11044" y="32307"/>
                  <a:pt x="10905" y="32279"/>
                  <a:pt x="10794" y="32251"/>
                </a:cubicBezTo>
                <a:cubicBezTo>
                  <a:pt x="9573" y="31974"/>
                  <a:pt x="8907" y="31114"/>
                  <a:pt x="8463" y="30004"/>
                </a:cubicBezTo>
                <a:cubicBezTo>
                  <a:pt x="8019" y="28755"/>
                  <a:pt x="7797" y="27424"/>
                  <a:pt x="7825" y="26092"/>
                </a:cubicBezTo>
                <a:cubicBezTo>
                  <a:pt x="7714" y="22319"/>
                  <a:pt x="8768" y="18795"/>
                  <a:pt x="10405" y="15438"/>
                </a:cubicBezTo>
                <a:cubicBezTo>
                  <a:pt x="11931" y="12441"/>
                  <a:pt x="13790" y="9611"/>
                  <a:pt x="15954" y="7059"/>
                </a:cubicBezTo>
                <a:cubicBezTo>
                  <a:pt x="17370" y="5366"/>
                  <a:pt x="18868" y="3785"/>
                  <a:pt x="20727" y="2592"/>
                </a:cubicBezTo>
                <a:cubicBezTo>
                  <a:pt x="22147" y="1690"/>
                  <a:pt x="23602" y="1210"/>
                  <a:pt x="25076" y="1210"/>
                </a:cubicBezTo>
                <a:cubicBezTo>
                  <a:pt x="26279" y="1210"/>
                  <a:pt x="27495" y="1530"/>
                  <a:pt x="28717" y="2203"/>
                </a:cubicBezTo>
                <a:cubicBezTo>
                  <a:pt x="29827" y="2841"/>
                  <a:pt x="30882" y="3563"/>
                  <a:pt x="31853" y="4367"/>
                </a:cubicBezTo>
                <a:cubicBezTo>
                  <a:pt x="40038" y="11193"/>
                  <a:pt x="48250" y="18046"/>
                  <a:pt x="56435" y="24871"/>
                </a:cubicBezTo>
                <a:cubicBezTo>
                  <a:pt x="56796" y="25176"/>
                  <a:pt x="57129" y="25482"/>
                  <a:pt x="57517" y="25787"/>
                </a:cubicBezTo>
                <a:cubicBezTo>
                  <a:pt x="57629" y="25899"/>
                  <a:pt x="57781" y="25955"/>
                  <a:pt x="57934" y="25955"/>
                </a:cubicBezTo>
                <a:cubicBezTo>
                  <a:pt x="58121" y="25955"/>
                  <a:pt x="58311" y="25871"/>
                  <a:pt x="58433" y="25703"/>
                </a:cubicBezTo>
                <a:cubicBezTo>
                  <a:pt x="58655" y="25454"/>
                  <a:pt x="58599" y="25176"/>
                  <a:pt x="58322" y="24871"/>
                </a:cubicBezTo>
                <a:cubicBezTo>
                  <a:pt x="58238" y="24788"/>
                  <a:pt x="58155" y="24732"/>
                  <a:pt x="58100" y="24677"/>
                </a:cubicBezTo>
                <a:cubicBezTo>
                  <a:pt x="54326" y="21514"/>
                  <a:pt x="50553" y="18379"/>
                  <a:pt x="46780" y="15216"/>
                </a:cubicBezTo>
                <a:cubicBezTo>
                  <a:pt x="42701" y="11803"/>
                  <a:pt x="38622" y="8363"/>
                  <a:pt x="34544" y="4950"/>
                </a:cubicBezTo>
                <a:cubicBezTo>
                  <a:pt x="33018" y="3674"/>
                  <a:pt x="31492" y="2370"/>
                  <a:pt x="29744" y="1371"/>
                </a:cubicBezTo>
                <a:cubicBezTo>
                  <a:pt x="28212" y="513"/>
                  <a:pt x="26620" y="1"/>
                  <a:pt x="24945"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 name="Google Shape;67;p57"/>
          <p:cNvSpPr/>
          <p:nvPr/>
        </p:nvSpPr>
        <p:spPr>
          <a:xfrm flipH="1" rot="10800000">
            <a:off x="76712" y="3001765"/>
            <a:ext cx="643300" cy="2026850"/>
          </a:xfrm>
          <a:custGeom>
            <a:rect b="b" l="l" r="r" t="t"/>
            <a:pathLst>
              <a:path extrusionOk="0" h="81074" w="25732">
                <a:moveTo>
                  <a:pt x="0" y="11989"/>
                </a:moveTo>
                <a:cubicBezTo>
                  <a:pt x="1093" y="12914"/>
                  <a:pt x="2521" y="17620"/>
                  <a:pt x="6555" y="17536"/>
                </a:cubicBezTo>
                <a:cubicBezTo>
                  <a:pt x="10589" y="17452"/>
                  <a:pt x="21515" y="14006"/>
                  <a:pt x="24204" y="11485"/>
                </a:cubicBezTo>
                <a:cubicBezTo>
                  <a:pt x="26893" y="8964"/>
                  <a:pt x="25633" y="2996"/>
                  <a:pt x="22691" y="2408"/>
                </a:cubicBezTo>
                <a:cubicBezTo>
                  <a:pt x="19750" y="1820"/>
                  <a:pt x="9497" y="-5156"/>
                  <a:pt x="6555" y="7955"/>
                </a:cubicBezTo>
                <a:cubicBezTo>
                  <a:pt x="3614" y="21066"/>
                  <a:pt x="5294" y="68888"/>
                  <a:pt x="5042" y="81074"/>
                </a:cubicBezTo>
              </a:path>
            </a:pathLst>
          </a:custGeom>
          <a:noFill/>
          <a:ln cap="rnd" cmpd="sng" w="3810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 name="Google Shape;68;p57"/>
          <p:cNvSpPr/>
          <p:nvPr/>
        </p:nvSpPr>
        <p:spPr>
          <a:xfrm rot="-1099767">
            <a:off x="8355114" y="-414346"/>
            <a:ext cx="1914099" cy="1909237"/>
          </a:xfrm>
          <a:custGeom>
            <a:rect b="b" l="l" r="r" t="t"/>
            <a:pathLst>
              <a:path extrusionOk="0" h="58506" w="58655">
                <a:moveTo>
                  <a:pt x="25686" y="16789"/>
                </a:moveTo>
                <a:cubicBezTo>
                  <a:pt x="26340" y="16789"/>
                  <a:pt x="26735" y="17203"/>
                  <a:pt x="26664" y="17963"/>
                </a:cubicBezTo>
                <a:cubicBezTo>
                  <a:pt x="26581" y="18795"/>
                  <a:pt x="26415" y="19627"/>
                  <a:pt x="26137" y="20432"/>
                </a:cubicBezTo>
                <a:cubicBezTo>
                  <a:pt x="25416" y="22568"/>
                  <a:pt x="24028" y="24261"/>
                  <a:pt x="22391" y="25787"/>
                </a:cubicBezTo>
                <a:cubicBezTo>
                  <a:pt x="20394" y="27646"/>
                  <a:pt x="18063" y="29088"/>
                  <a:pt x="15705" y="30448"/>
                </a:cubicBezTo>
                <a:cubicBezTo>
                  <a:pt x="15178" y="30753"/>
                  <a:pt x="14650" y="31058"/>
                  <a:pt x="14123" y="31336"/>
                </a:cubicBezTo>
                <a:lnTo>
                  <a:pt x="14012" y="31253"/>
                </a:lnTo>
                <a:cubicBezTo>
                  <a:pt x="14983" y="29671"/>
                  <a:pt x="15954" y="28090"/>
                  <a:pt x="16953" y="26536"/>
                </a:cubicBezTo>
                <a:cubicBezTo>
                  <a:pt x="18701" y="23761"/>
                  <a:pt x="20643" y="21098"/>
                  <a:pt x="22724" y="18573"/>
                </a:cubicBezTo>
                <a:cubicBezTo>
                  <a:pt x="23279" y="18018"/>
                  <a:pt x="23890" y="17519"/>
                  <a:pt x="24556" y="17102"/>
                </a:cubicBezTo>
                <a:cubicBezTo>
                  <a:pt x="24778" y="16936"/>
                  <a:pt x="25055" y="16853"/>
                  <a:pt x="25332" y="16825"/>
                </a:cubicBezTo>
                <a:cubicBezTo>
                  <a:pt x="25457" y="16801"/>
                  <a:pt x="25575" y="16789"/>
                  <a:pt x="25686" y="16789"/>
                </a:cubicBezTo>
                <a:close/>
                <a:moveTo>
                  <a:pt x="24945" y="1"/>
                </a:moveTo>
                <a:cubicBezTo>
                  <a:pt x="24345" y="1"/>
                  <a:pt x="23735" y="67"/>
                  <a:pt x="23113" y="206"/>
                </a:cubicBezTo>
                <a:cubicBezTo>
                  <a:pt x="21143" y="705"/>
                  <a:pt x="19367" y="1732"/>
                  <a:pt x="17952" y="3174"/>
                </a:cubicBezTo>
                <a:cubicBezTo>
                  <a:pt x="14068" y="6837"/>
                  <a:pt x="10933" y="11220"/>
                  <a:pt x="8768" y="16076"/>
                </a:cubicBezTo>
                <a:cubicBezTo>
                  <a:pt x="7298" y="19239"/>
                  <a:pt x="6549" y="22679"/>
                  <a:pt x="6577" y="26147"/>
                </a:cubicBezTo>
                <a:cubicBezTo>
                  <a:pt x="6604" y="27951"/>
                  <a:pt x="6854" y="29699"/>
                  <a:pt x="7797" y="31308"/>
                </a:cubicBezTo>
                <a:cubicBezTo>
                  <a:pt x="8269" y="32224"/>
                  <a:pt x="9101" y="32945"/>
                  <a:pt x="10072" y="33306"/>
                </a:cubicBezTo>
                <a:cubicBezTo>
                  <a:pt x="10489" y="33417"/>
                  <a:pt x="10905" y="33528"/>
                  <a:pt x="11321" y="33583"/>
                </a:cubicBezTo>
                <a:cubicBezTo>
                  <a:pt x="11266" y="33694"/>
                  <a:pt x="11210" y="33805"/>
                  <a:pt x="11155" y="33944"/>
                </a:cubicBezTo>
                <a:cubicBezTo>
                  <a:pt x="9212" y="37911"/>
                  <a:pt x="7187" y="41824"/>
                  <a:pt x="5300" y="45819"/>
                </a:cubicBezTo>
                <a:cubicBezTo>
                  <a:pt x="3469" y="49675"/>
                  <a:pt x="1804" y="53615"/>
                  <a:pt x="84" y="57527"/>
                </a:cubicBezTo>
                <a:cubicBezTo>
                  <a:pt x="1" y="57694"/>
                  <a:pt x="1" y="57916"/>
                  <a:pt x="84" y="58110"/>
                </a:cubicBezTo>
                <a:cubicBezTo>
                  <a:pt x="223" y="58304"/>
                  <a:pt x="417" y="58443"/>
                  <a:pt x="667" y="58498"/>
                </a:cubicBezTo>
                <a:cubicBezTo>
                  <a:pt x="694" y="58503"/>
                  <a:pt x="719" y="58505"/>
                  <a:pt x="743" y="58505"/>
                </a:cubicBezTo>
                <a:cubicBezTo>
                  <a:pt x="1018" y="58505"/>
                  <a:pt x="1122" y="58229"/>
                  <a:pt x="1249" y="57999"/>
                </a:cubicBezTo>
                <a:cubicBezTo>
                  <a:pt x="3219" y="53560"/>
                  <a:pt x="5106" y="49065"/>
                  <a:pt x="7187" y="44681"/>
                </a:cubicBezTo>
                <a:cubicBezTo>
                  <a:pt x="8935" y="40908"/>
                  <a:pt x="10877" y="37273"/>
                  <a:pt x="12764" y="33583"/>
                </a:cubicBezTo>
                <a:cubicBezTo>
                  <a:pt x="12875" y="33389"/>
                  <a:pt x="13013" y="33250"/>
                  <a:pt x="13180" y="33167"/>
                </a:cubicBezTo>
                <a:cubicBezTo>
                  <a:pt x="16759" y="31558"/>
                  <a:pt x="20089" y="29421"/>
                  <a:pt x="23057" y="26869"/>
                </a:cubicBezTo>
                <a:cubicBezTo>
                  <a:pt x="24916" y="25315"/>
                  <a:pt x="26331" y="23317"/>
                  <a:pt x="27219" y="21070"/>
                </a:cubicBezTo>
                <a:cubicBezTo>
                  <a:pt x="27663" y="20099"/>
                  <a:pt x="27913" y="19017"/>
                  <a:pt x="27913" y="17935"/>
                </a:cubicBezTo>
                <a:cubicBezTo>
                  <a:pt x="27888" y="16510"/>
                  <a:pt x="26993" y="15585"/>
                  <a:pt x="25690" y="15585"/>
                </a:cubicBezTo>
                <a:cubicBezTo>
                  <a:pt x="25522" y="15585"/>
                  <a:pt x="25347" y="15600"/>
                  <a:pt x="25166" y="15632"/>
                </a:cubicBezTo>
                <a:cubicBezTo>
                  <a:pt x="24778" y="15687"/>
                  <a:pt x="24389" y="15826"/>
                  <a:pt x="24028" y="15993"/>
                </a:cubicBezTo>
                <a:cubicBezTo>
                  <a:pt x="22891" y="16548"/>
                  <a:pt x="22058" y="17463"/>
                  <a:pt x="21282" y="18434"/>
                </a:cubicBezTo>
                <a:cubicBezTo>
                  <a:pt x="18008" y="22596"/>
                  <a:pt x="15067" y="26980"/>
                  <a:pt x="12486" y="31613"/>
                </a:cubicBezTo>
                <a:cubicBezTo>
                  <a:pt x="12295" y="32044"/>
                  <a:pt x="11857" y="32330"/>
                  <a:pt x="11384" y="32330"/>
                </a:cubicBezTo>
                <a:cubicBezTo>
                  <a:pt x="11308" y="32330"/>
                  <a:pt x="11231" y="32322"/>
                  <a:pt x="11155" y="32307"/>
                </a:cubicBezTo>
                <a:cubicBezTo>
                  <a:pt x="11044" y="32307"/>
                  <a:pt x="10905" y="32279"/>
                  <a:pt x="10794" y="32251"/>
                </a:cubicBezTo>
                <a:cubicBezTo>
                  <a:pt x="9573" y="31974"/>
                  <a:pt x="8907" y="31114"/>
                  <a:pt x="8463" y="30004"/>
                </a:cubicBezTo>
                <a:cubicBezTo>
                  <a:pt x="8019" y="28755"/>
                  <a:pt x="7797" y="27424"/>
                  <a:pt x="7825" y="26092"/>
                </a:cubicBezTo>
                <a:cubicBezTo>
                  <a:pt x="7714" y="22319"/>
                  <a:pt x="8768" y="18795"/>
                  <a:pt x="10405" y="15438"/>
                </a:cubicBezTo>
                <a:cubicBezTo>
                  <a:pt x="11931" y="12441"/>
                  <a:pt x="13790" y="9611"/>
                  <a:pt x="15954" y="7059"/>
                </a:cubicBezTo>
                <a:cubicBezTo>
                  <a:pt x="17370" y="5366"/>
                  <a:pt x="18868" y="3785"/>
                  <a:pt x="20727" y="2592"/>
                </a:cubicBezTo>
                <a:cubicBezTo>
                  <a:pt x="22147" y="1690"/>
                  <a:pt x="23602" y="1210"/>
                  <a:pt x="25076" y="1210"/>
                </a:cubicBezTo>
                <a:cubicBezTo>
                  <a:pt x="26279" y="1210"/>
                  <a:pt x="27495" y="1530"/>
                  <a:pt x="28717" y="2203"/>
                </a:cubicBezTo>
                <a:cubicBezTo>
                  <a:pt x="29827" y="2841"/>
                  <a:pt x="30882" y="3563"/>
                  <a:pt x="31853" y="4367"/>
                </a:cubicBezTo>
                <a:cubicBezTo>
                  <a:pt x="40038" y="11193"/>
                  <a:pt x="48250" y="18046"/>
                  <a:pt x="56435" y="24871"/>
                </a:cubicBezTo>
                <a:cubicBezTo>
                  <a:pt x="56796" y="25176"/>
                  <a:pt x="57129" y="25482"/>
                  <a:pt x="57517" y="25787"/>
                </a:cubicBezTo>
                <a:cubicBezTo>
                  <a:pt x="57629" y="25899"/>
                  <a:pt x="57781" y="25955"/>
                  <a:pt x="57934" y="25955"/>
                </a:cubicBezTo>
                <a:cubicBezTo>
                  <a:pt x="58121" y="25955"/>
                  <a:pt x="58311" y="25871"/>
                  <a:pt x="58433" y="25703"/>
                </a:cubicBezTo>
                <a:cubicBezTo>
                  <a:pt x="58655" y="25454"/>
                  <a:pt x="58599" y="25176"/>
                  <a:pt x="58322" y="24871"/>
                </a:cubicBezTo>
                <a:cubicBezTo>
                  <a:pt x="58238" y="24788"/>
                  <a:pt x="58155" y="24732"/>
                  <a:pt x="58100" y="24677"/>
                </a:cubicBezTo>
                <a:cubicBezTo>
                  <a:pt x="54326" y="21514"/>
                  <a:pt x="50553" y="18379"/>
                  <a:pt x="46780" y="15216"/>
                </a:cubicBezTo>
                <a:cubicBezTo>
                  <a:pt x="42701" y="11803"/>
                  <a:pt x="38622" y="8363"/>
                  <a:pt x="34544" y="4950"/>
                </a:cubicBezTo>
                <a:cubicBezTo>
                  <a:pt x="33018" y="3674"/>
                  <a:pt x="31492" y="2370"/>
                  <a:pt x="29744" y="1371"/>
                </a:cubicBezTo>
                <a:cubicBezTo>
                  <a:pt x="28212" y="513"/>
                  <a:pt x="26620" y="1"/>
                  <a:pt x="24945"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 name="Google Shape;69;p57"/>
          <p:cNvSpPr/>
          <p:nvPr/>
        </p:nvSpPr>
        <p:spPr>
          <a:xfrm flipH="1" rot="10800000">
            <a:off x="-794475" y="-843058"/>
            <a:ext cx="2657233" cy="1137246"/>
          </a:xfrm>
          <a:custGeom>
            <a:rect b="b" l="l" r="r" t="t"/>
            <a:pathLst>
              <a:path extrusionOk="0" h="38847" w="90768">
                <a:moveTo>
                  <a:pt x="0" y="38847"/>
                </a:moveTo>
                <a:cubicBezTo>
                  <a:pt x="2101" y="34477"/>
                  <a:pt x="6724" y="17584"/>
                  <a:pt x="12607" y="12625"/>
                </a:cubicBezTo>
                <a:cubicBezTo>
                  <a:pt x="18490" y="7666"/>
                  <a:pt x="29584" y="11112"/>
                  <a:pt x="35299" y="9095"/>
                </a:cubicBezTo>
                <a:cubicBezTo>
                  <a:pt x="41014" y="7078"/>
                  <a:pt x="37652" y="1868"/>
                  <a:pt x="46897" y="523"/>
                </a:cubicBezTo>
                <a:cubicBezTo>
                  <a:pt x="56142" y="-822"/>
                  <a:pt x="83456" y="943"/>
                  <a:pt x="90768" y="1027"/>
                </a:cubicBezTo>
              </a:path>
            </a:pathLst>
          </a:custGeom>
          <a:noFill/>
          <a:ln cap="flat" cmpd="sng" w="3810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0" name="Google Shape;70;p57"/>
          <p:cNvSpPr/>
          <p:nvPr/>
        </p:nvSpPr>
        <p:spPr>
          <a:xfrm flipH="1" rot="9842375">
            <a:off x="-1173133" y="-1138035"/>
            <a:ext cx="2227691" cy="1727185"/>
          </a:xfrm>
          <a:custGeom>
            <a:rect b="b" l="l" r="r" t="t"/>
            <a:pathLst>
              <a:path extrusionOk="0" h="52726" w="68005">
                <a:moveTo>
                  <a:pt x="32185" y="11376"/>
                </a:moveTo>
                <a:cubicBezTo>
                  <a:pt x="33101" y="11514"/>
                  <a:pt x="33989" y="11653"/>
                  <a:pt x="34877" y="11764"/>
                </a:cubicBezTo>
                <a:cubicBezTo>
                  <a:pt x="37096" y="12125"/>
                  <a:pt x="39288" y="12513"/>
                  <a:pt x="41480" y="13013"/>
                </a:cubicBezTo>
                <a:cubicBezTo>
                  <a:pt x="43783" y="13512"/>
                  <a:pt x="46086" y="14012"/>
                  <a:pt x="48333" y="14761"/>
                </a:cubicBezTo>
                <a:cubicBezTo>
                  <a:pt x="49221" y="15038"/>
                  <a:pt x="50026" y="15538"/>
                  <a:pt x="50692" y="16231"/>
                </a:cubicBezTo>
                <a:cubicBezTo>
                  <a:pt x="50858" y="16425"/>
                  <a:pt x="51025" y="16647"/>
                  <a:pt x="51136" y="16925"/>
                </a:cubicBezTo>
                <a:cubicBezTo>
                  <a:pt x="51330" y="17369"/>
                  <a:pt x="51163" y="17924"/>
                  <a:pt x="50719" y="18173"/>
                </a:cubicBezTo>
                <a:cubicBezTo>
                  <a:pt x="50109" y="18590"/>
                  <a:pt x="49415" y="18645"/>
                  <a:pt x="48722" y="18756"/>
                </a:cubicBezTo>
                <a:cubicBezTo>
                  <a:pt x="48217" y="18822"/>
                  <a:pt x="47717" y="18853"/>
                  <a:pt x="47222" y="18853"/>
                </a:cubicBezTo>
                <a:cubicBezTo>
                  <a:pt x="45217" y="18853"/>
                  <a:pt x="43294" y="18342"/>
                  <a:pt x="41425" y="17563"/>
                </a:cubicBezTo>
                <a:cubicBezTo>
                  <a:pt x="38595" y="16342"/>
                  <a:pt x="36098" y="14539"/>
                  <a:pt x="33684" y="12708"/>
                </a:cubicBezTo>
                <a:cubicBezTo>
                  <a:pt x="33157" y="12291"/>
                  <a:pt x="32657" y="11903"/>
                  <a:pt x="32158" y="11514"/>
                </a:cubicBezTo>
                <a:lnTo>
                  <a:pt x="32185" y="11376"/>
                </a:lnTo>
                <a:close/>
                <a:moveTo>
                  <a:pt x="42756" y="0"/>
                </a:moveTo>
                <a:cubicBezTo>
                  <a:pt x="41980" y="0"/>
                  <a:pt x="41175" y="83"/>
                  <a:pt x="40398" y="194"/>
                </a:cubicBezTo>
                <a:cubicBezTo>
                  <a:pt x="37679" y="527"/>
                  <a:pt x="35043" y="1387"/>
                  <a:pt x="32657" y="2691"/>
                </a:cubicBezTo>
                <a:cubicBezTo>
                  <a:pt x="31492" y="3274"/>
                  <a:pt x="30493" y="4107"/>
                  <a:pt x="29688" y="5105"/>
                </a:cubicBezTo>
                <a:cubicBezTo>
                  <a:pt x="28690" y="6382"/>
                  <a:pt x="28273" y="7797"/>
                  <a:pt x="28801" y="9378"/>
                </a:cubicBezTo>
                <a:cubicBezTo>
                  <a:pt x="28863" y="9565"/>
                  <a:pt x="28832" y="9612"/>
                  <a:pt x="28719" y="9612"/>
                </a:cubicBezTo>
                <a:cubicBezTo>
                  <a:pt x="28681" y="9612"/>
                  <a:pt x="28634" y="9607"/>
                  <a:pt x="28579" y="9600"/>
                </a:cubicBezTo>
                <a:cubicBezTo>
                  <a:pt x="27386" y="9461"/>
                  <a:pt x="26165" y="9350"/>
                  <a:pt x="24972" y="9239"/>
                </a:cubicBezTo>
                <a:cubicBezTo>
                  <a:pt x="23446" y="9128"/>
                  <a:pt x="21920" y="9017"/>
                  <a:pt x="20394" y="8906"/>
                </a:cubicBezTo>
                <a:cubicBezTo>
                  <a:pt x="18729" y="8823"/>
                  <a:pt x="17092" y="8712"/>
                  <a:pt x="15427" y="8684"/>
                </a:cubicBezTo>
                <a:cubicBezTo>
                  <a:pt x="13735" y="8629"/>
                  <a:pt x="12070" y="8546"/>
                  <a:pt x="10405" y="8518"/>
                </a:cubicBezTo>
                <a:cubicBezTo>
                  <a:pt x="8075" y="8435"/>
                  <a:pt x="5716" y="8435"/>
                  <a:pt x="3386" y="8407"/>
                </a:cubicBezTo>
                <a:cubicBezTo>
                  <a:pt x="2859" y="8407"/>
                  <a:pt x="2331" y="8407"/>
                  <a:pt x="1804" y="8352"/>
                </a:cubicBezTo>
                <a:cubicBezTo>
                  <a:pt x="1624" y="8338"/>
                  <a:pt x="1437" y="8331"/>
                  <a:pt x="1249" y="8331"/>
                </a:cubicBezTo>
                <a:cubicBezTo>
                  <a:pt x="1062" y="8331"/>
                  <a:pt x="875" y="8338"/>
                  <a:pt x="694" y="8352"/>
                </a:cubicBezTo>
                <a:cubicBezTo>
                  <a:pt x="306" y="8379"/>
                  <a:pt x="1" y="8712"/>
                  <a:pt x="1" y="9101"/>
                </a:cubicBezTo>
                <a:cubicBezTo>
                  <a:pt x="1" y="9489"/>
                  <a:pt x="223" y="9656"/>
                  <a:pt x="694" y="9656"/>
                </a:cubicBezTo>
                <a:cubicBezTo>
                  <a:pt x="1027" y="9683"/>
                  <a:pt x="1360" y="9739"/>
                  <a:pt x="1693" y="9739"/>
                </a:cubicBezTo>
                <a:cubicBezTo>
                  <a:pt x="3386" y="9767"/>
                  <a:pt x="5078" y="9739"/>
                  <a:pt x="6798" y="9794"/>
                </a:cubicBezTo>
                <a:cubicBezTo>
                  <a:pt x="9018" y="9878"/>
                  <a:pt x="11238" y="9905"/>
                  <a:pt x="13457" y="9989"/>
                </a:cubicBezTo>
                <a:cubicBezTo>
                  <a:pt x="15372" y="10044"/>
                  <a:pt x="17286" y="10127"/>
                  <a:pt x="19173" y="10238"/>
                </a:cubicBezTo>
                <a:cubicBezTo>
                  <a:pt x="20865" y="10321"/>
                  <a:pt x="22558" y="10432"/>
                  <a:pt x="24250" y="10571"/>
                </a:cubicBezTo>
                <a:cubicBezTo>
                  <a:pt x="25860" y="10710"/>
                  <a:pt x="27469" y="10849"/>
                  <a:pt x="29078" y="10987"/>
                </a:cubicBezTo>
                <a:cubicBezTo>
                  <a:pt x="29550" y="11015"/>
                  <a:pt x="29994" y="11209"/>
                  <a:pt x="30299" y="11570"/>
                </a:cubicBezTo>
                <a:cubicBezTo>
                  <a:pt x="30576" y="11903"/>
                  <a:pt x="30881" y="12180"/>
                  <a:pt x="31214" y="12430"/>
                </a:cubicBezTo>
                <a:cubicBezTo>
                  <a:pt x="33295" y="14150"/>
                  <a:pt x="35487" y="15732"/>
                  <a:pt x="37818" y="17147"/>
                </a:cubicBezTo>
                <a:cubicBezTo>
                  <a:pt x="40771" y="18900"/>
                  <a:pt x="43870" y="20154"/>
                  <a:pt x="47295" y="20154"/>
                </a:cubicBezTo>
                <a:cubicBezTo>
                  <a:pt x="47827" y="20154"/>
                  <a:pt x="48367" y="20124"/>
                  <a:pt x="48916" y="20060"/>
                </a:cubicBezTo>
                <a:cubicBezTo>
                  <a:pt x="49721" y="20005"/>
                  <a:pt x="50525" y="19783"/>
                  <a:pt x="51247" y="19394"/>
                </a:cubicBezTo>
                <a:cubicBezTo>
                  <a:pt x="52523" y="18784"/>
                  <a:pt x="52939" y="17175"/>
                  <a:pt x="52162" y="15981"/>
                </a:cubicBezTo>
                <a:cubicBezTo>
                  <a:pt x="51524" y="14899"/>
                  <a:pt x="50525" y="14261"/>
                  <a:pt x="49388" y="13762"/>
                </a:cubicBezTo>
                <a:cubicBezTo>
                  <a:pt x="48111" y="13262"/>
                  <a:pt x="46807" y="12874"/>
                  <a:pt x="45476" y="12597"/>
                </a:cubicBezTo>
                <a:cubicBezTo>
                  <a:pt x="43117" y="11958"/>
                  <a:pt x="40731" y="11459"/>
                  <a:pt x="38317" y="11015"/>
                </a:cubicBezTo>
                <a:cubicBezTo>
                  <a:pt x="36098" y="10599"/>
                  <a:pt x="33878" y="10210"/>
                  <a:pt x="31603" y="10016"/>
                </a:cubicBezTo>
                <a:cubicBezTo>
                  <a:pt x="30105" y="9878"/>
                  <a:pt x="29938" y="9350"/>
                  <a:pt x="29883" y="7963"/>
                </a:cubicBezTo>
                <a:cubicBezTo>
                  <a:pt x="29827" y="6853"/>
                  <a:pt x="30438" y="6021"/>
                  <a:pt x="31214" y="5327"/>
                </a:cubicBezTo>
                <a:cubicBezTo>
                  <a:pt x="32824" y="3885"/>
                  <a:pt x="34766" y="2997"/>
                  <a:pt x="36819" y="2359"/>
                </a:cubicBezTo>
                <a:cubicBezTo>
                  <a:pt x="39126" y="1650"/>
                  <a:pt x="41509" y="1281"/>
                  <a:pt x="43921" y="1281"/>
                </a:cubicBezTo>
                <a:cubicBezTo>
                  <a:pt x="44438" y="1281"/>
                  <a:pt x="44956" y="1298"/>
                  <a:pt x="45476" y="1332"/>
                </a:cubicBezTo>
                <a:cubicBezTo>
                  <a:pt x="46891" y="1387"/>
                  <a:pt x="48306" y="1526"/>
                  <a:pt x="49721" y="1748"/>
                </a:cubicBezTo>
                <a:cubicBezTo>
                  <a:pt x="52995" y="2248"/>
                  <a:pt x="56185" y="3108"/>
                  <a:pt x="59293" y="4273"/>
                </a:cubicBezTo>
                <a:cubicBezTo>
                  <a:pt x="61263" y="5022"/>
                  <a:pt x="63122" y="6021"/>
                  <a:pt x="64620" y="7630"/>
                </a:cubicBezTo>
                <a:cubicBezTo>
                  <a:pt x="65924" y="8990"/>
                  <a:pt x="66645" y="10793"/>
                  <a:pt x="66701" y="12680"/>
                </a:cubicBezTo>
                <a:cubicBezTo>
                  <a:pt x="66701" y="13928"/>
                  <a:pt x="66562" y="15205"/>
                  <a:pt x="66229" y="16398"/>
                </a:cubicBezTo>
                <a:cubicBezTo>
                  <a:pt x="65480" y="19200"/>
                  <a:pt x="64537" y="21947"/>
                  <a:pt x="63704" y="24721"/>
                </a:cubicBezTo>
                <a:cubicBezTo>
                  <a:pt x="62650" y="28162"/>
                  <a:pt x="61568" y="31574"/>
                  <a:pt x="60514" y="34987"/>
                </a:cubicBezTo>
                <a:cubicBezTo>
                  <a:pt x="58932" y="39981"/>
                  <a:pt x="57378" y="45003"/>
                  <a:pt x="55825" y="49997"/>
                </a:cubicBezTo>
                <a:cubicBezTo>
                  <a:pt x="55630" y="50608"/>
                  <a:pt x="55436" y="51218"/>
                  <a:pt x="55270" y="51828"/>
                </a:cubicBezTo>
                <a:cubicBezTo>
                  <a:pt x="55116" y="52289"/>
                  <a:pt x="55482" y="52726"/>
                  <a:pt x="55953" y="52726"/>
                </a:cubicBezTo>
                <a:cubicBezTo>
                  <a:pt x="55993" y="52726"/>
                  <a:pt x="56033" y="52723"/>
                  <a:pt x="56074" y="52716"/>
                </a:cubicBezTo>
                <a:cubicBezTo>
                  <a:pt x="56435" y="52605"/>
                  <a:pt x="56518" y="52300"/>
                  <a:pt x="56601" y="52023"/>
                </a:cubicBezTo>
                <a:cubicBezTo>
                  <a:pt x="57434" y="49276"/>
                  <a:pt x="58294" y="46529"/>
                  <a:pt x="59126" y="43810"/>
                </a:cubicBezTo>
                <a:cubicBezTo>
                  <a:pt x="60208" y="40370"/>
                  <a:pt x="61263" y="36957"/>
                  <a:pt x="62345" y="33544"/>
                </a:cubicBezTo>
                <a:cubicBezTo>
                  <a:pt x="63871" y="28689"/>
                  <a:pt x="65397" y="23806"/>
                  <a:pt x="66923" y="18950"/>
                </a:cubicBezTo>
                <a:cubicBezTo>
                  <a:pt x="67450" y="17341"/>
                  <a:pt x="67783" y="15676"/>
                  <a:pt x="67949" y="14012"/>
                </a:cubicBezTo>
                <a:cubicBezTo>
                  <a:pt x="67922" y="13124"/>
                  <a:pt x="68005" y="12236"/>
                  <a:pt x="67866" y="11348"/>
                </a:cubicBezTo>
                <a:cubicBezTo>
                  <a:pt x="67589" y="9628"/>
                  <a:pt x="66839" y="8046"/>
                  <a:pt x="65674" y="6770"/>
                </a:cubicBezTo>
                <a:cubicBezTo>
                  <a:pt x="64120" y="5133"/>
                  <a:pt x="62234" y="4023"/>
                  <a:pt x="60153" y="3191"/>
                </a:cubicBezTo>
                <a:cubicBezTo>
                  <a:pt x="57683" y="2192"/>
                  <a:pt x="55103" y="1443"/>
                  <a:pt x="52495" y="888"/>
                </a:cubicBezTo>
                <a:cubicBezTo>
                  <a:pt x="49943" y="305"/>
                  <a:pt x="47307" y="0"/>
                  <a:pt x="44671"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71" name="Google Shape;71;p57"/>
          <p:cNvGrpSpPr/>
          <p:nvPr/>
        </p:nvGrpSpPr>
        <p:grpSpPr>
          <a:xfrm flipH="1" rot="-5671516">
            <a:off x="6653695" y="3324389"/>
            <a:ext cx="2598708" cy="2244802"/>
            <a:chOff x="-690837" y="3009833"/>
            <a:chExt cx="2598663" cy="2244763"/>
          </a:xfrm>
        </p:grpSpPr>
        <p:sp>
          <p:nvSpPr>
            <p:cNvPr id="72" name="Google Shape;72;p57"/>
            <p:cNvSpPr/>
            <p:nvPr/>
          </p:nvSpPr>
          <p:spPr>
            <a:xfrm rot="9900042">
              <a:off x="-505293" y="3268667"/>
              <a:ext cx="2227574" cy="1727095"/>
            </a:xfrm>
            <a:custGeom>
              <a:rect b="b" l="l" r="r" t="t"/>
              <a:pathLst>
                <a:path extrusionOk="0" h="52726" w="68005">
                  <a:moveTo>
                    <a:pt x="32185" y="11376"/>
                  </a:moveTo>
                  <a:cubicBezTo>
                    <a:pt x="33101" y="11514"/>
                    <a:pt x="33989" y="11653"/>
                    <a:pt x="34877" y="11764"/>
                  </a:cubicBezTo>
                  <a:cubicBezTo>
                    <a:pt x="37096" y="12125"/>
                    <a:pt x="39288" y="12513"/>
                    <a:pt x="41480" y="13013"/>
                  </a:cubicBezTo>
                  <a:cubicBezTo>
                    <a:pt x="43783" y="13512"/>
                    <a:pt x="46086" y="14012"/>
                    <a:pt x="48333" y="14761"/>
                  </a:cubicBezTo>
                  <a:cubicBezTo>
                    <a:pt x="49221" y="15038"/>
                    <a:pt x="50026" y="15538"/>
                    <a:pt x="50692" y="16231"/>
                  </a:cubicBezTo>
                  <a:cubicBezTo>
                    <a:pt x="50858" y="16425"/>
                    <a:pt x="51025" y="16647"/>
                    <a:pt x="51136" y="16925"/>
                  </a:cubicBezTo>
                  <a:cubicBezTo>
                    <a:pt x="51330" y="17369"/>
                    <a:pt x="51163" y="17924"/>
                    <a:pt x="50719" y="18173"/>
                  </a:cubicBezTo>
                  <a:cubicBezTo>
                    <a:pt x="50109" y="18590"/>
                    <a:pt x="49415" y="18645"/>
                    <a:pt x="48722" y="18756"/>
                  </a:cubicBezTo>
                  <a:cubicBezTo>
                    <a:pt x="48217" y="18822"/>
                    <a:pt x="47717" y="18853"/>
                    <a:pt x="47222" y="18853"/>
                  </a:cubicBezTo>
                  <a:cubicBezTo>
                    <a:pt x="45217" y="18853"/>
                    <a:pt x="43294" y="18342"/>
                    <a:pt x="41425" y="17563"/>
                  </a:cubicBezTo>
                  <a:cubicBezTo>
                    <a:pt x="38595" y="16342"/>
                    <a:pt x="36098" y="14539"/>
                    <a:pt x="33684" y="12708"/>
                  </a:cubicBezTo>
                  <a:cubicBezTo>
                    <a:pt x="33157" y="12291"/>
                    <a:pt x="32657" y="11903"/>
                    <a:pt x="32158" y="11514"/>
                  </a:cubicBezTo>
                  <a:lnTo>
                    <a:pt x="32185" y="11376"/>
                  </a:lnTo>
                  <a:close/>
                  <a:moveTo>
                    <a:pt x="42756" y="0"/>
                  </a:moveTo>
                  <a:cubicBezTo>
                    <a:pt x="41980" y="0"/>
                    <a:pt x="41175" y="83"/>
                    <a:pt x="40398" y="194"/>
                  </a:cubicBezTo>
                  <a:cubicBezTo>
                    <a:pt x="37679" y="527"/>
                    <a:pt x="35043" y="1387"/>
                    <a:pt x="32657" y="2691"/>
                  </a:cubicBezTo>
                  <a:cubicBezTo>
                    <a:pt x="31492" y="3274"/>
                    <a:pt x="30493" y="4107"/>
                    <a:pt x="29688" y="5105"/>
                  </a:cubicBezTo>
                  <a:cubicBezTo>
                    <a:pt x="28690" y="6382"/>
                    <a:pt x="28273" y="7797"/>
                    <a:pt x="28801" y="9378"/>
                  </a:cubicBezTo>
                  <a:cubicBezTo>
                    <a:pt x="28863" y="9565"/>
                    <a:pt x="28832" y="9612"/>
                    <a:pt x="28719" y="9612"/>
                  </a:cubicBezTo>
                  <a:cubicBezTo>
                    <a:pt x="28681" y="9612"/>
                    <a:pt x="28634" y="9607"/>
                    <a:pt x="28579" y="9600"/>
                  </a:cubicBezTo>
                  <a:cubicBezTo>
                    <a:pt x="27386" y="9461"/>
                    <a:pt x="26165" y="9350"/>
                    <a:pt x="24972" y="9239"/>
                  </a:cubicBezTo>
                  <a:cubicBezTo>
                    <a:pt x="23446" y="9128"/>
                    <a:pt x="21920" y="9017"/>
                    <a:pt x="20394" y="8906"/>
                  </a:cubicBezTo>
                  <a:cubicBezTo>
                    <a:pt x="18729" y="8823"/>
                    <a:pt x="17092" y="8712"/>
                    <a:pt x="15427" y="8684"/>
                  </a:cubicBezTo>
                  <a:cubicBezTo>
                    <a:pt x="13735" y="8629"/>
                    <a:pt x="12070" y="8546"/>
                    <a:pt x="10405" y="8518"/>
                  </a:cubicBezTo>
                  <a:cubicBezTo>
                    <a:pt x="8075" y="8435"/>
                    <a:pt x="5716" y="8435"/>
                    <a:pt x="3386" y="8407"/>
                  </a:cubicBezTo>
                  <a:cubicBezTo>
                    <a:pt x="2859" y="8407"/>
                    <a:pt x="2331" y="8407"/>
                    <a:pt x="1804" y="8352"/>
                  </a:cubicBezTo>
                  <a:cubicBezTo>
                    <a:pt x="1624" y="8338"/>
                    <a:pt x="1437" y="8331"/>
                    <a:pt x="1249" y="8331"/>
                  </a:cubicBezTo>
                  <a:cubicBezTo>
                    <a:pt x="1062" y="8331"/>
                    <a:pt x="875" y="8338"/>
                    <a:pt x="694" y="8352"/>
                  </a:cubicBezTo>
                  <a:cubicBezTo>
                    <a:pt x="306" y="8379"/>
                    <a:pt x="1" y="8712"/>
                    <a:pt x="1" y="9101"/>
                  </a:cubicBezTo>
                  <a:cubicBezTo>
                    <a:pt x="1" y="9489"/>
                    <a:pt x="223" y="9656"/>
                    <a:pt x="694" y="9656"/>
                  </a:cubicBezTo>
                  <a:cubicBezTo>
                    <a:pt x="1027" y="9683"/>
                    <a:pt x="1360" y="9739"/>
                    <a:pt x="1693" y="9739"/>
                  </a:cubicBezTo>
                  <a:cubicBezTo>
                    <a:pt x="3386" y="9767"/>
                    <a:pt x="5078" y="9739"/>
                    <a:pt x="6798" y="9794"/>
                  </a:cubicBezTo>
                  <a:cubicBezTo>
                    <a:pt x="9018" y="9878"/>
                    <a:pt x="11238" y="9905"/>
                    <a:pt x="13457" y="9989"/>
                  </a:cubicBezTo>
                  <a:cubicBezTo>
                    <a:pt x="15372" y="10044"/>
                    <a:pt x="17286" y="10127"/>
                    <a:pt x="19173" y="10238"/>
                  </a:cubicBezTo>
                  <a:cubicBezTo>
                    <a:pt x="20865" y="10321"/>
                    <a:pt x="22558" y="10432"/>
                    <a:pt x="24250" y="10571"/>
                  </a:cubicBezTo>
                  <a:cubicBezTo>
                    <a:pt x="25860" y="10710"/>
                    <a:pt x="27469" y="10849"/>
                    <a:pt x="29078" y="10987"/>
                  </a:cubicBezTo>
                  <a:cubicBezTo>
                    <a:pt x="29550" y="11015"/>
                    <a:pt x="29994" y="11209"/>
                    <a:pt x="30299" y="11570"/>
                  </a:cubicBezTo>
                  <a:cubicBezTo>
                    <a:pt x="30576" y="11903"/>
                    <a:pt x="30881" y="12180"/>
                    <a:pt x="31214" y="12430"/>
                  </a:cubicBezTo>
                  <a:cubicBezTo>
                    <a:pt x="33295" y="14150"/>
                    <a:pt x="35487" y="15732"/>
                    <a:pt x="37818" y="17147"/>
                  </a:cubicBezTo>
                  <a:cubicBezTo>
                    <a:pt x="40771" y="18900"/>
                    <a:pt x="43870" y="20154"/>
                    <a:pt x="47295" y="20154"/>
                  </a:cubicBezTo>
                  <a:cubicBezTo>
                    <a:pt x="47827" y="20154"/>
                    <a:pt x="48367" y="20124"/>
                    <a:pt x="48916" y="20060"/>
                  </a:cubicBezTo>
                  <a:cubicBezTo>
                    <a:pt x="49721" y="20005"/>
                    <a:pt x="50525" y="19783"/>
                    <a:pt x="51247" y="19394"/>
                  </a:cubicBezTo>
                  <a:cubicBezTo>
                    <a:pt x="52523" y="18784"/>
                    <a:pt x="52939" y="17175"/>
                    <a:pt x="52162" y="15981"/>
                  </a:cubicBezTo>
                  <a:cubicBezTo>
                    <a:pt x="51524" y="14899"/>
                    <a:pt x="50525" y="14261"/>
                    <a:pt x="49388" y="13762"/>
                  </a:cubicBezTo>
                  <a:cubicBezTo>
                    <a:pt x="48111" y="13262"/>
                    <a:pt x="46807" y="12874"/>
                    <a:pt x="45476" y="12597"/>
                  </a:cubicBezTo>
                  <a:cubicBezTo>
                    <a:pt x="43117" y="11958"/>
                    <a:pt x="40731" y="11459"/>
                    <a:pt x="38317" y="11015"/>
                  </a:cubicBezTo>
                  <a:cubicBezTo>
                    <a:pt x="36098" y="10599"/>
                    <a:pt x="33878" y="10210"/>
                    <a:pt x="31603" y="10016"/>
                  </a:cubicBezTo>
                  <a:cubicBezTo>
                    <a:pt x="30105" y="9878"/>
                    <a:pt x="29938" y="9350"/>
                    <a:pt x="29883" y="7963"/>
                  </a:cubicBezTo>
                  <a:cubicBezTo>
                    <a:pt x="29827" y="6853"/>
                    <a:pt x="30438" y="6021"/>
                    <a:pt x="31214" y="5327"/>
                  </a:cubicBezTo>
                  <a:cubicBezTo>
                    <a:pt x="32824" y="3885"/>
                    <a:pt x="34766" y="2997"/>
                    <a:pt x="36819" y="2359"/>
                  </a:cubicBezTo>
                  <a:cubicBezTo>
                    <a:pt x="39126" y="1650"/>
                    <a:pt x="41509" y="1281"/>
                    <a:pt x="43921" y="1281"/>
                  </a:cubicBezTo>
                  <a:cubicBezTo>
                    <a:pt x="44438" y="1281"/>
                    <a:pt x="44956" y="1298"/>
                    <a:pt x="45476" y="1332"/>
                  </a:cubicBezTo>
                  <a:cubicBezTo>
                    <a:pt x="46891" y="1387"/>
                    <a:pt x="48306" y="1526"/>
                    <a:pt x="49721" y="1748"/>
                  </a:cubicBezTo>
                  <a:cubicBezTo>
                    <a:pt x="52995" y="2248"/>
                    <a:pt x="56185" y="3108"/>
                    <a:pt x="59293" y="4273"/>
                  </a:cubicBezTo>
                  <a:cubicBezTo>
                    <a:pt x="61263" y="5022"/>
                    <a:pt x="63122" y="6021"/>
                    <a:pt x="64620" y="7630"/>
                  </a:cubicBezTo>
                  <a:cubicBezTo>
                    <a:pt x="65924" y="8990"/>
                    <a:pt x="66645" y="10793"/>
                    <a:pt x="66701" y="12680"/>
                  </a:cubicBezTo>
                  <a:cubicBezTo>
                    <a:pt x="66701" y="13928"/>
                    <a:pt x="66562" y="15205"/>
                    <a:pt x="66229" y="16398"/>
                  </a:cubicBezTo>
                  <a:cubicBezTo>
                    <a:pt x="65480" y="19200"/>
                    <a:pt x="64537" y="21947"/>
                    <a:pt x="63704" y="24721"/>
                  </a:cubicBezTo>
                  <a:cubicBezTo>
                    <a:pt x="62650" y="28162"/>
                    <a:pt x="61568" y="31574"/>
                    <a:pt x="60514" y="34987"/>
                  </a:cubicBezTo>
                  <a:cubicBezTo>
                    <a:pt x="58932" y="39981"/>
                    <a:pt x="57378" y="45003"/>
                    <a:pt x="55825" y="49997"/>
                  </a:cubicBezTo>
                  <a:cubicBezTo>
                    <a:pt x="55630" y="50608"/>
                    <a:pt x="55436" y="51218"/>
                    <a:pt x="55270" y="51828"/>
                  </a:cubicBezTo>
                  <a:cubicBezTo>
                    <a:pt x="55116" y="52289"/>
                    <a:pt x="55482" y="52726"/>
                    <a:pt x="55953" y="52726"/>
                  </a:cubicBezTo>
                  <a:cubicBezTo>
                    <a:pt x="55993" y="52726"/>
                    <a:pt x="56033" y="52723"/>
                    <a:pt x="56074" y="52716"/>
                  </a:cubicBezTo>
                  <a:cubicBezTo>
                    <a:pt x="56435" y="52605"/>
                    <a:pt x="56518" y="52300"/>
                    <a:pt x="56601" y="52023"/>
                  </a:cubicBezTo>
                  <a:cubicBezTo>
                    <a:pt x="57434" y="49276"/>
                    <a:pt x="58294" y="46529"/>
                    <a:pt x="59126" y="43810"/>
                  </a:cubicBezTo>
                  <a:cubicBezTo>
                    <a:pt x="60208" y="40370"/>
                    <a:pt x="61263" y="36957"/>
                    <a:pt x="62345" y="33544"/>
                  </a:cubicBezTo>
                  <a:cubicBezTo>
                    <a:pt x="63871" y="28689"/>
                    <a:pt x="65397" y="23806"/>
                    <a:pt x="66923" y="18950"/>
                  </a:cubicBezTo>
                  <a:cubicBezTo>
                    <a:pt x="67450" y="17341"/>
                    <a:pt x="67783" y="15676"/>
                    <a:pt x="67949" y="14012"/>
                  </a:cubicBezTo>
                  <a:cubicBezTo>
                    <a:pt x="67922" y="13124"/>
                    <a:pt x="68005" y="12236"/>
                    <a:pt x="67866" y="11348"/>
                  </a:cubicBezTo>
                  <a:cubicBezTo>
                    <a:pt x="67589" y="9628"/>
                    <a:pt x="66839" y="8046"/>
                    <a:pt x="65674" y="6770"/>
                  </a:cubicBezTo>
                  <a:cubicBezTo>
                    <a:pt x="64120" y="5133"/>
                    <a:pt x="62234" y="4023"/>
                    <a:pt x="60153" y="3191"/>
                  </a:cubicBezTo>
                  <a:cubicBezTo>
                    <a:pt x="57683" y="2192"/>
                    <a:pt x="55103" y="1443"/>
                    <a:pt x="52495" y="888"/>
                  </a:cubicBezTo>
                  <a:cubicBezTo>
                    <a:pt x="49943" y="305"/>
                    <a:pt x="47307" y="0"/>
                    <a:pt x="44671"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 name="Google Shape;73;p57"/>
            <p:cNvSpPr/>
            <p:nvPr/>
          </p:nvSpPr>
          <p:spPr>
            <a:xfrm>
              <a:off x="1528143" y="4330297"/>
              <a:ext cx="336700" cy="250725"/>
            </a:xfrm>
            <a:custGeom>
              <a:rect b="b" l="l" r="r" t="t"/>
              <a:pathLst>
                <a:path extrusionOk="0" h="10029" w="13468">
                  <a:moveTo>
                    <a:pt x="0" y="0"/>
                  </a:moveTo>
                  <a:lnTo>
                    <a:pt x="13468" y="2006"/>
                  </a:lnTo>
                  <a:lnTo>
                    <a:pt x="6017" y="10029"/>
                  </a:lnTo>
                </a:path>
              </a:pathLst>
            </a:custGeom>
            <a:noFill/>
            <a:ln cap="rnd" cmpd="sng" w="38100">
              <a:solidFill>
                <a:schemeClr val="dk1"/>
              </a:solidFill>
              <a:prstDash val="solid"/>
              <a:round/>
              <a:headEnd len="sm" w="sm" type="none"/>
              <a:tailEnd len="sm" w="sm" type="none"/>
            </a:ln>
          </p:spPr>
        </p:sp>
      </p:grpSp>
      <p:sp>
        <p:nvSpPr>
          <p:cNvPr id="74" name="Google Shape;74;p57"/>
          <p:cNvSpPr/>
          <p:nvPr/>
        </p:nvSpPr>
        <p:spPr>
          <a:xfrm rot="-1183183">
            <a:off x="-579643" y="4785051"/>
            <a:ext cx="2227571" cy="1727092"/>
          </a:xfrm>
          <a:custGeom>
            <a:rect b="b" l="l" r="r" t="t"/>
            <a:pathLst>
              <a:path extrusionOk="0" h="52726" w="68005">
                <a:moveTo>
                  <a:pt x="32185" y="11376"/>
                </a:moveTo>
                <a:cubicBezTo>
                  <a:pt x="33101" y="11514"/>
                  <a:pt x="33989" y="11653"/>
                  <a:pt x="34877" y="11764"/>
                </a:cubicBezTo>
                <a:cubicBezTo>
                  <a:pt x="37096" y="12125"/>
                  <a:pt x="39288" y="12513"/>
                  <a:pt x="41480" y="13013"/>
                </a:cubicBezTo>
                <a:cubicBezTo>
                  <a:pt x="43783" y="13512"/>
                  <a:pt x="46086" y="14012"/>
                  <a:pt x="48333" y="14761"/>
                </a:cubicBezTo>
                <a:cubicBezTo>
                  <a:pt x="49221" y="15038"/>
                  <a:pt x="50026" y="15538"/>
                  <a:pt x="50692" y="16231"/>
                </a:cubicBezTo>
                <a:cubicBezTo>
                  <a:pt x="50858" y="16425"/>
                  <a:pt x="51025" y="16647"/>
                  <a:pt x="51136" y="16925"/>
                </a:cubicBezTo>
                <a:cubicBezTo>
                  <a:pt x="51330" y="17369"/>
                  <a:pt x="51163" y="17924"/>
                  <a:pt x="50719" y="18173"/>
                </a:cubicBezTo>
                <a:cubicBezTo>
                  <a:pt x="50109" y="18590"/>
                  <a:pt x="49415" y="18645"/>
                  <a:pt x="48722" y="18756"/>
                </a:cubicBezTo>
                <a:cubicBezTo>
                  <a:pt x="48217" y="18822"/>
                  <a:pt x="47717" y="18853"/>
                  <a:pt x="47222" y="18853"/>
                </a:cubicBezTo>
                <a:cubicBezTo>
                  <a:pt x="45217" y="18853"/>
                  <a:pt x="43294" y="18342"/>
                  <a:pt x="41425" y="17563"/>
                </a:cubicBezTo>
                <a:cubicBezTo>
                  <a:pt x="38595" y="16342"/>
                  <a:pt x="36098" y="14539"/>
                  <a:pt x="33684" y="12708"/>
                </a:cubicBezTo>
                <a:cubicBezTo>
                  <a:pt x="33157" y="12291"/>
                  <a:pt x="32657" y="11903"/>
                  <a:pt x="32158" y="11514"/>
                </a:cubicBezTo>
                <a:lnTo>
                  <a:pt x="32185" y="11376"/>
                </a:lnTo>
                <a:close/>
                <a:moveTo>
                  <a:pt x="42756" y="0"/>
                </a:moveTo>
                <a:cubicBezTo>
                  <a:pt x="41980" y="0"/>
                  <a:pt x="41175" y="83"/>
                  <a:pt x="40398" y="194"/>
                </a:cubicBezTo>
                <a:cubicBezTo>
                  <a:pt x="37679" y="527"/>
                  <a:pt x="35043" y="1387"/>
                  <a:pt x="32657" y="2691"/>
                </a:cubicBezTo>
                <a:cubicBezTo>
                  <a:pt x="31492" y="3274"/>
                  <a:pt x="30493" y="4107"/>
                  <a:pt x="29688" y="5105"/>
                </a:cubicBezTo>
                <a:cubicBezTo>
                  <a:pt x="28690" y="6382"/>
                  <a:pt x="28273" y="7797"/>
                  <a:pt x="28801" y="9378"/>
                </a:cubicBezTo>
                <a:cubicBezTo>
                  <a:pt x="28863" y="9565"/>
                  <a:pt x="28832" y="9612"/>
                  <a:pt x="28719" y="9612"/>
                </a:cubicBezTo>
                <a:cubicBezTo>
                  <a:pt x="28681" y="9612"/>
                  <a:pt x="28634" y="9607"/>
                  <a:pt x="28579" y="9600"/>
                </a:cubicBezTo>
                <a:cubicBezTo>
                  <a:pt x="27386" y="9461"/>
                  <a:pt x="26165" y="9350"/>
                  <a:pt x="24972" y="9239"/>
                </a:cubicBezTo>
                <a:cubicBezTo>
                  <a:pt x="23446" y="9128"/>
                  <a:pt x="21920" y="9017"/>
                  <a:pt x="20394" y="8906"/>
                </a:cubicBezTo>
                <a:cubicBezTo>
                  <a:pt x="18729" y="8823"/>
                  <a:pt x="17092" y="8712"/>
                  <a:pt x="15427" y="8684"/>
                </a:cubicBezTo>
                <a:cubicBezTo>
                  <a:pt x="13735" y="8629"/>
                  <a:pt x="12070" y="8546"/>
                  <a:pt x="10405" y="8518"/>
                </a:cubicBezTo>
                <a:cubicBezTo>
                  <a:pt x="8075" y="8435"/>
                  <a:pt x="5716" y="8435"/>
                  <a:pt x="3386" y="8407"/>
                </a:cubicBezTo>
                <a:cubicBezTo>
                  <a:pt x="2859" y="8407"/>
                  <a:pt x="2331" y="8407"/>
                  <a:pt x="1804" y="8352"/>
                </a:cubicBezTo>
                <a:cubicBezTo>
                  <a:pt x="1624" y="8338"/>
                  <a:pt x="1437" y="8331"/>
                  <a:pt x="1249" y="8331"/>
                </a:cubicBezTo>
                <a:cubicBezTo>
                  <a:pt x="1062" y="8331"/>
                  <a:pt x="875" y="8338"/>
                  <a:pt x="694" y="8352"/>
                </a:cubicBezTo>
                <a:cubicBezTo>
                  <a:pt x="306" y="8379"/>
                  <a:pt x="1" y="8712"/>
                  <a:pt x="1" y="9101"/>
                </a:cubicBezTo>
                <a:cubicBezTo>
                  <a:pt x="1" y="9489"/>
                  <a:pt x="223" y="9656"/>
                  <a:pt x="694" y="9656"/>
                </a:cubicBezTo>
                <a:cubicBezTo>
                  <a:pt x="1027" y="9683"/>
                  <a:pt x="1360" y="9739"/>
                  <a:pt x="1693" y="9739"/>
                </a:cubicBezTo>
                <a:cubicBezTo>
                  <a:pt x="3386" y="9767"/>
                  <a:pt x="5078" y="9739"/>
                  <a:pt x="6798" y="9794"/>
                </a:cubicBezTo>
                <a:cubicBezTo>
                  <a:pt x="9018" y="9878"/>
                  <a:pt x="11238" y="9905"/>
                  <a:pt x="13457" y="9989"/>
                </a:cubicBezTo>
                <a:cubicBezTo>
                  <a:pt x="15372" y="10044"/>
                  <a:pt x="17286" y="10127"/>
                  <a:pt x="19173" y="10238"/>
                </a:cubicBezTo>
                <a:cubicBezTo>
                  <a:pt x="20865" y="10321"/>
                  <a:pt x="22558" y="10432"/>
                  <a:pt x="24250" y="10571"/>
                </a:cubicBezTo>
                <a:cubicBezTo>
                  <a:pt x="25860" y="10710"/>
                  <a:pt x="27469" y="10849"/>
                  <a:pt x="29078" y="10987"/>
                </a:cubicBezTo>
                <a:cubicBezTo>
                  <a:pt x="29550" y="11015"/>
                  <a:pt x="29994" y="11209"/>
                  <a:pt x="30299" y="11570"/>
                </a:cubicBezTo>
                <a:cubicBezTo>
                  <a:pt x="30576" y="11903"/>
                  <a:pt x="30881" y="12180"/>
                  <a:pt x="31214" y="12430"/>
                </a:cubicBezTo>
                <a:cubicBezTo>
                  <a:pt x="33295" y="14150"/>
                  <a:pt x="35487" y="15732"/>
                  <a:pt x="37818" y="17147"/>
                </a:cubicBezTo>
                <a:cubicBezTo>
                  <a:pt x="40771" y="18900"/>
                  <a:pt x="43870" y="20154"/>
                  <a:pt x="47295" y="20154"/>
                </a:cubicBezTo>
                <a:cubicBezTo>
                  <a:pt x="47827" y="20154"/>
                  <a:pt x="48367" y="20124"/>
                  <a:pt x="48916" y="20060"/>
                </a:cubicBezTo>
                <a:cubicBezTo>
                  <a:pt x="49721" y="20005"/>
                  <a:pt x="50525" y="19783"/>
                  <a:pt x="51247" y="19394"/>
                </a:cubicBezTo>
                <a:cubicBezTo>
                  <a:pt x="52523" y="18784"/>
                  <a:pt x="52939" y="17175"/>
                  <a:pt x="52162" y="15981"/>
                </a:cubicBezTo>
                <a:cubicBezTo>
                  <a:pt x="51524" y="14899"/>
                  <a:pt x="50525" y="14261"/>
                  <a:pt x="49388" y="13762"/>
                </a:cubicBezTo>
                <a:cubicBezTo>
                  <a:pt x="48111" y="13262"/>
                  <a:pt x="46807" y="12874"/>
                  <a:pt x="45476" y="12597"/>
                </a:cubicBezTo>
                <a:cubicBezTo>
                  <a:pt x="43117" y="11958"/>
                  <a:pt x="40731" y="11459"/>
                  <a:pt x="38317" y="11015"/>
                </a:cubicBezTo>
                <a:cubicBezTo>
                  <a:pt x="36098" y="10599"/>
                  <a:pt x="33878" y="10210"/>
                  <a:pt x="31603" y="10016"/>
                </a:cubicBezTo>
                <a:cubicBezTo>
                  <a:pt x="30105" y="9878"/>
                  <a:pt x="29938" y="9350"/>
                  <a:pt x="29883" y="7963"/>
                </a:cubicBezTo>
                <a:cubicBezTo>
                  <a:pt x="29827" y="6853"/>
                  <a:pt x="30438" y="6021"/>
                  <a:pt x="31214" y="5327"/>
                </a:cubicBezTo>
                <a:cubicBezTo>
                  <a:pt x="32824" y="3885"/>
                  <a:pt x="34766" y="2997"/>
                  <a:pt x="36819" y="2359"/>
                </a:cubicBezTo>
                <a:cubicBezTo>
                  <a:pt x="39126" y="1650"/>
                  <a:pt x="41509" y="1281"/>
                  <a:pt x="43921" y="1281"/>
                </a:cubicBezTo>
                <a:cubicBezTo>
                  <a:pt x="44438" y="1281"/>
                  <a:pt x="44956" y="1298"/>
                  <a:pt x="45476" y="1332"/>
                </a:cubicBezTo>
                <a:cubicBezTo>
                  <a:pt x="46891" y="1387"/>
                  <a:pt x="48306" y="1526"/>
                  <a:pt x="49721" y="1748"/>
                </a:cubicBezTo>
                <a:cubicBezTo>
                  <a:pt x="52995" y="2248"/>
                  <a:pt x="56185" y="3108"/>
                  <a:pt x="59293" y="4273"/>
                </a:cubicBezTo>
                <a:cubicBezTo>
                  <a:pt x="61263" y="5022"/>
                  <a:pt x="63122" y="6021"/>
                  <a:pt x="64620" y="7630"/>
                </a:cubicBezTo>
                <a:cubicBezTo>
                  <a:pt x="65924" y="8990"/>
                  <a:pt x="66645" y="10793"/>
                  <a:pt x="66701" y="12680"/>
                </a:cubicBezTo>
                <a:cubicBezTo>
                  <a:pt x="66701" y="13928"/>
                  <a:pt x="66562" y="15205"/>
                  <a:pt x="66229" y="16398"/>
                </a:cubicBezTo>
                <a:cubicBezTo>
                  <a:pt x="65480" y="19200"/>
                  <a:pt x="64537" y="21947"/>
                  <a:pt x="63704" y="24721"/>
                </a:cubicBezTo>
                <a:cubicBezTo>
                  <a:pt x="62650" y="28162"/>
                  <a:pt x="61568" y="31574"/>
                  <a:pt x="60514" y="34987"/>
                </a:cubicBezTo>
                <a:cubicBezTo>
                  <a:pt x="58932" y="39981"/>
                  <a:pt x="57378" y="45003"/>
                  <a:pt x="55825" y="49997"/>
                </a:cubicBezTo>
                <a:cubicBezTo>
                  <a:pt x="55630" y="50608"/>
                  <a:pt x="55436" y="51218"/>
                  <a:pt x="55270" y="51828"/>
                </a:cubicBezTo>
                <a:cubicBezTo>
                  <a:pt x="55116" y="52289"/>
                  <a:pt x="55482" y="52726"/>
                  <a:pt x="55953" y="52726"/>
                </a:cubicBezTo>
                <a:cubicBezTo>
                  <a:pt x="55993" y="52726"/>
                  <a:pt x="56033" y="52723"/>
                  <a:pt x="56074" y="52716"/>
                </a:cubicBezTo>
                <a:cubicBezTo>
                  <a:pt x="56435" y="52605"/>
                  <a:pt x="56518" y="52300"/>
                  <a:pt x="56601" y="52023"/>
                </a:cubicBezTo>
                <a:cubicBezTo>
                  <a:pt x="57434" y="49276"/>
                  <a:pt x="58294" y="46529"/>
                  <a:pt x="59126" y="43810"/>
                </a:cubicBezTo>
                <a:cubicBezTo>
                  <a:pt x="60208" y="40370"/>
                  <a:pt x="61263" y="36957"/>
                  <a:pt x="62345" y="33544"/>
                </a:cubicBezTo>
                <a:cubicBezTo>
                  <a:pt x="63871" y="28689"/>
                  <a:pt x="65397" y="23806"/>
                  <a:pt x="66923" y="18950"/>
                </a:cubicBezTo>
                <a:cubicBezTo>
                  <a:pt x="67450" y="17341"/>
                  <a:pt x="67783" y="15676"/>
                  <a:pt x="67949" y="14012"/>
                </a:cubicBezTo>
                <a:cubicBezTo>
                  <a:pt x="67922" y="13124"/>
                  <a:pt x="68005" y="12236"/>
                  <a:pt x="67866" y="11348"/>
                </a:cubicBezTo>
                <a:cubicBezTo>
                  <a:pt x="67589" y="9628"/>
                  <a:pt x="66839" y="8046"/>
                  <a:pt x="65674" y="6770"/>
                </a:cubicBezTo>
                <a:cubicBezTo>
                  <a:pt x="64120" y="5133"/>
                  <a:pt x="62234" y="4023"/>
                  <a:pt x="60153" y="3191"/>
                </a:cubicBezTo>
                <a:cubicBezTo>
                  <a:pt x="57683" y="2192"/>
                  <a:pt x="55103" y="1443"/>
                  <a:pt x="52495" y="888"/>
                </a:cubicBezTo>
                <a:cubicBezTo>
                  <a:pt x="49943" y="305"/>
                  <a:pt x="47307" y="0"/>
                  <a:pt x="44671"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 name="Google Shape;75;p57"/>
          <p:cNvSpPr txBox="1"/>
          <p:nvPr>
            <p:ph type="title"/>
          </p:nvPr>
        </p:nvSpPr>
        <p:spPr>
          <a:xfrm>
            <a:off x="720000" y="1058258"/>
            <a:ext cx="4057800" cy="9474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3300"/>
              <a:buNone/>
              <a:defRPr/>
            </a:lvl1pPr>
            <a:lvl2pPr lvl="1" algn="l">
              <a:lnSpc>
                <a:spcPct val="100000"/>
              </a:lnSpc>
              <a:spcBef>
                <a:spcPts val="0"/>
              </a:spcBef>
              <a:spcAft>
                <a:spcPts val="0"/>
              </a:spcAft>
              <a:buSzPts val="3300"/>
              <a:buNone/>
              <a:defRPr/>
            </a:lvl2pPr>
            <a:lvl3pPr lvl="2" algn="l">
              <a:lnSpc>
                <a:spcPct val="100000"/>
              </a:lnSpc>
              <a:spcBef>
                <a:spcPts val="0"/>
              </a:spcBef>
              <a:spcAft>
                <a:spcPts val="0"/>
              </a:spcAft>
              <a:buSzPts val="3300"/>
              <a:buNone/>
              <a:defRPr/>
            </a:lvl3pPr>
            <a:lvl4pPr lvl="3" algn="l">
              <a:lnSpc>
                <a:spcPct val="100000"/>
              </a:lnSpc>
              <a:spcBef>
                <a:spcPts val="0"/>
              </a:spcBef>
              <a:spcAft>
                <a:spcPts val="0"/>
              </a:spcAft>
              <a:buSzPts val="3300"/>
              <a:buNone/>
              <a:defRPr/>
            </a:lvl4pPr>
            <a:lvl5pPr lvl="4" algn="l">
              <a:lnSpc>
                <a:spcPct val="100000"/>
              </a:lnSpc>
              <a:spcBef>
                <a:spcPts val="0"/>
              </a:spcBef>
              <a:spcAft>
                <a:spcPts val="0"/>
              </a:spcAft>
              <a:buSzPts val="3300"/>
              <a:buNone/>
              <a:defRPr/>
            </a:lvl5pPr>
            <a:lvl6pPr lvl="5" algn="l">
              <a:lnSpc>
                <a:spcPct val="100000"/>
              </a:lnSpc>
              <a:spcBef>
                <a:spcPts val="0"/>
              </a:spcBef>
              <a:spcAft>
                <a:spcPts val="0"/>
              </a:spcAft>
              <a:buSzPts val="3300"/>
              <a:buNone/>
              <a:defRPr/>
            </a:lvl6pPr>
            <a:lvl7pPr lvl="6" algn="l">
              <a:lnSpc>
                <a:spcPct val="100000"/>
              </a:lnSpc>
              <a:spcBef>
                <a:spcPts val="0"/>
              </a:spcBef>
              <a:spcAft>
                <a:spcPts val="0"/>
              </a:spcAft>
              <a:buSzPts val="3300"/>
              <a:buNone/>
              <a:defRPr/>
            </a:lvl7pPr>
            <a:lvl8pPr lvl="7" algn="l">
              <a:lnSpc>
                <a:spcPct val="100000"/>
              </a:lnSpc>
              <a:spcBef>
                <a:spcPts val="0"/>
              </a:spcBef>
              <a:spcAft>
                <a:spcPts val="0"/>
              </a:spcAft>
              <a:buSzPts val="3300"/>
              <a:buNone/>
              <a:defRPr/>
            </a:lvl8pPr>
            <a:lvl9pPr lvl="8" algn="l">
              <a:lnSpc>
                <a:spcPct val="100000"/>
              </a:lnSpc>
              <a:spcBef>
                <a:spcPts val="0"/>
              </a:spcBef>
              <a:spcAft>
                <a:spcPts val="0"/>
              </a:spcAft>
              <a:buSzPts val="3300"/>
              <a:buNone/>
              <a:defRPr/>
            </a:lvl9pPr>
          </a:lstStyle>
          <a:p/>
        </p:txBody>
      </p:sp>
      <p:sp>
        <p:nvSpPr>
          <p:cNvPr id="76" name="Google Shape;76;p57"/>
          <p:cNvSpPr txBox="1"/>
          <p:nvPr>
            <p:ph idx="1" type="body"/>
          </p:nvPr>
        </p:nvSpPr>
        <p:spPr>
          <a:xfrm>
            <a:off x="720000" y="2109600"/>
            <a:ext cx="4057800" cy="2094300"/>
          </a:xfrm>
          <a:prstGeom prst="rect">
            <a:avLst/>
          </a:prstGeom>
          <a:noFill/>
          <a:ln>
            <a:noFill/>
          </a:ln>
        </p:spPr>
        <p:txBody>
          <a:bodyPr anchorCtr="0" anchor="ctr" bIns="91425" lIns="91425" spcFirstLastPara="1" rIns="91425" wrap="square" tIns="91425">
            <a:noAutofit/>
          </a:bodyPr>
          <a:lstStyle>
            <a:lvl1pPr indent="-304800" lvl="0" marL="457200" algn="l">
              <a:lnSpc>
                <a:spcPct val="100000"/>
              </a:lnSpc>
              <a:spcBef>
                <a:spcPts val="0"/>
              </a:spcBef>
              <a:spcAft>
                <a:spcPts val="0"/>
              </a:spcAft>
              <a:buClr>
                <a:schemeClr val="accent1"/>
              </a:buClr>
              <a:buSzPts val="1200"/>
              <a:buChar char="●"/>
              <a:defRPr>
                <a:solidFill>
                  <a:srgbClr val="434343"/>
                </a:solidFill>
              </a:defRPr>
            </a:lvl1pPr>
            <a:lvl2pPr indent="-304800" lvl="1" marL="914400" algn="l">
              <a:lnSpc>
                <a:spcPct val="115000"/>
              </a:lnSpc>
              <a:spcBef>
                <a:spcPts val="1600"/>
              </a:spcBef>
              <a:spcAft>
                <a:spcPts val="0"/>
              </a:spcAft>
              <a:buClr>
                <a:srgbClr val="000000"/>
              </a:buClr>
              <a:buSzPts val="1200"/>
              <a:buFont typeface="Open Sans"/>
              <a:buChar char="○"/>
              <a:defRPr>
                <a:solidFill>
                  <a:srgbClr val="434343"/>
                </a:solidFill>
              </a:defRPr>
            </a:lvl2pPr>
            <a:lvl3pPr indent="-304800" lvl="2" marL="1371600" algn="l">
              <a:lnSpc>
                <a:spcPct val="115000"/>
              </a:lnSpc>
              <a:spcBef>
                <a:spcPts val="1600"/>
              </a:spcBef>
              <a:spcAft>
                <a:spcPts val="0"/>
              </a:spcAft>
              <a:buClr>
                <a:srgbClr val="000000"/>
              </a:buClr>
              <a:buSzPts val="1200"/>
              <a:buFont typeface="Arial"/>
              <a:buChar char="■"/>
              <a:defRPr>
                <a:solidFill>
                  <a:srgbClr val="434343"/>
                </a:solidFill>
              </a:defRPr>
            </a:lvl3pPr>
            <a:lvl4pPr indent="-304800" lvl="3" marL="1828800" algn="l">
              <a:lnSpc>
                <a:spcPct val="115000"/>
              </a:lnSpc>
              <a:spcBef>
                <a:spcPts val="1600"/>
              </a:spcBef>
              <a:spcAft>
                <a:spcPts val="0"/>
              </a:spcAft>
              <a:buClr>
                <a:srgbClr val="000000"/>
              </a:buClr>
              <a:buSzPts val="1200"/>
              <a:buFont typeface="Arial"/>
              <a:buChar char="●"/>
              <a:defRPr>
                <a:solidFill>
                  <a:srgbClr val="434343"/>
                </a:solidFill>
              </a:defRPr>
            </a:lvl4pPr>
            <a:lvl5pPr indent="-304800" lvl="4" marL="2286000" algn="l">
              <a:lnSpc>
                <a:spcPct val="115000"/>
              </a:lnSpc>
              <a:spcBef>
                <a:spcPts val="1600"/>
              </a:spcBef>
              <a:spcAft>
                <a:spcPts val="0"/>
              </a:spcAft>
              <a:buClr>
                <a:srgbClr val="000000"/>
              </a:buClr>
              <a:buSzPts val="1200"/>
              <a:buFont typeface="Arial"/>
              <a:buChar char="○"/>
              <a:defRPr>
                <a:solidFill>
                  <a:srgbClr val="434343"/>
                </a:solidFill>
              </a:defRPr>
            </a:lvl5pPr>
            <a:lvl6pPr indent="-304800" lvl="5" marL="2743200" algn="l">
              <a:lnSpc>
                <a:spcPct val="115000"/>
              </a:lnSpc>
              <a:spcBef>
                <a:spcPts val="1600"/>
              </a:spcBef>
              <a:spcAft>
                <a:spcPts val="0"/>
              </a:spcAft>
              <a:buClr>
                <a:srgbClr val="000000"/>
              </a:buClr>
              <a:buSzPts val="1200"/>
              <a:buFont typeface="Arial"/>
              <a:buChar char="■"/>
              <a:defRPr>
                <a:solidFill>
                  <a:srgbClr val="434343"/>
                </a:solidFill>
              </a:defRPr>
            </a:lvl6pPr>
            <a:lvl7pPr indent="-304800" lvl="6" marL="3200400" algn="l">
              <a:lnSpc>
                <a:spcPct val="115000"/>
              </a:lnSpc>
              <a:spcBef>
                <a:spcPts val="1600"/>
              </a:spcBef>
              <a:spcAft>
                <a:spcPts val="0"/>
              </a:spcAft>
              <a:buClr>
                <a:srgbClr val="000000"/>
              </a:buClr>
              <a:buSzPts val="1200"/>
              <a:buFont typeface="Arial"/>
              <a:buChar char="●"/>
              <a:defRPr>
                <a:solidFill>
                  <a:srgbClr val="434343"/>
                </a:solidFill>
              </a:defRPr>
            </a:lvl7pPr>
            <a:lvl8pPr indent="-304800" lvl="7" marL="3657600" algn="l">
              <a:lnSpc>
                <a:spcPct val="115000"/>
              </a:lnSpc>
              <a:spcBef>
                <a:spcPts val="1600"/>
              </a:spcBef>
              <a:spcAft>
                <a:spcPts val="0"/>
              </a:spcAft>
              <a:buClr>
                <a:srgbClr val="000000"/>
              </a:buClr>
              <a:buSzPts val="1200"/>
              <a:buFont typeface="Arial"/>
              <a:buChar char="○"/>
              <a:defRPr>
                <a:solidFill>
                  <a:srgbClr val="434343"/>
                </a:solidFill>
              </a:defRPr>
            </a:lvl8pPr>
            <a:lvl9pPr indent="-304800" lvl="8" marL="4114800" algn="l">
              <a:lnSpc>
                <a:spcPct val="115000"/>
              </a:lnSpc>
              <a:spcBef>
                <a:spcPts val="1600"/>
              </a:spcBef>
              <a:spcAft>
                <a:spcPts val="1600"/>
              </a:spcAft>
              <a:buClr>
                <a:srgbClr val="000000"/>
              </a:buClr>
              <a:buSzPts val="1200"/>
              <a:buFont typeface="Arial"/>
              <a:buChar char="■"/>
              <a:defRPr>
                <a:solidFill>
                  <a:srgbClr val="434343"/>
                </a:solidFill>
              </a:defRPr>
            </a:lvl9pPr>
          </a:lstStyle>
          <a:p/>
        </p:txBody>
      </p:sp>
      <p:grpSp>
        <p:nvGrpSpPr>
          <p:cNvPr id="77" name="Google Shape;77;p57"/>
          <p:cNvGrpSpPr/>
          <p:nvPr/>
        </p:nvGrpSpPr>
        <p:grpSpPr>
          <a:xfrm flipH="1" rot="-5400000">
            <a:off x="5436864" y="-1914390"/>
            <a:ext cx="2598663" cy="2244763"/>
            <a:chOff x="-690837" y="3009833"/>
            <a:chExt cx="2598663" cy="2244763"/>
          </a:xfrm>
        </p:grpSpPr>
        <p:sp>
          <p:nvSpPr>
            <p:cNvPr id="78" name="Google Shape;78;p57"/>
            <p:cNvSpPr/>
            <p:nvPr/>
          </p:nvSpPr>
          <p:spPr>
            <a:xfrm rot="9900042">
              <a:off x="-505293" y="3268667"/>
              <a:ext cx="2227574" cy="1727095"/>
            </a:xfrm>
            <a:custGeom>
              <a:rect b="b" l="l" r="r" t="t"/>
              <a:pathLst>
                <a:path extrusionOk="0" h="52726" w="68005">
                  <a:moveTo>
                    <a:pt x="32185" y="11376"/>
                  </a:moveTo>
                  <a:cubicBezTo>
                    <a:pt x="33101" y="11514"/>
                    <a:pt x="33989" y="11653"/>
                    <a:pt x="34877" y="11764"/>
                  </a:cubicBezTo>
                  <a:cubicBezTo>
                    <a:pt x="37096" y="12125"/>
                    <a:pt x="39288" y="12513"/>
                    <a:pt x="41480" y="13013"/>
                  </a:cubicBezTo>
                  <a:cubicBezTo>
                    <a:pt x="43783" y="13512"/>
                    <a:pt x="46086" y="14012"/>
                    <a:pt x="48333" y="14761"/>
                  </a:cubicBezTo>
                  <a:cubicBezTo>
                    <a:pt x="49221" y="15038"/>
                    <a:pt x="50026" y="15538"/>
                    <a:pt x="50692" y="16231"/>
                  </a:cubicBezTo>
                  <a:cubicBezTo>
                    <a:pt x="50858" y="16425"/>
                    <a:pt x="51025" y="16647"/>
                    <a:pt x="51136" y="16925"/>
                  </a:cubicBezTo>
                  <a:cubicBezTo>
                    <a:pt x="51330" y="17369"/>
                    <a:pt x="51163" y="17924"/>
                    <a:pt x="50719" y="18173"/>
                  </a:cubicBezTo>
                  <a:cubicBezTo>
                    <a:pt x="50109" y="18590"/>
                    <a:pt x="49415" y="18645"/>
                    <a:pt x="48722" y="18756"/>
                  </a:cubicBezTo>
                  <a:cubicBezTo>
                    <a:pt x="48217" y="18822"/>
                    <a:pt x="47717" y="18853"/>
                    <a:pt x="47222" y="18853"/>
                  </a:cubicBezTo>
                  <a:cubicBezTo>
                    <a:pt x="45217" y="18853"/>
                    <a:pt x="43294" y="18342"/>
                    <a:pt x="41425" y="17563"/>
                  </a:cubicBezTo>
                  <a:cubicBezTo>
                    <a:pt x="38595" y="16342"/>
                    <a:pt x="36098" y="14539"/>
                    <a:pt x="33684" y="12708"/>
                  </a:cubicBezTo>
                  <a:cubicBezTo>
                    <a:pt x="33157" y="12291"/>
                    <a:pt x="32657" y="11903"/>
                    <a:pt x="32158" y="11514"/>
                  </a:cubicBezTo>
                  <a:lnTo>
                    <a:pt x="32185" y="11376"/>
                  </a:lnTo>
                  <a:close/>
                  <a:moveTo>
                    <a:pt x="42756" y="0"/>
                  </a:moveTo>
                  <a:cubicBezTo>
                    <a:pt x="41980" y="0"/>
                    <a:pt x="41175" y="83"/>
                    <a:pt x="40398" y="194"/>
                  </a:cubicBezTo>
                  <a:cubicBezTo>
                    <a:pt x="37679" y="527"/>
                    <a:pt x="35043" y="1387"/>
                    <a:pt x="32657" y="2691"/>
                  </a:cubicBezTo>
                  <a:cubicBezTo>
                    <a:pt x="31492" y="3274"/>
                    <a:pt x="30493" y="4107"/>
                    <a:pt x="29688" y="5105"/>
                  </a:cubicBezTo>
                  <a:cubicBezTo>
                    <a:pt x="28690" y="6382"/>
                    <a:pt x="28273" y="7797"/>
                    <a:pt x="28801" y="9378"/>
                  </a:cubicBezTo>
                  <a:cubicBezTo>
                    <a:pt x="28863" y="9565"/>
                    <a:pt x="28832" y="9612"/>
                    <a:pt x="28719" y="9612"/>
                  </a:cubicBezTo>
                  <a:cubicBezTo>
                    <a:pt x="28681" y="9612"/>
                    <a:pt x="28634" y="9607"/>
                    <a:pt x="28579" y="9600"/>
                  </a:cubicBezTo>
                  <a:cubicBezTo>
                    <a:pt x="27386" y="9461"/>
                    <a:pt x="26165" y="9350"/>
                    <a:pt x="24972" y="9239"/>
                  </a:cubicBezTo>
                  <a:cubicBezTo>
                    <a:pt x="23446" y="9128"/>
                    <a:pt x="21920" y="9017"/>
                    <a:pt x="20394" y="8906"/>
                  </a:cubicBezTo>
                  <a:cubicBezTo>
                    <a:pt x="18729" y="8823"/>
                    <a:pt x="17092" y="8712"/>
                    <a:pt x="15427" y="8684"/>
                  </a:cubicBezTo>
                  <a:cubicBezTo>
                    <a:pt x="13735" y="8629"/>
                    <a:pt x="12070" y="8546"/>
                    <a:pt x="10405" y="8518"/>
                  </a:cubicBezTo>
                  <a:cubicBezTo>
                    <a:pt x="8075" y="8435"/>
                    <a:pt x="5716" y="8435"/>
                    <a:pt x="3386" y="8407"/>
                  </a:cubicBezTo>
                  <a:cubicBezTo>
                    <a:pt x="2859" y="8407"/>
                    <a:pt x="2331" y="8407"/>
                    <a:pt x="1804" y="8352"/>
                  </a:cubicBezTo>
                  <a:cubicBezTo>
                    <a:pt x="1624" y="8338"/>
                    <a:pt x="1437" y="8331"/>
                    <a:pt x="1249" y="8331"/>
                  </a:cubicBezTo>
                  <a:cubicBezTo>
                    <a:pt x="1062" y="8331"/>
                    <a:pt x="875" y="8338"/>
                    <a:pt x="694" y="8352"/>
                  </a:cubicBezTo>
                  <a:cubicBezTo>
                    <a:pt x="306" y="8379"/>
                    <a:pt x="1" y="8712"/>
                    <a:pt x="1" y="9101"/>
                  </a:cubicBezTo>
                  <a:cubicBezTo>
                    <a:pt x="1" y="9489"/>
                    <a:pt x="223" y="9656"/>
                    <a:pt x="694" y="9656"/>
                  </a:cubicBezTo>
                  <a:cubicBezTo>
                    <a:pt x="1027" y="9683"/>
                    <a:pt x="1360" y="9739"/>
                    <a:pt x="1693" y="9739"/>
                  </a:cubicBezTo>
                  <a:cubicBezTo>
                    <a:pt x="3386" y="9767"/>
                    <a:pt x="5078" y="9739"/>
                    <a:pt x="6798" y="9794"/>
                  </a:cubicBezTo>
                  <a:cubicBezTo>
                    <a:pt x="9018" y="9878"/>
                    <a:pt x="11238" y="9905"/>
                    <a:pt x="13457" y="9989"/>
                  </a:cubicBezTo>
                  <a:cubicBezTo>
                    <a:pt x="15372" y="10044"/>
                    <a:pt x="17286" y="10127"/>
                    <a:pt x="19173" y="10238"/>
                  </a:cubicBezTo>
                  <a:cubicBezTo>
                    <a:pt x="20865" y="10321"/>
                    <a:pt x="22558" y="10432"/>
                    <a:pt x="24250" y="10571"/>
                  </a:cubicBezTo>
                  <a:cubicBezTo>
                    <a:pt x="25860" y="10710"/>
                    <a:pt x="27469" y="10849"/>
                    <a:pt x="29078" y="10987"/>
                  </a:cubicBezTo>
                  <a:cubicBezTo>
                    <a:pt x="29550" y="11015"/>
                    <a:pt x="29994" y="11209"/>
                    <a:pt x="30299" y="11570"/>
                  </a:cubicBezTo>
                  <a:cubicBezTo>
                    <a:pt x="30576" y="11903"/>
                    <a:pt x="30881" y="12180"/>
                    <a:pt x="31214" y="12430"/>
                  </a:cubicBezTo>
                  <a:cubicBezTo>
                    <a:pt x="33295" y="14150"/>
                    <a:pt x="35487" y="15732"/>
                    <a:pt x="37818" y="17147"/>
                  </a:cubicBezTo>
                  <a:cubicBezTo>
                    <a:pt x="40771" y="18900"/>
                    <a:pt x="43870" y="20154"/>
                    <a:pt x="47295" y="20154"/>
                  </a:cubicBezTo>
                  <a:cubicBezTo>
                    <a:pt x="47827" y="20154"/>
                    <a:pt x="48367" y="20124"/>
                    <a:pt x="48916" y="20060"/>
                  </a:cubicBezTo>
                  <a:cubicBezTo>
                    <a:pt x="49721" y="20005"/>
                    <a:pt x="50525" y="19783"/>
                    <a:pt x="51247" y="19394"/>
                  </a:cubicBezTo>
                  <a:cubicBezTo>
                    <a:pt x="52523" y="18784"/>
                    <a:pt x="52939" y="17175"/>
                    <a:pt x="52162" y="15981"/>
                  </a:cubicBezTo>
                  <a:cubicBezTo>
                    <a:pt x="51524" y="14899"/>
                    <a:pt x="50525" y="14261"/>
                    <a:pt x="49388" y="13762"/>
                  </a:cubicBezTo>
                  <a:cubicBezTo>
                    <a:pt x="48111" y="13262"/>
                    <a:pt x="46807" y="12874"/>
                    <a:pt x="45476" y="12597"/>
                  </a:cubicBezTo>
                  <a:cubicBezTo>
                    <a:pt x="43117" y="11958"/>
                    <a:pt x="40731" y="11459"/>
                    <a:pt x="38317" y="11015"/>
                  </a:cubicBezTo>
                  <a:cubicBezTo>
                    <a:pt x="36098" y="10599"/>
                    <a:pt x="33878" y="10210"/>
                    <a:pt x="31603" y="10016"/>
                  </a:cubicBezTo>
                  <a:cubicBezTo>
                    <a:pt x="30105" y="9878"/>
                    <a:pt x="29938" y="9350"/>
                    <a:pt x="29883" y="7963"/>
                  </a:cubicBezTo>
                  <a:cubicBezTo>
                    <a:pt x="29827" y="6853"/>
                    <a:pt x="30438" y="6021"/>
                    <a:pt x="31214" y="5327"/>
                  </a:cubicBezTo>
                  <a:cubicBezTo>
                    <a:pt x="32824" y="3885"/>
                    <a:pt x="34766" y="2997"/>
                    <a:pt x="36819" y="2359"/>
                  </a:cubicBezTo>
                  <a:cubicBezTo>
                    <a:pt x="39126" y="1650"/>
                    <a:pt x="41509" y="1281"/>
                    <a:pt x="43921" y="1281"/>
                  </a:cubicBezTo>
                  <a:cubicBezTo>
                    <a:pt x="44438" y="1281"/>
                    <a:pt x="44956" y="1298"/>
                    <a:pt x="45476" y="1332"/>
                  </a:cubicBezTo>
                  <a:cubicBezTo>
                    <a:pt x="46891" y="1387"/>
                    <a:pt x="48306" y="1526"/>
                    <a:pt x="49721" y="1748"/>
                  </a:cubicBezTo>
                  <a:cubicBezTo>
                    <a:pt x="52995" y="2248"/>
                    <a:pt x="56185" y="3108"/>
                    <a:pt x="59293" y="4273"/>
                  </a:cubicBezTo>
                  <a:cubicBezTo>
                    <a:pt x="61263" y="5022"/>
                    <a:pt x="63122" y="6021"/>
                    <a:pt x="64620" y="7630"/>
                  </a:cubicBezTo>
                  <a:cubicBezTo>
                    <a:pt x="65924" y="8990"/>
                    <a:pt x="66645" y="10793"/>
                    <a:pt x="66701" y="12680"/>
                  </a:cubicBezTo>
                  <a:cubicBezTo>
                    <a:pt x="66701" y="13928"/>
                    <a:pt x="66562" y="15205"/>
                    <a:pt x="66229" y="16398"/>
                  </a:cubicBezTo>
                  <a:cubicBezTo>
                    <a:pt x="65480" y="19200"/>
                    <a:pt x="64537" y="21947"/>
                    <a:pt x="63704" y="24721"/>
                  </a:cubicBezTo>
                  <a:cubicBezTo>
                    <a:pt x="62650" y="28162"/>
                    <a:pt x="61568" y="31574"/>
                    <a:pt x="60514" y="34987"/>
                  </a:cubicBezTo>
                  <a:cubicBezTo>
                    <a:pt x="58932" y="39981"/>
                    <a:pt x="57378" y="45003"/>
                    <a:pt x="55825" y="49997"/>
                  </a:cubicBezTo>
                  <a:cubicBezTo>
                    <a:pt x="55630" y="50608"/>
                    <a:pt x="55436" y="51218"/>
                    <a:pt x="55270" y="51828"/>
                  </a:cubicBezTo>
                  <a:cubicBezTo>
                    <a:pt x="55116" y="52289"/>
                    <a:pt x="55482" y="52726"/>
                    <a:pt x="55953" y="52726"/>
                  </a:cubicBezTo>
                  <a:cubicBezTo>
                    <a:pt x="55993" y="52726"/>
                    <a:pt x="56033" y="52723"/>
                    <a:pt x="56074" y="52716"/>
                  </a:cubicBezTo>
                  <a:cubicBezTo>
                    <a:pt x="56435" y="52605"/>
                    <a:pt x="56518" y="52300"/>
                    <a:pt x="56601" y="52023"/>
                  </a:cubicBezTo>
                  <a:cubicBezTo>
                    <a:pt x="57434" y="49276"/>
                    <a:pt x="58294" y="46529"/>
                    <a:pt x="59126" y="43810"/>
                  </a:cubicBezTo>
                  <a:cubicBezTo>
                    <a:pt x="60208" y="40370"/>
                    <a:pt x="61263" y="36957"/>
                    <a:pt x="62345" y="33544"/>
                  </a:cubicBezTo>
                  <a:cubicBezTo>
                    <a:pt x="63871" y="28689"/>
                    <a:pt x="65397" y="23806"/>
                    <a:pt x="66923" y="18950"/>
                  </a:cubicBezTo>
                  <a:cubicBezTo>
                    <a:pt x="67450" y="17341"/>
                    <a:pt x="67783" y="15676"/>
                    <a:pt x="67949" y="14012"/>
                  </a:cubicBezTo>
                  <a:cubicBezTo>
                    <a:pt x="67922" y="13124"/>
                    <a:pt x="68005" y="12236"/>
                    <a:pt x="67866" y="11348"/>
                  </a:cubicBezTo>
                  <a:cubicBezTo>
                    <a:pt x="67589" y="9628"/>
                    <a:pt x="66839" y="8046"/>
                    <a:pt x="65674" y="6770"/>
                  </a:cubicBezTo>
                  <a:cubicBezTo>
                    <a:pt x="64120" y="5133"/>
                    <a:pt x="62234" y="4023"/>
                    <a:pt x="60153" y="3191"/>
                  </a:cubicBezTo>
                  <a:cubicBezTo>
                    <a:pt x="57683" y="2192"/>
                    <a:pt x="55103" y="1443"/>
                    <a:pt x="52495" y="888"/>
                  </a:cubicBezTo>
                  <a:cubicBezTo>
                    <a:pt x="49943" y="305"/>
                    <a:pt x="47307" y="0"/>
                    <a:pt x="44671"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 name="Google Shape;79;p57"/>
            <p:cNvSpPr/>
            <p:nvPr/>
          </p:nvSpPr>
          <p:spPr>
            <a:xfrm>
              <a:off x="1528143" y="4330297"/>
              <a:ext cx="336700" cy="250725"/>
            </a:xfrm>
            <a:custGeom>
              <a:rect b="b" l="l" r="r" t="t"/>
              <a:pathLst>
                <a:path extrusionOk="0" h="10029" w="13468">
                  <a:moveTo>
                    <a:pt x="0" y="0"/>
                  </a:moveTo>
                  <a:lnTo>
                    <a:pt x="13468" y="2006"/>
                  </a:lnTo>
                  <a:lnTo>
                    <a:pt x="6017" y="10029"/>
                  </a:lnTo>
                </a:path>
              </a:pathLst>
            </a:custGeom>
            <a:noFill/>
            <a:ln cap="rnd" cmpd="sng" w="38100">
              <a:solidFill>
                <a:schemeClr val="dk1"/>
              </a:solidFill>
              <a:prstDash val="solid"/>
              <a:round/>
              <a:headEnd len="sm" w="sm" type="none"/>
              <a:tailEnd len="sm" w="sm" type="none"/>
            </a:ln>
          </p:spPr>
        </p: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four columns">
  <p:cSld name="BLANK_1_1_1_1">
    <p:spTree>
      <p:nvGrpSpPr>
        <p:cNvPr id="80" name="Shape 80"/>
        <p:cNvGrpSpPr/>
        <p:nvPr/>
      </p:nvGrpSpPr>
      <p:grpSpPr>
        <a:xfrm>
          <a:off x="0" y="0"/>
          <a:ext cx="0" cy="0"/>
          <a:chOff x="0" y="0"/>
          <a:chExt cx="0" cy="0"/>
        </a:xfrm>
      </p:grpSpPr>
      <p:sp>
        <p:nvSpPr>
          <p:cNvPr id="81" name="Google Shape;81;p58"/>
          <p:cNvSpPr/>
          <p:nvPr/>
        </p:nvSpPr>
        <p:spPr>
          <a:xfrm rot="-5400000">
            <a:off x="-3736" y="-843185"/>
            <a:ext cx="643300" cy="2026850"/>
          </a:xfrm>
          <a:custGeom>
            <a:rect b="b" l="l" r="r" t="t"/>
            <a:pathLst>
              <a:path extrusionOk="0" h="81074" w="25732">
                <a:moveTo>
                  <a:pt x="0" y="11989"/>
                </a:moveTo>
                <a:cubicBezTo>
                  <a:pt x="1093" y="12914"/>
                  <a:pt x="2521" y="17620"/>
                  <a:pt x="6555" y="17536"/>
                </a:cubicBezTo>
                <a:cubicBezTo>
                  <a:pt x="10589" y="17452"/>
                  <a:pt x="21515" y="14006"/>
                  <a:pt x="24204" y="11485"/>
                </a:cubicBezTo>
                <a:cubicBezTo>
                  <a:pt x="26893" y="8964"/>
                  <a:pt x="25633" y="2996"/>
                  <a:pt x="22691" y="2408"/>
                </a:cubicBezTo>
                <a:cubicBezTo>
                  <a:pt x="19750" y="1820"/>
                  <a:pt x="9497" y="-5156"/>
                  <a:pt x="6555" y="7955"/>
                </a:cubicBezTo>
                <a:cubicBezTo>
                  <a:pt x="3614" y="21066"/>
                  <a:pt x="5294" y="68888"/>
                  <a:pt x="5042" y="81074"/>
                </a:cubicBezTo>
              </a:path>
            </a:pathLst>
          </a:custGeom>
          <a:noFill/>
          <a:ln cap="rnd" cmpd="sng" w="3810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58"/>
          <p:cNvSpPr/>
          <p:nvPr/>
        </p:nvSpPr>
        <p:spPr>
          <a:xfrm flipH="1" rot="8100000">
            <a:off x="7916197" y="-1155006"/>
            <a:ext cx="1914087" cy="1909225"/>
          </a:xfrm>
          <a:custGeom>
            <a:rect b="b" l="l" r="r" t="t"/>
            <a:pathLst>
              <a:path extrusionOk="0" h="58506" w="58655">
                <a:moveTo>
                  <a:pt x="25686" y="16789"/>
                </a:moveTo>
                <a:cubicBezTo>
                  <a:pt x="26340" y="16789"/>
                  <a:pt x="26735" y="17203"/>
                  <a:pt x="26664" y="17963"/>
                </a:cubicBezTo>
                <a:cubicBezTo>
                  <a:pt x="26581" y="18795"/>
                  <a:pt x="26415" y="19627"/>
                  <a:pt x="26137" y="20432"/>
                </a:cubicBezTo>
                <a:cubicBezTo>
                  <a:pt x="25416" y="22568"/>
                  <a:pt x="24028" y="24261"/>
                  <a:pt x="22391" y="25787"/>
                </a:cubicBezTo>
                <a:cubicBezTo>
                  <a:pt x="20394" y="27646"/>
                  <a:pt x="18063" y="29088"/>
                  <a:pt x="15705" y="30448"/>
                </a:cubicBezTo>
                <a:cubicBezTo>
                  <a:pt x="15178" y="30753"/>
                  <a:pt x="14650" y="31058"/>
                  <a:pt x="14123" y="31336"/>
                </a:cubicBezTo>
                <a:lnTo>
                  <a:pt x="14012" y="31253"/>
                </a:lnTo>
                <a:cubicBezTo>
                  <a:pt x="14983" y="29671"/>
                  <a:pt x="15954" y="28090"/>
                  <a:pt x="16953" y="26536"/>
                </a:cubicBezTo>
                <a:cubicBezTo>
                  <a:pt x="18701" y="23761"/>
                  <a:pt x="20643" y="21098"/>
                  <a:pt x="22724" y="18573"/>
                </a:cubicBezTo>
                <a:cubicBezTo>
                  <a:pt x="23279" y="18018"/>
                  <a:pt x="23890" y="17519"/>
                  <a:pt x="24556" y="17102"/>
                </a:cubicBezTo>
                <a:cubicBezTo>
                  <a:pt x="24778" y="16936"/>
                  <a:pt x="25055" y="16853"/>
                  <a:pt x="25332" y="16825"/>
                </a:cubicBezTo>
                <a:cubicBezTo>
                  <a:pt x="25457" y="16801"/>
                  <a:pt x="25575" y="16789"/>
                  <a:pt x="25686" y="16789"/>
                </a:cubicBezTo>
                <a:close/>
                <a:moveTo>
                  <a:pt x="24945" y="1"/>
                </a:moveTo>
                <a:cubicBezTo>
                  <a:pt x="24345" y="1"/>
                  <a:pt x="23735" y="67"/>
                  <a:pt x="23113" y="206"/>
                </a:cubicBezTo>
                <a:cubicBezTo>
                  <a:pt x="21143" y="705"/>
                  <a:pt x="19367" y="1732"/>
                  <a:pt x="17952" y="3174"/>
                </a:cubicBezTo>
                <a:cubicBezTo>
                  <a:pt x="14068" y="6837"/>
                  <a:pt x="10933" y="11220"/>
                  <a:pt x="8768" y="16076"/>
                </a:cubicBezTo>
                <a:cubicBezTo>
                  <a:pt x="7298" y="19239"/>
                  <a:pt x="6549" y="22679"/>
                  <a:pt x="6577" y="26147"/>
                </a:cubicBezTo>
                <a:cubicBezTo>
                  <a:pt x="6604" y="27951"/>
                  <a:pt x="6854" y="29699"/>
                  <a:pt x="7797" y="31308"/>
                </a:cubicBezTo>
                <a:cubicBezTo>
                  <a:pt x="8269" y="32224"/>
                  <a:pt x="9101" y="32945"/>
                  <a:pt x="10072" y="33306"/>
                </a:cubicBezTo>
                <a:cubicBezTo>
                  <a:pt x="10489" y="33417"/>
                  <a:pt x="10905" y="33528"/>
                  <a:pt x="11321" y="33583"/>
                </a:cubicBezTo>
                <a:cubicBezTo>
                  <a:pt x="11266" y="33694"/>
                  <a:pt x="11210" y="33805"/>
                  <a:pt x="11155" y="33944"/>
                </a:cubicBezTo>
                <a:cubicBezTo>
                  <a:pt x="9212" y="37911"/>
                  <a:pt x="7187" y="41824"/>
                  <a:pt x="5300" y="45819"/>
                </a:cubicBezTo>
                <a:cubicBezTo>
                  <a:pt x="3469" y="49675"/>
                  <a:pt x="1804" y="53615"/>
                  <a:pt x="84" y="57527"/>
                </a:cubicBezTo>
                <a:cubicBezTo>
                  <a:pt x="1" y="57694"/>
                  <a:pt x="1" y="57916"/>
                  <a:pt x="84" y="58110"/>
                </a:cubicBezTo>
                <a:cubicBezTo>
                  <a:pt x="223" y="58304"/>
                  <a:pt x="417" y="58443"/>
                  <a:pt x="667" y="58498"/>
                </a:cubicBezTo>
                <a:cubicBezTo>
                  <a:pt x="694" y="58503"/>
                  <a:pt x="719" y="58505"/>
                  <a:pt x="743" y="58505"/>
                </a:cubicBezTo>
                <a:cubicBezTo>
                  <a:pt x="1018" y="58505"/>
                  <a:pt x="1122" y="58229"/>
                  <a:pt x="1249" y="57999"/>
                </a:cubicBezTo>
                <a:cubicBezTo>
                  <a:pt x="3219" y="53560"/>
                  <a:pt x="5106" y="49065"/>
                  <a:pt x="7187" y="44681"/>
                </a:cubicBezTo>
                <a:cubicBezTo>
                  <a:pt x="8935" y="40908"/>
                  <a:pt x="10877" y="37273"/>
                  <a:pt x="12764" y="33583"/>
                </a:cubicBezTo>
                <a:cubicBezTo>
                  <a:pt x="12875" y="33389"/>
                  <a:pt x="13013" y="33250"/>
                  <a:pt x="13180" y="33167"/>
                </a:cubicBezTo>
                <a:cubicBezTo>
                  <a:pt x="16759" y="31558"/>
                  <a:pt x="20089" y="29421"/>
                  <a:pt x="23057" y="26869"/>
                </a:cubicBezTo>
                <a:cubicBezTo>
                  <a:pt x="24916" y="25315"/>
                  <a:pt x="26331" y="23317"/>
                  <a:pt x="27219" y="21070"/>
                </a:cubicBezTo>
                <a:cubicBezTo>
                  <a:pt x="27663" y="20099"/>
                  <a:pt x="27913" y="19017"/>
                  <a:pt x="27913" y="17935"/>
                </a:cubicBezTo>
                <a:cubicBezTo>
                  <a:pt x="27888" y="16510"/>
                  <a:pt x="26993" y="15585"/>
                  <a:pt x="25690" y="15585"/>
                </a:cubicBezTo>
                <a:cubicBezTo>
                  <a:pt x="25522" y="15585"/>
                  <a:pt x="25347" y="15600"/>
                  <a:pt x="25166" y="15632"/>
                </a:cubicBezTo>
                <a:cubicBezTo>
                  <a:pt x="24778" y="15687"/>
                  <a:pt x="24389" y="15826"/>
                  <a:pt x="24028" y="15993"/>
                </a:cubicBezTo>
                <a:cubicBezTo>
                  <a:pt x="22891" y="16548"/>
                  <a:pt x="22058" y="17463"/>
                  <a:pt x="21282" y="18434"/>
                </a:cubicBezTo>
                <a:cubicBezTo>
                  <a:pt x="18008" y="22596"/>
                  <a:pt x="15067" y="26980"/>
                  <a:pt x="12486" y="31613"/>
                </a:cubicBezTo>
                <a:cubicBezTo>
                  <a:pt x="12295" y="32044"/>
                  <a:pt x="11857" y="32330"/>
                  <a:pt x="11384" y="32330"/>
                </a:cubicBezTo>
                <a:cubicBezTo>
                  <a:pt x="11308" y="32330"/>
                  <a:pt x="11231" y="32322"/>
                  <a:pt x="11155" y="32307"/>
                </a:cubicBezTo>
                <a:cubicBezTo>
                  <a:pt x="11044" y="32307"/>
                  <a:pt x="10905" y="32279"/>
                  <a:pt x="10794" y="32251"/>
                </a:cubicBezTo>
                <a:cubicBezTo>
                  <a:pt x="9573" y="31974"/>
                  <a:pt x="8907" y="31114"/>
                  <a:pt x="8463" y="30004"/>
                </a:cubicBezTo>
                <a:cubicBezTo>
                  <a:pt x="8019" y="28755"/>
                  <a:pt x="7797" y="27424"/>
                  <a:pt x="7825" y="26092"/>
                </a:cubicBezTo>
                <a:cubicBezTo>
                  <a:pt x="7714" y="22319"/>
                  <a:pt x="8768" y="18795"/>
                  <a:pt x="10405" y="15438"/>
                </a:cubicBezTo>
                <a:cubicBezTo>
                  <a:pt x="11931" y="12441"/>
                  <a:pt x="13790" y="9611"/>
                  <a:pt x="15954" y="7059"/>
                </a:cubicBezTo>
                <a:cubicBezTo>
                  <a:pt x="17370" y="5366"/>
                  <a:pt x="18868" y="3785"/>
                  <a:pt x="20727" y="2592"/>
                </a:cubicBezTo>
                <a:cubicBezTo>
                  <a:pt x="22147" y="1690"/>
                  <a:pt x="23602" y="1210"/>
                  <a:pt x="25076" y="1210"/>
                </a:cubicBezTo>
                <a:cubicBezTo>
                  <a:pt x="26279" y="1210"/>
                  <a:pt x="27495" y="1530"/>
                  <a:pt x="28717" y="2203"/>
                </a:cubicBezTo>
                <a:cubicBezTo>
                  <a:pt x="29827" y="2841"/>
                  <a:pt x="30882" y="3563"/>
                  <a:pt x="31853" y="4367"/>
                </a:cubicBezTo>
                <a:cubicBezTo>
                  <a:pt x="40038" y="11193"/>
                  <a:pt x="48250" y="18046"/>
                  <a:pt x="56435" y="24871"/>
                </a:cubicBezTo>
                <a:cubicBezTo>
                  <a:pt x="56796" y="25176"/>
                  <a:pt x="57129" y="25482"/>
                  <a:pt x="57517" y="25787"/>
                </a:cubicBezTo>
                <a:cubicBezTo>
                  <a:pt x="57629" y="25899"/>
                  <a:pt x="57781" y="25955"/>
                  <a:pt x="57934" y="25955"/>
                </a:cubicBezTo>
                <a:cubicBezTo>
                  <a:pt x="58121" y="25955"/>
                  <a:pt x="58311" y="25871"/>
                  <a:pt x="58433" y="25703"/>
                </a:cubicBezTo>
                <a:cubicBezTo>
                  <a:pt x="58655" y="25454"/>
                  <a:pt x="58599" y="25176"/>
                  <a:pt x="58322" y="24871"/>
                </a:cubicBezTo>
                <a:cubicBezTo>
                  <a:pt x="58238" y="24788"/>
                  <a:pt x="58155" y="24732"/>
                  <a:pt x="58100" y="24677"/>
                </a:cubicBezTo>
                <a:cubicBezTo>
                  <a:pt x="54326" y="21514"/>
                  <a:pt x="50553" y="18379"/>
                  <a:pt x="46780" y="15216"/>
                </a:cubicBezTo>
                <a:cubicBezTo>
                  <a:pt x="42701" y="11803"/>
                  <a:pt x="38622" y="8363"/>
                  <a:pt x="34544" y="4950"/>
                </a:cubicBezTo>
                <a:cubicBezTo>
                  <a:pt x="33018" y="3674"/>
                  <a:pt x="31492" y="2370"/>
                  <a:pt x="29744" y="1371"/>
                </a:cubicBezTo>
                <a:cubicBezTo>
                  <a:pt x="28212" y="513"/>
                  <a:pt x="26620" y="1"/>
                  <a:pt x="24945"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 name="Google Shape;83;p58"/>
          <p:cNvSpPr/>
          <p:nvPr/>
        </p:nvSpPr>
        <p:spPr>
          <a:xfrm rot="10800000">
            <a:off x="6629551" y="-377641"/>
            <a:ext cx="2338200" cy="1608941"/>
          </a:xfrm>
          <a:custGeom>
            <a:rect b="b" l="l" r="r" t="t"/>
            <a:pathLst>
              <a:path extrusionOk="0" h="49544" w="72000">
                <a:moveTo>
                  <a:pt x="27498" y="30180"/>
                </a:moveTo>
                <a:cubicBezTo>
                  <a:pt x="27974" y="30180"/>
                  <a:pt x="28454" y="30202"/>
                  <a:pt x="28939" y="30243"/>
                </a:cubicBezTo>
                <a:cubicBezTo>
                  <a:pt x="32435" y="30493"/>
                  <a:pt x="35709" y="31658"/>
                  <a:pt x="38983" y="32879"/>
                </a:cubicBezTo>
                <a:cubicBezTo>
                  <a:pt x="39399" y="33046"/>
                  <a:pt x="39815" y="33240"/>
                  <a:pt x="40231" y="33406"/>
                </a:cubicBezTo>
                <a:cubicBezTo>
                  <a:pt x="40287" y="33406"/>
                  <a:pt x="40342" y="33434"/>
                  <a:pt x="40509" y="33517"/>
                </a:cubicBezTo>
                <a:cubicBezTo>
                  <a:pt x="39343" y="33656"/>
                  <a:pt x="38317" y="33850"/>
                  <a:pt x="37262" y="33961"/>
                </a:cubicBezTo>
                <a:cubicBezTo>
                  <a:pt x="33184" y="34544"/>
                  <a:pt x="29050" y="34849"/>
                  <a:pt x="24916" y="34932"/>
                </a:cubicBezTo>
                <a:cubicBezTo>
                  <a:pt x="24708" y="34950"/>
                  <a:pt x="24497" y="34959"/>
                  <a:pt x="24285" y="34959"/>
                </a:cubicBezTo>
                <a:cubicBezTo>
                  <a:pt x="23508" y="34959"/>
                  <a:pt x="22716" y="34839"/>
                  <a:pt x="21975" y="34599"/>
                </a:cubicBezTo>
                <a:cubicBezTo>
                  <a:pt x="21531" y="34433"/>
                  <a:pt x="21087" y="34183"/>
                  <a:pt x="20726" y="33850"/>
                </a:cubicBezTo>
                <a:cubicBezTo>
                  <a:pt x="20227" y="33462"/>
                  <a:pt x="20199" y="32657"/>
                  <a:pt x="20698" y="32241"/>
                </a:cubicBezTo>
                <a:cubicBezTo>
                  <a:pt x="20948" y="31991"/>
                  <a:pt x="21253" y="31769"/>
                  <a:pt x="21586" y="31631"/>
                </a:cubicBezTo>
                <a:cubicBezTo>
                  <a:pt x="23457" y="30594"/>
                  <a:pt x="25437" y="30180"/>
                  <a:pt x="27498" y="30180"/>
                </a:cubicBezTo>
                <a:close/>
                <a:moveTo>
                  <a:pt x="5494" y="1"/>
                </a:moveTo>
                <a:cubicBezTo>
                  <a:pt x="5438" y="56"/>
                  <a:pt x="5411" y="112"/>
                  <a:pt x="5355" y="167"/>
                </a:cubicBezTo>
                <a:cubicBezTo>
                  <a:pt x="3718" y="1749"/>
                  <a:pt x="2081" y="3330"/>
                  <a:pt x="416" y="4912"/>
                </a:cubicBezTo>
                <a:cubicBezTo>
                  <a:pt x="84" y="5245"/>
                  <a:pt x="0" y="5522"/>
                  <a:pt x="222" y="5772"/>
                </a:cubicBezTo>
                <a:cubicBezTo>
                  <a:pt x="322" y="5884"/>
                  <a:pt x="444" y="5941"/>
                  <a:pt x="579" y="5941"/>
                </a:cubicBezTo>
                <a:cubicBezTo>
                  <a:pt x="744" y="5941"/>
                  <a:pt x="927" y="5857"/>
                  <a:pt x="1110" y="5689"/>
                </a:cubicBezTo>
                <a:cubicBezTo>
                  <a:pt x="1637" y="5273"/>
                  <a:pt x="2137" y="4829"/>
                  <a:pt x="2636" y="4357"/>
                </a:cubicBezTo>
                <a:cubicBezTo>
                  <a:pt x="3524" y="3497"/>
                  <a:pt x="4412" y="2637"/>
                  <a:pt x="5327" y="1777"/>
                </a:cubicBezTo>
                <a:lnTo>
                  <a:pt x="5327" y="1777"/>
                </a:lnTo>
                <a:cubicBezTo>
                  <a:pt x="5272" y="4856"/>
                  <a:pt x="5216" y="7936"/>
                  <a:pt x="5189" y="11016"/>
                </a:cubicBezTo>
                <a:cubicBezTo>
                  <a:pt x="5078" y="19312"/>
                  <a:pt x="4967" y="27580"/>
                  <a:pt x="4883" y="35876"/>
                </a:cubicBezTo>
                <a:cubicBezTo>
                  <a:pt x="4828" y="37596"/>
                  <a:pt x="4939" y="39344"/>
                  <a:pt x="5244" y="41064"/>
                </a:cubicBezTo>
                <a:cubicBezTo>
                  <a:pt x="5966" y="44643"/>
                  <a:pt x="7935" y="47168"/>
                  <a:pt x="11431" y="48416"/>
                </a:cubicBezTo>
                <a:cubicBezTo>
                  <a:pt x="13263" y="49055"/>
                  <a:pt x="15205" y="49388"/>
                  <a:pt x="17147" y="49471"/>
                </a:cubicBezTo>
                <a:cubicBezTo>
                  <a:pt x="18024" y="49519"/>
                  <a:pt x="18903" y="49544"/>
                  <a:pt x="19781" y="49544"/>
                </a:cubicBezTo>
                <a:cubicBezTo>
                  <a:pt x="23430" y="49544"/>
                  <a:pt x="27076" y="49122"/>
                  <a:pt x="30631" y="48250"/>
                </a:cubicBezTo>
                <a:cubicBezTo>
                  <a:pt x="34432" y="47307"/>
                  <a:pt x="37928" y="45753"/>
                  <a:pt x="40980" y="43256"/>
                </a:cubicBezTo>
                <a:cubicBezTo>
                  <a:pt x="42368" y="42091"/>
                  <a:pt x="43616" y="40814"/>
                  <a:pt x="44393" y="39122"/>
                </a:cubicBezTo>
                <a:cubicBezTo>
                  <a:pt x="44920" y="38095"/>
                  <a:pt x="45087" y="36902"/>
                  <a:pt x="44865" y="35765"/>
                </a:cubicBezTo>
                <a:cubicBezTo>
                  <a:pt x="44698" y="35182"/>
                  <a:pt x="44421" y="34627"/>
                  <a:pt x="44060" y="34155"/>
                </a:cubicBezTo>
                <a:cubicBezTo>
                  <a:pt x="44504" y="34072"/>
                  <a:pt x="44892" y="34017"/>
                  <a:pt x="45281" y="33933"/>
                </a:cubicBezTo>
                <a:cubicBezTo>
                  <a:pt x="54076" y="32185"/>
                  <a:pt x="62733" y="29772"/>
                  <a:pt x="71334" y="27330"/>
                </a:cubicBezTo>
                <a:cubicBezTo>
                  <a:pt x="71750" y="27275"/>
                  <a:pt x="72000" y="26886"/>
                  <a:pt x="71916" y="26498"/>
                </a:cubicBezTo>
                <a:cubicBezTo>
                  <a:pt x="71835" y="26194"/>
                  <a:pt x="71651" y="26053"/>
                  <a:pt x="71352" y="26053"/>
                </a:cubicBezTo>
                <a:cubicBezTo>
                  <a:pt x="71241" y="26053"/>
                  <a:pt x="71115" y="26072"/>
                  <a:pt x="70973" y="26109"/>
                </a:cubicBezTo>
                <a:cubicBezTo>
                  <a:pt x="69475" y="26525"/>
                  <a:pt x="67977" y="26969"/>
                  <a:pt x="66506" y="27386"/>
                </a:cubicBezTo>
                <a:cubicBezTo>
                  <a:pt x="59070" y="29466"/>
                  <a:pt x="51634" y="31436"/>
                  <a:pt x="44060" y="32879"/>
                </a:cubicBezTo>
                <a:cubicBezTo>
                  <a:pt x="43781" y="32939"/>
                  <a:pt x="43502" y="32970"/>
                  <a:pt x="43227" y="32970"/>
                </a:cubicBezTo>
                <a:cubicBezTo>
                  <a:pt x="42736" y="32970"/>
                  <a:pt x="42257" y="32871"/>
                  <a:pt x="41813" y="32657"/>
                </a:cubicBezTo>
                <a:cubicBezTo>
                  <a:pt x="37928" y="30854"/>
                  <a:pt x="33933" y="29466"/>
                  <a:pt x="29660" y="28967"/>
                </a:cubicBezTo>
                <a:cubicBezTo>
                  <a:pt x="28985" y="28872"/>
                  <a:pt x="28306" y="28826"/>
                  <a:pt x="27629" y="28826"/>
                </a:cubicBezTo>
                <a:cubicBezTo>
                  <a:pt x="25524" y="28826"/>
                  <a:pt x="23434" y="29278"/>
                  <a:pt x="21503" y="30160"/>
                </a:cubicBezTo>
                <a:cubicBezTo>
                  <a:pt x="20809" y="30438"/>
                  <a:pt x="20171" y="30881"/>
                  <a:pt x="19644" y="31464"/>
                </a:cubicBezTo>
                <a:cubicBezTo>
                  <a:pt x="18756" y="32407"/>
                  <a:pt x="18812" y="33878"/>
                  <a:pt x="19755" y="34738"/>
                </a:cubicBezTo>
                <a:cubicBezTo>
                  <a:pt x="20116" y="35099"/>
                  <a:pt x="20532" y="35376"/>
                  <a:pt x="21004" y="35570"/>
                </a:cubicBezTo>
                <a:cubicBezTo>
                  <a:pt x="22034" y="36026"/>
                  <a:pt x="23147" y="36253"/>
                  <a:pt x="24271" y="36253"/>
                </a:cubicBezTo>
                <a:cubicBezTo>
                  <a:pt x="24449" y="36253"/>
                  <a:pt x="24627" y="36248"/>
                  <a:pt x="24805" y="36236"/>
                </a:cubicBezTo>
                <a:cubicBezTo>
                  <a:pt x="30603" y="36125"/>
                  <a:pt x="36402" y="35543"/>
                  <a:pt x="42118" y="34544"/>
                </a:cubicBezTo>
                <a:cubicBezTo>
                  <a:pt x="42170" y="34529"/>
                  <a:pt x="42220" y="34522"/>
                  <a:pt x="42268" y="34522"/>
                </a:cubicBezTo>
                <a:cubicBezTo>
                  <a:pt x="42399" y="34522"/>
                  <a:pt x="42516" y="34574"/>
                  <a:pt x="42617" y="34655"/>
                </a:cubicBezTo>
                <a:cubicBezTo>
                  <a:pt x="43422" y="35293"/>
                  <a:pt x="43810" y="36320"/>
                  <a:pt x="43644" y="37318"/>
                </a:cubicBezTo>
                <a:cubicBezTo>
                  <a:pt x="43477" y="38206"/>
                  <a:pt x="43117" y="39039"/>
                  <a:pt x="42562" y="39732"/>
                </a:cubicBezTo>
                <a:cubicBezTo>
                  <a:pt x="41757" y="40759"/>
                  <a:pt x="40842" y="41702"/>
                  <a:pt x="39815" y="42507"/>
                </a:cubicBezTo>
                <a:cubicBezTo>
                  <a:pt x="36985" y="44810"/>
                  <a:pt x="33739" y="46197"/>
                  <a:pt x="30215" y="47057"/>
                </a:cubicBezTo>
                <a:cubicBezTo>
                  <a:pt x="26861" y="47846"/>
                  <a:pt x="23441" y="48241"/>
                  <a:pt x="20014" y="48241"/>
                </a:cubicBezTo>
                <a:cubicBezTo>
                  <a:pt x="19585" y="48241"/>
                  <a:pt x="19157" y="48235"/>
                  <a:pt x="18728" y="48222"/>
                </a:cubicBezTo>
                <a:cubicBezTo>
                  <a:pt x="18563" y="48227"/>
                  <a:pt x="18397" y="48229"/>
                  <a:pt x="18231" y="48229"/>
                </a:cubicBezTo>
                <a:cubicBezTo>
                  <a:pt x="16265" y="48229"/>
                  <a:pt x="14324" y="47927"/>
                  <a:pt x="12430" y="47390"/>
                </a:cubicBezTo>
                <a:cubicBezTo>
                  <a:pt x="9517" y="46474"/>
                  <a:pt x="7464" y="44671"/>
                  <a:pt x="6687" y="41619"/>
                </a:cubicBezTo>
                <a:cubicBezTo>
                  <a:pt x="6298" y="40121"/>
                  <a:pt x="6132" y="38567"/>
                  <a:pt x="6188" y="37013"/>
                </a:cubicBezTo>
                <a:cubicBezTo>
                  <a:pt x="6298" y="27080"/>
                  <a:pt x="6437" y="17175"/>
                  <a:pt x="6548" y="7270"/>
                </a:cubicBezTo>
                <a:cubicBezTo>
                  <a:pt x="6576" y="5439"/>
                  <a:pt x="6604" y="3580"/>
                  <a:pt x="6604" y="1749"/>
                </a:cubicBezTo>
                <a:lnTo>
                  <a:pt x="10766" y="4523"/>
                </a:lnTo>
                <a:cubicBezTo>
                  <a:pt x="10969" y="4659"/>
                  <a:pt x="11132" y="4728"/>
                  <a:pt x="11269" y="4728"/>
                </a:cubicBezTo>
                <a:cubicBezTo>
                  <a:pt x="11412" y="4728"/>
                  <a:pt x="11526" y="4652"/>
                  <a:pt x="11626" y="4496"/>
                </a:cubicBezTo>
                <a:cubicBezTo>
                  <a:pt x="11848" y="4191"/>
                  <a:pt x="11764" y="3941"/>
                  <a:pt x="11348" y="3663"/>
                </a:cubicBezTo>
                <a:lnTo>
                  <a:pt x="10127" y="2831"/>
                </a:lnTo>
                <a:lnTo>
                  <a:pt x="5910"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 name="Google Shape;84;p58"/>
          <p:cNvSpPr/>
          <p:nvPr/>
        </p:nvSpPr>
        <p:spPr>
          <a:xfrm flipH="1" rot="9842375">
            <a:off x="-1226032" y="-822860"/>
            <a:ext cx="2227691" cy="1727185"/>
          </a:xfrm>
          <a:custGeom>
            <a:rect b="b" l="l" r="r" t="t"/>
            <a:pathLst>
              <a:path extrusionOk="0" h="52726" w="68005">
                <a:moveTo>
                  <a:pt x="32185" y="11376"/>
                </a:moveTo>
                <a:cubicBezTo>
                  <a:pt x="33101" y="11514"/>
                  <a:pt x="33989" y="11653"/>
                  <a:pt x="34877" y="11764"/>
                </a:cubicBezTo>
                <a:cubicBezTo>
                  <a:pt x="37096" y="12125"/>
                  <a:pt x="39288" y="12513"/>
                  <a:pt x="41480" y="13013"/>
                </a:cubicBezTo>
                <a:cubicBezTo>
                  <a:pt x="43783" y="13512"/>
                  <a:pt x="46086" y="14012"/>
                  <a:pt x="48333" y="14761"/>
                </a:cubicBezTo>
                <a:cubicBezTo>
                  <a:pt x="49221" y="15038"/>
                  <a:pt x="50026" y="15538"/>
                  <a:pt x="50692" y="16231"/>
                </a:cubicBezTo>
                <a:cubicBezTo>
                  <a:pt x="50858" y="16425"/>
                  <a:pt x="51025" y="16647"/>
                  <a:pt x="51136" y="16925"/>
                </a:cubicBezTo>
                <a:cubicBezTo>
                  <a:pt x="51330" y="17369"/>
                  <a:pt x="51163" y="17924"/>
                  <a:pt x="50719" y="18173"/>
                </a:cubicBezTo>
                <a:cubicBezTo>
                  <a:pt x="50109" y="18590"/>
                  <a:pt x="49415" y="18645"/>
                  <a:pt x="48722" y="18756"/>
                </a:cubicBezTo>
                <a:cubicBezTo>
                  <a:pt x="48217" y="18822"/>
                  <a:pt x="47717" y="18853"/>
                  <a:pt x="47222" y="18853"/>
                </a:cubicBezTo>
                <a:cubicBezTo>
                  <a:pt x="45217" y="18853"/>
                  <a:pt x="43294" y="18342"/>
                  <a:pt x="41425" y="17563"/>
                </a:cubicBezTo>
                <a:cubicBezTo>
                  <a:pt x="38595" y="16342"/>
                  <a:pt x="36098" y="14539"/>
                  <a:pt x="33684" y="12708"/>
                </a:cubicBezTo>
                <a:cubicBezTo>
                  <a:pt x="33157" y="12291"/>
                  <a:pt x="32657" y="11903"/>
                  <a:pt x="32158" y="11514"/>
                </a:cubicBezTo>
                <a:lnTo>
                  <a:pt x="32185" y="11376"/>
                </a:lnTo>
                <a:close/>
                <a:moveTo>
                  <a:pt x="42756" y="0"/>
                </a:moveTo>
                <a:cubicBezTo>
                  <a:pt x="41980" y="0"/>
                  <a:pt x="41175" y="83"/>
                  <a:pt x="40398" y="194"/>
                </a:cubicBezTo>
                <a:cubicBezTo>
                  <a:pt x="37679" y="527"/>
                  <a:pt x="35043" y="1387"/>
                  <a:pt x="32657" y="2691"/>
                </a:cubicBezTo>
                <a:cubicBezTo>
                  <a:pt x="31492" y="3274"/>
                  <a:pt x="30493" y="4107"/>
                  <a:pt x="29688" y="5105"/>
                </a:cubicBezTo>
                <a:cubicBezTo>
                  <a:pt x="28690" y="6382"/>
                  <a:pt x="28273" y="7797"/>
                  <a:pt x="28801" y="9378"/>
                </a:cubicBezTo>
                <a:cubicBezTo>
                  <a:pt x="28863" y="9565"/>
                  <a:pt x="28832" y="9612"/>
                  <a:pt x="28719" y="9612"/>
                </a:cubicBezTo>
                <a:cubicBezTo>
                  <a:pt x="28681" y="9612"/>
                  <a:pt x="28634" y="9607"/>
                  <a:pt x="28579" y="9600"/>
                </a:cubicBezTo>
                <a:cubicBezTo>
                  <a:pt x="27386" y="9461"/>
                  <a:pt x="26165" y="9350"/>
                  <a:pt x="24972" y="9239"/>
                </a:cubicBezTo>
                <a:cubicBezTo>
                  <a:pt x="23446" y="9128"/>
                  <a:pt x="21920" y="9017"/>
                  <a:pt x="20394" y="8906"/>
                </a:cubicBezTo>
                <a:cubicBezTo>
                  <a:pt x="18729" y="8823"/>
                  <a:pt x="17092" y="8712"/>
                  <a:pt x="15427" y="8684"/>
                </a:cubicBezTo>
                <a:cubicBezTo>
                  <a:pt x="13735" y="8629"/>
                  <a:pt x="12070" y="8546"/>
                  <a:pt x="10405" y="8518"/>
                </a:cubicBezTo>
                <a:cubicBezTo>
                  <a:pt x="8075" y="8435"/>
                  <a:pt x="5716" y="8435"/>
                  <a:pt x="3386" y="8407"/>
                </a:cubicBezTo>
                <a:cubicBezTo>
                  <a:pt x="2859" y="8407"/>
                  <a:pt x="2331" y="8407"/>
                  <a:pt x="1804" y="8352"/>
                </a:cubicBezTo>
                <a:cubicBezTo>
                  <a:pt x="1624" y="8338"/>
                  <a:pt x="1437" y="8331"/>
                  <a:pt x="1249" y="8331"/>
                </a:cubicBezTo>
                <a:cubicBezTo>
                  <a:pt x="1062" y="8331"/>
                  <a:pt x="875" y="8338"/>
                  <a:pt x="694" y="8352"/>
                </a:cubicBezTo>
                <a:cubicBezTo>
                  <a:pt x="306" y="8379"/>
                  <a:pt x="1" y="8712"/>
                  <a:pt x="1" y="9101"/>
                </a:cubicBezTo>
                <a:cubicBezTo>
                  <a:pt x="1" y="9489"/>
                  <a:pt x="223" y="9656"/>
                  <a:pt x="694" y="9656"/>
                </a:cubicBezTo>
                <a:cubicBezTo>
                  <a:pt x="1027" y="9683"/>
                  <a:pt x="1360" y="9739"/>
                  <a:pt x="1693" y="9739"/>
                </a:cubicBezTo>
                <a:cubicBezTo>
                  <a:pt x="3386" y="9767"/>
                  <a:pt x="5078" y="9739"/>
                  <a:pt x="6798" y="9794"/>
                </a:cubicBezTo>
                <a:cubicBezTo>
                  <a:pt x="9018" y="9878"/>
                  <a:pt x="11238" y="9905"/>
                  <a:pt x="13457" y="9989"/>
                </a:cubicBezTo>
                <a:cubicBezTo>
                  <a:pt x="15372" y="10044"/>
                  <a:pt x="17286" y="10127"/>
                  <a:pt x="19173" y="10238"/>
                </a:cubicBezTo>
                <a:cubicBezTo>
                  <a:pt x="20865" y="10321"/>
                  <a:pt x="22558" y="10432"/>
                  <a:pt x="24250" y="10571"/>
                </a:cubicBezTo>
                <a:cubicBezTo>
                  <a:pt x="25860" y="10710"/>
                  <a:pt x="27469" y="10849"/>
                  <a:pt x="29078" y="10987"/>
                </a:cubicBezTo>
                <a:cubicBezTo>
                  <a:pt x="29550" y="11015"/>
                  <a:pt x="29994" y="11209"/>
                  <a:pt x="30299" y="11570"/>
                </a:cubicBezTo>
                <a:cubicBezTo>
                  <a:pt x="30576" y="11903"/>
                  <a:pt x="30881" y="12180"/>
                  <a:pt x="31214" y="12430"/>
                </a:cubicBezTo>
                <a:cubicBezTo>
                  <a:pt x="33295" y="14150"/>
                  <a:pt x="35487" y="15732"/>
                  <a:pt x="37818" y="17147"/>
                </a:cubicBezTo>
                <a:cubicBezTo>
                  <a:pt x="40771" y="18900"/>
                  <a:pt x="43870" y="20154"/>
                  <a:pt x="47295" y="20154"/>
                </a:cubicBezTo>
                <a:cubicBezTo>
                  <a:pt x="47827" y="20154"/>
                  <a:pt x="48367" y="20124"/>
                  <a:pt x="48916" y="20060"/>
                </a:cubicBezTo>
                <a:cubicBezTo>
                  <a:pt x="49721" y="20005"/>
                  <a:pt x="50525" y="19783"/>
                  <a:pt x="51247" y="19394"/>
                </a:cubicBezTo>
                <a:cubicBezTo>
                  <a:pt x="52523" y="18784"/>
                  <a:pt x="52939" y="17175"/>
                  <a:pt x="52162" y="15981"/>
                </a:cubicBezTo>
                <a:cubicBezTo>
                  <a:pt x="51524" y="14899"/>
                  <a:pt x="50525" y="14261"/>
                  <a:pt x="49388" y="13762"/>
                </a:cubicBezTo>
                <a:cubicBezTo>
                  <a:pt x="48111" y="13262"/>
                  <a:pt x="46807" y="12874"/>
                  <a:pt x="45476" y="12597"/>
                </a:cubicBezTo>
                <a:cubicBezTo>
                  <a:pt x="43117" y="11958"/>
                  <a:pt x="40731" y="11459"/>
                  <a:pt x="38317" y="11015"/>
                </a:cubicBezTo>
                <a:cubicBezTo>
                  <a:pt x="36098" y="10599"/>
                  <a:pt x="33878" y="10210"/>
                  <a:pt x="31603" y="10016"/>
                </a:cubicBezTo>
                <a:cubicBezTo>
                  <a:pt x="30105" y="9878"/>
                  <a:pt x="29938" y="9350"/>
                  <a:pt x="29883" y="7963"/>
                </a:cubicBezTo>
                <a:cubicBezTo>
                  <a:pt x="29827" y="6853"/>
                  <a:pt x="30438" y="6021"/>
                  <a:pt x="31214" y="5327"/>
                </a:cubicBezTo>
                <a:cubicBezTo>
                  <a:pt x="32824" y="3885"/>
                  <a:pt x="34766" y="2997"/>
                  <a:pt x="36819" y="2359"/>
                </a:cubicBezTo>
                <a:cubicBezTo>
                  <a:pt x="39126" y="1650"/>
                  <a:pt x="41509" y="1281"/>
                  <a:pt x="43921" y="1281"/>
                </a:cubicBezTo>
                <a:cubicBezTo>
                  <a:pt x="44438" y="1281"/>
                  <a:pt x="44956" y="1298"/>
                  <a:pt x="45476" y="1332"/>
                </a:cubicBezTo>
                <a:cubicBezTo>
                  <a:pt x="46891" y="1387"/>
                  <a:pt x="48306" y="1526"/>
                  <a:pt x="49721" y="1748"/>
                </a:cubicBezTo>
                <a:cubicBezTo>
                  <a:pt x="52995" y="2248"/>
                  <a:pt x="56185" y="3108"/>
                  <a:pt x="59293" y="4273"/>
                </a:cubicBezTo>
                <a:cubicBezTo>
                  <a:pt x="61263" y="5022"/>
                  <a:pt x="63122" y="6021"/>
                  <a:pt x="64620" y="7630"/>
                </a:cubicBezTo>
                <a:cubicBezTo>
                  <a:pt x="65924" y="8990"/>
                  <a:pt x="66645" y="10793"/>
                  <a:pt x="66701" y="12680"/>
                </a:cubicBezTo>
                <a:cubicBezTo>
                  <a:pt x="66701" y="13928"/>
                  <a:pt x="66562" y="15205"/>
                  <a:pt x="66229" y="16398"/>
                </a:cubicBezTo>
                <a:cubicBezTo>
                  <a:pt x="65480" y="19200"/>
                  <a:pt x="64537" y="21947"/>
                  <a:pt x="63704" y="24721"/>
                </a:cubicBezTo>
                <a:cubicBezTo>
                  <a:pt x="62650" y="28162"/>
                  <a:pt x="61568" y="31574"/>
                  <a:pt x="60514" y="34987"/>
                </a:cubicBezTo>
                <a:cubicBezTo>
                  <a:pt x="58932" y="39981"/>
                  <a:pt x="57378" y="45003"/>
                  <a:pt x="55825" y="49997"/>
                </a:cubicBezTo>
                <a:cubicBezTo>
                  <a:pt x="55630" y="50608"/>
                  <a:pt x="55436" y="51218"/>
                  <a:pt x="55270" y="51828"/>
                </a:cubicBezTo>
                <a:cubicBezTo>
                  <a:pt x="55116" y="52289"/>
                  <a:pt x="55482" y="52726"/>
                  <a:pt x="55953" y="52726"/>
                </a:cubicBezTo>
                <a:cubicBezTo>
                  <a:pt x="55993" y="52726"/>
                  <a:pt x="56033" y="52723"/>
                  <a:pt x="56074" y="52716"/>
                </a:cubicBezTo>
                <a:cubicBezTo>
                  <a:pt x="56435" y="52605"/>
                  <a:pt x="56518" y="52300"/>
                  <a:pt x="56601" y="52023"/>
                </a:cubicBezTo>
                <a:cubicBezTo>
                  <a:pt x="57434" y="49276"/>
                  <a:pt x="58294" y="46529"/>
                  <a:pt x="59126" y="43810"/>
                </a:cubicBezTo>
                <a:cubicBezTo>
                  <a:pt x="60208" y="40370"/>
                  <a:pt x="61263" y="36957"/>
                  <a:pt x="62345" y="33544"/>
                </a:cubicBezTo>
                <a:cubicBezTo>
                  <a:pt x="63871" y="28689"/>
                  <a:pt x="65397" y="23806"/>
                  <a:pt x="66923" y="18950"/>
                </a:cubicBezTo>
                <a:cubicBezTo>
                  <a:pt x="67450" y="17341"/>
                  <a:pt x="67783" y="15676"/>
                  <a:pt x="67949" y="14012"/>
                </a:cubicBezTo>
                <a:cubicBezTo>
                  <a:pt x="67922" y="13124"/>
                  <a:pt x="68005" y="12236"/>
                  <a:pt x="67866" y="11348"/>
                </a:cubicBezTo>
                <a:cubicBezTo>
                  <a:pt x="67589" y="9628"/>
                  <a:pt x="66839" y="8046"/>
                  <a:pt x="65674" y="6770"/>
                </a:cubicBezTo>
                <a:cubicBezTo>
                  <a:pt x="64120" y="5133"/>
                  <a:pt x="62234" y="4023"/>
                  <a:pt x="60153" y="3191"/>
                </a:cubicBezTo>
                <a:cubicBezTo>
                  <a:pt x="57683" y="2192"/>
                  <a:pt x="55103" y="1443"/>
                  <a:pt x="52495" y="888"/>
                </a:cubicBezTo>
                <a:cubicBezTo>
                  <a:pt x="49943" y="305"/>
                  <a:pt x="47307" y="0"/>
                  <a:pt x="44671"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 name="Google Shape;85;p58"/>
          <p:cNvSpPr txBox="1"/>
          <p:nvPr>
            <p:ph type="title"/>
          </p:nvPr>
        </p:nvSpPr>
        <p:spPr>
          <a:xfrm>
            <a:off x="1562425" y="1723850"/>
            <a:ext cx="2772900" cy="4773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500"/>
              <a:buNone/>
              <a:defRPr sz="2200"/>
            </a:lvl1pPr>
            <a:lvl2pPr lvl="1" algn="ctr">
              <a:lnSpc>
                <a:spcPct val="100000"/>
              </a:lnSpc>
              <a:spcBef>
                <a:spcPts val="0"/>
              </a:spcBef>
              <a:spcAft>
                <a:spcPts val="0"/>
              </a:spcAft>
              <a:buSzPts val="2500"/>
              <a:buNone/>
              <a:defRPr sz="2500"/>
            </a:lvl2pPr>
            <a:lvl3pPr lvl="2" algn="ctr">
              <a:lnSpc>
                <a:spcPct val="100000"/>
              </a:lnSpc>
              <a:spcBef>
                <a:spcPts val="0"/>
              </a:spcBef>
              <a:spcAft>
                <a:spcPts val="0"/>
              </a:spcAft>
              <a:buSzPts val="2500"/>
              <a:buNone/>
              <a:defRPr sz="2500"/>
            </a:lvl3pPr>
            <a:lvl4pPr lvl="3" algn="ctr">
              <a:lnSpc>
                <a:spcPct val="100000"/>
              </a:lnSpc>
              <a:spcBef>
                <a:spcPts val="0"/>
              </a:spcBef>
              <a:spcAft>
                <a:spcPts val="0"/>
              </a:spcAft>
              <a:buSzPts val="2500"/>
              <a:buNone/>
              <a:defRPr sz="2500"/>
            </a:lvl4pPr>
            <a:lvl5pPr lvl="4" algn="ctr">
              <a:lnSpc>
                <a:spcPct val="100000"/>
              </a:lnSpc>
              <a:spcBef>
                <a:spcPts val="0"/>
              </a:spcBef>
              <a:spcAft>
                <a:spcPts val="0"/>
              </a:spcAft>
              <a:buSzPts val="2500"/>
              <a:buNone/>
              <a:defRPr sz="2500"/>
            </a:lvl5pPr>
            <a:lvl6pPr lvl="5" algn="ctr">
              <a:lnSpc>
                <a:spcPct val="100000"/>
              </a:lnSpc>
              <a:spcBef>
                <a:spcPts val="0"/>
              </a:spcBef>
              <a:spcAft>
                <a:spcPts val="0"/>
              </a:spcAft>
              <a:buSzPts val="2500"/>
              <a:buNone/>
              <a:defRPr sz="2500"/>
            </a:lvl6pPr>
            <a:lvl7pPr lvl="6" algn="ctr">
              <a:lnSpc>
                <a:spcPct val="100000"/>
              </a:lnSpc>
              <a:spcBef>
                <a:spcPts val="0"/>
              </a:spcBef>
              <a:spcAft>
                <a:spcPts val="0"/>
              </a:spcAft>
              <a:buSzPts val="2500"/>
              <a:buNone/>
              <a:defRPr sz="2500"/>
            </a:lvl7pPr>
            <a:lvl8pPr lvl="7" algn="ctr">
              <a:lnSpc>
                <a:spcPct val="100000"/>
              </a:lnSpc>
              <a:spcBef>
                <a:spcPts val="0"/>
              </a:spcBef>
              <a:spcAft>
                <a:spcPts val="0"/>
              </a:spcAft>
              <a:buSzPts val="2500"/>
              <a:buNone/>
              <a:defRPr sz="2500"/>
            </a:lvl8pPr>
            <a:lvl9pPr lvl="8" algn="ctr">
              <a:lnSpc>
                <a:spcPct val="100000"/>
              </a:lnSpc>
              <a:spcBef>
                <a:spcPts val="0"/>
              </a:spcBef>
              <a:spcAft>
                <a:spcPts val="0"/>
              </a:spcAft>
              <a:buSzPts val="2500"/>
              <a:buNone/>
              <a:defRPr sz="2500"/>
            </a:lvl9pPr>
          </a:lstStyle>
          <a:p/>
        </p:txBody>
      </p:sp>
      <p:sp>
        <p:nvSpPr>
          <p:cNvPr id="86" name="Google Shape;86;p58"/>
          <p:cNvSpPr txBox="1"/>
          <p:nvPr>
            <p:ph idx="1" type="subTitle"/>
          </p:nvPr>
        </p:nvSpPr>
        <p:spPr>
          <a:xfrm>
            <a:off x="1562425" y="2183775"/>
            <a:ext cx="2772900" cy="4848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1400"/>
              <a:buNone/>
              <a:defRPr sz="1400"/>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87" name="Google Shape;87;p58"/>
          <p:cNvSpPr txBox="1"/>
          <p:nvPr>
            <p:ph idx="2" type="title"/>
          </p:nvPr>
        </p:nvSpPr>
        <p:spPr>
          <a:xfrm>
            <a:off x="5447600" y="1723850"/>
            <a:ext cx="2772900" cy="4773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500"/>
              <a:buNone/>
              <a:defRPr sz="2200"/>
            </a:lvl1pPr>
            <a:lvl2pPr lvl="1" algn="ctr">
              <a:lnSpc>
                <a:spcPct val="100000"/>
              </a:lnSpc>
              <a:spcBef>
                <a:spcPts val="0"/>
              </a:spcBef>
              <a:spcAft>
                <a:spcPts val="0"/>
              </a:spcAft>
              <a:buSzPts val="2500"/>
              <a:buNone/>
              <a:defRPr sz="2500"/>
            </a:lvl2pPr>
            <a:lvl3pPr lvl="2" algn="ctr">
              <a:lnSpc>
                <a:spcPct val="100000"/>
              </a:lnSpc>
              <a:spcBef>
                <a:spcPts val="0"/>
              </a:spcBef>
              <a:spcAft>
                <a:spcPts val="0"/>
              </a:spcAft>
              <a:buSzPts val="2500"/>
              <a:buNone/>
              <a:defRPr sz="2500"/>
            </a:lvl3pPr>
            <a:lvl4pPr lvl="3" algn="ctr">
              <a:lnSpc>
                <a:spcPct val="100000"/>
              </a:lnSpc>
              <a:spcBef>
                <a:spcPts val="0"/>
              </a:spcBef>
              <a:spcAft>
                <a:spcPts val="0"/>
              </a:spcAft>
              <a:buSzPts val="2500"/>
              <a:buNone/>
              <a:defRPr sz="2500"/>
            </a:lvl4pPr>
            <a:lvl5pPr lvl="4" algn="ctr">
              <a:lnSpc>
                <a:spcPct val="100000"/>
              </a:lnSpc>
              <a:spcBef>
                <a:spcPts val="0"/>
              </a:spcBef>
              <a:spcAft>
                <a:spcPts val="0"/>
              </a:spcAft>
              <a:buSzPts val="2500"/>
              <a:buNone/>
              <a:defRPr sz="2500"/>
            </a:lvl5pPr>
            <a:lvl6pPr lvl="5" algn="ctr">
              <a:lnSpc>
                <a:spcPct val="100000"/>
              </a:lnSpc>
              <a:spcBef>
                <a:spcPts val="0"/>
              </a:spcBef>
              <a:spcAft>
                <a:spcPts val="0"/>
              </a:spcAft>
              <a:buSzPts val="2500"/>
              <a:buNone/>
              <a:defRPr sz="2500"/>
            </a:lvl6pPr>
            <a:lvl7pPr lvl="6" algn="ctr">
              <a:lnSpc>
                <a:spcPct val="100000"/>
              </a:lnSpc>
              <a:spcBef>
                <a:spcPts val="0"/>
              </a:spcBef>
              <a:spcAft>
                <a:spcPts val="0"/>
              </a:spcAft>
              <a:buSzPts val="2500"/>
              <a:buNone/>
              <a:defRPr sz="2500"/>
            </a:lvl7pPr>
            <a:lvl8pPr lvl="7" algn="ctr">
              <a:lnSpc>
                <a:spcPct val="100000"/>
              </a:lnSpc>
              <a:spcBef>
                <a:spcPts val="0"/>
              </a:spcBef>
              <a:spcAft>
                <a:spcPts val="0"/>
              </a:spcAft>
              <a:buSzPts val="2500"/>
              <a:buNone/>
              <a:defRPr sz="2500"/>
            </a:lvl8pPr>
            <a:lvl9pPr lvl="8" algn="ctr">
              <a:lnSpc>
                <a:spcPct val="100000"/>
              </a:lnSpc>
              <a:spcBef>
                <a:spcPts val="0"/>
              </a:spcBef>
              <a:spcAft>
                <a:spcPts val="0"/>
              </a:spcAft>
              <a:buSzPts val="2500"/>
              <a:buNone/>
              <a:defRPr sz="2500"/>
            </a:lvl9pPr>
          </a:lstStyle>
          <a:p/>
        </p:txBody>
      </p:sp>
      <p:sp>
        <p:nvSpPr>
          <p:cNvPr id="88" name="Google Shape;88;p58"/>
          <p:cNvSpPr txBox="1"/>
          <p:nvPr>
            <p:ph idx="3" type="subTitle"/>
          </p:nvPr>
        </p:nvSpPr>
        <p:spPr>
          <a:xfrm>
            <a:off x="5447600" y="2183775"/>
            <a:ext cx="2772900" cy="4848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1400"/>
              <a:buNone/>
              <a:defRPr sz="1400"/>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89" name="Google Shape;89;p58"/>
          <p:cNvSpPr txBox="1"/>
          <p:nvPr>
            <p:ph idx="4" type="title"/>
          </p:nvPr>
        </p:nvSpPr>
        <p:spPr>
          <a:xfrm>
            <a:off x="1562425" y="3157250"/>
            <a:ext cx="2772900" cy="4773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500"/>
              <a:buNone/>
              <a:defRPr sz="2200"/>
            </a:lvl1pPr>
            <a:lvl2pPr lvl="1" algn="ctr">
              <a:lnSpc>
                <a:spcPct val="100000"/>
              </a:lnSpc>
              <a:spcBef>
                <a:spcPts val="0"/>
              </a:spcBef>
              <a:spcAft>
                <a:spcPts val="0"/>
              </a:spcAft>
              <a:buSzPts val="2500"/>
              <a:buNone/>
              <a:defRPr sz="2500"/>
            </a:lvl2pPr>
            <a:lvl3pPr lvl="2" algn="ctr">
              <a:lnSpc>
                <a:spcPct val="100000"/>
              </a:lnSpc>
              <a:spcBef>
                <a:spcPts val="0"/>
              </a:spcBef>
              <a:spcAft>
                <a:spcPts val="0"/>
              </a:spcAft>
              <a:buSzPts val="2500"/>
              <a:buNone/>
              <a:defRPr sz="2500"/>
            </a:lvl3pPr>
            <a:lvl4pPr lvl="3" algn="ctr">
              <a:lnSpc>
                <a:spcPct val="100000"/>
              </a:lnSpc>
              <a:spcBef>
                <a:spcPts val="0"/>
              </a:spcBef>
              <a:spcAft>
                <a:spcPts val="0"/>
              </a:spcAft>
              <a:buSzPts val="2500"/>
              <a:buNone/>
              <a:defRPr sz="2500"/>
            </a:lvl4pPr>
            <a:lvl5pPr lvl="4" algn="ctr">
              <a:lnSpc>
                <a:spcPct val="100000"/>
              </a:lnSpc>
              <a:spcBef>
                <a:spcPts val="0"/>
              </a:spcBef>
              <a:spcAft>
                <a:spcPts val="0"/>
              </a:spcAft>
              <a:buSzPts val="2500"/>
              <a:buNone/>
              <a:defRPr sz="2500"/>
            </a:lvl5pPr>
            <a:lvl6pPr lvl="5" algn="ctr">
              <a:lnSpc>
                <a:spcPct val="100000"/>
              </a:lnSpc>
              <a:spcBef>
                <a:spcPts val="0"/>
              </a:spcBef>
              <a:spcAft>
                <a:spcPts val="0"/>
              </a:spcAft>
              <a:buSzPts val="2500"/>
              <a:buNone/>
              <a:defRPr sz="2500"/>
            </a:lvl6pPr>
            <a:lvl7pPr lvl="6" algn="ctr">
              <a:lnSpc>
                <a:spcPct val="100000"/>
              </a:lnSpc>
              <a:spcBef>
                <a:spcPts val="0"/>
              </a:spcBef>
              <a:spcAft>
                <a:spcPts val="0"/>
              </a:spcAft>
              <a:buSzPts val="2500"/>
              <a:buNone/>
              <a:defRPr sz="2500"/>
            </a:lvl7pPr>
            <a:lvl8pPr lvl="7" algn="ctr">
              <a:lnSpc>
                <a:spcPct val="100000"/>
              </a:lnSpc>
              <a:spcBef>
                <a:spcPts val="0"/>
              </a:spcBef>
              <a:spcAft>
                <a:spcPts val="0"/>
              </a:spcAft>
              <a:buSzPts val="2500"/>
              <a:buNone/>
              <a:defRPr sz="2500"/>
            </a:lvl8pPr>
            <a:lvl9pPr lvl="8" algn="ctr">
              <a:lnSpc>
                <a:spcPct val="100000"/>
              </a:lnSpc>
              <a:spcBef>
                <a:spcPts val="0"/>
              </a:spcBef>
              <a:spcAft>
                <a:spcPts val="0"/>
              </a:spcAft>
              <a:buSzPts val="2500"/>
              <a:buNone/>
              <a:defRPr sz="2500"/>
            </a:lvl9pPr>
          </a:lstStyle>
          <a:p/>
        </p:txBody>
      </p:sp>
      <p:sp>
        <p:nvSpPr>
          <p:cNvPr id="90" name="Google Shape;90;p58"/>
          <p:cNvSpPr txBox="1"/>
          <p:nvPr>
            <p:ph idx="5" type="subTitle"/>
          </p:nvPr>
        </p:nvSpPr>
        <p:spPr>
          <a:xfrm>
            <a:off x="1562425" y="3617175"/>
            <a:ext cx="2772900" cy="4848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1400"/>
              <a:buNone/>
              <a:defRPr sz="1400"/>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91" name="Google Shape;91;p58"/>
          <p:cNvSpPr txBox="1"/>
          <p:nvPr>
            <p:ph idx="6" type="title"/>
          </p:nvPr>
        </p:nvSpPr>
        <p:spPr>
          <a:xfrm>
            <a:off x="5447600" y="3157250"/>
            <a:ext cx="2772900" cy="4773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500"/>
              <a:buNone/>
              <a:defRPr sz="2200"/>
            </a:lvl1pPr>
            <a:lvl2pPr lvl="1" algn="ctr">
              <a:lnSpc>
                <a:spcPct val="100000"/>
              </a:lnSpc>
              <a:spcBef>
                <a:spcPts val="0"/>
              </a:spcBef>
              <a:spcAft>
                <a:spcPts val="0"/>
              </a:spcAft>
              <a:buSzPts val="2500"/>
              <a:buNone/>
              <a:defRPr sz="2500"/>
            </a:lvl2pPr>
            <a:lvl3pPr lvl="2" algn="ctr">
              <a:lnSpc>
                <a:spcPct val="100000"/>
              </a:lnSpc>
              <a:spcBef>
                <a:spcPts val="0"/>
              </a:spcBef>
              <a:spcAft>
                <a:spcPts val="0"/>
              </a:spcAft>
              <a:buSzPts val="2500"/>
              <a:buNone/>
              <a:defRPr sz="2500"/>
            </a:lvl3pPr>
            <a:lvl4pPr lvl="3" algn="ctr">
              <a:lnSpc>
                <a:spcPct val="100000"/>
              </a:lnSpc>
              <a:spcBef>
                <a:spcPts val="0"/>
              </a:spcBef>
              <a:spcAft>
                <a:spcPts val="0"/>
              </a:spcAft>
              <a:buSzPts val="2500"/>
              <a:buNone/>
              <a:defRPr sz="2500"/>
            </a:lvl4pPr>
            <a:lvl5pPr lvl="4" algn="ctr">
              <a:lnSpc>
                <a:spcPct val="100000"/>
              </a:lnSpc>
              <a:spcBef>
                <a:spcPts val="0"/>
              </a:spcBef>
              <a:spcAft>
                <a:spcPts val="0"/>
              </a:spcAft>
              <a:buSzPts val="2500"/>
              <a:buNone/>
              <a:defRPr sz="2500"/>
            </a:lvl5pPr>
            <a:lvl6pPr lvl="5" algn="ctr">
              <a:lnSpc>
                <a:spcPct val="100000"/>
              </a:lnSpc>
              <a:spcBef>
                <a:spcPts val="0"/>
              </a:spcBef>
              <a:spcAft>
                <a:spcPts val="0"/>
              </a:spcAft>
              <a:buSzPts val="2500"/>
              <a:buNone/>
              <a:defRPr sz="2500"/>
            </a:lvl6pPr>
            <a:lvl7pPr lvl="6" algn="ctr">
              <a:lnSpc>
                <a:spcPct val="100000"/>
              </a:lnSpc>
              <a:spcBef>
                <a:spcPts val="0"/>
              </a:spcBef>
              <a:spcAft>
                <a:spcPts val="0"/>
              </a:spcAft>
              <a:buSzPts val="2500"/>
              <a:buNone/>
              <a:defRPr sz="2500"/>
            </a:lvl7pPr>
            <a:lvl8pPr lvl="7" algn="ctr">
              <a:lnSpc>
                <a:spcPct val="100000"/>
              </a:lnSpc>
              <a:spcBef>
                <a:spcPts val="0"/>
              </a:spcBef>
              <a:spcAft>
                <a:spcPts val="0"/>
              </a:spcAft>
              <a:buSzPts val="2500"/>
              <a:buNone/>
              <a:defRPr sz="2500"/>
            </a:lvl8pPr>
            <a:lvl9pPr lvl="8" algn="ctr">
              <a:lnSpc>
                <a:spcPct val="100000"/>
              </a:lnSpc>
              <a:spcBef>
                <a:spcPts val="0"/>
              </a:spcBef>
              <a:spcAft>
                <a:spcPts val="0"/>
              </a:spcAft>
              <a:buSzPts val="2500"/>
              <a:buNone/>
              <a:defRPr sz="2500"/>
            </a:lvl9pPr>
          </a:lstStyle>
          <a:p/>
        </p:txBody>
      </p:sp>
      <p:sp>
        <p:nvSpPr>
          <p:cNvPr id="92" name="Google Shape;92;p58"/>
          <p:cNvSpPr txBox="1"/>
          <p:nvPr>
            <p:ph idx="7" type="subTitle"/>
          </p:nvPr>
        </p:nvSpPr>
        <p:spPr>
          <a:xfrm>
            <a:off x="5447600" y="3617175"/>
            <a:ext cx="2772900" cy="4848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1400"/>
              <a:buNone/>
              <a:defRPr sz="1400"/>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93" name="Google Shape;93;p58"/>
          <p:cNvSpPr txBox="1"/>
          <p:nvPr>
            <p:ph idx="8" type="title"/>
          </p:nvPr>
        </p:nvSpPr>
        <p:spPr>
          <a:xfrm>
            <a:off x="720000" y="540275"/>
            <a:ext cx="7704000" cy="4773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3300"/>
              <a:buNone/>
              <a:defRPr/>
            </a:lvl1pPr>
            <a:lvl2pPr lvl="1" algn="l">
              <a:lnSpc>
                <a:spcPct val="100000"/>
              </a:lnSpc>
              <a:spcBef>
                <a:spcPts val="0"/>
              </a:spcBef>
              <a:spcAft>
                <a:spcPts val="0"/>
              </a:spcAft>
              <a:buSzPts val="3300"/>
              <a:buNone/>
              <a:defRPr/>
            </a:lvl2pPr>
            <a:lvl3pPr lvl="2" algn="l">
              <a:lnSpc>
                <a:spcPct val="100000"/>
              </a:lnSpc>
              <a:spcBef>
                <a:spcPts val="0"/>
              </a:spcBef>
              <a:spcAft>
                <a:spcPts val="0"/>
              </a:spcAft>
              <a:buSzPts val="3300"/>
              <a:buNone/>
              <a:defRPr/>
            </a:lvl3pPr>
            <a:lvl4pPr lvl="3" algn="l">
              <a:lnSpc>
                <a:spcPct val="100000"/>
              </a:lnSpc>
              <a:spcBef>
                <a:spcPts val="0"/>
              </a:spcBef>
              <a:spcAft>
                <a:spcPts val="0"/>
              </a:spcAft>
              <a:buSzPts val="3300"/>
              <a:buNone/>
              <a:defRPr/>
            </a:lvl4pPr>
            <a:lvl5pPr lvl="4" algn="l">
              <a:lnSpc>
                <a:spcPct val="100000"/>
              </a:lnSpc>
              <a:spcBef>
                <a:spcPts val="0"/>
              </a:spcBef>
              <a:spcAft>
                <a:spcPts val="0"/>
              </a:spcAft>
              <a:buSzPts val="3300"/>
              <a:buNone/>
              <a:defRPr/>
            </a:lvl5pPr>
            <a:lvl6pPr lvl="5" algn="l">
              <a:lnSpc>
                <a:spcPct val="100000"/>
              </a:lnSpc>
              <a:spcBef>
                <a:spcPts val="0"/>
              </a:spcBef>
              <a:spcAft>
                <a:spcPts val="0"/>
              </a:spcAft>
              <a:buSzPts val="3300"/>
              <a:buNone/>
              <a:defRPr/>
            </a:lvl6pPr>
            <a:lvl7pPr lvl="6" algn="l">
              <a:lnSpc>
                <a:spcPct val="100000"/>
              </a:lnSpc>
              <a:spcBef>
                <a:spcPts val="0"/>
              </a:spcBef>
              <a:spcAft>
                <a:spcPts val="0"/>
              </a:spcAft>
              <a:buSzPts val="3300"/>
              <a:buNone/>
              <a:defRPr/>
            </a:lvl7pPr>
            <a:lvl8pPr lvl="7" algn="l">
              <a:lnSpc>
                <a:spcPct val="100000"/>
              </a:lnSpc>
              <a:spcBef>
                <a:spcPts val="0"/>
              </a:spcBef>
              <a:spcAft>
                <a:spcPts val="0"/>
              </a:spcAft>
              <a:buSzPts val="3300"/>
              <a:buNone/>
              <a:defRPr/>
            </a:lvl8pPr>
            <a:lvl9pPr lvl="8" algn="l">
              <a:lnSpc>
                <a:spcPct val="100000"/>
              </a:lnSpc>
              <a:spcBef>
                <a:spcPts val="0"/>
              </a:spcBef>
              <a:spcAft>
                <a:spcPts val="0"/>
              </a:spcAft>
              <a:buSzPts val="3300"/>
              <a:buNone/>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94" name="Shape 94"/>
        <p:cNvGrpSpPr/>
        <p:nvPr/>
      </p:nvGrpSpPr>
      <p:grpSpPr>
        <a:xfrm>
          <a:off x="0" y="0"/>
          <a:ext cx="0" cy="0"/>
          <a:chOff x="0" y="0"/>
          <a:chExt cx="0" cy="0"/>
        </a:xfrm>
      </p:grpSpPr>
      <p:sp>
        <p:nvSpPr>
          <p:cNvPr id="95" name="Google Shape;95;p59"/>
          <p:cNvSpPr/>
          <p:nvPr/>
        </p:nvSpPr>
        <p:spPr>
          <a:xfrm rot="-1099767">
            <a:off x="8355114" y="-414346"/>
            <a:ext cx="1914099" cy="1909237"/>
          </a:xfrm>
          <a:custGeom>
            <a:rect b="b" l="l" r="r" t="t"/>
            <a:pathLst>
              <a:path extrusionOk="0" h="58506" w="58655">
                <a:moveTo>
                  <a:pt x="25686" y="16789"/>
                </a:moveTo>
                <a:cubicBezTo>
                  <a:pt x="26340" y="16789"/>
                  <a:pt x="26735" y="17203"/>
                  <a:pt x="26664" y="17963"/>
                </a:cubicBezTo>
                <a:cubicBezTo>
                  <a:pt x="26581" y="18795"/>
                  <a:pt x="26415" y="19627"/>
                  <a:pt x="26137" y="20432"/>
                </a:cubicBezTo>
                <a:cubicBezTo>
                  <a:pt x="25416" y="22568"/>
                  <a:pt x="24028" y="24261"/>
                  <a:pt x="22391" y="25787"/>
                </a:cubicBezTo>
                <a:cubicBezTo>
                  <a:pt x="20394" y="27646"/>
                  <a:pt x="18063" y="29088"/>
                  <a:pt x="15705" y="30448"/>
                </a:cubicBezTo>
                <a:cubicBezTo>
                  <a:pt x="15178" y="30753"/>
                  <a:pt x="14650" y="31058"/>
                  <a:pt x="14123" y="31336"/>
                </a:cubicBezTo>
                <a:lnTo>
                  <a:pt x="14012" y="31253"/>
                </a:lnTo>
                <a:cubicBezTo>
                  <a:pt x="14983" y="29671"/>
                  <a:pt x="15954" y="28090"/>
                  <a:pt x="16953" y="26536"/>
                </a:cubicBezTo>
                <a:cubicBezTo>
                  <a:pt x="18701" y="23761"/>
                  <a:pt x="20643" y="21098"/>
                  <a:pt x="22724" y="18573"/>
                </a:cubicBezTo>
                <a:cubicBezTo>
                  <a:pt x="23279" y="18018"/>
                  <a:pt x="23890" y="17519"/>
                  <a:pt x="24556" y="17102"/>
                </a:cubicBezTo>
                <a:cubicBezTo>
                  <a:pt x="24778" y="16936"/>
                  <a:pt x="25055" y="16853"/>
                  <a:pt x="25332" y="16825"/>
                </a:cubicBezTo>
                <a:cubicBezTo>
                  <a:pt x="25457" y="16801"/>
                  <a:pt x="25575" y="16789"/>
                  <a:pt x="25686" y="16789"/>
                </a:cubicBezTo>
                <a:close/>
                <a:moveTo>
                  <a:pt x="24945" y="1"/>
                </a:moveTo>
                <a:cubicBezTo>
                  <a:pt x="24345" y="1"/>
                  <a:pt x="23735" y="67"/>
                  <a:pt x="23113" y="206"/>
                </a:cubicBezTo>
                <a:cubicBezTo>
                  <a:pt x="21143" y="705"/>
                  <a:pt x="19367" y="1732"/>
                  <a:pt x="17952" y="3174"/>
                </a:cubicBezTo>
                <a:cubicBezTo>
                  <a:pt x="14068" y="6837"/>
                  <a:pt x="10933" y="11220"/>
                  <a:pt x="8768" y="16076"/>
                </a:cubicBezTo>
                <a:cubicBezTo>
                  <a:pt x="7298" y="19239"/>
                  <a:pt x="6549" y="22679"/>
                  <a:pt x="6577" y="26147"/>
                </a:cubicBezTo>
                <a:cubicBezTo>
                  <a:pt x="6604" y="27951"/>
                  <a:pt x="6854" y="29699"/>
                  <a:pt x="7797" y="31308"/>
                </a:cubicBezTo>
                <a:cubicBezTo>
                  <a:pt x="8269" y="32224"/>
                  <a:pt x="9101" y="32945"/>
                  <a:pt x="10072" y="33306"/>
                </a:cubicBezTo>
                <a:cubicBezTo>
                  <a:pt x="10489" y="33417"/>
                  <a:pt x="10905" y="33528"/>
                  <a:pt x="11321" y="33583"/>
                </a:cubicBezTo>
                <a:cubicBezTo>
                  <a:pt x="11266" y="33694"/>
                  <a:pt x="11210" y="33805"/>
                  <a:pt x="11155" y="33944"/>
                </a:cubicBezTo>
                <a:cubicBezTo>
                  <a:pt x="9212" y="37911"/>
                  <a:pt x="7187" y="41824"/>
                  <a:pt x="5300" y="45819"/>
                </a:cubicBezTo>
                <a:cubicBezTo>
                  <a:pt x="3469" y="49675"/>
                  <a:pt x="1804" y="53615"/>
                  <a:pt x="84" y="57527"/>
                </a:cubicBezTo>
                <a:cubicBezTo>
                  <a:pt x="1" y="57694"/>
                  <a:pt x="1" y="57916"/>
                  <a:pt x="84" y="58110"/>
                </a:cubicBezTo>
                <a:cubicBezTo>
                  <a:pt x="223" y="58304"/>
                  <a:pt x="417" y="58443"/>
                  <a:pt x="667" y="58498"/>
                </a:cubicBezTo>
                <a:cubicBezTo>
                  <a:pt x="694" y="58503"/>
                  <a:pt x="719" y="58505"/>
                  <a:pt x="743" y="58505"/>
                </a:cubicBezTo>
                <a:cubicBezTo>
                  <a:pt x="1018" y="58505"/>
                  <a:pt x="1122" y="58229"/>
                  <a:pt x="1249" y="57999"/>
                </a:cubicBezTo>
                <a:cubicBezTo>
                  <a:pt x="3219" y="53560"/>
                  <a:pt x="5106" y="49065"/>
                  <a:pt x="7187" y="44681"/>
                </a:cubicBezTo>
                <a:cubicBezTo>
                  <a:pt x="8935" y="40908"/>
                  <a:pt x="10877" y="37273"/>
                  <a:pt x="12764" y="33583"/>
                </a:cubicBezTo>
                <a:cubicBezTo>
                  <a:pt x="12875" y="33389"/>
                  <a:pt x="13013" y="33250"/>
                  <a:pt x="13180" y="33167"/>
                </a:cubicBezTo>
                <a:cubicBezTo>
                  <a:pt x="16759" y="31558"/>
                  <a:pt x="20089" y="29421"/>
                  <a:pt x="23057" y="26869"/>
                </a:cubicBezTo>
                <a:cubicBezTo>
                  <a:pt x="24916" y="25315"/>
                  <a:pt x="26331" y="23317"/>
                  <a:pt x="27219" y="21070"/>
                </a:cubicBezTo>
                <a:cubicBezTo>
                  <a:pt x="27663" y="20099"/>
                  <a:pt x="27913" y="19017"/>
                  <a:pt x="27913" y="17935"/>
                </a:cubicBezTo>
                <a:cubicBezTo>
                  <a:pt x="27888" y="16510"/>
                  <a:pt x="26993" y="15585"/>
                  <a:pt x="25690" y="15585"/>
                </a:cubicBezTo>
                <a:cubicBezTo>
                  <a:pt x="25522" y="15585"/>
                  <a:pt x="25347" y="15600"/>
                  <a:pt x="25166" y="15632"/>
                </a:cubicBezTo>
                <a:cubicBezTo>
                  <a:pt x="24778" y="15687"/>
                  <a:pt x="24389" y="15826"/>
                  <a:pt x="24028" y="15993"/>
                </a:cubicBezTo>
                <a:cubicBezTo>
                  <a:pt x="22891" y="16548"/>
                  <a:pt x="22058" y="17463"/>
                  <a:pt x="21282" y="18434"/>
                </a:cubicBezTo>
                <a:cubicBezTo>
                  <a:pt x="18008" y="22596"/>
                  <a:pt x="15067" y="26980"/>
                  <a:pt x="12486" y="31613"/>
                </a:cubicBezTo>
                <a:cubicBezTo>
                  <a:pt x="12295" y="32044"/>
                  <a:pt x="11857" y="32330"/>
                  <a:pt x="11384" y="32330"/>
                </a:cubicBezTo>
                <a:cubicBezTo>
                  <a:pt x="11308" y="32330"/>
                  <a:pt x="11231" y="32322"/>
                  <a:pt x="11155" y="32307"/>
                </a:cubicBezTo>
                <a:cubicBezTo>
                  <a:pt x="11044" y="32307"/>
                  <a:pt x="10905" y="32279"/>
                  <a:pt x="10794" y="32251"/>
                </a:cubicBezTo>
                <a:cubicBezTo>
                  <a:pt x="9573" y="31974"/>
                  <a:pt x="8907" y="31114"/>
                  <a:pt x="8463" y="30004"/>
                </a:cubicBezTo>
                <a:cubicBezTo>
                  <a:pt x="8019" y="28755"/>
                  <a:pt x="7797" y="27424"/>
                  <a:pt x="7825" y="26092"/>
                </a:cubicBezTo>
                <a:cubicBezTo>
                  <a:pt x="7714" y="22319"/>
                  <a:pt x="8768" y="18795"/>
                  <a:pt x="10405" y="15438"/>
                </a:cubicBezTo>
                <a:cubicBezTo>
                  <a:pt x="11931" y="12441"/>
                  <a:pt x="13790" y="9611"/>
                  <a:pt x="15954" y="7059"/>
                </a:cubicBezTo>
                <a:cubicBezTo>
                  <a:pt x="17370" y="5366"/>
                  <a:pt x="18868" y="3785"/>
                  <a:pt x="20727" y="2592"/>
                </a:cubicBezTo>
                <a:cubicBezTo>
                  <a:pt x="22147" y="1690"/>
                  <a:pt x="23602" y="1210"/>
                  <a:pt x="25076" y="1210"/>
                </a:cubicBezTo>
                <a:cubicBezTo>
                  <a:pt x="26279" y="1210"/>
                  <a:pt x="27495" y="1530"/>
                  <a:pt x="28717" y="2203"/>
                </a:cubicBezTo>
                <a:cubicBezTo>
                  <a:pt x="29827" y="2841"/>
                  <a:pt x="30882" y="3563"/>
                  <a:pt x="31853" y="4367"/>
                </a:cubicBezTo>
                <a:cubicBezTo>
                  <a:pt x="40038" y="11193"/>
                  <a:pt x="48250" y="18046"/>
                  <a:pt x="56435" y="24871"/>
                </a:cubicBezTo>
                <a:cubicBezTo>
                  <a:pt x="56796" y="25176"/>
                  <a:pt x="57129" y="25482"/>
                  <a:pt x="57517" y="25787"/>
                </a:cubicBezTo>
                <a:cubicBezTo>
                  <a:pt x="57629" y="25899"/>
                  <a:pt x="57781" y="25955"/>
                  <a:pt x="57934" y="25955"/>
                </a:cubicBezTo>
                <a:cubicBezTo>
                  <a:pt x="58121" y="25955"/>
                  <a:pt x="58311" y="25871"/>
                  <a:pt x="58433" y="25703"/>
                </a:cubicBezTo>
                <a:cubicBezTo>
                  <a:pt x="58655" y="25454"/>
                  <a:pt x="58599" y="25176"/>
                  <a:pt x="58322" y="24871"/>
                </a:cubicBezTo>
                <a:cubicBezTo>
                  <a:pt x="58238" y="24788"/>
                  <a:pt x="58155" y="24732"/>
                  <a:pt x="58100" y="24677"/>
                </a:cubicBezTo>
                <a:cubicBezTo>
                  <a:pt x="54326" y="21514"/>
                  <a:pt x="50553" y="18379"/>
                  <a:pt x="46780" y="15216"/>
                </a:cubicBezTo>
                <a:cubicBezTo>
                  <a:pt x="42701" y="11803"/>
                  <a:pt x="38622" y="8363"/>
                  <a:pt x="34544" y="4950"/>
                </a:cubicBezTo>
                <a:cubicBezTo>
                  <a:pt x="33018" y="3674"/>
                  <a:pt x="31492" y="2370"/>
                  <a:pt x="29744" y="1371"/>
                </a:cubicBezTo>
                <a:cubicBezTo>
                  <a:pt x="28212" y="513"/>
                  <a:pt x="26620" y="1"/>
                  <a:pt x="24945"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6" name="Google Shape;96;p59"/>
          <p:cNvSpPr/>
          <p:nvPr/>
        </p:nvSpPr>
        <p:spPr>
          <a:xfrm flipH="1" rot="10800000">
            <a:off x="-794475" y="-843058"/>
            <a:ext cx="2657233" cy="1137246"/>
          </a:xfrm>
          <a:custGeom>
            <a:rect b="b" l="l" r="r" t="t"/>
            <a:pathLst>
              <a:path extrusionOk="0" h="38847" w="90768">
                <a:moveTo>
                  <a:pt x="0" y="38847"/>
                </a:moveTo>
                <a:cubicBezTo>
                  <a:pt x="2101" y="34477"/>
                  <a:pt x="6724" y="17584"/>
                  <a:pt x="12607" y="12625"/>
                </a:cubicBezTo>
                <a:cubicBezTo>
                  <a:pt x="18490" y="7666"/>
                  <a:pt x="29584" y="11112"/>
                  <a:pt x="35299" y="9095"/>
                </a:cubicBezTo>
                <a:cubicBezTo>
                  <a:pt x="41014" y="7078"/>
                  <a:pt x="37652" y="1868"/>
                  <a:pt x="46897" y="523"/>
                </a:cubicBezTo>
                <a:cubicBezTo>
                  <a:pt x="56142" y="-822"/>
                  <a:pt x="83456" y="943"/>
                  <a:pt x="90768" y="1027"/>
                </a:cubicBezTo>
              </a:path>
            </a:pathLst>
          </a:custGeom>
          <a:noFill/>
          <a:ln cap="flat" cmpd="sng" w="3810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7" name="Google Shape;97;p59"/>
          <p:cNvSpPr/>
          <p:nvPr/>
        </p:nvSpPr>
        <p:spPr>
          <a:xfrm flipH="1" rot="9842375">
            <a:off x="-1173133" y="-1138035"/>
            <a:ext cx="2227691" cy="1727185"/>
          </a:xfrm>
          <a:custGeom>
            <a:rect b="b" l="l" r="r" t="t"/>
            <a:pathLst>
              <a:path extrusionOk="0" h="52726" w="68005">
                <a:moveTo>
                  <a:pt x="32185" y="11376"/>
                </a:moveTo>
                <a:cubicBezTo>
                  <a:pt x="33101" y="11514"/>
                  <a:pt x="33989" y="11653"/>
                  <a:pt x="34877" y="11764"/>
                </a:cubicBezTo>
                <a:cubicBezTo>
                  <a:pt x="37096" y="12125"/>
                  <a:pt x="39288" y="12513"/>
                  <a:pt x="41480" y="13013"/>
                </a:cubicBezTo>
                <a:cubicBezTo>
                  <a:pt x="43783" y="13512"/>
                  <a:pt x="46086" y="14012"/>
                  <a:pt x="48333" y="14761"/>
                </a:cubicBezTo>
                <a:cubicBezTo>
                  <a:pt x="49221" y="15038"/>
                  <a:pt x="50026" y="15538"/>
                  <a:pt x="50692" y="16231"/>
                </a:cubicBezTo>
                <a:cubicBezTo>
                  <a:pt x="50858" y="16425"/>
                  <a:pt x="51025" y="16647"/>
                  <a:pt x="51136" y="16925"/>
                </a:cubicBezTo>
                <a:cubicBezTo>
                  <a:pt x="51330" y="17369"/>
                  <a:pt x="51163" y="17924"/>
                  <a:pt x="50719" y="18173"/>
                </a:cubicBezTo>
                <a:cubicBezTo>
                  <a:pt x="50109" y="18590"/>
                  <a:pt x="49415" y="18645"/>
                  <a:pt x="48722" y="18756"/>
                </a:cubicBezTo>
                <a:cubicBezTo>
                  <a:pt x="48217" y="18822"/>
                  <a:pt x="47717" y="18853"/>
                  <a:pt x="47222" y="18853"/>
                </a:cubicBezTo>
                <a:cubicBezTo>
                  <a:pt x="45217" y="18853"/>
                  <a:pt x="43294" y="18342"/>
                  <a:pt x="41425" y="17563"/>
                </a:cubicBezTo>
                <a:cubicBezTo>
                  <a:pt x="38595" y="16342"/>
                  <a:pt x="36098" y="14539"/>
                  <a:pt x="33684" y="12708"/>
                </a:cubicBezTo>
                <a:cubicBezTo>
                  <a:pt x="33157" y="12291"/>
                  <a:pt x="32657" y="11903"/>
                  <a:pt x="32158" y="11514"/>
                </a:cubicBezTo>
                <a:lnTo>
                  <a:pt x="32185" y="11376"/>
                </a:lnTo>
                <a:close/>
                <a:moveTo>
                  <a:pt x="42756" y="0"/>
                </a:moveTo>
                <a:cubicBezTo>
                  <a:pt x="41980" y="0"/>
                  <a:pt x="41175" y="83"/>
                  <a:pt x="40398" y="194"/>
                </a:cubicBezTo>
                <a:cubicBezTo>
                  <a:pt x="37679" y="527"/>
                  <a:pt x="35043" y="1387"/>
                  <a:pt x="32657" y="2691"/>
                </a:cubicBezTo>
                <a:cubicBezTo>
                  <a:pt x="31492" y="3274"/>
                  <a:pt x="30493" y="4107"/>
                  <a:pt x="29688" y="5105"/>
                </a:cubicBezTo>
                <a:cubicBezTo>
                  <a:pt x="28690" y="6382"/>
                  <a:pt x="28273" y="7797"/>
                  <a:pt x="28801" y="9378"/>
                </a:cubicBezTo>
                <a:cubicBezTo>
                  <a:pt x="28863" y="9565"/>
                  <a:pt x="28832" y="9612"/>
                  <a:pt x="28719" y="9612"/>
                </a:cubicBezTo>
                <a:cubicBezTo>
                  <a:pt x="28681" y="9612"/>
                  <a:pt x="28634" y="9607"/>
                  <a:pt x="28579" y="9600"/>
                </a:cubicBezTo>
                <a:cubicBezTo>
                  <a:pt x="27386" y="9461"/>
                  <a:pt x="26165" y="9350"/>
                  <a:pt x="24972" y="9239"/>
                </a:cubicBezTo>
                <a:cubicBezTo>
                  <a:pt x="23446" y="9128"/>
                  <a:pt x="21920" y="9017"/>
                  <a:pt x="20394" y="8906"/>
                </a:cubicBezTo>
                <a:cubicBezTo>
                  <a:pt x="18729" y="8823"/>
                  <a:pt x="17092" y="8712"/>
                  <a:pt x="15427" y="8684"/>
                </a:cubicBezTo>
                <a:cubicBezTo>
                  <a:pt x="13735" y="8629"/>
                  <a:pt x="12070" y="8546"/>
                  <a:pt x="10405" y="8518"/>
                </a:cubicBezTo>
                <a:cubicBezTo>
                  <a:pt x="8075" y="8435"/>
                  <a:pt x="5716" y="8435"/>
                  <a:pt x="3386" y="8407"/>
                </a:cubicBezTo>
                <a:cubicBezTo>
                  <a:pt x="2859" y="8407"/>
                  <a:pt x="2331" y="8407"/>
                  <a:pt x="1804" y="8352"/>
                </a:cubicBezTo>
                <a:cubicBezTo>
                  <a:pt x="1624" y="8338"/>
                  <a:pt x="1437" y="8331"/>
                  <a:pt x="1249" y="8331"/>
                </a:cubicBezTo>
                <a:cubicBezTo>
                  <a:pt x="1062" y="8331"/>
                  <a:pt x="875" y="8338"/>
                  <a:pt x="694" y="8352"/>
                </a:cubicBezTo>
                <a:cubicBezTo>
                  <a:pt x="306" y="8379"/>
                  <a:pt x="1" y="8712"/>
                  <a:pt x="1" y="9101"/>
                </a:cubicBezTo>
                <a:cubicBezTo>
                  <a:pt x="1" y="9489"/>
                  <a:pt x="223" y="9656"/>
                  <a:pt x="694" y="9656"/>
                </a:cubicBezTo>
                <a:cubicBezTo>
                  <a:pt x="1027" y="9683"/>
                  <a:pt x="1360" y="9739"/>
                  <a:pt x="1693" y="9739"/>
                </a:cubicBezTo>
                <a:cubicBezTo>
                  <a:pt x="3386" y="9767"/>
                  <a:pt x="5078" y="9739"/>
                  <a:pt x="6798" y="9794"/>
                </a:cubicBezTo>
                <a:cubicBezTo>
                  <a:pt x="9018" y="9878"/>
                  <a:pt x="11238" y="9905"/>
                  <a:pt x="13457" y="9989"/>
                </a:cubicBezTo>
                <a:cubicBezTo>
                  <a:pt x="15372" y="10044"/>
                  <a:pt x="17286" y="10127"/>
                  <a:pt x="19173" y="10238"/>
                </a:cubicBezTo>
                <a:cubicBezTo>
                  <a:pt x="20865" y="10321"/>
                  <a:pt x="22558" y="10432"/>
                  <a:pt x="24250" y="10571"/>
                </a:cubicBezTo>
                <a:cubicBezTo>
                  <a:pt x="25860" y="10710"/>
                  <a:pt x="27469" y="10849"/>
                  <a:pt x="29078" y="10987"/>
                </a:cubicBezTo>
                <a:cubicBezTo>
                  <a:pt x="29550" y="11015"/>
                  <a:pt x="29994" y="11209"/>
                  <a:pt x="30299" y="11570"/>
                </a:cubicBezTo>
                <a:cubicBezTo>
                  <a:pt x="30576" y="11903"/>
                  <a:pt x="30881" y="12180"/>
                  <a:pt x="31214" y="12430"/>
                </a:cubicBezTo>
                <a:cubicBezTo>
                  <a:pt x="33295" y="14150"/>
                  <a:pt x="35487" y="15732"/>
                  <a:pt x="37818" y="17147"/>
                </a:cubicBezTo>
                <a:cubicBezTo>
                  <a:pt x="40771" y="18900"/>
                  <a:pt x="43870" y="20154"/>
                  <a:pt x="47295" y="20154"/>
                </a:cubicBezTo>
                <a:cubicBezTo>
                  <a:pt x="47827" y="20154"/>
                  <a:pt x="48367" y="20124"/>
                  <a:pt x="48916" y="20060"/>
                </a:cubicBezTo>
                <a:cubicBezTo>
                  <a:pt x="49721" y="20005"/>
                  <a:pt x="50525" y="19783"/>
                  <a:pt x="51247" y="19394"/>
                </a:cubicBezTo>
                <a:cubicBezTo>
                  <a:pt x="52523" y="18784"/>
                  <a:pt x="52939" y="17175"/>
                  <a:pt x="52162" y="15981"/>
                </a:cubicBezTo>
                <a:cubicBezTo>
                  <a:pt x="51524" y="14899"/>
                  <a:pt x="50525" y="14261"/>
                  <a:pt x="49388" y="13762"/>
                </a:cubicBezTo>
                <a:cubicBezTo>
                  <a:pt x="48111" y="13262"/>
                  <a:pt x="46807" y="12874"/>
                  <a:pt x="45476" y="12597"/>
                </a:cubicBezTo>
                <a:cubicBezTo>
                  <a:pt x="43117" y="11958"/>
                  <a:pt x="40731" y="11459"/>
                  <a:pt x="38317" y="11015"/>
                </a:cubicBezTo>
                <a:cubicBezTo>
                  <a:pt x="36098" y="10599"/>
                  <a:pt x="33878" y="10210"/>
                  <a:pt x="31603" y="10016"/>
                </a:cubicBezTo>
                <a:cubicBezTo>
                  <a:pt x="30105" y="9878"/>
                  <a:pt x="29938" y="9350"/>
                  <a:pt x="29883" y="7963"/>
                </a:cubicBezTo>
                <a:cubicBezTo>
                  <a:pt x="29827" y="6853"/>
                  <a:pt x="30438" y="6021"/>
                  <a:pt x="31214" y="5327"/>
                </a:cubicBezTo>
                <a:cubicBezTo>
                  <a:pt x="32824" y="3885"/>
                  <a:pt x="34766" y="2997"/>
                  <a:pt x="36819" y="2359"/>
                </a:cubicBezTo>
                <a:cubicBezTo>
                  <a:pt x="39126" y="1650"/>
                  <a:pt x="41509" y="1281"/>
                  <a:pt x="43921" y="1281"/>
                </a:cubicBezTo>
                <a:cubicBezTo>
                  <a:pt x="44438" y="1281"/>
                  <a:pt x="44956" y="1298"/>
                  <a:pt x="45476" y="1332"/>
                </a:cubicBezTo>
                <a:cubicBezTo>
                  <a:pt x="46891" y="1387"/>
                  <a:pt x="48306" y="1526"/>
                  <a:pt x="49721" y="1748"/>
                </a:cubicBezTo>
                <a:cubicBezTo>
                  <a:pt x="52995" y="2248"/>
                  <a:pt x="56185" y="3108"/>
                  <a:pt x="59293" y="4273"/>
                </a:cubicBezTo>
                <a:cubicBezTo>
                  <a:pt x="61263" y="5022"/>
                  <a:pt x="63122" y="6021"/>
                  <a:pt x="64620" y="7630"/>
                </a:cubicBezTo>
                <a:cubicBezTo>
                  <a:pt x="65924" y="8990"/>
                  <a:pt x="66645" y="10793"/>
                  <a:pt x="66701" y="12680"/>
                </a:cubicBezTo>
                <a:cubicBezTo>
                  <a:pt x="66701" y="13928"/>
                  <a:pt x="66562" y="15205"/>
                  <a:pt x="66229" y="16398"/>
                </a:cubicBezTo>
                <a:cubicBezTo>
                  <a:pt x="65480" y="19200"/>
                  <a:pt x="64537" y="21947"/>
                  <a:pt x="63704" y="24721"/>
                </a:cubicBezTo>
                <a:cubicBezTo>
                  <a:pt x="62650" y="28162"/>
                  <a:pt x="61568" y="31574"/>
                  <a:pt x="60514" y="34987"/>
                </a:cubicBezTo>
                <a:cubicBezTo>
                  <a:pt x="58932" y="39981"/>
                  <a:pt x="57378" y="45003"/>
                  <a:pt x="55825" y="49997"/>
                </a:cubicBezTo>
                <a:cubicBezTo>
                  <a:pt x="55630" y="50608"/>
                  <a:pt x="55436" y="51218"/>
                  <a:pt x="55270" y="51828"/>
                </a:cubicBezTo>
                <a:cubicBezTo>
                  <a:pt x="55116" y="52289"/>
                  <a:pt x="55482" y="52726"/>
                  <a:pt x="55953" y="52726"/>
                </a:cubicBezTo>
                <a:cubicBezTo>
                  <a:pt x="55993" y="52726"/>
                  <a:pt x="56033" y="52723"/>
                  <a:pt x="56074" y="52716"/>
                </a:cubicBezTo>
                <a:cubicBezTo>
                  <a:pt x="56435" y="52605"/>
                  <a:pt x="56518" y="52300"/>
                  <a:pt x="56601" y="52023"/>
                </a:cubicBezTo>
                <a:cubicBezTo>
                  <a:pt x="57434" y="49276"/>
                  <a:pt x="58294" y="46529"/>
                  <a:pt x="59126" y="43810"/>
                </a:cubicBezTo>
                <a:cubicBezTo>
                  <a:pt x="60208" y="40370"/>
                  <a:pt x="61263" y="36957"/>
                  <a:pt x="62345" y="33544"/>
                </a:cubicBezTo>
                <a:cubicBezTo>
                  <a:pt x="63871" y="28689"/>
                  <a:pt x="65397" y="23806"/>
                  <a:pt x="66923" y="18950"/>
                </a:cubicBezTo>
                <a:cubicBezTo>
                  <a:pt x="67450" y="17341"/>
                  <a:pt x="67783" y="15676"/>
                  <a:pt x="67949" y="14012"/>
                </a:cubicBezTo>
                <a:cubicBezTo>
                  <a:pt x="67922" y="13124"/>
                  <a:pt x="68005" y="12236"/>
                  <a:pt x="67866" y="11348"/>
                </a:cubicBezTo>
                <a:cubicBezTo>
                  <a:pt x="67589" y="9628"/>
                  <a:pt x="66839" y="8046"/>
                  <a:pt x="65674" y="6770"/>
                </a:cubicBezTo>
                <a:cubicBezTo>
                  <a:pt x="64120" y="5133"/>
                  <a:pt x="62234" y="4023"/>
                  <a:pt x="60153" y="3191"/>
                </a:cubicBezTo>
                <a:cubicBezTo>
                  <a:pt x="57683" y="2192"/>
                  <a:pt x="55103" y="1443"/>
                  <a:pt x="52495" y="888"/>
                </a:cubicBezTo>
                <a:cubicBezTo>
                  <a:pt x="49943" y="305"/>
                  <a:pt x="47307" y="0"/>
                  <a:pt x="44671"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98" name="Google Shape;98;p59"/>
          <p:cNvGrpSpPr/>
          <p:nvPr/>
        </p:nvGrpSpPr>
        <p:grpSpPr>
          <a:xfrm rot="5400000">
            <a:off x="7962411" y="-1164280"/>
            <a:ext cx="2598663" cy="2244763"/>
            <a:chOff x="-690837" y="3009833"/>
            <a:chExt cx="2598663" cy="2244763"/>
          </a:xfrm>
        </p:grpSpPr>
        <p:sp>
          <p:nvSpPr>
            <p:cNvPr id="99" name="Google Shape;99;p59"/>
            <p:cNvSpPr/>
            <p:nvPr/>
          </p:nvSpPr>
          <p:spPr>
            <a:xfrm rot="9900042">
              <a:off x="-505293" y="3268667"/>
              <a:ext cx="2227574" cy="1727095"/>
            </a:xfrm>
            <a:custGeom>
              <a:rect b="b" l="l" r="r" t="t"/>
              <a:pathLst>
                <a:path extrusionOk="0" h="52726" w="68005">
                  <a:moveTo>
                    <a:pt x="32185" y="11376"/>
                  </a:moveTo>
                  <a:cubicBezTo>
                    <a:pt x="33101" y="11514"/>
                    <a:pt x="33989" y="11653"/>
                    <a:pt x="34877" y="11764"/>
                  </a:cubicBezTo>
                  <a:cubicBezTo>
                    <a:pt x="37096" y="12125"/>
                    <a:pt x="39288" y="12513"/>
                    <a:pt x="41480" y="13013"/>
                  </a:cubicBezTo>
                  <a:cubicBezTo>
                    <a:pt x="43783" y="13512"/>
                    <a:pt x="46086" y="14012"/>
                    <a:pt x="48333" y="14761"/>
                  </a:cubicBezTo>
                  <a:cubicBezTo>
                    <a:pt x="49221" y="15038"/>
                    <a:pt x="50026" y="15538"/>
                    <a:pt x="50692" y="16231"/>
                  </a:cubicBezTo>
                  <a:cubicBezTo>
                    <a:pt x="50858" y="16425"/>
                    <a:pt x="51025" y="16647"/>
                    <a:pt x="51136" y="16925"/>
                  </a:cubicBezTo>
                  <a:cubicBezTo>
                    <a:pt x="51330" y="17369"/>
                    <a:pt x="51163" y="17924"/>
                    <a:pt x="50719" y="18173"/>
                  </a:cubicBezTo>
                  <a:cubicBezTo>
                    <a:pt x="50109" y="18590"/>
                    <a:pt x="49415" y="18645"/>
                    <a:pt x="48722" y="18756"/>
                  </a:cubicBezTo>
                  <a:cubicBezTo>
                    <a:pt x="48217" y="18822"/>
                    <a:pt x="47717" y="18853"/>
                    <a:pt x="47222" y="18853"/>
                  </a:cubicBezTo>
                  <a:cubicBezTo>
                    <a:pt x="45217" y="18853"/>
                    <a:pt x="43294" y="18342"/>
                    <a:pt x="41425" y="17563"/>
                  </a:cubicBezTo>
                  <a:cubicBezTo>
                    <a:pt x="38595" y="16342"/>
                    <a:pt x="36098" y="14539"/>
                    <a:pt x="33684" y="12708"/>
                  </a:cubicBezTo>
                  <a:cubicBezTo>
                    <a:pt x="33157" y="12291"/>
                    <a:pt x="32657" y="11903"/>
                    <a:pt x="32158" y="11514"/>
                  </a:cubicBezTo>
                  <a:lnTo>
                    <a:pt x="32185" y="11376"/>
                  </a:lnTo>
                  <a:close/>
                  <a:moveTo>
                    <a:pt x="42756" y="0"/>
                  </a:moveTo>
                  <a:cubicBezTo>
                    <a:pt x="41980" y="0"/>
                    <a:pt x="41175" y="83"/>
                    <a:pt x="40398" y="194"/>
                  </a:cubicBezTo>
                  <a:cubicBezTo>
                    <a:pt x="37679" y="527"/>
                    <a:pt x="35043" y="1387"/>
                    <a:pt x="32657" y="2691"/>
                  </a:cubicBezTo>
                  <a:cubicBezTo>
                    <a:pt x="31492" y="3274"/>
                    <a:pt x="30493" y="4107"/>
                    <a:pt x="29688" y="5105"/>
                  </a:cubicBezTo>
                  <a:cubicBezTo>
                    <a:pt x="28690" y="6382"/>
                    <a:pt x="28273" y="7797"/>
                    <a:pt x="28801" y="9378"/>
                  </a:cubicBezTo>
                  <a:cubicBezTo>
                    <a:pt x="28863" y="9565"/>
                    <a:pt x="28832" y="9612"/>
                    <a:pt x="28719" y="9612"/>
                  </a:cubicBezTo>
                  <a:cubicBezTo>
                    <a:pt x="28681" y="9612"/>
                    <a:pt x="28634" y="9607"/>
                    <a:pt x="28579" y="9600"/>
                  </a:cubicBezTo>
                  <a:cubicBezTo>
                    <a:pt x="27386" y="9461"/>
                    <a:pt x="26165" y="9350"/>
                    <a:pt x="24972" y="9239"/>
                  </a:cubicBezTo>
                  <a:cubicBezTo>
                    <a:pt x="23446" y="9128"/>
                    <a:pt x="21920" y="9017"/>
                    <a:pt x="20394" y="8906"/>
                  </a:cubicBezTo>
                  <a:cubicBezTo>
                    <a:pt x="18729" y="8823"/>
                    <a:pt x="17092" y="8712"/>
                    <a:pt x="15427" y="8684"/>
                  </a:cubicBezTo>
                  <a:cubicBezTo>
                    <a:pt x="13735" y="8629"/>
                    <a:pt x="12070" y="8546"/>
                    <a:pt x="10405" y="8518"/>
                  </a:cubicBezTo>
                  <a:cubicBezTo>
                    <a:pt x="8075" y="8435"/>
                    <a:pt x="5716" y="8435"/>
                    <a:pt x="3386" y="8407"/>
                  </a:cubicBezTo>
                  <a:cubicBezTo>
                    <a:pt x="2859" y="8407"/>
                    <a:pt x="2331" y="8407"/>
                    <a:pt x="1804" y="8352"/>
                  </a:cubicBezTo>
                  <a:cubicBezTo>
                    <a:pt x="1624" y="8338"/>
                    <a:pt x="1437" y="8331"/>
                    <a:pt x="1249" y="8331"/>
                  </a:cubicBezTo>
                  <a:cubicBezTo>
                    <a:pt x="1062" y="8331"/>
                    <a:pt x="875" y="8338"/>
                    <a:pt x="694" y="8352"/>
                  </a:cubicBezTo>
                  <a:cubicBezTo>
                    <a:pt x="306" y="8379"/>
                    <a:pt x="1" y="8712"/>
                    <a:pt x="1" y="9101"/>
                  </a:cubicBezTo>
                  <a:cubicBezTo>
                    <a:pt x="1" y="9489"/>
                    <a:pt x="223" y="9656"/>
                    <a:pt x="694" y="9656"/>
                  </a:cubicBezTo>
                  <a:cubicBezTo>
                    <a:pt x="1027" y="9683"/>
                    <a:pt x="1360" y="9739"/>
                    <a:pt x="1693" y="9739"/>
                  </a:cubicBezTo>
                  <a:cubicBezTo>
                    <a:pt x="3386" y="9767"/>
                    <a:pt x="5078" y="9739"/>
                    <a:pt x="6798" y="9794"/>
                  </a:cubicBezTo>
                  <a:cubicBezTo>
                    <a:pt x="9018" y="9878"/>
                    <a:pt x="11238" y="9905"/>
                    <a:pt x="13457" y="9989"/>
                  </a:cubicBezTo>
                  <a:cubicBezTo>
                    <a:pt x="15372" y="10044"/>
                    <a:pt x="17286" y="10127"/>
                    <a:pt x="19173" y="10238"/>
                  </a:cubicBezTo>
                  <a:cubicBezTo>
                    <a:pt x="20865" y="10321"/>
                    <a:pt x="22558" y="10432"/>
                    <a:pt x="24250" y="10571"/>
                  </a:cubicBezTo>
                  <a:cubicBezTo>
                    <a:pt x="25860" y="10710"/>
                    <a:pt x="27469" y="10849"/>
                    <a:pt x="29078" y="10987"/>
                  </a:cubicBezTo>
                  <a:cubicBezTo>
                    <a:pt x="29550" y="11015"/>
                    <a:pt x="29994" y="11209"/>
                    <a:pt x="30299" y="11570"/>
                  </a:cubicBezTo>
                  <a:cubicBezTo>
                    <a:pt x="30576" y="11903"/>
                    <a:pt x="30881" y="12180"/>
                    <a:pt x="31214" y="12430"/>
                  </a:cubicBezTo>
                  <a:cubicBezTo>
                    <a:pt x="33295" y="14150"/>
                    <a:pt x="35487" y="15732"/>
                    <a:pt x="37818" y="17147"/>
                  </a:cubicBezTo>
                  <a:cubicBezTo>
                    <a:pt x="40771" y="18900"/>
                    <a:pt x="43870" y="20154"/>
                    <a:pt x="47295" y="20154"/>
                  </a:cubicBezTo>
                  <a:cubicBezTo>
                    <a:pt x="47827" y="20154"/>
                    <a:pt x="48367" y="20124"/>
                    <a:pt x="48916" y="20060"/>
                  </a:cubicBezTo>
                  <a:cubicBezTo>
                    <a:pt x="49721" y="20005"/>
                    <a:pt x="50525" y="19783"/>
                    <a:pt x="51247" y="19394"/>
                  </a:cubicBezTo>
                  <a:cubicBezTo>
                    <a:pt x="52523" y="18784"/>
                    <a:pt x="52939" y="17175"/>
                    <a:pt x="52162" y="15981"/>
                  </a:cubicBezTo>
                  <a:cubicBezTo>
                    <a:pt x="51524" y="14899"/>
                    <a:pt x="50525" y="14261"/>
                    <a:pt x="49388" y="13762"/>
                  </a:cubicBezTo>
                  <a:cubicBezTo>
                    <a:pt x="48111" y="13262"/>
                    <a:pt x="46807" y="12874"/>
                    <a:pt x="45476" y="12597"/>
                  </a:cubicBezTo>
                  <a:cubicBezTo>
                    <a:pt x="43117" y="11958"/>
                    <a:pt x="40731" y="11459"/>
                    <a:pt x="38317" y="11015"/>
                  </a:cubicBezTo>
                  <a:cubicBezTo>
                    <a:pt x="36098" y="10599"/>
                    <a:pt x="33878" y="10210"/>
                    <a:pt x="31603" y="10016"/>
                  </a:cubicBezTo>
                  <a:cubicBezTo>
                    <a:pt x="30105" y="9878"/>
                    <a:pt x="29938" y="9350"/>
                    <a:pt x="29883" y="7963"/>
                  </a:cubicBezTo>
                  <a:cubicBezTo>
                    <a:pt x="29827" y="6853"/>
                    <a:pt x="30438" y="6021"/>
                    <a:pt x="31214" y="5327"/>
                  </a:cubicBezTo>
                  <a:cubicBezTo>
                    <a:pt x="32824" y="3885"/>
                    <a:pt x="34766" y="2997"/>
                    <a:pt x="36819" y="2359"/>
                  </a:cubicBezTo>
                  <a:cubicBezTo>
                    <a:pt x="39126" y="1650"/>
                    <a:pt x="41509" y="1281"/>
                    <a:pt x="43921" y="1281"/>
                  </a:cubicBezTo>
                  <a:cubicBezTo>
                    <a:pt x="44438" y="1281"/>
                    <a:pt x="44956" y="1298"/>
                    <a:pt x="45476" y="1332"/>
                  </a:cubicBezTo>
                  <a:cubicBezTo>
                    <a:pt x="46891" y="1387"/>
                    <a:pt x="48306" y="1526"/>
                    <a:pt x="49721" y="1748"/>
                  </a:cubicBezTo>
                  <a:cubicBezTo>
                    <a:pt x="52995" y="2248"/>
                    <a:pt x="56185" y="3108"/>
                    <a:pt x="59293" y="4273"/>
                  </a:cubicBezTo>
                  <a:cubicBezTo>
                    <a:pt x="61263" y="5022"/>
                    <a:pt x="63122" y="6021"/>
                    <a:pt x="64620" y="7630"/>
                  </a:cubicBezTo>
                  <a:cubicBezTo>
                    <a:pt x="65924" y="8990"/>
                    <a:pt x="66645" y="10793"/>
                    <a:pt x="66701" y="12680"/>
                  </a:cubicBezTo>
                  <a:cubicBezTo>
                    <a:pt x="66701" y="13928"/>
                    <a:pt x="66562" y="15205"/>
                    <a:pt x="66229" y="16398"/>
                  </a:cubicBezTo>
                  <a:cubicBezTo>
                    <a:pt x="65480" y="19200"/>
                    <a:pt x="64537" y="21947"/>
                    <a:pt x="63704" y="24721"/>
                  </a:cubicBezTo>
                  <a:cubicBezTo>
                    <a:pt x="62650" y="28162"/>
                    <a:pt x="61568" y="31574"/>
                    <a:pt x="60514" y="34987"/>
                  </a:cubicBezTo>
                  <a:cubicBezTo>
                    <a:pt x="58932" y="39981"/>
                    <a:pt x="57378" y="45003"/>
                    <a:pt x="55825" y="49997"/>
                  </a:cubicBezTo>
                  <a:cubicBezTo>
                    <a:pt x="55630" y="50608"/>
                    <a:pt x="55436" y="51218"/>
                    <a:pt x="55270" y="51828"/>
                  </a:cubicBezTo>
                  <a:cubicBezTo>
                    <a:pt x="55116" y="52289"/>
                    <a:pt x="55482" y="52726"/>
                    <a:pt x="55953" y="52726"/>
                  </a:cubicBezTo>
                  <a:cubicBezTo>
                    <a:pt x="55993" y="52726"/>
                    <a:pt x="56033" y="52723"/>
                    <a:pt x="56074" y="52716"/>
                  </a:cubicBezTo>
                  <a:cubicBezTo>
                    <a:pt x="56435" y="52605"/>
                    <a:pt x="56518" y="52300"/>
                    <a:pt x="56601" y="52023"/>
                  </a:cubicBezTo>
                  <a:cubicBezTo>
                    <a:pt x="57434" y="49276"/>
                    <a:pt x="58294" y="46529"/>
                    <a:pt x="59126" y="43810"/>
                  </a:cubicBezTo>
                  <a:cubicBezTo>
                    <a:pt x="60208" y="40370"/>
                    <a:pt x="61263" y="36957"/>
                    <a:pt x="62345" y="33544"/>
                  </a:cubicBezTo>
                  <a:cubicBezTo>
                    <a:pt x="63871" y="28689"/>
                    <a:pt x="65397" y="23806"/>
                    <a:pt x="66923" y="18950"/>
                  </a:cubicBezTo>
                  <a:cubicBezTo>
                    <a:pt x="67450" y="17341"/>
                    <a:pt x="67783" y="15676"/>
                    <a:pt x="67949" y="14012"/>
                  </a:cubicBezTo>
                  <a:cubicBezTo>
                    <a:pt x="67922" y="13124"/>
                    <a:pt x="68005" y="12236"/>
                    <a:pt x="67866" y="11348"/>
                  </a:cubicBezTo>
                  <a:cubicBezTo>
                    <a:pt x="67589" y="9628"/>
                    <a:pt x="66839" y="8046"/>
                    <a:pt x="65674" y="6770"/>
                  </a:cubicBezTo>
                  <a:cubicBezTo>
                    <a:pt x="64120" y="5133"/>
                    <a:pt x="62234" y="4023"/>
                    <a:pt x="60153" y="3191"/>
                  </a:cubicBezTo>
                  <a:cubicBezTo>
                    <a:pt x="57683" y="2192"/>
                    <a:pt x="55103" y="1443"/>
                    <a:pt x="52495" y="888"/>
                  </a:cubicBezTo>
                  <a:cubicBezTo>
                    <a:pt x="49943" y="305"/>
                    <a:pt x="47307" y="0"/>
                    <a:pt x="44671"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0" name="Google Shape;100;p59"/>
            <p:cNvSpPr/>
            <p:nvPr/>
          </p:nvSpPr>
          <p:spPr>
            <a:xfrm>
              <a:off x="1528143" y="4330297"/>
              <a:ext cx="336700" cy="250725"/>
            </a:xfrm>
            <a:custGeom>
              <a:rect b="b" l="l" r="r" t="t"/>
              <a:pathLst>
                <a:path extrusionOk="0" h="10029" w="13468">
                  <a:moveTo>
                    <a:pt x="0" y="0"/>
                  </a:moveTo>
                  <a:lnTo>
                    <a:pt x="13468" y="2006"/>
                  </a:lnTo>
                  <a:lnTo>
                    <a:pt x="6017" y="10029"/>
                  </a:lnTo>
                </a:path>
              </a:pathLst>
            </a:custGeom>
            <a:noFill/>
            <a:ln cap="rnd" cmpd="sng" w="38100">
              <a:solidFill>
                <a:schemeClr val="dk1"/>
              </a:solidFill>
              <a:prstDash val="solid"/>
              <a:round/>
              <a:headEnd len="sm" w="sm" type="none"/>
              <a:tailEnd len="sm" w="sm" type="none"/>
            </a:ln>
          </p:spPr>
        </p:sp>
      </p:grpSp>
      <p:sp>
        <p:nvSpPr>
          <p:cNvPr id="101" name="Google Shape;101;p59"/>
          <p:cNvSpPr txBox="1"/>
          <p:nvPr>
            <p:ph type="title"/>
          </p:nvPr>
        </p:nvSpPr>
        <p:spPr>
          <a:xfrm>
            <a:off x="720000" y="540275"/>
            <a:ext cx="7704000" cy="4773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3300"/>
              <a:buNone/>
              <a:defRPr/>
            </a:lvl1pPr>
            <a:lvl2pPr lvl="1" algn="ctr">
              <a:lnSpc>
                <a:spcPct val="100000"/>
              </a:lnSpc>
              <a:spcBef>
                <a:spcPts val="0"/>
              </a:spcBef>
              <a:spcAft>
                <a:spcPts val="0"/>
              </a:spcAft>
              <a:buSzPts val="3300"/>
              <a:buNone/>
              <a:defRPr/>
            </a:lvl2pPr>
            <a:lvl3pPr lvl="2" algn="ctr">
              <a:lnSpc>
                <a:spcPct val="100000"/>
              </a:lnSpc>
              <a:spcBef>
                <a:spcPts val="0"/>
              </a:spcBef>
              <a:spcAft>
                <a:spcPts val="0"/>
              </a:spcAft>
              <a:buSzPts val="3300"/>
              <a:buNone/>
              <a:defRPr/>
            </a:lvl3pPr>
            <a:lvl4pPr lvl="3" algn="ctr">
              <a:lnSpc>
                <a:spcPct val="100000"/>
              </a:lnSpc>
              <a:spcBef>
                <a:spcPts val="0"/>
              </a:spcBef>
              <a:spcAft>
                <a:spcPts val="0"/>
              </a:spcAft>
              <a:buSzPts val="3300"/>
              <a:buNone/>
              <a:defRPr/>
            </a:lvl4pPr>
            <a:lvl5pPr lvl="4" algn="ctr">
              <a:lnSpc>
                <a:spcPct val="100000"/>
              </a:lnSpc>
              <a:spcBef>
                <a:spcPts val="0"/>
              </a:spcBef>
              <a:spcAft>
                <a:spcPts val="0"/>
              </a:spcAft>
              <a:buSzPts val="3300"/>
              <a:buNone/>
              <a:defRPr/>
            </a:lvl5pPr>
            <a:lvl6pPr lvl="5" algn="ctr">
              <a:lnSpc>
                <a:spcPct val="100000"/>
              </a:lnSpc>
              <a:spcBef>
                <a:spcPts val="0"/>
              </a:spcBef>
              <a:spcAft>
                <a:spcPts val="0"/>
              </a:spcAft>
              <a:buSzPts val="3300"/>
              <a:buNone/>
              <a:defRPr/>
            </a:lvl6pPr>
            <a:lvl7pPr lvl="6" algn="ctr">
              <a:lnSpc>
                <a:spcPct val="100000"/>
              </a:lnSpc>
              <a:spcBef>
                <a:spcPts val="0"/>
              </a:spcBef>
              <a:spcAft>
                <a:spcPts val="0"/>
              </a:spcAft>
              <a:buSzPts val="3300"/>
              <a:buNone/>
              <a:defRPr/>
            </a:lvl7pPr>
            <a:lvl8pPr lvl="7" algn="ctr">
              <a:lnSpc>
                <a:spcPct val="100000"/>
              </a:lnSpc>
              <a:spcBef>
                <a:spcPts val="0"/>
              </a:spcBef>
              <a:spcAft>
                <a:spcPts val="0"/>
              </a:spcAft>
              <a:buSzPts val="3300"/>
              <a:buNone/>
              <a:defRPr/>
            </a:lvl8pPr>
            <a:lvl9pPr lvl="8" algn="ctr">
              <a:lnSpc>
                <a:spcPct val="100000"/>
              </a:lnSpc>
              <a:spcBef>
                <a:spcPts val="0"/>
              </a:spcBef>
              <a:spcAft>
                <a:spcPts val="0"/>
              </a:spcAft>
              <a:buSzPts val="3300"/>
              <a:buNone/>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02" name="Shape 102"/>
        <p:cNvGrpSpPr/>
        <p:nvPr/>
      </p:nvGrpSpPr>
      <p:grpSpPr>
        <a:xfrm>
          <a:off x="0" y="0"/>
          <a:ext cx="0" cy="0"/>
          <a:chOff x="0" y="0"/>
          <a:chExt cx="0" cy="0"/>
        </a:xfrm>
      </p:grpSpPr>
      <p:sp>
        <p:nvSpPr>
          <p:cNvPr id="103" name="Google Shape;103;p60"/>
          <p:cNvSpPr/>
          <p:nvPr/>
        </p:nvSpPr>
        <p:spPr>
          <a:xfrm flipH="1" rot="-9711821">
            <a:off x="-615439" y="3962052"/>
            <a:ext cx="2657178" cy="1137222"/>
          </a:xfrm>
          <a:custGeom>
            <a:rect b="b" l="l" r="r" t="t"/>
            <a:pathLst>
              <a:path extrusionOk="0" h="38847" w="90768">
                <a:moveTo>
                  <a:pt x="0" y="38847"/>
                </a:moveTo>
                <a:cubicBezTo>
                  <a:pt x="2101" y="34477"/>
                  <a:pt x="6724" y="17584"/>
                  <a:pt x="12607" y="12625"/>
                </a:cubicBezTo>
                <a:cubicBezTo>
                  <a:pt x="18490" y="7666"/>
                  <a:pt x="29584" y="11112"/>
                  <a:pt x="35299" y="9095"/>
                </a:cubicBezTo>
                <a:cubicBezTo>
                  <a:pt x="41014" y="7078"/>
                  <a:pt x="37652" y="1868"/>
                  <a:pt x="46897" y="523"/>
                </a:cubicBezTo>
                <a:cubicBezTo>
                  <a:pt x="56142" y="-822"/>
                  <a:pt x="83456" y="943"/>
                  <a:pt x="90768" y="1027"/>
                </a:cubicBezTo>
              </a:path>
            </a:pathLst>
          </a:custGeom>
          <a:noFill/>
          <a:ln cap="flat" cmpd="sng" w="38100">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04" name="Google Shape;104;p60"/>
          <p:cNvGrpSpPr/>
          <p:nvPr/>
        </p:nvGrpSpPr>
        <p:grpSpPr>
          <a:xfrm rot="-2436712">
            <a:off x="-1273116" y="4071190"/>
            <a:ext cx="2598538" cy="2244655"/>
            <a:chOff x="-690837" y="3009833"/>
            <a:chExt cx="2598663" cy="2244763"/>
          </a:xfrm>
        </p:grpSpPr>
        <p:sp>
          <p:nvSpPr>
            <p:cNvPr id="105" name="Google Shape;105;p60"/>
            <p:cNvSpPr/>
            <p:nvPr/>
          </p:nvSpPr>
          <p:spPr>
            <a:xfrm rot="9900042">
              <a:off x="-505293" y="3268667"/>
              <a:ext cx="2227574" cy="1727095"/>
            </a:xfrm>
            <a:custGeom>
              <a:rect b="b" l="l" r="r" t="t"/>
              <a:pathLst>
                <a:path extrusionOk="0" h="52726" w="68005">
                  <a:moveTo>
                    <a:pt x="32185" y="11376"/>
                  </a:moveTo>
                  <a:cubicBezTo>
                    <a:pt x="33101" y="11514"/>
                    <a:pt x="33989" y="11653"/>
                    <a:pt x="34877" y="11764"/>
                  </a:cubicBezTo>
                  <a:cubicBezTo>
                    <a:pt x="37096" y="12125"/>
                    <a:pt x="39288" y="12513"/>
                    <a:pt x="41480" y="13013"/>
                  </a:cubicBezTo>
                  <a:cubicBezTo>
                    <a:pt x="43783" y="13512"/>
                    <a:pt x="46086" y="14012"/>
                    <a:pt x="48333" y="14761"/>
                  </a:cubicBezTo>
                  <a:cubicBezTo>
                    <a:pt x="49221" y="15038"/>
                    <a:pt x="50026" y="15538"/>
                    <a:pt x="50692" y="16231"/>
                  </a:cubicBezTo>
                  <a:cubicBezTo>
                    <a:pt x="50858" y="16425"/>
                    <a:pt x="51025" y="16647"/>
                    <a:pt x="51136" y="16925"/>
                  </a:cubicBezTo>
                  <a:cubicBezTo>
                    <a:pt x="51330" y="17369"/>
                    <a:pt x="51163" y="17924"/>
                    <a:pt x="50719" y="18173"/>
                  </a:cubicBezTo>
                  <a:cubicBezTo>
                    <a:pt x="50109" y="18590"/>
                    <a:pt x="49415" y="18645"/>
                    <a:pt x="48722" y="18756"/>
                  </a:cubicBezTo>
                  <a:cubicBezTo>
                    <a:pt x="48217" y="18822"/>
                    <a:pt x="47717" y="18853"/>
                    <a:pt x="47222" y="18853"/>
                  </a:cubicBezTo>
                  <a:cubicBezTo>
                    <a:pt x="45217" y="18853"/>
                    <a:pt x="43294" y="18342"/>
                    <a:pt x="41425" y="17563"/>
                  </a:cubicBezTo>
                  <a:cubicBezTo>
                    <a:pt x="38595" y="16342"/>
                    <a:pt x="36098" y="14539"/>
                    <a:pt x="33684" y="12708"/>
                  </a:cubicBezTo>
                  <a:cubicBezTo>
                    <a:pt x="33157" y="12291"/>
                    <a:pt x="32657" y="11903"/>
                    <a:pt x="32158" y="11514"/>
                  </a:cubicBezTo>
                  <a:lnTo>
                    <a:pt x="32185" y="11376"/>
                  </a:lnTo>
                  <a:close/>
                  <a:moveTo>
                    <a:pt x="42756" y="0"/>
                  </a:moveTo>
                  <a:cubicBezTo>
                    <a:pt x="41980" y="0"/>
                    <a:pt x="41175" y="83"/>
                    <a:pt x="40398" y="194"/>
                  </a:cubicBezTo>
                  <a:cubicBezTo>
                    <a:pt x="37679" y="527"/>
                    <a:pt x="35043" y="1387"/>
                    <a:pt x="32657" y="2691"/>
                  </a:cubicBezTo>
                  <a:cubicBezTo>
                    <a:pt x="31492" y="3274"/>
                    <a:pt x="30493" y="4107"/>
                    <a:pt x="29688" y="5105"/>
                  </a:cubicBezTo>
                  <a:cubicBezTo>
                    <a:pt x="28690" y="6382"/>
                    <a:pt x="28273" y="7797"/>
                    <a:pt x="28801" y="9378"/>
                  </a:cubicBezTo>
                  <a:cubicBezTo>
                    <a:pt x="28863" y="9565"/>
                    <a:pt x="28832" y="9612"/>
                    <a:pt x="28719" y="9612"/>
                  </a:cubicBezTo>
                  <a:cubicBezTo>
                    <a:pt x="28681" y="9612"/>
                    <a:pt x="28634" y="9607"/>
                    <a:pt x="28579" y="9600"/>
                  </a:cubicBezTo>
                  <a:cubicBezTo>
                    <a:pt x="27386" y="9461"/>
                    <a:pt x="26165" y="9350"/>
                    <a:pt x="24972" y="9239"/>
                  </a:cubicBezTo>
                  <a:cubicBezTo>
                    <a:pt x="23446" y="9128"/>
                    <a:pt x="21920" y="9017"/>
                    <a:pt x="20394" y="8906"/>
                  </a:cubicBezTo>
                  <a:cubicBezTo>
                    <a:pt x="18729" y="8823"/>
                    <a:pt x="17092" y="8712"/>
                    <a:pt x="15427" y="8684"/>
                  </a:cubicBezTo>
                  <a:cubicBezTo>
                    <a:pt x="13735" y="8629"/>
                    <a:pt x="12070" y="8546"/>
                    <a:pt x="10405" y="8518"/>
                  </a:cubicBezTo>
                  <a:cubicBezTo>
                    <a:pt x="8075" y="8435"/>
                    <a:pt x="5716" y="8435"/>
                    <a:pt x="3386" y="8407"/>
                  </a:cubicBezTo>
                  <a:cubicBezTo>
                    <a:pt x="2859" y="8407"/>
                    <a:pt x="2331" y="8407"/>
                    <a:pt x="1804" y="8352"/>
                  </a:cubicBezTo>
                  <a:cubicBezTo>
                    <a:pt x="1624" y="8338"/>
                    <a:pt x="1437" y="8331"/>
                    <a:pt x="1249" y="8331"/>
                  </a:cubicBezTo>
                  <a:cubicBezTo>
                    <a:pt x="1062" y="8331"/>
                    <a:pt x="875" y="8338"/>
                    <a:pt x="694" y="8352"/>
                  </a:cubicBezTo>
                  <a:cubicBezTo>
                    <a:pt x="306" y="8379"/>
                    <a:pt x="1" y="8712"/>
                    <a:pt x="1" y="9101"/>
                  </a:cubicBezTo>
                  <a:cubicBezTo>
                    <a:pt x="1" y="9489"/>
                    <a:pt x="223" y="9656"/>
                    <a:pt x="694" y="9656"/>
                  </a:cubicBezTo>
                  <a:cubicBezTo>
                    <a:pt x="1027" y="9683"/>
                    <a:pt x="1360" y="9739"/>
                    <a:pt x="1693" y="9739"/>
                  </a:cubicBezTo>
                  <a:cubicBezTo>
                    <a:pt x="3386" y="9767"/>
                    <a:pt x="5078" y="9739"/>
                    <a:pt x="6798" y="9794"/>
                  </a:cubicBezTo>
                  <a:cubicBezTo>
                    <a:pt x="9018" y="9878"/>
                    <a:pt x="11238" y="9905"/>
                    <a:pt x="13457" y="9989"/>
                  </a:cubicBezTo>
                  <a:cubicBezTo>
                    <a:pt x="15372" y="10044"/>
                    <a:pt x="17286" y="10127"/>
                    <a:pt x="19173" y="10238"/>
                  </a:cubicBezTo>
                  <a:cubicBezTo>
                    <a:pt x="20865" y="10321"/>
                    <a:pt x="22558" y="10432"/>
                    <a:pt x="24250" y="10571"/>
                  </a:cubicBezTo>
                  <a:cubicBezTo>
                    <a:pt x="25860" y="10710"/>
                    <a:pt x="27469" y="10849"/>
                    <a:pt x="29078" y="10987"/>
                  </a:cubicBezTo>
                  <a:cubicBezTo>
                    <a:pt x="29550" y="11015"/>
                    <a:pt x="29994" y="11209"/>
                    <a:pt x="30299" y="11570"/>
                  </a:cubicBezTo>
                  <a:cubicBezTo>
                    <a:pt x="30576" y="11903"/>
                    <a:pt x="30881" y="12180"/>
                    <a:pt x="31214" y="12430"/>
                  </a:cubicBezTo>
                  <a:cubicBezTo>
                    <a:pt x="33295" y="14150"/>
                    <a:pt x="35487" y="15732"/>
                    <a:pt x="37818" y="17147"/>
                  </a:cubicBezTo>
                  <a:cubicBezTo>
                    <a:pt x="40771" y="18900"/>
                    <a:pt x="43870" y="20154"/>
                    <a:pt x="47295" y="20154"/>
                  </a:cubicBezTo>
                  <a:cubicBezTo>
                    <a:pt x="47827" y="20154"/>
                    <a:pt x="48367" y="20124"/>
                    <a:pt x="48916" y="20060"/>
                  </a:cubicBezTo>
                  <a:cubicBezTo>
                    <a:pt x="49721" y="20005"/>
                    <a:pt x="50525" y="19783"/>
                    <a:pt x="51247" y="19394"/>
                  </a:cubicBezTo>
                  <a:cubicBezTo>
                    <a:pt x="52523" y="18784"/>
                    <a:pt x="52939" y="17175"/>
                    <a:pt x="52162" y="15981"/>
                  </a:cubicBezTo>
                  <a:cubicBezTo>
                    <a:pt x="51524" y="14899"/>
                    <a:pt x="50525" y="14261"/>
                    <a:pt x="49388" y="13762"/>
                  </a:cubicBezTo>
                  <a:cubicBezTo>
                    <a:pt x="48111" y="13262"/>
                    <a:pt x="46807" y="12874"/>
                    <a:pt x="45476" y="12597"/>
                  </a:cubicBezTo>
                  <a:cubicBezTo>
                    <a:pt x="43117" y="11958"/>
                    <a:pt x="40731" y="11459"/>
                    <a:pt x="38317" y="11015"/>
                  </a:cubicBezTo>
                  <a:cubicBezTo>
                    <a:pt x="36098" y="10599"/>
                    <a:pt x="33878" y="10210"/>
                    <a:pt x="31603" y="10016"/>
                  </a:cubicBezTo>
                  <a:cubicBezTo>
                    <a:pt x="30105" y="9878"/>
                    <a:pt x="29938" y="9350"/>
                    <a:pt x="29883" y="7963"/>
                  </a:cubicBezTo>
                  <a:cubicBezTo>
                    <a:pt x="29827" y="6853"/>
                    <a:pt x="30438" y="6021"/>
                    <a:pt x="31214" y="5327"/>
                  </a:cubicBezTo>
                  <a:cubicBezTo>
                    <a:pt x="32824" y="3885"/>
                    <a:pt x="34766" y="2997"/>
                    <a:pt x="36819" y="2359"/>
                  </a:cubicBezTo>
                  <a:cubicBezTo>
                    <a:pt x="39126" y="1650"/>
                    <a:pt x="41509" y="1281"/>
                    <a:pt x="43921" y="1281"/>
                  </a:cubicBezTo>
                  <a:cubicBezTo>
                    <a:pt x="44438" y="1281"/>
                    <a:pt x="44956" y="1298"/>
                    <a:pt x="45476" y="1332"/>
                  </a:cubicBezTo>
                  <a:cubicBezTo>
                    <a:pt x="46891" y="1387"/>
                    <a:pt x="48306" y="1526"/>
                    <a:pt x="49721" y="1748"/>
                  </a:cubicBezTo>
                  <a:cubicBezTo>
                    <a:pt x="52995" y="2248"/>
                    <a:pt x="56185" y="3108"/>
                    <a:pt x="59293" y="4273"/>
                  </a:cubicBezTo>
                  <a:cubicBezTo>
                    <a:pt x="61263" y="5022"/>
                    <a:pt x="63122" y="6021"/>
                    <a:pt x="64620" y="7630"/>
                  </a:cubicBezTo>
                  <a:cubicBezTo>
                    <a:pt x="65924" y="8990"/>
                    <a:pt x="66645" y="10793"/>
                    <a:pt x="66701" y="12680"/>
                  </a:cubicBezTo>
                  <a:cubicBezTo>
                    <a:pt x="66701" y="13928"/>
                    <a:pt x="66562" y="15205"/>
                    <a:pt x="66229" y="16398"/>
                  </a:cubicBezTo>
                  <a:cubicBezTo>
                    <a:pt x="65480" y="19200"/>
                    <a:pt x="64537" y="21947"/>
                    <a:pt x="63704" y="24721"/>
                  </a:cubicBezTo>
                  <a:cubicBezTo>
                    <a:pt x="62650" y="28162"/>
                    <a:pt x="61568" y="31574"/>
                    <a:pt x="60514" y="34987"/>
                  </a:cubicBezTo>
                  <a:cubicBezTo>
                    <a:pt x="58932" y="39981"/>
                    <a:pt x="57378" y="45003"/>
                    <a:pt x="55825" y="49997"/>
                  </a:cubicBezTo>
                  <a:cubicBezTo>
                    <a:pt x="55630" y="50608"/>
                    <a:pt x="55436" y="51218"/>
                    <a:pt x="55270" y="51828"/>
                  </a:cubicBezTo>
                  <a:cubicBezTo>
                    <a:pt x="55116" y="52289"/>
                    <a:pt x="55482" y="52726"/>
                    <a:pt x="55953" y="52726"/>
                  </a:cubicBezTo>
                  <a:cubicBezTo>
                    <a:pt x="55993" y="52726"/>
                    <a:pt x="56033" y="52723"/>
                    <a:pt x="56074" y="52716"/>
                  </a:cubicBezTo>
                  <a:cubicBezTo>
                    <a:pt x="56435" y="52605"/>
                    <a:pt x="56518" y="52300"/>
                    <a:pt x="56601" y="52023"/>
                  </a:cubicBezTo>
                  <a:cubicBezTo>
                    <a:pt x="57434" y="49276"/>
                    <a:pt x="58294" y="46529"/>
                    <a:pt x="59126" y="43810"/>
                  </a:cubicBezTo>
                  <a:cubicBezTo>
                    <a:pt x="60208" y="40370"/>
                    <a:pt x="61263" y="36957"/>
                    <a:pt x="62345" y="33544"/>
                  </a:cubicBezTo>
                  <a:cubicBezTo>
                    <a:pt x="63871" y="28689"/>
                    <a:pt x="65397" y="23806"/>
                    <a:pt x="66923" y="18950"/>
                  </a:cubicBezTo>
                  <a:cubicBezTo>
                    <a:pt x="67450" y="17341"/>
                    <a:pt x="67783" y="15676"/>
                    <a:pt x="67949" y="14012"/>
                  </a:cubicBezTo>
                  <a:cubicBezTo>
                    <a:pt x="67922" y="13124"/>
                    <a:pt x="68005" y="12236"/>
                    <a:pt x="67866" y="11348"/>
                  </a:cubicBezTo>
                  <a:cubicBezTo>
                    <a:pt x="67589" y="9628"/>
                    <a:pt x="66839" y="8046"/>
                    <a:pt x="65674" y="6770"/>
                  </a:cubicBezTo>
                  <a:cubicBezTo>
                    <a:pt x="64120" y="5133"/>
                    <a:pt x="62234" y="4023"/>
                    <a:pt x="60153" y="3191"/>
                  </a:cubicBezTo>
                  <a:cubicBezTo>
                    <a:pt x="57683" y="2192"/>
                    <a:pt x="55103" y="1443"/>
                    <a:pt x="52495" y="888"/>
                  </a:cubicBezTo>
                  <a:cubicBezTo>
                    <a:pt x="49943" y="305"/>
                    <a:pt x="47307" y="0"/>
                    <a:pt x="44671"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6" name="Google Shape;106;p60"/>
            <p:cNvSpPr/>
            <p:nvPr/>
          </p:nvSpPr>
          <p:spPr>
            <a:xfrm>
              <a:off x="1528143" y="4330297"/>
              <a:ext cx="336700" cy="250725"/>
            </a:xfrm>
            <a:custGeom>
              <a:rect b="b" l="l" r="r" t="t"/>
              <a:pathLst>
                <a:path extrusionOk="0" h="10029" w="13468">
                  <a:moveTo>
                    <a:pt x="0" y="0"/>
                  </a:moveTo>
                  <a:lnTo>
                    <a:pt x="13468" y="2006"/>
                  </a:lnTo>
                  <a:lnTo>
                    <a:pt x="6017" y="10029"/>
                  </a:lnTo>
                </a:path>
              </a:pathLst>
            </a:custGeom>
            <a:noFill/>
            <a:ln cap="rnd" cmpd="sng" w="38100">
              <a:solidFill>
                <a:schemeClr val="dk1"/>
              </a:solidFill>
              <a:prstDash val="solid"/>
              <a:round/>
              <a:headEnd len="sm" w="sm" type="none"/>
              <a:tailEnd len="sm" w="sm" type="none"/>
            </a:ln>
          </p:spPr>
        </p:sp>
      </p:grpSp>
      <p:sp>
        <p:nvSpPr>
          <p:cNvPr id="107" name="Google Shape;107;p60"/>
          <p:cNvSpPr/>
          <p:nvPr/>
        </p:nvSpPr>
        <p:spPr>
          <a:xfrm>
            <a:off x="8500712" y="93603"/>
            <a:ext cx="643300" cy="2026850"/>
          </a:xfrm>
          <a:custGeom>
            <a:rect b="b" l="l" r="r" t="t"/>
            <a:pathLst>
              <a:path extrusionOk="0" h="81074" w="25732">
                <a:moveTo>
                  <a:pt x="0" y="11989"/>
                </a:moveTo>
                <a:cubicBezTo>
                  <a:pt x="1093" y="12914"/>
                  <a:pt x="2521" y="17620"/>
                  <a:pt x="6555" y="17536"/>
                </a:cubicBezTo>
                <a:cubicBezTo>
                  <a:pt x="10589" y="17452"/>
                  <a:pt x="21515" y="14006"/>
                  <a:pt x="24204" y="11485"/>
                </a:cubicBezTo>
                <a:cubicBezTo>
                  <a:pt x="26893" y="8964"/>
                  <a:pt x="25633" y="2996"/>
                  <a:pt x="22691" y="2408"/>
                </a:cubicBezTo>
                <a:cubicBezTo>
                  <a:pt x="19750" y="1820"/>
                  <a:pt x="9497" y="-5156"/>
                  <a:pt x="6555" y="7955"/>
                </a:cubicBezTo>
                <a:cubicBezTo>
                  <a:pt x="3614" y="21066"/>
                  <a:pt x="5294" y="68888"/>
                  <a:pt x="5042" y="81074"/>
                </a:cubicBezTo>
              </a:path>
            </a:pathLst>
          </a:custGeom>
          <a:noFill/>
          <a:ln cap="rnd" cmpd="sng" w="3810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8" name="Google Shape;108;p60"/>
          <p:cNvSpPr/>
          <p:nvPr/>
        </p:nvSpPr>
        <p:spPr>
          <a:xfrm rot="-1099767">
            <a:off x="8279464" y="3049742"/>
            <a:ext cx="1914099" cy="1909237"/>
          </a:xfrm>
          <a:custGeom>
            <a:rect b="b" l="l" r="r" t="t"/>
            <a:pathLst>
              <a:path extrusionOk="0" h="58506" w="58655">
                <a:moveTo>
                  <a:pt x="25686" y="16789"/>
                </a:moveTo>
                <a:cubicBezTo>
                  <a:pt x="26340" y="16789"/>
                  <a:pt x="26735" y="17203"/>
                  <a:pt x="26664" y="17963"/>
                </a:cubicBezTo>
                <a:cubicBezTo>
                  <a:pt x="26581" y="18795"/>
                  <a:pt x="26415" y="19627"/>
                  <a:pt x="26137" y="20432"/>
                </a:cubicBezTo>
                <a:cubicBezTo>
                  <a:pt x="25416" y="22568"/>
                  <a:pt x="24028" y="24261"/>
                  <a:pt x="22391" y="25787"/>
                </a:cubicBezTo>
                <a:cubicBezTo>
                  <a:pt x="20394" y="27646"/>
                  <a:pt x="18063" y="29088"/>
                  <a:pt x="15705" y="30448"/>
                </a:cubicBezTo>
                <a:cubicBezTo>
                  <a:pt x="15178" y="30753"/>
                  <a:pt x="14650" y="31058"/>
                  <a:pt x="14123" y="31336"/>
                </a:cubicBezTo>
                <a:lnTo>
                  <a:pt x="14012" y="31253"/>
                </a:lnTo>
                <a:cubicBezTo>
                  <a:pt x="14983" y="29671"/>
                  <a:pt x="15954" y="28090"/>
                  <a:pt x="16953" y="26536"/>
                </a:cubicBezTo>
                <a:cubicBezTo>
                  <a:pt x="18701" y="23761"/>
                  <a:pt x="20643" y="21098"/>
                  <a:pt x="22724" y="18573"/>
                </a:cubicBezTo>
                <a:cubicBezTo>
                  <a:pt x="23279" y="18018"/>
                  <a:pt x="23890" y="17519"/>
                  <a:pt x="24556" y="17102"/>
                </a:cubicBezTo>
                <a:cubicBezTo>
                  <a:pt x="24778" y="16936"/>
                  <a:pt x="25055" y="16853"/>
                  <a:pt x="25332" y="16825"/>
                </a:cubicBezTo>
                <a:cubicBezTo>
                  <a:pt x="25457" y="16801"/>
                  <a:pt x="25575" y="16789"/>
                  <a:pt x="25686" y="16789"/>
                </a:cubicBezTo>
                <a:close/>
                <a:moveTo>
                  <a:pt x="24945" y="1"/>
                </a:moveTo>
                <a:cubicBezTo>
                  <a:pt x="24345" y="1"/>
                  <a:pt x="23735" y="67"/>
                  <a:pt x="23113" y="206"/>
                </a:cubicBezTo>
                <a:cubicBezTo>
                  <a:pt x="21143" y="705"/>
                  <a:pt x="19367" y="1732"/>
                  <a:pt x="17952" y="3174"/>
                </a:cubicBezTo>
                <a:cubicBezTo>
                  <a:pt x="14068" y="6837"/>
                  <a:pt x="10933" y="11220"/>
                  <a:pt x="8768" y="16076"/>
                </a:cubicBezTo>
                <a:cubicBezTo>
                  <a:pt x="7298" y="19239"/>
                  <a:pt x="6549" y="22679"/>
                  <a:pt x="6577" y="26147"/>
                </a:cubicBezTo>
                <a:cubicBezTo>
                  <a:pt x="6604" y="27951"/>
                  <a:pt x="6854" y="29699"/>
                  <a:pt x="7797" y="31308"/>
                </a:cubicBezTo>
                <a:cubicBezTo>
                  <a:pt x="8269" y="32224"/>
                  <a:pt x="9101" y="32945"/>
                  <a:pt x="10072" y="33306"/>
                </a:cubicBezTo>
                <a:cubicBezTo>
                  <a:pt x="10489" y="33417"/>
                  <a:pt x="10905" y="33528"/>
                  <a:pt x="11321" y="33583"/>
                </a:cubicBezTo>
                <a:cubicBezTo>
                  <a:pt x="11266" y="33694"/>
                  <a:pt x="11210" y="33805"/>
                  <a:pt x="11155" y="33944"/>
                </a:cubicBezTo>
                <a:cubicBezTo>
                  <a:pt x="9212" y="37911"/>
                  <a:pt x="7187" y="41824"/>
                  <a:pt x="5300" y="45819"/>
                </a:cubicBezTo>
                <a:cubicBezTo>
                  <a:pt x="3469" y="49675"/>
                  <a:pt x="1804" y="53615"/>
                  <a:pt x="84" y="57527"/>
                </a:cubicBezTo>
                <a:cubicBezTo>
                  <a:pt x="1" y="57694"/>
                  <a:pt x="1" y="57916"/>
                  <a:pt x="84" y="58110"/>
                </a:cubicBezTo>
                <a:cubicBezTo>
                  <a:pt x="223" y="58304"/>
                  <a:pt x="417" y="58443"/>
                  <a:pt x="667" y="58498"/>
                </a:cubicBezTo>
                <a:cubicBezTo>
                  <a:pt x="694" y="58503"/>
                  <a:pt x="719" y="58505"/>
                  <a:pt x="743" y="58505"/>
                </a:cubicBezTo>
                <a:cubicBezTo>
                  <a:pt x="1018" y="58505"/>
                  <a:pt x="1122" y="58229"/>
                  <a:pt x="1249" y="57999"/>
                </a:cubicBezTo>
                <a:cubicBezTo>
                  <a:pt x="3219" y="53560"/>
                  <a:pt x="5106" y="49065"/>
                  <a:pt x="7187" y="44681"/>
                </a:cubicBezTo>
                <a:cubicBezTo>
                  <a:pt x="8935" y="40908"/>
                  <a:pt x="10877" y="37273"/>
                  <a:pt x="12764" y="33583"/>
                </a:cubicBezTo>
                <a:cubicBezTo>
                  <a:pt x="12875" y="33389"/>
                  <a:pt x="13013" y="33250"/>
                  <a:pt x="13180" y="33167"/>
                </a:cubicBezTo>
                <a:cubicBezTo>
                  <a:pt x="16759" y="31558"/>
                  <a:pt x="20089" y="29421"/>
                  <a:pt x="23057" y="26869"/>
                </a:cubicBezTo>
                <a:cubicBezTo>
                  <a:pt x="24916" y="25315"/>
                  <a:pt x="26331" y="23317"/>
                  <a:pt x="27219" y="21070"/>
                </a:cubicBezTo>
                <a:cubicBezTo>
                  <a:pt x="27663" y="20099"/>
                  <a:pt x="27913" y="19017"/>
                  <a:pt x="27913" y="17935"/>
                </a:cubicBezTo>
                <a:cubicBezTo>
                  <a:pt x="27888" y="16510"/>
                  <a:pt x="26993" y="15585"/>
                  <a:pt x="25690" y="15585"/>
                </a:cubicBezTo>
                <a:cubicBezTo>
                  <a:pt x="25522" y="15585"/>
                  <a:pt x="25347" y="15600"/>
                  <a:pt x="25166" y="15632"/>
                </a:cubicBezTo>
                <a:cubicBezTo>
                  <a:pt x="24778" y="15687"/>
                  <a:pt x="24389" y="15826"/>
                  <a:pt x="24028" y="15993"/>
                </a:cubicBezTo>
                <a:cubicBezTo>
                  <a:pt x="22891" y="16548"/>
                  <a:pt x="22058" y="17463"/>
                  <a:pt x="21282" y="18434"/>
                </a:cubicBezTo>
                <a:cubicBezTo>
                  <a:pt x="18008" y="22596"/>
                  <a:pt x="15067" y="26980"/>
                  <a:pt x="12486" y="31613"/>
                </a:cubicBezTo>
                <a:cubicBezTo>
                  <a:pt x="12295" y="32044"/>
                  <a:pt x="11857" y="32330"/>
                  <a:pt x="11384" y="32330"/>
                </a:cubicBezTo>
                <a:cubicBezTo>
                  <a:pt x="11308" y="32330"/>
                  <a:pt x="11231" y="32322"/>
                  <a:pt x="11155" y="32307"/>
                </a:cubicBezTo>
                <a:cubicBezTo>
                  <a:pt x="11044" y="32307"/>
                  <a:pt x="10905" y="32279"/>
                  <a:pt x="10794" y="32251"/>
                </a:cubicBezTo>
                <a:cubicBezTo>
                  <a:pt x="9573" y="31974"/>
                  <a:pt x="8907" y="31114"/>
                  <a:pt x="8463" y="30004"/>
                </a:cubicBezTo>
                <a:cubicBezTo>
                  <a:pt x="8019" y="28755"/>
                  <a:pt x="7797" y="27424"/>
                  <a:pt x="7825" y="26092"/>
                </a:cubicBezTo>
                <a:cubicBezTo>
                  <a:pt x="7714" y="22319"/>
                  <a:pt x="8768" y="18795"/>
                  <a:pt x="10405" y="15438"/>
                </a:cubicBezTo>
                <a:cubicBezTo>
                  <a:pt x="11931" y="12441"/>
                  <a:pt x="13790" y="9611"/>
                  <a:pt x="15954" y="7059"/>
                </a:cubicBezTo>
                <a:cubicBezTo>
                  <a:pt x="17370" y="5366"/>
                  <a:pt x="18868" y="3785"/>
                  <a:pt x="20727" y="2592"/>
                </a:cubicBezTo>
                <a:cubicBezTo>
                  <a:pt x="22147" y="1690"/>
                  <a:pt x="23602" y="1210"/>
                  <a:pt x="25076" y="1210"/>
                </a:cubicBezTo>
                <a:cubicBezTo>
                  <a:pt x="26279" y="1210"/>
                  <a:pt x="27495" y="1530"/>
                  <a:pt x="28717" y="2203"/>
                </a:cubicBezTo>
                <a:cubicBezTo>
                  <a:pt x="29827" y="2841"/>
                  <a:pt x="30882" y="3563"/>
                  <a:pt x="31853" y="4367"/>
                </a:cubicBezTo>
                <a:cubicBezTo>
                  <a:pt x="40038" y="11193"/>
                  <a:pt x="48250" y="18046"/>
                  <a:pt x="56435" y="24871"/>
                </a:cubicBezTo>
                <a:cubicBezTo>
                  <a:pt x="56796" y="25176"/>
                  <a:pt x="57129" y="25482"/>
                  <a:pt x="57517" y="25787"/>
                </a:cubicBezTo>
                <a:cubicBezTo>
                  <a:pt x="57629" y="25899"/>
                  <a:pt x="57781" y="25955"/>
                  <a:pt x="57934" y="25955"/>
                </a:cubicBezTo>
                <a:cubicBezTo>
                  <a:pt x="58121" y="25955"/>
                  <a:pt x="58311" y="25871"/>
                  <a:pt x="58433" y="25703"/>
                </a:cubicBezTo>
                <a:cubicBezTo>
                  <a:pt x="58655" y="25454"/>
                  <a:pt x="58599" y="25176"/>
                  <a:pt x="58322" y="24871"/>
                </a:cubicBezTo>
                <a:cubicBezTo>
                  <a:pt x="58238" y="24788"/>
                  <a:pt x="58155" y="24732"/>
                  <a:pt x="58100" y="24677"/>
                </a:cubicBezTo>
                <a:cubicBezTo>
                  <a:pt x="54326" y="21514"/>
                  <a:pt x="50553" y="18379"/>
                  <a:pt x="46780" y="15216"/>
                </a:cubicBezTo>
                <a:cubicBezTo>
                  <a:pt x="42701" y="11803"/>
                  <a:pt x="38622" y="8363"/>
                  <a:pt x="34544" y="4950"/>
                </a:cubicBezTo>
                <a:cubicBezTo>
                  <a:pt x="33018" y="3674"/>
                  <a:pt x="31492" y="2370"/>
                  <a:pt x="29744" y="1371"/>
                </a:cubicBezTo>
                <a:cubicBezTo>
                  <a:pt x="28212" y="513"/>
                  <a:pt x="26620" y="1"/>
                  <a:pt x="24945"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109" name="Google Shape;109;p60"/>
          <p:cNvGrpSpPr/>
          <p:nvPr/>
        </p:nvGrpSpPr>
        <p:grpSpPr>
          <a:xfrm>
            <a:off x="6411738" y="-1225680"/>
            <a:ext cx="2598663" cy="2244763"/>
            <a:chOff x="-690837" y="3009833"/>
            <a:chExt cx="2598663" cy="2244763"/>
          </a:xfrm>
        </p:grpSpPr>
        <p:sp>
          <p:nvSpPr>
            <p:cNvPr id="110" name="Google Shape;110;p60"/>
            <p:cNvSpPr/>
            <p:nvPr/>
          </p:nvSpPr>
          <p:spPr>
            <a:xfrm rot="9900042">
              <a:off x="-505293" y="3268667"/>
              <a:ext cx="2227574" cy="1727095"/>
            </a:xfrm>
            <a:custGeom>
              <a:rect b="b" l="l" r="r" t="t"/>
              <a:pathLst>
                <a:path extrusionOk="0" h="52726" w="68005">
                  <a:moveTo>
                    <a:pt x="32185" y="11376"/>
                  </a:moveTo>
                  <a:cubicBezTo>
                    <a:pt x="33101" y="11514"/>
                    <a:pt x="33989" y="11653"/>
                    <a:pt x="34877" y="11764"/>
                  </a:cubicBezTo>
                  <a:cubicBezTo>
                    <a:pt x="37096" y="12125"/>
                    <a:pt x="39288" y="12513"/>
                    <a:pt x="41480" y="13013"/>
                  </a:cubicBezTo>
                  <a:cubicBezTo>
                    <a:pt x="43783" y="13512"/>
                    <a:pt x="46086" y="14012"/>
                    <a:pt x="48333" y="14761"/>
                  </a:cubicBezTo>
                  <a:cubicBezTo>
                    <a:pt x="49221" y="15038"/>
                    <a:pt x="50026" y="15538"/>
                    <a:pt x="50692" y="16231"/>
                  </a:cubicBezTo>
                  <a:cubicBezTo>
                    <a:pt x="50858" y="16425"/>
                    <a:pt x="51025" y="16647"/>
                    <a:pt x="51136" y="16925"/>
                  </a:cubicBezTo>
                  <a:cubicBezTo>
                    <a:pt x="51330" y="17369"/>
                    <a:pt x="51163" y="17924"/>
                    <a:pt x="50719" y="18173"/>
                  </a:cubicBezTo>
                  <a:cubicBezTo>
                    <a:pt x="50109" y="18590"/>
                    <a:pt x="49415" y="18645"/>
                    <a:pt x="48722" y="18756"/>
                  </a:cubicBezTo>
                  <a:cubicBezTo>
                    <a:pt x="48217" y="18822"/>
                    <a:pt x="47717" y="18853"/>
                    <a:pt x="47222" y="18853"/>
                  </a:cubicBezTo>
                  <a:cubicBezTo>
                    <a:pt x="45217" y="18853"/>
                    <a:pt x="43294" y="18342"/>
                    <a:pt x="41425" y="17563"/>
                  </a:cubicBezTo>
                  <a:cubicBezTo>
                    <a:pt x="38595" y="16342"/>
                    <a:pt x="36098" y="14539"/>
                    <a:pt x="33684" y="12708"/>
                  </a:cubicBezTo>
                  <a:cubicBezTo>
                    <a:pt x="33157" y="12291"/>
                    <a:pt x="32657" y="11903"/>
                    <a:pt x="32158" y="11514"/>
                  </a:cubicBezTo>
                  <a:lnTo>
                    <a:pt x="32185" y="11376"/>
                  </a:lnTo>
                  <a:close/>
                  <a:moveTo>
                    <a:pt x="42756" y="0"/>
                  </a:moveTo>
                  <a:cubicBezTo>
                    <a:pt x="41980" y="0"/>
                    <a:pt x="41175" y="83"/>
                    <a:pt x="40398" y="194"/>
                  </a:cubicBezTo>
                  <a:cubicBezTo>
                    <a:pt x="37679" y="527"/>
                    <a:pt x="35043" y="1387"/>
                    <a:pt x="32657" y="2691"/>
                  </a:cubicBezTo>
                  <a:cubicBezTo>
                    <a:pt x="31492" y="3274"/>
                    <a:pt x="30493" y="4107"/>
                    <a:pt x="29688" y="5105"/>
                  </a:cubicBezTo>
                  <a:cubicBezTo>
                    <a:pt x="28690" y="6382"/>
                    <a:pt x="28273" y="7797"/>
                    <a:pt x="28801" y="9378"/>
                  </a:cubicBezTo>
                  <a:cubicBezTo>
                    <a:pt x="28863" y="9565"/>
                    <a:pt x="28832" y="9612"/>
                    <a:pt x="28719" y="9612"/>
                  </a:cubicBezTo>
                  <a:cubicBezTo>
                    <a:pt x="28681" y="9612"/>
                    <a:pt x="28634" y="9607"/>
                    <a:pt x="28579" y="9600"/>
                  </a:cubicBezTo>
                  <a:cubicBezTo>
                    <a:pt x="27386" y="9461"/>
                    <a:pt x="26165" y="9350"/>
                    <a:pt x="24972" y="9239"/>
                  </a:cubicBezTo>
                  <a:cubicBezTo>
                    <a:pt x="23446" y="9128"/>
                    <a:pt x="21920" y="9017"/>
                    <a:pt x="20394" y="8906"/>
                  </a:cubicBezTo>
                  <a:cubicBezTo>
                    <a:pt x="18729" y="8823"/>
                    <a:pt x="17092" y="8712"/>
                    <a:pt x="15427" y="8684"/>
                  </a:cubicBezTo>
                  <a:cubicBezTo>
                    <a:pt x="13735" y="8629"/>
                    <a:pt x="12070" y="8546"/>
                    <a:pt x="10405" y="8518"/>
                  </a:cubicBezTo>
                  <a:cubicBezTo>
                    <a:pt x="8075" y="8435"/>
                    <a:pt x="5716" y="8435"/>
                    <a:pt x="3386" y="8407"/>
                  </a:cubicBezTo>
                  <a:cubicBezTo>
                    <a:pt x="2859" y="8407"/>
                    <a:pt x="2331" y="8407"/>
                    <a:pt x="1804" y="8352"/>
                  </a:cubicBezTo>
                  <a:cubicBezTo>
                    <a:pt x="1624" y="8338"/>
                    <a:pt x="1437" y="8331"/>
                    <a:pt x="1249" y="8331"/>
                  </a:cubicBezTo>
                  <a:cubicBezTo>
                    <a:pt x="1062" y="8331"/>
                    <a:pt x="875" y="8338"/>
                    <a:pt x="694" y="8352"/>
                  </a:cubicBezTo>
                  <a:cubicBezTo>
                    <a:pt x="306" y="8379"/>
                    <a:pt x="1" y="8712"/>
                    <a:pt x="1" y="9101"/>
                  </a:cubicBezTo>
                  <a:cubicBezTo>
                    <a:pt x="1" y="9489"/>
                    <a:pt x="223" y="9656"/>
                    <a:pt x="694" y="9656"/>
                  </a:cubicBezTo>
                  <a:cubicBezTo>
                    <a:pt x="1027" y="9683"/>
                    <a:pt x="1360" y="9739"/>
                    <a:pt x="1693" y="9739"/>
                  </a:cubicBezTo>
                  <a:cubicBezTo>
                    <a:pt x="3386" y="9767"/>
                    <a:pt x="5078" y="9739"/>
                    <a:pt x="6798" y="9794"/>
                  </a:cubicBezTo>
                  <a:cubicBezTo>
                    <a:pt x="9018" y="9878"/>
                    <a:pt x="11238" y="9905"/>
                    <a:pt x="13457" y="9989"/>
                  </a:cubicBezTo>
                  <a:cubicBezTo>
                    <a:pt x="15372" y="10044"/>
                    <a:pt x="17286" y="10127"/>
                    <a:pt x="19173" y="10238"/>
                  </a:cubicBezTo>
                  <a:cubicBezTo>
                    <a:pt x="20865" y="10321"/>
                    <a:pt x="22558" y="10432"/>
                    <a:pt x="24250" y="10571"/>
                  </a:cubicBezTo>
                  <a:cubicBezTo>
                    <a:pt x="25860" y="10710"/>
                    <a:pt x="27469" y="10849"/>
                    <a:pt x="29078" y="10987"/>
                  </a:cubicBezTo>
                  <a:cubicBezTo>
                    <a:pt x="29550" y="11015"/>
                    <a:pt x="29994" y="11209"/>
                    <a:pt x="30299" y="11570"/>
                  </a:cubicBezTo>
                  <a:cubicBezTo>
                    <a:pt x="30576" y="11903"/>
                    <a:pt x="30881" y="12180"/>
                    <a:pt x="31214" y="12430"/>
                  </a:cubicBezTo>
                  <a:cubicBezTo>
                    <a:pt x="33295" y="14150"/>
                    <a:pt x="35487" y="15732"/>
                    <a:pt x="37818" y="17147"/>
                  </a:cubicBezTo>
                  <a:cubicBezTo>
                    <a:pt x="40771" y="18900"/>
                    <a:pt x="43870" y="20154"/>
                    <a:pt x="47295" y="20154"/>
                  </a:cubicBezTo>
                  <a:cubicBezTo>
                    <a:pt x="47827" y="20154"/>
                    <a:pt x="48367" y="20124"/>
                    <a:pt x="48916" y="20060"/>
                  </a:cubicBezTo>
                  <a:cubicBezTo>
                    <a:pt x="49721" y="20005"/>
                    <a:pt x="50525" y="19783"/>
                    <a:pt x="51247" y="19394"/>
                  </a:cubicBezTo>
                  <a:cubicBezTo>
                    <a:pt x="52523" y="18784"/>
                    <a:pt x="52939" y="17175"/>
                    <a:pt x="52162" y="15981"/>
                  </a:cubicBezTo>
                  <a:cubicBezTo>
                    <a:pt x="51524" y="14899"/>
                    <a:pt x="50525" y="14261"/>
                    <a:pt x="49388" y="13762"/>
                  </a:cubicBezTo>
                  <a:cubicBezTo>
                    <a:pt x="48111" y="13262"/>
                    <a:pt x="46807" y="12874"/>
                    <a:pt x="45476" y="12597"/>
                  </a:cubicBezTo>
                  <a:cubicBezTo>
                    <a:pt x="43117" y="11958"/>
                    <a:pt x="40731" y="11459"/>
                    <a:pt x="38317" y="11015"/>
                  </a:cubicBezTo>
                  <a:cubicBezTo>
                    <a:pt x="36098" y="10599"/>
                    <a:pt x="33878" y="10210"/>
                    <a:pt x="31603" y="10016"/>
                  </a:cubicBezTo>
                  <a:cubicBezTo>
                    <a:pt x="30105" y="9878"/>
                    <a:pt x="29938" y="9350"/>
                    <a:pt x="29883" y="7963"/>
                  </a:cubicBezTo>
                  <a:cubicBezTo>
                    <a:pt x="29827" y="6853"/>
                    <a:pt x="30438" y="6021"/>
                    <a:pt x="31214" y="5327"/>
                  </a:cubicBezTo>
                  <a:cubicBezTo>
                    <a:pt x="32824" y="3885"/>
                    <a:pt x="34766" y="2997"/>
                    <a:pt x="36819" y="2359"/>
                  </a:cubicBezTo>
                  <a:cubicBezTo>
                    <a:pt x="39126" y="1650"/>
                    <a:pt x="41509" y="1281"/>
                    <a:pt x="43921" y="1281"/>
                  </a:cubicBezTo>
                  <a:cubicBezTo>
                    <a:pt x="44438" y="1281"/>
                    <a:pt x="44956" y="1298"/>
                    <a:pt x="45476" y="1332"/>
                  </a:cubicBezTo>
                  <a:cubicBezTo>
                    <a:pt x="46891" y="1387"/>
                    <a:pt x="48306" y="1526"/>
                    <a:pt x="49721" y="1748"/>
                  </a:cubicBezTo>
                  <a:cubicBezTo>
                    <a:pt x="52995" y="2248"/>
                    <a:pt x="56185" y="3108"/>
                    <a:pt x="59293" y="4273"/>
                  </a:cubicBezTo>
                  <a:cubicBezTo>
                    <a:pt x="61263" y="5022"/>
                    <a:pt x="63122" y="6021"/>
                    <a:pt x="64620" y="7630"/>
                  </a:cubicBezTo>
                  <a:cubicBezTo>
                    <a:pt x="65924" y="8990"/>
                    <a:pt x="66645" y="10793"/>
                    <a:pt x="66701" y="12680"/>
                  </a:cubicBezTo>
                  <a:cubicBezTo>
                    <a:pt x="66701" y="13928"/>
                    <a:pt x="66562" y="15205"/>
                    <a:pt x="66229" y="16398"/>
                  </a:cubicBezTo>
                  <a:cubicBezTo>
                    <a:pt x="65480" y="19200"/>
                    <a:pt x="64537" y="21947"/>
                    <a:pt x="63704" y="24721"/>
                  </a:cubicBezTo>
                  <a:cubicBezTo>
                    <a:pt x="62650" y="28162"/>
                    <a:pt x="61568" y="31574"/>
                    <a:pt x="60514" y="34987"/>
                  </a:cubicBezTo>
                  <a:cubicBezTo>
                    <a:pt x="58932" y="39981"/>
                    <a:pt x="57378" y="45003"/>
                    <a:pt x="55825" y="49997"/>
                  </a:cubicBezTo>
                  <a:cubicBezTo>
                    <a:pt x="55630" y="50608"/>
                    <a:pt x="55436" y="51218"/>
                    <a:pt x="55270" y="51828"/>
                  </a:cubicBezTo>
                  <a:cubicBezTo>
                    <a:pt x="55116" y="52289"/>
                    <a:pt x="55482" y="52726"/>
                    <a:pt x="55953" y="52726"/>
                  </a:cubicBezTo>
                  <a:cubicBezTo>
                    <a:pt x="55993" y="52726"/>
                    <a:pt x="56033" y="52723"/>
                    <a:pt x="56074" y="52716"/>
                  </a:cubicBezTo>
                  <a:cubicBezTo>
                    <a:pt x="56435" y="52605"/>
                    <a:pt x="56518" y="52300"/>
                    <a:pt x="56601" y="52023"/>
                  </a:cubicBezTo>
                  <a:cubicBezTo>
                    <a:pt x="57434" y="49276"/>
                    <a:pt x="58294" y="46529"/>
                    <a:pt x="59126" y="43810"/>
                  </a:cubicBezTo>
                  <a:cubicBezTo>
                    <a:pt x="60208" y="40370"/>
                    <a:pt x="61263" y="36957"/>
                    <a:pt x="62345" y="33544"/>
                  </a:cubicBezTo>
                  <a:cubicBezTo>
                    <a:pt x="63871" y="28689"/>
                    <a:pt x="65397" y="23806"/>
                    <a:pt x="66923" y="18950"/>
                  </a:cubicBezTo>
                  <a:cubicBezTo>
                    <a:pt x="67450" y="17341"/>
                    <a:pt x="67783" y="15676"/>
                    <a:pt x="67949" y="14012"/>
                  </a:cubicBezTo>
                  <a:cubicBezTo>
                    <a:pt x="67922" y="13124"/>
                    <a:pt x="68005" y="12236"/>
                    <a:pt x="67866" y="11348"/>
                  </a:cubicBezTo>
                  <a:cubicBezTo>
                    <a:pt x="67589" y="9628"/>
                    <a:pt x="66839" y="8046"/>
                    <a:pt x="65674" y="6770"/>
                  </a:cubicBezTo>
                  <a:cubicBezTo>
                    <a:pt x="64120" y="5133"/>
                    <a:pt x="62234" y="4023"/>
                    <a:pt x="60153" y="3191"/>
                  </a:cubicBezTo>
                  <a:cubicBezTo>
                    <a:pt x="57683" y="2192"/>
                    <a:pt x="55103" y="1443"/>
                    <a:pt x="52495" y="888"/>
                  </a:cubicBezTo>
                  <a:cubicBezTo>
                    <a:pt x="49943" y="305"/>
                    <a:pt x="47307" y="0"/>
                    <a:pt x="44671"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1" name="Google Shape;111;p60"/>
            <p:cNvSpPr/>
            <p:nvPr/>
          </p:nvSpPr>
          <p:spPr>
            <a:xfrm>
              <a:off x="1528143" y="4330297"/>
              <a:ext cx="336700" cy="250725"/>
            </a:xfrm>
            <a:custGeom>
              <a:rect b="b" l="l" r="r" t="t"/>
              <a:pathLst>
                <a:path extrusionOk="0" h="10029" w="13468">
                  <a:moveTo>
                    <a:pt x="0" y="0"/>
                  </a:moveTo>
                  <a:lnTo>
                    <a:pt x="13468" y="2006"/>
                  </a:lnTo>
                  <a:lnTo>
                    <a:pt x="6017" y="10029"/>
                  </a:lnTo>
                </a:path>
              </a:pathLst>
            </a:custGeom>
            <a:noFill/>
            <a:ln cap="rnd" cmpd="sng" w="38100">
              <a:solidFill>
                <a:schemeClr val="dk1"/>
              </a:solidFill>
              <a:prstDash val="solid"/>
              <a:round/>
              <a:headEnd len="sm" w="sm" type="none"/>
              <a:tailEnd len="sm" w="sm" type="none"/>
            </a:ln>
          </p:spPr>
        </p:sp>
      </p:grpSp>
      <p:sp>
        <p:nvSpPr>
          <p:cNvPr id="112" name="Google Shape;112;p60"/>
          <p:cNvSpPr/>
          <p:nvPr/>
        </p:nvSpPr>
        <p:spPr>
          <a:xfrm rot="9713146">
            <a:off x="-398054" y="228029"/>
            <a:ext cx="2369929" cy="309537"/>
          </a:xfrm>
          <a:custGeom>
            <a:rect b="b" l="l" r="r" t="t"/>
            <a:pathLst>
              <a:path extrusionOk="0" h="12382" w="94801">
                <a:moveTo>
                  <a:pt x="0" y="4831"/>
                </a:moveTo>
                <a:cubicBezTo>
                  <a:pt x="5796" y="2900"/>
                  <a:pt x="12688" y="-421"/>
                  <a:pt x="18153" y="2310"/>
                </a:cubicBezTo>
                <a:cubicBezTo>
                  <a:pt x="22453" y="4459"/>
                  <a:pt x="25287" y="9098"/>
                  <a:pt x="29751" y="10882"/>
                </a:cubicBezTo>
                <a:cubicBezTo>
                  <a:pt x="42774" y="16087"/>
                  <a:pt x="57577" y="6008"/>
                  <a:pt x="70597" y="797"/>
                </a:cubicBezTo>
                <a:cubicBezTo>
                  <a:pt x="78191" y="-2242"/>
                  <a:pt x="86622" y="4831"/>
                  <a:pt x="94801" y="4831"/>
                </a:cubicBezTo>
              </a:path>
            </a:pathLst>
          </a:custGeom>
          <a:noFill/>
          <a:ln cap="rnd" cmpd="sng" w="38100">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3" name="Google Shape;113;p60"/>
          <p:cNvSpPr/>
          <p:nvPr/>
        </p:nvSpPr>
        <p:spPr>
          <a:xfrm rot="1418097">
            <a:off x="8116835" y="4053556"/>
            <a:ext cx="1092703" cy="1445896"/>
          </a:xfrm>
          <a:custGeom>
            <a:rect b="b" l="l" r="r" t="t"/>
            <a:pathLst>
              <a:path extrusionOk="0" h="57837" w="43709">
                <a:moveTo>
                  <a:pt x="0" y="57837"/>
                </a:moveTo>
                <a:cubicBezTo>
                  <a:pt x="3091" y="56513"/>
                  <a:pt x="13613" y="54232"/>
                  <a:pt x="18543" y="49890"/>
                </a:cubicBezTo>
                <a:cubicBezTo>
                  <a:pt x="23473" y="45549"/>
                  <a:pt x="28772" y="35982"/>
                  <a:pt x="29581" y="31788"/>
                </a:cubicBezTo>
                <a:cubicBezTo>
                  <a:pt x="30391" y="27594"/>
                  <a:pt x="25460" y="25533"/>
                  <a:pt x="23400" y="24724"/>
                </a:cubicBezTo>
                <a:cubicBezTo>
                  <a:pt x="21340" y="23915"/>
                  <a:pt x="18176" y="25019"/>
                  <a:pt x="17219" y="26932"/>
                </a:cubicBezTo>
                <a:cubicBezTo>
                  <a:pt x="16262" y="28845"/>
                  <a:pt x="16483" y="33996"/>
                  <a:pt x="17660" y="36203"/>
                </a:cubicBezTo>
                <a:cubicBezTo>
                  <a:pt x="18837" y="38411"/>
                  <a:pt x="21928" y="39736"/>
                  <a:pt x="24283" y="40177"/>
                </a:cubicBezTo>
                <a:cubicBezTo>
                  <a:pt x="26638" y="40619"/>
                  <a:pt x="28845" y="41869"/>
                  <a:pt x="31788" y="38852"/>
                </a:cubicBezTo>
                <a:cubicBezTo>
                  <a:pt x="34731" y="35835"/>
                  <a:pt x="40103" y="27299"/>
                  <a:pt x="41943" y="22075"/>
                </a:cubicBezTo>
                <a:cubicBezTo>
                  <a:pt x="43783" y="16851"/>
                  <a:pt x="42532" y="11185"/>
                  <a:pt x="42826" y="7506"/>
                </a:cubicBezTo>
                <a:cubicBezTo>
                  <a:pt x="43120" y="3827"/>
                  <a:pt x="43562" y="1251"/>
                  <a:pt x="43709" y="0"/>
                </a:cubicBezTo>
              </a:path>
            </a:pathLst>
          </a:custGeom>
          <a:noFill/>
          <a:ln cap="flat" cmpd="sng" w="3810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4" name="Google Shape;114;p60"/>
          <p:cNvSpPr/>
          <p:nvPr/>
        </p:nvSpPr>
        <p:spPr>
          <a:xfrm rot="-614841">
            <a:off x="7394952" y="4444790"/>
            <a:ext cx="2227675" cy="1727173"/>
          </a:xfrm>
          <a:custGeom>
            <a:rect b="b" l="l" r="r" t="t"/>
            <a:pathLst>
              <a:path extrusionOk="0" h="52726" w="68005">
                <a:moveTo>
                  <a:pt x="32185" y="11376"/>
                </a:moveTo>
                <a:cubicBezTo>
                  <a:pt x="33101" y="11514"/>
                  <a:pt x="33989" y="11653"/>
                  <a:pt x="34877" y="11764"/>
                </a:cubicBezTo>
                <a:cubicBezTo>
                  <a:pt x="37096" y="12125"/>
                  <a:pt x="39288" y="12513"/>
                  <a:pt x="41480" y="13013"/>
                </a:cubicBezTo>
                <a:cubicBezTo>
                  <a:pt x="43783" y="13512"/>
                  <a:pt x="46086" y="14012"/>
                  <a:pt x="48333" y="14761"/>
                </a:cubicBezTo>
                <a:cubicBezTo>
                  <a:pt x="49221" y="15038"/>
                  <a:pt x="50026" y="15538"/>
                  <a:pt x="50692" y="16231"/>
                </a:cubicBezTo>
                <a:cubicBezTo>
                  <a:pt x="50858" y="16425"/>
                  <a:pt x="51025" y="16647"/>
                  <a:pt x="51136" y="16925"/>
                </a:cubicBezTo>
                <a:cubicBezTo>
                  <a:pt x="51330" y="17369"/>
                  <a:pt x="51163" y="17924"/>
                  <a:pt x="50719" y="18173"/>
                </a:cubicBezTo>
                <a:cubicBezTo>
                  <a:pt x="50109" y="18590"/>
                  <a:pt x="49415" y="18645"/>
                  <a:pt x="48722" y="18756"/>
                </a:cubicBezTo>
                <a:cubicBezTo>
                  <a:pt x="48217" y="18822"/>
                  <a:pt x="47717" y="18853"/>
                  <a:pt x="47222" y="18853"/>
                </a:cubicBezTo>
                <a:cubicBezTo>
                  <a:pt x="45217" y="18853"/>
                  <a:pt x="43294" y="18342"/>
                  <a:pt x="41425" y="17563"/>
                </a:cubicBezTo>
                <a:cubicBezTo>
                  <a:pt x="38595" y="16342"/>
                  <a:pt x="36098" y="14539"/>
                  <a:pt x="33684" y="12708"/>
                </a:cubicBezTo>
                <a:cubicBezTo>
                  <a:pt x="33157" y="12291"/>
                  <a:pt x="32657" y="11903"/>
                  <a:pt x="32158" y="11514"/>
                </a:cubicBezTo>
                <a:lnTo>
                  <a:pt x="32185" y="11376"/>
                </a:lnTo>
                <a:close/>
                <a:moveTo>
                  <a:pt x="42756" y="0"/>
                </a:moveTo>
                <a:cubicBezTo>
                  <a:pt x="41980" y="0"/>
                  <a:pt x="41175" y="83"/>
                  <a:pt x="40398" y="194"/>
                </a:cubicBezTo>
                <a:cubicBezTo>
                  <a:pt x="37679" y="527"/>
                  <a:pt x="35043" y="1387"/>
                  <a:pt x="32657" y="2691"/>
                </a:cubicBezTo>
                <a:cubicBezTo>
                  <a:pt x="31492" y="3274"/>
                  <a:pt x="30493" y="4107"/>
                  <a:pt x="29688" y="5105"/>
                </a:cubicBezTo>
                <a:cubicBezTo>
                  <a:pt x="28690" y="6382"/>
                  <a:pt x="28273" y="7797"/>
                  <a:pt x="28801" y="9378"/>
                </a:cubicBezTo>
                <a:cubicBezTo>
                  <a:pt x="28863" y="9565"/>
                  <a:pt x="28832" y="9612"/>
                  <a:pt x="28719" y="9612"/>
                </a:cubicBezTo>
                <a:cubicBezTo>
                  <a:pt x="28681" y="9612"/>
                  <a:pt x="28634" y="9607"/>
                  <a:pt x="28579" y="9600"/>
                </a:cubicBezTo>
                <a:cubicBezTo>
                  <a:pt x="27386" y="9461"/>
                  <a:pt x="26165" y="9350"/>
                  <a:pt x="24972" y="9239"/>
                </a:cubicBezTo>
                <a:cubicBezTo>
                  <a:pt x="23446" y="9128"/>
                  <a:pt x="21920" y="9017"/>
                  <a:pt x="20394" y="8906"/>
                </a:cubicBezTo>
                <a:cubicBezTo>
                  <a:pt x="18729" y="8823"/>
                  <a:pt x="17092" y="8712"/>
                  <a:pt x="15427" y="8684"/>
                </a:cubicBezTo>
                <a:cubicBezTo>
                  <a:pt x="13735" y="8629"/>
                  <a:pt x="12070" y="8546"/>
                  <a:pt x="10405" y="8518"/>
                </a:cubicBezTo>
                <a:cubicBezTo>
                  <a:pt x="8075" y="8435"/>
                  <a:pt x="5716" y="8435"/>
                  <a:pt x="3386" y="8407"/>
                </a:cubicBezTo>
                <a:cubicBezTo>
                  <a:pt x="2859" y="8407"/>
                  <a:pt x="2331" y="8407"/>
                  <a:pt x="1804" y="8352"/>
                </a:cubicBezTo>
                <a:cubicBezTo>
                  <a:pt x="1624" y="8338"/>
                  <a:pt x="1437" y="8331"/>
                  <a:pt x="1249" y="8331"/>
                </a:cubicBezTo>
                <a:cubicBezTo>
                  <a:pt x="1062" y="8331"/>
                  <a:pt x="875" y="8338"/>
                  <a:pt x="694" y="8352"/>
                </a:cubicBezTo>
                <a:cubicBezTo>
                  <a:pt x="306" y="8379"/>
                  <a:pt x="1" y="8712"/>
                  <a:pt x="1" y="9101"/>
                </a:cubicBezTo>
                <a:cubicBezTo>
                  <a:pt x="1" y="9489"/>
                  <a:pt x="223" y="9656"/>
                  <a:pt x="694" y="9656"/>
                </a:cubicBezTo>
                <a:cubicBezTo>
                  <a:pt x="1027" y="9683"/>
                  <a:pt x="1360" y="9739"/>
                  <a:pt x="1693" y="9739"/>
                </a:cubicBezTo>
                <a:cubicBezTo>
                  <a:pt x="3386" y="9767"/>
                  <a:pt x="5078" y="9739"/>
                  <a:pt x="6798" y="9794"/>
                </a:cubicBezTo>
                <a:cubicBezTo>
                  <a:pt x="9018" y="9878"/>
                  <a:pt x="11238" y="9905"/>
                  <a:pt x="13457" y="9989"/>
                </a:cubicBezTo>
                <a:cubicBezTo>
                  <a:pt x="15372" y="10044"/>
                  <a:pt x="17286" y="10127"/>
                  <a:pt x="19173" y="10238"/>
                </a:cubicBezTo>
                <a:cubicBezTo>
                  <a:pt x="20865" y="10321"/>
                  <a:pt x="22558" y="10432"/>
                  <a:pt x="24250" y="10571"/>
                </a:cubicBezTo>
                <a:cubicBezTo>
                  <a:pt x="25860" y="10710"/>
                  <a:pt x="27469" y="10849"/>
                  <a:pt x="29078" y="10987"/>
                </a:cubicBezTo>
                <a:cubicBezTo>
                  <a:pt x="29550" y="11015"/>
                  <a:pt x="29994" y="11209"/>
                  <a:pt x="30299" y="11570"/>
                </a:cubicBezTo>
                <a:cubicBezTo>
                  <a:pt x="30576" y="11903"/>
                  <a:pt x="30881" y="12180"/>
                  <a:pt x="31214" y="12430"/>
                </a:cubicBezTo>
                <a:cubicBezTo>
                  <a:pt x="33295" y="14150"/>
                  <a:pt x="35487" y="15732"/>
                  <a:pt x="37818" y="17147"/>
                </a:cubicBezTo>
                <a:cubicBezTo>
                  <a:pt x="40771" y="18900"/>
                  <a:pt x="43870" y="20154"/>
                  <a:pt x="47295" y="20154"/>
                </a:cubicBezTo>
                <a:cubicBezTo>
                  <a:pt x="47827" y="20154"/>
                  <a:pt x="48367" y="20124"/>
                  <a:pt x="48916" y="20060"/>
                </a:cubicBezTo>
                <a:cubicBezTo>
                  <a:pt x="49721" y="20005"/>
                  <a:pt x="50525" y="19783"/>
                  <a:pt x="51247" y="19394"/>
                </a:cubicBezTo>
                <a:cubicBezTo>
                  <a:pt x="52523" y="18784"/>
                  <a:pt x="52939" y="17175"/>
                  <a:pt x="52162" y="15981"/>
                </a:cubicBezTo>
                <a:cubicBezTo>
                  <a:pt x="51524" y="14899"/>
                  <a:pt x="50525" y="14261"/>
                  <a:pt x="49388" y="13762"/>
                </a:cubicBezTo>
                <a:cubicBezTo>
                  <a:pt x="48111" y="13262"/>
                  <a:pt x="46807" y="12874"/>
                  <a:pt x="45476" y="12597"/>
                </a:cubicBezTo>
                <a:cubicBezTo>
                  <a:pt x="43117" y="11958"/>
                  <a:pt x="40731" y="11459"/>
                  <a:pt x="38317" y="11015"/>
                </a:cubicBezTo>
                <a:cubicBezTo>
                  <a:pt x="36098" y="10599"/>
                  <a:pt x="33878" y="10210"/>
                  <a:pt x="31603" y="10016"/>
                </a:cubicBezTo>
                <a:cubicBezTo>
                  <a:pt x="30105" y="9878"/>
                  <a:pt x="29938" y="9350"/>
                  <a:pt x="29883" y="7963"/>
                </a:cubicBezTo>
                <a:cubicBezTo>
                  <a:pt x="29827" y="6853"/>
                  <a:pt x="30438" y="6021"/>
                  <a:pt x="31214" y="5327"/>
                </a:cubicBezTo>
                <a:cubicBezTo>
                  <a:pt x="32824" y="3885"/>
                  <a:pt x="34766" y="2997"/>
                  <a:pt x="36819" y="2359"/>
                </a:cubicBezTo>
                <a:cubicBezTo>
                  <a:pt x="39126" y="1650"/>
                  <a:pt x="41509" y="1281"/>
                  <a:pt x="43921" y="1281"/>
                </a:cubicBezTo>
                <a:cubicBezTo>
                  <a:pt x="44438" y="1281"/>
                  <a:pt x="44956" y="1298"/>
                  <a:pt x="45476" y="1332"/>
                </a:cubicBezTo>
                <a:cubicBezTo>
                  <a:pt x="46891" y="1387"/>
                  <a:pt x="48306" y="1526"/>
                  <a:pt x="49721" y="1748"/>
                </a:cubicBezTo>
                <a:cubicBezTo>
                  <a:pt x="52995" y="2248"/>
                  <a:pt x="56185" y="3108"/>
                  <a:pt x="59293" y="4273"/>
                </a:cubicBezTo>
                <a:cubicBezTo>
                  <a:pt x="61263" y="5022"/>
                  <a:pt x="63122" y="6021"/>
                  <a:pt x="64620" y="7630"/>
                </a:cubicBezTo>
                <a:cubicBezTo>
                  <a:pt x="65924" y="8990"/>
                  <a:pt x="66645" y="10793"/>
                  <a:pt x="66701" y="12680"/>
                </a:cubicBezTo>
                <a:cubicBezTo>
                  <a:pt x="66701" y="13928"/>
                  <a:pt x="66562" y="15205"/>
                  <a:pt x="66229" y="16398"/>
                </a:cubicBezTo>
                <a:cubicBezTo>
                  <a:pt x="65480" y="19200"/>
                  <a:pt x="64537" y="21947"/>
                  <a:pt x="63704" y="24721"/>
                </a:cubicBezTo>
                <a:cubicBezTo>
                  <a:pt x="62650" y="28162"/>
                  <a:pt x="61568" y="31574"/>
                  <a:pt x="60514" y="34987"/>
                </a:cubicBezTo>
                <a:cubicBezTo>
                  <a:pt x="58932" y="39981"/>
                  <a:pt x="57378" y="45003"/>
                  <a:pt x="55825" y="49997"/>
                </a:cubicBezTo>
                <a:cubicBezTo>
                  <a:pt x="55630" y="50608"/>
                  <a:pt x="55436" y="51218"/>
                  <a:pt x="55270" y="51828"/>
                </a:cubicBezTo>
                <a:cubicBezTo>
                  <a:pt x="55116" y="52289"/>
                  <a:pt x="55482" y="52726"/>
                  <a:pt x="55953" y="52726"/>
                </a:cubicBezTo>
                <a:cubicBezTo>
                  <a:pt x="55993" y="52726"/>
                  <a:pt x="56033" y="52723"/>
                  <a:pt x="56074" y="52716"/>
                </a:cubicBezTo>
                <a:cubicBezTo>
                  <a:pt x="56435" y="52605"/>
                  <a:pt x="56518" y="52300"/>
                  <a:pt x="56601" y="52023"/>
                </a:cubicBezTo>
                <a:cubicBezTo>
                  <a:pt x="57434" y="49276"/>
                  <a:pt x="58294" y="46529"/>
                  <a:pt x="59126" y="43810"/>
                </a:cubicBezTo>
                <a:cubicBezTo>
                  <a:pt x="60208" y="40370"/>
                  <a:pt x="61263" y="36957"/>
                  <a:pt x="62345" y="33544"/>
                </a:cubicBezTo>
                <a:cubicBezTo>
                  <a:pt x="63871" y="28689"/>
                  <a:pt x="65397" y="23806"/>
                  <a:pt x="66923" y="18950"/>
                </a:cubicBezTo>
                <a:cubicBezTo>
                  <a:pt x="67450" y="17341"/>
                  <a:pt x="67783" y="15676"/>
                  <a:pt x="67949" y="14012"/>
                </a:cubicBezTo>
                <a:cubicBezTo>
                  <a:pt x="67922" y="13124"/>
                  <a:pt x="68005" y="12236"/>
                  <a:pt x="67866" y="11348"/>
                </a:cubicBezTo>
                <a:cubicBezTo>
                  <a:pt x="67589" y="9628"/>
                  <a:pt x="66839" y="8046"/>
                  <a:pt x="65674" y="6770"/>
                </a:cubicBezTo>
                <a:cubicBezTo>
                  <a:pt x="64120" y="5133"/>
                  <a:pt x="62234" y="4023"/>
                  <a:pt x="60153" y="3191"/>
                </a:cubicBezTo>
                <a:cubicBezTo>
                  <a:pt x="57683" y="2192"/>
                  <a:pt x="55103" y="1443"/>
                  <a:pt x="52495" y="888"/>
                </a:cubicBezTo>
                <a:cubicBezTo>
                  <a:pt x="49943" y="305"/>
                  <a:pt x="47307" y="0"/>
                  <a:pt x="44671"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5" name="Google Shape;115;p60"/>
          <p:cNvSpPr/>
          <p:nvPr/>
        </p:nvSpPr>
        <p:spPr>
          <a:xfrm>
            <a:off x="-665425" y="-370562"/>
            <a:ext cx="1550625" cy="1821650"/>
          </a:xfrm>
          <a:custGeom>
            <a:rect b="b" l="l" r="r" t="t"/>
            <a:pathLst>
              <a:path extrusionOk="0" h="72866" w="62025">
                <a:moveTo>
                  <a:pt x="0" y="64545"/>
                </a:moveTo>
                <a:cubicBezTo>
                  <a:pt x="5379" y="63200"/>
                  <a:pt x="26054" y="55468"/>
                  <a:pt x="32273" y="56477"/>
                </a:cubicBezTo>
                <a:cubicBezTo>
                  <a:pt x="38492" y="57486"/>
                  <a:pt x="39753" y="68916"/>
                  <a:pt x="37316" y="70597"/>
                </a:cubicBezTo>
                <a:cubicBezTo>
                  <a:pt x="34879" y="72278"/>
                  <a:pt x="14876" y="76311"/>
                  <a:pt x="17649" y="66562"/>
                </a:cubicBezTo>
                <a:cubicBezTo>
                  <a:pt x="20422" y="56813"/>
                  <a:pt x="46560" y="23196"/>
                  <a:pt x="53956" y="12102"/>
                </a:cubicBezTo>
                <a:cubicBezTo>
                  <a:pt x="61352" y="1008"/>
                  <a:pt x="60680" y="2017"/>
                  <a:pt x="62025" y="0"/>
                </a:cubicBezTo>
              </a:path>
            </a:pathLst>
          </a:custGeom>
          <a:noFill/>
          <a:ln cap="rnd" cmpd="sng" w="3810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6" name="Google Shape;116;p60"/>
          <p:cNvSpPr txBox="1"/>
          <p:nvPr>
            <p:ph type="title"/>
          </p:nvPr>
        </p:nvSpPr>
        <p:spPr>
          <a:xfrm>
            <a:off x="1388100" y="1307100"/>
            <a:ext cx="6367800" cy="25293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6000"/>
              <a:buNone/>
              <a:defRPr sz="10000"/>
            </a:lvl1pPr>
            <a:lvl2pPr lvl="1" algn="ctr">
              <a:lnSpc>
                <a:spcPct val="100000"/>
              </a:lnSpc>
              <a:spcBef>
                <a:spcPts val="0"/>
              </a:spcBef>
              <a:spcAft>
                <a:spcPts val="0"/>
              </a:spcAft>
              <a:buSzPts val="6000"/>
              <a:buNone/>
              <a:defRPr sz="6000"/>
            </a:lvl2pPr>
            <a:lvl3pPr lvl="2" algn="ctr">
              <a:lnSpc>
                <a:spcPct val="100000"/>
              </a:lnSpc>
              <a:spcBef>
                <a:spcPts val="0"/>
              </a:spcBef>
              <a:spcAft>
                <a:spcPts val="0"/>
              </a:spcAft>
              <a:buSzPts val="6000"/>
              <a:buNone/>
              <a:defRPr sz="6000"/>
            </a:lvl3pPr>
            <a:lvl4pPr lvl="3" algn="ctr">
              <a:lnSpc>
                <a:spcPct val="100000"/>
              </a:lnSpc>
              <a:spcBef>
                <a:spcPts val="0"/>
              </a:spcBef>
              <a:spcAft>
                <a:spcPts val="0"/>
              </a:spcAft>
              <a:buSzPts val="6000"/>
              <a:buNone/>
              <a:defRPr sz="6000"/>
            </a:lvl4pPr>
            <a:lvl5pPr lvl="4" algn="ctr">
              <a:lnSpc>
                <a:spcPct val="100000"/>
              </a:lnSpc>
              <a:spcBef>
                <a:spcPts val="0"/>
              </a:spcBef>
              <a:spcAft>
                <a:spcPts val="0"/>
              </a:spcAft>
              <a:buSzPts val="6000"/>
              <a:buNone/>
              <a:defRPr sz="6000"/>
            </a:lvl5pPr>
            <a:lvl6pPr lvl="5" algn="ctr">
              <a:lnSpc>
                <a:spcPct val="100000"/>
              </a:lnSpc>
              <a:spcBef>
                <a:spcPts val="0"/>
              </a:spcBef>
              <a:spcAft>
                <a:spcPts val="0"/>
              </a:spcAft>
              <a:buSzPts val="6000"/>
              <a:buNone/>
              <a:defRPr sz="6000"/>
            </a:lvl6pPr>
            <a:lvl7pPr lvl="6" algn="ctr">
              <a:lnSpc>
                <a:spcPct val="100000"/>
              </a:lnSpc>
              <a:spcBef>
                <a:spcPts val="0"/>
              </a:spcBef>
              <a:spcAft>
                <a:spcPts val="0"/>
              </a:spcAft>
              <a:buSzPts val="6000"/>
              <a:buNone/>
              <a:defRPr sz="6000"/>
            </a:lvl7pPr>
            <a:lvl8pPr lvl="7" algn="ctr">
              <a:lnSpc>
                <a:spcPct val="100000"/>
              </a:lnSpc>
              <a:spcBef>
                <a:spcPts val="0"/>
              </a:spcBef>
              <a:spcAft>
                <a:spcPts val="0"/>
              </a:spcAft>
              <a:buSzPts val="6000"/>
              <a:buNone/>
              <a:defRPr sz="6000"/>
            </a:lvl8pPr>
            <a:lvl9pPr lvl="8" algn="ctr">
              <a:lnSpc>
                <a:spcPct val="100000"/>
              </a:lnSpc>
              <a:spcBef>
                <a:spcPts val="0"/>
              </a:spcBef>
              <a:spcAft>
                <a:spcPts val="0"/>
              </a:spcAft>
              <a:buSzPts val="6000"/>
              <a:buNone/>
              <a:defRPr sz="6000"/>
            </a:lvl9pPr>
          </a:lstStyle>
          <a:p/>
        </p:txBody>
      </p:sp>
      <p:sp>
        <p:nvSpPr>
          <p:cNvPr id="117" name="Google Shape;117;p60"/>
          <p:cNvSpPr/>
          <p:nvPr/>
        </p:nvSpPr>
        <p:spPr>
          <a:xfrm rot="-711814">
            <a:off x="41654" y="-629328"/>
            <a:ext cx="2130601" cy="1608978"/>
          </a:xfrm>
          <a:custGeom>
            <a:rect b="b" l="l" r="r" t="t"/>
            <a:pathLst>
              <a:path extrusionOk="0" h="47183" w="62484">
                <a:moveTo>
                  <a:pt x="19608" y="30066"/>
                </a:moveTo>
                <a:cubicBezTo>
                  <a:pt x="21469" y="30066"/>
                  <a:pt x="23272" y="30535"/>
                  <a:pt x="25027" y="31225"/>
                </a:cubicBezTo>
                <a:cubicBezTo>
                  <a:pt x="27802" y="32307"/>
                  <a:pt x="30299" y="33888"/>
                  <a:pt x="32768" y="35497"/>
                </a:cubicBezTo>
                <a:cubicBezTo>
                  <a:pt x="32841" y="35546"/>
                  <a:pt x="32893" y="35595"/>
                  <a:pt x="32942" y="35663"/>
                </a:cubicBezTo>
                <a:lnTo>
                  <a:pt x="32942" y="35663"/>
                </a:lnTo>
                <a:cubicBezTo>
                  <a:pt x="31812" y="35608"/>
                  <a:pt x="30764" y="35580"/>
                  <a:pt x="29716" y="35497"/>
                </a:cubicBezTo>
                <a:cubicBezTo>
                  <a:pt x="27053" y="35220"/>
                  <a:pt x="24389" y="34970"/>
                  <a:pt x="21725" y="34609"/>
                </a:cubicBezTo>
                <a:cubicBezTo>
                  <a:pt x="20449" y="34443"/>
                  <a:pt x="19173" y="34193"/>
                  <a:pt x="17897" y="33944"/>
                </a:cubicBezTo>
                <a:cubicBezTo>
                  <a:pt x="17064" y="33777"/>
                  <a:pt x="16287" y="33416"/>
                  <a:pt x="15677" y="32862"/>
                </a:cubicBezTo>
                <a:cubicBezTo>
                  <a:pt x="15566" y="32806"/>
                  <a:pt x="15510" y="32723"/>
                  <a:pt x="15427" y="32640"/>
                </a:cubicBezTo>
                <a:cubicBezTo>
                  <a:pt x="14761" y="31918"/>
                  <a:pt x="14872" y="31169"/>
                  <a:pt x="15760" y="30781"/>
                </a:cubicBezTo>
                <a:cubicBezTo>
                  <a:pt x="16398" y="30531"/>
                  <a:pt x="17064" y="30337"/>
                  <a:pt x="17758" y="30226"/>
                </a:cubicBezTo>
                <a:cubicBezTo>
                  <a:pt x="18381" y="30116"/>
                  <a:pt x="18998" y="30066"/>
                  <a:pt x="19608" y="30066"/>
                </a:cubicBezTo>
                <a:close/>
                <a:moveTo>
                  <a:pt x="7866" y="1"/>
                </a:moveTo>
                <a:cubicBezTo>
                  <a:pt x="7573" y="1"/>
                  <a:pt x="7371" y="186"/>
                  <a:pt x="7298" y="649"/>
                </a:cubicBezTo>
                <a:cubicBezTo>
                  <a:pt x="6465" y="4367"/>
                  <a:pt x="5661" y="8113"/>
                  <a:pt x="4856" y="11831"/>
                </a:cubicBezTo>
                <a:lnTo>
                  <a:pt x="972" y="29782"/>
                </a:lnTo>
                <a:cubicBezTo>
                  <a:pt x="528" y="31863"/>
                  <a:pt x="1" y="33888"/>
                  <a:pt x="1" y="36024"/>
                </a:cubicBezTo>
                <a:cubicBezTo>
                  <a:pt x="1" y="38355"/>
                  <a:pt x="611" y="40464"/>
                  <a:pt x="2220" y="42184"/>
                </a:cubicBezTo>
                <a:cubicBezTo>
                  <a:pt x="3413" y="43432"/>
                  <a:pt x="4884" y="44348"/>
                  <a:pt x="6521" y="44903"/>
                </a:cubicBezTo>
                <a:cubicBezTo>
                  <a:pt x="10710" y="46401"/>
                  <a:pt x="15122" y="47178"/>
                  <a:pt x="19589" y="47178"/>
                </a:cubicBezTo>
                <a:cubicBezTo>
                  <a:pt x="19764" y="47181"/>
                  <a:pt x="19939" y="47182"/>
                  <a:pt x="20114" y="47182"/>
                </a:cubicBezTo>
                <a:cubicBezTo>
                  <a:pt x="23484" y="47182"/>
                  <a:pt x="26799" y="46666"/>
                  <a:pt x="29938" y="45347"/>
                </a:cubicBezTo>
                <a:cubicBezTo>
                  <a:pt x="31797" y="44542"/>
                  <a:pt x="33573" y="43599"/>
                  <a:pt x="34960" y="42073"/>
                </a:cubicBezTo>
                <a:cubicBezTo>
                  <a:pt x="35903" y="41046"/>
                  <a:pt x="36569" y="39881"/>
                  <a:pt x="36458" y="38438"/>
                </a:cubicBezTo>
                <a:cubicBezTo>
                  <a:pt x="36375" y="37939"/>
                  <a:pt x="36264" y="37440"/>
                  <a:pt x="36125" y="36968"/>
                </a:cubicBezTo>
                <a:lnTo>
                  <a:pt x="36514" y="36968"/>
                </a:lnTo>
                <a:cubicBezTo>
                  <a:pt x="40703" y="36885"/>
                  <a:pt x="44893" y="36829"/>
                  <a:pt x="49082" y="36663"/>
                </a:cubicBezTo>
                <a:cubicBezTo>
                  <a:pt x="52467" y="36524"/>
                  <a:pt x="55852" y="36246"/>
                  <a:pt x="59209" y="36024"/>
                </a:cubicBezTo>
                <a:cubicBezTo>
                  <a:pt x="60097" y="35969"/>
                  <a:pt x="60985" y="35886"/>
                  <a:pt x="61873" y="35803"/>
                </a:cubicBezTo>
                <a:cubicBezTo>
                  <a:pt x="62206" y="35775"/>
                  <a:pt x="62483" y="35470"/>
                  <a:pt x="62428" y="35109"/>
                </a:cubicBezTo>
                <a:cubicBezTo>
                  <a:pt x="62403" y="34758"/>
                  <a:pt x="62173" y="34633"/>
                  <a:pt x="61883" y="34633"/>
                </a:cubicBezTo>
                <a:cubicBezTo>
                  <a:pt x="61853" y="34633"/>
                  <a:pt x="61822" y="34635"/>
                  <a:pt x="61790" y="34637"/>
                </a:cubicBezTo>
                <a:lnTo>
                  <a:pt x="61429" y="34637"/>
                </a:lnTo>
                <a:cubicBezTo>
                  <a:pt x="57656" y="34887"/>
                  <a:pt x="53882" y="35192"/>
                  <a:pt x="50109" y="35414"/>
                </a:cubicBezTo>
                <a:cubicBezTo>
                  <a:pt x="46057" y="35651"/>
                  <a:pt x="41984" y="35787"/>
                  <a:pt x="37926" y="35787"/>
                </a:cubicBezTo>
                <a:cubicBezTo>
                  <a:pt x="37233" y="35787"/>
                  <a:pt x="36540" y="35783"/>
                  <a:pt x="35848" y="35775"/>
                </a:cubicBezTo>
                <a:cubicBezTo>
                  <a:pt x="35376" y="35775"/>
                  <a:pt x="34932" y="35608"/>
                  <a:pt x="34572" y="35331"/>
                </a:cubicBezTo>
                <a:cubicBezTo>
                  <a:pt x="31880" y="33250"/>
                  <a:pt x="28911" y="31558"/>
                  <a:pt x="25776" y="30226"/>
                </a:cubicBezTo>
                <a:cubicBezTo>
                  <a:pt x="23779" y="29395"/>
                  <a:pt x="21728" y="28856"/>
                  <a:pt x="19592" y="28856"/>
                </a:cubicBezTo>
                <a:cubicBezTo>
                  <a:pt x="19087" y="28856"/>
                  <a:pt x="18578" y="28886"/>
                  <a:pt x="18063" y="28949"/>
                </a:cubicBezTo>
                <a:cubicBezTo>
                  <a:pt x="17036" y="29033"/>
                  <a:pt x="16010" y="29310"/>
                  <a:pt x="15094" y="29754"/>
                </a:cubicBezTo>
                <a:cubicBezTo>
                  <a:pt x="13596" y="30614"/>
                  <a:pt x="13374" y="32251"/>
                  <a:pt x="14595" y="33500"/>
                </a:cubicBezTo>
                <a:cubicBezTo>
                  <a:pt x="15344" y="34249"/>
                  <a:pt x="16343" y="34776"/>
                  <a:pt x="17397" y="34998"/>
                </a:cubicBezTo>
                <a:cubicBezTo>
                  <a:pt x="21531" y="35886"/>
                  <a:pt x="25721" y="36441"/>
                  <a:pt x="29938" y="36690"/>
                </a:cubicBezTo>
                <a:cubicBezTo>
                  <a:pt x="31381" y="36774"/>
                  <a:pt x="32824" y="36829"/>
                  <a:pt x="34266" y="36912"/>
                </a:cubicBezTo>
                <a:cubicBezTo>
                  <a:pt x="34461" y="36940"/>
                  <a:pt x="34627" y="37023"/>
                  <a:pt x="34766" y="37190"/>
                </a:cubicBezTo>
                <a:cubicBezTo>
                  <a:pt x="35515" y="38216"/>
                  <a:pt x="35404" y="39271"/>
                  <a:pt x="34821" y="40297"/>
                </a:cubicBezTo>
                <a:cubicBezTo>
                  <a:pt x="34377" y="41046"/>
                  <a:pt x="33767" y="41685"/>
                  <a:pt x="33046" y="42184"/>
                </a:cubicBezTo>
                <a:cubicBezTo>
                  <a:pt x="29744" y="44626"/>
                  <a:pt x="25943" y="45652"/>
                  <a:pt x="21947" y="45930"/>
                </a:cubicBezTo>
                <a:cubicBezTo>
                  <a:pt x="21272" y="45971"/>
                  <a:pt x="20600" y="45991"/>
                  <a:pt x="19930" y="45991"/>
                </a:cubicBezTo>
                <a:cubicBezTo>
                  <a:pt x="16603" y="45991"/>
                  <a:pt x="13328" y="45499"/>
                  <a:pt x="10072" y="44737"/>
                </a:cubicBezTo>
                <a:cubicBezTo>
                  <a:pt x="8075" y="44293"/>
                  <a:pt x="6132" y="43627"/>
                  <a:pt x="4412" y="42461"/>
                </a:cubicBezTo>
                <a:cubicBezTo>
                  <a:pt x="2637" y="41296"/>
                  <a:pt x="1471" y="39409"/>
                  <a:pt x="1249" y="37301"/>
                </a:cubicBezTo>
                <a:cubicBezTo>
                  <a:pt x="1111" y="35775"/>
                  <a:pt x="1222" y="34221"/>
                  <a:pt x="1582" y="32723"/>
                </a:cubicBezTo>
                <a:cubicBezTo>
                  <a:pt x="2526" y="28367"/>
                  <a:pt x="3469" y="23955"/>
                  <a:pt x="4412" y="19572"/>
                </a:cubicBezTo>
                <a:lnTo>
                  <a:pt x="8435" y="899"/>
                </a:lnTo>
                <a:cubicBezTo>
                  <a:pt x="8546" y="372"/>
                  <a:pt x="8324" y="67"/>
                  <a:pt x="7991" y="11"/>
                </a:cubicBezTo>
                <a:cubicBezTo>
                  <a:pt x="7948" y="4"/>
                  <a:pt x="7906" y="1"/>
                  <a:pt x="7866" y="1"/>
                </a:cubicBezTo>
                <a:close/>
              </a:path>
            </a:pathLst>
          </a:custGeom>
          <a:solidFill>
            <a:srgbClr val="00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8" name="Google Shape;118;p60"/>
          <p:cNvSpPr/>
          <p:nvPr/>
        </p:nvSpPr>
        <p:spPr>
          <a:xfrm flipH="1" rot="-2947054">
            <a:off x="-1450531" y="3870876"/>
            <a:ext cx="2130585" cy="1609016"/>
          </a:xfrm>
          <a:custGeom>
            <a:rect b="b" l="l" r="r" t="t"/>
            <a:pathLst>
              <a:path extrusionOk="0" h="47183" w="62484">
                <a:moveTo>
                  <a:pt x="19608" y="30066"/>
                </a:moveTo>
                <a:cubicBezTo>
                  <a:pt x="21469" y="30066"/>
                  <a:pt x="23272" y="30535"/>
                  <a:pt x="25027" y="31225"/>
                </a:cubicBezTo>
                <a:cubicBezTo>
                  <a:pt x="27802" y="32307"/>
                  <a:pt x="30299" y="33888"/>
                  <a:pt x="32768" y="35497"/>
                </a:cubicBezTo>
                <a:cubicBezTo>
                  <a:pt x="32841" y="35546"/>
                  <a:pt x="32893" y="35595"/>
                  <a:pt x="32942" y="35663"/>
                </a:cubicBezTo>
                <a:lnTo>
                  <a:pt x="32942" y="35663"/>
                </a:lnTo>
                <a:cubicBezTo>
                  <a:pt x="31812" y="35608"/>
                  <a:pt x="30764" y="35580"/>
                  <a:pt x="29716" y="35497"/>
                </a:cubicBezTo>
                <a:cubicBezTo>
                  <a:pt x="27053" y="35220"/>
                  <a:pt x="24389" y="34970"/>
                  <a:pt x="21725" y="34609"/>
                </a:cubicBezTo>
                <a:cubicBezTo>
                  <a:pt x="20449" y="34443"/>
                  <a:pt x="19173" y="34193"/>
                  <a:pt x="17897" y="33944"/>
                </a:cubicBezTo>
                <a:cubicBezTo>
                  <a:pt x="17064" y="33777"/>
                  <a:pt x="16287" y="33416"/>
                  <a:pt x="15677" y="32862"/>
                </a:cubicBezTo>
                <a:cubicBezTo>
                  <a:pt x="15566" y="32806"/>
                  <a:pt x="15510" y="32723"/>
                  <a:pt x="15427" y="32640"/>
                </a:cubicBezTo>
                <a:cubicBezTo>
                  <a:pt x="14761" y="31918"/>
                  <a:pt x="14872" y="31169"/>
                  <a:pt x="15760" y="30781"/>
                </a:cubicBezTo>
                <a:cubicBezTo>
                  <a:pt x="16398" y="30531"/>
                  <a:pt x="17064" y="30337"/>
                  <a:pt x="17758" y="30226"/>
                </a:cubicBezTo>
                <a:cubicBezTo>
                  <a:pt x="18381" y="30116"/>
                  <a:pt x="18998" y="30066"/>
                  <a:pt x="19608" y="30066"/>
                </a:cubicBezTo>
                <a:close/>
                <a:moveTo>
                  <a:pt x="7866" y="1"/>
                </a:moveTo>
                <a:cubicBezTo>
                  <a:pt x="7573" y="1"/>
                  <a:pt x="7371" y="186"/>
                  <a:pt x="7298" y="649"/>
                </a:cubicBezTo>
                <a:cubicBezTo>
                  <a:pt x="6465" y="4367"/>
                  <a:pt x="5661" y="8113"/>
                  <a:pt x="4856" y="11831"/>
                </a:cubicBezTo>
                <a:lnTo>
                  <a:pt x="972" y="29782"/>
                </a:lnTo>
                <a:cubicBezTo>
                  <a:pt x="528" y="31863"/>
                  <a:pt x="1" y="33888"/>
                  <a:pt x="1" y="36024"/>
                </a:cubicBezTo>
                <a:cubicBezTo>
                  <a:pt x="1" y="38355"/>
                  <a:pt x="611" y="40464"/>
                  <a:pt x="2220" y="42184"/>
                </a:cubicBezTo>
                <a:cubicBezTo>
                  <a:pt x="3413" y="43432"/>
                  <a:pt x="4884" y="44348"/>
                  <a:pt x="6521" y="44903"/>
                </a:cubicBezTo>
                <a:cubicBezTo>
                  <a:pt x="10710" y="46401"/>
                  <a:pt x="15122" y="47178"/>
                  <a:pt x="19589" y="47178"/>
                </a:cubicBezTo>
                <a:cubicBezTo>
                  <a:pt x="19764" y="47181"/>
                  <a:pt x="19939" y="47182"/>
                  <a:pt x="20114" y="47182"/>
                </a:cubicBezTo>
                <a:cubicBezTo>
                  <a:pt x="23484" y="47182"/>
                  <a:pt x="26799" y="46666"/>
                  <a:pt x="29938" y="45347"/>
                </a:cubicBezTo>
                <a:cubicBezTo>
                  <a:pt x="31797" y="44542"/>
                  <a:pt x="33573" y="43599"/>
                  <a:pt x="34960" y="42073"/>
                </a:cubicBezTo>
                <a:cubicBezTo>
                  <a:pt x="35903" y="41046"/>
                  <a:pt x="36569" y="39881"/>
                  <a:pt x="36458" y="38438"/>
                </a:cubicBezTo>
                <a:cubicBezTo>
                  <a:pt x="36375" y="37939"/>
                  <a:pt x="36264" y="37440"/>
                  <a:pt x="36125" y="36968"/>
                </a:cubicBezTo>
                <a:lnTo>
                  <a:pt x="36514" y="36968"/>
                </a:lnTo>
                <a:cubicBezTo>
                  <a:pt x="40703" y="36885"/>
                  <a:pt x="44893" y="36829"/>
                  <a:pt x="49082" y="36663"/>
                </a:cubicBezTo>
                <a:cubicBezTo>
                  <a:pt x="52467" y="36524"/>
                  <a:pt x="55852" y="36246"/>
                  <a:pt x="59209" y="36024"/>
                </a:cubicBezTo>
                <a:cubicBezTo>
                  <a:pt x="60097" y="35969"/>
                  <a:pt x="60985" y="35886"/>
                  <a:pt x="61873" y="35803"/>
                </a:cubicBezTo>
                <a:cubicBezTo>
                  <a:pt x="62206" y="35775"/>
                  <a:pt x="62483" y="35470"/>
                  <a:pt x="62428" y="35109"/>
                </a:cubicBezTo>
                <a:cubicBezTo>
                  <a:pt x="62403" y="34758"/>
                  <a:pt x="62173" y="34633"/>
                  <a:pt x="61883" y="34633"/>
                </a:cubicBezTo>
                <a:cubicBezTo>
                  <a:pt x="61853" y="34633"/>
                  <a:pt x="61822" y="34635"/>
                  <a:pt x="61790" y="34637"/>
                </a:cubicBezTo>
                <a:lnTo>
                  <a:pt x="61429" y="34637"/>
                </a:lnTo>
                <a:cubicBezTo>
                  <a:pt x="57656" y="34887"/>
                  <a:pt x="53882" y="35192"/>
                  <a:pt x="50109" y="35414"/>
                </a:cubicBezTo>
                <a:cubicBezTo>
                  <a:pt x="46057" y="35651"/>
                  <a:pt x="41984" y="35787"/>
                  <a:pt x="37926" y="35787"/>
                </a:cubicBezTo>
                <a:cubicBezTo>
                  <a:pt x="37233" y="35787"/>
                  <a:pt x="36540" y="35783"/>
                  <a:pt x="35848" y="35775"/>
                </a:cubicBezTo>
                <a:cubicBezTo>
                  <a:pt x="35376" y="35775"/>
                  <a:pt x="34932" y="35608"/>
                  <a:pt x="34572" y="35331"/>
                </a:cubicBezTo>
                <a:cubicBezTo>
                  <a:pt x="31880" y="33250"/>
                  <a:pt x="28911" y="31558"/>
                  <a:pt x="25776" y="30226"/>
                </a:cubicBezTo>
                <a:cubicBezTo>
                  <a:pt x="23779" y="29395"/>
                  <a:pt x="21728" y="28856"/>
                  <a:pt x="19592" y="28856"/>
                </a:cubicBezTo>
                <a:cubicBezTo>
                  <a:pt x="19087" y="28856"/>
                  <a:pt x="18578" y="28886"/>
                  <a:pt x="18063" y="28949"/>
                </a:cubicBezTo>
                <a:cubicBezTo>
                  <a:pt x="17036" y="29033"/>
                  <a:pt x="16010" y="29310"/>
                  <a:pt x="15094" y="29754"/>
                </a:cubicBezTo>
                <a:cubicBezTo>
                  <a:pt x="13596" y="30614"/>
                  <a:pt x="13374" y="32251"/>
                  <a:pt x="14595" y="33500"/>
                </a:cubicBezTo>
                <a:cubicBezTo>
                  <a:pt x="15344" y="34249"/>
                  <a:pt x="16343" y="34776"/>
                  <a:pt x="17397" y="34998"/>
                </a:cubicBezTo>
                <a:cubicBezTo>
                  <a:pt x="21531" y="35886"/>
                  <a:pt x="25721" y="36441"/>
                  <a:pt x="29938" y="36690"/>
                </a:cubicBezTo>
                <a:cubicBezTo>
                  <a:pt x="31381" y="36774"/>
                  <a:pt x="32824" y="36829"/>
                  <a:pt x="34266" y="36912"/>
                </a:cubicBezTo>
                <a:cubicBezTo>
                  <a:pt x="34461" y="36940"/>
                  <a:pt x="34627" y="37023"/>
                  <a:pt x="34766" y="37190"/>
                </a:cubicBezTo>
                <a:cubicBezTo>
                  <a:pt x="35515" y="38216"/>
                  <a:pt x="35404" y="39271"/>
                  <a:pt x="34821" y="40297"/>
                </a:cubicBezTo>
                <a:cubicBezTo>
                  <a:pt x="34377" y="41046"/>
                  <a:pt x="33767" y="41685"/>
                  <a:pt x="33046" y="42184"/>
                </a:cubicBezTo>
                <a:cubicBezTo>
                  <a:pt x="29744" y="44626"/>
                  <a:pt x="25943" y="45652"/>
                  <a:pt x="21947" y="45930"/>
                </a:cubicBezTo>
                <a:cubicBezTo>
                  <a:pt x="21272" y="45971"/>
                  <a:pt x="20600" y="45991"/>
                  <a:pt x="19930" y="45991"/>
                </a:cubicBezTo>
                <a:cubicBezTo>
                  <a:pt x="16603" y="45991"/>
                  <a:pt x="13328" y="45499"/>
                  <a:pt x="10072" y="44737"/>
                </a:cubicBezTo>
                <a:cubicBezTo>
                  <a:pt x="8075" y="44293"/>
                  <a:pt x="6132" y="43627"/>
                  <a:pt x="4412" y="42461"/>
                </a:cubicBezTo>
                <a:cubicBezTo>
                  <a:pt x="2637" y="41296"/>
                  <a:pt x="1471" y="39409"/>
                  <a:pt x="1249" y="37301"/>
                </a:cubicBezTo>
                <a:cubicBezTo>
                  <a:pt x="1111" y="35775"/>
                  <a:pt x="1222" y="34221"/>
                  <a:pt x="1582" y="32723"/>
                </a:cubicBezTo>
                <a:cubicBezTo>
                  <a:pt x="2526" y="28367"/>
                  <a:pt x="3469" y="23955"/>
                  <a:pt x="4412" y="19572"/>
                </a:cubicBezTo>
                <a:lnTo>
                  <a:pt x="8435" y="899"/>
                </a:lnTo>
                <a:cubicBezTo>
                  <a:pt x="8546" y="372"/>
                  <a:pt x="8324" y="67"/>
                  <a:pt x="7991" y="11"/>
                </a:cubicBezTo>
                <a:cubicBezTo>
                  <a:pt x="7948" y="4"/>
                  <a:pt x="7906" y="1"/>
                  <a:pt x="7866" y="1"/>
                </a:cubicBezTo>
                <a:close/>
              </a:path>
            </a:pathLst>
          </a:custGeom>
          <a:solidFill>
            <a:srgbClr val="00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bg>
      <p:bgPr>
        <a:noFill/>
      </p:bgPr>
    </p:bg>
    <p:spTree>
      <p:nvGrpSpPr>
        <p:cNvPr id="119" name="Shape 119"/>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theme" Target="../theme/theme1.xml"/><Relationship Id="rId14" Type="http://schemas.openxmlformats.org/officeDocument/2006/relationships/slideLayout" Target="../slideLayouts/slideLayout1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52"/>
          <p:cNvSpPr txBox="1"/>
          <p:nvPr>
            <p:ph type="title"/>
          </p:nvPr>
        </p:nvSpPr>
        <p:spPr>
          <a:xfrm>
            <a:off x="713175" y="540275"/>
            <a:ext cx="7717800" cy="477300"/>
          </a:xfrm>
          <a:prstGeom prst="rect">
            <a:avLst/>
          </a:prstGeom>
          <a:noFill/>
          <a:ln>
            <a:noFill/>
          </a:ln>
        </p:spPr>
        <p:txBody>
          <a:bodyPr anchorCtr="0" anchor="ctr" bIns="91425" lIns="91425" spcFirstLastPara="1" rIns="91425" wrap="square" tIns="91425">
            <a:noAutofit/>
          </a:bodyPr>
          <a:lstStyle>
            <a:lvl1pPr lvl="0" marR="0" rtl="0" algn="l">
              <a:lnSpc>
                <a:spcPct val="100000"/>
              </a:lnSpc>
              <a:spcBef>
                <a:spcPts val="0"/>
              </a:spcBef>
              <a:spcAft>
                <a:spcPts val="0"/>
              </a:spcAft>
              <a:buClr>
                <a:schemeClr val="dk1"/>
              </a:buClr>
              <a:buSzPts val="3300"/>
              <a:buFont typeface="Roboto Condensed"/>
              <a:buNone/>
              <a:defRPr b="1" i="0" sz="3300" u="none" cap="none" strike="noStrike">
                <a:solidFill>
                  <a:schemeClr val="dk1"/>
                </a:solidFill>
                <a:latin typeface="Roboto Condensed"/>
                <a:ea typeface="Roboto Condensed"/>
                <a:cs typeface="Roboto Condensed"/>
                <a:sym typeface="Roboto Condensed"/>
              </a:defRPr>
            </a:lvl1pPr>
            <a:lvl2pPr lvl="1" marR="0" rtl="0" algn="l">
              <a:lnSpc>
                <a:spcPct val="100000"/>
              </a:lnSpc>
              <a:spcBef>
                <a:spcPts val="0"/>
              </a:spcBef>
              <a:spcAft>
                <a:spcPts val="0"/>
              </a:spcAft>
              <a:buClr>
                <a:schemeClr val="dk1"/>
              </a:buClr>
              <a:buSzPts val="3300"/>
              <a:buFont typeface="Impact"/>
              <a:buNone/>
              <a:defRPr b="0" i="0" sz="3300" u="none" cap="none" strike="noStrike">
                <a:solidFill>
                  <a:schemeClr val="dk1"/>
                </a:solidFill>
                <a:latin typeface="Impact"/>
                <a:ea typeface="Impact"/>
                <a:cs typeface="Impact"/>
                <a:sym typeface="Impact"/>
              </a:defRPr>
            </a:lvl2pPr>
            <a:lvl3pPr lvl="2" marR="0" rtl="0" algn="l">
              <a:lnSpc>
                <a:spcPct val="100000"/>
              </a:lnSpc>
              <a:spcBef>
                <a:spcPts val="0"/>
              </a:spcBef>
              <a:spcAft>
                <a:spcPts val="0"/>
              </a:spcAft>
              <a:buClr>
                <a:schemeClr val="dk1"/>
              </a:buClr>
              <a:buSzPts val="3300"/>
              <a:buFont typeface="Impact"/>
              <a:buNone/>
              <a:defRPr b="0" i="0" sz="3300" u="none" cap="none" strike="noStrike">
                <a:solidFill>
                  <a:schemeClr val="dk1"/>
                </a:solidFill>
                <a:latin typeface="Impact"/>
                <a:ea typeface="Impact"/>
                <a:cs typeface="Impact"/>
                <a:sym typeface="Impact"/>
              </a:defRPr>
            </a:lvl3pPr>
            <a:lvl4pPr lvl="3" marR="0" rtl="0" algn="l">
              <a:lnSpc>
                <a:spcPct val="100000"/>
              </a:lnSpc>
              <a:spcBef>
                <a:spcPts val="0"/>
              </a:spcBef>
              <a:spcAft>
                <a:spcPts val="0"/>
              </a:spcAft>
              <a:buClr>
                <a:schemeClr val="dk1"/>
              </a:buClr>
              <a:buSzPts val="3300"/>
              <a:buFont typeface="Impact"/>
              <a:buNone/>
              <a:defRPr b="0" i="0" sz="3300" u="none" cap="none" strike="noStrike">
                <a:solidFill>
                  <a:schemeClr val="dk1"/>
                </a:solidFill>
                <a:latin typeface="Impact"/>
                <a:ea typeface="Impact"/>
                <a:cs typeface="Impact"/>
                <a:sym typeface="Impact"/>
              </a:defRPr>
            </a:lvl4pPr>
            <a:lvl5pPr lvl="4" marR="0" rtl="0" algn="l">
              <a:lnSpc>
                <a:spcPct val="100000"/>
              </a:lnSpc>
              <a:spcBef>
                <a:spcPts val="0"/>
              </a:spcBef>
              <a:spcAft>
                <a:spcPts val="0"/>
              </a:spcAft>
              <a:buClr>
                <a:schemeClr val="dk1"/>
              </a:buClr>
              <a:buSzPts val="3300"/>
              <a:buFont typeface="Impact"/>
              <a:buNone/>
              <a:defRPr b="0" i="0" sz="3300" u="none" cap="none" strike="noStrike">
                <a:solidFill>
                  <a:schemeClr val="dk1"/>
                </a:solidFill>
                <a:latin typeface="Impact"/>
                <a:ea typeface="Impact"/>
                <a:cs typeface="Impact"/>
                <a:sym typeface="Impact"/>
              </a:defRPr>
            </a:lvl5pPr>
            <a:lvl6pPr lvl="5" marR="0" rtl="0" algn="l">
              <a:lnSpc>
                <a:spcPct val="100000"/>
              </a:lnSpc>
              <a:spcBef>
                <a:spcPts val="0"/>
              </a:spcBef>
              <a:spcAft>
                <a:spcPts val="0"/>
              </a:spcAft>
              <a:buClr>
                <a:schemeClr val="dk1"/>
              </a:buClr>
              <a:buSzPts val="3300"/>
              <a:buFont typeface="Impact"/>
              <a:buNone/>
              <a:defRPr b="0" i="0" sz="3300" u="none" cap="none" strike="noStrike">
                <a:solidFill>
                  <a:schemeClr val="dk1"/>
                </a:solidFill>
                <a:latin typeface="Impact"/>
                <a:ea typeface="Impact"/>
                <a:cs typeface="Impact"/>
                <a:sym typeface="Impact"/>
              </a:defRPr>
            </a:lvl6pPr>
            <a:lvl7pPr lvl="6" marR="0" rtl="0" algn="l">
              <a:lnSpc>
                <a:spcPct val="100000"/>
              </a:lnSpc>
              <a:spcBef>
                <a:spcPts val="0"/>
              </a:spcBef>
              <a:spcAft>
                <a:spcPts val="0"/>
              </a:spcAft>
              <a:buClr>
                <a:schemeClr val="dk1"/>
              </a:buClr>
              <a:buSzPts val="3300"/>
              <a:buFont typeface="Impact"/>
              <a:buNone/>
              <a:defRPr b="0" i="0" sz="3300" u="none" cap="none" strike="noStrike">
                <a:solidFill>
                  <a:schemeClr val="dk1"/>
                </a:solidFill>
                <a:latin typeface="Impact"/>
                <a:ea typeface="Impact"/>
                <a:cs typeface="Impact"/>
                <a:sym typeface="Impact"/>
              </a:defRPr>
            </a:lvl7pPr>
            <a:lvl8pPr lvl="7" marR="0" rtl="0" algn="l">
              <a:lnSpc>
                <a:spcPct val="100000"/>
              </a:lnSpc>
              <a:spcBef>
                <a:spcPts val="0"/>
              </a:spcBef>
              <a:spcAft>
                <a:spcPts val="0"/>
              </a:spcAft>
              <a:buClr>
                <a:schemeClr val="dk1"/>
              </a:buClr>
              <a:buSzPts val="3300"/>
              <a:buFont typeface="Impact"/>
              <a:buNone/>
              <a:defRPr b="0" i="0" sz="3300" u="none" cap="none" strike="noStrike">
                <a:solidFill>
                  <a:schemeClr val="dk1"/>
                </a:solidFill>
                <a:latin typeface="Impact"/>
                <a:ea typeface="Impact"/>
                <a:cs typeface="Impact"/>
                <a:sym typeface="Impact"/>
              </a:defRPr>
            </a:lvl8pPr>
            <a:lvl9pPr lvl="8" marR="0" rtl="0" algn="l">
              <a:lnSpc>
                <a:spcPct val="100000"/>
              </a:lnSpc>
              <a:spcBef>
                <a:spcPts val="0"/>
              </a:spcBef>
              <a:spcAft>
                <a:spcPts val="0"/>
              </a:spcAft>
              <a:buClr>
                <a:schemeClr val="dk1"/>
              </a:buClr>
              <a:buSzPts val="3300"/>
              <a:buFont typeface="Impact"/>
              <a:buNone/>
              <a:defRPr b="0" i="0" sz="3300" u="none" cap="none" strike="noStrike">
                <a:solidFill>
                  <a:schemeClr val="dk1"/>
                </a:solidFill>
                <a:latin typeface="Impact"/>
                <a:ea typeface="Impact"/>
                <a:cs typeface="Impact"/>
                <a:sym typeface="Impact"/>
              </a:defRPr>
            </a:lvl9pPr>
          </a:lstStyle>
          <a:p/>
        </p:txBody>
      </p:sp>
      <p:sp>
        <p:nvSpPr>
          <p:cNvPr id="7" name="Google Shape;7;p52"/>
          <p:cNvSpPr txBox="1"/>
          <p:nvPr>
            <p:ph idx="1" type="body"/>
          </p:nvPr>
        </p:nvSpPr>
        <p:spPr>
          <a:xfrm>
            <a:off x="713175" y="1152475"/>
            <a:ext cx="7717800" cy="3450900"/>
          </a:xfrm>
          <a:prstGeom prst="rect">
            <a:avLst/>
          </a:prstGeom>
          <a:noFill/>
          <a:ln>
            <a:noFill/>
          </a:ln>
        </p:spPr>
        <p:txBody>
          <a:bodyPr anchorCtr="0" anchor="ctr" bIns="91425" lIns="91425" spcFirstLastPara="1" rIns="91425" wrap="square" tIns="91425">
            <a:noAutofit/>
          </a:bodyPr>
          <a:lstStyle>
            <a:lvl1pPr indent="-317500" lvl="0" marL="457200" marR="0" rtl="0" algn="l">
              <a:lnSpc>
                <a:spcPct val="100000"/>
              </a:lnSpc>
              <a:spcBef>
                <a:spcPts val="0"/>
              </a:spcBef>
              <a:spcAft>
                <a:spcPts val="0"/>
              </a:spcAft>
              <a:buClr>
                <a:schemeClr val="dk2"/>
              </a:buClr>
              <a:buSzPts val="1400"/>
              <a:buFont typeface="Work Sans"/>
              <a:buChar char="●"/>
              <a:defRPr b="0" i="0" sz="1400" u="none" cap="none" strike="noStrike">
                <a:solidFill>
                  <a:schemeClr val="dk2"/>
                </a:solidFill>
                <a:latin typeface="Work Sans"/>
                <a:ea typeface="Work Sans"/>
                <a:cs typeface="Work Sans"/>
                <a:sym typeface="Work Sans"/>
              </a:defRPr>
            </a:lvl1pPr>
            <a:lvl2pPr indent="-317500" lvl="1" marL="914400" marR="0" rtl="0" algn="l">
              <a:lnSpc>
                <a:spcPct val="100000"/>
              </a:lnSpc>
              <a:spcBef>
                <a:spcPts val="0"/>
              </a:spcBef>
              <a:spcAft>
                <a:spcPts val="0"/>
              </a:spcAft>
              <a:buClr>
                <a:schemeClr val="dk2"/>
              </a:buClr>
              <a:buSzPts val="1400"/>
              <a:buFont typeface="Work Sans"/>
              <a:buChar char="○"/>
              <a:defRPr b="0" i="0" sz="1400" u="none" cap="none" strike="noStrike">
                <a:solidFill>
                  <a:schemeClr val="dk2"/>
                </a:solidFill>
                <a:latin typeface="Work Sans"/>
                <a:ea typeface="Work Sans"/>
                <a:cs typeface="Work Sans"/>
                <a:sym typeface="Work Sans"/>
              </a:defRPr>
            </a:lvl2pPr>
            <a:lvl3pPr indent="-317500" lvl="2" marL="1371600" marR="0" rtl="0" algn="l">
              <a:lnSpc>
                <a:spcPct val="100000"/>
              </a:lnSpc>
              <a:spcBef>
                <a:spcPts val="0"/>
              </a:spcBef>
              <a:spcAft>
                <a:spcPts val="0"/>
              </a:spcAft>
              <a:buClr>
                <a:schemeClr val="dk2"/>
              </a:buClr>
              <a:buSzPts val="1400"/>
              <a:buFont typeface="Work Sans"/>
              <a:buChar char="■"/>
              <a:defRPr b="0" i="0" sz="1400" u="none" cap="none" strike="noStrike">
                <a:solidFill>
                  <a:schemeClr val="dk2"/>
                </a:solidFill>
                <a:latin typeface="Work Sans"/>
                <a:ea typeface="Work Sans"/>
                <a:cs typeface="Work Sans"/>
                <a:sym typeface="Work Sans"/>
              </a:defRPr>
            </a:lvl3pPr>
            <a:lvl4pPr indent="-317500" lvl="3" marL="1828800" marR="0" rtl="0" algn="l">
              <a:lnSpc>
                <a:spcPct val="100000"/>
              </a:lnSpc>
              <a:spcBef>
                <a:spcPts val="0"/>
              </a:spcBef>
              <a:spcAft>
                <a:spcPts val="0"/>
              </a:spcAft>
              <a:buClr>
                <a:schemeClr val="dk2"/>
              </a:buClr>
              <a:buSzPts val="1400"/>
              <a:buFont typeface="Work Sans"/>
              <a:buChar char="●"/>
              <a:defRPr b="0" i="0" sz="1400" u="none" cap="none" strike="noStrike">
                <a:solidFill>
                  <a:schemeClr val="dk2"/>
                </a:solidFill>
                <a:latin typeface="Work Sans"/>
                <a:ea typeface="Work Sans"/>
                <a:cs typeface="Work Sans"/>
                <a:sym typeface="Work Sans"/>
              </a:defRPr>
            </a:lvl4pPr>
            <a:lvl5pPr indent="-317500" lvl="4" marL="2286000" marR="0" rtl="0" algn="l">
              <a:lnSpc>
                <a:spcPct val="100000"/>
              </a:lnSpc>
              <a:spcBef>
                <a:spcPts val="0"/>
              </a:spcBef>
              <a:spcAft>
                <a:spcPts val="0"/>
              </a:spcAft>
              <a:buClr>
                <a:schemeClr val="dk2"/>
              </a:buClr>
              <a:buSzPts val="1400"/>
              <a:buFont typeface="Work Sans"/>
              <a:buChar char="○"/>
              <a:defRPr b="0" i="0" sz="1400" u="none" cap="none" strike="noStrike">
                <a:solidFill>
                  <a:schemeClr val="dk2"/>
                </a:solidFill>
                <a:latin typeface="Work Sans"/>
                <a:ea typeface="Work Sans"/>
                <a:cs typeface="Work Sans"/>
                <a:sym typeface="Work Sans"/>
              </a:defRPr>
            </a:lvl5pPr>
            <a:lvl6pPr indent="-317500" lvl="5" marL="2743200" marR="0" rtl="0" algn="l">
              <a:lnSpc>
                <a:spcPct val="100000"/>
              </a:lnSpc>
              <a:spcBef>
                <a:spcPts val="0"/>
              </a:spcBef>
              <a:spcAft>
                <a:spcPts val="0"/>
              </a:spcAft>
              <a:buClr>
                <a:schemeClr val="dk2"/>
              </a:buClr>
              <a:buSzPts val="1400"/>
              <a:buFont typeface="Work Sans"/>
              <a:buChar char="■"/>
              <a:defRPr b="0" i="0" sz="1400" u="none" cap="none" strike="noStrike">
                <a:solidFill>
                  <a:schemeClr val="dk2"/>
                </a:solidFill>
                <a:latin typeface="Work Sans"/>
                <a:ea typeface="Work Sans"/>
                <a:cs typeface="Work Sans"/>
                <a:sym typeface="Work Sans"/>
              </a:defRPr>
            </a:lvl6pPr>
            <a:lvl7pPr indent="-317500" lvl="6" marL="3200400" marR="0" rtl="0" algn="l">
              <a:lnSpc>
                <a:spcPct val="100000"/>
              </a:lnSpc>
              <a:spcBef>
                <a:spcPts val="0"/>
              </a:spcBef>
              <a:spcAft>
                <a:spcPts val="0"/>
              </a:spcAft>
              <a:buClr>
                <a:schemeClr val="dk2"/>
              </a:buClr>
              <a:buSzPts val="1400"/>
              <a:buFont typeface="Work Sans"/>
              <a:buChar char="●"/>
              <a:defRPr b="0" i="0" sz="1400" u="none" cap="none" strike="noStrike">
                <a:solidFill>
                  <a:schemeClr val="dk2"/>
                </a:solidFill>
                <a:latin typeface="Work Sans"/>
                <a:ea typeface="Work Sans"/>
                <a:cs typeface="Work Sans"/>
                <a:sym typeface="Work Sans"/>
              </a:defRPr>
            </a:lvl7pPr>
            <a:lvl8pPr indent="-317500" lvl="7" marL="3657600" marR="0" rtl="0" algn="l">
              <a:lnSpc>
                <a:spcPct val="100000"/>
              </a:lnSpc>
              <a:spcBef>
                <a:spcPts val="0"/>
              </a:spcBef>
              <a:spcAft>
                <a:spcPts val="0"/>
              </a:spcAft>
              <a:buClr>
                <a:schemeClr val="dk2"/>
              </a:buClr>
              <a:buSzPts val="1400"/>
              <a:buFont typeface="Work Sans"/>
              <a:buChar char="○"/>
              <a:defRPr b="0" i="0" sz="1400" u="none" cap="none" strike="noStrike">
                <a:solidFill>
                  <a:schemeClr val="dk2"/>
                </a:solidFill>
                <a:latin typeface="Work Sans"/>
                <a:ea typeface="Work Sans"/>
                <a:cs typeface="Work Sans"/>
                <a:sym typeface="Work Sans"/>
              </a:defRPr>
            </a:lvl8pPr>
            <a:lvl9pPr indent="-317500" lvl="8" marL="4114800" marR="0" rtl="0" algn="l">
              <a:lnSpc>
                <a:spcPct val="100000"/>
              </a:lnSpc>
              <a:spcBef>
                <a:spcPts val="0"/>
              </a:spcBef>
              <a:spcAft>
                <a:spcPts val="0"/>
              </a:spcAft>
              <a:buClr>
                <a:schemeClr val="dk2"/>
              </a:buClr>
              <a:buSzPts val="1400"/>
              <a:buFont typeface="Work Sans"/>
              <a:buChar char="■"/>
              <a:defRPr b="0" i="0" sz="1400" u="none" cap="none" strike="noStrike">
                <a:solidFill>
                  <a:schemeClr val="dk2"/>
                </a:solidFill>
                <a:latin typeface="Work Sans"/>
                <a:ea typeface="Work Sans"/>
                <a:cs typeface="Work Sans"/>
                <a:sym typeface="Work Sans"/>
              </a:defRPr>
            </a:lvl9pPr>
          </a:lstStyle>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5.pn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0.xml"/><Relationship Id="rId3" Type="http://schemas.openxmlformats.org/officeDocument/2006/relationships/image" Target="../media/image3.png"/><Relationship Id="rId4" Type="http://schemas.openxmlformats.org/officeDocument/2006/relationships/image" Target="../media/image6.png"/><Relationship Id="rId5" Type="http://schemas.openxmlformats.org/officeDocument/2006/relationships/image" Target="../media/image2.png"/><Relationship Id="rId6" Type="http://schemas.openxmlformats.org/officeDocument/2006/relationships/image" Target="../media/image1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xml"/><Relationship Id="rId3" Type="http://schemas.openxmlformats.org/officeDocument/2006/relationships/image" Target="../media/image17.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2.xml"/><Relationship Id="rId3" Type="http://schemas.openxmlformats.org/officeDocument/2006/relationships/image" Target="../media/image11.png"/><Relationship Id="rId4" Type="http://schemas.openxmlformats.org/officeDocument/2006/relationships/image" Target="../media/image79.png"/><Relationship Id="rId5" Type="http://schemas.openxmlformats.org/officeDocument/2006/relationships/image" Target="../media/image10.png"/><Relationship Id="rId6" Type="http://schemas.openxmlformats.org/officeDocument/2006/relationships/image" Target="../media/image1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3.xml"/><Relationship Id="rId3" Type="http://schemas.openxmlformats.org/officeDocument/2006/relationships/image" Target="../media/image4.png"/><Relationship Id="rId4" Type="http://schemas.openxmlformats.org/officeDocument/2006/relationships/image" Target="../media/image5.png"/><Relationship Id="rId5" Type="http://schemas.openxmlformats.org/officeDocument/2006/relationships/image" Target="../media/image7.png"/><Relationship Id="rId6" Type="http://schemas.openxmlformats.org/officeDocument/2006/relationships/image" Target="../media/image17.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4.xml"/><Relationship Id="rId3" Type="http://schemas.openxmlformats.org/officeDocument/2006/relationships/image" Target="../media/image1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5.xml"/><Relationship Id="rId3" Type="http://schemas.openxmlformats.org/officeDocument/2006/relationships/image" Target="../media/image1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6.xml"/><Relationship Id="rId3" Type="http://schemas.openxmlformats.org/officeDocument/2006/relationships/image" Target="../media/image8.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8.xml"/><Relationship Id="rId3" Type="http://schemas.openxmlformats.org/officeDocument/2006/relationships/image" Target="../media/image13.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9.xml"/><Relationship Id="rId3" Type="http://schemas.openxmlformats.org/officeDocument/2006/relationships/image" Target="../media/image2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0.xml"/><Relationship Id="rId3" Type="http://schemas.openxmlformats.org/officeDocument/2006/relationships/image" Target="../media/image19.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1.xml"/><Relationship Id="rId3" Type="http://schemas.openxmlformats.org/officeDocument/2006/relationships/image" Target="../media/image22.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2.xml"/><Relationship Id="rId3" Type="http://schemas.openxmlformats.org/officeDocument/2006/relationships/image" Target="../media/image21.png"/><Relationship Id="rId4" Type="http://schemas.openxmlformats.org/officeDocument/2006/relationships/image" Target="../media/image24.png"/><Relationship Id="rId5" Type="http://schemas.openxmlformats.org/officeDocument/2006/relationships/image" Target="../media/image23.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3.xml"/><Relationship Id="rId3" Type="http://schemas.openxmlformats.org/officeDocument/2006/relationships/image" Target="../media/image29.png"/><Relationship Id="rId4" Type="http://schemas.openxmlformats.org/officeDocument/2006/relationships/image" Target="../media/image25.png"/><Relationship Id="rId5" Type="http://schemas.openxmlformats.org/officeDocument/2006/relationships/image" Target="../media/image17.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4.xml"/><Relationship Id="rId3" Type="http://schemas.openxmlformats.org/officeDocument/2006/relationships/image" Target="../media/image34.png"/><Relationship Id="rId4" Type="http://schemas.openxmlformats.org/officeDocument/2006/relationships/image" Target="../media/image32.png"/><Relationship Id="rId5" Type="http://schemas.openxmlformats.org/officeDocument/2006/relationships/image" Target="../media/image17.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5.xml"/><Relationship Id="rId3" Type="http://schemas.openxmlformats.org/officeDocument/2006/relationships/image" Target="../media/image27.png"/><Relationship Id="rId4" Type="http://schemas.openxmlformats.org/officeDocument/2006/relationships/image" Target="../media/image39.png"/><Relationship Id="rId5" Type="http://schemas.openxmlformats.org/officeDocument/2006/relationships/image" Target="../media/image17.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6.xml"/><Relationship Id="rId3" Type="http://schemas.openxmlformats.org/officeDocument/2006/relationships/image" Target="../media/image46.png"/><Relationship Id="rId4" Type="http://schemas.openxmlformats.org/officeDocument/2006/relationships/image" Target="../media/image26.png"/><Relationship Id="rId5" Type="http://schemas.openxmlformats.org/officeDocument/2006/relationships/image" Target="../media/image31.png"/><Relationship Id="rId6" Type="http://schemas.openxmlformats.org/officeDocument/2006/relationships/image" Target="../media/image28.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7.xml"/><Relationship Id="rId3" Type="http://schemas.openxmlformats.org/officeDocument/2006/relationships/image" Target="../media/image30.png"/><Relationship Id="rId4" Type="http://schemas.openxmlformats.org/officeDocument/2006/relationships/image" Target="../media/image33.png"/><Relationship Id="rId5" Type="http://schemas.openxmlformats.org/officeDocument/2006/relationships/image" Target="../media/image37.png"/><Relationship Id="rId6" Type="http://schemas.openxmlformats.org/officeDocument/2006/relationships/image" Target="../media/image17.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8.xml"/><Relationship Id="rId3" Type="http://schemas.openxmlformats.org/officeDocument/2006/relationships/image" Target="../media/image36.png"/><Relationship Id="rId4" Type="http://schemas.openxmlformats.org/officeDocument/2006/relationships/image" Target="../media/image35.png"/><Relationship Id="rId5" Type="http://schemas.openxmlformats.org/officeDocument/2006/relationships/image" Target="../media/image40.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9.xml"/><Relationship Id="rId3" Type="http://schemas.openxmlformats.org/officeDocument/2006/relationships/image" Target="../media/image3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30.xml"/><Relationship Id="rId3" Type="http://schemas.openxmlformats.org/officeDocument/2006/relationships/image" Target="../media/image42.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32.xml"/><Relationship Id="rId3" Type="http://schemas.openxmlformats.org/officeDocument/2006/relationships/image" Target="../media/image73.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33.xml"/><Relationship Id="rId3" Type="http://schemas.openxmlformats.org/officeDocument/2006/relationships/image" Target="../media/image45.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34.xml"/><Relationship Id="rId3" Type="http://schemas.openxmlformats.org/officeDocument/2006/relationships/image" Target="../media/image43.png"/><Relationship Id="rId4" Type="http://schemas.openxmlformats.org/officeDocument/2006/relationships/image" Target="../media/image41.png"/><Relationship Id="rId5" Type="http://schemas.openxmlformats.org/officeDocument/2006/relationships/image" Target="../media/image17.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35.xml"/><Relationship Id="rId3" Type="http://schemas.openxmlformats.org/officeDocument/2006/relationships/image" Target="../media/image44.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37.xml"/><Relationship Id="rId3" Type="http://schemas.openxmlformats.org/officeDocument/2006/relationships/image" Target="../media/image14.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38.xml"/><Relationship Id="rId3" Type="http://schemas.openxmlformats.org/officeDocument/2006/relationships/image" Target="../media/image48.png"/><Relationship Id="rId4" Type="http://schemas.openxmlformats.org/officeDocument/2006/relationships/image" Target="../media/image17.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39.xml"/><Relationship Id="rId3" Type="http://schemas.openxmlformats.org/officeDocument/2006/relationships/image" Target="../media/image50.png"/><Relationship Id="rId4" Type="http://schemas.openxmlformats.org/officeDocument/2006/relationships/image" Target="../media/image4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40.xml"/><Relationship Id="rId3" Type="http://schemas.openxmlformats.org/officeDocument/2006/relationships/image" Target="../media/image53.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41.xml"/><Relationship Id="rId3" Type="http://schemas.openxmlformats.org/officeDocument/2006/relationships/image" Target="../media/image47.png"/><Relationship Id="rId4" Type="http://schemas.openxmlformats.org/officeDocument/2006/relationships/image" Target="../media/image54.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42.xml"/><Relationship Id="rId3" Type="http://schemas.openxmlformats.org/officeDocument/2006/relationships/image" Target="../media/image55.png"/><Relationship Id="rId4" Type="http://schemas.openxmlformats.org/officeDocument/2006/relationships/image" Target="../media/image51.png"/><Relationship Id="rId5" Type="http://schemas.openxmlformats.org/officeDocument/2006/relationships/image" Target="../media/image52.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44.xml"/><Relationship Id="rId3" Type="http://schemas.openxmlformats.org/officeDocument/2006/relationships/image" Target="../media/image63.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45.xml"/><Relationship Id="rId3" Type="http://schemas.openxmlformats.org/officeDocument/2006/relationships/image" Target="../media/image57.jpg"/><Relationship Id="rId4" Type="http://schemas.openxmlformats.org/officeDocument/2006/relationships/image" Target="../media/image58.jpg"/><Relationship Id="rId5" Type="http://schemas.openxmlformats.org/officeDocument/2006/relationships/image" Target="../media/image61.png"/><Relationship Id="rId6" Type="http://schemas.openxmlformats.org/officeDocument/2006/relationships/image" Target="../media/image60.png"/><Relationship Id="rId7" Type="http://schemas.openxmlformats.org/officeDocument/2006/relationships/image" Target="../media/image17.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46.xml"/><Relationship Id="rId3" Type="http://schemas.openxmlformats.org/officeDocument/2006/relationships/image" Target="../media/image62.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47.xml"/><Relationship Id="rId3" Type="http://schemas.openxmlformats.org/officeDocument/2006/relationships/image" Target="../media/image66.png"/><Relationship Id="rId4" Type="http://schemas.openxmlformats.org/officeDocument/2006/relationships/image" Target="../media/image56.png"/><Relationship Id="rId5" Type="http://schemas.openxmlformats.org/officeDocument/2006/relationships/image" Target="../media/image17.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48.xml"/><Relationship Id="rId3" Type="http://schemas.openxmlformats.org/officeDocument/2006/relationships/image" Target="../media/image65.png"/><Relationship Id="rId4" Type="http://schemas.openxmlformats.org/officeDocument/2006/relationships/image" Target="../media/image59.png"/><Relationship Id="rId5" Type="http://schemas.openxmlformats.org/officeDocument/2006/relationships/image" Target="../media/image74.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49.xml"/><Relationship Id="rId3" Type="http://schemas.openxmlformats.org/officeDocument/2006/relationships/image" Target="../media/image6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50.xml"/><Relationship Id="rId3" Type="http://schemas.openxmlformats.org/officeDocument/2006/relationships/image" Target="../media/image67.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51.xml"/><Relationship Id="rId3" Type="http://schemas.openxmlformats.org/officeDocument/2006/relationships/image" Target="../media/image77.png"/><Relationship Id="rId4" Type="http://schemas.openxmlformats.org/officeDocument/2006/relationships/image" Target="../media/image76.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52.xml"/><Relationship Id="rId3" Type="http://schemas.openxmlformats.org/officeDocument/2006/relationships/image" Target="../media/image75.png"/><Relationship Id="rId4" Type="http://schemas.openxmlformats.org/officeDocument/2006/relationships/image" Target="../media/image78.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53.xml"/><Relationship Id="rId3" Type="http://schemas.openxmlformats.org/officeDocument/2006/relationships/image" Target="../media/image71.pn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54.xml"/><Relationship Id="rId3" Type="http://schemas.openxmlformats.org/officeDocument/2006/relationships/image" Target="../media/image70.png"/><Relationship Id="rId4" Type="http://schemas.openxmlformats.org/officeDocument/2006/relationships/image" Target="../media/image68.png"/><Relationship Id="rId5" Type="http://schemas.openxmlformats.org/officeDocument/2006/relationships/image" Target="../media/image72.png"/><Relationship Id="rId6" Type="http://schemas.openxmlformats.org/officeDocument/2006/relationships/image" Target="../media/image17.pn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55.xml"/><Relationship Id="rId3" Type="http://schemas.openxmlformats.org/officeDocument/2006/relationships/image" Target="../media/image69.png"/><Relationship Id="rId4" Type="http://schemas.openxmlformats.org/officeDocument/2006/relationships/image" Target="../media/image17.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56.xml"/><Relationship Id="rId3" Type="http://schemas.openxmlformats.org/officeDocument/2006/relationships/image" Target="../media/image1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9.xml"/><Relationship Id="rId3" Type="http://schemas.openxmlformats.org/officeDocument/2006/relationships/image" Target="../media/image16.png"/><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4" name="Shape 174"/>
        <p:cNvGrpSpPr/>
        <p:nvPr/>
      </p:nvGrpSpPr>
      <p:grpSpPr>
        <a:xfrm>
          <a:off x="0" y="0"/>
          <a:ext cx="0" cy="0"/>
          <a:chOff x="0" y="0"/>
          <a:chExt cx="0" cy="0"/>
        </a:xfrm>
      </p:grpSpPr>
      <p:sp>
        <p:nvSpPr>
          <p:cNvPr id="175" name="Google Shape;175;p1"/>
          <p:cNvSpPr txBox="1"/>
          <p:nvPr>
            <p:ph type="ctrTitle"/>
          </p:nvPr>
        </p:nvSpPr>
        <p:spPr>
          <a:xfrm>
            <a:off x="4384200" y="1234529"/>
            <a:ext cx="4230300" cy="2232300"/>
          </a:xfrm>
          <a:prstGeom prst="rect">
            <a:avLst/>
          </a:prstGeom>
          <a:noFill/>
          <a:ln>
            <a:noFill/>
          </a:ln>
        </p:spPr>
        <p:txBody>
          <a:bodyPr anchorCtr="0" anchor="ctr" bIns="91425" lIns="91425" spcFirstLastPara="1" rIns="91425" wrap="square" tIns="91425">
            <a:noAutofit/>
          </a:bodyPr>
          <a:lstStyle/>
          <a:p>
            <a:pPr indent="0" lvl="0" marL="0" rtl="0" algn="l">
              <a:lnSpc>
                <a:spcPct val="80000"/>
              </a:lnSpc>
              <a:spcBef>
                <a:spcPts val="0"/>
              </a:spcBef>
              <a:spcAft>
                <a:spcPts val="0"/>
              </a:spcAft>
              <a:buSzPts val="5200"/>
              <a:buNone/>
            </a:pPr>
            <a:r>
              <a:rPr b="1" lang="en-US" sz="6000">
                <a:latin typeface="Roboto Condensed"/>
                <a:ea typeface="Roboto Condensed"/>
                <a:cs typeface="Roboto Condensed"/>
                <a:sym typeface="Roboto Condensed"/>
              </a:rPr>
              <a:t>PalHands</a:t>
            </a:r>
            <a:endParaRPr b="1" sz="6000">
              <a:solidFill>
                <a:schemeClr val="accent1"/>
              </a:solidFill>
              <a:latin typeface="Roboto Condensed"/>
              <a:ea typeface="Roboto Condensed"/>
              <a:cs typeface="Roboto Condensed"/>
              <a:sym typeface="Roboto Condensed"/>
            </a:endParaRPr>
          </a:p>
        </p:txBody>
      </p:sp>
      <p:sp>
        <p:nvSpPr>
          <p:cNvPr id="176" name="Google Shape;176;p1"/>
          <p:cNvSpPr txBox="1"/>
          <p:nvPr>
            <p:ph idx="1" type="subTitle"/>
          </p:nvPr>
        </p:nvSpPr>
        <p:spPr>
          <a:xfrm>
            <a:off x="4164194" y="2679939"/>
            <a:ext cx="4230300" cy="4095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400"/>
              <a:buNone/>
            </a:pPr>
            <a:r>
              <a:rPr b="1" lang="en-US" sz="2000">
                <a:latin typeface="Courier New"/>
                <a:ea typeface="Courier New"/>
                <a:cs typeface="Courier New"/>
                <a:sym typeface="Courier New"/>
              </a:rPr>
              <a:t>من أهلِ البَلد.. لأهل البَلد</a:t>
            </a:r>
            <a:endParaRPr b="1" sz="2000">
              <a:latin typeface="Courier New"/>
              <a:ea typeface="Courier New"/>
              <a:cs typeface="Courier New"/>
              <a:sym typeface="Courier New"/>
            </a:endParaRPr>
          </a:p>
        </p:txBody>
      </p:sp>
      <p:sp>
        <p:nvSpPr>
          <p:cNvPr id="177" name="Google Shape;177;p1"/>
          <p:cNvSpPr/>
          <p:nvPr/>
        </p:nvSpPr>
        <p:spPr>
          <a:xfrm flipH="1">
            <a:off x="392900" y="3745308"/>
            <a:ext cx="3618576" cy="412845"/>
          </a:xfrm>
          <a:custGeom>
            <a:rect b="b" l="l" r="r" t="t"/>
            <a:pathLst>
              <a:path extrusionOk="0" h="2255" w="19765">
                <a:moveTo>
                  <a:pt x="9882" y="1"/>
                </a:moveTo>
                <a:cubicBezTo>
                  <a:pt x="4424" y="1"/>
                  <a:pt x="1" y="505"/>
                  <a:pt x="1" y="1127"/>
                </a:cubicBezTo>
                <a:cubicBezTo>
                  <a:pt x="1" y="1750"/>
                  <a:pt x="4424" y="2254"/>
                  <a:pt x="9882" y="2254"/>
                </a:cubicBezTo>
                <a:cubicBezTo>
                  <a:pt x="15341" y="2254"/>
                  <a:pt x="19764" y="1750"/>
                  <a:pt x="19764" y="1127"/>
                </a:cubicBezTo>
                <a:cubicBezTo>
                  <a:pt x="19764" y="505"/>
                  <a:pt x="15341" y="1"/>
                  <a:pt x="9882" y="1"/>
                </a:cubicBezTo>
                <a:close/>
              </a:path>
            </a:pathLst>
          </a:custGeom>
          <a:solidFill>
            <a:srgbClr val="434343">
              <a:alpha val="56862"/>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descr="A person wearing a head scarf holding a bucket and a broom&#10;&#10;AI-generated content may be incorrect." id="178" name="Google Shape;178;p1"/>
          <p:cNvPicPr preferRelativeResize="0"/>
          <p:nvPr/>
        </p:nvPicPr>
        <p:blipFill rotWithShape="1">
          <a:blip r:embed="rId3">
            <a:alphaModFix/>
          </a:blip>
          <a:srcRect b="0" l="0" r="0" t="0"/>
          <a:stretch/>
        </p:blipFill>
        <p:spPr>
          <a:xfrm>
            <a:off x="529500" y="-714654"/>
            <a:ext cx="3905436" cy="5858154"/>
          </a:xfrm>
          <a:prstGeom prst="rect">
            <a:avLst/>
          </a:prstGeom>
          <a:noFill/>
          <a:ln>
            <a:noFill/>
          </a:ln>
        </p:spPr>
      </p:pic>
      <p:pic>
        <p:nvPicPr>
          <p:cNvPr descr="A logo of a hand shake&#10;&#10;AI-generated content may be incorrect." id="179" name="Google Shape;179;p1"/>
          <p:cNvPicPr preferRelativeResize="0"/>
          <p:nvPr/>
        </p:nvPicPr>
        <p:blipFill rotWithShape="1">
          <a:blip r:embed="rId4">
            <a:alphaModFix/>
          </a:blip>
          <a:srcRect b="0" l="0" r="0" t="0"/>
          <a:stretch/>
        </p:blipFill>
        <p:spPr>
          <a:xfrm>
            <a:off x="7406728" y="1845158"/>
            <a:ext cx="834781" cy="834781"/>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5" name="Shape 355"/>
        <p:cNvGrpSpPr/>
        <p:nvPr/>
      </p:nvGrpSpPr>
      <p:grpSpPr>
        <a:xfrm>
          <a:off x="0" y="0"/>
          <a:ext cx="0" cy="0"/>
          <a:chOff x="0" y="0"/>
          <a:chExt cx="0" cy="0"/>
        </a:xfrm>
      </p:grpSpPr>
      <p:sp>
        <p:nvSpPr>
          <p:cNvPr id="356" name="Google Shape;356;p14"/>
          <p:cNvSpPr txBox="1"/>
          <p:nvPr/>
        </p:nvSpPr>
        <p:spPr>
          <a:xfrm>
            <a:off x="205506" y="1638013"/>
            <a:ext cx="8580983" cy="3298371"/>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pic>
        <p:nvPicPr>
          <p:cNvPr id="357" name="Google Shape;357;p14"/>
          <p:cNvPicPr preferRelativeResize="0"/>
          <p:nvPr/>
        </p:nvPicPr>
        <p:blipFill rotWithShape="1">
          <a:blip r:embed="rId3">
            <a:alphaModFix/>
          </a:blip>
          <a:srcRect b="0" l="0" r="0" t="0"/>
          <a:stretch/>
        </p:blipFill>
        <p:spPr>
          <a:xfrm>
            <a:off x="6101554" y="0"/>
            <a:ext cx="2293168" cy="5143500"/>
          </a:xfrm>
          <a:prstGeom prst="rect">
            <a:avLst/>
          </a:prstGeom>
          <a:noFill/>
          <a:ln>
            <a:noFill/>
          </a:ln>
        </p:spPr>
      </p:pic>
      <p:pic>
        <p:nvPicPr>
          <p:cNvPr id="358" name="Google Shape;358;p14"/>
          <p:cNvPicPr preferRelativeResize="0"/>
          <p:nvPr/>
        </p:nvPicPr>
        <p:blipFill rotWithShape="1">
          <a:blip r:embed="rId4">
            <a:alphaModFix/>
          </a:blip>
          <a:srcRect b="0" l="0" r="0" t="0"/>
          <a:stretch/>
        </p:blipFill>
        <p:spPr>
          <a:xfrm>
            <a:off x="3434213" y="0"/>
            <a:ext cx="2275574" cy="5143500"/>
          </a:xfrm>
          <a:prstGeom prst="rect">
            <a:avLst/>
          </a:prstGeom>
          <a:noFill/>
          <a:ln>
            <a:noFill/>
          </a:ln>
        </p:spPr>
      </p:pic>
      <p:pic>
        <p:nvPicPr>
          <p:cNvPr id="359" name="Google Shape;359;p14"/>
          <p:cNvPicPr preferRelativeResize="0"/>
          <p:nvPr/>
        </p:nvPicPr>
        <p:blipFill rotWithShape="1">
          <a:blip r:embed="rId5">
            <a:alphaModFix/>
          </a:blip>
          <a:srcRect b="0" l="0" r="0" t="0"/>
          <a:stretch/>
        </p:blipFill>
        <p:spPr>
          <a:xfrm>
            <a:off x="831033" y="0"/>
            <a:ext cx="2275574" cy="5143500"/>
          </a:xfrm>
          <a:prstGeom prst="rect">
            <a:avLst/>
          </a:prstGeom>
          <a:noFill/>
          <a:ln>
            <a:noFill/>
          </a:ln>
        </p:spPr>
      </p:pic>
      <p:cxnSp>
        <p:nvCxnSpPr>
          <p:cNvPr id="360" name="Google Shape;360;p14"/>
          <p:cNvCxnSpPr>
            <a:stCxn id="357" idx="1"/>
            <a:endCxn id="358" idx="3"/>
          </p:cNvCxnSpPr>
          <p:nvPr/>
        </p:nvCxnSpPr>
        <p:spPr>
          <a:xfrm rot="10800000">
            <a:off x="5709754" y="2571750"/>
            <a:ext cx="391800" cy="0"/>
          </a:xfrm>
          <a:prstGeom prst="straightConnector1">
            <a:avLst/>
          </a:prstGeom>
          <a:noFill/>
          <a:ln cap="flat" cmpd="sng" w="9525">
            <a:solidFill>
              <a:schemeClr val="dk1"/>
            </a:solidFill>
            <a:prstDash val="solid"/>
            <a:round/>
            <a:headEnd len="sm" w="sm" type="none"/>
            <a:tailEnd len="med" w="med" type="triangle"/>
          </a:ln>
        </p:spPr>
      </p:cxnSp>
      <p:cxnSp>
        <p:nvCxnSpPr>
          <p:cNvPr id="361" name="Google Shape;361;p14"/>
          <p:cNvCxnSpPr/>
          <p:nvPr/>
        </p:nvCxnSpPr>
        <p:spPr>
          <a:xfrm rot="10800000">
            <a:off x="3042446" y="2571750"/>
            <a:ext cx="391767" cy="0"/>
          </a:xfrm>
          <a:prstGeom prst="straightConnector1">
            <a:avLst/>
          </a:prstGeom>
          <a:noFill/>
          <a:ln cap="flat" cmpd="sng" w="9525">
            <a:solidFill>
              <a:schemeClr val="dk1"/>
            </a:solidFill>
            <a:prstDash val="solid"/>
            <a:round/>
            <a:headEnd len="sm" w="sm" type="none"/>
            <a:tailEnd len="med" w="med" type="triangle"/>
          </a:ln>
        </p:spPr>
      </p:cxnSp>
      <p:pic>
        <p:nvPicPr>
          <p:cNvPr descr="A flag with a red triangle and green stripe&#10;&#10;AI-generated content may be incorrect." id="362" name="Google Shape;362;p14"/>
          <p:cNvPicPr preferRelativeResize="0"/>
          <p:nvPr/>
        </p:nvPicPr>
        <p:blipFill rotWithShape="1">
          <a:blip r:embed="rId6">
            <a:alphaModFix/>
          </a:blip>
          <a:srcRect b="0" l="0" r="0" t="0"/>
          <a:stretch/>
        </p:blipFill>
        <p:spPr>
          <a:xfrm>
            <a:off x="8648988" y="4802318"/>
            <a:ext cx="403584" cy="268131"/>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6" name="Shape 366"/>
        <p:cNvGrpSpPr/>
        <p:nvPr/>
      </p:nvGrpSpPr>
      <p:grpSpPr>
        <a:xfrm>
          <a:off x="0" y="0"/>
          <a:ext cx="0" cy="0"/>
          <a:chOff x="0" y="0"/>
          <a:chExt cx="0" cy="0"/>
        </a:xfrm>
      </p:grpSpPr>
      <p:sp>
        <p:nvSpPr>
          <p:cNvPr id="367" name="Google Shape;367;p15"/>
          <p:cNvSpPr txBox="1"/>
          <p:nvPr>
            <p:ph type="title"/>
          </p:nvPr>
        </p:nvSpPr>
        <p:spPr>
          <a:xfrm>
            <a:off x="642628" y="350360"/>
            <a:ext cx="7704000" cy="4773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3300"/>
              <a:buNone/>
            </a:pPr>
            <a:r>
              <a:rPr lang="en-US"/>
              <a:t>Our main taps</a:t>
            </a:r>
            <a:endParaRPr/>
          </a:p>
        </p:txBody>
      </p:sp>
      <p:graphicFrame>
        <p:nvGraphicFramePr>
          <p:cNvPr id="368" name="Google Shape;368;p15"/>
          <p:cNvGraphicFramePr/>
          <p:nvPr/>
        </p:nvGraphicFramePr>
        <p:xfrm>
          <a:off x="979287" y="1135887"/>
          <a:ext cx="3000000" cy="3000000"/>
        </p:xfrm>
        <a:graphic>
          <a:graphicData uri="http://schemas.openxmlformats.org/drawingml/2006/table">
            <a:tbl>
              <a:tblPr>
                <a:noFill/>
                <a:tableStyleId>{B1702122-CCA2-4E2C-8F58-C4415F7FCEF7}</a:tableStyleId>
              </a:tblPr>
              <a:tblGrid>
                <a:gridCol w="2038050"/>
                <a:gridCol w="5147375"/>
              </a:tblGrid>
              <a:tr h="734725">
                <a:tc>
                  <a:txBody>
                    <a:bodyPr/>
                    <a:lstStyle/>
                    <a:p>
                      <a:pPr indent="0" lvl="0" marL="0" marR="0" rtl="0" algn="ctr">
                        <a:lnSpc>
                          <a:spcPct val="100000"/>
                        </a:lnSpc>
                        <a:spcBef>
                          <a:spcPts val="0"/>
                        </a:spcBef>
                        <a:spcAft>
                          <a:spcPts val="0"/>
                        </a:spcAft>
                        <a:buClr>
                          <a:srgbClr val="000000"/>
                        </a:buClr>
                        <a:buSzPts val="2400"/>
                        <a:buFont typeface="Arial"/>
                        <a:buNone/>
                      </a:pPr>
                      <a:r>
                        <a:rPr b="1" lang="en-US" sz="2400" u="none" cap="none" strike="noStrike">
                          <a:latin typeface="Roboto Condensed"/>
                          <a:ea typeface="Roboto Condensed"/>
                          <a:cs typeface="Roboto Condensed"/>
                          <a:sym typeface="Roboto Condensed"/>
                        </a:rPr>
                        <a:t>Home</a:t>
                      </a:r>
                      <a:r>
                        <a:rPr b="1" lang="en-US" sz="2200" u="none" cap="none" strike="noStrike">
                          <a:solidFill>
                            <a:schemeClr val="dk1"/>
                          </a:solidFill>
                          <a:latin typeface="Roboto Condensed"/>
                          <a:ea typeface="Roboto Condensed"/>
                          <a:cs typeface="Roboto Condensed"/>
                          <a:sym typeface="Roboto Condensed"/>
                        </a:rPr>
                        <a:t> </a:t>
                      </a:r>
                      <a:endParaRPr b="1" sz="2200" u="none" cap="none" strike="noStrike">
                        <a:solidFill>
                          <a:schemeClr val="dk1"/>
                        </a:solidFill>
                        <a:latin typeface="Roboto Condensed"/>
                        <a:ea typeface="Roboto Condensed"/>
                        <a:cs typeface="Roboto Condensed"/>
                        <a:sym typeface="Roboto Condensed"/>
                      </a:endParaRPr>
                    </a:p>
                  </a:txBody>
                  <a:tcPr marT="91425" marB="91425" marR="91425" marL="91425" anchor="ctr">
                    <a:lnL cap="flat" cmpd="sng" w="19050">
                      <a:solidFill>
                        <a:schemeClr val="dk1"/>
                      </a:solidFill>
                      <a:prstDash val="solid"/>
                      <a:round/>
                      <a:headEnd len="sm" w="sm" type="none"/>
                      <a:tailEnd len="sm" w="sm" type="none"/>
                    </a:lnL>
                    <a:lnR cap="flat" cmpd="sng" w="19050">
                      <a:solidFill>
                        <a:schemeClr val="dk1"/>
                      </a:solidFill>
                      <a:prstDash val="solid"/>
                      <a:round/>
                      <a:headEnd len="sm" w="sm" type="none"/>
                      <a:tailEnd len="sm" w="sm" type="none"/>
                    </a:lnR>
                    <a:lnT cap="flat" cmpd="sng" w="19050">
                      <a:solidFill>
                        <a:schemeClr val="dk1"/>
                      </a:solidFill>
                      <a:prstDash val="solid"/>
                      <a:round/>
                      <a:headEnd len="sm" w="sm" type="none"/>
                      <a:tailEnd len="sm" w="sm" type="none"/>
                    </a:lnT>
                    <a:lnB cap="flat" cmpd="sng" w="19050">
                      <a:solidFill>
                        <a:schemeClr val="dk1"/>
                      </a:solidFill>
                      <a:prstDash val="solid"/>
                      <a:round/>
                      <a:headEnd len="sm" w="sm" type="none"/>
                      <a:tailEnd len="sm" w="sm" type="none"/>
                    </a:lnB>
                    <a:solidFill>
                      <a:srgbClr val="F2F2F2"/>
                    </a:solidFill>
                  </a:tcPr>
                </a:tc>
                <a:tc>
                  <a:txBody>
                    <a:bodyPr/>
                    <a:lstStyle/>
                    <a:p>
                      <a:pPr indent="0" lvl="0" marL="0" marR="0" rtl="0" algn="l">
                        <a:lnSpc>
                          <a:spcPct val="100000"/>
                        </a:lnSpc>
                        <a:spcBef>
                          <a:spcPts val="0"/>
                        </a:spcBef>
                        <a:spcAft>
                          <a:spcPts val="0"/>
                        </a:spcAft>
                        <a:buClr>
                          <a:srgbClr val="000000"/>
                        </a:buClr>
                        <a:buSzPts val="1400"/>
                        <a:buFont typeface="Arial"/>
                        <a:buNone/>
                      </a:pPr>
                      <a:r>
                        <a:rPr lang="en-US" sz="1400" u="none" cap="none" strike="noStrike">
                          <a:solidFill>
                            <a:srgbClr val="323232"/>
                          </a:solidFill>
                          <a:latin typeface="Work Sans"/>
                          <a:ea typeface="Work Sans"/>
                          <a:cs typeface="Work Sans"/>
                          <a:sym typeface="Work Sans"/>
                        </a:rPr>
                        <a:t>Overview of platform and features</a:t>
                      </a:r>
                      <a:endParaRPr sz="2200" u="none" cap="none" strike="noStrike">
                        <a:solidFill>
                          <a:srgbClr val="323232"/>
                        </a:solidFill>
                        <a:latin typeface="Work Sans"/>
                        <a:ea typeface="Work Sans"/>
                        <a:cs typeface="Work Sans"/>
                        <a:sym typeface="Work Sans"/>
                      </a:endParaRPr>
                    </a:p>
                  </a:txBody>
                  <a:tcPr marT="91425" marB="91425" marR="91425" marL="137150" anchor="ctr">
                    <a:lnL cap="flat" cmpd="sng" w="19050">
                      <a:solidFill>
                        <a:schemeClr val="dk1"/>
                      </a:solidFill>
                      <a:prstDash val="solid"/>
                      <a:round/>
                      <a:headEnd len="sm" w="sm" type="none"/>
                      <a:tailEnd len="sm" w="sm" type="none"/>
                    </a:lnL>
                    <a:lnR cap="flat" cmpd="sng" w="19050">
                      <a:solidFill>
                        <a:schemeClr val="dk1"/>
                      </a:solidFill>
                      <a:prstDash val="solid"/>
                      <a:round/>
                      <a:headEnd len="sm" w="sm" type="none"/>
                      <a:tailEnd len="sm" w="sm" type="none"/>
                    </a:lnR>
                    <a:lnT cap="flat" cmpd="sng" w="19050">
                      <a:solidFill>
                        <a:schemeClr val="dk1"/>
                      </a:solidFill>
                      <a:prstDash val="solid"/>
                      <a:round/>
                      <a:headEnd len="sm" w="sm" type="none"/>
                      <a:tailEnd len="sm" w="sm" type="none"/>
                    </a:lnT>
                    <a:lnB cap="flat" cmpd="sng" w="19050">
                      <a:solidFill>
                        <a:schemeClr val="dk1"/>
                      </a:solidFill>
                      <a:prstDash val="solid"/>
                      <a:round/>
                      <a:headEnd len="sm" w="sm" type="none"/>
                      <a:tailEnd len="sm" w="sm" type="none"/>
                    </a:lnB>
                  </a:tcPr>
                </a:tc>
              </a:tr>
              <a:tr h="708250">
                <a:tc>
                  <a:txBody>
                    <a:bodyPr/>
                    <a:lstStyle/>
                    <a:p>
                      <a:pPr indent="0" lvl="0" marL="0" marR="0" rtl="0" algn="ctr">
                        <a:lnSpc>
                          <a:spcPct val="100000"/>
                        </a:lnSpc>
                        <a:spcBef>
                          <a:spcPts val="0"/>
                        </a:spcBef>
                        <a:spcAft>
                          <a:spcPts val="0"/>
                        </a:spcAft>
                        <a:buClr>
                          <a:srgbClr val="000000"/>
                        </a:buClr>
                        <a:buSzPts val="2400"/>
                        <a:buFont typeface="Arial"/>
                        <a:buNone/>
                      </a:pPr>
                      <a:r>
                        <a:rPr b="1" lang="en-US" sz="2400" u="none" cap="none" strike="noStrike">
                          <a:latin typeface="Roboto Condensed"/>
                          <a:ea typeface="Roboto Condensed"/>
                          <a:cs typeface="Roboto Condensed"/>
                          <a:sym typeface="Roboto Condensed"/>
                        </a:rPr>
                        <a:t>About Us</a:t>
                      </a:r>
                      <a:endParaRPr b="1" sz="2200" u="none" cap="none" strike="noStrike">
                        <a:solidFill>
                          <a:schemeClr val="dk1"/>
                        </a:solidFill>
                        <a:latin typeface="Roboto Condensed"/>
                        <a:ea typeface="Roboto Condensed"/>
                        <a:cs typeface="Roboto Condensed"/>
                        <a:sym typeface="Roboto Condensed"/>
                      </a:endParaRPr>
                    </a:p>
                  </a:txBody>
                  <a:tcPr marT="91425" marB="91425" marR="91425" marL="91425" anchor="ctr">
                    <a:lnL cap="flat" cmpd="sng" w="19050">
                      <a:solidFill>
                        <a:schemeClr val="dk1"/>
                      </a:solidFill>
                      <a:prstDash val="solid"/>
                      <a:round/>
                      <a:headEnd len="sm" w="sm" type="none"/>
                      <a:tailEnd len="sm" w="sm" type="none"/>
                    </a:lnL>
                    <a:lnR cap="flat" cmpd="sng" w="19050">
                      <a:solidFill>
                        <a:schemeClr val="dk1"/>
                      </a:solidFill>
                      <a:prstDash val="solid"/>
                      <a:round/>
                      <a:headEnd len="sm" w="sm" type="none"/>
                      <a:tailEnd len="sm" w="sm" type="none"/>
                    </a:lnR>
                    <a:lnT cap="flat" cmpd="sng" w="19050">
                      <a:solidFill>
                        <a:schemeClr val="dk1"/>
                      </a:solidFill>
                      <a:prstDash val="solid"/>
                      <a:round/>
                      <a:headEnd len="sm" w="sm" type="none"/>
                      <a:tailEnd len="sm" w="sm" type="none"/>
                    </a:lnT>
                    <a:lnB cap="flat" cmpd="sng" w="19050">
                      <a:solidFill>
                        <a:schemeClr val="dk1"/>
                      </a:solidFill>
                      <a:prstDash val="solid"/>
                      <a:round/>
                      <a:headEnd len="sm" w="sm" type="none"/>
                      <a:tailEnd len="sm" w="sm" type="none"/>
                    </a:lnB>
                    <a:solidFill>
                      <a:srgbClr val="F2F2F2"/>
                    </a:solidFill>
                  </a:tcPr>
                </a:tc>
                <a:tc>
                  <a:txBody>
                    <a:bodyPr/>
                    <a:lstStyle/>
                    <a:p>
                      <a:pPr indent="0" lvl="0" marL="0" marR="0" rtl="0" algn="l">
                        <a:lnSpc>
                          <a:spcPct val="100000"/>
                        </a:lnSpc>
                        <a:spcBef>
                          <a:spcPts val="0"/>
                        </a:spcBef>
                        <a:spcAft>
                          <a:spcPts val="0"/>
                        </a:spcAft>
                        <a:buClr>
                          <a:srgbClr val="000000"/>
                        </a:buClr>
                        <a:buSzPts val="1400"/>
                        <a:buFont typeface="Arial"/>
                        <a:buNone/>
                      </a:pPr>
                      <a:r>
                        <a:rPr lang="en-US" sz="1400" u="none" cap="none" strike="noStrike">
                          <a:solidFill>
                            <a:srgbClr val="323232"/>
                          </a:solidFill>
                          <a:latin typeface="Work Sans"/>
                          <a:ea typeface="Work Sans"/>
                          <a:cs typeface="Work Sans"/>
                          <a:sym typeface="Work Sans"/>
                        </a:rPr>
                        <a:t>Background, vision, and objectives</a:t>
                      </a:r>
                      <a:endParaRPr sz="1400" u="none" cap="none" strike="noStrike">
                        <a:solidFill>
                          <a:srgbClr val="323232"/>
                        </a:solidFill>
                        <a:latin typeface="Work Sans"/>
                        <a:ea typeface="Work Sans"/>
                        <a:cs typeface="Work Sans"/>
                        <a:sym typeface="Work Sans"/>
                      </a:endParaRPr>
                    </a:p>
                  </a:txBody>
                  <a:tcPr marT="91425" marB="91425" marR="91425" marL="137150" anchor="ctr">
                    <a:lnL cap="flat" cmpd="sng" w="19050">
                      <a:solidFill>
                        <a:schemeClr val="dk1"/>
                      </a:solidFill>
                      <a:prstDash val="solid"/>
                      <a:round/>
                      <a:headEnd len="sm" w="sm" type="none"/>
                      <a:tailEnd len="sm" w="sm" type="none"/>
                    </a:lnL>
                    <a:lnR cap="flat" cmpd="sng" w="19050">
                      <a:solidFill>
                        <a:schemeClr val="dk1"/>
                      </a:solidFill>
                      <a:prstDash val="solid"/>
                      <a:round/>
                      <a:headEnd len="sm" w="sm" type="none"/>
                      <a:tailEnd len="sm" w="sm" type="none"/>
                    </a:lnR>
                    <a:lnT cap="flat" cmpd="sng" w="19050">
                      <a:solidFill>
                        <a:schemeClr val="dk1"/>
                      </a:solidFill>
                      <a:prstDash val="solid"/>
                      <a:round/>
                      <a:headEnd len="sm" w="sm" type="none"/>
                      <a:tailEnd len="sm" w="sm" type="none"/>
                    </a:lnT>
                    <a:lnB cap="flat" cmpd="sng" w="19050">
                      <a:solidFill>
                        <a:schemeClr val="dk1"/>
                      </a:solidFill>
                      <a:prstDash val="solid"/>
                      <a:round/>
                      <a:headEnd len="sm" w="sm" type="none"/>
                      <a:tailEnd len="sm" w="sm" type="none"/>
                    </a:lnB>
                  </a:tcPr>
                </a:tc>
              </a:tr>
              <a:tr h="720500">
                <a:tc>
                  <a:txBody>
                    <a:bodyPr/>
                    <a:lstStyle/>
                    <a:p>
                      <a:pPr indent="0" lvl="0" marL="0" marR="0" rtl="0" algn="ctr">
                        <a:lnSpc>
                          <a:spcPct val="100000"/>
                        </a:lnSpc>
                        <a:spcBef>
                          <a:spcPts val="0"/>
                        </a:spcBef>
                        <a:spcAft>
                          <a:spcPts val="0"/>
                        </a:spcAft>
                        <a:buClr>
                          <a:srgbClr val="000000"/>
                        </a:buClr>
                        <a:buSzPts val="2400"/>
                        <a:buFont typeface="Arial"/>
                        <a:buNone/>
                      </a:pPr>
                      <a:r>
                        <a:rPr b="1" lang="en-US" sz="2400" u="none" cap="none" strike="noStrike">
                          <a:latin typeface="Roboto Condensed"/>
                          <a:ea typeface="Roboto Condensed"/>
                          <a:cs typeface="Roboto Condensed"/>
                          <a:sym typeface="Roboto Condensed"/>
                        </a:rPr>
                        <a:t>Our Services</a:t>
                      </a:r>
                      <a:endParaRPr b="1" sz="2200" u="none" cap="none" strike="noStrike">
                        <a:solidFill>
                          <a:schemeClr val="dk1"/>
                        </a:solidFill>
                        <a:latin typeface="Roboto Condensed"/>
                        <a:ea typeface="Roboto Condensed"/>
                        <a:cs typeface="Roboto Condensed"/>
                        <a:sym typeface="Roboto Condensed"/>
                      </a:endParaRPr>
                    </a:p>
                  </a:txBody>
                  <a:tcPr marT="91425" marB="91425" marR="91425" marL="91425" anchor="ctr">
                    <a:lnL cap="flat" cmpd="sng" w="19050">
                      <a:solidFill>
                        <a:schemeClr val="dk1"/>
                      </a:solidFill>
                      <a:prstDash val="solid"/>
                      <a:round/>
                      <a:headEnd len="sm" w="sm" type="none"/>
                      <a:tailEnd len="sm" w="sm" type="none"/>
                    </a:lnL>
                    <a:lnR cap="flat" cmpd="sng" w="19050">
                      <a:solidFill>
                        <a:schemeClr val="dk1"/>
                      </a:solidFill>
                      <a:prstDash val="solid"/>
                      <a:round/>
                      <a:headEnd len="sm" w="sm" type="none"/>
                      <a:tailEnd len="sm" w="sm" type="none"/>
                    </a:lnR>
                    <a:lnT cap="flat" cmpd="sng" w="19050">
                      <a:solidFill>
                        <a:schemeClr val="dk1"/>
                      </a:solidFill>
                      <a:prstDash val="solid"/>
                      <a:round/>
                      <a:headEnd len="sm" w="sm" type="none"/>
                      <a:tailEnd len="sm" w="sm" type="none"/>
                    </a:lnT>
                    <a:lnB cap="flat" cmpd="sng" w="19050">
                      <a:solidFill>
                        <a:schemeClr val="dk1"/>
                      </a:solidFill>
                      <a:prstDash val="solid"/>
                      <a:round/>
                      <a:headEnd len="sm" w="sm" type="none"/>
                      <a:tailEnd len="sm" w="sm" type="none"/>
                    </a:lnB>
                    <a:solidFill>
                      <a:srgbClr val="F2F2F2"/>
                    </a:solidFill>
                  </a:tcPr>
                </a:tc>
                <a:tc>
                  <a:txBody>
                    <a:bodyPr/>
                    <a:lstStyle/>
                    <a:p>
                      <a:pPr indent="0" lvl="0" marL="0" marR="0" rtl="0" algn="l">
                        <a:lnSpc>
                          <a:spcPct val="100000"/>
                        </a:lnSpc>
                        <a:spcBef>
                          <a:spcPts val="0"/>
                        </a:spcBef>
                        <a:spcAft>
                          <a:spcPts val="0"/>
                        </a:spcAft>
                        <a:buClr>
                          <a:srgbClr val="000000"/>
                        </a:buClr>
                        <a:buSzPts val="1400"/>
                        <a:buFont typeface="Arial"/>
                        <a:buNone/>
                      </a:pPr>
                      <a:r>
                        <a:rPr lang="en-US" sz="1400" u="none" cap="none" strike="noStrike">
                          <a:solidFill>
                            <a:srgbClr val="323232"/>
                          </a:solidFill>
                          <a:latin typeface="Work Sans"/>
                          <a:ea typeface="Work Sans"/>
                          <a:cs typeface="Work Sans"/>
                          <a:sym typeface="Work Sans"/>
                        </a:rPr>
                        <a:t>Catalogue of offered services</a:t>
                      </a:r>
                      <a:endParaRPr sz="1400" u="none" cap="none" strike="noStrike">
                        <a:solidFill>
                          <a:srgbClr val="323232"/>
                        </a:solidFill>
                        <a:latin typeface="Work Sans"/>
                        <a:ea typeface="Work Sans"/>
                        <a:cs typeface="Work Sans"/>
                        <a:sym typeface="Work Sans"/>
                      </a:endParaRPr>
                    </a:p>
                  </a:txBody>
                  <a:tcPr marT="91425" marB="91425" marR="91425" marL="137150" anchor="ctr">
                    <a:lnL cap="flat" cmpd="sng" w="19050">
                      <a:solidFill>
                        <a:schemeClr val="dk1"/>
                      </a:solidFill>
                      <a:prstDash val="solid"/>
                      <a:round/>
                      <a:headEnd len="sm" w="sm" type="none"/>
                      <a:tailEnd len="sm" w="sm" type="none"/>
                    </a:lnL>
                    <a:lnR cap="flat" cmpd="sng" w="19050">
                      <a:solidFill>
                        <a:schemeClr val="dk1"/>
                      </a:solidFill>
                      <a:prstDash val="solid"/>
                      <a:round/>
                      <a:headEnd len="sm" w="sm" type="none"/>
                      <a:tailEnd len="sm" w="sm" type="none"/>
                    </a:lnR>
                    <a:lnT cap="flat" cmpd="sng" w="19050">
                      <a:solidFill>
                        <a:schemeClr val="dk1"/>
                      </a:solidFill>
                      <a:prstDash val="solid"/>
                      <a:round/>
                      <a:headEnd len="sm" w="sm" type="none"/>
                      <a:tailEnd len="sm" w="sm" type="none"/>
                    </a:lnT>
                    <a:lnB cap="flat" cmpd="sng" w="19050">
                      <a:solidFill>
                        <a:schemeClr val="dk1"/>
                      </a:solidFill>
                      <a:prstDash val="solid"/>
                      <a:round/>
                      <a:headEnd len="sm" w="sm" type="none"/>
                      <a:tailEnd len="sm" w="sm" type="none"/>
                    </a:lnB>
                  </a:tcPr>
                </a:tc>
              </a:tr>
              <a:tr h="708250">
                <a:tc>
                  <a:txBody>
                    <a:bodyPr/>
                    <a:lstStyle/>
                    <a:p>
                      <a:pPr indent="0" lvl="0" marL="0" marR="0" rtl="0" algn="ctr">
                        <a:lnSpc>
                          <a:spcPct val="100000"/>
                        </a:lnSpc>
                        <a:spcBef>
                          <a:spcPts val="0"/>
                        </a:spcBef>
                        <a:spcAft>
                          <a:spcPts val="0"/>
                        </a:spcAft>
                        <a:buClr>
                          <a:schemeClr val="dk1"/>
                        </a:buClr>
                        <a:buSzPts val="1100"/>
                        <a:buFont typeface="Arial"/>
                        <a:buNone/>
                      </a:pPr>
                      <a:r>
                        <a:rPr b="1" lang="en-US" sz="2400" u="none" cap="none" strike="noStrike">
                          <a:latin typeface="Roboto Condensed"/>
                          <a:ea typeface="Roboto Condensed"/>
                          <a:cs typeface="Roboto Condensed"/>
                          <a:sym typeface="Roboto Condensed"/>
                        </a:rPr>
                        <a:t>FAQs</a:t>
                      </a:r>
                      <a:endParaRPr b="1" sz="2200" u="none" cap="none" strike="noStrike">
                        <a:solidFill>
                          <a:schemeClr val="dk1"/>
                        </a:solidFill>
                        <a:latin typeface="Roboto Condensed"/>
                        <a:ea typeface="Roboto Condensed"/>
                        <a:cs typeface="Roboto Condensed"/>
                        <a:sym typeface="Roboto Condensed"/>
                      </a:endParaRPr>
                    </a:p>
                  </a:txBody>
                  <a:tcPr marT="91425" marB="91425" marR="91425" marL="91425" anchor="ctr">
                    <a:lnL cap="flat" cmpd="sng" w="19050">
                      <a:solidFill>
                        <a:schemeClr val="dk1"/>
                      </a:solidFill>
                      <a:prstDash val="solid"/>
                      <a:round/>
                      <a:headEnd len="sm" w="sm" type="none"/>
                      <a:tailEnd len="sm" w="sm" type="none"/>
                    </a:lnL>
                    <a:lnR cap="flat" cmpd="sng" w="19050">
                      <a:solidFill>
                        <a:schemeClr val="dk1"/>
                      </a:solidFill>
                      <a:prstDash val="solid"/>
                      <a:round/>
                      <a:headEnd len="sm" w="sm" type="none"/>
                      <a:tailEnd len="sm" w="sm" type="none"/>
                    </a:lnR>
                    <a:lnT cap="flat" cmpd="sng" w="19050">
                      <a:solidFill>
                        <a:schemeClr val="dk1"/>
                      </a:solidFill>
                      <a:prstDash val="solid"/>
                      <a:round/>
                      <a:headEnd len="sm" w="sm" type="none"/>
                      <a:tailEnd len="sm" w="sm" type="none"/>
                    </a:lnT>
                    <a:lnB cap="flat" cmpd="sng" w="19050">
                      <a:solidFill>
                        <a:schemeClr val="dk1"/>
                      </a:solidFill>
                      <a:prstDash val="solid"/>
                      <a:round/>
                      <a:headEnd len="sm" w="sm" type="none"/>
                      <a:tailEnd len="sm" w="sm" type="none"/>
                    </a:lnB>
                    <a:solidFill>
                      <a:srgbClr val="F2F2F2"/>
                    </a:solidFill>
                  </a:tcPr>
                </a:tc>
                <a:tc>
                  <a:txBody>
                    <a:bodyPr/>
                    <a:lstStyle/>
                    <a:p>
                      <a:pPr indent="0" lvl="0" marL="0" marR="0" rtl="0" algn="l">
                        <a:lnSpc>
                          <a:spcPct val="100000"/>
                        </a:lnSpc>
                        <a:spcBef>
                          <a:spcPts val="0"/>
                        </a:spcBef>
                        <a:spcAft>
                          <a:spcPts val="0"/>
                        </a:spcAft>
                        <a:buClr>
                          <a:srgbClr val="000000"/>
                        </a:buClr>
                        <a:buSzPts val="1400"/>
                        <a:buFont typeface="Arial"/>
                        <a:buNone/>
                      </a:pPr>
                      <a:r>
                        <a:rPr lang="en-US" sz="1400" u="none" cap="none" strike="noStrike">
                          <a:solidFill>
                            <a:srgbClr val="323232"/>
                          </a:solidFill>
                          <a:latin typeface="Work Sans"/>
                          <a:ea typeface="Work Sans"/>
                          <a:cs typeface="Work Sans"/>
                          <a:sym typeface="Work Sans"/>
                        </a:rPr>
                        <a:t>Frequently asked user inquiries</a:t>
                      </a:r>
                      <a:endParaRPr sz="1400" u="none" cap="none" strike="noStrike">
                        <a:solidFill>
                          <a:srgbClr val="323232"/>
                        </a:solidFill>
                        <a:latin typeface="Work Sans"/>
                        <a:ea typeface="Work Sans"/>
                        <a:cs typeface="Work Sans"/>
                        <a:sym typeface="Work Sans"/>
                      </a:endParaRPr>
                    </a:p>
                  </a:txBody>
                  <a:tcPr marT="91425" marB="91425" marR="91425" marL="137150" anchor="ctr">
                    <a:lnL cap="flat" cmpd="sng" w="19050">
                      <a:solidFill>
                        <a:schemeClr val="dk1"/>
                      </a:solidFill>
                      <a:prstDash val="solid"/>
                      <a:round/>
                      <a:headEnd len="sm" w="sm" type="none"/>
                      <a:tailEnd len="sm" w="sm" type="none"/>
                    </a:lnL>
                    <a:lnR cap="flat" cmpd="sng" w="19050">
                      <a:solidFill>
                        <a:schemeClr val="dk1"/>
                      </a:solidFill>
                      <a:prstDash val="solid"/>
                      <a:round/>
                      <a:headEnd len="sm" w="sm" type="none"/>
                      <a:tailEnd len="sm" w="sm" type="none"/>
                    </a:lnR>
                    <a:lnT cap="flat" cmpd="sng" w="19050">
                      <a:solidFill>
                        <a:schemeClr val="dk1"/>
                      </a:solidFill>
                      <a:prstDash val="solid"/>
                      <a:round/>
                      <a:headEnd len="sm" w="sm" type="none"/>
                      <a:tailEnd len="sm" w="sm" type="none"/>
                    </a:lnT>
                    <a:lnB cap="flat" cmpd="sng" w="19050">
                      <a:solidFill>
                        <a:schemeClr val="dk1"/>
                      </a:solidFill>
                      <a:prstDash val="solid"/>
                      <a:round/>
                      <a:headEnd len="sm" w="sm" type="none"/>
                      <a:tailEnd len="sm" w="sm" type="none"/>
                    </a:lnB>
                  </a:tcPr>
                </a:tc>
              </a:tr>
            </a:tbl>
          </a:graphicData>
        </a:graphic>
      </p:graphicFrame>
      <p:graphicFrame>
        <p:nvGraphicFramePr>
          <p:cNvPr id="369" name="Google Shape;369;p15"/>
          <p:cNvGraphicFramePr/>
          <p:nvPr/>
        </p:nvGraphicFramePr>
        <p:xfrm>
          <a:off x="979286" y="4007612"/>
          <a:ext cx="3000000" cy="3000000"/>
        </p:xfrm>
        <a:graphic>
          <a:graphicData uri="http://schemas.openxmlformats.org/drawingml/2006/table">
            <a:tbl>
              <a:tblPr>
                <a:noFill/>
                <a:tableStyleId>{B1702122-CCA2-4E2C-8F58-C4415F7FCEF7}</a:tableStyleId>
              </a:tblPr>
              <a:tblGrid>
                <a:gridCol w="2038050"/>
                <a:gridCol w="5147375"/>
              </a:tblGrid>
              <a:tr h="708250">
                <a:tc>
                  <a:txBody>
                    <a:bodyPr/>
                    <a:lstStyle/>
                    <a:p>
                      <a:pPr indent="0" lvl="0" marL="0" marR="0" rtl="0" algn="ctr">
                        <a:lnSpc>
                          <a:spcPct val="100000"/>
                        </a:lnSpc>
                        <a:spcBef>
                          <a:spcPts val="0"/>
                        </a:spcBef>
                        <a:spcAft>
                          <a:spcPts val="0"/>
                        </a:spcAft>
                        <a:buClr>
                          <a:schemeClr val="dk1"/>
                        </a:buClr>
                        <a:buSzPts val="1100"/>
                        <a:buFont typeface="Arial"/>
                        <a:buNone/>
                      </a:pPr>
                      <a:r>
                        <a:rPr b="1" lang="en-US" sz="2400" u="none" cap="none" strike="noStrike">
                          <a:latin typeface="Roboto Condensed"/>
                          <a:ea typeface="Roboto Condensed"/>
                          <a:cs typeface="Roboto Condensed"/>
                          <a:sym typeface="Roboto Condensed"/>
                        </a:rPr>
                        <a:t>Contact Us</a:t>
                      </a:r>
                      <a:endParaRPr b="1" sz="2200" u="none" cap="none" strike="noStrike">
                        <a:solidFill>
                          <a:schemeClr val="dk1"/>
                        </a:solidFill>
                        <a:latin typeface="Roboto Condensed"/>
                        <a:ea typeface="Roboto Condensed"/>
                        <a:cs typeface="Roboto Condensed"/>
                        <a:sym typeface="Roboto Condensed"/>
                      </a:endParaRPr>
                    </a:p>
                  </a:txBody>
                  <a:tcPr marT="91425" marB="91425" marR="91425" marL="91425" anchor="ctr">
                    <a:lnL cap="flat" cmpd="sng" w="19050">
                      <a:solidFill>
                        <a:schemeClr val="dk1"/>
                      </a:solidFill>
                      <a:prstDash val="solid"/>
                      <a:round/>
                      <a:headEnd len="sm" w="sm" type="none"/>
                      <a:tailEnd len="sm" w="sm" type="none"/>
                    </a:lnL>
                    <a:lnR cap="flat" cmpd="sng" w="19050">
                      <a:solidFill>
                        <a:schemeClr val="dk1"/>
                      </a:solidFill>
                      <a:prstDash val="solid"/>
                      <a:round/>
                      <a:headEnd len="sm" w="sm" type="none"/>
                      <a:tailEnd len="sm" w="sm" type="none"/>
                    </a:lnR>
                    <a:lnT cap="flat" cmpd="sng" w="19050">
                      <a:solidFill>
                        <a:schemeClr val="dk1"/>
                      </a:solidFill>
                      <a:prstDash val="solid"/>
                      <a:round/>
                      <a:headEnd len="sm" w="sm" type="none"/>
                      <a:tailEnd len="sm" w="sm" type="none"/>
                    </a:lnT>
                    <a:lnB cap="flat" cmpd="sng" w="19050">
                      <a:solidFill>
                        <a:schemeClr val="dk1"/>
                      </a:solidFill>
                      <a:prstDash val="solid"/>
                      <a:round/>
                      <a:headEnd len="sm" w="sm" type="none"/>
                      <a:tailEnd len="sm" w="sm" type="none"/>
                    </a:lnB>
                    <a:solidFill>
                      <a:srgbClr val="F2F2F2"/>
                    </a:solidFill>
                  </a:tcPr>
                </a:tc>
                <a:tc>
                  <a:txBody>
                    <a:bodyPr/>
                    <a:lstStyle/>
                    <a:p>
                      <a:pPr indent="0" lvl="0" marL="0" marR="0" rtl="0" algn="l">
                        <a:lnSpc>
                          <a:spcPct val="100000"/>
                        </a:lnSpc>
                        <a:spcBef>
                          <a:spcPts val="0"/>
                        </a:spcBef>
                        <a:spcAft>
                          <a:spcPts val="0"/>
                        </a:spcAft>
                        <a:buClr>
                          <a:srgbClr val="000000"/>
                        </a:buClr>
                        <a:buSzPts val="1400"/>
                        <a:buFont typeface="Arial"/>
                        <a:buNone/>
                      </a:pPr>
                      <a:r>
                        <a:rPr lang="en-US" sz="1400" u="none" cap="none" strike="noStrike">
                          <a:solidFill>
                            <a:srgbClr val="323232"/>
                          </a:solidFill>
                          <a:latin typeface="Work Sans"/>
                          <a:ea typeface="Work Sans"/>
                          <a:cs typeface="Work Sans"/>
                          <a:sym typeface="Work Sans"/>
                        </a:rPr>
                        <a:t>Communication and support channels</a:t>
                      </a:r>
                      <a:endParaRPr sz="1400" u="none" cap="none" strike="noStrike">
                        <a:solidFill>
                          <a:srgbClr val="323232"/>
                        </a:solidFill>
                        <a:latin typeface="Work Sans"/>
                        <a:ea typeface="Work Sans"/>
                        <a:cs typeface="Work Sans"/>
                        <a:sym typeface="Work Sans"/>
                      </a:endParaRPr>
                    </a:p>
                  </a:txBody>
                  <a:tcPr marT="91425" marB="91425" marR="91425" marL="137150" anchor="ctr">
                    <a:lnL cap="flat" cmpd="sng" w="19050">
                      <a:solidFill>
                        <a:schemeClr val="dk1"/>
                      </a:solidFill>
                      <a:prstDash val="solid"/>
                      <a:round/>
                      <a:headEnd len="sm" w="sm" type="none"/>
                      <a:tailEnd len="sm" w="sm" type="none"/>
                    </a:lnL>
                    <a:lnR cap="flat" cmpd="sng" w="19050">
                      <a:solidFill>
                        <a:schemeClr val="dk1"/>
                      </a:solidFill>
                      <a:prstDash val="solid"/>
                      <a:round/>
                      <a:headEnd len="sm" w="sm" type="none"/>
                      <a:tailEnd len="sm" w="sm" type="none"/>
                    </a:lnR>
                    <a:lnT cap="flat" cmpd="sng" w="19050">
                      <a:solidFill>
                        <a:schemeClr val="dk1"/>
                      </a:solidFill>
                      <a:prstDash val="solid"/>
                      <a:round/>
                      <a:headEnd len="sm" w="sm" type="none"/>
                      <a:tailEnd len="sm" w="sm" type="none"/>
                    </a:lnT>
                    <a:lnB cap="flat" cmpd="sng" w="19050">
                      <a:solidFill>
                        <a:schemeClr val="dk1"/>
                      </a:solidFill>
                      <a:prstDash val="solid"/>
                      <a:round/>
                      <a:headEnd len="sm" w="sm" type="none"/>
                      <a:tailEnd len="sm" w="sm" type="none"/>
                    </a:lnB>
                  </a:tcPr>
                </a:tc>
              </a:tr>
            </a:tbl>
          </a:graphicData>
        </a:graphic>
      </p:graphicFrame>
      <p:pic>
        <p:nvPicPr>
          <p:cNvPr descr="A flag with a red triangle and green stripe&#10;&#10;AI-generated content may be incorrect." id="370" name="Google Shape;370;p15"/>
          <p:cNvPicPr preferRelativeResize="0"/>
          <p:nvPr/>
        </p:nvPicPr>
        <p:blipFill rotWithShape="1">
          <a:blip r:embed="rId3">
            <a:alphaModFix/>
          </a:blip>
          <a:srcRect b="0" l="0" r="0" t="0"/>
          <a:stretch/>
        </p:blipFill>
        <p:spPr>
          <a:xfrm>
            <a:off x="8649835" y="4779268"/>
            <a:ext cx="403584" cy="268131"/>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4" name="Shape 374"/>
        <p:cNvGrpSpPr/>
        <p:nvPr/>
      </p:nvGrpSpPr>
      <p:grpSpPr>
        <a:xfrm>
          <a:off x="0" y="0"/>
          <a:ext cx="0" cy="0"/>
          <a:chOff x="0" y="0"/>
          <a:chExt cx="0" cy="0"/>
        </a:xfrm>
      </p:grpSpPr>
      <p:sp>
        <p:nvSpPr>
          <p:cNvPr id="375" name="Google Shape;375;p16"/>
          <p:cNvSpPr txBox="1"/>
          <p:nvPr/>
        </p:nvSpPr>
        <p:spPr>
          <a:xfrm>
            <a:off x="205506" y="1638013"/>
            <a:ext cx="8580983" cy="3298371"/>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pic>
        <p:nvPicPr>
          <p:cNvPr id="376" name="Google Shape;376;p16"/>
          <p:cNvPicPr preferRelativeResize="0"/>
          <p:nvPr/>
        </p:nvPicPr>
        <p:blipFill rotWithShape="1">
          <a:blip r:embed="rId3">
            <a:alphaModFix/>
          </a:blip>
          <a:srcRect b="0" l="0" r="0" t="0"/>
          <a:stretch/>
        </p:blipFill>
        <p:spPr>
          <a:xfrm>
            <a:off x="733935" y="0"/>
            <a:ext cx="2284698" cy="5143500"/>
          </a:xfrm>
          <a:prstGeom prst="rect">
            <a:avLst/>
          </a:prstGeom>
          <a:noFill/>
          <a:ln>
            <a:noFill/>
          </a:ln>
        </p:spPr>
      </p:pic>
      <p:pic>
        <p:nvPicPr>
          <p:cNvPr id="377" name="Google Shape;377;p16"/>
          <p:cNvPicPr preferRelativeResize="0"/>
          <p:nvPr/>
        </p:nvPicPr>
        <p:blipFill rotWithShape="1">
          <a:blip r:embed="rId4">
            <a:alphaModFix/>
          </a:blip>
          <a:srcRect b="0" l="0" r="0" t="0"/>
          <a:stretch/>
        </p:blipFill>
        <p:spPr>
          <a:xfrm>
            <a:off x="3356577" y="0"/>
            <a:ext cx="2278840" cy="5143500"/>
          </a:xfrm>
          <a:prstGeom prst="rect">
            <a:avLst/>
          </a:prstGeom>
          <a:noFill/>
          <a:ln>
            <a:noFill/>
          </a:ln>
        </p:spPr>
      </p:pic>
      <p:pic>
        <p:nvPicPr>
          <p:cNvPr id="378" name="Google Shape;378;p16"/>
          <p:cNvPicPr preferRelativeResize="0"/>
          <p:nvPr/>
        </p:nvPicPr>
        <p:blipFill rotWithShape="1">
          <a:blip r:embed="rId5">
            <a:alphaModFix/>
          </a:blip>
          <a:srcRect b="0" l="0" r="0" t="0"/>
          <a:stretch/>
        </p:blipFill>
        <p:spPr>
          <a:xfrm>
            <a:off x="5973361" y="0"/>
            <a:ext cx="2304898" cy="5143500"/>
          </a:xfrm>
          <a:prstGeom prst="rect">
            <a:avLst/>
          </a:prstGeom>
          <a:noFill/>
          <a:ln>
            <a:noFill/>
          </a:ln>
        </p:spPr>
      </p:pic>
      <p:cxnSp>
        <p:nvCxnSpPr>
          <p:cNvPr id="379" name="Google Shape;379;p16"/>
          <p:cNvCxnSpPr>
            <a:stCxn id="376" idx="3"/>
            <a:endCxn id="377" idx="1"/>
          </p:cNvCxnSpPr>
          <p:nvPr/>
        </p:nvCxnSpPr>
        <p:spPr>
          <a:xfrm>
            <a:off x="3018633" y="2571750"/>
            <a:ext cx="337800" cy="0"/>
          </a:xfrm>
          <a:prstGeom prst="straightConnector1">
            <a:avLst/>
          </a:prstGeom>
          <a:noFill/>
          <a:ln cap="flat" cmpd="sng" w="9525">
            <a:solidFill>
              <a:schemeClr val="dk1"/>
            </a:solidFill>
            <a:prstDash val="solid"/>
            <a:round/>
            <a:headEnd len="sm" w="sm" type="none"/>
            <a:tailEnd len="med" w="med" type="triangle"/>
          </a:ln>
        </p:spPr>
      </p:cxnSp>
      <p:cxnSp>
        <p:nvCxnSpPr>
          <p:cNvPr id="380" name="Google Shape;380;p16"/>
          <p:cNvCxnSpPr/>
          <p:nvPr/>
        </p:nvCxnSpPr>
        <p:spPr>
          <a:xfrm>
            <a:off x="5635417" y="2571750"/>
            <a:ext cx="337944" cy="0"/>
          </a:xfrm>
          <a:prstGeom prst="straightConnector1">
            <a:avLst/>
          </a:prstGeom>
          <a:noFill/>
          <a:ln cap="flat" cmpd="sng" w="9525">
            <a:solidFill>
              <a:schemeClr val="dk1"/>
            </a:solidFill>
            <a:prstDash val="solid"/>
            <a:round/>
            <a:headEnd len="sm" w="sm" type="none"/>
            <a:tailEnd len="med" w="med" type="triangle"/>
          </a:ln>
        </p:spPr>
      </p:cxnSp>
      <p:pic>
        <p:nvPicPr>
          <p:cNvPr descr="A flag with a red triangle and green stripe&#10;&#10;AI-generated content may be incorrect." id="381" name="Google Shape;381;p16"/>
          <p:cNvPicPr preferRelativeResize="0"/>
          <p:nvPr/>
        </p:nvPicPr>
        <p:blipFill rotWithShape="1">
          <a:blip r:embed="rId6">
            <a:alphaModFix/>
          </a:blip>
          <a:srcRect b="0" l="0" r="0" t="0"/>
          <a:stretch/>
        </p:blipFill>
        <p:spPr>
          <a:xfrm>
            <a:off x="8637020" y="4802318"/>
            <a:ext cx="403584" cy="268131"/>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5" name="Shape 385"/>
        <p:cNvGrpSpPr/>
        <p:nvPr/>
      </p:nvGrpSpPr>
      <p:grpSpPr>
        <a:xfrm>
          <a:off x="0" y="0"/>
          <a:ext cx="0" cy="0"/>
          <a:chOff x="0" y="0"/>
          <a:chExt cx="0" cy="0"/>
        </a:xfrm>
      </p:grpSpPr>
      <p:sp>
        <p:nvSpPr>
          <p:cNvPr id="386" name="Google Shape;386;p17"/>
          <p:cNvSpPr txBox="1"/>
          <p:nvPr/>
        </p:nvSpPr>
        <p:spPr>
          <a:xfrm>
            <a:off x="205506" y="1638013"/>
            <a:ext cx="8580983" cy="3298371"/>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pic>
        <p:nvPicPr>
          <p:cNvPr id="387" name="Google Shape;387;p17"/>
          <p:cNvPicPr preferRelativeResize="0"/>
          <p:nvPr/>
        </p:nvPicPr>
        <p:blipFill rotWithShape="1">
          <a:blip r:embed="rId3">
            <a:alphaModFix/>
          </a:blip>
          <a:srcRect b="0" l="0" r="0" t="0"/>
          <a:stretch/>
        </p:blipFill>
        <p:spPr>
          <a:xfrm>
            <a:off x="877970" y="0"/>
            <a:ext cx="2300419" cy="5143500"/>
          </a:xfrm>
          <a:prstGeom prst="rect">
            <a:avLst/>
          </a:prstGeom>
          <a:noFill/>
          <a:ln>
            <a:noFill/>
          </a:ln>
        </p:spPr>
      </p:pic>
      <p:pic>
        <p:nvPicPr>
          <p:cNvPr id="388" name="Google Shape;388;p17"/>
          <p:cNvPicPr preferRelativeResize="0"/>
          <p:nvPr/>
        </p:nvPicPr>
        <p:blipFill rotWithShape="1">
          <a:blip r:embed="rId4">
            <a:alphaModFix/>
          </a:blip>
          <a:srcRect b="0" l="0" r="0" t="0"/>
          <a:stretch/>
        </p:blipFill>
        <p:spPr>
          <a:xfrm>
            <a:off x="3503196" y="0"/>
            <a:ext cx="2267628" cy="5143500"/>
          </a:xfrm>
          <a:prstGeom prst="rect">
            <a:avLst/>
          </a:prstGeom>
          <a:noFill/>
          <a:ln>
            <a:noFill/>
          </a:ln>
        </p:spPr>
      </p:pic>
      <p:pic>
        <p:nvPicPr>
          <p:cNvPr id="389" name="Google Shape;389;p17"/>
          <p:cNvPicPr preferRelativeResize="0"/>
          <p:nvPr/>
        </p:nvPicPr>
        <p:blipFill rotWithShape="1">
          <a:blip r:embed="rId5">
            <a:alphaModFix/>
          </a:blip>
          <a:srcRect b="0" l="0" r="0" t="0"/>
          <a:stretch/>
        </p:blipFill>
        <p:spPr>
          <a:xfrm>
            <a:off x="6095632" y="0"/>
            <a:ext cx="2301039" cy="5143500"/>
          </a:xfrm>
          <a:prstGeom prst="rect">
            <a:avLst/>
          </a:prstGeom>
          <a:noFill/>
          <a:ln>
            <a:noFill/>
          </a:ln>
        </p:spPr>
      </p:pic>
      <p:cxnSp>
        <p:nvCxnSpPr>
          <p:cNvPr id="390" name="Google Shape;390;p17"/>
          <p:cNvCxnSpPr/>
          <p:nvPr/>
        </p:nvCxnSpPr>
        <p:spPr>
          <a:xfrm>
            <a:off x="3178389" y="2565305"/>
            <a:ext cx="337944" cy="0"/>
          </a:xfrm>
          <a:prstGeom prst="straightConnector1">
            <a:avLst/>
          </a:prstGeom>
          <a:noFill/>
          <a:ln cap="flat" cmpd="sng" w="9525">
            <a:solidFill>
              <a:schemeClr val="dk1"/>
            </a:solidFill>
            <a:prstDash val="solid"/>
            <a:round/>
            <a:headEnd len="sm" w="sm" type="none"/>
            <a:tailEnd len="med" w="med" type="triangle"/>
          </a:ln>
        </p:spPr>
      </p:cxnSp>
      <p:cxnSp>
        <p:nvCxnSpPr>
          <p:cNvPr id="391" name="Google Shape;391;p17"/>
          <p:cNvCxnSpPr/>
          <p:nvPr/>
        </p:nvCxnSpPr>
        <p:spPr>
          <a:xfrm>
            <a:off x="5770824" y="2558860"/>
            <a:ext cx="337944" cy="0"/>
          </a:xfrm>
          <a:prstGeom prst="straightConnector1">
            <a:avLst/>
          </a:prstGeom>
          <a:noFill/>
          <a:ln cap="flat" cmpd="sng" w="9525">
            <a:solidFill>
              <a:schemeClr val="dk1"/>
            </a:solidFill>
            <a:prstDash val="solid"/>
            <a:round/>
            <a:headEnd len="sm" w="sm" type="none"/>
            <a:tailEnd len="med" w="med" type="triangle"/>
          </a:ln>
        </p:spPr>
      </p:cxnSp>
      <p:pic>
        <p:nvPicPr>
          <p:cNvPr descr="A flag with a red triangle and green stripe&#10;&#10;AI-generated content may be incorrect." id="392" name="Google Shape;392;p17"/>
          <p:cNvPicPr preferRelativeResize="0"/>
          <p:nvPr/>
        </p:nvPicPr>
        <p:blipFill rotWithShape="1">
          <a:blip r:embed="rId6">
            <a:alphaModFix/>
          </a:blip>
          <a:srcRect b="0" l="0" r="0" t="0"/>
          <a:stretch/>
        </p:blipFill>
        <p:spPr>
          <a:xfrm>
            <a:off x="8648989" y="4802318"/>
            <a:ext cx="403584" cy="268131"/>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6" name="Shape 396"/>
        <p:cNvGrpSpPr/>
        <p:nvPr/>
      </p:nvGrpSpPr>
      <p:grpSpPr>
        <a:xfrm>
          <a:off x="0" y="0"/>
          <a:ext cx="0" cy="0"/>
          <a:chOff x="0" y="0"/>
          <a:chExt cx="0" cy="0"/>
        </a:xfrm>
      </p:grpSpPr>
      <p:sp>
        <p:nvSpPr>
          <p:cNvPr id="397" name="Google Shape;397;p18"/>
          <p:cNvSpPr txBox="1"/>
          <p:nvPr/>
        </p:nvSpPr>
        <p:spPr>
          <a:xfrm>
            <a:off x="205506" y="1638013"/>
            <a:ext cx="8580983" cy="3298371"/>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pic>
        <p:nvPicPr>
          <p:cNvPr id="398" name="Google Shape;398;p18"/>
          <p:cNvPicPr preferRelativeResize="0"/>
          <p:nvPr/>
        </p:nvPicPr>
        <p:blipFill rotWithShape="1">
          <a:blip r:embed="rId3">
            <a:alphaModFix/>
          </a:blip>
          <a:srcRect b="0" l="0" r="0" t="0"/>
          <a:stretch/>
        </p:blipFill>
        <p:spPr>
          <a:xfrm>
            <a:off x="0" y="0"/>
            <a:ext cx="9144000" cy="5143500"/>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2" name="Shape 402"/>
        <p:cNvGrpSpPr/>
        <p:nvPr/>
      </p:nvGrpSpPr>
      <p:grpSpPr>
        <a:xfrm>
          <a:off x="0" y="0"/>
          <a:ext cx="0" cy="0"/>
          <a:chOff x="0" y="0"/>
          <a:chExt cx="0" cy="0"/>
        </a:xfrm>
      </p:grpSpPr>
      <p:sp>
        <p:nvSpPr>
          <p:cNvPr id="403" name="Google Shape;403;p20"/>
          <p:cNvSpPr txBox="1"/>
          <p:nvPr/>
        </p:nvSpPr>
        <p:spPr>
          <a:xfrm>
            <a:off x="205506" y="1638013"/>
            <a:ext cx="8580983" cy="3298371"/>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pic>
        <p:nvPicPr>
          <p:cNvPr id="404" name="Google Shape;404;p20"/>
          <p:cNvPicPr preferRelativeResize="0"/>
          <p:nvPr/>
        </p:nvPicPr>
        <p:blipFill rotWithShape="1">
          <a:blip r:embed="rId3">
            <a:alphaModFix/>
          </a:blip>
          <a:srcRect b="0" l="0" r="0" t="0"/>
          <a:stretch/>
        </p:blipFill>
        <p:spPr>
          <a:xfrm>
            <a:off x="0" y="0"/>
            <a:ext cx="9144000" cy="5143500"/>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8" name="Shape 408"/>
        <p:cNvGrpSpPr/>
        <p:nvPr/>
      </p:nvGrpSpPr>
      <p:grpSpPr>
        <a:xfrm>
          <a:off x="0" y="0"/>
          <a:ext cx="0" cy="0"/>
          <a:chOff x="0" y="0"/>
          <a:chExt cx="0" cy="0"/>
        </a:xfrm>
      </p:grpSpPr>
      <p:pic>
        <p:nvPicPr>
          <p:cNvPr id="409" name="Google Shape;409;p21"/>
          <p:cNvPicPr preferRelativeResize="0"/>
          <p:nvPr/>
        </p:nvPicPr>
        <p:blipFill rotWithShape="1">
          <a:blip r:embed="rId3">
            <a:alphaModFix/>
          </a:blip>
          <a:srcRect b="0" l="0" r="0" t="0"/>
          <a:stretch/>
        </p:blipFill>
        <p:spPr>
          <a:xfrm>
            <a:off x="0" y="0"/>
            <a:ext cx="9144000" cy="5143500"/>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3" name="Shape 413"/>
        <p:cNvGrpSpPr/>
        <p:nvPr/>
      </p:nvGrpSpPr>
      <p:grpSpPr>
        <a:xfrm>
          <a:off x="0" y="0"/>
          <a:ext cx="0" cy="0"/>
          <a:chOff x="0" y="0"/>
          <a:chExt cx="0" cy="0"/>
        </a:xfrm>
      </p:grpSpPr>
      <p:sp>
        <p:nvSpPr>
          <p:cNvPr id="414" name="Google Shape;414;p23"/>
          <p:cNvSpPr txBox="1"/>
          <p:nvPr>
            <p:ph type="title"/>
          </p:nvPr>
        </p:nvSpPr>
        <p:spPr>
          <a:xfrm>
            <a:off x="980205" y="1176008"/>
            <a:ext cx="4067773" cy="920896"/>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3600"/>
              <a:buNone/>
            </a:pPr>
            <a:r>
              <a:rPr lang="en-US"/>
              <a:t>Provider side</a:t>
            </a:r>
            <a:endParaRPr/>
          </a:p>
        </p:txBody>
      </p:sp>
      <p:grpSp>
        <p:nvGrpSpPr>
          <p:cNvPr id="415" name="Google Shape;415;p23"/>
          <p:cNvGrpSpPr/>
          <p:nvPr/>
        </p:nvGrpSpPr>
        <p:grpSpPr>
          <a:xfrm>
            <a:off x="5740782" y="1732547"/>
            <a:ext cx="3268037" cy="3410952"/>
            <a:chOff x="6728753" y="2510390"/>
            <a:chExt cx="2597602" cy="2653212"/>
          </a:xfrm>
        </p:grpSpPr>
        <p:grpSp>
          <p:nvGrpSpPr>
            <p:cNvPr id="416" name="Google Shape;416;p23"/>
            <p:cNvGrpSpPr/>
            <p:nvPr/>
          </p:nvGrpSpPr>
          <p:grpSpPr>
            <a:xfrm>
              <a:off x="6728753" y="2510390"/>
              <a:ext cx="2597602" cy="2653212"/>
              <a:chOff x="6728753" y="2510390"/>
              <a:chExt cx="2597602" cy="2653212"/>
            </a:xfrm>
          </p:grpSpPr>
          <p:sp>
            <p:nvSpPr>
              <p:cNvPr id="417" name="Google Shape;417;p23"/>
              <p:cNvSpPr/>
              <p:nvPr/>
            </p:nvSpPr>
            <p:spPr>
              <a:xfrm>
                <a:off x="7011056" y="2991164"/>
                <a:ext cx="845843" cy="1245846"/>
              </a:xfrm>
              <a:custGeom>
                <a:rect b="b" l="l" r="r" t="t"/>
                <a:pathLst>
                  <a:path extrusionOk="0" h="10845" w="7363">
                    <a:moveTo>
                      <a:pt x="282" y="1"/>
                    </a:moveTo>
                    <a:cubicBezTo>
                      <a:pt x="209" y="1"/>
                      <a:pt x="152" y="28"/>
                      <a:pt x="119" y="100"/>
                    </a:cubicBezTo>
                    <a:cubicBezTo>
                      <a:pt x="0" y="355"/>
                      <a:pt x="380" y="613"/>
                      <a:pt x="380" y="613"/>
                    </a:cubicBezTo>
                    <a:cubicBezTo>
                      <a:pt x="380" y="613"/>
                      <a:pt x="344" y="836"/>
                      <a:pt x="588" y="1132"/>
                    </a:cubicBezTo>
                    <a:cubicBezTo>
                      <a:pt x="588" y="1132"/>
                      <a:pt x="582" y="1352"/>
                      <a:pt x="908" y="1568"/>
                    </a:cubicBezTo>
                    <a:cubicBezTo>
                      <a:pt x="940" y="1660"/>
                      <a:pt x="1000" y="1740"/>
                      <a:pt x="1083" y="1790"/>
                    </a:cubicBezTo>
                    <a:cubicBezTo>
                      <a:pt x="1444" y="2042"/>
                      <a:pt x="1795" y="2097"/>
                      <a:pt x="2154" y="2097"/>
                    </a:cubicBezTo>
                    <a:cubicBezTo>
                      <a:pt x="2431" y="2097"/>
                      <a:pt x="2712" y="2064"/>
                      <a:pt x="3005" y="2064"/>
                    </a:cubicBezTo>
                    <a:cubicBezTo>
                      <a:pt x="3044" y="2064"/>
                      <a:pt x="3083" y="2065"/>
                      <a:pt x="3122" y="2066"/>
                    </a:cubicBezTo>
                    <a:cubicBezTo>
                      <a:pt x="1978" y="4610"/>
                      <a:pt x="561" y="7993"/>
                      <a:pt x="2580" y="10845"/>
                    </a:cubicBezTo>
                    <a:cubicBezTo>
                      <a:pt x="6114" y="9265"/>
                      <a:pt x="7362" y="8642"/>
                      <a:pt x="7362" y="8642"/>
                    </a:cubicBezTo>
                    <a:lnTo>
                      <a:pt x="6031" y="5025"/>
                    </a:lnTo>
                    <a:lnTo>
                      <a:pt x="4036" y="6356"/>
                    </a:lnTo>
                    <a:lnTo>
                      <a:pt x="4273" y="1283"/>
                    </a:lnTo>
                    <a:cubicBezTo>
                      <a:pt x="4282" y="1108"/>
                      <a:pt x="4231" y="934"/>
                      <a:pt x="4133" y="788"/>
                    </a:cubicBezTo>
                    <a:lnTo>
                      <a:pt x="4012" y="610"/>
                    </a:lnTo>
                    <a:lnTo>
                      <a:pt x="3831" y="367"/>
                    </a:lnTo>
                    <a:cubicBezTo>
                      <a:pt x="3808" y="366"/>
                      <a:pt x="3779" y="366"/>
                      <a:pt x="3743" y="366"/>
                    </a:cubicBezTo>
                    <a:cubicBezTo>
                      <a:pt x="3553" y="366"/>
                      <a:pt x="3187" y="377"/>
                      <a:pt x="2760" y="377"/>
                    </a:cubicBezTo>
                    <a:cubicBezTo>
                      <a:pt x="2253" y="377"/>
                      <a:pt x="1661" y="361"/>
                      <a:pt x="1180" y="293"/>
                    </a:cubicBezTo>
                    <a:cubicBezTo>
                      <a:pt x="865" y="249"/>
                      <a:pt x="501" y="1"/>
                      <a:pt x="282"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8" name="Google Shape;418;p23"/>
              <p:cNvSpPr/>
              <p:nvPr/>
            </p:nvSpPr>
            <p:spPr>
              <a:xfrm>
                <a:off x="7503826" y="2876607"/>
                <a:ext cx="1761573" cy="1656520"/>
              </a:xfrm>
              <a:custGeom>
                <a:rect b="b" l="l" r="r" t="t"/>
                <a:pathLst>
                  <a:path extrusionOk="0" h="12394" w="13180">
                    <a:moveTo>
                      <a:pt x="6301" y="0"/>
                    </a:moveTo>
                    <a:lnTo>
                      <a:pt x="5732" y="1047"/>
                    </a:lnTo>
                    <a:lnTo>
                      <a:pt x="5812" y="1749"/>
                    </a:lnTo>
                    <a:cubicBezTo>
                      <a:pt x="5566" y="1767"/>
                      <a:pt x="5317" y="1797"/>
                      <a:pt x="5071" y="1841"/>
                    </a:cubicBezTo>
                    <a:lnTo>
                      <a:pt x="5071" y="1832"/>
                    </a:lnTo>
                    <a:cubicBezTo>
                      <a:pt x="4970" y="1850"/>
                      <a:pt x="4872" y="1874"/>
                      <a:pt x="4774" y="1910"/>
                    </a:cubicBezTo>
                    <a:cubicBezTo>
                      <a:pt x="4653" y="1942"/>
                      <a:pt x="4534" y="1987"/>
                      <a:pt x="4424" y="2049"/>
                    </a:cubicBezTo>
                    <a:cubicBezTo>
                      <a:pt x="3974" y="2250"/>
                      <a:pt x="3312" y="2639"/>
                      <a:pt x="2494" y="3371"/>
                    </a:cubicBezTo>
                    <a:cubicBezTo>
                      <a:pt x="914" y="4782"/>
                      <a:pt x="1" y="5533"/>
                      <a:pt x="1" y="5533"/>
                    </a:cubicBezTo>
                    <a:lnTo>
                      <a:pt x="1673" y="8654"/>
                    </a:lnTo>
                    <a:lnTo>
                      <a:pt x="2162" y="9565"/>
                    </a:lnTo>
                    <a:lnTo>
                      <a:pt x="4433" y="8076"/>
                    </a:lnTo>
                    <a:cubicBezTo>
                      <a:pt x="4487" y="10338"/>
                      <a:pt x="4531" y="12393"/>
                      <a:pt x="4531" y="12393"/>
                    </a:cubicBezTo>
                    <a:lnTo>
                      <a:pt x="13179" y="12186"/>
                    </a:lnTo>
                    <a:cubicBezTo>
                      <a:pt x="13179" y="12186"/>
                      <a:pt x="12014" y="5117"/>
                      <a:pt x="11641" y="3786"/>
                    </a:cubicBezTo>
                    <a:cubicBezTo>
                      <a:pt x="11368" y="2817"/>
                      <a:pt x="10997" y="2013"/>
                      <a:pt x="9945" y="1785"/>
                    </a:cubicBezTo>
                    <a:cubicBezTo>
                      <a:pt x="9407" y="1669"/>
                      <a:pt x="8857" y="1632"/>
                      <a:pt x="8304" y="1632"/>
                    </a:cubicBezTo>
                    <a:cubicBezTo>
                      <a:pt x="8095" y="1632"/>
                      <a:pt x="7886" y="1638"/>
                      <a:pt x="7677" y="1646"/>
                    </a:cubicBezTo>
                    <a:lnTo>
                      <a:pt x="6301" y="0"/>
                    </a:ln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9" name="Google Shape;419;p23"/>
              <p:cNvSpPr/>
              <p:nvPr/>
            </p:nvSpPr>
            <p:spPr>
              <a:xfrm>
                <a:off x="6728753" y="2510390"/>
                <a:ext cx="705431" cy="566831"/>
              </a:xfrm>
              <a:custGeom>
                <a:rect b="b" l="l" r="r" t="t"/>
                <a:pathLst>
                  <a:path extrusionOk="0" h="4241" w="5278">
                    <a:moveTo>
                      <a:pt x="5278" y="1"/>
                    </a:moveTo>
                    <a:lnTo>
                      <a:pt x="1" y="21"/>
                    </a:lnTo>
                    <a:lnTo>
                      <a:pt x="499" y="4240"/>
                    </a:lnTo>
                    <a:lnTo>
                      <a:pt x="4967" y="3971"/>
                    </a:lnTo>
                    <a:lnTo>
                      <a:pt x="5278" y="1"/>
                    </a:ln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0" name="Google Shape;420;p23"/>
              <p:cNvSpPr/>
              <p:nvPr/>
            </p:nvSpPr>
            <p:spPr>
              <a:xfrm>
                <a:off x="6728753" y="2510791"/>
                <a:ext cx="579929" cy="456298"/>
              </a:xfrm>
              <a:custGeom>
                <a:rect b="b" l="l" r="r" t="t"/>
                <a:pathLst>
                  <a:path extrusionOk="0" h="3414" w="4339">
                    <a:moveTo>
                      <a:pt x="4338" y="1"/>
                    </a:moveTo>
                    <a:lnTo>
                      <a:pt x="1" y="18"/>
                    </a:lnTo>
                    <a:lnTo>
                      <a:pt x="401" y="3413"/>
                    </a:lnTo>
                    <a:cubicBezTo>
                      <a:pt x="2002" y="2657"/>
                      <a:pt x="3363" y="1477"/>
                      <a:pt x="4338"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1" name="Google Shape;421;p23"/>
              <p:cNvSpPr/>
              <p:nvPr/>
            </p:nvSpPr>
            <p:spPr>
              <a:xfrm>
                <a:off x="7054365" y="3061239"/>
                <a:ext cx="197934" cy="63068"/>
              </a:xfrm>
              <a:custGeom>
                <a:rect b="b" l="l" r="r" t="t"/>
                <a:pathLst>
                  <a:path extrusionOk="0" h="549" w="1723">
                    <a:moveTo>
                      <a:pt x="15" y="0"/>
                    </a:moveTo>
                    <a:cubicBezTo>
                      <a:pt x="6" y="0"/>
                      <a:pt x="0" y="9"/>
                      <a:pt x="6" y="12"/>
                    </a:cubicBezTo>
                    <a:cubicBezTo>
                      <a:pt x="513" y="344"/>
                      <a:pt x="1103" y="528"/>
                      <a:pt x="1708" y="549"/>
                    </a:cubicBezTo>
                    <a:cubicBezTo>
                      <a:pt x="1723" y="549"/>
                      <a:pt x="1723" y="537"/>
                      <a:pt x="1711" y="534"/>
                    </a:cubicBezTo>
                    <a:cubicBezTo>
                      <a:pt x="1426" y="498"/>
                      <a:pt x="1144" y="442"/>
                      <a:pt x="869" y="365"/>
                    </a:cubicBezTo>
                    <a:cubicBezTo>
                      <a:pt x="575" y="264"/>
                      <a:pt x="291" y="143"/>
                      <a:pt x="15" y="0"/>
                    </a:cubicBezTo>
                    <a:close/>
                  </a:path>
                </a:pathLst>
              </a:custGeom>
              <a:solidFill>
                <a:srgbClr val="26323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2" name="Google Shape;422;p23"/>
              <p:cNvSpPr/>
              <p:nvPr/>
            </p:nvSpPr>
            <p:spPr>
              <a:xfrm>
                <a:off x="8258317" y="2876607"/>
                <a:ext cx="265706" cy="350042"/>
              </a:xfrm>
              <a:custGeom>
                <a:rect b="b" l="l" r="r" t="t"/>
                <a:pathLst>
                  <a:path extrusionOk="0" h="2619" w="1988">
                    <a:moveTo>
                      <a:pt x="659" y="0"/>
                    </a:moveTo>
                    <a:lnTo>
                      <a:pt x="526" y="48"/>
                    </a:lnTo>
                    <a:lnTo>
                      <a:pt x="1" y="973"/>
                    </a:lnTo>
                    <a:lnTo>
                      <a:pt x="354" y="2618"/>
                    </a:lnTo>
                    <a:cubicBezTo>
                      <a:pt x="380" y="2612"/>
                      <a:pt x="407" y="2606"/>
                      <a:pt x="434" y="2600"/>
                    </a:cubicBezTo>
                    <a:cubicBezTo>
                      <a:pt x="958" y="2476"/>
                      <a:pt x="1459" y="2215"/>
                      <a:pt x="1818" y="1812"/>
                    </a:cubicBezTo>
                    <a:cubicBezTo>
                      <a:pt x="1878" y="1743"/>
                      <a:pt x="1934" y="1669"/>
                      <a:pt x="1987" y="1595"/>
                    </a:cubicBezTo>
                    <a:lnTo>
                      <a:pt x="659" y="0"/>
                    </a:ln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3" name="Google Shape;423;p23"/>
              <p:cNvSpPr/>
              <p:nvPr/>
            </p:nvSpPr>
            <p:spPr>
              <a:xfrm>
                <a:off x="7971490" y="2671712"/>
                <a:ext cx="496662" cy="367551"/>
              </a:xfrm>
              <a:custGeom>
                <a:rect b="b" l="l" r="r" t="t"/>
                <a:pathLst>
                  <a:path extrusionOk="0" h="2750" w="3716">
                    <a:moveTo>
                      <a:pt x="1302" y="0"/>
                    </a:moveTo>
                    <a:cubicBezTo>
                      <a:pt x="1302" y="0"/>
                      <a:pt x="0" y="1225"/>
                      <a:pt x="842" y="2263"/>
                    </a:cubicBezTo>
                    <a:cubicBezTo>
                      <a:pt x="1109" y="2591"/>
                      <a:pt x="1434" y="2749"/>
                      <a:pt x="1773" y="2749"/>
                    </a:cubicBezTo>
                    <a:cubicBezTo>
                      <a:pt x="2503" y="2749"/>
                      <a:pt x="3298" y="2013"/>
                      <a:pt x="3715" y="653"/>
                    </a:cubicBezTo>
                    <a:lnTo>
                      <a:pt x="1302" y="0"/>
                    </a:ln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4" name="Google Shape;424;p23"/>
              <p:cNvSpPr/>
              <p:nvPr/>
            </p:nvSpPr>
            <p:spPr>
              <a:xfrm>
                <a:off x="7079523" y="3120171"/>
                <a:ext cx="173120" cy="72143"/>
              </a:xfrm>
              <a:custGeom>
                <a:rect b="b" l="l" r="r" t="t"/>
                <a:pathLst>
                  <a:path extrusionOk="0" h="628" w="1507">
                    <a:moveTo>
                      <a:pt x="0" y="0"/>
                    </a:moveTo>
                    <a:lnTo>
                      <a:pt x="0" y="0"/>
                    </a:lnTo>
                    <a:cubicBezTo>
                      <a:pt x="430" y="344"/>
                      <a:pt x="946" y="558"/>
                      <a:pt x="1492" y="626"/>
                    </a:cubicBezTo>
                    <a:cubicBezTo>
                      <a:pt x="1495" y="627"/>
                      <a:pt x="1497" y="627"/>
                      <a:pt x="1499" y="627"/>
                    </a:cubicBezTo>
                    <a:cubicBezTo>
                      <a:pt x="1507" y="627"/>
                      <a:pt x="1506" y="619"/>
                      <a:pt x="1492" y="617"/>
                    </a:cubicBezTo>
                    <a:cubicBezTo>
                      <a:pt x="1219" y="558"/>
                      <a:pt x="742" y="445"/>
                      <a:pt x="0" y="0"/>
                    </a:cubicBezTo>
                    <a:close/>
                  </a:path>
                </a:pathLst>
              </a:custGeom>
              <a:solidFill>
                <a:srgbClr val="26323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5" name="Google Shape;425;p23"/>
              <p:cNvSpPr/>
              <p:nvPr/>
            </p:nvSpPr>
            <p:spPr>
              <a:xfrm>
                <a:off x="7115595" y="3170947"/>
                <a:ext cx="136589" cy="58243"/>
              </a:xfrm>
              <a:custGeom>
                <a:rect b="b" l="l" r="r" t="t"/>
                <a:pathLst>
                  <a:path extrusionOk="0" h="507" w="1189">
                    <a:moveTo>
                      <a:pt x="1" y="0"/>
                    </a:moveTo>
                    <a:cubicBezTo>
                      <a:pt x="466" y="323"/>
                      <a:pt x="677" y="385"/>
                      <a:pt x="1175" y="504"/>
                    </a:cubicBezTo>
                    <a:cubicBezTo>
                      <a:pt x="1178" y="506"/>
                      <a:pt x="1181" y="507"/>
                      <a:pt x="1182" y="507"/>
                    </a:cubicBezTo>
                    <a:cubicBezTo>
                      <a:pt x="1189" y="507"/>
                      <a:pt x="1186" y="497"/>
                      <a:pt x="1172" y="492"/>
                    </a:cubicBezTo>
                    <a:cubicBezTo>
                      <a:pt x="763" y="383"/>
                      <a:pt x="365" y="216"/>
                      <a:pt x="1" y="0"/>
                    </a:cubicBezTo>
                    <a:close/>
                  </a:path>
                </a:pathLst>
              </a:custGeom>
              <a:solidFill>
                <a:srgbClr val="26323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6" name="Google Shape;426;p23"/>
              <p:cNvSpPr/>
              <p:nvPr/>
            </p:nvSpPr>
            <p:spPr>
              <a:xfrm>
                <a:off x="7931393" y="4438246"/>
                <a:ext cx="800593" cy="724945"/>
              </a:xfrm>
              <a:custGeom>
                <a:rect b="b" l="l" r="r" t="t"/>
                <a:pathLst>
                  <a:path extrusionOk="0" h="5424" w="5990">
                    <a:moveTo>
                      <a:pt x="5990" y="1"/>
                    </a:moveTo>
                    <a:lnTo>
                      <a:pt x="1747" y="167"/>
                    </a:lnTo>
                    <a:lnTo>
                      <a:pt x="1" y="5423"/>
                    </a:lnTo>
                    <a:lnTo>
                      <a:pt x="4202" y="5423"/>
                    </a:lnTo>
                    <a:lnTo>
                      <a:pt x="5990"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7" name="Google Shape;427;p23"/>
              <p:cNvSpPr/>
              <p:nvPr/>
            </p:nvSpPr>
            <p:spPr>
              <a:xfrm>
                <a:off x="8303894" y="4427152"/>
                <a:ext cx="1022461" cy="736038"/>
              </a:xfrm>
              <a:custGeom>
                <a:rect b="b" l="l" r="r" t="t"/>
                <a:pathLst>
                  <a:path extrusionOk="0" h="5507" w="7650">
                    <a:moveTo>
                      <a:pt x="6820" y="0"/>
                    </a:moveTo>
                    <a:lnTo>
                      <a:pt x="582" y="42"/>
                    </a:lnTo>
                    <a:lnTo>
                      <a:pt x="1" y="5506"/>
                    </a:lnTo>
                    <a:lnTo>
                      <a:pt x="5907" y="5506"/>
                    </a:lnTo>
                    <a:cubicBezTo>
                      <a:pt x="7650" y="2266"/>
                      <a:pt x="6820" y="1"/>
                      <a:pt x="6820"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8" name="Google Shape;428;p23"/>
              <p:cNvSpPr/>
              <p:nvPr/>
            </p:nvSpPr>
            <p:spPr>
              <a:xfrm>
                <a:off x="8592057" y="4568961"/>
                <a:ext cx="655845" cy="594631"/>
              </a:xfrm>
              <a:custGeom>
                <a:rect b="b" l="l" r="r" t="t"/>
                <a:pathLst>
                  <a:path extrusionOk="0" h="4449" w="4907">
                    <a:moveTo>
                      <a:pt x="4851" y="1"/>
                    </a:moveTo>
                    <a:lnTo>
                      <a:pt x="4851" y="1"/>
                    </a:lnTo>
                    <a:cubicBezTo>
                      <a:pt x="3840" y="321"/>
                      <a:pt x="2876" y="784"/>
                      <a:pt x="2049" y="1439"/>
                    </a:cubicBezTo>
                    <a:cubicBezTo>
                      <a:pt x="1106" y="2186"/>
                      <a:pt x="353" y="3301"/>
                      <a:pt x="0" y="4448"/>
                    </a:cubicBezTo>
                    <a:lnTo>
                      <a:pt x="3748" y="4448"/>
                    </a:lnTo>
                    <a:cubicBezTo>
                      <a:pt x="4762" y="2562"/>
                      <a:pt x="4907" y="944"/>
                      <a:pt x="4851"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9" name="Google Shape;429;p23"/>
              <p:cNvSpPr/>
              <p:nvPr/>
            </p:nvSpPr>
            <p:spPr>
              <a:xfrm>
                <a:off x="8253238" y="2722769"/>
                <a:ext cx="256083" cy="204626"/>
              </a:xfrm>
              <a:custGeom>
                <a:rect b="b" l="l" r="r" t="t"/>
                <a:pathLst>
                  <a:path extrusionOk="0" h="1531" w="1916">
                    <a:moveTo>
                      <a:pt x="0" y="1"/>
                    </a:moveTo>
                    <a:cubicBezTo>
                      <a:pt x="0" y="1"/>
                      <a:pt x="344" y="1264"/>
                      <a:pt x="842" y="1531"/>
                    </a:cubicBezTo>
                    <a:cubicBezTo>
                      <a:pt x="1877" y="1225"/>
                      <a:pt x="1916" y="419"/>
                      <a:pt x="1916" y="419"/>
                    </a:cubicBezTo>
                    <a:lnTo>
                      <a:pt x="0"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0" name="Google Shape;430;p23"/>
              <p:cNvSpPr/>
              <p:nvPr/>
            </p:nvSpPr>
            <p:spPr>
              <a:xfrm>
                <a:off x="7746413" y="2515468"/>
                <a:ext cx="839353" cy="299387"/>
              </a:xfrm>
              <a:custGeom>
                <a:rect b="b" l="l" r="r" t="t"/>
                <a:pathLst>
                  <a:path extrusionOk="0" h="2240" w="6280">
                    <a:moveTo>
                      <a:pt x="4520" y="0"/>
                    </a:moveTo>
                    <a:cubicBezTo>
                      <a:pt x="3476" y="0"/>
                      <a:pt x="2642" y="1208"/>
                      <a:pt x="2642" y="1208"/>
                    </a:cubicBezTo>
                    <a:cubicBezTo>
                      <a:pt x="2642" y="1208"/>
                      <a:pt x="1266" y="913"/>
                      <a:pt x="463" y="913"/>
                    </a:cubicBezTo>
                    <a:cubicBezTo>
                      <a:pt x="264" y="913"/>
                      <a:pt x="99" y="931"/>
                      <a:pt x="0" y="977"/>
                    </a:cubicBezTo>
                    <a:lnTo>
                      <a:pt x="5669" y="2240"/>
                    </a:lnTo>
                    <a:cubicBezTo>
                      <a:pt x="5669" y="2240"/>
                      <a:pt x="6280" y="594"/>
                      <a:pt x="5017" y="96"/>
                    </a:cubicBezTo>
                    <a:cubicBezTo>
                      <a:pt x="4848" y="29"/>
                      <a:pt x="4681" y="0"/>
                      <a:pt x="4520"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1" name="Google Shape;431;p23"/>
              <p:cNvSpPr/>
              <p:nvPr/>
            </p:nvSpPr>
            <p:spPr>
              <a:xfrm>
                <a:off x="8365777" y="2808175"/>
                <a:ext cx="178563" cy="134992"/>
              </a:xfrm>
              <a:custGeom>
                <a:rect b="b" l="l" r="r" t="t"/>
                <a:pathLst>
                  <a:path extrusionOk="0" h="1010" w="1336">
                    <a:moveTo>
                      <a:pt x="591" y="0"/>
                    </a:moveTo>
                    <a:cubicBezTo>
                      <a:pt x="498" y="0"/>
                      <a:pt x="401" y="16"/>
                      <a:pt x="306" y="50"/>
                    </a:cubicBezTo>
                    <a:lnTo>
                      <a:pt x="0" y="892"/>
                    </a:lnTo>
                    <a:cubicBezTo>
                      <a:pt x="0" y="892"/>
                      <a:pt x="169" y="1009"/>
                      <a:pt x="401" y="1009"/>
                    </a:cubicBezTo>
                    <a:cubicBezTo>
                      <a:pt x="567" y="1009"/>
                      <a:pt x="766" y="949"/>
                      <a:pt x="958" y="740"/>
                    </a:cubicBezTo>
                    <a:cubicBezTo>
                      <a:pt x="1335" y="331"/>
                      <a:pt x="1015" y="0"/>
                      <a:pt x="591"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432" name="Google Shape;432;p23"/>
              <p:cNvGrpSpPr/>
              <p:nvPr/>
            </p:nvGrpSpPr>
            <p:grpSpPr>
              <a:xfrm>
                <a:off x="8087504" y="2765940"/>
                <a:ext cx="161457" cy="199014"/>
                <a:chOff x="8087504" y="2720878"/>
                <a:chExt cx="161457" cy="199014"/>
              </a:xfrm>
            </p:grpSpPr>
            <p:sp>
              <p:nvSpPr>
                <p:cNvPr id="433" name="Google Shape;433;p23"/>
                <p:cNvSpPr/>
                <p:nvPr/>
              </p:nvSpPr>
              <p:spPr>
                <a:xfrm>
                  <a:off x="8202850" y="2784364"/>
                  <a:ext cx="16039" cy="35419"/>
                </a:xfrm>
                <a:custGeom>
                  <a:rect b="b" l="l" r="r" t="t"/>
                  <a:pathLst>
                    <a:path extrusionOk="0" h="265" w="120">
                      <a:moveTo>
                        <a:pt x="21" y="0"/>
                      </a:moveTo>
                      <a:cubicBezTo>
                        <a:pt x="21" y="0"/>
                        <a:pt x="21" y="0"/>
                        <a:pt x="21" y="0"/>
                      </a:cubicBezTo>
                      <a:lnTo>
                        <a:pt x="21" y="0"/>
                      </a:lnTo>
                      <a:lnTo>
                        <a:pt x="29" y="21"/>
                      </a:lnTo>
                      <a:lnTo>
                        <a:pt x="29" y="21"/>
                      </a:lnTo>
                      <a:cubicBezTo>
                        <a:pt x="30" y="17"/>
                        <a:pt x="30" y="13"/>
                        <a:pt x="30" y="9"/>
                      </a:cubicBezTo>
                      <a:cubicBezTo>
                        <a:pt x="30" y="6"/>
                        <a:pt x="21" y="0"/>
                        <a:pt x="21" y="0"/>
                      </a:cubicBezTo>
                      <a:close/>
                      <a:moveTo>
                        <a:pt x="29" y="22"/>
                      </a:moveTo>
                      <a:lnTo>
                        <a:pt x="117" y="257"/>
                      </a:lnTo>
                      <a:lnTo>
                        <a:pt x="117" y="257"/>
                      </a:lnTo>
                      <a:cubicBezTo>
                        <a:pt x="34" y="222"/>
                        <a:pt x="22" y="116"/>
                        <a:pt x="29" y="22"/>
                      </a:cubicBezTo>
                      <a:close/>
                      <a:moveTo>
                        <a:pt x="21" y="0"/>
                      </a:moveTo>
                      <a:lnTo>
                        <a:pt x="21" y="0"/>
                      </a:lnTo>
                      <a:cubicBezTo>
                        <a:pt x="1" y="92"/>
                        <a:pt x="10" y="243"/>
                        <a:pt x="119" y="264"/>
                      </a:cubicBezTo>
                      <a:lnTo>
                        <a:pt x="117" y="257"/>
                      </a:lnTo>
                      <a:lnTo>
                        <a:pt x="117" y="257"/>
                      </a:lnTo>
                      <a:cubicBezTo>
                        <a:pt x="118" y="258"/>
                        <a:pt x="118" y="258"/>
                        <a:pt x="119" y="258"/>
                      </a:cubicBezTo>
                      <a:lnTo>
                        <a:pt x="29" y="21"/>
                      </a:lnTo>
                      <a:lnTo>
                        <a:pt x="29" y="21"/>
                      </a:lnTo>
                      <a:cubicBezTo>
                        <a:pt x="29" y="21"/>
                        <a:pt x="29" y="21"/>
                        <a:pt x="29" y="22"/>
                      </a:cubicBezTo>
                      <a:lnTo>
                        <a:pt x="29" y="22"/>
                      </a:lnTo>
                      <a:lnTo>
                        <a:pt x="21"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4" name="Google Shape;434;p23"/>
                <p:cNvSpPr/>
                <p:nvPr/>
              </p:nvSpPr>
              <p:spPr>
                <a:xfrm>
                  <a:off x="8200043" y="2770865"/>
                  <a:ext cx="39562" cy="42903"/>
                </a:xfrm>
                <a:custGeom>
                  <a:rect b="b" l="l" r="r" t="t"/>
                  <a:pathLst>
                    <a:path extrusionOk="0" h="321" w="296">
                      <a:moveTo>
                        <a:pt x="141" y="0"/>
                      </a:moveTo>
                      <a:cubicBezTo>
                        <a:pt x="139" y="0"/>
                        <a:pt x="137" y="0"/>
                        <a:pt x="134" y="1"/>
                      </a:cubicBezTo>
                      <a:cubicBezTo>
                        <a:pt x="2" y="6"/>
                        <a:pt x="1" y="321"/>
                        <a:pt x="145" y="321"/>
                      </a:cubicBezTo>
                      <a:cubicBezTo>
                        <a:pt x="146" y="321"/>
                        <a:pt x="148" y="321"/>
                        <a:pt x="149" y="321"/>
                      </a:cubicBezTo>
                      <a:cubicBezTo>
                        <a:pt x="295" y="312"/>
                        <a:pt x="295" y="0"/>
                        <a:pt x="141"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5" name="Google Shape;435;p23"/>
                <p:cNvSpPr/>
                <p:nvPr/>
              </p:nvSpPr>
              <p:spPr>
                <a:xfrm>
                  <a:off x="8114904" y="2787171"/>
                  <a:ext cx="16841" cy="35018"/>
                </a:xfrm>
                <a:custGeom>
                  <a:rect b="b" l="l" r="r" t="t"/>
                  <a:pathLst>
                    <a:path extrusionOk="0" h="262" w="126">
                      <a:moveTo>
                        <a:pt x="104" y="0"/>
                      </a:moveTo>
                      <a:cubicBezTo>
                        <a:pt x="104" y="0"/>
                        <a:pt x="98" y="3"/>
                        <a:pt x="98" y="9"/>
                      </a:cubicBezTo>
                      <a:cubicBezTo>
                        <a:pt x="101" y="107"/>
                        <a:pt x="89" y="222"/>
                        <a:pt x="1" y="255"/>
                      </a:cubicBezTo>
                      <a:lnTo>
                        <a:pt x="1" y="261"/>
                      </a:lnTo>
                      <a:cubicBezTo>
                        <a:pt x="110" y="246"/>
                        <a:pt x="125" y="92"/>
                        <a:pt x="104"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6" name="Google Shape;436;p23"/>
                <p:cNvSpPr/>
                <p:nvPr/>
              </p:nvSpPr>
              <p:spPr>
                <a:xfrm>
                  <a:off x="8094722" y="2773271"/>
                  <a:ext cx="39829" cy="42903"/>
                </a:xfrm>
                <a:custGeom>
                  <a:rect b="b" l="l" r="r" t="t"/>
                  <a:pathLst>
                    <a:path extrusionOk="0" h="321" w="298">
                      <a:moveTo>
                        <a:pt x="158" y="0"/>
                      </a:moveTo>
                      <a:cubicBezTo>
                        <a:pt x="9" y="0"/>
                        <a:pt x="0" y="309"/>
                        <a:pt x="146" y="321"/>
                      </a:cubicBezTo>
                      <a:cubicBezTo>
                        <a:pt x="148" y="321"/>
                        <a:pt x="150" y="321"/>
                        <a:pt x="152" y="321"/>
                      </a:cubicBezTo>
                      <a:cubicBezTo>
                        <a:pt x="294" y="321"/>
                        <a:pt x="298" y="9"/>
                        <a:pt x="166" y="0"/>
                      </a:cubicBezTo>
                      <a:cubicBezTo>
                        <a:pt x="163" y="0"/>
                        <a:pt x="161" y="0"/>
                        <a:pt x="158"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7" name="Google Shape;437;p23"/>
                <p:cNvSpPr/>
                <p:nvPr/>
              </p:nvSpPr>
              <p:spPr>
                <a:xfrm>
                  <a:off x="8200043" y="2720878"/>
                  <a:ext cx="48918" cy="30607"/>
                </a:xfrm>
                <a:custGeom>
                  <a:rect b="b" l="l" r="r" t="t"/>
                  <a:pathLst>
                    <a:path extrusionOk="0" h="229" w="366">
                      <a:moveTo>
                        <a:pt x="127" y="0"/>
                      </a:moveTo>
                      <a:cubicBezTo>
                        <a:pt x="92" y="0"/>
                        <a:pt x="56" y="12"/>
                        <a:pt x="28" y="34"/>
                      </a:cubicBezTo>
                      <a:cubicBezTo>
                        <a:pt x="4" y="54"/>
                        <a:pt x="1" y="90"/>
                        <a:pt x="16" y="117"/>
                      </a:cubicBezTo>
                      <a:cubicBezTo>
                        <a:pt x="48" y="152"/>
                        <a:pt x="90" y="176"/>
                        <a:pt x="134" y="185"/>
                      </a:cubicBezTo>
                      <a:cubicBezTo>
                        <a:pt x="176" y="200"/>
                        <a:pt x="217" y="214"/>
                        <a:pt x="259" y="226"/>
                      </a:cubicBezTo>
                      <a:cubicBezTo>
                        <a:pt x="265" y="228"/>
                        <a:pt x="271" y="228"/>
                        <a:pt x="277" y="228"/>
                      </a:cubicBezTo>
                      <a:cubicBezTo>
                        <a:pt x="330" y="228"/>
                        <a:pt x="366" y="171"/>
                        <a:pt x="339" y="123"/>
                      </a:cubicBezTo>
                      <a:cubicBezTo>
                        <a:pt x="306" y="69"/>
                        <a:pt x="256" y="31"/>
                        <a:pt x="197" y="16"/>
                      </a:cubicBezTo>
                      <a:cubicBezTo>
                        <a:pt x="174" y="5"/>
                        <a:pt x="151" y="0"/>
                        <a:pt x="127"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8" name="Google Shape;438;p23"/>
                <p:cNvSpPr/>
                <p:nvPr/>
              </p:nvSpPr>
              <p:spPr>
                <a:xfrm>
                  <a:off x="8087504" y="2722882"/>
                  <a:ext cx="48517" cy="29270"/>
                </a:xfrm>
                <a:custGeom>
                  <a:rect b="b" l="l" r="r" t="t"/>
                  <a:pathLst>
                    <a:path extrusionOk="0" h="219" w="363">
                      <a:moveTo>
                        <a:pt x="234" y="1"/>
                      </a:moveTo>
                      <a:cubicBezTo>
                        <a:pt x="214" y="1"/>
                        <a:pt x="193" y="5"/>
                        <a:pt x="173" y="13"/>
                      </a:cubicBezTo>
                      <a:cubicBezTo>
                        <a:pt x="114" y="22"/>
                        <a:pt x="63" y="54"/>
                        <a:pt x="25" y="102"/>
                      </a:cubicBezTo>
                      <a:cubicBezTo>
                        <a:pt x="1" y="131"/>
                        <a:pt x="4" y="179"/>
                        <a:pt x="37" y="202"/>
                      </a:cubicBezTo>
                      <a:cubicBezTo>
                        <a:pt x="48" y="214"/>
                        <a:pt x="65" y="218"/>
                        <a:pt x="82" y="218"/>
                      </a:cubicBezTo>
                      <a:cubicBezTo>
                        <a:pt x="86" y="218"/>
                        <a:pt x="91" y="218"/>
                        <a:pt x="96" y="217"/>
                      </a:cubicBezTo>
                      <a:cubicBezTo>
                        <a:pt x="140" y="208"/>
                        <a:pt x="182" y="197"/>
                        <a:pt x="223" y="185"/>
                      </a:cubicBezTo>
                      <a:cubicBezTo>
                        <a:pt x="268" y="179"/>
                        <a:pt x="312" y="158"/>
                        <a:pt x="345" y="122"/>
                      </a:cubicBezTo>
                      <a:cubicBezTo>
                        <a:pt x="363" y="99"/>
                        <a:pt x="360" y="63"/>
                        <a:pt x="342" y="42"/>
                      </a:cubicBezTo>
                      <a:cubicBezTo>
                        <a:pt x="311" y="15"/>
                        <a:pt x="273" y="1"/>
                        <a:pt x="234"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9" name="Google Shape;439;p23"/>
                <p:cNvSpPr/>
                <p:nvPr/>
              </p:nvSpPr>
              <p:spPr>
                <a:xfrm>
                  <a:off x="8192558" y="2907061"/>
                  <a:ext cx="27800" cy="12831"/>
                </a:xfrm>
                <a:custGeom>
                  <a:rect b="b" l="l" r="r" t="t"/>
                  <a:pathLst>
                    <a:path extrusionOk="0" h="96" w="208">
                      <a:moveTo>
                        <a:pt x="200" y="0"/>
                      </a:moveTo>
                      <a:cubicBezTo>
                        <a:pt x="199" y="0"/>
                        <a:pt x="197" y="1"/>
                        <a:pt x="196" y="1"/>
                      </a:cubicBezTo>
                      <a:cubicBezTo>
                        <a:pt x="173" y="25"/>
                        <a:pt x="149" y="58"/>
                        <a:pt x="113" y="61"/>
                      </a:cubicBezTo>
                      <a:cubicBezTo>
                        <a:pt x="78" y="61"/>
                        <a:pt x="39" y="52"/>
                        <a:pt x="7" y="37"/>
                      </a:cubicBezTo>
                      <a:cubicBezTo>
                        <a:pt x="7" y="37"/>
                        <a:pt x="1" y="37"/>
                        <a:pt x="4" y="40"/>
                      </a:cubicBezTo>
                      <a:cubicBezTo>
                        <a:pt x="29" y="75"/>
                        <a:pt x="67" y="95"/>
                        <a:pt x="106" y="95"/>
                      </a:cubicBezTo>
                      <a:cubicBezTo>
                        <a:pt x="114" y="95"/>
                        <a:pt x="121" y="95"/>
                        <a:pt x="128" y="93"/>
                      </a:cubicBezTo>
                      <a:cubicBezTo>
                        <a:pt x="170" y="82"/>
                        <a:pt x="202" y="46"/>
                        <a:pt x="205" y="4"/>
                      </a:cubicBezTo>
                      <a:cubicBezTo>
                        <a:pt x="207" y="2"/>
                        <a:pt x="203" y="0"/>
                        <a:pt x="200"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0" name="Google Shape;440;p23"/>
                <p:cNvSpPr/>
                <p:nvPr/>
              </p:nvSpPr>
              <p:spPr>
                <a:xfrm>
                  <a:off x="8127066" y="2724887"/>
                  <a:ext cx="78055" cy="164396"/>
                </a:xfrm>
                <a:custGeom>
                  <a:rect b="b" l="l" r="r" t="t"/>
                  <a:pathLst>
                    <a:path extrusionOk="0" h="1230" w="584">
                      <a:moveTo>
                        <a:pt x="134" y="1"/>
                      </a:moveTo>
                      <a:cubicBezTo>
                        <a:pt x="130" y="1"/>
                        <a:pt x="126" y="3"/>
                        <a:pt x="126" y="7"/>
                      </a:cubicBezTo>
                      <a:cubicBezTo>
                        <a:pt x="49" y="345"/>
                        <a:pt x="7" y="686"/>
                        <a:pt x="1" y="1029"/>
                      </a:cubicBezTo>
                      <a:cubicBezTo>
                        <a:pt x="1" y="1039"/>
                        <a:pt x="8" y="1043"/>
                        <a:pt x="20" y="1043"/>
                      </a:cubicBezTo>
                      <a:cubicBezTo>
                        <a:pt x="59" y="1043"/>
                        <a:pt x="148" y="1002"/>
                        <a:pt x="170" y="991"/>
                      </a:cubicBezTo>
                      <a:lnTo>
                        <a:pt x="170" y="1193"/>
                      </a:lnTo>
                      <a:cubicBezTo>
                        <a:pt x="170" y="1195"/>
                        <a:pt x="170" y="1201"/>
                        <a:pt x="170" y="1204"/>
                      </a:cubicBezTo>
                      <a:cubicBezTo>
                        <a:pt x="170" y="1216"/>
                        <a:pt x="179" y="1225"/>
                        <a:pt x="191" y="1228"/>
                      </a:cubicBezTo>
                      <a:lnTo>
                        <a:pt x="236" y="1228"/>
                      </a:lnTo>
                      <a:cubicBezTo>
                        <a:pt x="245" y="1229"/>
                        <a:pt x="255" y="1229"/>
                        <a:pt x="265" y="1229"/>
                      </a:cubicBezTo>
                      <a:cubicBezTo>
                        <a:pt x="295" y="1229"/>
                        <a:pt x="325" y="1226"/>
                        <a:pt x="354" y="1219"/>
                      </a:cubicBezTo>
                      <a:cubicBezTo>
                        <a:pt x="449" y="1204"/>
                        <a:pt x="529" y="1148"/>
                        <a:pt x="580" y="1068"/>
                      </a:cubicBezTo>
                      <a:cubicBezTo>
                        <a:pt x="584" y="1062"/>
                        <a:pt x="582" y="1057"/>
                        <a:pt x="575" y="1057"/>
                      </a:cubicBezTo>
                      <a:cubicBezTo>
                        <a:pt x="572" y="1057"/>
                        <a:pt x="569" y="1057"/>
                        <a:pt x="565" y="1059"/>
                      </a:cubicBezTo>
                      <a:cubicBezTo>
                        <a:pt x="478" y="1133"/>
                        <a:pt x="370" y="1174"/>
                        <a:pt x="258" y="1174"/>
                      </a:cubicBezTo>
                      <a:cubicBezTo>
                        <a:pt x="244" y="1174"/>
                        <a:pt x="229" y="1173"/>
                        <a:pt x="215" y="1172"/>
                      </a:cubicBezTo>
                      <a:cubicBezTo>
                        <a:pt x="212" y="1133"/>
                        <a:pt x="239" y="911"/>
                        <a:pt x="227" y="911"/>
                      </a:cubicBezTo>
                      <a:lnTo>
                        <a:pt x="227" y="911"/>
                      </a:lnTo>
                      <a:cubicBezTo>
                        <a:pt x="173" y="920"/>
                        <a:pt x="120" y="938"/>
                        <a:pt x="70" y="961"/>
                      </a:cubicBezTo>
                      <a:cubicBezTo>
                        <a:pt x="79" y="641"/>
                        <a:pt x="144" y="327"/>
                        <a:pt x="144" y="7"/>
                      </a:cubicBezTo>
                      <a:cubicBezTo>
                        <a:pt x="144" y="3"/>
                        <a:pt x="138" y="1"/>
                        <a:pt x="134"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1" name="Google Shape;441;p23"/>
                <p:cNvSpPr/>
                <p:nvPr/>
              </p:nvSpPr>
              <p:spPr>
                <a:xfrm>
                  <a:off x="8164490" y="2867899"/>
                  <a:ext cx="47180" cy="34216"/>
                </a:xfrm>
                <a:custGeom>
                  <a:rect b="b" l="l" r="r" t="t"/>
                  <a:pathLst>
                    <a:path extrusionOk="0" h="256" w="353">
                      <a:moveTo>
                        <a:pt x="303" y="1"/>
                      </a:moveTo>
                      <a:cubicBezTo>
                        <a:pt x="217" y="72"/>
                        <a:pt x="110" y="114"/>
                        <a:pt x="0" y="117"/>
                      </a:cubicBezTo>
                      <a:cubicBezTo>
                        <a:pt x="42" y="173"/>
                        <a:pt x="98" y="214"/>
                        <a:pt x="163" y="244"/>
                      </a:cubicBezTo>
                      <a:cubicBezTo>
                        <a:pt x="183" y="251"/>
                        <a:pt x="206" y="255"/>
                        <a:pt x="229" y="255"/>
                      </a:cubicBezTo>
                      <a:cubicBezTo>
                        <a:pt x="244" y="255"/>
                        <a:pt x="259" y="254"/>
                        <a:pt x="273" y="250"/>
                      </a:cubicBezTo>
                      <a:cubicBezTo>
                        <a:pt x="353" y="226"/>
                        <a:pt x="353" y="158"/>
                        <a:pt x="338" y="93"/>
                      </a:cubicBezTo>
                      <a:cubicBezTo>
                        <a:pt x="329" y="60"/>
                        <a:pt x="317" y="31"/>
                        <a:pt x="303"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442" name="Google Shape;442;p23"/>
              <p:cNvSpPr/>
              <p:nvPr/>
            </p:nvSpPr>
            <p:spPr>
              <a:xfrm>
                <a:off x="8186276" y="2925258"/>
                <a:ext cx="25394" cy="21919"/>
              </a:xfrm>
              <a:custGeom>
                <a:rect b="b" l="l" r="r" t="t"/>
                <a:pathLst>
                  <a:path extrusionOk="0" h="164" w="190">
                    <a:moveTo>
                      <a:pt x="175" y="1"/>
                    </a:moveTo>
                    <a:lnTo>
                      <a:pt x="175" y="1"/>
                    </a:lnTo>
                    <a:cubicBezTo>
                      <a:pt x="89" y="4"/>
                      <a:pt x="15" y="66"/>
                      <a:pt x="0" y="152"/>
                    </a:cubicBezTo>
                    <a:cubicBezTo>
                      <a:pt x="20" y="159"/>
                      <a:pt x="43" y="163"/>
                      <a:pt x="66" y="163"/>
                    </a:cubicBezTo>
                    <a:cubicBezTo>
                      <a:pt x="81" y="163"/>
                      <a:pt x="96" y="162"/>
                      <a:pt x="110" y="158"/>
                    </a:cubicBezTo>
                    <a:cubicBezTo>
                      <a:pt x="190" y="134"/>
                      <a:pt x="190" y="66"/>
                      <a:pt x="175"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3" name="Google Shape;443;p23"/>
              <p:cNvSpPr/>
              <p:nvPr/>
            </p:nvSpPr>
            <p:spPr>
              <a:xfrm>
                <a:off x="7255971" y="3739968"/>
                <a:ext cx="1550157" cy="834585"/>
              </a:xfrm>
              <a:custGeom>
                <a:rect b="b" l="l" r="r" t="t"/>
                <a:pathLst>
                  <a:path extrusionOk="0" h="7265" w="13494">
                    <a:moveTo>
                      <a:pt x="1988" y="1"/>
                    </a:moveTo>
                    <a:cubicBezTo>
                      <a:pt x="1927" y="1"/>
                      <a:pt x="1882" y="16"/>
                      <a:pt x="1862" y="51"/>
                    </a:cubicBezTo>
                    <a:cubicBezTo>
                      <a:pt x="1711" y="321"/>
                      <a:pt x="2230" y="715"/>
                      <a:pt x="2509" y="875"/>
                    </a:cubicBezTo>
                    <a:cubicBezTo>
                      <a:pt x="2509" y="875"/>
                      <a:pt x="2491" y="905"/>
                      <a:pt x="2467" y="955"/>
                    </a:cubicBezTo>
                    <a:cubicBezTo>
                      <a:pt x="2162" y="810"/>
                      <a:pt x="1898" y="682"/>
                      <a:pt x="1868" y="670"/>
                    </a:cubicBezTo>
                    <a:cubicBezTo>
                      <a:pt x="1593" y="555"/>
                      <a:pt x="1219" y="161"/>
                      <a:pt x="989" y="161"/>
                    </a:cubicBezTo>
                    <a:cubicBezTo>
                      <a:pt x="954" y="161"/>
                      <a:pt x="923" y="170"/>
                      <a:pt x="896" y="190"/>
                    </a:cubicBezTo>
                    <a:cubicBezTo>
                      <a:pt x="721" y="318"/>
                      <a:pt x="991" y="561"/>
                      <a:pt x="991" y="561"/>
                    </a:cubicBezTo>
                    <a:cubicBezTo>
                      <a:pt x="991" y="561"/>
                      <a:pt x="822" y="427"/>
                      <a:pt x="681" y="427"/>
                    </a:cubicBezTo>
                    <a:cubicBezTo>
                      <a:pt x="625" y="427"/>
                      <a:pt x="573" y="448"/>
                      <a:pt x="537" y="507"/>
                    </a:cubicBezTo>
                    <a:cubicBezTo>
                      <a:pt x="413" y="718"/>
                      <a:pt x="694" y="994"/>
                      <a:pt x="694" y="994"/>
                    </a:cubicBezTo>
                    <a:cubicBezTo>
                      <a:pt x="694" y="994"/>
                      <a:pt x="546" y="913"/>
                      <a:pt x="410" y="913"/>
                    </a:cubicBezTo>
                    <a:cubicBezTo>
                      <a:pt x="336" y="913"/>
                      <a:pt x="265" y="937"/>
                      <a:pt x="226" y="1014"/>
                    </a:cubicBezTo>
                    <a:cubicBezTo>
                      <a:pt x="116" y="1231"/>
                      <a:pt x="413" y="1480"/>
                      <a:pt x="413" y="1480"/>
                    </a:cubicBezTo>
                    <a:cubicBezTo>
                      <a:pt x="413" y="1480"/>
                      <a:pt x="349" y="1448"/>
                      <a:pt x="276" y="1448"/>
                    </a:cubicBezTo>
                    <a:cubicBezTo>
                      <a:pt x="207" y="1448"/>
                      <a:pt x="130" y="1476"/>
                      <a:pt x="86" y="1584"/>
                    </a:cubicBezTo>
                    <a:cubicBezTo>
                      <a:pt x="0" y="1806"/>
                      <a:pt x="768" y="2274"/>
                      <a:pt x="1044" y="2417"/>
                    </a:cubicBezTo>
                    <a:cubicBezTo>
                      <a:pt x="1323" y="2559"/>
                      <a:pt x="2829" y="2850"/>
                      <a:pt x="3063" y="2888"/>
                    </a:cubicBezTo>
                    <a:cubicBezTo>
                      <a:pt x="4549" y="4222"/>
                      <a:pt x="8077" y="7264"/>
                      <a:pt x="9375" y="7264"/>
                    </a:cubicBezTo>
                    <a:cubicBezTo>
                      <a:pt x="11039" y="7264"/>
                      <a:pt x="13493" y="2067"/>
                      <a:pt x="13493" y="2067"/>
                    </a:cubicBezTo>
                    <a:lnTo>
                      <a:pt x="10374" y="199"/>
                    </a:lnTo>
                    <a:lnTo>
                      <a:pt x="8670" y="3481"/>
                    </a:lnTo>
                    <a:lnTo>
                      <a:pt x="3680" y="1266"/>
                    </a:lnTo>
                    <a:cubicBezTo>
                      <a:pt x="3680" y="1266"/>
                      <a:pt x="3357" y="736"/>
                      <a:pt x="3164" y="534"/>
                    </a:cubicBezTo>
                    <a:cubicBezTo>
                      <a:pt x="3006" y="367"/>
                      <a:pt x="2292" y="1"/>
                      <a:pt x="1988" y="1"/>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4" name="Google Shape;444;p23"/>
              <p:cNvSpPr/>
              <p:nvPr/>
            </p:nvSpPr>
            <p:spPr>
              <a:xfrm>
                <a:off x="8359361" y="3095135"/>
                <a:ext cx="792841" cy="926764"/>
              </a:xfrm>
              <a:custGeom>
                <a:rect b="b" l="l" r="r" t="t"/>
                <a:pathLst>
                  <a:path extrusionOk="0" h="6934" w="5932">
                    <a:moveTo>
                      <a:pt x="2843" y="0"/>
                    </a:moveTo>
                    <a:cubicBezTo>
                      <a:pt x="2692" y="0"/>
                      <a:pt x="2535" y="10"/>
                      <a:pt x="2370" y="31"/>
                    </a:cubicBezTo>
                    <a:lnTo>
                      <a:pt x="1" y="4645"/>
                    </a:lnTo>
                    <a:lnTo>
                      <a:pt x="3745" y="6933"/>
                    </a:lnTo>
                    <a:cubicBezTo>
                      <a:pt x="3745" y="6933"/>
                      <a:pt x="5367" y="4894"/>
                      <a:pt x="5658" y="3815"/>
                    </a:cubicBezTo>
                    <a:cubicBezTo>
                      <a:pt x="5932" y="2796"/>
                      <a:pt x="5354" y="0"/>
                      <a:pt x="2843"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5" name="Google Shape;445;p23"/>
              <p:cNvSpPr/>
              <p:nvPr/>
            </p:nvSpPr>
            <p:spPr>
              <a:xfrm flipH="1">
                <a:off x="8603851" y="4603232"/>
                <a:ext cx="303850" cy="280080"/>
              </a:xfrm>
              <a:custGeom>
                <a:rect b="b" l="l" r="r" t="t"/>
                <a:pathLst>
                  <a:path extrusionOk="0" h="1618" w="1510">
                    <a:moveTo>
                      <a:pt x="1482" y="0"/>
                    </a:moveTo>
                    <a:cubicBezTo>
                      <a:pt x="1480" y="0"/>
                      <a:pt x="1479" y="1"/>
                      <a:pt x="1477" y="1"/>
                    </a:cubicBezTo>
                    <a:cubicBezTo>
                      <a:pt x="1474" y="1"/>
                      <a:pt x="1474" y="4"/>
                      <a:pt x="1474" y="4"/>
                    </a:cubicBezTo>
                    <a:cubicBezTo>
                      <a:pt x="1462" y="49"/>
                      <a:pt x="1456" y="93"/>
                      <a:pt x="1456" y="138"/>
                    </a:cubicBezTo>
                    <a:cubicBezTo>
                      <a:pt x="1451" y="188"/>
                      <a:pt x="1445" y="239"/>
                      <a:pt x="1439" y="292"/>
                    </a:cubicBezTo>
                    <a:cubicBezTo>
                      <a:pt x="1427" y="396"/>
                      <a:pt x="1409" y="500"/>
                      <a:pt x="1385" y="600"/>
                    </a:cubicBezTo>
                    <a:cubicBezTo>
                      <a:pt x="1338" y="793"/>
                      <a:pt x="1240" y="968"/>
                      <a:pt x="1101" y="1110"/>
                    </a:cubicBezTo>
                    <a:cubicBezTo>
                      <a:pt x="961" y="1244"/>
                      <a:pt x="801" y="1350"/>
                      <a:pt x="620" y="1425"/>
                    </a:cubicBezTo>
                    <a:cubicBezTo>
                      <a:pt x="422" y="1508"/>
                      <a:pt x="214" y="1540"/>
                      <a:pt x="7" y="1602"/>
                    </a:cubicBezTo>
                    <a:cubicBezTo>
                      <a:pt x="1" y="1602"/>
                      <a:pt x="1" y="1605"/>
                      <a:pt x="1" y="1611"/>
                    </a:cubicBezTo>
                    <a:cubicBezTo>
                      <a:pt x="4" y="1614"/>
                      <a:pt x="7" y="1617"/>
                      <a:pt x="10" y="1617"/>
                    </a:cubicBezTo>
                    <a:cubicBezTo>
                      <a:pt x="238" y="1614"/>
                      <a:pt x="463" y="1570"/>
                      <a:pt x="677" y="1484"/>
                    </a:cubicBezTo>
                    <a:cubicBezTo>
                      <a:pt x="864" y="1416"/>
                      <a:pt x="1033" y="1306"/>
                      <a:pt x="1175" y="1167"/>
                    </a:cubicBezTo>
                    <a:cubicBezTo>
                      <a:pt x="1320" y="1021"/>
                      <a:pt x="1421" y="840"/>
                      <a:pt x="1468" y="642"/>
                    </a:cubicBezTo>
                    <a:cubicBezTo>
                      <a:pt x="1492" y="541"/>
                      <a:pt x="1504" y="437"/>
                      <a:pt x="1510" y="333"/>
                    </a:cubicBezTo>
                    <a:cubicBezTo>
                      <a:pt x="1510" y="274"/>
                      <a:pt x="1510" y="218"/>
                      <a:pt x="1504" y="159"/>
                    </a:cubicBezTo>
                    <a:cubicBezTo>
                      <a:pt x="1504" y="108"/>
                      <a:pt x="1498" y="55"/>
                      <a:pt x="1489" y="4"/>
                    </a:cubicBezTo>
                    <a:cubicBezTo>
                      <a:pt x="1487" y="2"/>
                      <a:pt x="1485" y="0"/>
                      <a:pt x="1482"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6" name="Google Shape;446;p23"/>
              <p:cNvSpPr/>
              <p:nvPr/>
            </p:nvSpPr>
            <p:spPr>
              <a:xfrm flipH="1">
                <a:off x="9025530" y="4507024"/>
                <a:ext cx="89545" cy="656578"/>
              </a:xfrm>
              <a:custGeom>
                <a:rect b="b" l="l" r="r" t="t"/>
                <a:pathLst>
                  <a:path extrusionOk="0" h="3793" w="445">
                    <a:moveTo>
                      <a:pt x="445" y="1"/>
                    </a:moveTo>
                    <a:lnTo>
                      <a:pt x="445" y="1"/>
                    </a:lnTo>
                    <a:cubicBezTo>
                      <a:pt x="418" y="75"/>
                      <a:pt x="389" y="152"/>
                      <a:pt x="365" y="226"/>
                    </a:cubicBezTo>
                    <a:cubicBezTo>
                      <a:pt x="341" y="303"/>
                      <a:pt x="314" y="380"/>
                      <a:pt x="291" y="457"/>
                    </a:cubicBezTo>
                    <a:lnTo>
                      <a:pt x="228" y="689"/>
                    </a:lnTo>
                    <a:lnTo>
                      <a:pt x="199" y="807"/>
                    </a:lnTo>
                    <a:cubicBezTo>
                      <a:pt x="187" y="846"/>
                      <a:pt x="181" y="884"/>
                      <a:pt x="172" y="926"/>
                    </a:cubicBezTo>
                    <a:lnTo>
                      <a:pt x="122" y="1160"/>
                    </a:lnTo>
                    <a:cubicBezTo>
                      <a:pt x="104" y="1240"/>
                      <a:pt x="95" y="1320"/>
                      <a:pt x="80" y="1400"/>
                    </a:cubicBezTo>
                    <a:cubicBezTo>
                      <a:pt x="54" y="1560"/>
                      <a:pt x="42" y="1720"/>
                      <a:pt x="24" y="1880"/>
                    </a:cubicBezTo>
                    <a:cubicBezTo>
                      <a:pt x="0" y="2204"/>
                      <a:pt x="3" y="2527"/>
                      <a:pt x="30" y="2850"/>
                    </a:cubicBezTo>
                    <a:cubicBezTo>
                      <a:pt x="54" y="3170"/>
                      <a:pt x="119" y="3487"/>
                      <a:pt x="223" y="3793"/>
                    </a:cubicBezTo>
                    <a:cubicBezTo>
                      <a:pt x="184" y="3639"/>
                      <a:pt x="154" y="3479"/>
                      <a:pt x="137" y="3321"/>
                    </a:cubicBezTo>
                    <a:lnTo>
                      <a:pt x="122" y="3200"/>
                    </a:lnTo>
                    <a:lnTo>
                      <a:pt x="110" y="3081"/>
                    </a:lnTo>
                    <a:cubicBezTo>
                      <a:pt x="101" y="3001"/>
                      <a:pt x="98" y="2921"/>
                      <a:pt x="92" y="2844"/>
                    </a:cubicBezTo>
                    <a:cubicBezTo>
                      <a:pt x="77" y="2524"/>
                      <a:pt x="83" y="2204"/>
                      <a:pt x="107" y="1886"/>
                    </a:cubicBezTo>
                    <a:cubicBezTo>
                      <a:pt x="122" y="1726"/>
                      <a:pt x="134" y="1569"/>
                      <a:pt x="157" y="1409"/>
                    </a:cubicBezTo>
                    <a:cubicBezTo>
                      <a:pt x="169" y="1332"/>
                      <a:pt x="175" y="1252"/>
                      <a:pt x="190" y="1172"/>
                    </a:cubicBezTo>
                    <a:lnTo>
                      <a:pt x="231" y="938"/>
                    </a:lnTo>
                    <a:cubicBezTo>
                      <a:pt x="240" y="896"/>
                      <a:pt x="243" y="858"/>
                      <a:pt x="252" y="819"/>
                    </a:cubicBezTo>
                    <a:lnTo>
                      <a:pt x="279" y="700"/>
                    </a:lnTo>
                    <a:lnTo>
                      <a:pt x="329" y="466"/>
                    </a:lnTo>
                    <a:cubicBezTo>
                      <a:pt x="365" y="309"/>
                      <a:pt x="406" y="155"/>
                      <a:pt x="445"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7" name="Google Shape;447;p23"/>
              <p:cNvSpPr/>
              <p:nvPr/>
            </p:nvSpPr>
            <p:spPr>
              <a:xfrm rot="1706120">
                <a:off x="7529350" y="3668645"/>
                <a:ext cx="303852" cy="184231"/>
              </a:xfrm>
              <a:custGeom>
                <a:rect b="b" l="l" r="r" t="t"/>
                <a:pathLst>
                  <a:path extrusionOk="0" h="798" w="1316">
                    <a:moveTo>
                      <a:pt x="6" y="1"/>
                    </a:moveTo>
                    <a:cubicBezTo>
                      <a:pt x="2" y="1"/>
                      <a:pt x="0" y="8"/>
                      <a:pt x="5" y="10"/>
                    </a:cubicBezTo>
                    <a:cubicBezTo>
                      <a:pt x="216" y="153"/>
                      <a:pt x="429" y="289"/>
                      <a:pt x="649" y="420"/>
                    </a:cubicBezTo>
                    <a:cubicBezTo>
                      <a:pt x="755" y="488"/>
                      <a:pt x="871" y="556"/>
                      <a:pt x="978" y="618"/>
                    </a:cubicBezTo>
                    <a:cubicBezTo>
                      <a:pt x="1084" y="678"/>
                      <a:pt x="1197" y="731"/>
                      <a:pt x="1304" y="796"/>
                    </a:cubicBezTo>
                    <a:cubicBezTo>
                      <a:pt x="1306" y="797"/>
                      <a:pt x="1307" y="797"/>
                      <a:pt x="1308" y="797"/>
                    </a:cubicBezTo>
                    <a:cubicBezTo>
                      <a:pt x="1311" y="797"/>
                      <a:pt x="1314" y="795"/>
                      <a:pt x="1316" y="793"/>
                    </a:cubicBezTo>
                    <a:cubicBezTo>
                      <a:pt x="1316" y="790"/>
                      <a:pt x="1316" y="784"/>
                      <a:pt x="1313" y="784"/>
                    </a:cubicBezTo>
                    <a:cubicBezTo>
                      <a:pt x="1200" y="716"/>
                      <a:pt x="1093" y="636"/>
                      <a:pt x="990" y="571"/>
                    </a:cubicBezTo>
                    <a:cubicBezTo>
                      <a:pt x="883" y="506"/>
                      <a:pt x="776" y="440"/>
                      <a:pt x="669" y="375"/>
                    </a:cubicBezTo>
                    <a:cubicBezTo>
                      <a:pt x="453" y="245"/>
                      <a:pt x="231" y="120"/>
                      <a:pt x="8" y="2"/>
                    </a:cubicBezTo>
                    <a:cubicBezTo>
                      <a:pt x="7" y="1"/>
                      <a:pt x="7" y="1"/>
                      <a:pt x="6" y="1"/>
                    </a:cubicBezTo>
                    <a:close/>
                  </a:path>
                </a:pathLst>
              </a:custGeom>
              <a:solidFill>
                <a:srgbClr val="26323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8" name="Google Shape;448;p23"/>
              <p:cNvSpPr/>
              <p:nvPr/>
            </p:nvSpPr>
            <p:spPr>
              <a:xfrm flipH="1" rot="1280398">
                <a:off x="8034270" y="3555809"/>
                <a:ext cx="147714" cy="409915"/>
              </a:xfrm>
              <a:custGeom>
                <a:rect b="b" l="l" r="r" t="t"/>
                <a:pathLst>
                  <a:path extrusionOk="0" h="802" w="289">
                    <a:moveTo>
                      <a:pt x="269" y="1"/>
                    </a:moveTo>
                    <a:cubicBezTo>
                      <a:pt x="268" y="1"/>
                      <a:pt x="268" y="1"/>
                      <a:pt x="268" y="3"/>
                    </a:cubicBezTo>
                    <a:cubicBezTo>
                      <a:pt x="265" y="3"/>
                      <a:pt x="265" y="6"/>
                      <a:pt x="268" y="6"/>
                    </a:cubicBezTo>
                    <a:cubicBezTo>
                      <a:pt x="229" y="139"/>
                      <a:pt x="182" y="273"/>
                      <a:pt x="137" y="403"/>
                    </a:cubicBezTo>
                    <a:cubicBezTo>
                      <a:pt x="90" y="537"/>
                      <a:pt x="36" y="664"/>
                      <a:pt x="1" y="798"/>
                    </a:cubicBezTo>
                    <a:cubicBezTo>
                      <a:pt x="1" y="800"/>
                      <a:pt x="2" y="802"/>
                      <a:pt x="3" y="802"/>
                    </a:cubicBezTo>
                    <a:cubicBezTo>
                      <a:pt x="5" y="802"/>
                      <a:pt x="7" y="799"/>
                      <a:pt x="7" y="795"/>
                    </a:cubicBezTo>
                    <a:cubicBezTo>
                      <a:pt x="69" y="670"/>
                      <a:pt x="119" y="543"/>
                      <a:pt x="158" y="409"/>
                    </a:cubicBezTo>
                    <a:lnTo>
                      <a:pt x="179" y="353"/>
                    </a:lnTo>
                    <a:cubicBezTo>
                      <a:pt x="194" y="329"/>
                      <a:pt x="211" y="305"/>
                      <a:pt x="226" y="279"/>
                    </a:cubicBezTo>
                    <a:cubicBezTo>
                      <a:pt x="250" y="243"/>
                      <a:pt x="271" y="208"/>
                      <a:pt x="288" y="169"/>
                    </a:cubicBezTo>
                    <a:cubicBezTo>
                      <a:pt x="288" y="166"/>
                      <a:pt x="286" y="166"/>
                      <a:pt x="286" y="166"/>
                    </a:cubicBezTo>
                    <a:cubicBezTo>
                      <a:pt x="259" y="199"/>
                      <a:pt x="232" y="234"/>
                      <a:pt x="211" y="270"/>
                    </a:cubicBezTo>
                    <a:cubicBezTo>
                      <a:pt x="202" y="282"/>
                      <a:pt x="197" y="293"/>
                      <a:pt x="191" y="305"/>
                    </a:cubicBezTo>
                    <a:cubicBezTo>
                      <a:pt x="200" y="273"/>
                      <a:pt x="211" y="240"/>
                      <a:pt x="220" y="208"/>
                    </a:cubicBezTo>
                    <a:cubicBezTo>
                      <a:pt x="238" y="142"/>
                      <a:pt x="253" y="71"/>
                      <a:pt x="271" y="3"/>
                    </a:cubicBezTo>
                    <a:cubicBezTo>
                      <a:pt x="271" y="1"/>
                      <a:pt x="270" y="1"/>
                      <a:pt x="269"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9" name="Google Shape;449;p23"/>
              <p:cNvSpPr/>
              <p:nvPr/>
            </p:nvSpPr>
            <p:spPr>
              <a:xfrm flipH="1" rot="5633777">
                <a:off x="8770560" y="3740412"/>
                <a:ext cx="278651" cy="189026"/>
              </a:xfrm>
              <a:custGeom>
                <a:rect b="b" l="l" r="r" t="t"/>
                <a:pathLst>
                  <a:path extrusionOk="0" h="407" w="600">
                    <a:moveTo>
                      <a:pt x="582" y="0"/>
                    </a:moveTo>
                    <a:cubicBezTo>
                      <a:pt x="576" y="0"/>
                      <a:pt x="566" y="4"/>
                      <a:pt x="551" y="11"/>
                    </a:cubicBezTo>
                    <a:cubicBezTo>
                      <a:pt x="349" y="118"/>
                      <a:pt x="121" y="272"/>
                      <a:pt x="3" y="397"/>
                    </a:cubicBezTo>
                    <a:cubicBezTo>
                      <a:pt x="0" y="402"/>
                      <a:pt x="2" y="406"/>
                      <a:pt x="6" y="406"/>
                    </a:cubicBezTo>
                    <a:cubicBezTo>
                      <a:pt x="6" y="406"/>
                      <a:pt x="7" y="406"/>
                      <a:pt x="8" y="406"/>
                    </a:cubicBezTo>
                    <a:cubicBezTo>
                      <a:pt x="124" y="314"/>
                      <a:pt x="474" y="100"/>
                      <a:pt x="563" y="41"/>
                    </a:cubicBezTo>
                    <a:cubicBezTo>
                      <a:pt x="583" y="26"/>
                      <a:pt x="599" y="0"/>
                      <a:pt x="582"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0" name="Google Shape;450;p23"/>
              <p:cNvSpPr/>
              <p:nvPr/>
            </p:nvSpPr>
            <p:spPr>
              <a:xfrm rot="5064465">
                <a:off x="8376888" y="3528883"/>
                <a:ext cx="303853" cy="184231"/>
              </a:xfrm>
              <a:custGeom>
                <a:rect b="b" l="l" r="r" t="t"/>
                <a:pathLst>
                  <a:path extrusionOk="0" h="798" w="1316">
                    <a:moveTo>
                      <a:pt x="6" y="1"/>
                    </a:moveTo>
                    <a:cubicBezTo>
                      <a:pt x="2" y="1"/>
                      <a:pt x="0" y="8"/>
                      <a:pt x="5" y="10"/>
                    </a:cubicBezTo>
                    <a:cubicBezTo>
                      <a:pt x="216" y="153"/>
                      <a:pt x="429" y="289"/>
                      <a:pt x="649" y="420"/>
                    </a:cubicBezTo>
                    <a:cubicBezTo>
                      <a:pt x="755" y="488"/>
                      <a:pt x="871" y="556"/>
                      <a:pt x="978" y="618"/>
                    </a:cubicBezTo>
                    <a:cubicBezTo>
                      <a:pt x="1084" y="678"/>
                      <a:pt x="1197" y="731"/>
                      <a:pt x="1304" y="796"/>
                    </a:cubicBezTo>
                    <a:cubicBezTo>
                      <a:pt x="1306" y="797"/>
                      <a:pt x="1307" y="797"/>
                      <a:pt x="1308" y="797"/>
                    </a:cubicBezTo>
                    <a:cubicBezTo>
                      <a:pt x="1311" y="797"/>
                      <a:pt x="1314" y="795"/>
                      <a:pt x="1316" y="793"/>
                    </a:cubicBezTo>
                    <a:cubicBezTo>
                      <a:pt x="1316" y="790"/>
                      <a:pt x="1316" y="784"/>
                      <a:pt x="1313" y="784"/>
                    </a:cubicBezTo>
                    <a:cubicBezTo>
                      <a:pt x="1200" y="716"/>
                      <a:pt x="1093" y="636"/>
                      <a:pt x="990" y="571"/>
                    </a:cubicBezTo>
                    <a:cubicBezTo>
                      <a:pt x="883" y="506"/>
                      <a:pt x="776" y="440"/>
                      <a:pt x="669" y="375"/>
                    </a:cubicBezTo>
                    <a:cubicBezTo>
                      <a:pt x="453" y="245"/>
                      <a:pt x="231" y="120"/>
                      <a:pt x="8" y="2"/>
                    </a:cubicBezTo>
                    <a:cubicBezTo>
                      <a:pt x="7" y="1"/>
                      <a:pt x="7" y="1"/>
                      <a:pt x="6" y="1"/>
                    </a:cubicBezTo>
                    <a:close/>
                  </a:path>
                </a:pathLst>
              </a:custGeom>
              <a:solidFill>
                <a:srgbClr val="26323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1" name="Google Shape;451;p23"/>
              <p:cNvSpPr/>
              <p:nvPr/>
            </p:nvSpPr>
            <p:spPr>
              <a:xfrm flipH="1" rot="-6920023">
                <a:off x="7304199" y="3810936"/>
                <a:ext cx="193454" cy="162322"/>
              </a:xfrm>
              <a:custGeom>
                <a:rect b="b" l="l" r="r" t="t"/>
                <a:pathLst>
                  <a:path extrusionOk="0" h="1413" w="1684">
                    <a:moveTo>
                      <a:pt x="762" y="0"/>
                    </a:moveTo>
                    <a:cubicBezTo>
                      <a:pt x="751" y="0"/>
                      <a:pt x="742" y="16"/>
                      <a:pt x="753" y="21"/>
                    </a:cubicBezTo>
                    <a:cubicBezTo>
                      <a:pt x="1093" y="211"/>
                      <a:pt x="1405" y="451"/>
                      <a:pt x="1678" y="730"/>
                    </a:cubicBezTo>
                    <a:lnTo>
                      <a:pt x="1683" y="727"/>
                    </a:lnTo>
                    <a:cubicBezTo>
                      <a:pt x="1455" y="398"/>
                      <a:pt x="1135" y="143"/>
                      <a:pt x="764" y="1"/>
                    </a:cubicBezTo>
                    <a:cubicBezTo>
                      <a:pt x="763" y="0"/>
                      <a:pt x="763" y="0"/>
                      <a:pt x="762" y="0"/>
                    </a:cubicBezTo>
                    <a:close/>
                    <a:moveTo>
                      <a:pt x="368" y="368"/>
                    </a:moveTo>
                    <a:cubicBezTo>
                      <a:pt x="355" y="368"/>
                      <a:pt x="345" y="377"/>
                      <a:pt x="358" y="380"/>
                    </a:cubicBezTo>
                    <a:cubicBezTo>
                      <a:pt x="646" y="469"/>
                      <a:pt x="1168" y="840"/>
                      <a:pt x="1420" y="1103"/>
                    </a:cubicBezTo>
                    <a:lnTo>
                      <a:pt x="1420" y="1106"/>
                    </a:lnTo>
                    <a:cubicBezTo>
                      <a:pt x="1420" y="1107"/>
                      <a:pt x="1420" y="1107"/>
                      <a:pt x="1421" y="1107"/>
                    </a:cubicBezTo>
                    <a:cubicBezTo>
                      <a:pt x="1423" y="1107"/>
                      <a:pt x="1426" y="1100"/>
                      <a:pt x="1426" y="1100"/>
                    </a:cubicBezTo>
                    <a:cubicBezTo>
                      <a:pt x="1174" y="739"/>
                      <a:pt x="800" y="478"/>
                      <a:pt x="373" y="368"/>
                    </a:cubicBezTo>
                    <a:cubicBezTo>
                      <a:pt x="371" y="368"/>
                      <a:pt x="370" y="368"/>
                      <a:pt x="368" y="368"/>
                    </a:cubicBezTo>
                    <a:close/>
                    <a:moveTo>
                      <a:pt x="9" y="762"/>
                    </a:moveTo>
                    <a:cubicBezTo>
                      <a:pt x="4" y="762"/>
                      <a:pt x="0" y="772"/>
                      <a:pt x="8" y="774"/>
                    </a:cubicBezTo>
                    <a:cubicBezTo>
                      <a:pt x="423" y="887"/>
                      <a:pt x="761" y="1121"/>
                      <a:pt x="1076" y="1412"/>
                    </a:cubicBezTo>
                    <a:cubicBezTo>
                      <a:pt x="1076" y="1412"/>
                      <a:pt x="1077" y="1413"/>
                      <a:pt x="1078" y="1413"/>
                    </a:cubicBezTo>
                    <a:cubicBezTo>
                      <a:pt x="1081" y="1413"/>
                      <a:pt x="1084" y="1408"/>
                      <a:pt x="1082" y="1406"/>
                    </a:cubicBezTo>
                    <a:cubicBezTo>
                      <a:pt x="969" y="1222"/>
                      <a:pt x="750" y="1059"/>
                      <a:pt x="569" y="946"/>
                    </a:cubicBezTo>
                    <a:cubicBezTo>
                      <a:pt x="403" y="837"/>
                      <a:pt x="210" y="774"/>
                      <a:pt x="11" y="762"/>
                    </a:cubicBezTo>
                    <a:cubicBezTo>
                      <a:pt x="11" y="762"/>
                      <a:pt x="10" y="762"/>
                      <a:pt x="9" y="762"/>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452" name="Google Shape;452;p23"/>
            <p:cNvSpPr/>
            <p:nvPr/>
          </p:nvSpPr>
          <p:spPr>
            <a:xfrm>
              <a:off x="8262698" y="2977940"/>
              <a:ext cx="86926" cy="132175"/>
            </a:xfrm>
            <a:custGeom>
              <a:rect b="b" l="l" r="r" t="t"/>
              <a:pathLst>
                <a:path extrusionOk="0" h="768" w="653">
                  <a:moveTo>
                    <a:pt x="650" y="0"/>
                  </a:moveTo>
                  <a:cubicBezTo>
                    <a:pt x="528" y="42"/>
                    <a:pt x="0" y="294"/>
                    <a:pt x="0" y="294"/>
                  </a:cubicBezTo>
                  <a:cubicBezTo>
                    <a:pt x="66" y="427"/>
                    <a:pt x="116" y="566"/>
                    <a:pt x="146" y="712"/>
                  </a:cubicBezTo>
                  <a:cubicBezTo>
                    <a:pt x="149" y="726"/>
                    <a:pt x="149" y="744"/>
                    <a:pt x="149" y="759"/>
                  </a:cubicBezTo>
                  <a:cubicBezTo>
                    <a:pt x="149" y="762"/>
                    <a:pt x="149" y="765"/>
                    <a:pt x="149" y="768"/>
                  </a:cubicBezTo>
                  <a:cubicBezTo>
                    <a:pt x="172" y="765"/>
                    <a:pt x="199" y="762"/>
                    <a:pt x="223" y="759"/>
                  </a:cubicBezTo>
                  <a:cubicBezTo>
                    <a:pt x="635" y="676"/>
                    <a:pt x="653" y="136"/>
                    <a:pt x="650"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453" name="Google Shape;453;p23"/>
          <p:cNvSpPr txBox="1"/>
          <p:nvPr/>
        </p:nvSpPr>
        <p:spPr>
          <a:xfrm>
            <a:off x="1110182" y="2104332"/>
            <a:ext cx="3486887" cy="2320006"/>
          </a:xfrm>
          <a:prstGeom prst="rect">
            <a:avLst/>
          </a:prstGeom>
          <a:noFill/>
          <a:ln>
            <a:noFill/>
          </a:ln>
        </p:spPr>
        <p:txBody>
          <a:bodyPr anchorCtr="0" anchor="ctr" bIns="91425" lIns="91425" spcFirstLastPara="1" rIns="91425" wrap="square" tIns="91425">
            <a:noAutofit/>
          </a:bodyPr>
          <a:lstStyle/>
          <a:p>
            <a:pPr indent="-330200" lvl="0" marL="457200" marR="0" rtl="0" algn="l">
              <a:lnSpc>
                <a:spcPct val="100000"/>
              </a:lnSpc>
              <a:spcBef>
                <a:spcPts val="0"/>
              </a:spcBef>
              <a:spcAft>
                <a:spcPts val="0"/>
              </a:spcAft>
              <a:buClr>
                <a:schemeClr val="accent1"/>
              </a:buClr>
              <a:buSzPts val="1600"/>
              <a:buFont typeface="Work Sans"/>
              <a:buAutoNum type="arabicPeriod"/>
            </a:pPr>
            <a:r>
              <a:rPr b="0" i="0" lang="en-US" sz="1200" u="none" cap="none" strike="noStrike">
                <a:solidFill>
                  <a:srgbClr val="434343"/>
                </a:solidFill>
                <a:latin typeface="Work Sans"/>
                <a:ea typeface="Work Sans"/>
                <a:cs typeface="Work Sans"/>
                <a:sym typeface="Work Sans"/>
              </a:rPr>
              <a:t>My Services.</a:t>
            </a:r>
            <a:br>
              <a:rPr b="0" i="0" lang="en-US" sz="1200" u="none" cap="none" strike="noStrike">
                <a:solidFill>
                  <a:srgbClr val="434343"/>
                </a:solidFill>
                <a:latin typeface="Work Sans"/>
                <a:ea typeface="Work Sans"/>
                <a:cs typeface="Work Sans"/>
                <a:sym typeface="Work Sans"/>
              </a:rPr>
            </a:br>
            <a:endParaRPr b="0" i="0" sz="1200" u="none" cap="none" strike="noStrike">
              <a:solidFill>
                <a:srgbClr val="434343"/>
              </a:solidFill>
              <a:latin typeface="Work Sans"/>
              <a:ea typeface="Work Sans"/>
              <a:cs typeface="Work Sans"/>
              <a:sym typeface="Work Sans"/>
            </a:endParaRPr>
          </a:p>
          <a:p>
            <a:pPr indent="-330200" lvl="0" marL="457200" marR="0" rtl="0" algn="l">
              <a:lnSpc>
                <a:spcPct val="100000"/>
              </a:lnSpc>
              <a:spcBef>
                <a:spcPts val="0"/>
              </a:spcBef>
              <a:spcAft>
                <a:spcPts val="0"/>
              </a:spcAft>
              <a:buClr>
                <a:schemeClr val="accent1"/>
              </a:buClr>
              <a:buSzPts val="1600"/>
              <a:buFont typeface="Work Sans"/>
              <a:buAutoNum type="arabicPeriod"/>
            </a:pPr>
            <a:r>
              <a:rPr b="0" i="0" lang="en-US" sz="1200" u="none" cap="none" strike="noStrike">
                <a:solidFill>
                  <a:srgbClr val="434343"/>
                </a:solidFill>
                <a:latin typeface="Work Sans"/>
                <a:ea typeface="Work Sans"/>
                <a:cs typeface="Work Sans"/>
                <a:sym typeface="Work Sans"/>
              </a:rPr>
              <a:t>My Client Bookings.</a:t>
            </a:r>
            <a:br>
              <a:rPr b="0" i="0" lang="en-US" sz="1200" u="none" cap="none" strike="noStrike">
                <a:solidFill>
                  <a:srgbClr val="434343"/>
                </a:solidFill>
                <a:latin typeface="Work Sans"/>
                <a:ea typeface="Work Sans"/>
                <a:cs typeface="Work Sans"/>
                <a:sym typeface="Work Sans"/>
              </a:rPr>
            </a:br>
            <a:endParaRPr b="0" i="0" sz="1200" u="none" cap="none" strike="noStrike">
              <a:solidFill>
                <a:srgbClr val="434343"/>
              </a:solidFill>
              <a:latin typeface="Work Sans"/>
              <a:ea typeface="Work Sans"/>
              <a:cs typeface="Work Sans"/>
              <a:sym typeface="Work Sans"/>
            </a:endParaRPr>
          </a:p>
          <a:p>
            <a:pPr indent="-330200" lvl="0" marL="457200" marR="0" rtl="0" algn="l">
              <a:lnSpc>
                <a:spcPct val="100000"/>
              </a:lnSpc>
              <a:spcBef>
                <a:spcPts val="0"/>
              </a:spcBef>
              <a:spcAft>
                <a:spcPts val="0"/>
              </a:spcAft>
              <a:buClr>
                <a:schemeClr val="accent1"/>
              </a:buClr>
              <a:buSzPts val="1600"/>
              <a:buFont typeface="Work Sans"/>
              <a:buAutoNum type="arabicPeriod"/>
            </a:pPr>
            <a:r>
              <a:rPr b="0" i="0" lang="en-US" sz="1200" u="none" cap="none" strike="noStrike">
                <a:solidFill>
                  <a:srgbClr val="434343"/>
                </a:solidFill>
                <a:latin typeface="Work Sans"/>
                <a:ea typeface="Work Sans"/>
                <a:cs typeface="Work Sans"/>
                <a:sym typeface="Work Sans"/>
              </a:rPr>
              <a:t>My Bookings.</a:t>
            </a:r>
            <a:br>
              <a:rPr b="0" i="0" lang="en-US" sz="1200" u="none" cap="none" strike="noStrike">
                <a:solidFill>
                  <a:srgbClr val="434343"/>
                </a:solidFill>
                <a:latin typeface="Work Sans"/>
                <a:ea typeface="Work Sans"/>
                <a:cs typeface="Work Sans"/>
                <a:sym typeface="Work Sans"/>
              </a:rPr>
            </a:br>
            <a:endParaRPr b="0" i="0" sz="1200" u="none" cap="none" strike="noStrike">
              <a:solidFill>
                <a:srgbClr val="434343"/>
              </a:solidFill>
              <a:latin typeface="Work Sans"/>
              <a:ea typeface="Work Sans"/>
              <a:cs typeface="Work Sans"/>
              <a:sym typeface="Work Sans"/>
            </a:endParaRPr>
          </a:p>
          <a:p>
            <a:pPr indent="-330200" lvl="0" marL="457200" marR="0" rtl="0" algn="l">
              <a:lnSpc>
                <a:spcPct val="100000"/>
              </a:lnSpc>
              <a:spcBef>
                <a:spcPts val="0"/>
              </a:spcBef>
              <a:spcAft>
                <a:spcPts val="0"/>
              </a:spcAft>
              <a:buClr>
                <a:schemeClr val="accent1"/>
              </a:buClr>
              <a:buSzPts val="1600"/>
              <a:buFont typeface="Work Sans"/>
              <a:buAutoNum type="arabicPeriod"/>
            </a:pPr>
            <a:r>
              <a:rPr b="0" i="0" lang="en-US" sz="1200" u="none" cap="none" strike="noStrike">
                <a:solidFill>
                  <a:srgbClr val="434343"/>
                </a:solidFill>
                <a:latin typeface="Work Sans"/>
                <a:ea typeface="Work Sans"/>
                <a:cs typeface="Work Sans"/>
                <a:sym typeface="Work Sans"/>
              </a:rPr>
              <a:t>Chat.</a:t>
            </a:r>
            <a:br>
              <a:rPr b="0" i="0" lang="en-US" sz="1200" u="none" cap="none" strike="noStrike">
                <a:solidFill>
                  <a:srgbClr val="434343"/>
                </a:solidFill>
                <a:latin typeface="Work Sans"/>
                <a:ea typeface="Work Sans"/>
                <a:cs typeface="Work Sans"/>
                <a:sym typeface="Work Sans"/>
              </a:rPr>
            </a:br>
            <a:endParaRPr b="0" i="0" sz="1200" u="none" cap="none" strike="noStrike">
              <a:solidFill>
                <a:srgbClr val="434343"/>
              </a:solidFill>
              <a:latin typeface="Work Sans"/>
              <a:ea typeface="Work Sans"/>
              <a:cs typeface="Work Sans"/>
              <a:sym typeface="Work Sans"/>
            </a:endParaRPr>
          </a:p>
          <a:p>
            <a:pPr indent="-330200" lvl="0" marL="457200" marR="0" rtl="0" algn="l">
              <a:lnSpc>
                <a:spcPct val="100000"/>
              </a:lnSpc>
              <a:spcBef>
                <a:spcPts val="0"/>
              </a:spcBef>
              <a:spcAft>
                <a:spcPts val="0"/>
              </a:spcAft>
              <a:buClr>
                <a:schemeClr val="accent1"/>
              </a:buClr>
              <a:buSzPts val="1600"/>
              <a:buFont typeface="Work Sans"/>
              <a:buAutoNum type="arabicPeriod"/>
            </a:pPr>
            <a:r>
              <a:rPr b="0" i="0" lang="en-US" sz="1200" u="none" cap="none" strike="noStrike">
                <a:solidFill>
                  <a:srgbClr val="434343"/>
                </a:solidFill>
                <a:latin typeface="Work Sans"/>
                <a:ea typeface="Work Sans"/>
                <a:cs typeface="Work Sans"/>
                <a:sym typeface="Work Sans"/>
              </a:rPr>
              <a:t>Profile Settings.</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7" name="Shape 457"/>
        <p:cNvGrpSpPr/>
        <p:nvPr/>
      </p:nvGrpSpPr>
      <p:grpSpPr>
        <a:xfrm>
          <a:off x="0" y="0"/>
          <a:ext cx="0" cy="0"/>
          <a:chOff x="0" y="0"/>
          <a:chExt cx="0" cy="0"/>
        </a:xfrm>
      </p:grpSpPr>
      <p:sp>
        <p:nvSpPr>
          <p:cNvPr id="458" name="Google Shape;458;p10"/>
          <p:cNvSpPr txBox="1"/>
          <p:nvPr/>
        </p:nvSpPr>
        <p:spPr>
          <a:xfrm>
            <a:off x="205506" y="1638013"/>
            <a:ext cx="8580983" cy="3298371"/>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pic>
        <p:nvPicPr>
          <p:cNvPr id="459" name="Google Shape;459;p10"/>
          <p:cNvPicPr preferRelativeResize="0"/>
          <p:nvPr/>
        </p:nvPicPr>
        <p:blipFill rotWithShape="1">
          <a:blip r:embed="rId3">
            <a:alphaModFix/>
          </a:blip>
          <a:srcRect b="0" l="0" r="0" t="0"/>
          <a:stretch/>
        </p:blipFill>
        <p:spPr>
          <a:xfrm>
            <a:off x="1" y="0"/>
            <a:ext cx="9144000" cy="5143500"/>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3" name="Shape 463"/>
        <p:cNvGrpSpPr/>
        <p:nvPr/>
      </p:nvGrpSpPr>
      <p:grpSpPr>
        <a:xfrm>
          <a:off x="0" y="0"/>
          <a:ext cx="0" cy="0"/>
          <a:chOff x="0" y="0"/>
          <a:chExt cx="0" cy="0"/>
        </a:xfrm>
      </p:grpSpPr>
      <p:sp>
        <p:nvSpPr>
          <p:cNvPr id="464" name="Google Shape;464;p11"/>
          <p:cNvSpPr txBox="1"/>
          <p:nvPr/>
        </p:nvSpPr>
        <p:spPr>
          <a:xfrm>
            <a:off x="205506" y="1638013"/>
            <a:ext cx="8580983" cy="3298371"/>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pic>
        <p:nvPicPr>
          <p:cNvPr id="465" name="Google Shape;465;p11"/>
          <p:cNvPicPr preferRelativeResize="0"/>
          <p:nvPr/>
        </p:nvPicPr>
        <p:blipFill rotWithShape="1">
          <a:blip r:embed="rId3">
            <a:alphaModFix/>
          </a:blip>
          <a:srcRect b="0" l="0" r="0" t="0"/>
          <a:stretch/>
        </p:blipFill>
        <p:spPr>
          <a:xfrm>
            <a:off x="0" y="0"/>
            <a:ext cx="9144000" cy="51435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3" name="Shape 183"/>
        <p:cNvGrpSpPr/>
        <p:nvPr/>
      </p:nvGrpSpPr>
      <p:grpSpPr>
        <a:xfrm>
          <a:off x="0" y="0"/>
          <a:ext cx="0" cy="0"/>
          <a:chOff x="0" y="0"/>
          <a:chExt cx="0" cy="0"/>
        </a:xfrm>
      </p:grpSpPr>
      <p:sp>
        <p:nvSpPr>
          <p:cNvPr id="184" name="Google Shape;184;p2"/>
          <p:cNvSpPr txBox="1"/>
          <p:nvPr>
            <p:ph type="title"/>
          </p:nvPr>
        </p:nvSpPr>
        <p:spPr>
          <a:xfrm>
            <a:off x="705494" y="2004032"/>
            <a:ext cx="2336400" cy="527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2400"/>
              <a:buNone/>
            </a:pPr>
            <a:r>
              <a:rPr lang="en-US"/>
              <a:t>Introduction</a:t>
            </a:r>
            <a:endParaRPr/>
          </a:p>
        </p:txBody>
      </p:sp>
      <p:sp>
        <p:nvSpPr>
          <p:cNvPr id="185" name="Google Shape;185;p2"/>
          <p:cNvSpPr txBox="1"/>
          <p:nvPr>
            <p:ph idx="2" type="title"/>
          </p:nvPr>
        </p:nvSpPr>
        <p:spPr>
          <a:xfrm>
            <a:off x="1363406" y="1515712"/>
            <a:ext cx="1025700" cy="5934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3000"/>
              <a:buNone/>
            </a:pPr>
            <a:r>
              <a:rPr lang="en-US"/>
              <a:t>01</a:t>
            </a:r>
            <a:endParaRPr/>
          </a:p>
        </p:txBody>
      </p:sp>
      <p:sp>
        <p:nvSpPr>
          <p:cNvPr id="186" name="Google Shape;186;p2"/>
          <p:cNvSpPr txBox="1"/>
          <p:nvPr>
            <p:ph idx="3" type="title"/>
          </p:nvPr>
        </p:nvSpPr>
        <p:spPr>
          <a:xfrm>
            <a:off x="1692150" y="540275"/>
            <a:ext cx="5759700" cy="4773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3300"/>
              <a:buNone/>
            </a:pPr>
            <a:r>
              <a:rPr b="1" lang="en-US" sz="3300">
                <a:latin typeface="Roboto Condensed"/>
                <a:ea typeface="Roboto Condensed"/>
                <a:cs typeface="Roboto Condensed"/>
                <a:sym typeface="Roboto Condensed"/>
              </a:rPr>
              <a:t>Table of contents</a:t>
            </a:r>
            <a:endParaRPr b="1" sz="3300">
              <a:latin typeface="Roboto Condensed"/>
              <a:ea typeface="Roboto Condensed"/>
              <a:cs typeface="Roboto Condensed"/>
              <a:sym typeface="Roboto Condensed"/>
            </a:endParaRPr>
          </a:p>
        </p:txBody>
      </p:sp>
      <p:sp>
        <p:nvSpPr>
          <p:cNvPr id="187" name="Google Shape;187;p2"/>
          <p:cNvSpPr txBox="1"/>
          <p:nvPr>
            <p:ph idx="4" type="title"/>
          </p:nvPr>
        </p:nvSpPr>
        <p:spPr>
          <a:xfrm>
            <a:off x="3397400" y="2379215"/>
            <a:ext cx="2336400" cy="527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2400"/>
              <a:buNone/>
            </a:pPr>
            <a:r>
              <a:rPr lang="en-US" sz="2400"/>
              <a:t>The challenge we addressed</a:t>
            </a:r>
            <a:br>
              <a:rPr lang="en-US" sz="2400"/>
            </a:br>
            <a:endParaRPr/>
          </a:p>
        </p:txBody>
      </p:sp>
      <p:sp>
        <p:nvSpPr>
          <p:cNvPr id="188" name="Google Shape;188;p2"/>
          <p:cNvSpPr txBox="1"/>
          <p:nvPr>
            <p:ph idx="5" type="title"/>
          </p:nvPr>
        </p:nvSpPr>
        <p:spPr>
          <a:xfrm>
            <a:off x="4052750" y="1540487"/>
            <a:ext cx="1025700" cy="5934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3000"/>
              <a:buNone/>
            </a:pPr>
            <a:r>
              <a:rPr lang="en-US"/>
              <a:t>02</a:t>
            </a:r>
            <a:endParaRPr/>
          </a:p>
        </p:txBody>
      </p:sp>
      <p:sp>
        <p:nvSpPr>
          <p:cNvPr id="189" name="Google Shape;189;p2"/>
          <p:cNvSpPr txBox="1"/>
          <p:nvPr>
            <p:ph idx="7" type="title"/>
          </p:nvPr>
        </p:nvSpPr>
        <p:spPr>
          <a:xfrm>
            <a:off x="6102108" y="2213513"/>
            <a:ext cx="2336400" cy="527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2400"/>
              <a:buNone/>
            </a:pPr>
            <a:r>
              <a:rPr lang="en-US" sz="2400"/>
              <a:t>Our Solution</a:t>
            </a:r>
            <a:br>
              <a:rPr lang="en-US" sz="2400"/>
            </a:br>
            <a:endParaRPr/>
          </a:p>
        </p:txBody>
      </p:sp>
      <p:sp>
        <p:nvSpPr>
          <p:cNvPr id="190" name="Google Shape;190;p2"/>
          <p:cNvSpPr txBox="1"/>
          <p:nvPr>
            <p:ph idx="8" type="title"/>
          </p:nvPr>
        </p:nvSpPr>
        <p:spPr>
          <a:xfrm>
            <a:off x="6732281" y="1546868"/>
            <a:ext cx="1025700" cy="5934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3000"/>
              <a:buNone/>
            </a:pPr>
            <a:r>
              <a:rPr lang="en-US"/>
              <a:t>03</a:t>
            </a:r>
            <a:endParaRPr/>
          </a:p>
        </p:txBody>
      </p:sp>
      <p:sp>
        <p:nvSpPr>
          <p:cNvPr id="191" name="Google Shape;191;p2"/>
          <p:cNvSpPr txBox="1"/>
          <p:nvPr>
            <p:ph idx="13" type="title"/>
          </p:nvPr>
        </p:nvSpPr>
        <p:spPr>
          <a:xfrm>
            <a:off x="4906169" y="3869859"/>
            <a:ext cx="2336400" cy="527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2400"/>
              <a:buNone/>
            </a:pPr>
            <a:r>
              <a:rPr lang="en-US"/>
              <a:t>Our platform</a:t>
            </a:r>
            <a:endParaRPr/>
          </a:p>
        </p:txBody>
      </p:sp>
      <p:sp>
        <p:nvSpPr>
          <p:cNvPr id="192" name="Google Shape;192;p2"/>
          <p:cNvSpPr txBox="1"/>
          <p:nvPr>
            <p:ph idx="14" type="title"/>
          </p:nvPr>
        </p:nvSpPr>
        <p:spPr>
          <a:xfrm>
            <a:off x="5564082" y="3381539"/>
            <a:ext cx="1025700" cy="5934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3000"/>
              <a:buNone/>
            </a:pPr>
            <a:r>
              <a:rPr lang="en-US"/>
              <a:t>05</a:t>
            </a:r>
            <a:endParaRPr/>
          </a:p>
        </p:txBody>
      </p:sp>
      <p:sp>
        <p:nvSpPr>
          <p:cNvPr id="193" name="Google Shape;193;p2"/>
          <p:cNvSpPr txBox="1"/>
          <p:nvPr>
            <p:ph idx="16" type="title"/>
          </p:nvPr>
        </p:nvSpPr>
        <p:spPr>
          <a:xfrm>
            <a:off x="1869426" y="3853107"/>
            <a:ext cx="2336400" cy="527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2400"/>
              <a:buNone/>
            </a:pPr>
            <a:r>
              <a:rPr lang="en-US"/>
              <a:t>Architecture</a:t>
            </a:r>
            <a:endParaRPr b="1">
              <a:latin typeface="Roboto Condensed"/>
              <a:ea typeface="Roboto Condensed"/>
              <a:cs typeface="Roboto Condensed"/>
              <a:sym typeface="Roboto Condensed"/>
            </a:endParaRPr>
          </a:p>
        </p:txBody>
      </p:sp>
      <p:sp>
        <p:nvSpPr>
          <p:cNvPr id="194" name="Google Shape;194;p2"/>
          <p:cNvSpPr txBox="1"/>
          <p:nvPr>
            <p:ph idx="17" type="title"/>
          </p:nvPr>
        </p:nvSpPr>
        <p:spPr>
          <a:xfrm>
            <a:off x="2527338" y="3364787"/>
            <a:ext cx="1025700" cy="5934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3000"/>
              <a:buNone/>
            </a:pPr>
            <a:r>
              <a:rPr lang="en-US"/>
              <a:t>04</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9" name="Shape 469"/>
        <p:cNvGrpSpPr/>
        <p:nvPr/>
      </p:nvGrpSpPr>
      <p:grpSpPr>
        <a:xfrm>
          <a:off x="0" y="0"/>
          <a:ext cx="0" cy="0"/>
          <a:chOff x="0" y="0"/>
          <a:chExt cx="0" cy="0"/>
        </a:xfrm>
      </p:grpSpPr>
      <p:sp>
        <p:nvSpPr>
          <p:cNvPr id="470" name="Google Shape;470;p12"/>
          <p:cNvSpPr txBox="1"/>
          <p:nvPr/>
        </p:nvSpPr>
        <p:spPr>
          <a:xfrm>
            <a:off x="205506" y="1638013"/>
            <a:ext cx="8580983" cy="3298371"/>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pic>
        <p:nvPicPr>
          <p:cNvPr id="471" name="Google Shape;471;p12"/>
          <p:cNvPicPr preferRelativeResize="0"/>
          <p:nvPr/>
        </p:nvPicPr>
        <p:blipFill rotWithShape="1">
          <a:blip r:embed="rId3">
            <a:alphaModFix/>
          </a:blip>
          <a:srcRect b="0" l="0" r="0" t="0"/>
          <a:stretch/>
        </p:blipFill>
        <p:spPr>
          <a:xfrm>
            <a:off x="0" y="0"/>
            <a:ext cx="9144000" cy="5143500"/>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5" name="Shape 475"/>
        <p:cNvGrpSpPr/>
        <p:nvPr/>
      </p:nvGrpSpPr>
      <p:grpSpPr>
        <a:xfrm>
          <a:off x="0" y="0"/>
          <a:ext cx="0" cy="0"/>
          <a:chOff x="0" y="0"/>
          <a:chExt cx="0" cy="0"/>
        </a:xfrm>
      </p:grpSpPr>
      <p:sp>
        <p:nvSpPr>
          <p:cNvPr id="476" name="Google Shape;476;p13"/>
          <p:cNvSpPr txBox="1"/>
          <p:nvPr/>
        </p:nvSpPr>
        <p:spPr>
          <a:xfrm>
            <a:off x="205506" y="1638013"/>
            <a:ext cx="8580983" cy="3298371"/>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pic>
        <p:nvPicPr>
          <p:cNvPr id="477" name="Google Shape;477;p13"/>
          <p:cNvPicPr preferRelativeResize="0"/>
          <p:nvPr/>
        </p:nvPicPr>
        <p:blipFill rotWithShape="1">
          <a:blip r:embed="rId3">
            <a:alphaModFix/>
          </a:blip>
          <a:srcRect b="0" l="0" r="0" t="0"/>
          <a:stretch/>
        </p:blipFill>
        <p:spPr>
          <a:xfrm>
            <a:off x="0" y="0"/>
            <a:ext cx="9144000" cy="5143500"/>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1" name="Shape 481"/>
        <p:cNvGrpSpPr/>
        <p:nvPr/>
      </p:nvGrpSpPr>
      <p:grpSpPr>
        <a:xfrm>
          <a:off x="0" y="0"/>
          <a:ext cx="0" cy="0"/>
          <a:chOff x="0" y="0"/>
          <a:chExt cx="0" cy="0"/>
        </a:xfrm>
      </p:grpSpPr>
      <p:pic>
        <p:nvPicPr>
          <p:cNvPr id="482" name="Google Shape;482;p24"/>
          <p:cNvPicPr preferRelativeResize="0"/>
          <p:nvPr/>
        </p:nvPicPr>
        <p:blipFill rotWithShape="1">
          <a:blip r:embed="rId3">
            <a:alphaModFix/>
          </a:blip>
          <a:srcRect b="0" l="0" r="0" t="0"/>
          <a:stretch/>
        </p:blipFill>
        <p:spPr>
          <a:xfrm>
            <a:off x="11430" y="0"/>
            <a:ext cx="9144000" cy="5193504"/>
          </a:xfrm>
          <a:prstGeom prst="rect">
            <a:avLst/>
          </a:prstGeom>
          <a:noFill/>
          <a:ln>
            <a:noFill/>
          </a:ln>
        </p:spPr>
      </p:pic>
      <p:pic>
        <p:nvPicPr>
          <p:cNvPr id="483" name="Google Shape;483;p24"/>
          <p:cNvPicPr preferRelativeResize="0"/>
          <p:nvPr/>
        </p:nvPicPr>
        <p:blipFill rotWithShape="1">
          <a:blip r:embed="rId4">
            <a:alphaModFix/>
          </a:blip>
          <a:srcRect b="0" l="0" r="0" t="0"/>
          <a:stretch/>
        </p:blipFill>
        <p:spPr>
          <a:xfrm>
            <a:off x="6742697" y="3058170"/>
            <a:ext cx="1624407" cy="1802424"/>
          </a:xfrm>
          <a:prstGeom prst="rect">
            <a:avLst/>
          </a:prstGeom>
          <a:noFill/>
          <a:ln>
            <a:noFill/>
          </a:ln>
        </p:spPr>
      </p:pic>
      <p:cxnSp>
        <p:nvCxnSpPr>
          <p:cNvPr id="484" name="Google Shape;484;p24"/>
          <p:cNvCxnSpPr/>
          <p:nvPr/>
        </p:nvCxnSpPr>
        <p:spPr>
          <a:xfrm flipH="1" rot="10800000">
            <a:off x="4372620" y="3279465"/>
            <a:ext cx="2370077" cy="1436914"/>
          </a:xfrm>
          <a:prstGeom prst="straightConnector1">
            <a:avLst/>
          </a:prstGeom>
          <a:noFill/>
          <a:ln cap="flat" cmpd="sng" w="9525">
            <a:solidFill>
              <a:srgbClr val="0C0C0C"/>
            </a:solidFill>
            <a:prstDash val="solid"/>
            <a:round/>
            <a:headEnd len="sm" w="sm" type="none"/>
            <a:tailEnd len="med" w="med" type="triangle"/>
          </a:ln>
        </p:spPr>
      </p:cxnSp>
      <p:pic>
        <p:nvPicPr>
          <p:cNvPr id="485" name="Google Shape;485;p24"/>
          <p:cNvPicPr preferRelativeResize="0"/>
          <p:nvPr/>
        </p:nvPicPr>
        <p:blipFill rotWithShape="1">
          <a:blip r:embed="rId5">
            <a:alphaModFix/>
          </a:blip>
          <a:srcRect b="0" l="0" r="0" t="0"/>
          <a:stretch/>
        </p:blipFill>
        <p:spPr>
          <a:xfrm>
            <a:off x="6742697" y="1348581"/>
            <a:ext cx="1624407" cy="1630117"/>
          </a:xfrm>
          <a:prstGeom prst="rect">
            <a:avLst/>
          </a:prstGeom>
          <a:noFill/>
          <a:ln>
            <a:noFill/>
          </a:ln>
        </p:spPr>
      </p:pic>
      <p:cxnSp>
        <p:nvCxnSpPr>
          <p:cNvPr id="486" name="Google Shape;486;p24"/>
          <p:cNvCxnSpPr>
            <a:endCxn id="485" idx="0"/>
          </p:cNvCxnSpPr>
          <p:nvPr/>
        </p:nvCxnSpPr>
        <p:spPr>
          <a:xfrm>
            <a:off x="7350901" y="1057281"/>
            <a:ext cx="204000" cy="291300"/>
          </a:xfrm>
          <a:prstGeom prst="straightConnector1">
            <a:avLst/>
          </a:prstGeom>
          <a:noFill/>
          <a:ln cap="flat" cmpd="sng" w="9525">
            <a:solidFill>
              <a:schemeClr val="dk1"/>
            </a:solidFill>
            <a:prstDash val="solid"/>
            <a:round/>
            <a:headEnd len="sm" w="sm" type="none"/>
            <a:tailEnd len="med" w="med" type="triangle"/>
          </a:ln>
        </p:spPr>
      </p:cxn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0" name="Shape 490"/>
        <p:cNvGrpSpPr/>
        <p:nvPr/>
      </p:nvGrpSpPr>
      <p:grpSpPr>
        <a:xfrm>
          <a:off x="0" y="0"/>
          <a:ext cx="0" cy="0"/>
          <a:chOff x="0" y="0"/>
          <a:chExt cx="0" cy="0"/>
        </a:xfrm>
      </p:grpSpPr>
      <p:pic>
        <p:nvPicPr>
          <p:cNvPr id="491" name="Google Shape;491;p25"/>
          <p:cNvPicPr preferRelativeResize="0"/>
          <p:nvPr/>
        </p:nvPicPr>
        <p:blipFill rotWithShape="1">
          <a:blip r:embed="rId3">
            <a:alphaModFix/>
          </a:blip>
          <a:srcRect b="0" l="0" r="0" t="0"/>
          <a:stretch/>
        </p:blipFill>
        <p:spPr>
          <a:xfrm>
            <a:off x="750983" y="0"/>
            <a:ext cx="3550227" cy="5143500"/>
          </a:xfrm>
          <a:prstGeom prst="rect">
            <a:avLst/>
          </a:prstGeom>
          <a:noFill/>
          <a:ln>
            <a:noFill/>
          </a:ln>
        </p:spPr>
      </p:pic>
      <p:pic>
        <p:nvPicPr>
          <p:cNvPr id="492" name="Google Shape;492;p25"/>
          <p:cNvPicPr preferRelativeResize="0"/>
          <p:nvPr/>
        </p:nvPicPr>
        <p:blipFill rotWithShape="1">
          <a:blip r:embed="rId4">
            <a:alphaModFix/>
          </a:blip>
          <a:srcRect b="0" l="0" r="0" t="0"/>
          <a:stretch/>
        </p:blipFill>
        <p:spPr>
          <a:xfrm>
            <a:off x="4516999" y="0"/>
            <a:ext cx="3693534" cy="5143500"/>
          </a:xfrm>
          <a:prstGeom prst="rect">
            <a:avLst/>
          </a:prstGeom>
          <a:noFill/>
          <a:ln>
            <a:noFill/>
          </a:ln>
        </p:spPr>
      </p:pic>
      <p:pic>
        <p:nvPicPr>
          <p:cNvPr descr="A flag with a red triangle and green stripe&#10;&#10;AI-generated content may be incorrect." id="493" name="Google Shape;493;p25"/>
          <p:cNvPicPr preferRelativeResize="0"/>
          <p:nvPr/>
        </p:nvPicPr>
        <p:blipFill rotWithShape="1">
          <a:blip r:embed="rId5">
            <a:alphaModFix/>
          </a:blip>
          <a:srcRect b="0" l="0" r="0" t="0"/>
          <a:stretch/>
        </p:blipFill>
        <p:spPr>
          <a:xfrm>
            <a:off x="8669614" y="4778686"/>
            <a:ext cx="403584" cy="268131"/>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7" name="Shape 497"/>
        <p:cNvGrpSpPr/>
        <p:nvPr/>
      </p:nvGrpSpPr>
      <p:grpSpPr>
        <a:xfrm>
          <a:off x="0" y="0"/>
          <a:ext cx="0" cy="0"/>
          <a:chOff x="0" y="0"/>
          <a:chExt cx="0" cy="0"/>
        </a:xfrm>
      </p:grpSpPr>
      <p:pic>
        <p:nvPicPr>
          <p:cNvPr id="498" name="Google Shape;498;p26"/>
          <p:cNvPicPr preferRelativeResize="0"/>
          <p:nvPr/>
        </p:nvPicPr>
        <p:blipFill rotWithShape="1">
          <a:blip r:embed="rId3">
            <a:alphaModFix/>
          </a:blip>
          <a:srcRect b="0" l="0" r="0" t="0"/>
          <a:stretch/>
        </p:blipFill>
        <p:spPr>
          <a:xfrm>
            <a:off x="680643" y="0"/>
            <a:ext cx="3569786" cy="5143500"/>
          </a:xfrm>
          <a:prstGeom prst="rect">
            <a:avLst/>
          </a:prstGeom>
          <a:noFill/>
          <a:ln>
            <a:noFill/>
          </a:ln>
        </p:spPr>
      </p:pic>
      <p:pic>
        <p:nvPicPr>
          <p:cNvPr id="499" name="Google Shape;499;p26"/>
          <p:cNvPicPr preferRelativeResize="0"/>
          <p:nvPr/>
        </p:nvPicPr>
        <p:blipFill rotWithShape="1">
          <a:blip r:embed="rId4">
            <a:alphaModFix/>
          </a:blip>
          <a:srcRect b="0" l="0" r="0" t="0"/>
          <a:stretch/>
        </p:blipFill>
        <p:spPr>
          <a:xfrm>
            <a:off x="4572000" y="0"/>
            <a:ext cx="3553796" cy="5143500"/>
          </a:xfrm>
          <a:prstGeom prst="rect">
            <a:avLst/>
          </a:prstGeom>
          <a:noFill/>
          <a:ln>
            <a:noFill/>
          </a:ln>
        </p:spPr>
      </p:pic>
      <p:pic>
        <p:nvPicPr>
          <p:cNvPr descr="A flag with a red triangle and green stripe&#10;&#10;AI-generated content may be incorrect." id="500" name="Google Shape;500;p26"/>
          <p:cNvPicPr preferRelativeResize="0"/>
          <p:nvPr/>
        </p:nvPicPr>
        <p:blipFill rotWithShape="1">
          <a:blip r:embed="rId5">
            <a:alphaModFix/>
          </a:blip>
          <a:srcRect b="0" l="0" r="0" t="0"/>
          <a:stretch/>
        </p:blipFill>
        <p:spPr>
          <a:xfrm>
            <a:off x="8648988" y="4792436"/>
            <a:ext cx="403584" cy="268131"/>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4" name="Shape 504"/>
        <p:cNvGrpSpPr/>
        <p:nvPr/>
      </p:nvGrpSpPr>
      <p:grpSpPr>
        <a:xfrm>
          <a:off x="0" y="0"/>
          <a:ext cx="0" cy="0"/>
          <a:chOff x="0" y="0"/>
          <a:chExt cx="0" cy="0"/>
        </a:xfrm>
      </p:grpSpPr>
      <p:pic>
        <p:nvPicPr>
          <p:cNvPr id="505" name="Google Shape;505;p27"/>
          <p:cNvPicPr preferRelativeResize="0"/>
          <p:nvPr/>
        </p:nvPicPr>
        <p:blipFill rotWithShape="1">
          <a:blip r:embed="rId3">
            <a:alphaModFix/>
          </a:blip>
          <a:srcRect b="0" l="0" r="0" t="0"/>
          <a:stretch/>
        </p:blipFill>
        <p:spPr>
          <a:xfrm>
            <a:off x="640203" y="0"/>
            <a:ext cx="3683482" cy="5143500"/>
          </a:xfrm>
          <a:prstGeom prst="rect">
            <a:avLst/>
          </a:prstGeom>
          <a:noFill/>
          <a:ln>
            <a:noFill/>
          </a:ln>
        </p:spPr>
      </p:pic>
      <p:pic>
        <p:nvPicPr>
          <p:cNvPr id="506" name="Google Shape;506;p27"/>
          <p:cNvPicPr preferRelativeResize="0"/>
          <p:nvPr/>
        </p:nvPicPr>
        <p:blipFill rotWithShape="1">
          <a:blip r:embed="rId4">
            <a:alphaModFix/>
          </a:blip>
          <a:srcRect b="0" l="0" r="0" t="0"/>
          <a:stretch/>
        </p:blipFill>
        <p:spPr>
          <a:xfrm>
            <a:off x="4654502" y="0"/>
            <a:ext cx="3701084" cy="5143500"/>
          </a:xfrm>
          <a:prstGeom prst="rect">
            <a:avLst/>
          </a:prstGeom>
          <a:noFill/>
          <a:ln>
            <a:noFill/>
          </a:ln>
        </p:spPr>
      </p:pic>
      <p:sp>
        <p:nvSpPr>
          <p:cNvPr id="507" name="Google Shape;507;p27"/>
          <p:cNvSpPr txBox="1"/>
          <p:nvPr/>
        </p:nvSpPr>
        <p:spPr>
          <a:xfrm>
            <a:off x="5768282" y="123753"/>
            <a:ext cx="1464415" cy="307777"/>
          </a:xfrm>
          <a:prstGeom prst="rect">
            <a:avLst/>
          </a:prstGeom>
          <a:solidFill>
            <a:srgbClr val="D9D9D9"/>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en-US" sz="1400" u="none" cap="none" strike="noStrike">
                <a:solidFill>
                  <a:srgbClr val="000000"/>
                </a:solidFill>
                <a:latin typeface="Arial"/>
                <a:ea typeface="Arial"/>
                <a:cs typeface="Arial"/>
                <a:sym typeface="Arial"/>
              </a:rPr>
              <a:t>Second service</a:t>
            </a:r>
            <a:endParaRPr/>
          </a:p>
        </p:txBody>
      </p:sp>
      <p:sp>
        <p:nvSpPr>
          <p:cNvPr id="508" name="Google Shape;508;p27"/>
          <p:cNvSpPr txBox="1"/>
          <p:nvPr/>
        </p:nvSpPr>
        <p:spPr>
          <a:xfrm>
            <a:off x="1678691" y="123753"/>
            <a:ext cx="1464415" cy="307777"/>
          </a:xfrm>
          <a:prstGeom prst="rect">
            <a:avLst/>
          </a:prstGeom>
          <a:solidFill>
            <a:srgbClr val="D9D9D9"/>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b="0" i="0" lang="en-US" sz="1400" u="none" cap="none" strike="noStrike">
                <a:solidFill>
                  <a:srgbClr val="000000"/>
                </a:solidFill>
                <a:latin typeface="Arial"/>
                <a:ea typeface="Arial"/>
                <a:cs typeface="Arial"/>
                <a:sym typeface="Arial"/>
              </a:rPr>
              <a:t>First service</a:t>
            </a:r>
            <a:endParaRPr/>
          </a:p>
        </p:txBody>
      </p:sp>
      <p:pic>
        <p:nvPicPr>
          <p:cNvPr descr="A flag with a red triangle and green stripe&#10;&#10;AI-generated content may be incorrect." id="509" name="Google Shape;509;p27"/>
          <p:cNvPicPr preferRelativeResize="0"/>
          <p:nvPr/>
        </p:nvPicPr>
        <p:blipFill rotWithShape="1">
          <a:blip r:embed="rId5">
            <a:alphaModFix/>
          </a:blip>
          <a:srcRect b="0" l="0" r="0" t="0"/>
          <a:stretch/>
        </p:blipFill>
        <p:spPr>
          <a:xfrm>
            <a:off x="8635238" y="4785562"/>
            <a:ext cx="403584" cy="268131"/>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3" name="Shape 513"/>
        <p:cNvGrpSpPr/>
        <p:nvPr/>
      </p:nvGrpSpPr>
      <p:grpSpPr>
        <a:xfrm>
          <a:off x="0" y="0"/>
          <a:ext cx="0" cy="0"/>
          <a:chOff x="0" y="0"/>
          <a:chExt cx="0" cy="0"/>
        </a:xfrm>
      </p:grpSpPr>
      <p:pic>
        <p:nvPicPr>
          <p:cNvPr id="514" name="Google Shape;514;p28"/>
          <p:cNvPicPr preferRelativeResize="0"/>
          <p:nvPr/>
        </p:nvPicPr>
        <p:blipFill rotWithShape="1">
          <a:blip r:embed="rId3">
            <a:alphaModFix/>
          </a:blip>
          <a:srcRect b="0" l="0" r="0" t="0"/>
          <a:stretch/>
        </p:blipFill>
        <p:spPr>
          <a:xfrm>
            <a:off x="0" y="0"/>
            <a:ext cx="2313401" cy="5143500"/>
          </a:xfrm>
          <a:prstGeom prst="rect">
            <a:avLst/>
          </a:prstGeom>
          <a:noFill/>
          <a:ln>
            <a:noFill/>
          </a:ln>
        </p:spPr>
      </p:pic>
      <p:pic>
        <p:nvPicPr>
          <p:cNvPr id="515" name="Google Shape;515;p28"/>
          <p:cNvPicPr preferRelativeResize="0"/>
          <p:nvPr/>
        </p:nvPicPr>
        <p:blipFill rotWithShape="1">
          <a:blip r:embed="rId4">
            <a:alphaModFix/>
          </a:blip>
          <a:srcRect b="0" l="0" r="0" t="0"/>
          <a:stretch/>
        </p:blipFill>
        <p:spPr>
          <a:xfrm>
            <a:off x="2313401" y="0"/>
            <a:ext cx="2286000" cy="5143500"/>
          </a:xfrm>
          <a:prstGeom prst="rect">
            <a:avLst/>
          </a:prstGeom>
          <a:noFill/>
          <a:ln>
            <a:noFill/>
          </a:ln>
        </p:spPr>
      </p:pic>
      <p:pic>
        <p:nvPicPr>
          <p:cNvPr id="516" name="Google Shape;516;p28"/>
          <p:cNvPicPr preferRelativeResize="0"/>
          <p:nvPr/>
        </p:nvPicPr>
        <p:blipFill rotWithShape="1">
          <a:blip r:embed="rId5">
            <a:alphaModFix/>
          </a:blip>
          <a:srcRect b="0" l="0" r="0" t="0"/>
          <a:stretch/>
        </p:blipFill>
        <p:spPr>
          <a:xfrm>
            <a:off x="4620271" y="0"/>
            <a:ext cx="2292531" cy="5143500"/>
          </a:xfrm>
          <a:prstGeom prst="rect">
            <a:avLst/>
          </a:prstGeom>
          <a:noFill/>
          <a:ln>
            <a:noFill/>
          </a:ln>
        </p:spPr>
      </p:pic>
      <p:pic>
        <p:nvPicPr>
          <p:cNvPr id="517" name="Google Shape;517;p28"/>
          <p:cNvPicPr preferRelativeResize="0"/>
          <p:nvPr/>
        </p:nvPicPr>
        <p:blipFill rotWithShape="1">
          <a:blip r:embed="rId6">
            <a:alphaModFix/>
          </a:blip>
          <a:srcRect b="0" l="0" r="0" t="0"/>
          <a:stretch/>
        </p:blipFill>
        <p:spPr>
          <a:xfrm>
            <a:off x="6931055" y="0"/>
            <a:ext cx="2289914" cy="5143500"/>
          </a:xfrm>
          <a:prstGeom prst="rect">
            <a:avLst/>
          </a:prstGeom>
          <a:noFill/>
          <a:ln>
            <a:noFill/>
          </a:ln>
        </p:spPr>
      </p:pic>
      <p:sp>
        <p:nvSpPr>
          <p:cNvPr id="518" name="Google Shape;518;p28"/>
          <p:cNvSpPr/>
          <p:nvPr/>
        </p:nvSpPr>
        <p:spPr>
          <a:xfrm>
            <a:off x="2231198" y="2429349"/>
            <a:ext cx="100456" cy="45719"/>
          </a:xfrm>
          <a:prstGeom prst="rightArrow">
            <a:avLst>
              <a:gd fmla="val 50000" name="adj1"/>
              <a:gd fmla="val 50000" name="adj2"/>
            </a:avLst>
          </a:prstGeom>
          <a:solidFill>
            <a:schemeClr val="accent1"/>
          </a:solidFill>
          <a:ln cap="flat" cmpd="sng" w="254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519" name="Google Shape;519;p28"/>
          <p:cNvSpPr/>
          <p:nvPr/>
        </p:nvSpPr>
        <p:spPr>
          <a:xfrm>
            <a:off x="6880827" y="2425136"/>
            <a:ext cx="100456" cy="45719"/>
          </a:xfrm>
          <a:prstGeom prst="rightArrow">
            <a:avLst>
              <a:gd fmla="val 50000" name="adj1"/>
              <a:gd fmla="val 50000" name="adj2"/>
            </a:avLst>
          </a:prstGeom>
          <a:solidFill>
            <a:schemeClr val="accent1"/>
          </a:solidFill>
          <a:ln cap="flat" cmpd="sng" w="254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520" name="Google Shape;520;p28"/>
          <p:cNvSpPr/>
          <p:nvPr/>
        </p:nvSpPr>
        <p:spPr>
          <a:xfrm>
            <a:off x="4567426" y="2429348"/>
            <a:ext cx="100456" cy="45719"/>
          </a:xfrm>
          <a:prstGeom prst="rightArrow">
            <a:avLst>
              <a:gd fmla="val 50000" name="adj1"/>
              <a:gd fmla="val 50000" name="adj2"/>
            </a:avLst>
          </a:prstGeom>
          <a:solidFill>
            <a:schemeClr val="accent1"/>
          </a:solidFill>
          <a:ln cap="flat" cmpd="sng" w="254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4" name="Shape 524"/>
        <p:cNvGrpSpPr/>
        <p:nvPr/>
      </p:nvGrpSpPr>
      <p:grpSpPr>
        <a:xfrm>
          <a:off x="0" y="0"/>
          <a:ext cx="0" cy="0"/>
          <a:chOff x="0" y="0"/>
          <a:chExt cx="0" cy="0"/>
        </a:xfrm>
      </p:grpSpPr>
      <p:pic>
        <p:nvPicPr>
          <p:cNvPr id="525" name="Google Shape;525;p29"/>
          <p:cNvPicPr preferRelativeResize="0"/>
          <p:nvPr/>
        </p:nvPicPr>
        <p:blipFill rotWithShape="1">
          <a:blip r:embed="rId3">
            <a:alphaModFix/>
          </a:blip>
          <a:srcRect b="0" l="0" r="0" t="0"/>
          <a:stretch/>
        </p:blipFill>
        <p:spPr>
          <a:xfrm>
            <a:off x="3314583" y="0"/>
            <a:ext cx="2289269" cy="5143500"/>
          </a:xfrm>
          <a:prstGeom prst="rect">
            <a:avLst/>
          </a:prstGeom>
          <a:noFill/>
          <a:ln>
            <a:noFill/>
          </a:ln>
        </p:spPr>
      </p:pic>
      <p:pic>
        <p:nvPicPr>
          <p:cNvPr id="526" name="Google Shape;526;p29"/>
          <p:cNvPicPr preferRelativeResize="0"/>
          <p:nvPr/>
        </p:nvPicPr>
        <p:blipFill rotWithShape="1">
          <a:blip r:embed="rId4">
            <a:alphaModFix/>
          </a:blip>
          <a:srcRect b="0" l="0" r="0" t="0"/>
          <a:stretch/>
        </p:blipFill>
        <p:spPr>
          <a:xfrm>
            <a:off x="5829418" y="1"/>
            <a:ext cx="2284043" cy="5143499"/>
          </a:xfrm>
          <a:prstGeom prst="rect">
            <a:avLst/>
          </a:prstGeom>
          <a:noFill/>
          <a:ln>
            <a:noFill/>
          </a:ln>
        </p:spPr>
      </p:pic>
      <p:cxnSp>
        <p:nvCxnSpPr>
          <p:cNvPr id="527" name="Google Shape;527;p29"/>
          <p:cNvCxnSpPr>
            <a:endCxn id="525" idx="1"/>
          </p:cNvCxnSpPr>
          <p:nvPr/>
        </p:nvCxnSpPr>
        <p:spPr>
          <a:xfrm>
            <a:off x="3088983" y="2571750"/>
            <a:ext cx="225600" cy="0"/>
          </a:xfrm>
          <a:prstGeom prst="straightConnector1">
            <a:avLst/>
          </a:prstGeom>
          <a:noFill/>
          <a:ln cap="flat" cmpd="sng" w="9525">
            <a:solidFill>
              <a:srgbClr val="0C0C0C"/>
            </a:solidFill>
            <a:prstDash val="solid"/>
            <a:round/>
            <a:headEnd len="sm" w="sm" type="none"/>
            <a:tailEnd len="med" w="med" type="triangle"/>
          </a:ln>
        </p:spPr>
      </p:cxnSp>
      <p:cxnSp>
        <p:nvCxnSpPr>
          <p:cNvPr id="528" name="Google Shape;528;p29"/>
          <p:cNvCxnSpPr>
            <a:stCxn id="525" idx="3"/>
            <a:endCxn id="526" idx="1"/>
          </p:cNvCxnSpPr>
          <p:nvPr/>
        </p:nvCxnSpPr>
        <p:spPr>
          <a:xfrm>
            <a:off x="5603852" y="2571750"/>
            <a:ext cx="225600" cy="0"/>
          </a:xfrm>
          <a:prstGeom prst="straightConnector1">
            <a:avLst/>
          </a:prstGeom>
          <a:noFill/>
          <a:ln cap="flat" cmpd="sng" w="9525">
            <a:solidFill>
              <a:srgbClr val="0C0C0C"/>
            </a:solidFill>
            <a:prstDash val="solid"/>
            <a:round/>
            <a:headEnd len="sm" w="sm" type="none"/>
            <a:tailEnd len="med" w="med" type="triangle"/>
          </a:ln>
        </p:spPr>
      </p:cxnSp>
      <p:pic>
        <p:nvPicPr>
          <p:cNvPr id="529" name="Google Shape;529;p29"/>
          <p:cNvPicPr preferRelativeResize="0"/>
          <p:nvPr/>
        </p:nvPicPr>
        <p:blipFill rotWithShape="1">
          <a:blip r:embed="rId5">
            <a:alphaModFix/>
          </a:blip>
          <a:srcRect b="0" l="0" r="0" t="0"/>
          <a:stretch/>
        </p:blipFill>
        <p:spPr>
          <a:xfrm>
            <a:off x="585665" y="0"/>
            <a:ext cx="2503352" cy="5143500"/>
          </a:xfrm>
          <a:prstGeom prst="rect">
            <a:avLst/>
          </a:prstGeom>
          <a:noFill/>
          <a:ln>
            <a:noFill/>
          </a:ln>
        </p:spPr>
      </p:pic>
      <p:pic>
        <p:nvPicPr>
          <p:cNvPr descr="A flag with a red triangle and green stripe&#10;&#10;AI-generated content may be incorrect." id="530" name="Google Shape;530;p29"/>
          <p:cNvPicPr preferRelativeResize="0"/>
          <p:nvPr/>
        </p:nvPicPr>
        <p:blipFill rotWithShape="1">
          <a:blip r:embed="rId6">
            <a:alphaModFix/>
          </a:blip>
          <a:srcRect b="0" l="0" r="0" t="0"/>
          <a:stretch/>
        </p:blipFill>
        <p:spPr>
          <a:xfrm>
            <a:off x="8662739" y="4778686"/>
            <a:ext cx="403584" cy="268131"/>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4" name="Shape 534"/>
        <p:cNvGrpSpPr/>
        <p:nvPr/>
      </p:nvGrpSpPr>
      <p:grpSpPr>
        <a:xfrm>
          <a:off x="0" y="0"/>
          <a:ext cx="0" cy="0"/>
          <a:chOff x="0" y="0"/>
          <a:chExt cx="0" cy="0"/>
        </a:xfrm>
      </p:grpSpPr>
      <p:pic>
        <p:nvPicPr>
          <p:cNvPr id="535" name="Google Shape;535;p30"/>
          <p:cNvPicPr preferRelativeResize="0"/>
          <p:nvPr/>
        </p:nvPicPr>
        <p:blipFill rotWithShape="1">
          <a:blip r:embed="rId3">
            <a:alphaModFix/>
          </a:blip>
          <a:srcRect b="0" l="0" r="0" t="0"/>
          <a:stretch/>
        </p:blipFill>
        <p:spPr>
          <a:xfrm>
            <a:off x="7100963" y="0"/>
            <a:ext cx="2110154" cy="5143500"/>
          </a:xfrm>
          <a:prstGeom prst="rect">
            <a:avLst/>
          </a:prstGeom>
          <a:noFill/>
          <a:ln>
            <a:noFill/>
          </a:ln>
        </p:spPr>
      </p:pic>
      <p:pic>
        <p:nvPicPr>
          <p:cNvPr id="536" name="Google Shape;536;p30"/>
          <p:cNvPicPr preferRelativeResize="0"/>
          <p:nvPr/>
        </p:nvPicPr>
        <p:blipFill rotWithShape="1">
          <a:blip r:embed="rId4">
            <a:alphaModFix/>
          </a:blip>
          <a:srcRect b="0" l="0" r="0" t="0"/>
          <a:stretch/>
        </p:blipFill>
        <p:spPr>
          <a:xfrm>
            <a:off x="0" y="240631"/>
            <a:ext cx="7077413" cy="4475747"/>
          </a:xfrm>
          <a:prstGeom prst="rect">
            <a:avLst/>
          </a:prstGeom>
          <a:noFill/>
          <a:ln>
            <a:noFill/>
          </a:ln>
        </p:spPr>
      </p:pic>
      <p:pic>
        <p:nvPicPr>
          <p:cNvPr id="537" name="Google Shape;537;p30"/>
          <p:cNvPicPr preferRelativeResize="0"/>
          <p:nvPr/>
        </p:nvPicPr>
        <p:blipFill rotWithShape="1">
          <a:blip r:embed="rId5">
            <a:alphaModFix/>
          </a:blip>
          <a:srcRect b="0" l="0" r="0" t="0"/>
          <a:stretch/>
        </p:blipFill>
        <p:spPr>
          <a:xfrm>
            <a:off x="2709072" y="2083613"/>
            <a:ext cx="2364535" cy="2013668"/>
          </a:xfrm>
          <a:prstGeom prst="rect">
            <a:avLst/>
          </a:prstGeom>
          <a:noFill/>
          <a:ln>
            <a:noFill/>
          </a:ln>
        </p:spPr>
      </p:pic>
      <p:cxnSp>
        <p:nvCxnSpPr>
          <p:cNvPr id="538" name="Google Shape;538;p30"/>
          <p:cNvCxnSpPr/>
          <p:nvPr/>
        </p:nvCxnSpPr>
        <p:spPr>
          <a:xfrm flipH="1">
            <a:off x="5018606" y="240631"/>
            <a:ext cx="2255062" cy="1842982"/>
          </a:xfrm>
          <a:prstGeom prst="straightConnector1">
            <a:avLst/>
          </a:prstGeom>
          <a:noFill/>
          <a:ln cap="flat" cmpd="sng" w="9525">
            <a:solidFill>
              <a:schemeClr val="dk1"/>
            </a:solidFill>
            <a:prstDash val="solid"/>
            <a:round/>
            <a:headEnd len="sm" w="sm" type="none"/>
            <a:tailEnd len="med" w="med" type="triangle"/>
          </a:ln>
        </p:spPr>
      </p:cxn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2" name="Shape 542"/>
        <p:cNvGrpSpPr/>
        <p:nvPr/>
      </p:nvGrpSpPr>
      <p:grpSpPr>
        <a:xfrm>
          <a:off x="0" y="0"/>
          <a:ext cx="0" cy="0"/>
          <a:chOff x="0" y="0"/>
          <a:chExt cx="0" cy="0"/>
        </a:xfrm>
      </p:grpSpPr>
      <p:pic>
        <p:nvPicPr>
          <p:cNvPr id="543" name="Google Shape;543;p31"/>
          <p:cNvPicPr preferRelativeResize="0"/>
          <p:nvPr/>
        </p:nvPicPr>
        <p:blipFill rotWithShape="1">
          <a:blip r:embed="rId3">
            <a:alphaModFix/>
          </a:blip>
          <a:srcRect b="0" l="0" r="0" t="0"/>
          <a:stretch/>
        </p:blipFill>
        <p:spPr>
          <a:xfrm>
            <a:off x="0" y="0"/>
            <a:ext cx="9144000" cy="51435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8" name="Shape 198"/>
        <p:cNvGrpSpPr/>
        <p:nvPr/>
      </p:nvGrpSpPr>
      <p:grpSpPr>
        <a:xfrm>
          <a:off x="0" y="0"/>
          <a:ext cx="0" cy="0"/>
          <a:chOff x="0" y="0"/>
          <a:chExt cx="0" cy="0"/>
        </a:xfrm>
      </p:grpSpPr>
      <p:sp>
        <p:nvSpPr>
          <p:cNvPr id="199" name="Google Shape;199;p3"/>
          <p:cNvSpPr/>
          <p:nvPr/>
        </p:nvSpPr>
        <p:spPr>
          <a:xfrm rot="9900042">
            <a:off x="69457" y="3448792"/>
            <a:ext cx="2227574" cy="1727095"/>
          </a:xfrm>
          <a:custGeom>
            <a:rect b="b" l="l" r="r" t="t"/>
            <a:pathLst>
              <a:path extrusionOk="0" h="52726" w="68005">
                <a:moveTo>
                  <a:pt x="32185" y="11376"/>
                </a:moveTo>
                <a:cubicBezTo>
                  <a:pt x="33101" y="11514"/>
                  <a:pt x="33989" y="11653"/>
                  <a:pt x="34877" y="11764"/>
                </a:cubicBezTo>
                <a:cubicBezTo>
                  <a:pt x="37096" y="12125"/>
                  <a:pt x="39288" y="12513"/>
                  <a:pt x="41480" y="13013"/>
                </a:cubicBezTo>
                <a:cubicBezTo>
                  <a:pt x="43783" y="13512"/>
                  <a:pt x="46086" y="14012"/>
                  <a:pt x="48333" y="14761"/>
                </a:cubicBezTo>
                <a:cubicBezTo>
                  <a:pt x="49221" y="15038"/>
                  <a:pt x="50026" y="15538"/>
                  <a:pt x="50692" y="16231"/>
                </a:cubicBezTo>
                <a:cubicBezTo>
                  <a:pt x="50858" y="16425"/>
                  <a:pt x="51025" y="16647"/>
                  <a:pt x="51136" y="16925"/>
                </a:cubicBezTo>
                <a:cubicBezTo>
                  <a:pt x="51330" y="17369"/>
                  <a:pt x="51163" y="17924"/>
                  <a:pt x="50719" y="18173"/>
                </a:cubicBezTo>
                <a:cubicBezTo>
                  <a:pt x="50109" y="18590"/>
                  <a:pt x="49415" y="18645"/>
                  <a:pt x="48722" y="18756"/>
                </a:cubicBezTo>
                <a:cubicBezTo>
                  <a:pt x="48217" y="18822"/>
                  <a:pt x="47717" y="18853"/>
                  <a:pt x="47222" y="18853"/>
                </a:cubicBezTo>
                <a:cubicBezTo>
                  <a:pt x="45217" y="18853"/>
                  <a:pt x="43294" y="18342"/>
                  <a:pt x="41425" y="17563"/>
                </a:cubicBezTo>
                <a:cubicBezTo>
                  <a:pt x="38595" y="16342"/>
                  <a:pt x="36098" y="14539"/>
                  <a:pt x="33684" y="12708"/>
                </a:cubicBezTo>
                <a:cubicBezTo>
                  <a:pt x="33157" y="12291"/>
                  <a:pt x="32657" y="11903"/>
                  <a:pt x="32158" y="11514"/>
                </a:cubicBezTo>
                <a:lnTo>
                  <a:pt x="32185" y="11376"/>
                </a:lnTo>
                <a:close/>
                <a:moveTo>
                  <a:pt x="42756" y="0"/>
                </a:moveTo>
                <a:cubicBezTo>
                  <a:pt x="41980" y="0"/>
                  <a:pt x="41175" y="83"/>
                  <a:pt x="40398" y="194"/>
                </a:cubicBezTo>
                <a:cubicBezTo>
                  <a:pt x="37679" y="527"/>
                  <a:pt x="35043" y="1387"/>
                  <a:pt x="32657" y="2691"/>
                </a:cubicBezTo>
                <a:cubicBezTo>
                  <a:pt x="31492" y="3274"/>
                  <a:pt x="30493" y="4107"/>
                  <a:pt x="29688" y="5105"/>
                </a:cubicBezTo>
                <a:cubicBezTo>
                  <a:pt x="28690" y="6382"/>
                  <a:pt x="28273" y="7797"/>
                  <a:pt x="28801" y="9378"/>
                </a:cubicBezTo>
                <a:cubicBezTo>
                  <a:pt x="28863" y="9565"/>
                  <a:pt x="28832" y="9612"/>
                  <a:pt x="28719" y="9612"/>
                </a:cubicBezTo>
                <a:cubicBezTo>
                  <a:pt x="28681" y="9612"/>
                  <a:pt x="28634" y="9607"/>
                  <a:pt x="28579" y="9600"/>
                </a:cubicBezTo>
                <a:cubicBezTo>
                  <a:pt x="27386" y="9461"/>
                  <a:pt x="26165" y="9350"/>
                  <a:pt x="24972" y="9239"/>
                </a:cubicBezTo>
                <a:cubicBezTo>
                  <a:pt x="23446" y="9128"/>
                  <a:pt x="21920" y="9017"/>
                  <a:pt x="20394" y="8906"/>
                </a:cubicBezTo>
                <a:cubicBezTo>
                  <a:pt x="18729" y="8823"/>
                  <a:pt x="17092" y="8712"/>
                  <a:pt x="15427" y="8684"/>
                </a:cubicBezTo>
                <a:cubicBezTo>
                  <a:pt x="13735" y="8629"/>
                  <a:pt x="12070" y="8546"/>
                  <a:pt x="10405" y="8518"/>
                </a:cubicBezTo>
                <a:cubicBezTo>
                  <a:pt x="8075" y="8435"/>
                  <a:pt x="5716" y="8435"/>
                  <a:pt x="3386" y="8407"/>
                </a:cubicBezTo>
                <a:cubicBezTo>
                  <a:pt x="2859" y="8407"/>
                  <a:pt x="2331" y="8407"/>
                  <a:pt x="1804" y="8352"/>
                </a:cubicBezTo>
                <a:cubicBezTo>
                  <a:pt x="1624" y="8338"/>
                  <a:pt x="1437" y="8331"/>
                  <a:pt x="1249" y="8331"/>
                </a:cubicBezTo>
                <a:cubicBezTo>
                  <a:pt x="1062" y="8331"/>
                  <a:pt x="875" y="8338"/>
                  <a:pt x="694" y="8352"/>
                </a:cubicBezTo>
                <a:cubicBezTo>
                  <a:pt x="306" y="8379"/>
                  <a:pt x="1" y="8712"/>
                  <a:pt x="1" y="9101"/>
                </a:cubicBezTo>
                <a:cubicBezTo>
                  <a:pt x="1" y="9489"/>
                  <a:pt x="223" y="9656"/>
                  <a:pt x="694" y="9656"/>
                </a:cubicBezTo>
                <a:cubicBezTo>
                  <a:pt x="1027" y="9683"/>
                  <a:pt x="1360" y="9739"/>
                  <a:pt x="1693" y="9739"/>
                </a:cubicBezTo>
                <a:cubicBezTo>
                  <a:pt x="3386" y="9767"/>
                  <a:pt x="5078" y="9739"/>
                  <a:pt x="6798" y="9794"/>
                </a:cubicBezTo>
                <a:cubicBezTo>
                  <a:pt x="9018" y="9878"/>
                  <a:pt x="11238" y="9905"/>
                  <a:pt x="13457" y="9989"/>
                </a:cubicBezTo>
                <a:cubicBezTo>
                  <a:pt x="15372" y="10044"/>
                  <a:pt x="17286" y="10127"/>
                  <a:pt x="19173" y="10238"/>
                </a:cubicBezTo>
                <a:cubicBezTo>
                  <a:pt x="20865" y="10321"/>
                  <a:pt x="22558" y="10432"/>
                  <a:pt x="24250" y="10571"/>
                </a:cubicBezTo>
                <a:cubicBezTo>
                  <a:pt x="25860" y="10710"/>
                  <a:pt x="27469" y="10849"/>
                  <a:pt x="29078" y="10987"/>
                </a:cubicBezTo>
                <a:cubicBezTo>
                  <a:pt x="29550" y="11015"/>
                  <a:pt x="29994" y="11209"/>
                  <a:pt x="30299" y="11570"/>
                </a:cubicBezTo>
                <a:cubicBezTo>
                  <a:pt x="30576" y="11903"/>
                  <a:pt x="30881" y="12180"/>
                  <a:pt x="31214" y="12430"/>
                </a:cubicBezTo>
                <a:cubicBezTo>
                  <a:pt x="33295" y="14150"/>
                  <a:pt x="35487" y="15732"/>
                  <a:pt x="37818" y="17147"/>
                </a:cubicBezTo>
                <a:cubicBezTo>
                  <a:pt x="40771" y="18900"/>
                  <a:pt x="43870" y="20154"/>
                  <a:pt x="47295" y="20154"/>
                </a:cubicBezTo>
                <a:cubicBezTo>
                  <a:pt x="47827" y="20154"/>
                  <a:pt x="48367" y="20124"/>
                  <a:pt x="48916" y="20060"/>
                </a:cubicBezTo>
                <a:cubicBezTo>
                  <a:pt x="49721" y="20005"/>
                  <a:pt x="50525" y="19783"/>
                  <a:pt x="51247" y="19394"/>
                </a:cubicBezTo>
                <a:cubicBezTo>
                  <a:pt x="52523" y="18784"/>
                  <a:pt x="52939" y="17175"/>
                  <a:pt x="52162" y="15981"/>
                </a:cubicBezTo>
                <a:cubicBezTo>
                  <a:pt x="51524" y="14899"/>
                  <a:pt x="50525" y="14261"/>
                  <a:pt x="49388" y="13762"/>
                </a:cubicBezTo>
                <a:cubicBezTo>
                  <a:pt x="48111" y="13262"/>
                  <a:pt x="46807" y="12874"/>
                  <a:pt x="45476" y="12597"/>
                </a:cubicBezTo>
                <a:cubicBezTo>
                  <a:pt x="43117" y="11958"/>
                  <a:pt x="40731" y="11459"/>
                  <a:pt x="38317" y="11015"/>
                </a:cubicBezTo>
                <a:cubicBezTo>
                  <a:pt x="36098" y="10599"/>
                  <a:pt x="33878" y="10210"/>
                  <a:pt x="31603" y="10016"/>
                </a:cubicBezTo>
                <a:cubicBezTo>
                  <a:pt x="30105" y="9878"/>
                  <a:pt x="29938" y="9350"/>
                  <a:pt x="29883" y="7963"/>
                </a:cubicBezTo>
                <a:cubicBezTo>
                  <a:pt x="29827" y="6853"/>
                  <a:pt x="30438" y="6021"/>
                  <a:pt x="31214" y="5327"/>
                </a:cubicBezTo>
                <a:cubicBezTo>
                  <a:pt x="32824" y="3885"/>
                  <a:pt x="34766" y="2997"/>
                  <a:pt x="36819" y="2359"/>
                </a:cubicBezTo>
                <a:cubicBezTo>
                  <a:pt x="39126" y="1650"/>
                  <a:pt x="41509" y="1281"/>
                  <a:pt x="43921" y="1281"/>
                </a:cubicBezTo>
                <a:cubicBezTo>
                  <a:pt x="44438" y="1281"/>
                  <a:pt x="44956" y="1298"/>
                  <a:pt x="45476" y="1332"/>
                </a:cubicBezTo>
                <a:cubicBezTo>
                  <a:pt x="46891" y="1387"/>
                  <a:pt x="48306" y="1526"/>
                  <a:pt x="49721" y="1748"/>
                </a:cubicBezTo>
                <a:cubicBezTo>
                  <a:pt x="52995" y="2248"/>
                  <a:pt x="56185" y="3108"/>
                  <a:pt x="59293" y="4273"/>
                </a:cubicBezTo>
                <a:cubicBezTo>
                  <a:pt x="61263" y="5022"/>
                  <a:pt x="63122" y="6021"/>
                  <a:pt x="64620" y="7630"/>
                </a:cubicBezTo>
                <a:cubicBezTo>
                  <a:pt x="65924" y="8990"/>
                  <a:pt x="66645" y="10793"/>
                  <a:pt x="66701" y="12680"/>
                </a:cubicBezTo>
                <a:cubicBezTo>
                  <a:pt x="66701" y="13928"/>
                  <a:pt x="66562" y="15205"/>
                  <a:pt x="66229" y="16398"/>
                </a:cubicBezTo>
                <a:cubicBezTo>
                  <a:pt x="65480" y="19200"/>
                  <a:pt x="64537" y="21947"/>
                  <a:pt x="63704" y="24721"/>
                </a:cubicBezTo>
                <a:cubicBezTo>
                  <a:pt x="62650" y="28162"/>
                  <a:pt x="61568" y="31574"/>
                  <a:pt x="60514" y="34987"/>
                </a:cubicBezTo>
                <a:cubicBezTo>
                  <a:pt x="58932" y="39981"/>
                  <a:pt x="57378" y="45003"/>
                  <a:pt x="55825" y="49997"/>
                </a:cubicBezTo>
                <a:cubicBezTo>
                  <a:pt x="55630" y="50608"/>
                  <a:pt x="55436" y="51218"/>
                  <a:pt x="55270" y="51828"/>
                </a:cubicBezTo>
                <a:cubicBezTo>
                  <a:pt x="55116" y="52289"/>
                  <a:pt x="55482" y="52726"/>
                  <a:pt x="55953" y="52726"/>
                </a:cubicBezTo>
                <a:cubicBezTo>
                  <a:pt x="55993" y="52726"/>
                  <a:pt x="56033" y="52723"/>
                  <a:pt x="56074" y="52716"/>
                </a:cubicBezTo>
                <a:cubicBezTo>
                  <a:pt x="56435" y="52605"/>
                  <a:pt x="56518" y="52300"/>
                  <a:pt x="56601" y="52023"/>
                </a:cubicBezTo>
                <a:cubicBezTo>
                  <a:pt x="57434" y="49276"/>
                  <a:pt x="58294" y="46529"/>
                  <a:pt x="59126" y="43810"/>
                </a:cubicBezTo>
                <a:cubicBezTo>
                  <a:pt x="60208" y="40370"/>
                  <a:pt x="61263" y="36957"/>
                  <a:pt x="62345" y="33544"/>
                </a:cubicBezTo>
                <a:cubicBezTo>
                  <a:pt x="63871" y="28689"/>
                  <a:pt x="65397" y="23806"/>
                  <a:pt x="66923" y="18950"/>
                </a:cubicBezTo>
                <a:cubicBezTo>
                  <a:pt x="67450" y="17341"/>
                  <a:pt x="67783" y="15676"/>
                  <a:pt x="67949" y="14012"/>
                </a:cubicBezTo>
                <a:cubicBezTo>
                  <a:pt x="67922" y="13124"/>
                  <a:pt x="68005" y="12236"/>
                  <a:pt x="67866" y="11348"/>
                </a:cubicBezTo>
                <a:cubicBezTo>
                  <a:pt x="67589" y="9628"/>
                  <a:pt x="66839" y="8046"/>
                  <a:pt x="65674" y="6770"/>
                </a:cubicBezTo>
                <a:cubicBezTo>
                  <a:pt x="64120" y="5133"/>
                  <a:pt x="62234" y="4023"/>
                  <a:pt x="60153" y="3191"/>
                </a:cubicBezTo>
                <a:cubicBezTo>
                  <a:pt x="57683" y="2192"/>
                  <a:pt x="55103" y="1443"/>
                  <a:pt x="52495" y="888"/>
                </a:cubicBezTo>
                <a:cubicBezTo>
                  <a:pt x="49943" y="305"/>
                  <a:pt x="47307" y="0"/>
                  <a:pt x="44671"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0" name="Google Shape;200;p3"/>
          <p:cNvSpPr txBox="1"/>
          <p:nvPr>
            <p:ph type="title"/>
          </p:nvPr>
        </p:nvSpPr>
        <p:spPr>
          <a:xfrm>
            <a:off x="967557" y="1019714"/>
            <a:ext cx="3751500" cy="7299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3600"/>
              <a:buNone/>
            </a:pPr>
            <a:r>
              <a:rPr lang="en-US" sz="4400"/>
              <a:t>Our project</a:t>
            </a:r>
            <a:endParaRPr sz="4400"/>
          </a:p>
        </p:txBody>
      </p:sp>
      <p:sp>
        <p:nvSpPr>
          <p:cNvPr id="201" name="Google Shape;201;p3"/>
          <p:cNvSpPr txBox="1"/>
          <p:nvPr>
            <p:ph idx="1" type="subTitle"/>
          </p:nvPr>
        </p:nvSpPr>
        <p:spPr>
          <a:xfrm>
            <a:off x="1015683" y="1861754"/>
            <a:ext cx="7255168" cy="1433469"/>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1400"/>
              <a:buNone/>
            </a:pPr>
            <a:r>
              <a:rPr lang="en-US"/>
              <a:t>We developed </a:t>
            </a:r>
            <a:r>
              <a:rPr b="1" lang="en-US"/>
              <a:t>PalHands</a:t>
            </a:r>
            <a:r>
              <a:rPr lang="en-US"/>
              <a:t>, a digital platform that connects people with home-based service providers across Palestine. Our goal is to make it easy for clients to discover and book reliable services, for providers to manage their offerings professionally, and for administrators to oversee the system. The platform runs on both web and mobile, with full bilingual support in Arabic and English.</a:t>
            </a:r>
            <a:endParaRPr/>
          </a:p>
        </p:txBody>
      </p:sp>
      <p:sp>
        <p:nvSpPr>
          <p:cNvPr id="202" name="Google Shape;202;p3"/>
          <p:cNvSpPr/>
          <p:nvPr/>
        </p:nvSpPr>
        <p:spPr>
          <a:xfrm>
            <a:off x="-471837" y="4833957"/>
            <a:ext cx="2370025" cy="309550"/>
          </a:xfrm>
          <a:custGeom>
            <a:rect b="b" l="l" r="r" t="t"/>
            <a:pathLst>
              <a:path extrusionOk="0" h="12382" w="94801">
                <a:moveTo>
                  <a:pt x="0" y="4831"/>
                </a:moveTo>
                <a:cubicBezTo>
                  <a:pt x="5796" y="2900"/>
                  <a:pt x="12688" y="-421"/>
                  <a:pt x="18153" y="2310"/>
                </a:cubicBezTo>
                <a:cubicBezTo>
                  <a:pt x="22453" y="4459"/>
                  <a:pt x="25287" y="9098"/>
                  <a:pt x="29751" y="10882"/>
                </a:cubicBezTo>
                <a:cubicBezTo>
                  <a:pt x="42774" y="16087"/>
                  <a:pt x="57577" y="6008"/>
                  <a:pt x="70597" y="797"/>
                </a:cubicBezTo>
                <a:cubicBezTo>
                  <a:pt x="78191" y="-2242"/>
                  <a:pt x="86622" y="4831"/>
                  <a:pt x="94801" y="4831"/>
                </a:cubicBezTo>
              </a:path>
            </a:pathLst>
          </a:custGeom>
          <a:noFill/>
          <a:ln cap="rnd" cmpd="sng" w="38100">
            <a:solidFill>
              <a:schemeClr val="accen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7" name="Shape 547"/>
        <p:cNvGrpSpPr/>
        <p:nvPr/>
      </p:nvGrpSpPr>
      <p:grpSpPr>
        <a:xfrm>
          <a:off x="0" y="0"/>
          <a:ext cx="0" cy="0"/>
          <a:chOff x="0" y="0"/>
          <a:chExt cx="0" cy="0"/>
        </a:xfrm>
      </p:grpSpPr>
      <p:pic>
        <p:nvPicPr>
          <p:cNvPr id="548" name="Google Shape;548;p32"/>
          <p:cNvPicPr preferRelativeResize="0"/>
          <p:nvPr/>
        </p:nvPicPr>
        <p:blipFill rotWithShape="1">
          <a:blip r:embed="rId3">
            <a:alphaModFix/>
          </a:blip>
          <a:srcRect b="0" l="0" r="0" t="0"/>
          <a:stretch/>
        </p:blipFill>
        <p:spPr>
          <a:xfrm>
            <a:off x="0" y="0"/>
            <a:ext cx="9144000" cy="5143500"/>
          </a:xfrm>
          <a:prstGeom prst="rect">
            <a:avLst/>
          </a:prstGeom>
          <a:noFill/>
          <a:ln>
            <a:noFill/>
          </a:ln>
        </p:spPr>
      </p:pic>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2" name="Shape 552"/>
        <p:cNvGrpSpPr/>
        <p:nvPr/>
      </p:nvGrpSpPr>
      <p:grpSpPr>
        <a:xfrm>
          <a:off x="0" y="0"/>
          <a:ext cx="0" cy="0"/>
          <a:chOff x="0" y="0"/>
          <a:chExt cx="0" cy="0"/>
        </a:xfrm>
      </p:grpSpPr>
      <p:sp>
        <p:nvSpPr>
          <p:cNvPr id="553" name="Google Shape;553;p33"/>
          <p:cNvSpPr txBox="1"/>
          <p:nvPr>
            <p:ph type="title"/>
          </p:nvPr>
        </p:nvSpPr>
        <p:spPr>
          <a:xfrm>
            <a:off x="3584950" y="1065172"/>
            <a:ext cx="4067773" cy="920896"/>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3600"/>
              <a:buNone/>
            </a:pPr>
            <a:r>
              <a:rPr lang="en-US"/>
              <a:t>Client side</a:t>
            </a:r>
            <a:endParaRPr/>
          </a:p>
        </p:txBody>
      </p:sp>
      <p:sp>
        <p:nvSpPr>
          <p:cNvPr id="554" name="Google Shape;554;p33"/>
          <p:cNvSpPr txBox="1"/>
          <p:nvPr/>
        </p:nvSpPr>
        <p:spPr>
          <a:xfrm>
            <a:off x="4464986" y="1873188"/>
            <a:ext cx="3486887" cy="2320006"/>
          </a:xfrm>
          <a:prstGeom prst="rect">
            <a:avLst/>
          </a:prstGeom>
          <a:noFill/>
          <a:ln>
            <a:noFill/>
          </a:ln>
        </p:spPr>
        <p:txBody>
          <a:bodyPr anchorCtr="0" anchor="ctr" bIns="91425" lIns="91425" spcFirstLastPara="1" rIns="91425" wrap="square" tIns="91425">
            <a:noAutofit/>
          </a:bodyPr>
          <a:lstStyle/>
          <a:p>
            <a:pPr indent="-330200" lvl="0" marL="457200" marR="0" rtl="0" algn="l">
              <a:lnSpc>
                <a:spcPct val="100000"/>
              </a:lnSpc>
              <a:spcBef>
                <a:spcPts val="0"/>
              </a:spcBef>
              <a:spcAft>
                <a:spcPts val="0"/>
              </a:spcAft>
              <a:buClr>
                <a:schemeClr val="accent1"/>
              </a:buClr>
              <a:buSzPts val="1600"/>
              <a:buFont typeface="Work Sans"/>
              <a:buAutoNum type="arabicPeriod"/>
            </a:pPr>
            <a:r>
              <a:rPr b="0" i="0" lang="en-US" sz="1200" u="none" cap="none" strike="noStrike">
                <a:solidFill>
                  <a:srgbClr val="434343"/>
                </a:solidFill>
                <a:latin typeface="Work Sans"/>
                <a:ea typeface="Work Sans"/>
                <a:cs typeface="Work Sans"/>
                <a:sym typeface="Work Sans"/>
              </a:rPr>
              <a:t>My Bookings.</a:t>
            </a:r>
            <a:br>
              <a:rPr b="0" i="0" lang="en-US" sz="1200" u="none" cap="none" strike="noStrike">
                <a:solidFill>
                  <a:srgbClr val="434343"/>
                </a:solidFill>
                <a:latin typeface="Work Sans"/>
                <a:ea typeface="Work Sans"/>
                <a:cs typeface="Work Sans"/>
                <a:sym typeface="Work Sans"/>
              </a:rPr>
            </a:br>
            <a:endParaRPr b="0" i="0" sz="1200" u="none" cap="none" strike="noStrike">
              <a:solidFill>
                <a:srgbClr val="434343"/>
              </a:solidFill>
              <a:latin typeface="Work Sans"/>
              <a:ea typeface="Work Sans"/>
              <a:cs typeface="Work Sans"/>
              <a:sym typeface="Work Sans"/>
            </a:endParaRPr>
          </a:p>
          <a:p>
            <a:pPr indent="-330200" lvl="0" marL="457200" marR="0" rtl="0" algn="l">
              <a:lnSpc>
                <a:spcPct val="100000"/>
              </a:lnSpc>
              <a:spcBef>
                <a:spcPts val="0"/>
              </a:spcBef>
              <a:spcAft>
                <a:spcPts val="0"/>
              </a:spcAft>
              <a:buClr>
                <a:schemeClr val="accent1"/>
              </a:buClr>
              <a:buSzPts val="1600"/>
              <a:buFont typeface="Work Sans"/>
              <a:buAutoNum type="arabicPeriod"/>
            </a:pPr>
            <a:r>
              <a:rPr b="0" i="0" lang="en-US" sz="1200" u="none" cap="none" strike="noStrike">
                <a:solidFill>
                  <a:srgbClr val="434343"/>
                </a:solidFill>
                <a:latin typeface="Work Sans"/>
                <a:ea typeface="Work Sans"/>
                <a:cs typeface="Work Sans"/>
                <a:sym typeface="Work Sans"/>
              </a:rPr>
              <a:t>Chat.</a:t>
            </a:r>
            <a:br>
              <a:rPr b="0" i="0" lang="en-US" sz="1200" u="none" cap="none" strike="noStrike">
                <a:solidFill>
                  <a:srgbClr val="434343"/>
                </a:solidFill>
                <a:latin typeface="Work Sans"/>
                <a:ea typeface="Work Sans"/>
                <a:cs typeface="Work Sans"/>
                <a:sym typeface="Work Sans"/>
              </a:rPr>
            </a:br>
            <a:endParaRPr b="0" i="0" sz="1200" u="none" cap="none" strike="noStrike">
              <a:solidFill>
                <a:srgbClr val="434343"/>
              </a:solidFill>
              <a:latin typeface="Work Sans"/>
              <a:ea typeface="Work Sans"/>
              <a:cs typeface="Work Sans"/>
              <a:sym typeface="Work Sans"/>
            </a:endParaRPr>
          </a:p>
          <a:p>
            <a:pPr indent="-330200" lvl="0" marL="457200" marR="0" rtl="0" algn="l">
              <a:lnSpc>
                <a:spcPct val="100000"/>
              </a:lnSpc>
              <a:spcBef>
                <a:spcPts val="0"/>
              </a:spcBef>
              <a:spcAft>
                <a:spcPts val="0"/>
              </a:spcAft>
              <a:buClr>
                <a:schemeClr val="accent1"/>
              </a:buClr>
              <a:buSzPts val="1600"/>
              <a:buFont typeface="Work Sans"/>
              <a:buAutoNum type="arabicPeriod"/>
            </a:pPr>
            <a:r>
              <a:rPr b="0" i="0" lang="en-US" sz="1200" u="none" cap="none" strike="noStrike">
                <a:solidFill>
                  <a:srgbClr val="434343"/>
                </a:solidFill>
                <a:latin typeface="Work Sans"/>
                <a:ea typeface="Work Sans"/>
                <a:cs typeface="Work Sans"/>
                <a:sym typeface="Work Sans"/>
              </a:rPr>
              <a:t>Profile Settings.</a:t>
            </a:r>
            <a:br>
              <a:rPr b="0" i="0" lang="en-US" sz="1200" u="none" cap="none" strike="noStrike">
                <a:solidFill>
                  <a:srgbClr val="434343"/>
                </a:solidFill>
                <a:latin typeface="Work Sans"/>
                <a:ea typeface="Work Sans"/>
                <a:cs typeface="Work Sans"/>
                <a:sym typeface="Work Sans"/>
              </a:rPr>
            </a:br>
            <a:endParaRPr b="0" i="0" sz="1200" u="none" cap="none" strike="noStrike">
              <a:solidFill>
                <a:srgbClr val="434343"/>
              </a:solidFill>
              <a:latin typeface="Work Sans"/>
              <a:ea typeface="Work Sans"/>
              <a:cs typeface="Work Sans"/>
              <a:sym typeface="Work Sans"/>
            </a:endParaRPr>
          </a:p>
          <a:p>
            <a:pPr indent="-330200" lvl="0" marL="457200" marR="0" rtl="0" algn="l">
              <a:lnSpc>
                <a:spcPct val="100000"/>
              </a:lnSpc>
              <a:spcBef>
                <a:spcPts val="0"/>
              </a:spcBef>
              <a:spcAft>
                <a:spcPts val="0"/>
              </a:spcAft>
              <a:buClr>
                <a:schemeClr val="accent1"/>
              </a:buClr>
              <a:buSzPts val="1600"/>
              <a:buFont typeface="Work Sans"/>
              <a:buAutoNum type="arabicPeriod"/>
            </a:pPr>
            <a:r>
              <a:rPr b="0" i="0" lang="en-US" sz="1200" u="none" cap="none" strike="noStrike">
                <a:solidFill>
                  <a:srgbClr val="434343"/>
                </a:solidFill>
                <a:latin typeface="Work Sans"/>
                <a:ea typeface="Work Sans"/>
                <a:cs typeface="Work Sans"/>
                <a:sym typeface="Work Sans"/>
              </a:rPr>
              <a:t>Saved Providers.</a:t>
            </a:r>
            <a:br>
              <a:rPr b="0" i="0" lang="en-US" sz="1200" u="none" cap="none" strike="noStrike">
                <a:solidFill>
                  <a:srgbClr val="434343"/>
                </a:solidFill>
                <a:latin typeface="Work Sans"/>
                <a:ea typeface="Work Sans"/>
                <a:cs typeface="Work Sans"/>
                <a:sym typeface="Work Sans"/>
              </a:rPr>
            </a:br>
            <a:endParaRPr b="0" i="0" sz="1200" u="none" cap="none" strike="noStrike">
              <a:solidFill>
                <a:srgbClr val="434343"/>
              </a:solidFill>
              <a:latin typeface="Work Sans"/>
              <a:ea typeface="Work Sans"/>
              <a:cs typeface="Work Sans"/>
              <a:sym typeface="Work Sans"/>
            </a:endParaRPr>
          </a:p>
        </p:txBody>
      </p:sp>
      <p:grpSp>
        <p:nvGrpSpPr>
          <p:cNvPr id="555" name="Google Shape;555;p33"/>
          <p:cNvGrpSpPr/>
          <p:nvPr/>
        </p:nvGrpSpPr>
        <p:grpSpPr>
          <a:xfrm>
            <a:off x="151255" y="1873188"/>
            <a:ext cx="3287965" cy="3270312"/>
            <a:chOff x="-141400" y="2530475"/>
            <a:chExt cx="2524606" cy="2613025"/>
          </a:xfrm>
        </p:grpSpPr>
        <p:sp>
          <p:nvSpPr>
            <p:cNvPr id="556" name="Google Shape;556;p33"/>
            <p:cNvSpPr/>
            <p:nvPr/>
          </p:nvSpPr>
          <p:spPr>
            <a:xfrm>
              <a:off x="36702" y="2824638"/>
              <a:ext cx="657278" cy="562432"/>
            </a:xfrm>
            <a:custGeom>
              <a:rect b="b" l="l" r="r" t="t"/>
              <a:pathLst>
                <a:path extrusionOk="0" h="3979" w="4650">
                  <a:moveTo>
                    <a:pt x="2906" y="1"/>
                  </a:moveTo>
                  <a:cubicBezTo>
                    <a:pt x="2721" y="1"/>
                    <a:pt x="2513" y="16"/>
                    <a:pt x="2281" y="50"/>
                  </a:cubicBezTo>
                  <a:cubicBezTo>
                    <a:pt x="549" y="311"/>
                    <a:pt x="1" y="3217"/>
                    <a:pt x="1012" y="3676"/>
                  </a:cubicBezTo>
                  <a:cubicBezTo>
                    <a:pt x="1549" y="3921"/>
                    <a:pt x="1907" y="3978"/>
                    <a:pt x="2124" y="3978"/>
                  </a:cubicBezTo>
                  <a:cubicBezTo>
                    <a:pt x="2314" y="3978"/>
                    <a:pt x="2396" y="3934"/>
                    <a:pt x="2396" y="3934"/>
                  </a:cubicBezTo>
                  <a:lnTo>
                    <a:pt x="4650" y="887"/>
                  </a:lnTo>
                  <a:lnTo>
                    <a:pt x="4389" y="626"/>
                  </a:lnTo>
                  <a:cubicBezTo>
                    <a:pt x="4389" y="626"/>
                    <a:pt x="4106" y="1"/>
                    <a:pt x="2906"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7" name="Google Shape;557;p33"/>
            <p:cNvSpPr/>
            <p:nvPr/>
          </p:nvSpPr>
          <p:spPr>
            <a:xfrm>
              <a:off x="305675" y="2901600"/>
              <a:ext cx="470428" cy="725204"/>
            </a:xfrm>
            <a:custGeom>
              <a:rect b="b" l="l" r="r" t="t"/>
              <a:pathLst>
                <a:path extrusionOk="0" h="5349" w="3659">
                  <a:moveTo>
                    <a:pt x="2918" y="0"/>
                  </a:moveTo>
                  <a:lnTo>
                    <a:pt x="0" y="4358"/>
                  </a:lnTo>
                  <a:cubicBezTo>
                    <a:pt x="0" y="4358"/>
                    <a:pt x="1178" y="5348"/>
                    <a:pt x="2189" y="5348"/>
                  </a:cubicBezTo>
                  <a:cubicBezTo>
                    <a:pt x="2658" y="5348"/>
                    <a:pt x="3090" y="5135"/>
                    <a:pt x="3353" y="4513"/>
                  </a:cubicBezTo>
                  <a:cubicBezTo>
                    <a:pt x="3659" y="1076"/>
                    <a:pt x="3659" y="451"/>
                    <a:pt x="3659" y="451"/>
                  </a:cubicBezTo>
                  <a:lnTo>
                    <a:pt x="2918" y="0"/>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8" name="Google Shape;558;p33"/>
            <p:cNvSpPr/>
            <p:nvPr/>
          </p:nvSpPr>
          <p:spPr>
            <a:xfrm>
              <a:off x="595100" y="2870725"/>
              <a:ext cx="180999" cy="320423"/>
            </a:xfrm>
            <a:custGeom>
              <a:rect b="b" l="l" r="r" t="t"/>
              <a:pathLst>
                <a:path extrusionOk="0" h="2267" w="1531">
                  <a:moveTo>
                    <a:pt x="790" y="0"/>
                  </a:moveTo>
                  <a:lnTo>
                    <a:pt x="1" y="1177"/>
                  </a:lnTo>
                  <a:cubicBezTo>
                    <a:pt x="111" y="1575"/>
                    <a:pt x="366" y="1936"/>
                    <a:pt x="727" y="2129"/>
                  </a:cubicBezTo>
                  <a:cubicBezTo>
                    <a:pt x="903" y="2220"/>
                    <a:pt x="1098" y="2266"/>
                    <a:pt x="1295" y="2266"/>
                  </a:cubicBezTo>
                  <a:cubicBezTo>
                    <a:pt x="1328" y="2266"/>
                    <a:pt x="1361" y="2265"/>
                    <a:pt x="1394" y="2262"/>
                  </a:cubicBezTo>
                  <a:cubicBezTo>
                    <a:pt x="1516" y="783"/>
                    <a:pt x="1531" y="451"/>
                    <a:pt x="1531" y="451"/>
                  </a:cubicBezTo>
                  <a:lnTo>
                    <a:pt x="790" y="0"/>
                  </a:lnTo>
                  <a:close/>
                </a:path>
              </a:pathLst>
            </a:custGeom>
            <a:solidFill>
              <a:srgbClr val="B8845D"/>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9" name="Google Shape;559;p33"/>
            <p:cNvSpPr/>
            <p:nvPr/>
          </p:nvSpPr>
          <p:spPr>
            <a:xfrm rot="-630851">
              <a:off x="1932823" y="3394885"/>
              <a:ext cx="368293" cy="303159"/>
            </a:xfrm>
            <a:custGeom>
              <a:rect b="b" l="l" r="r" t="t"/>
              <a:pathLst>
                <a:path extrusionOk="0" h="2639" w="3206">
                  <a:moveTo>
                    <a:pt x="1166" y="0"/>
                  </a:moveTo>
                  <a:cubicBezTo>
                    <a:pt x="534" y="952"/>
                    <a:pt x="0" y="2639"/>
                    <a:pt x="0" y="2639"/>
                  </a:cubicBezTo>
                  <a:lnTo>
                    <a:pt x="2194" y="1500"/>
                  </a:lnTo>
                  <a:lnTo>
                    <a:pt x="3205" y="433"/>
                  </a:lnTo>
                  <a:lnTo>
                    <a:pt x="1166" y="0"/>
                  </a:ln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0" name="Google Shape;560;p33"/>
            <p:cNvSpPr/>
            <p:nvPr/>
          </p:nvSpPr>
          <p:spPr>
            <a:xfrm rot="-630851">
              <a:off x="1943572" y="3414979"/>
              <a:ext cx="408845" cy="375071"/>
            </a:xfrm>
            <a:custGeom>
              <a:rect b="b" l="l" r="r" t="t"/>
              <a:pathLst>
                <a:path extrusionOk="0" h="3265" w="3559">
                  <a:moveTo>
                    <a:pt x="1459" y="1"/>
                  </a:moveTo>
                  <a:cubicBezTo>
                    <a:pt x="837" y="315"/>
                    <a:pt x="0" y="2423"/>
                    <a:pt x="0" y="2423"/>
                  </a:cubicBezTo>
                  <a:lnTo>
                    <a:pt x="1269" y="3265"/>
                  </a:lnTo>
                  <a:cubicBezTo>
                    <a:pt x="2126" y="1732"/>
                    <a:pt x="3558" y="531"/>
                    <a:pt x="3558" y="531"/>
                  </a:cubicBezTo>
                  <a:lnTo>
                    <a:pt x="1459" y="1"/>
                  </a:ln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1" name="Google Shape;561;p33"/>
            <p:cNvSpPr/>
            <p:nvPr/>
          </p:nvSpPr>
          <p:spPr>
            <a:xfrm>
              <a:off x="1056819" y="2870730"/>
              <a:ext cx="954747" cy="1322125"/>
            </a:xfrm>
            <a:custGeom>
              <a:rect b="b" l="l" r="r" t="t"/>
              <a:pathLst>
                <a:path extrusionOk="0" h="11509" w="8311">
                  <a:moveTo>
                    <a:pt x="7768" y="0"/>
                  </a:moveTo>
                  <a:cubicBezTo>
                    <a:pt x="7410" y="0"/>
                    <a:pt x="6603" y="519"/>
                    <a:pt x="6390" y="752"/>
                  </a:cubicBezTo>
                  <a:cubicBezTo>
                    <a:pt x="6247" y="909"/>
                    <a:pt x="6123" y="1078"/>
                    <a:pt x="6010" y="1259"/>
                  </a:cubicBezTo>
                  <a:cubicBezTo>
                    <a:pt x="5903" y="1428"/>
                    <a:pt x="5797" y="1579"/>
                    <a:pt x="5797" y="1786"/>
                  </a:cubicBezTo>
                  <a:cubicBezTo>
                    <a:pt x="5797" y="2003"/>
                    <a:pt x="5859" y="2231"/>
                    <a:pt x="5915" y="2439"/>
                  </a:cubicBezTo>
                  <a:cubicBezTo>
                    <a:pt x="5921" y="2462"/>
                    <a:pt x="5951" y="2525"/>
                    <a:pt x="5948" y="2551"/>
                  </a:cubicBezTo>
                  <a:lnTo>
                    <a:pt x="4703" y="7817"/>
                  </a:lnTo>
                  <a:lnTo>
                    <a:pt x="1788" y="4870"/>
                  </a:lnTo>
                  <a:lnTo>
                    <a:pt x="1" y="7864"/>
                  </a:lnTo>
                  <a:cubicBezTo>
                    <a:pt x="1" y="7864"/>
                    <a:pt x="1557" y="9581"/>
                    <a:pt x="5542" y="11508"/>
                  </a:cubicBezTo>
                  <a:cubicBezTo>
                    <a:pt x="8311" y="10349"/>
                    <a:pt x="6947" y="2661"/>
                    <a:pt x="6947" y="2661"/>
                  </a:cubicBezTo>
                  <a:cubicBezTo>
                    <a:pt x="6947" y="2661"/>
                    <a:pt x="7949" y="1870"/>
                    <a:pt x="7866" y="1831"/>
                  </a:cubicBezTo>
                  <a:cubicBezTo>
                    <a:pt x="7780" y="1789"/>
                    <a:pt x="6434" y="1727"/>
                    <a:pt x="6434" y="1727"/>
                  </a:cubicBezTo>
                  <a:cubicBezTo>
                    <a:pt x="6434" y="1727"/>
                    <a:pt x="6087" y="1558"/>
                    <a:pt x="5918" y="1534"/>
                  </a:cubicBezTo>
                  <a:lnTo>
                    <a:pt x="5909" y="1534"/>
                  </a:lnTo>
                  <a:cubicBezTo>
                    <a:pt x="6188" y="1443"/>
                    <a:pt x="6713" y="1297"/>
                    <a:pt x="7131" y="1143"/>
                  </a:cubicBezTo>
                  <a:lnTo>
                    <a:pt x="7131" y="1143"/>
                  </a:lnTo>
                  <a:cubicBezTo>
                    <a:pt x="7121" y="1144"/>
                    <a:pt x="7113" y="1144"/>
                    <a:pt x="7104" y="1144"/>
                  </a:cubicBezTo>
                  <a:cubicBezTo>
                    <a:pt x="7006" y="1144"/>
                    <a:pt x="7010" y="1078"/>
                    <a:pt x="7161" y="936"/>
                  </a:cubicBezTo>
                  <a:cubicBezTo>
                    <a:pt x="7324" y="784"/>
                    <a:pt x="8100" y="313"/>
                    <a:pt x="7914" y="58"/>
                  </a:cubicBezTo>
                  <a:cubicBezTo>
                    <a:pt x="7885" y="18"/>
                    <a:pt x="7834" y="0"/>
                    <a:pt x="7768" y="0"/>
                  </a:cubicBezTo>
                  <a:close/>
                </a:path>
              </a:pathLst>
            </a:custGeom>
            <a:solidFill>
              <a:srgbClr val="B07C5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2" name="Google Shape;562;p33"/>
            <p:cNvSpPr/>
            <p:nvPr/>
          </p:nvSpPr>
          <p:spPr>
            <a:xfrm rot="-226764">
              <a:off x="1735163" y="2837600"/>
              <a:ext cx="369114" cy="376552"/>
            </a:xfrm>
            <a:custGeom>
              <a:rect b="b" l="l" r="r" t="t"/>
              <a:pathLst>
                <a:path extrusionOk="0" h="3278" w="3168">
                  <a:moveTo>
                    <a:pt x="2868" y="1"/>
                  </a:moveTo>
                  <a:cubicBezTo>
                    <a:pt x="2668" y="1"/>
                    <a:pt x="2438" y="432"/>
                    <a:pt x="2156" y="615"/>
                  </a:cubicBezTo>
                  <a:cubicBezTo>
                    <a:pt x="1469" y="1069"/>
                    <a:pt x="736" y="1312"/>
                    <a:pt x="1" y="1671"/>
                  </a:cubicBezTo>
                  <a:cubicBezTo>
                    <a:pt x="345" y="2189"/>
                    <a:pt x="653" y="2759"/>
                    <a:pt x="997" y="3277"/>
                  </a:cubicBezTo>
                  <a:cubicBezTo>
                    <a:pt x="1623" y="2928"/>
                    <a:pt x="2420" y="2527"/>
                    <a:pt x="2826" y="1834"/>
                  </a:cubicBezTo>
                  <a:cubicBezTo>
                    <a:pt x="2874" y="1756"/>
                    <a:pt x="2895" y="1668"/>
                    <a:pt x="2883" y="1579"/>
                  </a:cubicBezTo>
                  <a:cubicBezTo>
                    <a:pt x="3072" y="1267"/>
                    <a:pt x="2981" y="1086"/>
                    <a:pt x="2981" y="1086"/>
                  </a:cubicBezTo>
                  <a:cubicBezTo>
                    <a:pt x="3067" y="745"/>
                    <a:pt x="2951" y="571"/>
                    <a:pt x="2951" y="571"/>
                  </a:cubicBezTo>
                  <a:cubicBezTo>
                    <a:pt x="2951" y="571"/>
                    <a:pt x="3167" y="206"/>
                    <a:pt x="2966" y="40"/>
                  </a:cubicBezTo>
                  <a:cubicBezTo>
                    <a:pt x="2934" y="13"/>
                    <a:pt x="2901" y="1"/>
                    <a:pt x="2868" y="1"/>
                  </a:cubicBezTo>
                  <a:close/>
                </a:path>
              </a:pathLst>
            </a:custGeom>
            <a:solidFill>
              <a:srgbClr val="B07C5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3" name="Google Shape;563;p33"/>
            <p:cNvSpPr/>
            <p:nvPr/>
          </p:nvSpPr>
          <p:spPr>
            <a:xfrm rot="-226774">
              <a:off x="1926262" y="2913807"/>
              <a:ext cx="157152" cy="110512"/>
            </a:xfrm>
            <a:custGeom>
              <a:rect b="b" l="l" r="r" t="t"/>
              <a:pathLst>
                <a:path extrusionOk="0" h="962" w="1368">
                  <a:moveTo>
                    <a:pt x="1355" y="0"/>
                  </a:moveTo>
                  <a:cubicBezTo>
                    <a:pt x="1354" y="0"/>
                    <a:pt x="1352" y="0"/>
                    <a:pt x="1351" y="1"/>
                  </a:cubicBezTo>
                  <a:cubicBezTo>
                    <a:pt x="1149" y="202"/>
                    <a:pt x="932" y="392"/>
                    <a:pt x="701" y="564"/>
                  </a:cubicBezTo>
                  <a:cubicBezTo>
                    <a:pt x="482" y="706"/>
                    <a:pt x="251" y="837"/>
                    <a:pt x="10" y="950"/>
                  </a:cubicBezTo>
                  <a:cubicBezTo>
                    <a:pt x="0" y="955"/>
                    <a:pt x="3" y="962"/>
                    <a:pt x="12" y="962"/>
                  </a:cubicBezTo>
                  <a:cubicBezTo>
                    <a:pt x="13" y="962"/>
                    <a:pt x="15" y="962"/>
                    <a:pt x="16" y="961"/>
                  </a:cubicBezTo>
                  <a:cubicBezTo>
                    <a:pt x="544" y="772"/>
                    <a:pt x="1007" y="443"/>
                    <a:pt x="1362" y="10"/>
                  </a:cubicBezTo>
                  <a:cubicBezTo>
                    <a:pt x="1367" y="5"/>
                    <a:pt x="1362" y="0"/>
                    <a:pt x="1355"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4" name="Google Shape;564;p33"/>
            <p:cNvSpPr/>
            <p:nvPr/>
          </p:nvSpPr>
          <p:spPr>
            <a:xfrm rot="-630886">
              <a:off x="2027917" y="3608920"/>
              <a:ext cx="128347" cy="75199"/>
            </a:xfrm>
            <a:custGeom>
              <a:rect b="b" l="l" r="r" t="t"/>
              <a:pathLst>
                <a:path extrusionOk="0" h="532" w="908">
                  <a:moveTo>
                    <a:pt x="596" y="178"/>
                  </a:moveTo>
                  <a:cubicBezTo>
                    <a:pt x="600" y="178"/>
                    <a:pt x="604" y="178"/>
                    <a:pt x="608" y="179"/>
                  </a:cubicBezTo>
                  <a:cubicBezTo>
                    <a:pt x="650" y="182"/>
                    <a:pt x="682" y="214"/>
                    <a:pt x="685" y="253"/>
                  </a:cubicBezTo>
                  <a:lnTo>
                    <a:pt x="519" y="226"/>
                  </a:lnTo>
                  <a:cubicBezTo>
                    <a:pt x="535" y="197"/>
                    <a:pt x="565" y="178"/>
                    <a:pt x="596" y="178"/>
                  </a:cubicBezTo>
                  <a:close/>
                  <a:moveTo>
                    <a:pt x="202" y="256"/>
                  </a:moveTo>
                  <a:lnTo>
                    <a:pt x="353" y="280"/>
                  </a:lnTo>
                  <a:cubicBezTo>
                    <a:pt x="338" y="308"/>
                    <a:pt x="309" y="325"/>
                    <a:pt x="278" y="325"/>
                  </a:cubicBezTo>
                  <a:cubicBezTo>
                    <a:pt x="273" y="325"/>
                    <a:pt x="269" y="325"/>
                    <a:pt x="264" y="324"/>
                  </a:cubicBezTo>
                  <a:cubicBezTo>
                    <a:pt x="229" y="318"/>
                    <a:pt x="202" y="291"/>
                    <a:pt x="202" y="256"/>
                  </a:cubicBezTo>
                  <a:close/>
                  <a:moveTo>
                    <a:pt x="178" y="1"/>
                  </a:moveTo>
                  <a:cubicBezTo>
                    <a:pt x="146" y="48"/>
                    <a:pt x="122" y="102"/>
                    <a:pt x="110" y="158"/>
                  </a:cubicBezTo>
                  <a:lnTo>
                    <a:pt x="12" y="143"/>
                  </a:lnTo>
                  <a:lnTo>
                    <a:pt x="0" y="223"/>
                  </a:lnTo>
                  <a:lnTo>
                    <a:pt x="98" y="238"/>
                  </a:lnTo>
                  <a:cubicBezTo>
                    <a:pt x="95" y="291"/>
                    <a:pt x="110" y="342"/>
                    <a:pt x="140" y="383"/>
                  </a:cubicBezTo>
                  <a:cubicBezTo>
                    <a:pt x="169" y="425"/>
                    <a:pt x="211" y="452"/>
                    <a:pt x="261" y="457"/>
                  </a:cubicBezTo>
                  <a:cubicBezTo>
                    <a:pt x="275" y="460"/>
                    <a:pt x="288" y="462"/>
                    <a:pt x="301" y="462"/>
                  </a:cubicBezTo>
                  <a:cubicBezTo>
                    <a:pt x="315" y="462"/>
                    <a:pt x="328" y="460"/>
                    <a:pt x="341" y="457"/>
                  </a:cubicBezTo>
                  <a:cubicBezTo>
                    <a:pt x="368" y="449"/>
                    <a:pt x="392" y="434"/>
                    <a:pt x="412" y="416"/>
                  </a:cubicBezTo>
                  <a:cubicBezTo>
                    <a:pt x="442" y="383"/>
                    <a:pt x="466" y="345"/>
                    <a:pt x="484" y="303"/>
                  </a:cubicBezTo>
                  <a:lnTo>
                    <a:pt x="682" y="336"/>
                  </a:lnTo>
                  <a:cubicBezTo>
                    <a:pt x="679" y="354"/>
                    <a:pt x="673" y="371"/>
                    <a:pt x="667" y="386"/>
                  </a:cubicBezTo>
                  <a:cubicBezTo>
                    <a:pt x="661" y="398"/>
                    <a:pt x="656" y="404"/>
                    <a:pt x="650" y="407"/>
                  </a:cubicBezTo>
                  <a:cubicBezTo>
                    <a:pt x="647" y="409"/>
                    <a:pt x="643" y="409"/>
                    <a:pt x="639" y="409"/>
                  </a:cubicBezTo>
                  <a:cubicBezTo>
                    <a:pt x="636" y="409"/>
                    <a:pt x="632" y="409"/>
                    <a:pt x="629" y="407"/>
                  </a:cubicBezTo>
                  <a:lnTo>
                    <a:pt x="567" y="398"/>
                  </a:lnTo>
                  <a:lnTo>
                    <a:pt x="555" y="505"/>
                  </a:lnTo>
                  <a:lnTo>
                    <a:pt x="715" y="532"/>
                  </a:lnTo>
                  <a:cubicBezTo>
                    <a:pt x="750" y="475"/>
                    <a:pt x="774" y="416"/>
                    <a:pt x="786" y="354"/>
                  </a:cubicBezTo>
                  <a:lnTo>
                    <a:pt x="893" y="371"/>
                  </a:lnTo>
                  <a:lnTo>
                    <a:pt x="908" y="291"/>
                  </a:lnTo>
                  <a:lnTo>
                    <a:pt x="795" y="274"/>
                  </a:lnTo>
                  <a:cubicBezTo>
                    <a:pt x="798" y="217"/>
                    <a:pt x="783" y="167"/>
                    <a:pt x="753" y="122"/>
                  </a:cubicBezTo>
                  <a:cubicBezTo>
                    <a:pt x="721" y="78"/>
                    <a:pt x="673" y="51"/>
                    <a:pt x="623" y="45"/>
                  </a:cubicBezTo>
                  <a:cubicBezTo>
                    <a:pt x="611" y="43"/>
                    <a:pt x="599" y="41"/>
                    <a:pt x="587" y="41"/>
                  </a:cubicBezTo>
                  <a:cubicBezTo>
                    <a:pt x="546" y="41"/>
                    <a:pt x="507" y="56"/>
                    <a:pt x="478" y="84"/>
                  </a:cubicBezTo>
                  <a:cubicBezTo>
                    <a:pt x="442" y="119"/>
                    <a:pt x="415" y="161"/>
                    <a:pt x="395" y="205"/>
                  </a:cubicBezTo>
                  <a:lnTo>
                    <a:pt x="208" y="176"/>
                  </a:lnTo>
                  <a:cubicBezTo>
                    <a:pt x="211" y="164"/>
                    <a:pt x="214" y="152"/>
                    <a:pt x="220" y="140"/>
                  </a:cubicBezTo>
                  <a:cubicBezTo>
                    <a:pt x="223" y="131"/>
                    <a:pt x="229" y="125"/>
                    <a:pt x="235" y="122"/>
                  </a:cubicBezTo>
                  <a:cubicBezTo>
                    <a:pt x="239" y="121"/>
                    <a:pt x="243" y="120"/>
                    <a:pt x="247" y="120"/>
                  </a:cubicBezTo>
                  <a:cubicBezTo>
                    <a:pt x="252" y="120"/>
                    <a:pt x="255" y="121"/>
                    <a:pt x="258" y="122"/>
                  </a:cubicBezTo>
                  <a:lnTo>
                    <a:pt x="315" y="131"/>
                  </a:lnTo>
                  <a:lnTo>
                    <a:pt x="326" y="25"/>
                  </a:lnTo>
                  <a:lnTo>
                    <a:pt x="178"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5" name="Google Shape;565;p33"/>
            <p:cNvSpPr/>
            <p:nvPr/>
          </p:nvSpPr>
          <p:spPr>
            <a:xfrm rot="-226774">
              <a:off x="1951216" y="2971482"/>
              <a:ext cx="132339" cy="112235"/>
            </a:xfrm>
            <a:custGeom>
              <a:rect b="b" l="l" r="r" t="t"/>
              <a:pathLst>
                <a:path extrusionOk="0" h="977" w="1152">
                  <a:moveTo>
                    <a:pt x="1152" y="1"/>
                  </a:moveTo>
                  <a:lnTo>
                    <a:pt x="1152" y="1"/>
                  </a:lnTo>
                  <a:cubicBezTo>
                    <a:pt x="624" y="603"/>
                    <a:pt x="233" y="834"/>
                    <a:pt x="10" y="964"/>
                  </a:cubicBezTo>
                  <a:cubicBezTo>
                    <a:pt x="1" y="972"/>
                    <a:pt x="0" y="977"/>
                    <a:pt x="3" y="977"/>
                  </a:cubicBezTo>
                  <a:cubicBezTo>
                    <a:pt x="5" y="977"/>
                    <a:pt x="9" y="975"/>
                    <a:pt x="13" y="970"/>
                  </a:cubicBezTo>
                  <a:cubicBezTo>
                    <a:pt x="476" y="760"/>
                    <a:pt x="870" y="425"/>
                    <a:pt x="1152"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6" name="Google Shape;566;p33"/>
            <p:cNvSpPr/>
            <p:nvPr/>
          </p:nvSpPr>
          <p:spPr>
            <a:xfrm rot="-226774">
              <a:off x="1970923" y="3026870"/>
              <a:ext cx="103849" cy="89489"/>
            </a:xfrm>
            <a:custGeom>
              <a:rect b="b" l="l" r="r" t="t"/>
              <a:pathLst>
                <a:path extrusionOk="0" h="779" w="904">
                  <a:moveTo>
                    <a:pt x="904" y="0"/>
                  </a:moveTo>
                  <a:cubicBezTo>
                    <a:pt x="643" y="294"/>
                    <a:pt x="343" y="549"/>
                    <a:pt x="11" y="762"/>
                  </a:cubicBezTo>
                  <a:cubicBezTo>
                    <a:pt x="0" y="769"/>
                    <a:pt x="1" y="778"/>
                    <a:pt x="6" y="778"/>
                  </a:cubicBezTo>
                  <a:cubicBezTo>
                    <a:pt x="8" y="778"/>
                    <a:pt x="11" y="777"/>
                    <a:pt x="14" y="774"/>
                  </a:cubicBezTo>
                  <a:cubicBezTo>
                    <a:pt x="417" y="531"/>
                    <a:pt x="584" y="415"/>
                    <a:pt x="904"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7" name="Google Shape;567;p33"/>
            <p:cNvSpPr/>
            <p:nvPr/>
          </p:nvSpPr>
          <p:spPr>
            <a:xfrm rot="-630851">
              <a:off x="2020800" y="3571173"/>
              <a:ext cx="150258" cy="130499"/>
            </a:xfrm>
            <a:custGeom>
              <a:rect b="b" l="l" r="r" t="t"/>
              <a:pathLst>
                <a:path extrusionOk="0" h="1136" w="1308">
                  <a:moveTo>
                    <a:pt x="637" y="0"/>
                  </a:moveTo>
                  <a:cubicBezTo>
                    <a:pt x="349" y="0"/>
                    <a:pt x="98" y="192"/>
                    <a:pt x="53" y="466"/>
                  </a:cubicBezTo>
                  <a:cubicBezTo>
                    <a:pt x="0" y="774"/>
                    <a:pt x="228" y="1071"/>
                    <a:pt x="560" y="1127"/>
                  </a:cubicBezTo>
                  <a:cubicBezTo>
                    <a:pt x="596" y="1133"/>
                    <a:pt x="631" y="1136"/>
                    <a:pt x="666" y="1136"/>
                  </a:cubicBezTo>
                  <a:cubicBezTo>
                    <a:pt x="956" y="1136"/>
                    <a:pt x="1209" y="943"/>
                    <a:pt x="1257" y="668"/>
                  </a:cubicBezTo>
                  <a:cubicBezTo>
                    <a:pt x="1308" y="362"/>
                    <a:pt x="1079" y="66"/>
                    <a:pt x="747" y="9"/>
                  </a:cubicBezTo>
                  <a:cubicBezTo>
                    <a:pt x="710" y="3"/>
                    <a:pt x="673" y="0"/>
                    <a:pt x="637" y="0"/>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8" name="Google Shape;568;p33"/>
            <p:cNvSpPr/>
            <p:nvPr/>
          </p:nvSpPr>
          <p:spPr>
            <a:xfrm rot="-630851">
              <a:off x="2046326" y="3598648"/>
              <a:ext cx="107754" cy="75014"/>
            </a:xfrm>
            <a:custGeom>
              <a:rect b="b" l="l" r="r" t="t"/>
              <a:pathLst>
                <a:path extrusionOk="0" h="653" w="938">
                  <a:moveTo>
                    <a:pt x="623" y="260"/>
                  </a:moveTo>
                  <a:cubicBezTo>
                    <a:pt x="632" y="260"/>
                    <a:pt x="641" y="262"/>
                    <a:pt x="650" y="264"/>
                  </a:cubicBezTo>
                  <a:cubicBezTo>
                    <a:pt x="691" y="273"/>
                    <a:pt x="721" y="315"/>
                    <a:pt x="718" y="359"/>
                  </a:cubicBezTo>
                  <a:lnTo>
                    <a:pt x="549" y="300"/>
                  </a:lnTo>
                  <a:cubicBezTo>
                    <a:pt x="565" y="275"/>
                    <a:pt x="593" y="260"/>
                    <a:pt x="623" y="260"/>
                  </a:cubicBezTo>
                  <a:close/>
                  <a:moveTo>
                    <a:pt x="205" y="273"/>
                  </a:moveTo>
                  <a:lnTo>
                    <a:pt x="362" y="327"/>
                  </a:lnTo>
                  <a:cubicBezTo>
                    <a:pt x="345" y="349"/>
                    <a:pt x="317" y="361"/>
                    <a:pt x="290" y="361"/>
                  </a:cubicBezTo>
                  <a:cubicBezTo>
                    <a:pt x="280" y="361"/>
                    <a:pt x="270" y="359"/>
                    <a:pt x="261" y="356"/>
                  </a:cubicBezTo>
                  <a:cubicBezTo>
                    <a:pt x="226" y="345"/>
                    <a:pt x="202" y="312"/>
                    <a:pt x="205" y="273"/>
                  </a:cubicBezTo>
                  <a:close/>
                  <a:moveTo>
                    <a:pt x="226" y="1"/>
                  </a:moveTo>
                  <a:cubicBezTo>
                    <a:pt x="181" y="45"/>
                    <a:pt x="149" y="98"/>
                    <a:pt x="125" y="155"/>
                  </a:cubicBezTo>
                  <a:lnTo>
                    <a:pt x="27" y="122"/>
                  </a:lnTo>
                  <a:lnTo>
                    <a:pt x="0" y="202"/>
                  </a:lnTo>
                  <a:lnTo>
                    <a:pt x="98" y="238"/>
                  </a:lnTo>
                  <a:cubicBezTo>
                    <a:pt x="86" y="291"/>
                    <a:pt x="92" y="347"/>
                    <a:pt x="116" y="398"/>
                  </a:cubicBezTo>
                  <a:cubicBezTo>
                    <a:pt x="140" y="445"/>
                    <a:pt x="181" y="481"/>
                    <a:pt x="232" y="496"/>
                  </a:cubicBezTo>
                  <a:cubicBezTo>
                    <a:pt x="254" y="503"/>
                    <a:pt x="278" y="508"/>
                    <a:pt x="302" y="508"/>
                  </a:cubicBezTo>
                  <a:cubicBezTo>
                    <a:pt x="307" y="508"/>
                    <a:pt x="312" y="508"/>
                    <a:pt x="318" y="508"/>
                  </a:cubicBezTo>
                  <a:cubicBezTo>
                    <a:pt x="347" y="505"/>
                    <a:pt x="374" y="493"/>
                    <a:pt x="398" y="478"/>
                  </a:cubicBezTo>
                  <a:cubicBezTo>
                    <a:pt x="436" y="448"/>
                    <a:pt x="469" y="413"/>
                    <a:pt x="493" y="371"/>
                  </a:cubicBezTo>
                  <a:lnTo>
                    <a:pt x="697" y="442"/>
                  </a:lnTo>
                  <a:cubicBezTo>
                    <a:pt x="691" y="460"/>
                    <a:pt x="682" y="478"/>
                    <a:pt x="673" y="493"/>
                  </a:cubicBezTo>
                  <a:cubicBezTo>
                    <a:pt x="667" y="505"/>
                    <a:pt x="655" y="512"/>
                    <a:pt x="644" y="512"/>
                  </a:cubicBezTo>
                  <a:cubicBezTo>
                    <a:pt x="639" y="512"/>
                    <a:pt x="634" y="510"/>
                    <a:pt x="629" y="508"/>
                  </a:cubicBezTo>
                  <a:lnTo>
                    <a:pt x="564" y="487"/>
                  </a:lnTo>
                  <a:lnTo>
                    <a:pt x="534" y="597"/>
                  </a:lnTo>
                  <a:lnTo>
                    <a:pt x="697" y="653"/>
                  </a:lnTo>
                  <a:cubicBezTo>
                    <a:pt x="745" y="602"/>
                    <a:pt x="780" y="543"/>
                    <a:pt x="804" y="478"/>
                  </a:cubicBezTo>
                  <a:lnTo>
                    <a:pt x="911" y="516"/>
                  </a:lnTo>
                  <a:lnTo>
                    <a:pt x="937" y="433"/>
                  </a:lnTo>
                  <a:lnTo>
                    <a:pt x="828" y="398"/>
                  </a:lnTo>
                  <a:cubicBezTo>
                    <a:pt x="839" y="342"/>
                    <a:pt x="834" y="282"/>
                    <a:pt x="810" y="232"/>
                  </a:cubicBezTo>
                  <a:cubicBezTo>
                    <a:pt x="783" y="181"/>
                    <a:pt x="739" y="143"/>
                    <a:pt x="685" y="128"/>
                  </a:cubicBezTo>
                  <a:cubicBezTo>
                    <a:pt x="664" y="120"/>
                    <a:pt x="642" y="116"/>
                    <a:pt x="620" y="116"/>
                  </a:cubicBezTo>
                  <a:cubicBezTo>
                    <a:pt x="587" y="116"/>
                    <a:pt x="555" y="125"/>
                    <a:pt x="528" y="143"/>
                  </a:cubicBezTo>
                  <a:cubicBezTo>
                    <a:pt x="484" y="176"/>
                    <a:pt x="448" y="211"/>
                    <a:pt x="418" y="256"/>
                  </a:cubicBezTo>
                  <a:lnTo>
                    <a:pt x="226" y="190"/>
                  </a:lnTo>
                  <a:cubicBezTo>
                    <a:pt x="232" y="178"/>
                    <a:pt x="238" y="167"/>
                    <a:pt x="246" y="158"/>
                  </a:cubicBezTo>
                  <a:cubicBezTo>
                    <a:pt x="252" y="146"/>
                    <a:pt x="261" y="140"/>
                    <a:pt x="264" y="140"/>
                  </a:cubicBezTo>
                  <a:cubicBezTo>
                    <a:pt x="269" y="138"/>
                    <a:pt x="273" y="138"/>
                    <a:pt x="277" y="138"/>
                  </a:cubicBezTo>
                  <a:cubicBezTo>
                    <a:pt x="281" y="138"/>
                    <a:pt x="285" y="138"/>
                    <a:pt x="288" y="140"/>
                  </a:cubicBezTo>
                  <a:lnTo>
                    <a:pt x="347" y="161"/>
                  </a:lnTo>
                  <a:lnTo>
                    <a:pt x="377" y="54"/>
                  </a:lnTo>
                  <a:lnTo>
                    <a:pt x="226"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9" name="Google Shape;569;p33"/>
            <p:cNvSpPr/>
            <p:nvPr/>
          </p:nvSpPr>
          <p:spPr>
            <a:xfrm rot="-630851">
              <a:off x="352503" y="3599971"/>
              <a:ext cx="1928084" cy="888224"/>
            </a:xfrm>
            <a:custGeom>
              <a:rect b="b" l="l" r="r" t="t"/>
              <a:pathLst>
                <a:path extrusionOk="0" h="7732" w="16784">
                  <a:moveTo>
                    <a:pt x="4755" y="215"/>
                  </a:moveTo>
                  <a:cubicBezTo>
                    <a:pt x="4679" y="215"/>
                    <a:pt x="4601" y="219"/>
                    <a:pt x="4519" y="226"/>
                  </a:cubicBezTo>
                  <a:cubicBezTo>
                    <a:pt x="2278" y="434"/>
                    <a:pt x="1" y="1"/>
                    <a:pt x="1086" y="1848"/>
                  </a:cubicBezTo>
                  <a:cubicBezTo>
                    <a:pt x="2171" y="3692"/>
                    <a:pt x="3766" y="5175"/>
                    <a:pt x="3766" y="5175"/>
                  </a:cubicBezTo>
                  <a:lnTo>
                    <a:pt x="4128" y="4967"/>
                  </a:lnTo>
                  <a:cubicBezTo>
                    <a:pt x="5026" y="5770"/>
                    <a:pt x="6105" y="6663"/>
                    <a:pt x="7368" y="7626"/>
                  </a:cubicBezTo>
                  <a:cubicBezTo>
                    <a:pt x="7459" y="7696"/>
                    <a:pt x="7569" y="7732"/>
                    <a:pt x="7681" y="7732"/>
                  </a:cubicBezTo>
                  <a:cubicBezTo>
                    <a:pt x="7693" y="7732"/>
                    <a:pt x="7706" y="7731"/>
                    <a:pt x="7718" y="7730"/>
                  </a:cubicBezTo>
                  <a:cubicBezTo>
                    <a:pt x="10203" y="7526"/>
                    <a:pt x="13858" y="4261"/>
                    <a:pt x="13858" y="4261"/>
                  </a:cubicBezTo>
                  <a:lnTo>
                    <a:pt x="14448" y="4178"/>
                  </a:lnTo>
                  <a:cubicBezTo>
                    <a:pt x="14662" y="4149"/>
                    <a:pt x="14866" y="4083"/>
                    <a:pt x="15056" y="3986"/>
                  </a:cubicBezTo>
                  <a:cubicBezTo>
                    <a:pt x="15056" y="3986"/>
                    <a:pt x="15649" y="3734"/>
                    <a:pt x="15800" y="3600"/>
                  </a:cubicBezTo>
                  <a:cubicBezTo>
                    <a:pt x="15880" y="3535"/>
                    <a:pt x="15910" y="3425"/>
                    <a:pt x="15868" y="3330"/>
                  </a:cubicBezTo>
                  <a:lnTo>
                    <a:pt x="15868" y="3330"/>
                  </a:lnTo>
                  <a:cubicBezTo>
                    <a:pt x="15868" y="3330"/>
                    <a:pt x="15912" y="3342"/>
                    <a:pt x="15971" y="3342"/>
                  </a:cubicBezTo>
                  <a:cubicBezTo>
                    <a:pt x="16043" y="3342"/>
                    <a:pt x="16138" y="3324"/>
                    <a:pt x="16203" y="3244"/>
                  </a:cubicBezTo>
                  <a:cubicBezTo>
                    <a:pt x="16263" y="3170"/>
                    <a:pt x="16197" y="3007"/>
                    <a:pt x="16197" y="3007"/>
                  </a:cubicBezTo>
                  <a:lnTo>
                    <a:pt x="16197" y="3007"/>
                  </a:lnTo>
                  <a:cubicBezTo>
                    <a:pt x="16217" y="3012"/>
                    <a:pt x="16237" y="3014"/>
                    <a:pt x="16257" y="3014"/>
                  </a:cubicBezTo>
                  <a:cubicBezTo>
                    <a:pt x="16339" y="3014"/>
                    <a:pt x="16418" y="2977"/>
                    <a:pt x="16470" y="2912"/>
                  </a:cubicBezTo>
                  <a:cubicBezTo>
                    <a:pt x="16547" y="2806"/>
                    <a:pt x="16470" y="2660"/>
                    <a:pt x="16470" y="2660"/>
                  </a:cubicBezTo>
                  <a:cubicBezTo>
                    <a:pt x="16470" y="2660"/>
                    <a:pt x="16657" y="2619"/>
                    <a:pt x="16702" y="2485"/>
                  </a:cubicBezTo>
                  <a:cubicBezTo>
                    <a:pt x="16783" y="2243"/>
                    <a:pt x="16124" y="1618"/>
                    <a:pt x="15688" y="1618"/>
                  </a:cubicBezTo>
                  <a:cubicBezTo>
                    <a:pt x="15633" y="1618"/>
                    <a:pt x="15582" y="1627"/>
                    <a:pt x="15536" y="1649"/>
                  </a:cubicBezTo>
                  <a:cubicBezTo>
                    <a:pt x="15344" y="1741"/>
                    <a:pt x="15560" y="1916"/>
                    <a:pt x="15560" y="1916"/>
                  </a:cubicBezTo>
                  <a:cubicBezTo>
                    <a:pt x="15560" y="1916"/>
                    <a:pt x="15392" y="1835"/>
                    <a:pt x="15233" y="1835"/>
                  </a:cubicBezTo>
                  <a:cubicBezTo>
                    <a:pt x="15156" y="1835"/>
                    <a:pt x="15082" y="1854"/>
                    <a:pt x="15029" y="1910"/>
                  </a:cubicBezTo>
                  <a:cubicBezTo>
                    <a:pt x="14866" y="2082"/>
                    <a:pt x="15163" y="2290"/>
                    <a:pt x="15163" y="2290"/>
                  </a:cubicBezTo>
                  <a:cubicBezTo>
                    <a:pt x="15163" y="2290"/>
                    <a:pt x="15020" y="2224"/>
                    <a:pt x="14876" y="2224"/>
                  </a:cubicBezTo>
                  <a:cubicBezTo>
                    <a:pt x="14792" y="2224"/>
                    <a:pt x="14708" y="2247"/>
                    <a:pt x="14653" y="2319"/>
                  </a:cubicBezTo>
                  <a:lnTo>
                    <a:pt x="14650" y="2322"/>
                  </a:lnTo>
                  <a:lnTo>
                    <a:pt x="14635" y="2322"/>
                  </a:lnTo>
                  <a:cubicBezTo>
                    <a:pt x="14635" y="2322"/>
                    <a:pt x="14828" y="1424"/>
                    <a:pt x="14688" y="1350"/>
                  </a:cubicBezTo>
                  <a:cubicBezTo>
                    <a:pt x="14674" y="1342"/>
                    <a:pt x="14658" y="1338"/>
                    <a:pt x="14642" y="1338"/>
                  </a:cubicBezTo>
                  <a:cubicBezTo>
                    <a:pt x="14298" y="1338"/>
                    <a:pt x="13766" y="3212"/>
                    <a:pt x="13766" y="3212"/>
                  </a:cubicBezTo>
                  <a:lnTo>
                    <a:pt x="8133" y="4605"/>
                  </a:lnTo>
                  <a:cubicBezTo>
                    <a:pt x="7522" y="4217"/>
                    <a:pt x="7350" y="3817"/>
                    <a:pt x="6849" y="3351"/>
                  </a:cubicBezTo>
                  <a:lnTo>
                    <a:pt x="6648" y="3449"/>
                  </a:lnTo>
                  <a:cubicBezTo>
                    <a:pt x="6713" y="3410"/>
                    <a:pt x="6781" y="2782"/>
                    <a:pt x="6760" y="2711"/>
                  </a:cubicBezTo>
                  <a:cubicBezTo>
                    <a:pt x="6607" y="2171"/>
                    <a:pt x="6494" y="215"/>
                    <a:pt x="4755" y="215"/>
                  </a:cubicBezTo>
                  <a:close/>
                </a:path>
              </a:pathLst>
            </a:custGeom>
            <a:solidFill>
              <a:srgbClr val="B8845D"/>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0" name="Google Shape;570;p33"/>
            <p:cNvSpPr/>
            <p:nvPr/>
          </p:nvSpPr>
          <p:spPr>
            <a:xfrm rot="-630851">
              <a:off x="1998862" y="3669887"/>
              <a:ext cx="193452" cy="162320"/>
            </a:xfrm>
            <a:custGeom>
              <a:rect b="b" l="l" r="r" t="t"/>
              <a:pathLst>
                <a:path extrusionOk="0" h="1413" w="1684">
                  <a:moveTo>
                    <a:pt x="762" y="0"/>
                  </a:moveTo>
                  <a:cubicBezTo>
                    <a:pt x="751" y="0"/>
                    <a:pt x="742" y="16"/>
                    <a:pt x="753" y="21"/>
                  </a:cubicBezTo>
                  <a:cubicBezTo>
                    <a:pt x="1093" y="211"/>
                    <a:pt x="1405" y="451"/>
                    <a:pt x="1678" y="730"/>
                  </a:cubicBezTo>
                  <a:lnTo>
                    <a:pt x="1683" y="727"/>
                  </a:lnTo>
                  <a:cubicBezTo>
                    <a:pt x="1455" y="398"/>
                    <a:pt x="1135" y="143"/>
                    <a:pt x="764" y="1"/>
                  </a:cubicBezTo>
                  <a:cubicBezTo>
                    <a:pt x="763" y="0"/>
                    <a:pt x="763" y="0"/>
                    <a:pt x="762" y="0"/>
                  </a:cubicBezTo>
                  <a:close/>
                  <a:moveTo>
                    <a:pt x="368" y="368"/>
                  </a:moveTo>
                  <a:cubicBezTo>
                    <a:pt x="355" y="368"/>
                    <a:pt x="345" y="377"/>
                    <a:pt x="358" y="380"/>
                  </a:cubicBezTo>
                  <a:cubicBezTo>
                    <a:pt x="646" y="469"/>
                    <a:pt x="1168" y="840"/>
                    <a:pt x="1420" y="1103"/>
                  </a:cubicBezTo>
                  <a:lnTo>
                    <a:pt x="1420" y="1106"/>
                  </a:lnTo>
                  <a:cubicBezTo>
                    <a:pt x="1420" y="1107"/>
                    <a:pt x="1420" y="1107"/>
                    <a:pt x="1421" y="1107"/>
                  </a:cubicBezTo>
                  <a:cubicBezTo>
                    <a:pt x="1423" y="1107"/>
                    <a:pt x="1426" y="1100"/>
                    <a:pt x="1426" y="1100"/>
                  </a:cubicBezTo>
                  <a:cubicBezTo>
                    <a:pt x="1174" y="739"/>
                    <a:pt x="800" y="478"/>
                    <a:pt x="373" y="368"/>
                  </a:cubicBezTo>
                  <a:cubicBezTo>
                    <a:pt x="371" y="368"/>
                    <a:pt x="370" y="368"/>
                    <a:pt x="368" y="368"/>
                  </a:cubicBezTo>
                  <a:close/>
                  <a:moveTo>
                    <a:pt x="9" y="762"/>
                  </a:moveTo>
                  <a:cubicBezTo>
                    <a:pt x="4" y="762"/>
                    <a:pt x="0" y="772"/>
                    <a:pt x="8" y="774"/>
                  </a:cubicBezTo>
                  <a:cubicBezTo>
                    <a:pt x="423" y="887"/>
                    <a:pt x="761" y="1121"/>
                    <a:pt x="1076" y="1412"/>
                  </a:cubicBezTo>
                  <a:cubicBezTo>
                    <a:pt x="1076" y="1412"/>
                    <a:pt x="1077" y="1413"/>
                    <a:pt x="1078" y="1413"/>
                  </a:cubicBezTo>
                  <a:cubicBezTo>
                    <a:pt x="1081" y="1413"/>
                    <a:pt x="1084" y="1408"/>
                    <a:pt x="1082" y="1406"/>
                  </a:cubicBezTo>
                  <a:cubicBezTo>
                    <a:pt x="969" y="1222"/>
                    <a:pt x="750" y="1059"/>
                    <a:pt x="569" y="946"/>
                  </a:cubicBezTo>
                  <a:cubicBezTo>
                    <a:pt x="403" y="837"/>
                    <a:pt x="210" y="774"/>
                    <a:pt x="11" y="762"/>
                  </a:cubicBezTo>
                  <a:cubicBezTo>
                    <a:pt x="11" y="762"/>
                    <a:pt x="10" y="762"/>
                    <a:pt x="9" y="762"/>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1" name="Google Shape;571;p33"/>
            <p:cNvSpPr/>
            <p:nvPr/>
          </p:nvSpPr>
          <p:spPr>
            <a:xfrm>
              <a:off x="610874" y="4514775"/>
              <a:ext cx="573603" cy="628725"/>
            </a:xfrm>
            <a:custGeom>
              <a:rect b="b" l="l" r="r" t="t"/>
              <a:pathLst>
                <a:path extrusionOk="0" h="4448" w="4573">
                  <a:moveTo>
                    <a:pt x="2909" y="0"/>
                  </a:moveTo>
                  <a:lnTo>
                    <a:pt x="374" y="125"/>
                  </a:lnTo>
                  <a:lnTo>
                    <a:pt x="1" y="4447"/>
                  </a:lnTo>
                  <a:lnTo>
                    <a:pt x="4572" y="4447"/>
                  </a:lnTo>
                  <a:cubicBezTo>
                    <a:pt x="4572" y="4447"/>
                    <a:pt x="2909" y="166"/>
                    <a:pt x="2909"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2" name="Google Shape;572;p33"/>
            <p:cNvSpPr/>
            <p:nvPr/>
          </p:nvSpPr>
          <p:spPr>
            <a:xfrm>
              <a:off x="-141400" y="4456114"/>
              <a:ext cx="1128397" cy="687385"/>
            </a:xfrm>
            <a:custGeom>
              <a:rect b="b" l="l" r="r" t="t"/>
              <a:pathLst>
                <a:path extrusionOk="0" h="4863" w="7983">
                  <a:moveTo>
                    <a:pt x="1038" y="0"/>
                  </a:moveTo>
                  <a:cubicBezTo>
                    <a:pt x="1038" y="0"/>
                    <a:pt x="1" y="1287"/>
                    <a:pt x="1495" y="4862"/>
                  </a:cubicBezTo>
                  <a:lnTo>
                    <a:pt x="7647" y="4862"/>
                  </a:lnTo>
                  <a:lnTo>
                    <a:pt x="7982" y="830"/>
                  </a:lnTo>
                  <a:lnTo>
                    <a:pt x="1038" y="0"/>
                  </a:ln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3" name="Google Shape;573;p33"/>
            <p:cNvSpPr/>
            <p:nvPr/>
          </p:nvSpPr>
          <p:spPr>
            <a:xfrm>
              <a:off x="-53762" y="4589267"/>
              <a:ext cx="614872" cy="554233"/>
            </a:xfrm>
            <a:custGeom>
              <a:rect b="b" l="l" r="r" t="t"/>
              <a:pathLst>
                <a:path extrusionOk="0" h="3921" w="4350">
                  <a:moveTo>
                    <a:pt x="104" y="1"/>
                  </a:moveTo>
                  <a:cubicBezTo>
                    <a:pt x="0" y="757"/>
                    <a:pt x="77" y="2014"/>
                    <a:pt x="875" y="3920"/>
                  </a:cubicBezTo>
                  <a:lnTo>
                    <a:pt x="4350" y="3920"/>
                  </a:lnTo>
                  <a:cubicBezTo>
                    <a:pt x="3917" y="1842"/>
                    <a:pt x="2209" y="268"/>
                    <a:pt x="104"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4" name="Google Shape;574;p33"/>
            <p:cNvSpPr/>
            <p:nvPr/>
          </p:nvSpPr>
          <p:spPr>
            <a:xfrm>
              <a:off x="628925" y="3214150"/>
              <a:ext cx="863402" cy="725200"/>
            </a:xfrm>
            <a:custGeom>
              <a:rect b="b" l="l" r="r" t="t"/>
              <a:pathLst>
                <a:path extrusionOk="0" h="5940" w="4730">
                  <a:moveTo>
                    <a:pt x="2183" y="1"/>
                  </a:moveTo>
                  <a:lnTo>
                    <a:pt x="1" y="4415"/>
                  </a:lnTo>
                  <a:lnTo>
                    <a:pt x="2711" y="5939"/>
                  </a:lnTo>
                  <a:lnTo>
                    <a:pt x="4730" y="2607"/>
                  </a:lnTo>
                  <a:lnTo>
                    <a:pt x="2183" y="1"/>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5" name="Google Shape;575;p33"/>
            <p:cNvSpPr/>
            <p:nvPr/>
          </p:nvSpPr>
          <p:spPr>
            <a:xfrm>
              <a:off x="-106200" y="3078650"/>
              <a:ext cx="1203100" cy="1559939"/>
            </a:xfrm>
            <a:custGeom>
              <a:rect b="b" l="l" r="r" t="t"/>
              <a:pathLst>
                <a:path extrusionOk="0" h="11036" w="8899">
                  <a:moveTo>
                    <a:pt x="5465" y="0"/>
                  </a:moveTo>
                  <a:cubicBezTo>
                    <a:pt x="3612" y="0"/>
                    <a:pt x="2992" y="1263"/>
                    <a:pt x="2992" y="1263"/>
                  </a:cubicBezTo>
                  <a:cubicBezTo>
                    <a:pt x="1913" y="2386"/>
                    <a:pt x="1706" y="3383"/>
                    <a:pt x="1" y="9538"/>
                  </a:cubicBezTo>
                  <a:cubicBezTo>
                    <a:pt x="1681" y="10778"/>
                    <a:pt x="4248" y="11035"/>
                    <a:pt x="6085" y="11035"/>
                  </a:cubicBezTo>
                  <a:cubicBezTo>
                    <a:pt x="7382" y="11035"/>
                    <a:pt x="8314" y="10907"/>
                    <a:pt x="8314" y="10907"/>
                  </a:cubicBezTo>
                  <a:lnTo>
                    <a:pt x="8898" y="1346"/>
                  </a:lnTo>
                  <a:cubicBezTo>
                    <a:pt x="8898" y="1346"/>
                    <a:pt x="8815" y="1014"/>
                    <a:pt x="7650" y="474"/>
                  </a:cubicBezTo>
                  <a:cubicBezTo>
                    <a:pt x="6781" y="130"/>
                    <a:pt x="6060" y="0"/>
                    <a:pt x="5465"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6" name="Google Shape;576;p33"/>
            <p:cNvSpPr/>
            <p:nvPr/>
          </p:nvSpPr>
          <p:spPr>
            <a:xfrm>
              <a:off x="519550" y="2530475"/>
              <a:ext cx="459404" cy="416299"/>
            </a:xfrm>
            <a:custGeom>
              <a:rect b="b" l="l" r="r" t="t"/>
              <a:pathLst>
                <a:path extrusionOk="0" h="3078" w="3250">
                  <a:moveTo>
                    <a:pt x="1463" y="1"/>
                  </a:moveTo>
                  <a:cubicBezTo>
                    <a:pt x="1334" y="1"/>
                    <a:pt x="1203" y="28"/>
                    <a:pt x="1085" y="80"/>
                  </a:cubicBezTo>
                  <a:cubicBezTo>
                    <a:pt x="534" y="329"/>
                    <a:pt x="95" y="1020"/>
                    <a:pt x="33" y="1613"/>
                  </a:cubicBezTo>
                  <a:cubicBezTo>
                    <a:pt x="0" y="1909"/>
                    <a:pt x="48" y="2209"/>
                    <a:pt x="169" y="2481"/>
                  </a:cubicBezTo>
                  <a:cubicBezTo>
                    <a:pt x="212" y="2578"/>
                    <a:pt x="501" y="3078"/>
                    <a:pt x="656" y="3078"/>
                  </a:cubicBezTo>
                  <a:cubicBezTo>
                    <a:pt x="663" y="3078"/>
                    <a:pt x="670" y="3077"/>
                    <a:pt x="676" y="3074"/>
                  </a:cubicBezTo>
                  <a:cubicBezTo>
                    <a:pt x="1334" y="2837"/>
                    <a:pt x="2752" y="2066"/>
                    <a:pt x="2752" y="2066"/>
                  </a:cubicBezTo>
                  <a:cubicBezTo>
                    <a:pt x="3030" y="1983"/>
                    <a:pt x="3137" y="1598"/>
                    <a:pt x="3167" y="1352"/>
                  </a:cubicBezTo>
                  <a:cubicBezTo>
                    <a:pt x="3202" y="1061"/>
                    <a:pt x="3250" y="756"/>
                    <a:pt x="3004" y="560"/>
                  </a:cubicBezTo>
                  <a:cubicBezTo>
                    <a:pt x="2864" y="453"/>
                    <a:pt x="2707" y="379"/>
                    <a:pt x="2538" y="347"/>
                  </a:cubicBezTo>
                  <a:cubicBezTo>
                    <a:pt x="2504" y="339"/>
                    <a:pt x="2229" y="334"/>
                    <a:pt x="2134" y="334"/>
                  </a:cubicBezTo>
                  <a:cubicBezTo>
                    <a:pt x="2114" y="334"/>
                    <a:pt x="2102" y="334"/>
                    <a:pt x="2102" y="335"/>
                  </a:cubicBezTo>
                  <a:lnTo>
                    <a:pt x="2102" y="335"/>
                  </a:lnTo>
                  <a:cubicBezTo>
                    <a:pt x="1980" y="109"/>
                    <a:pt x="1724" y="1"/>
                    <a:pt x="1463"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7" name="Google Shape;577;p33"/>
            <p:cNvSpPr/>
            <p:nvPr/>
          </p:nvSpPr>
          <p:spPr>
            <a:xfrm rot="609239">
              <a:off x="307455" y="3320259"/>
              <a:ext cx="894789" cy="1016848"/>
            </a:xfrm>
            <a:custGeom>
              <a:rect b="b" l="l" r="r" t="t"/>
              <a:pathLst>
                <a:path extrusionOk="0" h="7546" w="6313">
                  <a:moveTo>
                    <a:pt x="158" y="0"/>
                  </a:moveTo>
                  <a:lnTo>
                    <a:pt x="158" y="0"/>
                  </a:lnTo>
                  <a:cubicBezTo>
                    <a:pt x="1" y="1243"/>
                    <a:pt x="336" y="2521"/>
                    <a:pt x="970" y="3603"/>
                  </a:cubicBezTo>
                  <a:cubicBezTo>
                    <a:pt x="1602" y="4682"/>
                    <a:pt x="2518" y="5577"/>
                    <a:pt x="3535" y="6310"/>
                  </a:cubicBezTo>
                  <a:cubicBezTo>
                    <a:pt x="4300" y="6858"/>
                    <a:pt x="5160" y="7329"/>
                    <a:pt x="6067" y="7546"/>
                  </a:cubicBezTo>
                  <a:lnTo>
                    <a:pt x="6313" y="4041"/>
                  </a:lnTo>
                  <a:lnTo>
                    <a:pt x="158" y="0"/>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8" name="Google Shape;578;p33"/>
            <p:cNvSpPr/>
            <p:nvPr/>
          </p:nvSpPr>
          <p:spPr>
            <a:xfrm flipH="1">
              <a:off x="569091" y="4634562"/>
              <a:ext cx="144084" cy="134747"/>
            </a:xfrm>
            <a:custGeom>
              <a:rect b="b" l="l" r="r" t="t"/>
              <a:pathLst>
                <a:path extrusionOk="0" h="736" w="787">
                  <a:moveTo>
                    <a:pt x="3" y="1"/>
                  </a:moveTo>
                  <a:cubicBezTo>
                    <a:pt x="2" y="1"/>
                    <a:pt x="0" y="2"/>
                    <a:pt x="0" y="5"/>
                  </a:cubicBezTo>
                  <a:cubicBezTo>
                    <a:pt x="6" y="109"/>
                    <a:pt x="24" y="213"/>
                    <a:pt x="51" y="313"/>
                  </a:cubicBezTo>
                  <a:cubicBezTo>
                    <a:pt x="66" y="364"/>
                    <a:pt x="86" y="414"/>
                    <a:pt x="110" y="462"/>
                  </a:cubicBezTo>
                  <a:cubicBezTo>
                    <a:pt x="131" y="509"/>
                    <a:pt x="158" y="554"/>
                    <a:pt x="190" y="592"/>
                  </a:cubicBezTo>
                  <a:cubicBezTo>
                    <a:pt x="261" y="666"/>
                    <a:pt x="371" y="702"/>
                    <a:pt x="466" y="723"/>
                  </a:cubicBezTo>
                  <a:cubicBezTo>
                    <a:pt x="518" y="731"/>
                    <a:pt x="570" y="736"/>
                    <a:pt x="623" y="736"/>
                  </a:cubicBezTo>
                  <a:cubicBezTo>
                    <a:pt x="675" y="736"/>
                    <a:pt x="727" y="731"/>
                    <a:pt x="777" y="723"/>
                  </a:cubicBezTo>
                  <a:cubicBezTo>
                    <a:pt x="786" y="720"/>
                    <a:pt x="786" y="711"/>
                    <a:pt x="777" y="711"/>
                  </a:cubicBezTo>
                  <a:cubicBezTo>
                    <a:pt x="724" y="711"/>
                    <a:pt x="673" y="705"/>
                    <a:pt x="620" y="699"/>
                  </a:cubicBezTo>
                  <a:cubicBezTo>
                    <a:pt x="573" y="687"/>
                    <a:pt x="528" y="678"/>
                    <a:pt x="484" y="663"/>
                  </a:cubicBezTo>
                  <a:cubicBezTo>
                    <a:pt x="398" y="637"/>
                    <a:pt x="294" y="607"/>
                    <a:pt x="232" y="542"/>
                  </a:cubicBezTo>
                  <a:cubicBezTo>
                    <a:pt x="172" y="468"/>
                    <a:pt x="125" y="385"/>
                    <a:pt x="89" y="296"/>
                  </a:cubicBezTo>
                  <a:cubicBezTo>
                    <a:pt x="48" y="204"/>
                    <a:pt x="18" y="106"/>
                    <a:pt x="6" y="5"/>
                  </a:cubicBezTo>
                  <a:cubicBezTo>
                    <a:pt x="6" y="2"/>
                    <a:pt x="5" y="1"/>
                    <a:pt x="3"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9" name="Google Shape;579;p33"/>
            <p:cNvSpPr/>
            <p:nvPr/>
          </p:nvSpPr>
          <p:spPr>
            <a:xfrm flipH="1" rot="-4299396">
              <a:off x="674831" y="3886653"/>
              <a:ext cx="533042" cy="427592"/>
            </a:xfrm>
            <a:custGeom>
              <a:rect b="b" l="l" r="r" t="t"/>
              <a:pathLst>
                <a:path extrusionOk="0" h="1030" w="1284">
                  <a:moveTo>
                    <a:pt x="24" y="158"/>
                  </a:moveTo>
                  <a:cubicBezTo>
                    <a:pt x="21" y="247"/>
                    <a:pt x="27" y="336"/>
                    <a:pt x="30" y="425"/>
                  </a:cubicBezTo>
                  <a:cubicBezTo>
                    <a:pt x="21" y="381"/>
                    <a:pt x="12" y="336"/>
                    <a:pt x="0" y="295"/>
                  </a:cubicBezTo>
                  <a:lnTo>
                    <a:pt x="0" y="295"/>
                  </a:lnTo>
                  <a:cubicBezTo>
                    <a:pt x="12" y="354"/>
                    <a:pt x="24" y="413"/>
                    <a:pt x="36" y="473"/>
                  </a:cubicBezTo>
                  <a:lnTo>
                    <a:pt x="24" y="158"/>
                  </a:lnTo>
                  <a:close/>
                  <a:moveTo>
                    <a:pt x="272" y="748"/>
                  </a:moveTo>
                  <a:cubicBezTo>
                    <a:pt x="224" y="748"/>
                    <a:pt x="184" y="749"/>
                    <a:pt x="154" y="751"/>
                  </a:cubicBezTo>
                  <a:lnTo>
                    <a:pt x="157" y="754"/>
                  </a:lnTo>
                  <a:cubicBezTo>
                    <a:pt x="154" y="754"/>
                    <a:pt x="154" y="757"/>
                    <a:pt x="157" y="757"/>
                  </a:cubicBezTo>
                  <a:cubicBezTo>
                    <a:pt x="303" y="781"/>
                    <a:pt x="756" y="790"/>
                    <a:pt x="830" y="790"/>
                  </a:cubicBezTo>
                  <a:cubicBezTo>
                    <a:pt x="846" y="790"/>
                    <a:pt x="862" y="791"/>
                    <a:pt x="877" y="791"/>
                  </a:cubicBezTo>
                  <a:cubicBezTo>
                    <a:pt x="920" y="791"/>
                    <a:pt x="963" y="789"/>
                    <a:pt x="1006" y="789"/>
                  </a:cubicBezTo>
                  <a:cubicBezTo>
                    <a:pt x="1021" y="789"/>
                    <a:pt x="1037" y="789"/>
                    <a:pt x="1053" y="790"/>
                  </a:cubicBezTo>
                  <a:cubicBezTo>
                    <a:pt x="1056" y="790"/>
                    <a:pt x="1059" y="784"/>
                    <a:pt x="1053" y="784"/>
                  </a:cubicBezTo>
                  <a:cubicBezTo>
                    <a:pt x="1014" y="781"/>
                    <a:pt x="857" y="766"/>
                    <a:pt x="821" y="766"/>
                  </a:cubicBezTo>
                  <a:cubicBezTo>
                    <a:pt x="762" y="764"/>
                    <a:pt x="464" y="748"/>
                    <a:pt x="272" y="748"/>
                  </a:cubicBezTo>
                  <a:close/>
                  <a:moveTo>
                    <a:pt x="27" y="158"/>
                  </a:moveTo>
                  <a:lnTo>
                    <a:pt x="36" y="473"/>
                  </a:lnTo>
                  <a:cubicBezTo>
                    <a:pt x="45" y="636"/>
                    <a:pt x="65" y="799"/>
                    <a:pt x="89" y="965"/>
                  </a:cubicBezTo>
                  <a:cubicBezTo>
                    <a:pt x="89" y="970"/>
                    <a:pt x="93" y="974"/>
                    <a:pt x="99" y="974"/>
                  </a:cubicBezTo>
                  <a:cubicBezTo>
                    <a:pt x="101" y="974"/>
                    <a:pt x="102" y="974"/>
                    <a:pt x="104" y="974"/>
                  </a:cubicBezTo>
                  <a:lnTo>
                    <a:pt x="190" y="974"/>
                  </a:lnTo>
                  <a:cubicBezTo>
                    <a:pt x="190" y="974"/>
                    <a:pt x="193" y="974"/>
                    <a:pt x="193" y="971"/>
                  </a:cubicBezTo>
                  <a:cubicBezTo>
                    <a:pt x="193" y="971"/>
                    <a:pt x="193" y="968"/>
                    <a:pt x="190" y="968"/>
                  </a:cubicBezTo>
                  <a:cubicBezTo>
                    <a:pt x="163" y="962"/>
                    <a:pt x="136" y="956"/>
                    <a:pt x="113" y="953"/>
                  </a:cubicBezTo>
                  <a:cubicBezTo>
                    <a:pt x="98" y="819"/>
                    <a:pt x="89" y="692"/>
                    <a:pt x="71" y="559"/>
                  </a:cubicBezTo>
                  <a:cubicBezTo>
                    <a:pt x="53" y="425"/>
                    <a:pt x="45" y="292"/>
                    <a:pt x="27" y="158"/>
                  </a:cubicBezTo>
                  <a:close/>
                  <a:moveTo>
                    <a:pt x="740" y="1"/>
                  </a:moveTo>
                  <a:cubicBezTo>
                    <a:pt x="738" y="1"/>
                    <a:pt x="737" y="3"/>
                    <a:pt x="738" y="7"/>
                  </a:cubicBezTo>
                  <a:cubicBezTo>
                    <a:pt x="818" y="179"/>
                    <a:pt x="907" y="354"/>
                    <a:pt x="993" y="517"/>
                  </a:cubicBezTo>
                  <a:cubicBezTo>
                    <a:pt x="1076" y="680"/>
                    <a:pt x="1156" y="846"/>
                    <a:pt x="1248" y="1006"/>
                  </a:cubicBezTo>
                  <a:cubicBezTo>
                    <a:pt x="1216" y="1006"/>
                    <a:pt x="1183" y="1006"/>
                    <a:pt x="1150" y="1009"/>
                  </a:cubicBezTo>
                  <a:cubicBezTo>
                    <a:pt x="1145" y="1009"/>
                    <a:pt x="1145" y="1018"/>
                    <a:pt x="1150" y="1018"/>
                  </a:cubicBezTo>
                  <a:cubicBezTo>
                    <a:pt x="1189" y="1024"/>
                    <a:pt x="1228" y="1027"/>
                    <a:pt x="1269" y="1030"/>
                  </a:cubicBezTo>
                  <a:lnTo>
                    <a:pt x="1275" y="1030"/>
                  </a:lnTo>
                  <a:cubicBezTo>
                    <a:pt x="1281" y="1027"/>
                    <a:pt x="1284" y="1021"/>
                    <a:pt x="1281" y="1012"/>
                  </a:cubicBezTo>
                  <a:cubicBezTo>
                    <a:pt x="1204" y="837"/>
                    <a:pt x="1112" y="674"/>
                    <a:pt x="1026" y="505"/>
                  </a:cubicBezTo>
                  <a:cubicBezTo>
                    <a:pt x="990" y="440"/>
                    <a:pt x="955" y="372"/>
                    <a:pt x="919" y="306"/>
                  </a:cubicBezTo>
                  <a:cubicBezTo>
                    <a:pt x="904" y="244"/>
                    <a:pt x="881" y="182"/>
                    <a:pt x="848" y="126"/>
                  </a:cubicBezTo>
                  <a:cubicBezTo>
                    <a:pt x="848" y="124"/>
                    <a:pt x="848" y="123"/>
                    <a:pt x="847" y="123"/>
                  </a:cubicBezTo>
                  <a:cubicBezTo>
                    <a:pt x="846" y="123"/>
                    <a:pt x="845" y="126"/>
                    <a:pt x="845" y="126"/>
                  </a:cubicBezTo>
                  <a:cubicBezTo>
                    <a:pt x="872" y="176"/>
                    <a:pt x="890" y="226"/>
                    <a:pt x="904" y="283"/>
                  </a:cubicBezTo>
                  <a:cubicBezTo>
                    <a:pt x="854" y="188"/>
                    <a:pt x="801" y="96"/>
                    <a:pt x="744" y="4"/>
                  </a:cubicBezTo>
                  <a:cubicBezTo>
                    <a:pt x="743" y="2"/>
                    <a:pt x="742" y="1"/>
                    <a:pt x="740"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0" name="Google Shape;580;p33"/>
            <p:cNvSpPr/>
            <p:nvPr/>
          </p:nvSpPr>
          <p:spPr>
            <a:xfrm rot="-396295">
              <a:off x="1197515" y="3536157"/>
              <a:ext cx="224725" cy="204928"/>
            </a:xfrm>
            <a:custGeom>
              <a:rect b="b" l="l" r="r" t="t"/>
              <a:pathLst>
                <a:path extrusionOk="0" h="673" w="738">
                  <a:moveTo>
                    <a:pt x="735" y="0"/>
                  </a:moveTo>
                  <a:cubicBezTo>
                    <a:pt x="734" y="0"/>
                    <a:pt x="733" y="1"/>
                    <a:pt x="732" y="1"/>
                  </a:cubicBezTo>
                  <a:cubicBezTo>
                    <a:pt x="599" y="93"/>
                    <a:pt x="246" y="431"/>
                    <a:pt x="184" y="485"/>
                  </a:cubicBezTo>
                  <a:cubicBezTo>
                    <a:pt x="154" y="514"/>
                    <a:pt x="35" y="636"/>
                    <a:pt x="3" y="666"/>
                  </a:cubicBezTo>
                  <a:cubicBezTo>
                    <a:pt x="0" y="668"/>
                    <a:pt x="2" y="672"/>
                    <a:pt x="6" y="672"/>
                  </a:cubicBezTo>
                  <a:cubicBezTo>
                    <a:pt x="7" y="672"/>
                    <a:pt x="8" y="672"/>
                    <a:pt x="9" y="671"/>
                  </a:cubicBezTo>
                  <a:cubicBezTo>
                    <a:pt x="68" y="615"/>
                    <a:pt x="136" y="568"/>
                    <a:pt x="196" y="511"/>
                  </a:cubicBezTo>
                  <a:cubicBezTo>
                    <a:pt x="255" y="458"/>
                    <a:pt x="628" y="129"/>
                    <a:pt x="735" y="4"/>
                  </a:cubicBezTo>
                  <a:cubicBezTo>
                    <a:pt x="737" y="2"/>
                    <a:pt x="736" y="0"/>
                    <a:pt x="735"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1" name="Google Shape;581;p33"/>
            <p:cNvSpPr/>
            <p:nvPr/>
          </p:nvSpPr>
          <p:spPr>
            <a:xfrm flipH="1" rot="4159669">
              <a:off x="523452" y="4817738"/>
              <a:ext cx="275344" cy="129120"/>
            </a:xfrm>
            <a:custGeom>
              <a:rect b="b" l="l" r="r" t="t"/>
              <a:pathLst>
                <a:path extrusionOk="0" h="604" w="1288">
                  <a:moveTo>
                    <a:pt x="1251" y="0"/>
                  </a:moveTo>
                  <a:cubicBezTo>
                    <a:pt x="1248" y="0"/>
                    <a:pt x="1246" y="0"/>
                    <a:pt x="1243" y="1"/>
                  </a:cubicBezTo>
                  <a:cubicBezTo>
                    <a:pt x="816" y="150"/>
                    <a:pt x="404" y="357"/>
                    <a:pt x="9" y="576"/>
                  </a:cubicBezTo>
                  <a:cubicBezTo>
                    <a:pt x="1" y="579"/>
                    <a:pt x="1" y="588"/>
                    <a:pt x="4" y="597"/>
                  </a:cubicBezTo>
                  <a:cubicBezTo>
                    <a:pt x="7" y="600"/>
                    <a:pt x="15" y="603"/>
                    <a:pt x="21" y="603"/>
                  </a:cubicBezTo>
                  <a:cubicBezTo>
                    <a:pt x="436" y="422"/>
                    <a:pt x="857" y="253"/>
                    <a:pt x="1264" y="52"/>
                  </a:cubicBezTo>
                  <a:cubicBezTo>
                    <a:pt x="1288" y="36"/>
                    <a:pt x="1275" y="0"/>
                    <a:pt x="1251"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2" name="Google Shape;582;p33"/>
            <p:cNvSpPr/>
            <p:nvPr/>
          </p:nvSpPr>
          <p:spPr>
            <a:xfrm rot="-1179815">
              <a:off x="158185" y="3311774"/>
              <a:ext cx="278651" cy="189026"/>
            </a:xfrm>
            <a:custGeom>
              <a:rect b="b" l="l" r="r" t="t"/>
              <a:pathLst>
                <a:path extrusionOk="0" h="407" w="600">
                  <a:moveTo>
                    <a:pt x="582" y="0"/>
                  </a:moveTo>
                  <a:cubicBezTo>
                    <a:pt x="576" y="0"/>
                    <a:pt x="566" y="4"/>
                    <a:pt x="551" y="11"/>
                  </a:cubicBezTo>
                  <a:cubicBezTo>
                    <a:pt x="349" y="118"/>
                    <a:pt x="121" y="272"/>
                    <a:pt x="3" y="397"/>
                  </a:cubicBezTo>
                  <a:cubicBezTo>
                    <a:pt x="0" y="402"/>
                    <a:pt x="2" y="406"/>
                    <a:pt x="6" y="406"/>
                  </a:cubicBezTo>
                  <a:cubicBezTo>
                    <a:pt x="6" y="406"/>
                    <a:pt x="7" y="406"/>
                    <a:pt x="8" y="406"/>
                  </a:cubicBezTo>
                  <a:cubicBezTo>
                    <a:pt x="124" y="314"/>
                    <a:pt x="474" y="100"/>
                    <a:pt x="563" y="41"/>
                  </a:cubicBezTo>
                  <a:cubicBezTo>
                    <a:pt x="583" y="26"/>
                    <a:pt x="599" y="0"/>
                    <a:pt x="582"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3" name="Google Shape;583;p33"/>
            <p:cNvSpPr/>
            <p:nvPr/>
          </p:nvSpPr>
          <p:spPr>
            <a:xfrm flipH="1" rot="-293541">
              <a:off x="657934" y="2910951"/>
              <a:ext cx="137784" cy="126498"/>
            </a:xfrm>
            <a:custGeom>
              <a:rect b="b" l="l" r="r" t="t"/>
              <a:pathLst>
                <a:path extrusionOk="0" h="768" w="653">
                  <a:moveTo>
                    <a:pt x="650" y="0"/>
                  </a:moveTo>
                  <a:cubicBezTo>
                    <a:pt x="528" y="42"/>
                    <a:pt x="0" y="294"/>
                    <a:pt x="0" y="294"/>
                  </a:cubicBezTo>
                  <a:cubicBezTo>
                    <a:pt x="66" y="427"/>
                    <a:pt x="116" y="566"/>
                    <a:pt x="146" y="712"/>
                  </a:cubicBezTo>
                  <a:cubicBezTo>
                    <a:pt x="149" y="726"/>
                    <a:pt x="149" y="744"/>
                    <a:pt x="149" y="759"/>
                  </a:cubicBezTo>
                  <a:cubicBezTo>
                    <a:pt x="149" y="762"/>
                    <a:pt x="149" y="765"/>
                    <a:pt x="149" y="768"/>
                  </a:cubicBezTo>
                  <a:cubicBezTo>
                    <a:pt x="172" y="765"/>
                    <a:pt x="199" y="762"/>
                    <a:pt x="223" y="759"/>
                  </a:cubicBezTo>
                  <a:cubicBezTo>
                    <a:pt x="635" y="676"/>
                    <a:pt x="653" y="136"/>
                    <a:pt x="650"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4" name="Google Shape;584;p33"/>
            <p:cNvSpPr/>
            <p:nvPr/>
          </p:nvSpPr>
          <p:spPr>
            <a:xfrm rot="278351">
              <a:off x="662885" y="2622083"/>
              <a:ext cx="281570" cy="357617"/>
            </a:xfrm>
            <a:custGeom>
              <a:rect b="b" l="l" r="r" t="t"/>
              <a:pathLst>
                <a:path extrusionOk="0" h="2530" w="1992">
                  <a:moveTo>
                    <a:pt x="925" y="0"/>
                  </a:moveTo>
                  <a:cubicBezTo>
                    <a:pt x="845" y="0"/>
                    <a:pt x="795" y="10"/>
                    <a:pt x="795" y="10"/>
                  </a:cubicBezTo>
                  <a:lnTo>
                    <a:pt x="0" y="2290"/>
                  </a:lnTo>
                  <a:cubicBezTo>
                    <a:pt x="304" y="2458"/>
                    <a:pt x="571" y="2530"/>
                    <a:pt x="801" y="2530"/>
                  </a:cubicBezTo>
                  <a:cubicBezTo>
                    <a:pt x="1651" y="2530"/>
                    <a:pt x="1992" y="1546"/>
                    <a:pt x="1824" y="802"/>
                  </a:cubicBezTo>
                  <a:cubicBezTo>
                    <a:pt x="1665" y="89"/>
                    <a:pt x="1164" y="0"/>
                    <a:pt x="925" y="0"/>
                  </a:cubicBezTo>
                  <a:close/>
                </a:path>
              </a:pathLst>
            </a:custGeom>
            <a:solidFill>
              <a:srgbClr val="B8845D"/>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5" name="Google Shape;585;p33"/>
            <p:cNvSpPr/>
            <p:nvPr/>
          </p:nvSpPr>
          <p:spPr>
            <a:xfrm>
              <a:off x="570160" y="2762302"/>
              <a:ext cx="162411" cy="140502"/>
            </a:xfrm>
            <a:custGeom>
              <a:rect b="b" l="l" r="r" t="t"/>
              <a:pathLst>
                <a:path extrusionOk="0" h="994" w="1149">
                  <a:moveTo>
                    <a:pt x="752" y="0"/>
                  </a:moveTo>
                  <a:cubicBezTo>
                    <a:pt x="675" y="0"/>
                    <a:pt x="585" y="19"/>
                    <a:pt x="481" y="67"/>
                  </a:cubicBezTo>
                  <a:cubicBezTo>
                    <a:pt x="1" y="286"/>
                    <a:pt x="284" y="993"/>
                    <a:pt x="749" y="993"/>
                  </a:cubicBezTo>
                  <a:cubicBezTo>
                    <a:pt x="758" y="993"/>
                    <a:pt x="766" y="993"/>
                    <a:pt x="775" y="993"/>
                  </a:cubicBezTo>
                  <a:lnTo>
                    <a:pt x="1148" y="257"/>
                  </a:lnTo>
                  <a:cubicBezTo>
                    <a:pt x="1148" y="257"/>
                    <a:pt x="1037" y="0"/>
                    <a:pt x="752" y="0"/>
                  </a:cubicBezTo>
                  <a:close/>
                </a:path>
              </a:pathLst>
            </a:custGeom>
            <a:solidFill>
              <a:srgbClr val="B8845D"/>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6" name="Google Shape;586;p33"/>
            <p:cNvSpPr/>
            <p:nvPr/>
          </p:nvSpPr>
          <p:spPr>
            <a:xfrm>
              <a:off x="712359" y="2620668"/>
              <a:ext cx="193650" cy="158312"/>
            </a:xfrm>
            <a:custGeom>
              <a:rect b="b" l="l" r="r" t="t"/>
              <a:pathLst>
                <a:path extrusionOk="0" h="1120" w="1370">
                  <a:moveTo>
                    <a:pt x="634" y="0"/>
                  </a:moveTo>
                  <a:cubicBezTo>
                    <a:pt x="546" y="0"/>
                    <a:pt x="458" y="12"/>
                    <a:pt x="371" y="38"/>
                  </a:cubicBezTo>
                  <a:lnTo>
                    <a:pt x="0" y="177"/>
                  </a:lnTo>
                  <a:lnTo>
                    <a:pt x="33" y="1120"/>
                  </a:lnTo>
                  <a:cubicBezTo>
                    <a:pt x="563" y="1055"/>
                    <a:pt x="1047" y="776"/>
                    <a:pt x="1370" y="352"/>
                  </a:cubicBezTo>
                  <a:cubicBezTo>
                    <a:pt x="1187" y="126"/>
                    <a:pt x="914" y="0"/>
                    <a:pt x="634"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587" name="Google Shape;587;p33"/>
            <p:cNvGrpSpPr/>
            <p:nvPr/>
          </p:nvGrpSpPr>
          <p:grpSpPr>
            <a:xfrm>
              <a:off x="739923" y="2746895"/>
              <a:ext cx="169479" cy="199870"/>
              <a:chOff x="739923" y="2746895"/>
              <a:chExt cx="169479" cy="199870"/>
            </a:xfrm>
          </p:grpSpPr>
          <p:sp>
            <p:nvSpPr>
              <p:cNvPr id="588" name="Google Shape;588;p33"/>
              <p:cNvSpPr/>
              <p:nvPr/>
            </p:nvSpPr>
            <p:spPr>
              <a:xfrm>
                <a:off x="850600" y="2746895"/>
                <a:ext cx="38306" cy="19082"/>
              </a:xfrm>
              <a:custGeom>
                <a:rect b="b" l="l" r="r" t="t"/>
                <a:pathLst>
                  <a:path extrusionOk="0" h="135" w="271">
                    <a:moveTo>
                      <a:pt x="105" y="0"/>
                    </a:moveTo>
                    <a:cubicBezTo>
                      <a:pt x="67" y="0"/>
                      <a:pt x="33" y="18"/>
                      <a:pt x="9" y="46"/>
                    </a:cubicBezTo>
                    <a:cubicBezTo>
                      <a:pt x="0" y="64"/>
                      <a:pt x="3" y="88"/>
                      <a:pt x="18" y="105"/>
                    </a:cubicBezTo>
                    <a:cubicBezTo>
                      <a:pt x="45" y="123"/>
                      <a:pt x="78" y="129"/>
                      <a:pt x="110" y="129"/>
                    </a:cubicBezTo>
                    <a:cubicBezTo>
                      <a:pt x="143" y="132"/>
                      <a:pt x="172" y="135"/>
                      <a:pt x="202" y="135"/>
                    </a:cubicBezTo>
                    <a:cubicBezTo>
                      <a:pt x="247" y="132"/>
                      <a:pt x="270" y="79"/>
                      <a:pt x="238" y="49"/>
                    </a:cubicBezTo>
                    <a:cubicBezTo>
                      <a:pt x="205" y="19"/>
                      <a:pt x="164" y="2"/>
                      <a:pt x="122" y="2"/>
                    </a:cubicBezTo>
                    <a:cubicBezTo>
                      <a:pt x="116" y="1"/>
                      <a:pt x="111" y="0"/>
                      <a:pt x="105"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9" name="Google Shape;589;p33"/>
              <p:cNvSpPr/>
              <p:nvPr/>
            </p:nvSpPr>
            <p:spPr>
              <a:xfrm>
                <a:off x="739923" y="2791138"/>
                <a:ext cx="35338" cy="22899"/>
              </a:xfrm>
              <a:custGeom>
                <a:rect b="b" l="l" r="r" t="t"/>
                <a:pathLst>
                  <a:path extrusionOk="0" h="162" w="250">
                    <a:moveTo>
                      <a:pt x="164" y="1"/>
                    </a:moveTo>
                    <a:cubicBezTo>
                      <a:pt x="147" y="1"/>
                      <a:pt x="129" y="4"/>
                      <a:pt x="113" y="12"/>
                    </a:cubicBezTo>
                    <a:cubicBezTo>
                      <a:pt x="72" y="24"/>
                      <a:pt x="36" y="50"/>
                      <a:pt x="13" y="89"/>
                    </a:cubicBezTo>
                    <a:cubicBezTo>
                      <a:pt x="1" y="113"/>
                      <a:pt x="10" y="142"/>
                      <a:pt x="33" y="157"/>
                    </a:cubicBezTo>
                    <a:cubicBezTo>
                      <a:pt x="40" y="160"/>
                      <a:pt x="47" y="162"/>
                      <a:pt x="54" y="162"/>
                    </a:cubicBezTo>
                    <a:cubicBezTo>
                      <a:pt x="59" y="162"/>
                      <a:pt x="64" y="161"/>
                      <a:pt x="69" y="160"/>
                    </a:cubicBezTo>
                    <a:cubicBezTo>
                      <a:pt x="99" y="151"/>
                      <a:pt x="128" y="142"/>
                      <a:pt x="158" y="130"/>
                    </a:cubicBezTo>
                    <a:cubicBezTo>
                      <a:pt x="188" y="121"/>
                      <a:pt x="217" y="104"/>
                      <a:pt x="238" y="80"/>
                    </a:cubicBezTo>
                    <a:cubicBezTo>
                      <a:pt x="250" y="62"/>
                      <a:pt x="247" y="38"/>
                      <a:pt x="232" y="24"/>
                    </a:cubicBezTo>
                    <a:cubicBezTo>
                      <a:pt x="211" y="8"/>
                      <a:pt x="187" y="1"/>
                      <a:pt x="164"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0" name="Google Shape;590;p33"/>
              <p:cNvSpPr/>
              <p:nvPr/>
            </p:nvSpPr>
            <p:spPr>
              <a:xfrm>
                <a:off x="747980" y="2825345"/>
                <a:ext cx="42405" cy="41698"/>
              </a:xfrm>
              <a:custGeom>
                <a:rect b="b" l="l" r="r" t="t"/>
                <a:pathLst>
                  <a:path extrusionOk="0" h="295" w="300">
                    <a:moveTo>
                      <a:pt x="150" y="1"/>
                    </a:moveTo>
                    <a:cubicBezTo>
                      <a:pt x="147" y="1"/>
                      <a:pt x="145" y="1"/>
                      <a:pt x="142" y="1"/>
                    </a:cubicBezTo>
                    <a:cubicBezTo>
                      <a:pt x="0" y="13"/>
                      <a:pt x="34" y="295"/>
                      <a:pt x="161" y="295"/>
                    </a:cubicBezTo>
                    <a:cubicBezTo>
                      <a:pt x="164" y="295"/>
                      <a:pt x="166" y="295"/>
                      <a:pt x="169" y="295"/>
                    </a:cubicBezTo>
                    <a:cubicBezTo>
                      <a:pt x="300" y="280"/>
                      <a:pt x="265" y="1"/>
                      <a:pt x="150"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1" name="Google Shape;591;p33"/>
              <p:cNvSpPr/>
              <p:nvPr/>
            </p:nvSpPr>
            <p:spPr>
              <a:xfrm>
                <a:off x="866573" y="2792693"/>
                <a:ext cx="42829" cy="41274"/>
              </a:xfrm>
              <a:custGeom>
                <a:rect b="b" l="l" r="r" t="t"/>
                <a:pathLst>
                  <a:path extrusionOk="0" h="292" w="303">
                    <a:moveTo>
                      <a:pt x="150" y="0"/>
                    </a:moveTo>
                    <a:cubicBezTo>
                      <a:pt x="147" y="0"/>
                      <a:pt x="145" y="0"/>
                      <a:pt x="142" y="1"/>
                    </a:cubicBezTo>
                    <a:cubicBezTo>
                      <a:pt x="1" y="12"/>
                      <a:pt x="34" y="292"/>
                      <a:pt x="159" y="292"/>
                    </a:cubicBezTo>
                    <a:cubicBezTo>
                      <a:pt x="163" y="292"/>
                      <a:pt x="166" y="292"/>
                      <a:pt x="169" y="291"/>
                    </a:cubicBezTo>
                    <a:cubicBezTo>
                      <a:pt x="303" y="280"/>
                      <a:pt x="268" y="0"/>
                      <a:pt x="150"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2" name="Google Shape;592;p33"/>
              <p:cNvSpPr/>
              <p:nvPr/>
            </p:nvSpPr>
            <p:spPr>
              <a:xfrm>
                <a:off x="803389" y="2935316"/>
                <a:ext cx="27281" cy="11449"/>
              </a:xfrm>
              <a:custGeom>
                <a:rect b="b" l="l" r="r" t="t"/>
                <a:pathLst>
                  <a:path extrusionOk="0" h="81" w="193">
                    <a:moveTo>
                      <a:pt x="6" y="0"/>
                    </a:moveTo>
                    <a:cubicBezTo>
                      <a:pt x="3" y="0"/>
                      <a:pt x="0" y="4"/>
                      <a:pt x="2" y="6"/>
                    </a:cubicBezTo>
                    <a:cubicBezTo>
                      <a:pt x="11" y="44"/>
                      <a:pt x="41" y="74"/>
                      <a:pt x="80" y="80"/>
                    </a:cubicBezTo>
                    <a:cubicBezTo>
                      <a:pt x="82" y="80"/>
                      <a:pt x="85" y="80"/>
                      <a:pt x="87" y="80"/>
                    </a:cubicBezTo>
                    <a:cubicBezTo>
                      <a:pt x="129" y="80"/>
                      <a:pt x="170" y="57"/>
                      <a:pt x="189" y="21"/>
                    </a:cubicBezTo>
                    <a:cubicBezTo>
                      <a:pt x="192" y="18"/>
                      <a:pt x="189" y="18"/>
                      <a:pt x="186" y="18"/>
                    </a:cubicBezTo>
                    <a:cubicBezTo>
                      <a:pt x="157" y="35"/>
                      <a:pt x="124" y="44"/>
                      <a:pt x="91" y="47"/>
                    </a:cubicBezTo>
                    <a:cubicBezTo>
                      <a:pt x="59" y="47"/>
                      <a:pt x="32" y="21"/>
                      <a:pt x="11" y="3"/>
                    </a:cubicBezTo>
                    <a:cubicBezTo>
                      <a:pt x="9" y="1"/>
                      <a:pt x="8" y="0"/>
                      <a:pt x="6"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3" name="Google Shape;593;p33"/>
              <p:cNvSpPr/>
              <p:nvPr/>
            </p:nvSpPr>
            <p:spPr>
              <a:xfrm>
                <a:off x="808760" y="2758627"/>
                <a:ext cx="65445" cy="155485"/>
              </a:xfrm>
              <a:custGeom>
                <a:rect b="b" l="l" r="r" t="t"/>
                <a:pathLst>
                  <a:path extrusionOk="0" h="1100" w="463">
                    <a:moveTo>
                      <a:pt x="145" y="0"/>
                    </a:moveTo>
                    <a:cubicBezTo>
                      <a:pt x="140" y="0"/>
                      <a:pt x="134" y="5"/>
                      <a:pt x="136" y="10"/>
                    </a:cubicBezTo>
                    <a:cubicBezTo>
                      <a:pt x="202" y="289"/>
                      <a:pt x="317" y="553"/>
                      <a:pt x="385" y="829"/>
                    </a:cubicBezTo>
                    <a:cubicBezTo>
                      <a:pt x="346" y="821"/>
                      <a:pt x="305" y="816"/>
                      <a:pt x="264" y="816"/>
                    </a:cubicBezTo>
                    <a:cubicBezTo>
                      <a:pt x="255" y="816"/>
                      <a:pt x="246" y="816"/>
                      <a:pt x="237" y="817"/>
                    </a:cubicBezTo>
                    <a:cubicBezTo>
                      <a:pt x="228" y="820"/>
                      <a:pt x="302" y="1024"/>
                      <a:pt x="299" y="1042"/>
                    </a:cubicBezTo>
                    <a:cubicBezTo>
                      <a:pt x="272" y="1047"/>
                      <a:pt x="244" y="1050"/>
                      <a:pt x="217" y="1050"/>
                    </a:cubicBezTo>
                    <a:cubicBezTo>
                      <a:pt x="146" y="1050"/>
                      <a:pt x="76" y="1034"/>
                      <a:pt x="12" y="1004"/>
                    </a:cubicBezTo>
                    <a:cubicBezTo>
                      <a:pt x="10" y="1002"/>
                      <a:pt x="9" y="1001"/>
                      <a:pt x="7" y="1001"/>
                    </a:cubicBezTo>
                    <a:cubicBezTo>
                      <a:pt x="6" y="1001"/>
                      <a:pt x="4" y="1002"/>
                      <a:pt x="3" y="1004"/>
                    </a:cubicBezTo>
                    <a:cubicBezTo>
                      <a:pt x="0" y="1004"/>
                      <a:pt x="0" y="1010"/>
                      <a:pt x="3" y="1013"/>
                    </a:cubicBezTo>
                    <a:cubicBezTo>
                      <a:pt x="62" y="1069"/>
                      <a:pt x="138" y="1099"/>
                      <a:pt x="216" y="1099"/>
                    </a:cubicBezTo>
                    <a:cubicBezTo>
                      <a:pt x="248" y="1099"/>
                      <a:pt x="280" y="1094"/>
                      <a:pt x="311" y="1084"/>
                    </a:cubicBezTo>
                    <a:lnTo>
                      <a:pt x="314" y="1084"/>
                    </a:lnTo>
                    <a:cubicBezTo>
                      <a:pt x="338" y="1081"/>
                      <a:pt x="353" y="1075"/>
                      <a:pt x="353" y="1069"/>
                    </a:cubicBezTo>
                    <a:cubicBezTo>
                      <a:pt x="344" y="1004"/>
                      <a:pt x="305" y="873"/>
                      <a:pt x="305" y="873"/>
                    </a:cubicBezTo>
                    <a:lnTo>
                      <a:pt x="305" y="873"/>
                    </a:lnTo>
                    <a:cubicBezTo>
                      <a:pt x="322" y="879"/>
                      <a:pt x="382" y="893"/>
                      <a:pt x="422" y="893"/>
                    </a:cubicBezTo>
                    <a:cubicBezTo>
                      <a:pt x="446" y="893"/>
                      <a:pt x="463" y="888"/>
                      <a:pt x="460" y="873"/>
                    </a:cubicBezTo>
                    <a:cubicBezTo>
                      <a:pt x="380" y="589"/>
                      <a:pt x="291" y="271"/>
                      <a:pt x="151" y="5"/>
                    </a:cubicBezTo>
                    <a:cubicBezTo>
                      <a:pt x="150" y="1"/>
                      <a:pt x="148" y="0"/>
                      <a:pt x="145"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7" name="Shape 597"/>
        <p:cNvGrpSpPr/>
        <p:nvPr/>
      </p:nvGrpSpPr>
      <p:grpSpPr>
        <a:xfrm>
          <a:off x="0" y="0"/>
          <a:ext cx="0" cy="0"/>
          <a:chOff x="0" y="0"/>
          <a:chExt cx="0" cy="0"/>
        </a:xfrm>
      </p:grpSpPr>
      <p:pic>
        <p:nvPicPr>
          <p:cNvPr id="598" name="Google Shape;598;p34"/>
          <p:cNvPicPr preferRelativeResize="0"/>
          <p:nvPr/>
        </p:nvPicPr>
        <p:blipFill rotWithShape="1">
          <a:blip r:embed="rId3">
            <a:alphaModFix/>
          </a:blip>
          <a:srcRect b="0" l="89" r="-89" t="0"/>
          <a:stretch/>
        </p:blipFill>
        <p:spPr>
          <a:xfrm>
            <a:off x="-8203" y="0"/>
            <a:ext cx="9144000" cy="5143500"/>
          </a:xfrm>
          <a:prstGeom prst="rect">
            <a:avLst/>
          </a:prstGeom>
          <a:noFill/>
          <a:ln>
            <a:noFill/>
          </a:ln>
        </p:spPr>
      </p:pic>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2" name="Shape 602"/>
        <p:cNvGrpSpPr/>
        <p:nvPr/>
      </p:nvGrpSpPr>
      <p:grpSpPr>
        <a:xfrm>
          <a:off x="0" y="0"/>
          <a:ext cx="0" cy="0"/>
          <a:chOff x="0" y="0"/>
          <a:chExt cx="0" cy="0"/>
        </a:xfrm>
      </p:grpSpPr>
      <p:pic>
        <p:nvPicPr>
          <p:cNvPr id="603" name="Google Shape;603;p35"/>
          <p:cNvPicPr preferRelativeResize="0"/>
          <p:nvPr/>
        </p:nvPicPr>
        <p:blipFill rotWithShape="1">
          <a:blip r:embed="rId3">
            <a:alphaModFix/>
          </a:blip>
          <a:srcRect b="0" l="0" r="0" t="0"/>
          <a:stretch/>
        </p:blipFill>
        <p:spPr>
          <a:xfrm>
            <a:off x="0" y="0"/>
            <a:ext cx="9144000" cy="5143500"/>
          </a:xfrm>
          <a:prstGeom prst="rect">
            <a:avLst/>
          </a:prstGeom>
          <a:noFill/>
          <a:ln>
            <a:noFill/>
          </a:ln>
        </p:spPr>
      </p:pic>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7" name="Shape 607"/>
        <p:cNvGrpSpPr/>
        <p:nvPr/>
      </p:nvGrpSpPr>
      <p:grpSpPr>
        <a:xfrm>
          <a:off x="0" y="0"/>
          <a:ext cx="0" cy="0"/>
          <a:chOff x="0" y="0"/>
          <a:chExt cx="0" cy="0"/>
        </a:xfrm>
      </p:grpSpPr>
      <p:pic>
        <p:nvPicPr>
          <p:cNvPr id="608" name="Google Shape;608;p36"/>
          <p:cNvPicPr preferRelativeResize="0"/>
          <p:nvPr/>
        </p:nvPicPr>
        <p:blipFill rotWithShape="1">
          <a:blip r:embed="rId3">
            <a:alphaModFix/>
          </a:blip>
          <a:srcRect b="0" l="0" r="0" t="0"/>
          <a:stretch/>
        </p:blipFill>
        <p:spPr>
          <a:xfrm>
            <a:off x="4620127" y="0"/>
            <a:ext cx="2547455" cy="5143500"/>
          </a:xfrm>
          <a:prstGeom prst="rect">
            <a:avLst/>
          </a:prstGeom>
          <a:noFill/>
          <a:ln>
            <a:noFill/>
          </a:ln>
        </p:spPr>
      </p:pic>
      <p:pic>
        <p:nvPicPr>
          <p:cNvPr id="609" name="Google Shape;609;p36"/>
          <p:cNvPicPr preferRelativeResize="0"/>
          <p:nvPr/>
        </p:nvPicPr>
        <p:blipFill rotWithShape="1">
          <a:blip r:embed="rId4">
            <a:alphaModFix/>
          </a:blip>
          <a:srcRect b="0" l="0" r="0" t="0"/>
          <a:stretch/>
        </p:blipFill>
        <p:spPr>
          <a:xfrm>
            <a:off x="1797836" y="0"/>
            <a:ext cx="2536997" cy="5143500"/>
          </a:xfrm>
          <a:prstGeom prst="rect">
            <a:avLst/>
          </a:prstGeom>
          <a:noFill/>
          <a:ln>
            <a:noFill/>
          </a:ln>
        </p:spPr>
      </p:pic>
      <p:pic>
        <p:nvPicPr>
          <p:cNvPr descr="A flag with a red triangle and green stripe&#10;&#10;AI-generated content may be incorrect." id="610" name="Google Shape;610;p36"/>
          <p:cNvPicPr preferRelativeResize="0"/>
          <p:nvPr/>
        </p:nvPicPr>
        <p:blipFill rotWithShape="1">
          <a:blip r:embed="rId5">
            <a:alphaModFix/>
          </a:blip>
          <a:srcRect b="0" l="0" r="0" t="0"/>
          <a:stretch/>
        </p:blipFill>
        <p:spPr>
          <a:xfrm>
            <a:off x="8635238" y="4778686"/>
            <a:ext cx="403584" cy="268131"/>
          </a:xfrm>
          <a:prstGeom prst="rect">
            <a:avLst/>
          </a:prstGeom>
          <a:noFill/>
          <a:ln>
            <a:noFill/>
          </a:ln>
        </p:spPr>
      </p:pic>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4" name="Shape 614"/>
        <p:cNvGrpSpPr/>
        <p:nvPr/>
      </p:nvGrpSpPr>
      <p:grpSpPr>
        <a:xfrm>
          <a:off x="0" y="0"/>
          <a:ext cx="0" cy="0"/>
          <a:chOff x="0" y="0"/>
          <a:chExt cx="0" cy="0"/>
        </a:xfrm>
      </p:grpSpPr>
      <p:pic>
        <p:nvPicPr>
          <p:cNvPr id="615" name="Google Shape;615;p37"/>
          <p:cNvPicPr preferRelativeResize="0"/>
          <p:nvPr/>
        </p:nvPicPr>
        <p:blipFill rotWithShape="1">
          <a:blip r:embed="rId3">
            <a:alphaModFix/>
          </a:blip>
          <a:srcRect b="0" l="0" r="0" t="0"/>
          <a:stretch/>
        </p:blipFill>
        <p:spPr>
          <a:xfrm>
            <a:off x="0" y="0"/>
            <a:ext cx="9144000" cy="5143500"/>
          </a:xfrm>
          <a:prstGeom prst="rect">
            <a:avLst/>
          </a:prstGeom>
          <a:noFill/>
          <a:ln>
            <a:noFill/>
          </a:ln>
        </p:spPr>
      </p:pic>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9" name="Shape 619"/>
        <p:cNvGrpSpPr/>
        <p:nvPr/>
      </p:nvGrpSpPr>
      <p:grpSpPr>
        <a:xfrm>
          <a:off x="0" y="0"/>
          <a:ext cx="0" cy="0"/>
          <a:chOff x="0" y="0"/>
          <a:chExt cx="0" cy="0"/>
        </a:xfrm>
      </p:grpSpPr>
      <p:sp>
        <p:nvSpPr>
          <p:cNvPr id="620" name="Google Shape;620;p46"/>
          <p:cNvSpPr txBox="1"/>
          <p:nvPr>
            <p:ph type="title"/>
          </p:nvPr>
        </p:nvSpPr>
        <p:spPr>
          <a:xfrm>
            <a:off x="1280236" y="2723864"/>
            <a:ext cx="1626211" cy="320709"/>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2500"/>
              <a:buNone/>
            </a:pPr>
            <a:r>
              <a:rPr lang="en-US" sz="3200"/>
              <a:t>Booking</a:t>
            </a:r>
            <a:endParaRPr/>
          </a:p>
        </p:txBody>
      </p:sp>
      <p:sp>
        <p:nvSpPr>
          <p:cNvPr id="621" name="Google Shape;621;p46"/>
          <p:cNvSpPr txBox="1"/>
          <p:nvPr>
            <p:ph idx="2" type="title"/>
          </p:nvPr>
        </p:nvSpPr>
        <p:spPr>
          <a:xfrm>
            <a:off x="3442050" y="2703919"/>
            <a:ext cx="2259900" cy="3792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2500"/>
              <a:buNone/>
            </a:pPr>
            <a:r>
              <a:rPr lang="en-US" sz="3200"/>
              <a:t>GPS/Map</a:t>
            </a:r>
            <a:endParaRPr sz="3200"/>
          </a:p>
        </p:txBody>
      </p:sp>
      <p:sp>
        <p:nvSpPr>
          <p:cNvPr id="622" name="Google Shape;622;p46"/>
          <p:cNvSpPr txBox="1"/>
          <p:nvPr>
            <p:ph idx="4" type="title"/>
          </p:nvPr>
        </p:nvSpPr>
        <p:spPr>
          <a:xfrm>
            <a:off x="5945099" y="2719640"/>
            <a:ext cx="2259900" cy="3792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2500"/>
              <a:buNone/>
            </a:pPr>
            <a:r>
              <a:rPr lang="en-US" sz="3200"/>
              <a:t>Notification </a:t>
            </a:r>
            <a:endParaRPr sz="3200"/>
          </a:p>
        </p:txBody>
      </p:sp>
      <p:grpSp>
        <p:nvGrpSpPr>
          <p:cNvPr id="623" name="Google Shape;623;p46"/>
          <p:cNvGrpSpPr/>
          <p:nvPr/>
        </p:nvGrpSpPr>
        <p:grpSpPr>
          <a:xfrm>
            <a:off x="1528596" y="1631825"/>
            <a:ext cx="1042636" cy="918109"/>
            <a:chOff x="5178923" y="2743677"/>
            <a:chExt cx="460980" cy="374353"/>
          </a:xfrm>
        </p:grpSpPr>
        <p:sp>
          <p:nvSpPr>
            <p:cNvPr id="624" name="Google Shape;624;p46"/>
            <p:cNvSpPr/>
            <p:nvPr/>
          </p:nvSpPr>
          <p:spPr>
            <a:xfrm>
              <a:off x="5185656" y="2779328"/>
              <a:ext cx="447515" cy="331969"/>
            </a:xfrm>
            <a:custGeom>
              <a:rect b="b" l="l" r="r" t="t"/>
              <a:pathLst>
                <a:path extrusionOk="0" h="12673" w="17084">
                  <a:moveTo>
                    <a:pt x="16264" y="0"/>
                  </a:moveTo>
                  <a:cubicBezTo>
                    <a:pt x="16262" y="0"/>
                    <a:pt x="16260" y="0"/>
                    <a:pt x="16258" y="0"/>
                  </a:cubicBezTo>
                  <a:lnTo>
                    <a:pt x="827" y="0"/>
                  </a:lnTo>
                  <a:cubicBezTo>
                    <a:pt x="371" y="0"/>
                    <a:pt x="1" y="370"/>
                    <a:pt x="1" y="826"/>
                  </a:cubicBezTo>
                  <a:lnTo>
                    <a:pt x="1" y="11847"/>
                  </a:lnTo>
                  <a:cubicBezTo>
                    <a:pt x="1" y="12303"/>
                    <a:pt x="371" y="12673"/>
                    <a:pt x="827" y="12673"/>
                  </a:cubicBezTo>
                  <a:lnTo>
                    <a:pt x="16258" y="12673"/>
                  </a:lnTo>
                  <a:cubicBezTo>
                    <a:pt x="16713" y="12673"/>
                    <a:pt x="17083" y="12303"/>
                    <a:pt x="17083" y="11847"/>
                  </a:cubicBezTo>
                  <a:lnTo>
                    <a:pt x="17083" y="826"/>
                  </a:lnTo>
                  <a:cubicBezTo>
                    <a:pt x="17083" y="369"/>
                    <a:pt x="16717" y="0"/>
                    <a:pt x="1626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5" name="Google Shape;625;p46"/>
            <p:cNvSpPr/>
            <p:nvPr/>
          </p:nvSpPr>
          <p:spPr>
            <a:xfrm>
              <a:off x="5185656" y="2779328"/>
              <a:ext cx="447437" cy="43300"/>
            </a:xfrm>
            <a:custGeom>
              <a:rect b="b" l="l" r="r" t="t"/>
              <a:pathLst>
                <a:path extrusionOk="0" h="1653" w="17081">
                  <a:moveTo>
                    <a:pt x="827" y="0"/>
                  </a:moveTo>
                  <a:cubicBezTo>
                    <a:pt x="371" y="0"/>
                    <a:pt x="1" y="370"/>
                    <a:pt x="1" y="826"/>
                  </a:cubicBezTo>
                  <a:lnTo>
                    <a:pt x="1" y="1652"/>
                  </a:lnTo>
                  <a:lnTo>
                    <a:pt x="17080" y="1652"/>
                  </a:lnTo>
                  <a:lnTo>
                    <a:pt x="17080" y="826"/>
                  </a:lnTo>
                  <a:cubicBezTo>
                    <a:pt x="17080" y="370"/>
                    <a:pt x="16713" y="0"/>
                    <a:pt x="16258"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6" name="Google Shape;626;p46"/>
            <p:cNvSpPr/>
            <p:nvPr/>
          </p:nvSpPr>
          <p:spPr>
            <a:xfrm>
              <a:off x="5207293" y="2779328"/>
              <a:ext cx="72193" cy="36097"/>
            </a:xfrm>
            <a:custGeom>
              <a:rect b="b" l="l" r="r" t="t"/>
              <a:pathLst>
                <a:path extrusionOk="0" h="1378" w="2756">
                  <a:moveTo>
                    <a:pt x="1" y="0"/>
                  </a:moveTo>
                  <a:lnTo>
                    <a:pt x="1" y="275"/>
                  </a:lnTo>
                  <a:cubicBezTo>
                    <a:pt x="1" y="881"/>
                    <a:pt x="494" y="1375"/>
                    <a:pt x="1104" y="1378"/>
                  </a:cubicBezTo>
                  <a:lnTo>
                    <a:pt x="1652" y="1378"/>
                  </a:lnTo>
                  <a:cubicBezTo>
                    <a:pt x="2262" y="1375"/>
                    <a:pt x="2756" y="885"/>
                    <a:pt x="2756" y="275"/>
                  </a:cubicBezTo>
                  <a:lnTo>
                    <a:pt x="2756"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7" name="Google Shape;627;p46"/>
            <p:cNvSpPr/>
            <p:nvPr/>
          </p:nvSpPr>
          <p:spPr>
            <a:xfrm>
              <a:off x="5539340" y="2779328"/>
              <a:ext cx="72193" cy="36097"/>
            </a:xfrm>
            <a:custGeom>
              <a:rect b="b" l="l" r="r" t="t"/>
              <a:pathLst>
                <a:path extrusionOk="0" h="1378" w="2756">
                  <a:moveTo>
                    <a:pt x="0" y="0"/>
                  </a:moveTo>
                  <a:lnTo>
                    <a:pt x="0" y="275"/>
                  </a:lnTo>
                  <a:cubicBezTo>
                    <a:pt x="0" y="881"/>
                    <a:pt x="490" y="1375"/>
                    <a:pt x="1100" y="1378"/>
                  </a:cubicBezTo>
                  <a:lnTo>
                    <a:pt x="1652" y="1378"/>
                  </a:lnTo>
                  <a:cubicBezTo>
                    <a:pt x="2259" y="1378"/>
                    <a:pt x="2752" y="885"/>
                    <a:pt x="2756" y="275"/>
                  </a:cubicBezTo>
                  <a:lnTo>
                    <a:pt x="2756"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8" name="Google Shape;628;p46"/>
            <p:cNvSpPr/>
            <p:nvPr/>
          </p:nvSpPr>
          <p:spPr>
            <a:xfrm>
              <a:off x="5228930" y="2750409"/>
              <a:ext cx="28945" cy="43300"/>
            </a:xfrm>
            <a:custGeom>
              <a:rect b="b" l="l" r="r" t="t"/>
              <a:pathLst>
                <a:path extrusionOk="0" h="1653" w="1105">
                  <a:moveTo>
                    <a:pt x="278" y="1"/>
                  </a:moveTo>
                  <a:cubicBezTo>
                    <a:pt x="124" y="1"/>
                    <a:pt x="1" y="124"/>
                    <a:pt x="1" y="275"/>
                  </a:cubicBezTo>
                  <a:lnTo>
                    <a:pt x="1" y="1379"/>
                  </a:lnTo>
                  <a:cubicBezTo>
                    <a:pt x="1" y="1529"/>
                    <a:pt x="124" y="1653"/>
                    <a:pt x="278" y="1653"/>
                  </a:cubicBezTo>
                  <a:lnTo>
                    <a:pt x="826" y="1653"/>
                  </a:lnTo>
                  <a:cubicBezTo>
                    <a:pt x="981" y="1653"/>
                    <a:pt x="1104" y="1529"/>
                    <a:pt x="1104" y="1379"/>
                  </a:cubicBezTo>
                  <a:lnTo>
                    <a:pt x="1104" y="275"/>
                  </a:lnTo>
                  <a:cubicBezTo>
                    <a:pt x="1104" y="124"/>
                    <a:pt x="981" y="1"/>
                    <a:pt x="826"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9" name="Google Shape;629;p46"/>
            <p:cNvSpPr/>
            <p:nvPr/>
          </p:nvSpPr>
          <p:spPr>
            <a:xfrm>
              <a:off x="5228930" y="2750409"/>
              <a:ext cx="28945" cy="21663"/>
            </a:xfrm>
            <a:custGeom>
              <a:rect b="b" l="l" r="r" t="t"/>
              <a:pathLst>
                <a:path extrusionOk="0" h="827" w="1105">
                  <a:moveTo>
                    <a:pt x="278" y="1"/>
                  </a:moveTo>
                  <a:cubicBezTo>
                    <a:pt x="124" y="1"/>
                    <a:pt x="1" y="124"/>
                    <a:pt x="1" y="275"/>
                  </a:cubicBezTo>
                  <a:lnTo>
                    <a:pt x="1" y="827"/>
                  </a:lnTo>
                  <a:lnTo>
                    <a:pt x="1104" y="827"/>
                  </a:lnTo>
                  <a:lnTo>
                    <a:pt x="1104" y="275"/>
                  </a:lnTo>
                  <a:cubicBezTo>
                    <a:pt x="1104" y="124"/>
                    <a:pt x="981" y="1"/>
                    <a:pt x="826"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0" name="Google Shape;630;p46"/>
            <p:cNvSpPr/>
            <p:nvPr/>
          </p:nvSpPr>
          <p:spPr>
            <a:xfrm>
              <a:off x="5560978" y="2750409"/>
              <a:ext cx="28841" cy="43300"/>
            </a:xfrm>
            <a:custGeom>
              <a:rect b="b" l="l" r="r" t="t"/>
              <a:pathLst>
                <a:path extrusionOk="0" h="1653" w="1101">
                  <a:moveTo>
                    <a:pt x="274" y="1"/>
                  </a:moveTo>
                  <a:cubicBezTo>
                    <a:pt x="120" y="1"/>
                    <a:pt x="0" y="124"/>
                    <a:pt x="0" y="275"/>
                  </a:cubicBezTo>
                  <a:lnTo>
                    <a:pt x="0" y="1379"/>
                  </a:lnTo>
                  <a:cubicBezTo>
                    <a:pt x="0" y="1529"/>
                    <a:pt x="120" y="1653"/>
                    <a:pt x="274" y="1653"/>
                  </a:cubicBezTo>
                  <a:lnTo>
                    <a:pt x="826" y="1653"/>
                  </a:lnTo>
                  <a:cubicBezTo>
                    <a:pt x="977" y="1653"/>
                    <a:pt x="1100" y="1529"/>
                    <a:pt x="1100" y="1379"/>
                  </a:cubicBezTo>
                  <a:lnTo>
                    <a:pt x="1100" y="275"/>
                  </a:lnTo>
                  <a:cubicBezTo>
                    <a:pt x="1100" y="124"/>
                    <a:pt x="977" y="1"/>
                    <a:pt x="826"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1" name="Google Shape;631;p46"/>
            <p:cNvSpPr/>
            <p:nvPr/>
          </p:nvSpPr>
          <p:spPr>
            <a:xfrm>
              <a:off x="5560978" y="2750409"/>
              <a:ext cx="28919" cy="21663"/>
            </a:xfrm>
            <a:custGeom>
              <a:rect b="b" l="l" r="r" t="t"/>
              <a:pathLst>
                <a:path extrusionOk="0" h="827" w="1104">
                  <a:moveTo>
                    <a:pt x="274" y="1"/>
                  </a:moveTo>
                  <a:cubicBezTo>
                    <a:pt x="124" y="1"/>
                    <a:pt x="0" y="124"/>
                    <a:pt x="0" y="275"/>
                  </a:cubicBezTo>
                  <a:lnTo>
                    <a:pt x="0" y="827"/>
                  </a:lnTo>
                  <a:lnTo>
                    <a:pt x="1104" y="827"/>
                  </a:lnTo>
                  <a:lnTo>
                    <a:pt x="1104" y="275"/>
                  </a:lnTo>
                  <a:cubicBezTo>
                    <a:pt x="1104" y="124"/>
                    <a:pt x="980" y="1"/>
                    <a:pt x="826"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2" name="Google Shape;632;p46"/>
            <p:cNvSpPr/>
            <p:nvPr/>
          </p:nvSpPr>
          <p:spPr>
            <a:xfrm>
              <a:off x="5229480" y="2873578"/>
              <a:ext cx="56738" cy="13490"/>
            </a:xfrm>
            <a:custGeom>
              <a:rect b="b" l="l" r="r" t="t"/>
              <a:pathLst>
                <a:path extrusionOk="0" h="515" w="2166">
                  <a:moveTo>
                    <a:pt x="257" y="1"/>
                  </a:moveTo>
                  <a:cubicBezTo>
                    <a:pt x="113" y="1"/>
                    <a:pt x="0" y="117"/>
                    <a:pt x="0" y="258"/>
                  </a:cubicBezTo>
                  <a:cubicBezTo>
                    <a:pt x="0" y="401"/>
                    <a:pt x="113" y="515"/>
                    <a:pt x="257" y="515"/>
                  </a:cubicBezTo>
                  <a:lnTo>
                    <a:pt x="1909" y="515"/>
                  </a:lnTo>
                  <a:cubicBezTo>
                    <a:pt x="2049" y="515"/>
                    <a:pt x="2166" y="401"/>
                    <a:pt x="2166" y="258"/>
                  </a:cubicBezTo>
                  <a:cubicBezTo>
                    <a:pt x="2166" y="117"/>
                    <a:pt x="2049" y="1"/>
                    <a:pt x="1909"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3" name="Google Shape;633;p46"/>
            <p:cNvSpPr/>
            <p:nvPr/>
          </p:nvSpPr>
          <p:spPr>
            <a:xfrm>
              <a:off x="5330462" y="2873578"/>
              <a:ext cx="56765" cy="13490"/>
            </a:xfrm>
            <a:custGeom>
              <a:rect b="b" l="l" r="r" t="t"/>
              <a:pathLst>
                <a:path extrusionOk="0" h="515" w="2167">
                  <a:moveTo>
                    <a:pt x="257" y="1"/>
                  </a:moveTo>
                  <a:cubicBezTo>
                    <a:pt x="117" y="1"/>
                    <a:pt x="0" y="117"/>
                    <a:pt x="0" y="258"/>
                  </a:cubicBezTo>
                  <a:cubicBezTo>
                    <a:pt x="0" y="401"/>
                    <a:pt x="117" y="515"/>
                    <a:pt x="257" y="515"/>
                  </a:cubicBezTo>
                  <a:lnTo>
                    <a:pt x="1912" y="515"/>
                  </a:lnTo>
                  <a:cubicBezTo>
                    <a:pt x="2053" y="515"/>
                    <a:pt x="2166" y="401"/>
                    <a:pt x="2166" y="258"/>
                  </a:cubicBezTo>
                  <a:cubicBezTo>
                    <a:pt x="2166" y="117"/>
                    <a:pt x="2053" y="1"/>
                    <a:pt x="1912"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4" name="Google Shape;634;p46"/>
            <p:cNvSpPr/>
            <p:nvPr/>
          </p:nvSpPr>
          <p:spPr>
            <a:xfrm>
              <a:off x="5532530" y="2873578"/>
              <a:ext cx="56843" cy="13490"/>
            </a:xfrm>
            <a:custGeom>
              <a:rect b="b" l="l" r="r" t="t"/>
              <a:pathLst>
                <a:path extrusionOk="0" h="515" w="2170">
                  <a:moveTo>
                    <a:pt x="257" y="1"/>
                  </a:moveTo>
                  <a:cubicBezTo>
                    <a:pt x="117" y="1"/>
                    <a:pt x="0" y="117"/>
                    <a:pt x="0" y="258"/>
                  </a:cubicBezTo>
                  <a:cubicBezTo>
                    <a:pt x="0" y="401"/>
                    <a:pt x="117" y="515"/>
                    <a:pt x="257" y="515"/>
                  </a:cubicBezTo>
                  <a:lnTo>
                    <a:pt x="1912" y="515"/>
                  </a:lnTo>
                  <a:cubicBezTo>
                    <a:pt x="2053" y="515"/>
                    <a:pt x="2169" y="401"/>
                    <a:pt x="2169" y="258"/>
                  </a:cubicBezTo>
                  <a:cubicBezTo>
                    <a:pt x="2169" y="117"/>
                    <a:pt x="2053" y="1"/>
                    <a:pt x="1912"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5" name="Google Shape;635;p46"/>
            <p:cNvSpPr/>
            <p:nvPr/>
          </p:nvSpPr>
          <p:spPr>
            <a:xfrm>
              <a:off x="5229480" y="2931390"/>
              <a:ext cx="56738" cy="13490"/>
            </a:xfrm>
            <a:custGeom>
              <a:rect b="b" l="l" r="r" t="t"/>
              <a:pathLst>
                <a:path extrusionOk="0" h="515" w="2166">
                  <a:moveTo>
                    <a:pt x="257" y="0"/>
                  </a:moveTo>
                  <a:cubicBezTo>
                    <a:pt x="113" y="0"/>
                    <a:pt x="0" y="113"/>
                    <a:pt x="0" y="257"/>
                  </a:cubicBezTo>
                  <a:cubicBezTo>
                    <a:pt x="0" y="398"/>
                    <a:pt x="113" y="514"/>
                    <a:pt x="257" y="514"/>
                  </a:cubicBezTo>
                  <a:lnTo>
                    <a:pt x="1909" y="514"/>
                  </a:lnTo>
                  <a:cubicBezTo>
                    <a:pt x="2049" y="514"/>
                    <a:pt x="2166" y="398"/>
                    <a:pt x="2166" y="257"/>
                  </a:cubicBezTo>
                  <a:cubicBezTo>
                    <a:pt x="2166" y="113"/>
                    <a:pt x="2049" y="0"/>
                    <a:pt x="1909"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6" name="Google Shape;636;p46"/>
            <p:cNvSpPr/>
            <p:nvPr/>
          </p:nvSpPr>
          <p:spPr>
            <a:xfrm>
              <a:off x="5431522" y="2931390"/>
              <a:ext cx="56765" cy="13490"/>
            </a:xfrm>
            <a:custGeom>
              <a:rect b="b" l="l" r="r" t="t"/>
              <a:pathLst>
                <a:path extrusionOk="0" h="515" w="2167">
                  <a:moveTo>
                    <a:pt x="258" y="0"/>
                  </a:moveTo>
                  <a:cubicBezTo>
                    <a:pt x="114" y="0"/>
                    <a:pt x="1" y="113"/>
                    <a:pt x="1" y="257"/>
                  </a:cubicBezTo>
                  <a:cubicBezTo>
                    <a:pt x="1" y="398"/>
                    <a:pt x="114" y="514"/>
                    <a:pt x="258" y="514"/>
                  </a:cubicBezTo>
                  <a:lnTo>
                    <a:pt x="1910" y="514"/>
                  </a:lnTo>
                  <a:cubicBezTo>
                    <a:pt x="2054" y="514"/>
                    <a:pt x="2167" y="398"/>
                    <a:pt x="2167" y="257"/>
                  </a:cubicBezTo>
                  <a:cubicBezTo>
                    <a:pt x="2167" y="113"/>
                    <a:pt x="2054" y="0"/>
                    <a:pt x="1910"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7" name="Google Shape;637;p46"/>
            <p:cNvSpPr/>
            <p:nvPr/>
          </p:nvSpPr>
          <p:spPr>
            <a:xfrm>
              <a:off x="5229480" y="2989098"/>
              <a:ext cx="56738" cy="13490"/>
            </a:xfrm>
            <a:custGeom>
              <a:rect b="b" l="l" r="r" t="t"/>
              <a:pathLst>
                <a:path extrusionOk="0" h="515" w="2166">
                  <a:moveTo>
                    <a:pt x="257" y="1"/>
                  </a:moveTo>
                  <a:cubicBezTo>
                    <a:pt x="113" y="1"/>
                    <a:pt x="0" y="114"/>
                    <a:pt x="0" y="258"/>
                  </a:cubicBezTo>
                  <a:cubicBezTo>
                    <a:pt x="0" y="398"/>
                    <a:pt x="113" y="515"/>
                    <a:pt x="257" y="515"/>
                  </a:cubicBezTo>
                  <a:lnTo>
                    <a:pt x="1909" y="515"/>
                  </a:lnTo>
                  <a:cubicBezTo>
                    <a:pt x="2049" y="515"/>
                    <a:pt x="2166" y="398"/>
                    <a:pt x="2166" y="258"/>
                  </a:cubicBezTo>
                  <a:cubicBezTo>
                    <a:pt x="2166" y="114"/>
                    <a:pt x="2049" y="1"/>
                    <a:pt x="1909"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8" name="Google Shape;638;p46"/>
            <p:cNvSpPr/>
            <p:nvPr/>
          </p:nvSpPr>
          <p:spPr>
            <a:xfrm>
              <a:off x="5330462" y="2989019"/>
              <a:ext cx="56765" cy="13490"/>
            </a:xfrm>
            <a:custGeom>
              <a:rect b="b" l="l" r="r" t="t"/>
              <a:pathLst>
                <a:path extrusionOk="0" h="515" w="2167">
                  <a:moveTo>
                    <a:pt x="257" y="0"/>
                  </a:moveTo>
                  <a:cubicBezTo>
                    <a:pt x="117" y="0"/>
                    <a:pt x="0" y="117"/>
                    <a:pt x="0" y="257"/>
                  </a:cubicBezTo>
                  <a:cubicBezTo>
                    <a:pt x="0" y="401"/>
                    <a:pt x="117" y="514"/>
                    <a:pt x="257" y="514"/>
                  </a:cubicBezTo>
                  <a:lnTo>
                    <a:pt x="1912" y="514"/>
                  </a:lnTo>
                  <a:cubicBezTo>
                    <a:pt x="2053" y="514"/>
                    <a:pt x="2166" y="401"/>
                    <a:pt x="2166" y="257"/>
                  </a:cubicBezTo>
                  <a:cubicBezTo>
                    <a:pt x="2166" y="117"/>
                    <a:pt x="2053" y="0"/>
                    <a:pt x="1912"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9" name="Google Shape;639;p46"/>
            <p:cNvSpPr/>
            <p:nvPr/>
          </p:nvSpPr>
          <p:spPr>
            <a:xfrm>
              <a:off x="5532530" y="2989019"/>
              <a:ext cx="56843" cy="13490"/>
            </a:xfrm>
            <a:custGeom>
              <a:rect b="b" l="l" r="r" t="t"/>
              <a:pathLst>
                <a:path extrusionOk="0" h="515" w="2170">
                  <a:moveTo>
                    <a:pt x="257" y="0"/>
                  </a:moveTo>
                  <a:cubicBezTo>
                    <a:pt x="117" y="0"/>
                    <a:pt x="0" y="117"/>
                    <a:pt x="0" y="257"/>
                  </a:cubicBezTo>
                  <a:cubicBezTo>
                    <a:pt x="0" y="401"/>
                    <a:pt x="117" y="514"/>
                    <a:pt x="257" y="514"/>
                  </a:cubicBezTo>
                  <a:lnTo>
                    <a:pt x="1912" y="514"/>
                  </a:lnTo>
                  <a:cubicBezTo>
                    <a:pt x="2053" y="514"/>
                    <a:pt x="2169" y="401"/>
                    <a:pt x="2169" y="257"/>
                  </a:cubicBezTo>
                  <a:cubicBezTo>
                    <a:pt x="2169" y="117"/>
                    <a:pt x="2053" y="0"/>
                    <a:pt x="1912"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0" name="Google Shape;640;p46"/>
            <p:cNvSpPr/>
            <p:nvPr/>
          </p:nvSpPr>
          <p:spPr>
            <a:xfrm>
              <a:off x="5330462" y="3046832"/>
              <a:ext cx="56765" cy="13490"/>
            </a:xfrm>
            <a:custGeom>
              <a:rect b="b" l="l" r="r" t="t"/>
              <a:pathLst>
                <a:path extrusionOk="0" h="515" w="2167">
                  <a:moveTo>
                    <a:pt x="257" y="0"/>
                  </a:moveTo>
                  <a:cubicBezTo>
                    <a:pt x="117" y="0"/>
                    <a:pt x="0" y="113"/>
                    <a:pt x="0" y="257"/>
                  </a:cubicBezTo>
                  <a:cubicBezTo>
                    <a:pt x="0" y="398"/>
                    <a:pt x="117" y="514"/>
                    <a:pt x="257" y="514"/>
                  </a:cubicBezTo>
                  <a:lnTo>
                    <a:pt x="1912" y="514"/>
                  </a:lnTo>
                  <a:cubicBezTo>
                    <a:pt x="2053" y="514"/>
                    <a:pt x="2166" y="398"/>
                    <a:pt x="2166" y="257"/>
                  </a:cubicBezTo>
                  <a:cubicBezTo>
                    <a:pt x="2166" y="113"/>
                    <a:pt x="2053" y="0"/>
                    <a:pt x="1912"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1" name="Google Shape;641;p46"/>
            <p:cNvSpPr/>
            <p:nvPr/>
          </p:nvSpPr>
          <p:spPr>
            <a:xfrm>
              <a:off x="5431522" y="3046832"/>
              <a:ext cx="56765" cy="13490"/>
            </a:xfrm>
            <a:custGeom>
              <a:rect b="b" l="l" r="r" t="t"/>
              <a:pathLst>
                <a:path extrusionOk="0" h="515" w="2167">
                  <a:moveTo>
                    <a:pt x="258" y="0"/>
                  </a:moveTo>
                  <a:cubicBezTo>
                    <a:pt x="114" y="0"/>
                    <a:pt x="1" y="113"/>
                    <a:pt x="1" y="257"/>
                  </a:cubicBezTo>
                  <a:cubicBezTo>
                    <a:pt x="1" y="398"/>
                    <a:pt x="114" y="514"/>
                    <a:pt x="258" y="514"/>
                  </a:cubicBezTo>
                  <a:lnTo>
                    <a:pt x="1910" y="514"/>
                  </a:lnTo>
                  <a:cubicBezTo>
                    <a:pt x="2054" y="514"/>
                    <a:pt x="2167" y="398"/>
                    <a:pt x="2167" y="257"/>
                  </a:cubicBezTo>
                  <a:cubicBezTo>
                    <a:pt x="2167" y="113"/>
                    <a:pt x="2054" y="0"/>
                    <a:pt x="1910"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2" name="Google Shape;642;p46"/>
            <p:cNvSpPr/>
            <p:nvPr/>
          </p:nvSpPr>
          <p:spPr>
            <a:xfrm>
              <a:off x="5532530" y="3046832"/>
              <a:ext cx="56843" cy="13490"/>
            </a:xfrm>
            <a:custGeom>
              <a:rect b="b" l="l" r="r" t="t"/>
              <a:pathLst>
                <a:path extrusionOk="0" h="515" w="2170">
                  <a:moveTo>
                    <a:pt x="257" y="0"/>
                  </a:moveTo>
                  <a:cubicBezTo>
                    <a:pt x="117" y="0"/>
                    <a:pt x="0" y="113"/>
                    <a:pt x="0" y="257"/>
                  </a:cubicBezTo>
                  <a:cubicBezTo>
                    <a:pt x="0" y="398"/>
                    <a:pt x="117" y="514"/>
                    <a:pt x="257" y="514"/>
                  </a:cubicBezTo>
                  <a:lnTo>
                    <a:pt x="1912" y="514"/>
                  </a:lnTo>
                  <a:cubicBezTo>
                    <a:pt x="2053" y="514"/>
                    <a:pt x="2169" y="398"/>
                    <a:pt x="2169" y="257"/>
                  </a:cubicBezTo>
                  <a:cubicBezTo>
                    <a:pt x="2169" y="113"/>
                    <a:pt x="2053" y="0"/>
                    <a:pt x="1912"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3" name="Google Shape;643;p46"/>
            <p:cNvSpPr/>
            <p:nvPr/>
          </p:nvSpPr>
          <p:spPr>
            <a:xfrm>
              <a:off x="5327528" y="2916721"/>
              <a:ext cx="62685" cy="42567"/>
            </a:xfrm>
            <a:custGeom>
              <a:rect b="b" l="l" r="r" t="t"/>
              <a:pathLst>
                <a:path extrusionOk="0" h="1625" w="2393">
                  <a:moveTo>
                    <a:pt x="2019" y="1"/>
                  </a:moveTo>
                  <a:cubicBezTo>
                    <a:pt x="1959" y="1"/>
                    <a:pt x="1896" y="24"/>
                    <a:pt x="1839" y="81"/>
                  </a:cubicBezTo>
                  <a:lnTo>
                    <a:pt x="921" y="1002"/>
                  </a:lnTo>
                  <a:lnTo>
                    <a:pt x="551" y="632"/>
                  </a:lnTo>
                  <a:cubicBezTo>
                    <a:pt x="495" y="576"/>
                    <a:pt x="432" y="552"/>
                    <a:pt x="372" y="552"/>
                  </a:cubicBezTo>
                  <a:cubicBezTo>
                    <a:pt x="172" y="552"/>
                    <a:pt x="1" y="812"/>
                    <a:pt x="188" y="999"/>
                  </a:cubicBezTo>
                  <a:lnTo>
                    <a:pt x="739" y="1547"/>
                  </a:lnTo>
                  <a:cubicBezTo>
                    <a:pt x="789" y="1599"/>
                    <a:pt x="855" y="1624"/>
                    <a:pt x="921" y="1624"/>
                  </a:cubicBezTo>
                  <a:cubicBezTo>
                    <a:pt x="987" y="1624"/>
                    <a:pt x="1053" y="1599"/>
                    <a:pt x="1103" y="1547"/>
                  </a:cubicBezTo>
                  <a:lnTo>
                    <a:pt x="2206" y="447"/>
                  </a:lnTo>
                  <a:cubicBezTo>
                    <a:pt x="2393" y="260"/>
                    <a:pt x="2220" y="1"/>
                    <a:pt x="2019"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4" name="Google Shape;644;p46"/>
            <p:cNvSpPr/>
            <p:nvPr/>
          </p:nvSpPr>
          <p:spPr>
            <a:xfrm>
              <a:off x="5529596" y="2916721"/>
              <a:ext cx="62685" cy="42567"/>
            </a:xfrm>
            <a:custGeom>
              <a:rect b="b" l="l" r="r" t="t"/>
              <a:pathLst>
                <a:path extrusionOk="0" h="1625" w="2393">
                  <a:moveTo>
                    <a:pt x="2019" y="1"/>
                  </a:moveTo>
                  <a:cubicBezTo>
                    <a:pt x="1959" y="1"/>
                    <a:pt x="1896" y="24"/>
                    <a:pt x="1839" y="81"/>
                  </a:cubicBezTo>
                  <a:lnTo>
                    <a:pt x="1843" y="81"/>
                  </a:lnTo>
                  <a:lnTo>
                    <a:pt x="921" y="1002"/>
                  </a:lnTo>
                  <a:lnTo>
                    <a:pt x="554" y="632"/>
                  </a:lnTo>
                  <a:cubicBezTo>
                    <a:pt x="498" y="576"/>
                    <a:pt x="435" y="552"/>
                    <a:pt x="374" y="552"/>
                  </a:cubicBezTo>
                  <a:cubicBezTo>
                    <a:pt x="174" y="552"/>
                    <a:pt x="0" y="812"/>
                    <a:pt x="187" y="999"/>
                  </a:cubicBezTo>
                  <a:lnTo>
                    <a:pt x="739" y="1547"/>
                  </a:lnTo>
                  <a:cubicBezTo>
                    <a:pt x="789" y="1599"/>
                    <a:pt x="855" y="1624"/>
                    <a:pt x="921" y="1624"/>
                  </a:cubicBezTo>
                  <a:cubicBezTo>
                    <a:pt x="987" y="1624"/>
                    <a:pt x="1053" y="1599"/>
                    <a:pt x="1102" y="1547"/>
                  </a:cubicBezTo>
                  <a:lnTo>
                    <a:pt x="2206" y="447"/>
                  </a:lnTo>
                  <a:cubicBezTo>
                    <a:pt x="2393" y="260"/>
                    <a:pt x="2220" y="1"/>
                    <a:pt x="2019"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5" name="Google Shape;645;p46"/>
            <p:cNvSpPr/>
            <p:nvPr/>
          </p:nvSpPr>
          <p:spPr>
            <a:xfrm>
              <a:off x="5428614" y="2974455"/>
              <a:ext cx="62685" cy="42541"/>
            </a:xfrm>
            <a:custGeom>
              <a:rect b="b" l="l" r="r" t="t"/>
              <a:pathLst>
                <a:path extrusionOk="0" h="1624" w="2393">
                  <a:moveTo>
                    <a:pt x="2019" y="0"/>
                  </a:moveTo>
                  <a:cubicBezTo>
                    <a:pt x="1958" y="0"/>
                    <a:pt x="1895" y="24"/>
                    <a:pt x="1839" y="80"/>
                  </a:cubicBezTo>
                  <a:lnTo>
                    <a:pt x="1842" y="80"/>
                  </a:lnTo>
                  <a:lnTo>
                    <a:pt x="921" y="1002"/>
                  </a:lnTo>
                  <a:lnTo>
                    <a:pt x="554" y="632"/>
                  </a:lnTo>
                  <a:cubicBezTo>
                    <a:pt x="498" y="575"/>
                    <a:pt x="435" y="552"/>
                    <a:pt x="374" y="552"/>
                  </a:cubicBezTo>
                  <a:cubicBezTo>
                    <a:pt x="173" y="552"/>
                    <a:pt x="0" y="812"/>
                    <a:pt x="187" y="998"/>
                  </a:cubicBezTo>
                  <a:lnTo>
                    <a:pt x="739" y="1547"/>
                  </a:lnTo>
                  <a:cubicBezTo>
                    <a:pt x="789" y="1598"/>
                    <a:pt x="855" y="1624"/>
                    <a:pt x="921" y="1624"/>
                  </a:cubicBezTo>
                  <a:cubicBezTo>
                    <a:pt x="987" y="1624"/>
                    <a:pt x="1053" y="1598"/>
                    <a:pt x="1102" y="1547"/>
                  </a:cubicBezTo>
                  <a:lnTo>
                    <a:pt x="2206" y="447"/>
                  </a:lnTo>
                  <a:cubicBezTo>
                    <a:pt x="2393" y="260"/>
                    <a:pt x="2219" y="0"/>
                    <a:pt x="2019"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6" name="Google Shape;646;p46"/>
            <p:cNvSpPr/>
            <p:nvPr/>
          </p:nvSpPr>
          <p:spPr>
            <a:xfrm>
              <a:off x="5226467" y="3032241"/>
              <a:ext cx="62685" cy="42514"/>
            </a:xfrm>
            <a:custGeom>
              <a:rect b="b" l="l" r="r" t="t"/>
              <a:pathLst>
                <a:path extrusionOk="0" h="1623" w="2393">
                  <a:moveTo>
                    <a:pt x="2023" y="0"/>
                  </a:moveTo>
                  <a:cubicBezTo>
                    <a:pt x="1962" y="0"/>
                    <a:pt x="1899" y="24"/>
                    <a:pt x="1842" y="81"/>
                  </a:cubicBezTo>
                  <a:lnTo>
                    <a:pt x="920" y="999"/>
                  </a:lnTo>
                  <a:lnTo>
                    <a:pt x="554" y="629"/>
                  </a:lnTo>
                  <a:cubicBezTo>
                    <a:pt x="497" y="573"/>
                    <a:pt x="434" y="549"/>
                    <a:pt x="374" y="549"/>
                  </a:cubicBezTo>
                  <a:cubicBezTo>
                    <a:pt x="173" y="549"/>
                    <a:pt x="0" y="809"/>
                    <a:pt x="187" y="996"/>
                  </a:cubicBezTo>
                  <a:lnTo>
                    <a:pt x="739" y="1548"/>
                  </a:lnTo>
                  <a:cubicBezTo>
                    <a:pt x="789" y="1597"/>
                    <a:pt x="855" y="1622"/>
                    <a:pt x="921" y="1622"/>
                  </a:cubicBezTo>
                  <a:cubicBezTo>
                    <a:pt x="987" y="1622"/>
                    <a:pt x="1054" y="1597"/>
                    <a:pt x="1106" y="1548"/>
                  </a:cubicBezTo>
                  <a:lnTo>
                    <a:pt x="2206" y="444"/>
                  </a:lnTo>
                  <a:cubicBezTo>
                    <a:pt x="2392" y="258"/>
                    <a:pt x="2222" y="0"/>
                    <a:pt x="2023"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7" name="Google Shape;647;p46"/>
            <p:cNvSpPr/>
            <p:nvPr/>
          </p:nvSpPr>
          <p:spPr>
            <a:xfrm>
              <a:off x="5428614" y="2858987"/>
              <a:ext cx="62580" cy="42514"/>
            </a:xfrm>
            <a:custGeom>
              <a:rect b="b" l="l" r="r" t="t"/>
              <a:pathLst>
                <a:path extrusionOk="0" h="1623" w="2389">
                  <a:moveTo>
                    <a:pt x="2019" y="1"/>
                  </a:moveTo>
                  <a:cubicBezTo>
                    <a:pt x="1959" y="1"/>
                    <a:pt x="1896" y="24"/>
                    <a:pt x="1839" y="81"/>
                  </a:cubicBezTo>
                  <a:lnTo>
                    <a:pt x="1842" y="81"/>
                  </a:lnTo>
                  <a:lnTo>
                    <a:pt x="921" y="1003"/>
                  </a:lnTo>
                  <a:lnTo>
                    <a:pt x="554" y="633"/>
                  </a:lnTo>
                  <a:cubicBezTo>
                    <a:pt x="497" y="576"/>
                    <a:pt x="434" y="552"/>
                    <a:pt x="373" y="552"/>
                  </a:cubicBezTo>
                  <a:cubicBezTo>
                    <a:pt x="173" y="552"/>
                    <a:pt x="1" y="810"/>
                    <a:pt x="187" y="996"/>
                  </a:cubicBezTo>
                  <a:lnTo>
                    <a:pt x="736" y="1548"/>
                  </a:lnTo>
                  <a:cubicBezTo>
                    <a:pt x="787" y="1598"/>
                    <a:pt x="853" y="1622"/>
                    <a:pt x="919" y="1622"/>
                  </a:cubicBezTo>
                  <a:cubicBezTo>
                    <a:pt x="985" y="1622"/>
                    <a:pt x="1051" y="1598"/>
                    <a:pt x="1102" y="1548"/>
                  </a:cubicBezTo>
                  <a:lnTo>
                    <a:pt x="2202" y="444"/>
                  </a:lnTo>
                  <a:cubicBezTo>
                    <a:pt x="2389" y="258"/>
                    <a:pt x="2219" y="1"/>
                    <a:pt x="2019"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8" name="Google Shape;648;p46"/>
            <p:cNvSpPr/>
            <p:nvPr/>
          </p:nvSpPr>
          <p:spPr>
            <a:xfrm>
              <a:off x="5178923" y="2743677"/>
              <a:ext cx="460980" cy="374353"/>
            </a:xfrm>
            <a:custGeom>
              <a:rect b="b" l="l" r="r" t="t"/>
              <a:pathLst>
                <a:path extrusionOk="0" h="14291" w="17598">
                  <a:moveTo>
                    <a:pt x="2739" y="515"/>
                  </a:moveTo>
                  <a:cubicBezTo>
                    <a:pt x="2746" y="515"/>
                    <a:pt x="2756" y="525"/>
                    <a:pt x="2756" y="532"/>
                  </a:cubicBezTo>
                  <a:lnTo>
                    <a:pt x="2756" y="1636"/>
                  </a:lnTo>
                  <a:cubicBezTo>
                    <a:pt x="2756" y="1646"/>
                    <a:pt x="2746" y="1653"/>
                    <a:pt x="2739" y="1653"/>
                  </a:cubicBezTo>
                  <a:lnTo>
                    <a:pt x="2187" y="1653"/>
                  </a:lnTo>
                  <a:cubicBezTo>
                    <a:pt x="2177" y="1653"/>
                    <a:pt x="2170" y="1646"/>
                    <a:pt x="2170" y="1636"/>
                  </a:cubicBezTo>
                  <a:lnTo>
                    <a:pt x="2170" y="532"/>
                  </a:lnTo>
                  <a:cubicBezTo>
                    <a:pt x="2170" y="525"/>
                    <a:pt x="2177" y="515"/>
                    <a:pt x="2187" y="515"/>
                  </a:cubicBezTo>
                  <a:close/>
                  <a:moveTo>
                    <a:pt x="15411" y="515"/>
                  </a:moveTo>
                  <a:cubicBezTo>
                    <a:pt x="15421" y="515"/>
                    <a:pt x="15428" y="525"/>
                    <a:pt x="15428" y="532"/>
                  </a:cubicBezTo>
                  <a:lnTo>
                    <a:pt x="15428" y="1636"/>
                  </a:lnTo>
                  <a:cubicBezTo>
                    <a:pt x="15428" y="1646"/>
                    <a:pt x="15421" y="1653"/>
                    <a:pt x="15411" y="1653"/>
                  </a:cubicBezTo>
                  <a:lnTo>
                    <a:pt x="14859" y="1653"/>
                  </a:lnTo>
                  <a:cubicBezTo>
                    <a:pt x="14849" y="1653"/>
                    <a:pt x="14842" y="1646"/>
                    <a:pt x="14842" y="1636"/>
                  </a:cubicBezTo>
                  <a:lnTo>
                    <a:pt x="14842" y="532"/>
                  </a:lnTo>
                  <a:cubicBezTo>
                    <a:pt x="14842" y="525"/>
                    <a:pt x="14849" y="515"/>
                    <a:pt x="14859" y="515"/>
                  </a:cubicBezTo>
                  <a:close/>
                  <a:moveTo>
                    <a:pt x="16515" y="1618"/>
                  </a:moveTo>
                  <a:cubicBezTo>
                    <a:pt x="16826" y="1618"/>
                    <a:pt x="17080" y="1872"/>
                    <a:pt x="17083" y="2187"/>
                  </a:cubicBezTo>
                  <a:lnTo>
                    <a:pt x="17083" y="13208"/>
                  </a:lnTo>
                  <a:cubicBezTo>
                    <a:pt x="17080" y="13520"/>
                    <a:pt x="16826" y="13777"/>
                    <a:pt x="16515" y="13777"/>
                  </a:cubicBezTo>
                  <a:lnTo>
                    <a:pt x="1084" y="13777"/>
                  </a:lnTo>
                  <a:cubicBezTo>
                    <a:pt x="768" y="13777"/>
                    <a:pt x="515" y="13520"/>
                    <a:pt x="515" y="13208"/>
                  </a:cubicBezTo>
                  <a:lnTo>
                    <a:pt x="515" y="2187"/>
                  </a:lnTo>
                  <a:cubicBezTo>
                    <a:pt x="515" y="1872"/>
                    <a:pt x="768" y="1618"/>
                    <a:pt x="1084" y="1618"/>
                  </a:cubicBezTo>
                  <a:lnTo>
                    <a:pt x="1653" y="1618"/>
                  </a:lnTo>
                  <a:lnTo>
                    <a:pt x="1653" y="1636"/>
                  </a:lnTo>
                  <a:cubicBezTo>
                    <a:pt x="1653" y="1930"/>
                    <a:pt x="1892" y="2167"/>
                    <a:pt x="2187" y="2170"/>
                  </a:cubicBezTo>
                  <a:lnTo>
                    <a:pt x="2735" y="2170"/>
                  </a:lnTo>
                  <a:cubicBezTo>
                    <a:pt x="3030" y="2167"/>
                    <a:pt x="3270" y="1930"/>
                    <a:pt x="3270" y="1636"/>
                  </a:cubicBezTo>
                  <a:lnTo>
                    <a:pt x="3270" y="1618"/>
                  </a:lnTo>
                  <a:lnTo>
                    <a:pt x="14325" y="1618"/>
                  </a:lnTo>
                  <a:lnTo>
                    <a:pt x="14325" y="1636"/>
                  </a:lnTo>
                  <a:cubicBezTo>
                    <a:pt x="14325" y="1930"/>
                    <a:pt x="14565" y="2167"/>
                    <a:pt x="14859" y="2170"/>
                  </a:cubicBezTo>
                  <a:lnTo>
                    <a:pt x="15411" y="2170"/>
                  </a:lnTo>
                  <a:cubicBezTo>
                    <a:pt x="15706" y="2167"/>
                    <a:pt x="15942" y="1930"/>
                    <a:pt x="15942" y="1636"/>
                  </a:cubicBezTo>
                  <a:lnTo>
                    <a:pt x="15942" y="1618"/>
                  </a:lnTo>
                  <a:close/>
                  <a:moveTo>
                    <a:pt x="2187" y="1"/>
                  </a:moveTo>
                  <a:cubicBezTo>
                    <a:pt x="1892" y="1"/>
                    <a:pt x="1653" y="237"/>
                    <a:pt x="1653" y="532"/>
                  </a:cubicBezTo>
                  <a:lnTo>
                    <a:pt x="1653" y="1101"/>
                  </a:lnTo>
                  <a:lnTo>
                    <a:pt x="1084" y="1101"/>
                  </a:lnTo>
                  <a:cubicBezTo>
                    <a:pt x="484" y="1104"/>
                    <a:pt x="1" y="1588"/>
                    <a:pt x="1" y="2187"/>
                  </a:cubicBezTo>
                  <a:lnTo>
                    <a:pt x="1" y="13208"/>
                  </a:lnTo>
                  <a:cubicBezTo>
                    <a:pt x="1" y="13804"/>
                    <a:pt x="484" y="14291"/>
                    <a:pt x="1084" y="14291"/>
                  </a:cubicBezTo>
                  <a:lnTo>
                    <a:pt x="16515" y="14291"/>
                  </a:lnTo>
                  <a:cubicBezTo>
                    <a:pt x="17111" y="14291"/>
                    <a:pt x="17597" y="13804"/>
                    <a:pt x="17597" y="13208"/>
                  </a:cubicBezTo>
                  <a:lnTo>
                    <a:pt x="17597" y="2187"/>
                  </a:lnTo>
                  <a:cubicBezTo>
                    <a:pt x="17597" y="1588"/>
                    <a:pt x="17111" y="1104"/>
                    <a:pt x="16515" y="1101"/>
                  </a:cubicBezTo>
                  <a:lnTo>
                    <a:pt x="15942" y="1101"/>
                  </a:lnTo>
                  <a:lnTo>
                    <a:pt x="15942" y="532"/>
                  </a:lnTo>
                  <a:cubicBezTo>
                    <a:pt x="15942" y="237"/>
                    <a:pt x="15706" y="1"/>
                    <a:pt x="15411" y="1"/>
                  </a:cubicBezTo>
                  <a:lnTo>
                    <a:pt x="14859" y="1"/>
                  </a:lnTo>
                  <a:cubicBezTo>
                    <a:pt x="14565" y="1"/>
                    <a:pt x="14325" y="237"/>
                    <a:pt x="14325" y="532"/>
                  </a:cubicBezTo>
                  <a:lnTo>
                    <a:pt x="14325" y="1101"/>
                  </a:lnTo>
                  <a:lnTo>
                    <a:pt x="3270" y="1101"/>
                  </a:lnTo>
                  <a:lnTo>
                    <a:pt x="3270" y="532"/>
                  </a:lnTo>
                  <a:cubicBezTo>
                    <a:pt x="3270" y="237"/>
                    <a:pt x="3030" y="1"/>
                    <a:pt x="2735"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9" name="Google Shape;649;p46"/>
            <p:cNvSpPr/>
            <p:nvPr/>
          </p:nvSpPr>
          <p:spPr>
            <a:xfrm>
              <a:off x="5185656" y="2822603"/>
              <a:ext cx="447437" cy="21637"/>
            </a:xfrm>
            <a:custGeom>
              <a:rect b="b" l="l" r="r" t="t"/>
              <a:pathLst>
                <a:path extrusionOk="0" h="826" w="17081">
                  <a:moveTo>
                    <a:pt x="1" y="0"/>
                  </a:moveTo>
                  <a:lnTo>
                    <a:pt x="1" y="826"/>
                  </a:lnTo>
                  <a:lnTo>
                    <a:pt x="17080" y="826"/>
                  </a:lnTo>
                  <a:lnTo>
                    <a:pt x="17080" y="0"/>
                  </a:ln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650" name="Google Shape;650;p46"/>
          <p:cNvGrpSpPr/>
          <p:nvPr/>
        </p:nvGrpSpPr>
        <p:grpSpPr>
          <a:xfrm>
            <a:off x="6558865" y="1739098"/>
            <a:ext cx="992372" cy="738638"/>
            <a:chOff x="2779747" y="1614805"/>
            <a:chExt cx="351787" cy="254835"/>
          </a:xfrm>
        </p:grpSpPr>
        <p:sp>
          <p:nvSpPr>
            <p:cNvPr id="651" name="Google Shape;651;p46"/>
            <p:cNvSpPr/>
            <p:nvPr/>
          </p:nvSpPr>
          <p:spPr>
            <a:xfrm>
              <a:off x="2975005" y="1720659"/>
              <a:ext cx="156529" cy="71029"/>
            </a:xfrm>
            <a:custGeom>
              <a:rect b="b" l="l" r="r" t="t"/>
              <a:pathLst>
                <a:path extrusionOk="0" h="2729" w="6014">
                  <a:moveTo>
                    <a:pt x="648" y="0"/>
                  </a:moveTo>
                  <a:cubicBezTo>
                    <a:pt x="289" y="0"/>
                    <a:pt x="0" y="289"/>
                    <a:pt x="0" y="644"/>
                  </a:cubicBezTo>
                  <a:lnTo>
                    <a:pt x="0" y="1074"/>
                  </a:lnTo>
                  <a:cubicBezTo>
                    <a:pt x="0" y="1429"/>
                    <a:pt x="289" y="1717"/>
                    <a:pt x="648" y="1717"/>
                  </a:cubicBezTo>
                  <a:lnTo>
                    <a:pt x="3223" y="1717"/>
                  </a:lnTo>
                  <a:lnTo>
                    <a:pt x="4511" y="2685"/>
                  </a:lnTo>
                  <a:cubicBezTo>
                    <a:pt x="4551" y="2715"/>
                    <a:pt x="4595" y="2728"/>
                    <a:pt x="4638" y="2728"/>
                  </a:cubicBezTo>
                  <a:cubicBezTo>
                    <a:pt x="4762" y="2728"/>
                    <a:pt x="4876" y="2618"/>
                    <a:pt x="4852" y="2477"/>
                  </a:cubicBezTo>
                  <a:lnTo>
                    <a:pt x="4726" y="1717"/>
                  </a:lnTo>
                  <a:lnTo>
                    <a:pt x="5370" y="1717"/>
                  </a:lnTo>
                  <a:cubicBezTo>
                    <a:pt x="5725" y="1717"/>
                    <a:pt x="6013" y="1429"/>
                    <a:pt x="6013" y="1074"/>
                  </a:cubicBezTo>
                  <a:lnTo>
                    <a:pt x="6013" y="644"/>
                  </a:lnTo>
                  <a:cubicBezTo>
                    <a:pt x="6013" y="289"/>
                    <a:pt x="5725" y="0"/>
                    <a:pt x="5370"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2" name="Google Shape;652;p46"/>
            <p:cNvSpPr/>
            <p:nvPr/>
          </p:nvSpPr>
          <p:spPr>
            <a:xfrm>
              <a:off x="2784978" y="1770944"/>
              <a:ext cx="167695" cy="93387"/>
            </a:xfrm>
            <a:custGeom>
              <a:rect b="b" l="l" r="r" t="t"/>
              <a:pathLst>
                <a:path extrusionOk="0" h="3588" w="6443">
                  <a:moveTo>
                    <a:pt x="648" y="0"/>
                  </a:moveTo>
                  <a:cubicBezTo>
                    <a:pt x="289" y="0"/>
                    <a:pt x="1" y="289"/>
                    <a:pt x="1" y="644"/>
                  </a:cubicBezTo>
                  <a:lnTo>
                    <a:pt x="1" y="1932"/>
                  </a:lnTo>
                  <a:cubicBezTo>
                    <a:pt x="1" y="2291"/>
                    <a:pt x="289" y="2579"/>
                    <a:pt x="648" y="2579"/>
                  </a:cubicBezTo>
                  <a:lnTo>
                    <a:pt x="1288" y="2579"/>
                  </a:lnTo>
                  <a:lnTo>
                    <a:pt x="1162" y="3336"/>
                  </a:lnTo>
                  <a:cubicBezTo>
                    <a:pt x="1138" y="3479"/>
                    <a:pt x="1251" y="3587"/>
                    <a:pt x="1374" y="3587"/>
                  </a:cubicBezTo>
                  <a:cubicBezTo>
                    <a:pt x="1418" y="3587"/>
                    <a:pt x="1462" y="3574"/>
                    <a:pt x="1503" y="3543"/>
                  </a:cubicBezTo>
                  <a:lnTo>
                    <a:pt x="2794" y="2576"/>
                  </a:lnTo>
                  <a:lnTo>
                    <a:pt x="5799" y="2576"/>
                  </a:lnTo>
                  <a:cubicBezTo>
                    <a:pt x="6154" y="2576"/>
                    <a:pt x="6443" y="2287"/>
                    <a:pt x="6443" y="1932"/>
                  </a:cubicBezTo>
                  <a:lnTo>
                    <a:pt x="6443" y="644"/>
                  </a:lnTo>
                  <a:cubicBezTo>
                    <a:pt x="6443" y="289"/>
                    <a:pt x="6154" y="0"/>
                    <a:pt x="579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3" name="Google Shape;653;p46"/>
            <p:cNvSpPr/>
            <p:nvPr/>
          </p:nvSpPr>
          <p:spPr>
            <a:xfrm>
              <a:off x="2784978" y="1620010"/>
              <a:ext cx="178887" cy="115822"/>
            </a:xfrm>
            <a:custGeom>
              <a:rect b="b" l="l" r="r" t="t"/>
              <a:pathLst>
                <a:path extrusionOk="0" h="4450" w="6873">
                  <a:moveTo>
                    <a:pt x="648" y="1"/>
                  </a:moveTo>
                  <a:cubicBezTo>
                    <a:pt x="289" y="1"/>
                    <a:pt x="1" y="289"/>
                    <a:pt x="1" y="645"/>
                  </a:cubicBezTo>
                  <a:lnTo>
                    <a:pt x="1" y="2794"/>
                  </a:lnTo>
                  <a:cubicBezTo>
                    <a:pt x="1" y="3150"/>
                    <a:pt x="289" y="3438"/>
                    <a:pt x="648" y="3438"/>
                  </a:cubicBezTo>
                  <a:lnTo>
                    <a:pt x="1288" y="3438"/>
                  </a:lnTo>
                  <a:lnTo>
                    <a:pt x="1162" y="4198"/>
                  </a:lnTo>
                  <a:cubicBezTo>
                    <a:pt x="1138" y="4339"/>
                    <a:pt x="1252" y="4449"/>
                    <a:pt x="1376" y="4449"/>
                  </a:cubicBezTo>
                  <a:cubicBezTo>
                    <a:pt x="1419" y="4449"/>
                    <a:pt x="1463" y="4436"/>
                    <a:pt x="1503" y="4406"/>
                  </a:cubicBezTo>
                  <a:lnTo>
                    <a:pt x="2794" y="3438"/>
                  </a:lnTo>
                  <a:lnTo>
                    <a:pt x="6228" y="3438"/>
                  </a:lnTo>
                  <a:cubicBezTo>
                    <a:pt x="6584" y="3438"/>
                    <a:pt x="6872" y="3150"/>
                    <a:pt x="6872" y="2794"/>
                  </a:cubicBezTo>
                  <a:lnTo>
                    <a:pt x="6872" y="645"/>
                  </a:lnTo>
                  <a:cubicBezTo>
                    <a:pt x="6872" y="289"/>
                    <a:pt x="6584" y="1"/>
                    <a:pt x="6228"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4" name="Google Shape;654;p46"/>
            <p:cNvSpPr/>
            <p:nvPr/>
          </p:nvSpPr>
          <p:spPr>
            <a:xfrm>
              <a:off x="2811526" y="1788070"/>
              <a:ext cx="81076" cy="10463"/>
            </a:xfrm>
            <a:custGeom>
              <a:rect b="b" l="l" r="r" t="t"/>
              <a:pathLst>
                <a:path extrusionOk="0" h="402" w="3115">
                  <a:moveTo>
                    <a:pt x="268" y="0"/>
                  </a:moveTo>
                  <a:cubicBezTo>
                    <a:pt x="1" y="0"/>
                    <a:pt x="1" y="401"/>
                    <a:pt x="268" y="401"/>
                  </a:cubicBezTo>
                  <a:lnTo>
                    <a:pt x="2847" y="401"/>
                  </a:lnTo>
                  <a:cubicBezTo>
                    <a:pt x="3115" y="401"/>
                    <a:pt x="3115" y="0"/>
                    <a:pt x="2847"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5" name="Google Shape;655;p46"/>
            <p:cNvSpPr/>
            <p:nvPr/>
          </p:nvSpPr>
          <p:spPr>
            <a:xfrm>
              <a:off x="2901009" y="1788070"/>
              <a:ext cx="25117" cy="10463"/>
            </a:xfrm>
            <a:custGeom>
              <a:rect b="b" l="l" r="r" t="t"/>
              <a:pathLst>
                <a:path extrusionOk="0" h="402" w="965">
                  <a:moveTo>
                    <a:pt x="268" y="0"/>
                  </a:moveTo>
                  <a:cubicBezTo>
                    <a:pt x="0" y="0"/>
                    <a:pt x="0" y="401"/>
                    <a:pt x="268" y="401"/>
                  </a:cubicBezTo>
                  <a:lnTo>
                    <a:pt x="697" y="401"/>
                  </a:lnTo>
                  <a:cubicBezTo>
                    <a:pt x="964" y="401"/>
                    <a:pt x="964" y="0"/>
                    <a:pt x="697"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6" name="Google Shape;656;p46"/>
            <p:cNvSpPr/>
            <p:nvPr/>
          </p:nvSpPr>
          <p:spPr>
            <a:xfrm>
              <a:off x="2811526" y="1810402"/>
              <a:ext cx="25221" cy="10463"/>
            </a:xfrm>
            <a:custGeom>
              <a:rect b="b" l="l" r="r" t="t"/>
              <a:pathLst>
                <a:path extrusionOk="0" h="402" w="969">
                  <a:moveTo>
                    <a:pt x="268" y="1"/>
                  </a:moveTo>
                  <a:cubicBezTo>
                    <a:pt x="1" y="1"/>
                    <a:pt x="1" y="402"/>
                    <a:pt x="268" y="402"/>
                  </a:cubicBezTo>
                  <a:lnTo>
                    <a:pt x="698" y="402"/>
                  </a:lnTo>
                  <a:cubicBezTo>
                    <a:pt x="968" y="402"/>
                    <a:pt x="968" y="1"/>
                    <a:pt x="698"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7" name="Google Shape;657;p46"/>
            <p:cNvSpPr/>
            <p:nvPr/>
          </p:nvSpPr>
          <p:spPr>
            <a:xfrm>
              <a:off x="2845050" y="1810402"/>
              <a:ext cx="81076" cy="10463"/>
            </a:xfrm>
            <a:custGeom>
              <a:rect b="b" l="l" r="r" t="t"/>
              <a:pathLst>
                <a:path extrusionOk="0" h="402" w="3115">
                  <a:moveTo>
                    <a:pt x="272" y="1"/>
                  </a:moveTo>
                  <a:cubicBezTo>
                    <a:pt x="1" y="1"/>
                    <a:pt x="1" y="402"/>
                    <a:pt x="272" y="402"/>
                  </a:cubicBezTo>
                  <a:lnTo>
                    <a:pt x="2847" y="402"/>
                  </a:lnTo>
                  <a:cubicBezTo>
                    <a:pt x="3114" y="402"/>
                    <a:pt x="3114" y="1"/>
                    <a:pt x="2847"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8" name="Google Shape;658;p46"/>
            <p:cNvSpPr/>
            <p:nvPr/>
          </p:nvSpPr>
          <p:spPr>
            <a:xfrm>
              <a:off x="2779747" y="1765712"/>
              <a:ext cx="178158" cy="103928"/>
            </a:xfrm>
            <a:custGeom>
              <a:rect b="b" l="l" r="r" t="t"/>
              <a:pathLst>
                <a:path extrusionOk="0" h="3993" w="6845">
                  <a:moveTo>
                    <a:pt x="6000" y="402"/>
                  </a:moveTo>
                  <a:cubicBezTo>
                    <a:pt x="6246" y="402"/>
                    <a:pt x="6443" y="599"/>
                    <a:pt x="6443" y="845"/>
                  </a:cubicBezTo>
                  <a:lnTo>
                    <a:pt x="6443" y="2133"/>
                  </a:lnTo>
                  <a:cubicBezTo>
                    <a:pt x="6443" y="2379"/>
                    <a:pt x="6243" y="2576"/>
                    <a:pt x="6000" y="2576"/>
                  </a:cubicBezTo>
                  <a:lnTo>
                    <a:pt x="2995" y="2576"/>
                  </a:lnTo>
                  <a:cubicBezTo>
                    <a:pt x="2949" y="2576"/>
                    <a:pt x="2907" y="2590"/>
                    <a:pt x="2872" y="2618"/>
                  </a:cubicBezTo>
                  <a:lnTo>
                    <a:pt x="1584" y="3586"/>
                  </a:lnTo>
                  <a:cubicBezTo>
                    <a:pt x="1582" y="3587"/>
                    <a:pt x="1579" y="3588"/>
                    <a:pt x="1577" y="3588"/>
                  </a:cubicBezTo>
                  <a:cubicBezTo>
                    <a:pt x="1568" y="3588"/>
                    <a:pt x="1560" y="3580"/>
                    <a:pt x="1563" y="3572"/>
                  </a:cubicBezTo>
                  <a:lnTo>
                    <a:pt x="1690" y="2812"/>
                  </a:lnTo>
                  <a:cubicBezTo>
                    <a:pt x="1707" y="2689"/>
                    <a:pt x="1616" y="2576"/>
                    <a:pt x="1489" y="2576"/>
                  </a:cubicBezTo>
                  <a:lnTo>
                    <a:pt x="849" y="2576"/>
                  </a:lnTo>
                  <a:cubicBezTo>
                    <a:pt x="603" y="2576"/>
                    <a:pt x="406" y="2379"/>
                    <a:pt x="406" y="2133"/>
                  </a:cubicBezTo>
                  <a:lnTo>
                    <a:pt x="406" y="845"/>
                  </a:lnTo>
                  <a:cubicBezTo>
                    <a:pt x="406" y="599"/>
                    <a:pt x="603" y="402"/>
                    <a:pt x="849" y="402"/>
                  </a:cubicBezTo>
                  <a:close/>
                  <a:moveTo>
                    <a:pt x="849" y="1"/>
                  </a:moveTo>
                  <a:cubicBezTo>
                    <a:pt x="381" y="1"/>
                    <a:pt x="4" y="377"/>
                    <a:pt x="1" y="845"/>
                  </a:cubicBezTo>
                  <a:lnTo>
                    <a:pt x="1" y="2133"/>
                  </a:lnTo>
                  <a:cubicBezTo>
                    <a:pt x="4" y="2601"/>
                    <a:pt x="381" y="2977"/>
                    <a:pt x="849" y="2977"/>
                  </a:cubicBezTo>
                  <a:lnTo>
                    <a:pt x="1254" y="2977"/>
                  </a:lnTo>
                  <a:lnTo>
                    <a:pt x="1166" y="3505"/>
                  </a:lnTo>
                  <a:cubicBezTo>
                    <a:pt x="1119" y="3780"/>
                    <a:pt x="1337" y="3992"/>
                    <a:pt x="1576" y="3992"/>
                  </a:cubicBezTo>
                  <a:cubicBezTo>
                    <a:pt x="1661" y="3992"/>
                    <a:pt x="1748" y="3966"/>
                    <a:pt x="1827" y="3906"/>
                  </a:cubicBezTo>
                  <a:lnTo>
                    <a:pt x="3062" y="2981"/>
                  </a:lnTo>
                  <a:lnTo>
                    <a:pt x="6000" y="2981"/>
                  </a:lnTo>
                  <a:cubicBezTo>
                    <a:pt x="6468" y="2981"/>
                    <a:pt x="6844" y="2601"/>
                    <a:pt x="6844" y="2136"/>
                  </a:cubicBezTo>
                  <a:lnTo>
                    <a:pt x="6844" y="845"/>
                  </a:lnTo>
                  <a:cubicBezTo>
                    <a:pt x="6844" y="377"/>
                    <a:pt x="6468" y="1"/>
                    <a:pt x="6000"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9" name="Google Shape;659;p46"/>
            <p:cNvSpPr/>
            <p:nvPr/>
          </p:nvSpPr>
          <p:spPr>
            <a:xfrm>
              <a:off x="3035076" y="1737785"/>
              <a:ext cx="69910" cy="10463"/>
            </a:xfrm>
            <a:custGeom>
              <a:rect b="b" l="l" r="r" t="t"/>
              <a:pathLst>
                <a:path extrusionOk="0" h="402" w="2686">
                  <a:moveTo>
                    <a:pt x="268" y="0"/>
                  </a:moveTo>
                  <a:cubicBezTo>
                    <a:pt x="0" y="0"/>
                    <a:pt x="0" y="402"/>
                    <a:pt x="268" y="402"/>
                  </a:cubicBezTo>
                  <a:lnTo>
                    <a:pt x="2418" y="402"/>
                  </a:lnTo>
                  <a:cubicBezTo>
                    <a:pt x="2685" y="402"/>
                    <a:pt x="2685" y="0"/>
                    <a:pt x="2418"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0" name="Google Shape;660;p46"/>
            <p:cNvSpPr/>
            <p:nvPr/>
          </p:nvSpPr>
          <p:spPr>
            <a:xfrm>
              <a:off x="3001553" y="1737785"/>
              <a:ext cx="25117" cy="10463"/>
            </a:xfrm>
            <a:custGeom>
              <a:rect b="b" l="l" r="r" t="t"/>
              <a:pathLst>
                <a:path extrusionOk="0" h="402" w="965">
                  <a:moveTo>
                    <a:pt x="268" y="0"/>
                  </a:moveTo>
                  <a:cubicBezTo>
                    <a:pt x="1" y="0"/>
                    <a:pt x="1" y="402"/>
                    <a:pt x="268" y="402"/>
                  </a:cubicBezTo>
                  <a:lnTo>
                    <a:pt x="697" y="402"/>
                  </a:lnTo>
                  <a:cubicBezTo>
                    <a:pt x="965" y="402"/>
                    <a:pt x="965" y="0"/>
                    <a:pt x="697"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1" name="Google Shape;661;p46"/>
            <p:cNvSpPr/>
            <p:nvPr/>
          </p:nvSpPr>
          <p:spPr>
            <a:xfrm>
              <a:off x="2811526" y="1637136"/>
              <a:ext cx="81076" cy="10567"/>
            </a:xfrm>
            <a:custGeom>
              <a:rect b="b" l="l" r="r" t="t"/>
              <a:pathLst>
                <a:path extrusionOk="0" h="406" w="3115">
                  <a:moveTo>
                    <a:pt x="268" y="1"/>
                  </a:moveTo>
                  <a:cubicBezTo>
                    <a:pt x="1" y="1"/>
                    <a:pt x="1" y="405"/>
                    <a:pt x="268" y="405"/>
                  </a:cubicBezTo>
                  <a:lnTo>
                    <a:pt x="2847" y="405"/>
                  </a:lnTo>
                  <a:cubicBezTo>
                    <a:pt x="3115" y="402"/>
                    <a:pt x="3115" y="1"/>
                    <a:pt x="2847"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2" name="Google Shape;662;p46"/>
            <p:cNvSpPr/>
            <p:nvPr/>
          </p:nvSpPr>
          <p:spPr>
            <a:xfrm>
              <a:off x="2901009" y="1637136"/>
              <a:ext cx="36282" cy="10567"/>
            </a:xfrm>
            <a:custGeom>
              <a:rect b="b" l="l" r="r" t="t"/>
              <a:pathLst>
                <a:path extrusionOk="0" h="406" w="1394">
                  <a:moveTo>
                    <a:pt x="268" y="1"/>
                  </a:moveTo>
                  <a:cubicBezTo>
                    <a:pt x="0" y="1"/>
                    <a:pt x="0" y="405"/>
                    <a:pt x="268" y="405"/>
                  </a:cubicBezTo>
                  <a:lnTo>
                    <a:pt x="1126" y="405"/>
                  </a:lnTo>
                  <a:cubicBezTo>
                    <a:pt x="1394" y="402"/>
                    <a:pt x="1394" y="1"/>
                    <a:pt x="1126"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3" name="Google Shape;663;p46"/>
            <p:cNvSpPr/>
            <p:nvPr/>
          </p:nvSpPr>
          <p:spPr>
            <a:xfrm>
              <a:off x="2811526" y="1681826"/>
              <a:ext cx="81076" cy="10567"/>
            </a:xfrm>
            <a:custGeom>
              <a:rect b="b" l="l" r="r" t="t"/>
              <a:pathLst>
                <a:path extrusionOk="0" h="406" w="3115">
                  <a:moveTo>
                    <a:pt x="268" y="1"/>
                  </a:moveTo>
                  <a:cubicBezTo>
                    <a:pt x="1" y="1"/>
                    <a:pt x="1" y="405"/>
                    <a:pt x="268" y="405"/>
                  </a:cubicBezTo>
                  <a:lnTo>
                    <a:pt x="2847" y="405"/>
                  </a:lnTo>
                  <a:cubicBezTo>
                    <a:pt x="3115" y="405"/>
                    <a:pt x="3115" y="1"/>
                    <a:pt x="2847"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4" name="Google Shape;664;p46"/>
            <p:cNvSpPr/>
            <p:nvPr/>
          </p:nvSpPr>
          <p:spPr>
            <a:xfrm>
              <a:off x="2901009" y="1681826"/>
              <a:ext cx="36282" cy="10567"/>
            </a:xfrm>
            <a:custGeom>
              <a:rect b="b" l="l" r="r" t="t"/>
              <a:pathLst>
                <a:path extrusionOk="0" h="406" w="1394">
                  <a:moveTo>
                    <a:pt x="268" y="1"/>
                  </a:moveTo>
                  <a:cubicBezTo>
                    <a:pt x="0" y="1"/>
                    <a:pt x="0" y="405"/>
                    <a:pt x="268" y="405"/>
                  </a:cubicBezTo>
                  <a:lnTo>
                    <a:pt x="1126" y="405"/>
                  </a:lnTo>
                  <a:cubicBezTo>
                    <a:pt x="1394" y="405"/>
                    <a:pt x="1394" y="1"/>
                    <a:pt x="1126"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5" name="Google Shape;665;p46"/>
            <p:cNvSpPr/>
            <p:nvPr/>
          </p:nvSpPr>
          <p:spPr>
            <a:xfrm>
              <a:off x="2811526" y="1659494"/>
              <a:ext cx="25221" cy="10541"/>
            </a:xfrm>
            <a:custGeom>
              <a:rect b="b" l="l" r="r" t="t"/>
              <a:pathLst>
                <a:path extrusionOk="0" h="405" w="969">
                  <a:moveTo>
                    <a:pt x="268" y="0"/>
                  </a:moveTo>
                  <a:cubicBezTo>
                    <a:pt x="1" y="0"/>
                    <a:pt x="1" y="405"/>
                    <a:pt x="268" y="405"/>
                  </a:cubicBezTo>
                  <a:lnTo>
                    <a:pt x="698" y="405"/>
                  </a:lnTo>
                  <a:cubicBezTo>
                    <a:pt x="968" y="405"/>
                    <a:pt x="968" y="0"/>
                    <a:pt x="698"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6" name="Google Shape;666;p46"/>
            <p:cNvSpPr/>
            <p:nvPr/>
          </p:nvSpPr>
          <p:spPr>
            <a:xfrm>
              <a:off x="2845050" y="1659494"/>
              <a:ext cx="92241" cy="10463"/>
            </a:xfrm>
            <a:custGeom>
              <a:rect b="b" l="l" r="r" t="t"/>
              <a:pathLst>
                <a:path extrusionOk="0" h="402" w="3544">
                  <a:moveTo>
                    <a:pt x="272" y="0"/>
                  </a:moveTo>
                  <a:cubicBezTo>
                    <a:pt x="1" y="0"/>
                    <a:pt x="1" y="401"/>
                    <a:pt x="272" y="401"/>
                  </a:cubicBezTo>
                  <a:lnTo>
                    <a:pt x="3276" y="401"/>
                  </a:lnTo>
                  <a:cubicBezTo>
                    <a:pt x="3544" y="401"/>
                    <a:pt x="3544" y="0"/>
                    <a:pt x="3276"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7" name="Google Shape;667;p46"/>
            <p:cNvSpPr/>
            <p:nvPr/>
          </p:nvSpPr>
          <p:spPr>
            <a:xfrm>
              <a:off x="2779747" y="1614805"/>
              <a:ext cx="189324" cy="126311"/>
            </a:xfrm>
            <a:custGeom>
              <a:rect b="b" l="l" r="r" t="t"/>
              <a:pathLst>
                <a:path extrusionOk="0" h="4853" w="7274">
                  <a:moveTo>
                    <a:pt x="6429" y="401"/>
                  </a:moveTo>
                  <a:cubicBezTo>
                    <a:pt x="6676" y="401"/>
                    <a:pt x="6873" y="602"/>
                    <a:pt x="6873" y="845"/>
                  </a:cubicBezTo>
                  <a:lnTo>
                    <a:pt x="6873" y="2991"/>
                  </a:lnTo>
                  <a:cubicBezTo>
                    <a:pt x="6873" y="3237"/>
                    <a:pt x="6676" y="3434"/>
                    <a:pt x="6429" y="3434"/>
                  </a:cubicBezTo>
                  <a:lnTo>
                    <a:pt x="2995" y="3434"/>
                  </a:lnTo>
                  <a:cubicBezTo>
                    <a:pt x="2949" y="3434"/>
                    <a:pt x="2907" y="3448"/>
                    <a:pt x="2872" y="3476"/>
                  </a:cubicBezTo>
                  <a:lnTo>
                    <a:pt x="1584" y="4444"/>
                  </a:lnTo>
                  <a:cubicBezTo>
                    <a:pt x="1582" y="4446"/>
                    <a:pt x="1579" y="4446"/>
                    <a:pt x="1577" y="4446"/>
                  </a:cubicBezTo>
                  <a:cubicBezTo>
                    <a:pt x="1568" y="4446"/>
                    <a:pt x="1560" y="4438"/>
                    <a:pt x="1563" y="4430"/>
                  </a:cubicBezTo>
                  <a:lnTo>
                    <a:pt x="1690" y="3670"/>
                  </a:lnTo>
                  <a:cubicBezTo>
                    <a:pt x="1707" y="3547"/>
                    <a:pt x="1616" y="3434"/>
                    <a:pt x="1489" y="3434"/>
                  </a:cubicBezTo>
                  <a:lnTo>
                    <a:pt x="849" y="3434"/>
                  </a:lnTo>
                  <a:cubicBezTo>
                    <a:pt x="603" y="3434"/>
                    <a:pt x="406" y="3237"/>
                    <a:pt x="406" y="2991"/>
                  </a:cubicBezTo>
                  <a:lnTo>
                    <a:pt x="406" y="845"/>
                  </a:lnTo>
                  <a:cubicBezTo>
                    <a:pt x="406" y="602"/>
                    <a:pt x="603" y="401"/>
                    <a:pt x="849" y="401"/>
                  </a:cubicBezTo>
                  <a:close/>
                  <a:moveTo>
                    <a:pt x="849" y="0"/>
                  </a:moveTo>
                  <a:cubicBezTo>
                    <a:pt x="381" y="0"/>
                    <a:pt x="4" y="380"/>
                    <a:pt x="1" y="845"/>
                  </a:cubicBezTo>
                  <a:lnTo>
                    <a:pt x="1" y="2994"/>
                  </a:lnTo>
                  <a:cubicBezTo>
                    <a:pt x="4" y="3459"/>
                    <a:pt x="381" y="3839"/>
                    <a:pt x="849" y="3839"/>
                  </a:cubicBezTo>
                  <a:lnTo>
                    <a:pt x="1254" y="3839"/>
                  </a:lnTo>
                  <a:lnTo>
                    <a:pt x="1166" y="4367"/>
                  </a:lnTo>
                  <a:cubicBezTo>
                    <a:pt x="1119" y="4640"/>
                    <a:pt x="1338" y="4852"/>
                    <a:pt x="1578" y="4852"/>
                  </a:cubicBezTo>
                  <a:cubicBezTo>
                    <a:pt x="1662" y="4852"/>
                    <a:pt x="1749" y="4826"/>
                    <a:pt x="1827" y="4768"/>
                  </a:cubicBezTo>
                  <a:lnTo>
                    <a:pt x="3062" y="3839"/>
                  </a:lnTo>
                  <a:lnTo>
                    <a:pt x="6429" y="3839"/>
                  </a:lnTo>
                  <a:cubicBezTo>
                    <a:pt x="6897" y="3839"/>
                    <a:pt x="7274" y="3462"/>
                    <a:pt x="7274" y="2994"/>
                  </a:cubicBezTo>
                  <a:lnTo>
                    <a:pt x="7274" y="845"/>
                  </a:lnTo>
                  <a:cubicBezTo>
                    <a:pt x="7274" y="380"/>
                    <a:pt x="6897" y="0"/>
                    <a:pt x="6429"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668" name="Google Shape;668;p46"/>
          <p:cNvSpPr/>
          <p:nvPr/>
        </p:nvSpPr>
        <p:spPr>
          <a:xfrm>
            <a:off x="4228783" y="1670429"/>
            <a:ext cx="672531" cy="829991"/>
          </a:xfrm>
          <a:custGeom>
            <a:rect b="b" l="l" r="r" t="t"/>
            <a:pathLst>
              <a:path extrusionOk="0" h="5981" w="4792">
                <a:moveTo>
                  <a:pt x="2398" y="1368"/>
                </a:moveTo>
                <a:cubicBezTo>
                  <a:pt x="3009" y="1368"/>
                  <a:pt x="3504" y="1940"/>
                  <a:pt x="3392" y="2613"/>
                </a:cubicBezTo>
                <a:cubicBezTo>
                  <a:pt x="3327" y="3004"/>
                  <a:pt x="3042" y="3327"/>
                  <a:pt x="2675" y="3428"/>
                </a:cubicBezTo>
                <a:cubicBezTo>
                  <a:pt x="2583" y="3454"/>
                  <a:pt x="2492" y="3466"/>
                  <a:pt x="2403" y="3466"/>
                </a:cubicBezTo>
                <a:cubicBezTo>
                  <a:pt x="1794" y="3466"/>
                  <a:pt x="1297" y="2894"/>
                  <a:pt x="1409" y="2221"/>
                </a:cubicBezTo>
                <a:cubicBezTo>
                  <a:pt x="1471" y="1836"/>
                  <a:pt x="1750" y="1519"/>
                  <a:pt x="2126" y="1406"/>
                </a:cubicBezTo>
                <a:cubicBezTo>
                  <a:pt x="2218" y="1380"/>
                  <a:pt x="2310" y="1368"/>
                  <a:pt x="2398" y="1368"/>
                </a:cubicBezTo>
                <a:close/>
                <a:moveTo>
                  <a:pt x="2398" y="0"/>
                </a:moveTo>
                <a:cubicBezTo>
                  <a:pt x="2275" y="0"/>
                  <a:pt x="2151" y="10"/>
                  <a:pt x="2025" y="30"/>
                </a:cubicBezTo>
                <a:cubicBezTo>
                  <a:pt x="949" y="202"/>
                  <a:pt x="107" y="1154"/>
                  <a:pt x="36" y="2287"/>
                </a:cubicBezTo>
                <a:cubicBezTo>
                  <a:pt x="0" y="2808"/>
                  <a:pt x="128" y="3330"/>
                  <a:pt x="401" y="3781"/>
                </a:cubicBezTo>
                <a:cubicBezTo>
                  <a:pt x="463" y="3882"/>
                  <a:pt x="537" y="3979"/>
                  <a:pt x="620" y="4068"/>
                </a:cubicBezTo>
                <a:lnTo>
                  <a:pt x="2144" y="5791"/>
                </a:lnTo>
                <a:cubicBezTo>
                  <a:pt x="2256" y="5918"/>
                  <a:pt x="2409" y="5980"/>
                  <a:pt x="2562" y="5980"/>
                </a:cubicBezTo>
                <a:cubicBezTo>
                  <a:pt x="2737" y="5980"/>
                  <a:pt x="2911" y="5899"/>
                  <a:pt x="3022" y="5741"/>
                </a:cubicBezTo>
                <a:lnTo>
                  <a:pt x="3964" y="4398"/>
                </a:lnTo>
                <a:cubicBezTo>
                  <a:pt x="4053" y="4270"/>
                  <a:pt x="4219" y="4024"/>
                  <a:pt x="4362" y="3799"/>
                </a:cubicBezTo>
                <a:cubicBezTo>
                  <a:pt x="4632" y="3378"/>
                  <a:pt x="4792" y="2880"/>
                  <a:pt x="4771" y="2373"/>
                </a:cubicBezTo>
                <a:lnTo>
                  <a:pt x="4771" y="2361"/>
                </a:lnTo>
                <a:cubicBezTo>
                  <a:pt x="4711" y="1036"/>
                  <a:pt x="3659" y="0"/>
                  <a:pt x="2398"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2" name="Shape 672"/>
        <p:cNvGrpSpPr/>
        <p:nvPr/>
      </p:nvGrpSpPr>
      <p:grpSpPr>
        <a:xfrm>
          <a:off x="0" y="0"/>
          <a:ext cx="0" cy="0"/>
          <a:chOff x="0" y="0"/>
          <a:chExt cx="0" cy="0"/>
        </a:xfrm>
      </p:grpSpPr>
      <p:sp>
        <p:nvSpPr>
          <p:cNvPr id="673" name="Google Shape;673;g37d94e469a2_0_14"/>
          <p:cNvSpPr txBox="1"/>
          <p:nvPr/>
        </p:nvSpPr>
        <p:spPr>
          <a:xfrm>
            <a:off x="205506" y="1638013"/>
            <a:ext cx="8580900" cy="32985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pic>
        <p:nvPicPr>
          <p:cNvPr id="674" name="Google Shape;674;g37d94e469a2_0_14"/>
          <p:cNvPicPr preferRelativeResize="0"/>
          <p:nvPr/>
        </p:nvPicPr>
        <p:blipFill rotWithShape="1">
          <a:blip r:embed="rId3">
            <a:alphaModFix/>
          </a:blip>
          <a:srcRect b="0" l="0" r="0" t="0"/>
          <a:stretch/>
        </p:blipFill>
        <p:spPr>
          <a:xfrm>
            <a:off x="0" y="0"/>
            <a:ext cx="9144000" cy="5143500"/>
          </a:xfrm>
          <a:prstGeom prst="rect">
            <a:avLst/>
          </a:prstGeom>
          <a:noFill/>
          <a:ln>
            <a:noFill/>
          </a:ln>
        </p:spPr>
      </p:pic>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8" name="Shape 678"/>
        <p:cNvGrpSpPr/>
        <p:nvPr/>
      </p:nvGrpSpPr>
      <p:grpSpPr>
        <a:xfrm>
          <a:off x="0" y="0"/>
          <a:ext cx="0" cy="0"/>
          <a:chOff x="0" y="0"/>
          <a:chExt cx="0" cy="0"/>
        </a:xfrm>
      </p:grpSpPr>
      <p:pic>
        <p:nvPicPr>
          <p:cNvPr id="679" name="Google Shape;679;p48"/>
          <p:cNvPicPr preferRelativeResize="0"/>
          <p:nvPr/>
        </p:nvPicPr>
        <p:blipFill rotWithShape="1">
          <a:blip r:embed="rId3">
            <a:alphaModFix/>
          </a:blip>
          <a:srcRect b="0" l="0" r="0" t="0"/>
          <a:stretch/>
        </p:blipFill>
        <p:spPr>
          <a:xfrm>
            <a:off x="932710" y="0"/>
            <a:ext cx="6783568" cy="5143500"/>
          </a:xfrm>
          <a:prstGeom prst="rect">
            <a:avLst/>
          </a:prstGeom>
          <a:noFill/>
          <a:ln>
            <a:noFill/>
          </a:ln>
        </p:spPr>
      </p:pic>
      <p:pic>
        <p:nvPicPr>
          <p:cNvPr descr="A flag with a red triangle and green stripe&#10;&#10;AI-generated content may be incorrect." id="680" name="Google Shape;680;p48"/>
          <p:cNvPicPr preferRelativeResize="0"/>
          <p:nvPr/>
        </p:nvPicPr>
        <p:blipFill rotWithShape="1">
          <a:blip r:embed="rId4">
            <a:alphaModFix/>
          </a:blip>
          <a:srcRect b="0" l="0" r="0" t="0"/>
          <a:stretch/>
        </p:blipFill>
        <p:spPr>
          <a:xfrm>
            <a:off x="8669614" y="4792436"/>
            <a:ext cx="403584" cy="268131"/>
          </a:xfrm>
          <a:prstGeom prst="rect">
            <a:avLst/>
          </a:prstGeom>
          <a:noFill/>
          <a:ln>
            <a:noFill/>
          </a:ln>
        </p:spPr>
      </p:pic>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4" name="Shape 684"/>
        <p:cNvGrpSpPr/>
        <p:nvPr/>
      </p:nvGrpSpPr>
      <p:grpSpPr>
        <a:xfrm>
          <a:off x="0" y="0"/>
          <a:ext cx="0" cy="0"/>
          <a:chOff x="0" y="0"/>
          <a:chExt cx="0" cy="0"/>
        </a:xfrm>
      </p:grpSpPr>
      <p:pic>
        <p:nvPicPr>
          <p:cNvPr id="685" name="Google Shape;685;p49"/>
          <p:cNvPicPr preferRelativeResize="0"/>
          <p:nvPr/>
        </p:nvPicPr>
        <p:blipFill rotWithShape="1">
          <a:blip r:embed="rId3">
            <a:alphaModFix/>
          </a:blip>
          <a:srcRect b="0" l="0" r="0" t="0"/>
          <a:stretch/>
        </p:blipFill>
        <p:spPr>
          <a:xfrm>
            <a:off x="2651899" y="62306"/>
            <a:ext cx="6402723" cy="5018887"/>
          </a:xfrm>
          <a:prstGeom prst="rect">
            <a:avLst/>
          </a:prstGeom>
          <a:noFill/>
          <a:ln>
            <a:noFill/>
          </a:ln>
        </p:spPr>
      </p:pic>
      <p:pic>
        <p:nvPicPr>
          <p:cNvPr id="686" name="Google Shape;686;p49"/>
          <p:cNvPicPr preferRelativeResize="0"/>
          <p:nvPr/>
        </p:nvPicPr>
        <p:blipFill rotWithShape="1">
          <a:blip r:embed="rId4">
            <a:alphaModFix/>
          </a:blip>
          <a:srcRect b="0" l="0" r="0" t="0"/>
          <a:stretch/>
        </p:blipFill>
        <p:spPr>
          <a:xfrm>
            <a:off x="0" y="0"/>
            <a:ext cx="2564743" cy="51435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6" name="Shape 206"/>
        <p:cNvGrpSpPr/>
        <p:nvPr/>
      </p:nvGrpSpPr>
      <p:grpSpPr>
        <a:xfrm>
          <a:off x="0" y="0"/>
          <a:ext cx="0" cy="0"/>
          <a:chOff x="0" y="0"/>
          <a:chExt cx="0" cy="0"/>
        </a:xfrm>
      </p:grpSpPr>
      <p:sp>
        <p:nvSpPr>
          <p:cNvPr id="207" name="Google Shape;207;p4"/>
          <p:cNvSpPr txBox="1"/>
          <p:nvPr/>
        </p:nvSpPr>
        <p:spPr>
          <a:xfrm>
            <a:off x="874445" y="1038166"/>
            <a:ext cx="7704000" cy="4773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chemeClr val="dk1"/>
              </a:buClr>
              <a:buSzPts val="3300"/>
              <a:buFont typeface="Roboto Condensed"/>
              <a:buNone/>
            </a:pPr>
            <a:r>
              <a:rPr b="1" i="0" lang="en-US" sz="3600" u="none" cap="none" strike="noStrike">
                <a:solidFill>
                  <a:schemeClr val="dk1"/>
                </a:solidFill>
                <a:latin typeface="Roboto Condensed"/>
                <a:ea typeface="Roboto Condensed"/>
                <a:cs typeface="Roboto Condensed"/>
                <a:sym typeface="Roboto Condensed"/>
              </a:rPr>
              <a:t>The challenge we addressed</a:t>
            </a:r>
            <a:endParaRPr/>
          </a:p>
        </p:txBody>
      </p:sp>
      <p:sp>
        <p:nvSpPr>
          <p:cNvPr id="208" name="Google Shape;208;p4"/>
          <p:cNvSpPr txBox="1"/>
          <p:nvPr/>
        </p:nvSpPr>
        <p:spPr>
          <a:xfrm>
            <a:off x="545630" y="2044856"/>
            <a:ext cx="7704000" cy="1337736"/>
          </a:xfrm>
          <a:prstGeom prst="rect">
            <a:avLst/>
          </a:prstGeom>
          <a:noFill/>
          <a:ln>
            <a:noFill/>
          </a:ln>
        </p:spPr>
        <p:txBody>
          <a:bodyPr anchorCtr="0" anchor="ctr" bIns="91425" lIns="91425" spcFirstLastPara="1" rIns="91425" wrap="square" tIns="91425">
            <a:noAutofit/>
          </a:bodyPr>
          <a:lstStyle/>
          <a:p>
            <a:pPr indent="-330200" lvl="0" marL="457200" marR="0" rtl="0" algn="l">
              <a:lnSpc>
                <a:spcPct val="100000"/>
              </a:lnSpc>
              <a:spcBef>
                <a:spcPts val="0"/>
              </a:spcBef>
              <a:spcAft>
                <a:spcPts val="0"/>
              </a:spcAft>
              <a:buClr>
                <a:schemeClr val="accent1"/>
              </a:buClr>
              <a:buSzPts val="1600"/>
              <a:buFont typeface="Work Sans"/>
              <a:buAutoNum type="arabicPeriod"/>
            </a:pPr>
            <a:r>
              <a:rPr b="0" i="0" lang="en-US" sz="1200" u="none" cap="none" strike="noStrike">
                <a:solidFill>
                  <a:srgbClr val="434343"/>
                </a:solidFill>
                <a:latin typeface="Work Sans"/>
                <a:ea typeface="Work Sans"/>
                <a:cs typeface="Work Sans"/>
                <a:sym typeface="Work Sans"/>
              </a:rPr>
              <a:t>Amid difficult economic conditions and limited job opportunities, many people in Palestine are looking for alternative sources of income to support themselves and their families. At the same time, essential services we rely on every day — such as childcare or household assistance — remain hard to find in an organized way.</a:t>
            </a:r>
            <a:br>
              <a:rPr b="0" i="0" lang="en-US" sz="1200" u="none" cap="none" strike="noStrike">
                <a:solidFill>
                  <a:srgbClr val="434343"/>
                </a:solidFill>
                <a:latin typeface="Work Sans"/>
                <a:ea typeface="Work Sans"/>
                <a:cs typeface="Work Sans"/>
                <a:sym typeface="Work Sans"/>
              </a:rPr>
            </a:br>
            <a:endParaRPr b="0" i="0" sz="1200" u="none" cap="none" strike="noStrike">
              <a:solidFill>
                <a:srgbClr val="434343"/>
              </a:solidFill>
              <a:latin typeface="Work Sans"/>
              <a:ea typeface="Work Sans"/>
              <a:cs typeface="Work Sans"/>
              <a:sym typeface="Work Sans"/>
            </a:endParaRPr>
          </a:p>
          <a:p>
            <a:pPr indent="-330200" lvl="0" marL="457200" marR="0" rtl="0" algn="l">
              <a:lnSpc>
                <a:spcPct val="100000"/>
              </a:lnSpc>
              <a:spcBef>
                <a:spcPts val="0"/>
              </a:spcBef>
              <a:spcAft>
                <a:spcPts val="0"/>
              </a:spcAft>
              <a:buClr>
                <a:schemeClr val="accent1"/>
              </a:buClr>
              <a:buSzPts val="1600"/>
              <a:buFont typeface="Work Sans"/>
              <a:buAutoNum type="arabicPeriod"/>
            </a:pPr>
            <a:r>
              <a:rPr b="0" i="0" lang="en-US" sz="1200" u="none" cap="none" strike="noStrike">
                <a:solidFill>
                  <a:srgbClr val="434343"/>
                </a:solidFill>
                <a:latin typeface="Work Sans"/>
                <a:ea typeface="Work Sans"/>
                <a:cs typeface="Work Sans"/>
                <a:sym typeface="Work Sans"/>
              </a:rPr>
              <a:t>Many homemakers and students have valuable skills that could generate extra income, but they lack a structured platform to showcase their services and reach those who need them.</a:t>
            </a:r>
            <a:br>
              <a:rPr b="0" i="0" lang="en-US" sz="1200" u="none" cap="none" strike="noStrike">
                <a:solidFill>
                  <a:srgbClr val="434343"/>
                </a:solidFill>
                <a:latin typeface="Work Sans"/>
                <a:ea typeface="Work Sans"/>
                <a:cs typeface="Work Sans"/>
                <a:sym typeface="Work Sans"/>
              </a:rPr>
            </a:br>
            <a:endParaRPr b="0" i="0" sz="1200" u="none" cap="none" strike="noStrike">
              <a:solidFill>
                <a:srgbClr val="434343"/>
              </a:solidFill>
              <a:latin typeface="Work Sans"/>
              <a:ea typeface="Work Sans"/>
              <a:cs typeface="Work Sans"/>
              <a:sym typeface="Work Sans"/>
            </a:endParaRPr>
          </a:p>
          <a:p>
            <a:pPr indent="-330200" lvl="0" marL="457200" marR="0" rtl="0" algn="l">
              <a:lnSpc>
                <a:spcPct val="100000"/>
              </a:lnSpc>
              <a:spcBef>
                <a:spcPts val="0"/>
              </a:spcBef>
              <a:spcAft>
                <a:spcPts val="0"/>
              </a:spcAft>
              <a:buClr>
                <a:schemeClr val="accent1"/>
              </a:buClr>
              <a:buSzPts val="1600"/>
              <a:buFont typeface="Work Sans"/>
              <a:buAutoNum type="arabicPeriod"/>
            </a:pPr>
            <a:r>
              <a:rPr b="0" i="0" lang="en-US" sz="1200" u="none" cap="none" strike="noStrike">
                <a:solidFill>
                  <a:srgbClr val="434343"/>
                </a:solidFill>
                <a:latin typeface="Work Sans"/>
                <a:ea typeface="Work Sans"/>
                <a:cs typeface="Work Sans"/>
                <a:sym typeface="Work Sans"/>
              </a:rPr>
              <a:t>PalHands was designed to close this gap: a platform that connects skilled individuals with clients seeking everyday services, making access easier while creating new income opportunities and supporting our community in its daily challenges.</a:t>
            </a:r>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0" name="Shape 690"/>
        <p:cNvGrpSpPr/>
        <p:nvPr/>
      </p:nvGrpSpPr>
      <p:grpSpPr>
        <a:xfrm>
          <a:off x="0" y="0"/>
          <a:ext cx="0" cy="0"/>
          <a:chOff x="0" y="0"/>
          <a:chExt cx="0" cy="0"/>
        </a:xfrm>
      </p:grpSpPr>
      <p:pic>
        <p:nvPicPr>
          <p:cNvPr id="691" name="Google Shape;691;g37d94e469a2_0_22"/>
          <p:cNvPicPr preferRelativeResize="0"/>
          <p:nvPr/>
        </p:nvPicPr>
        <p:blipFill rotWithShape="1">
          <a:blip r:embed="rId3">
            <a:alphaModFix/>
          </a:blip>
          <a:srcRect b="0" l="0" r="0" t="0"/>
          <a:stretch/>
        </p:blipFill>
        <p:spPr>
          <a:xfrm>
            <a:off x="0" y="894397"/>
            <a:ext cx="9144000" cy="3354705"/>
          </a:xfrm>
          <a:prstGeom prst="rect">
            <a:avLst/>
          </a:prstGeom>
          <a:noFill/>
          <a:ln>
            <a:noFill/>
          </a:ln>
        </p:spPr>
      </p:pic>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5" name="Shape 695"/>
        <p:cNvGrpSpPr/>
        <p:nvPr/>
      </p:nvGrpSpPr>
      <p:grpSpPr>
        <a:xfrm>
          <a:off x="0" y="0"/>
          <a:ext cx="0" cy="0"/>
          <a:chOff x="0" y="0"/>
          <a:chExt cx="0" cy="0"/>
        </a:xfrm>
      </p:grpSpPr>
      <p:pic>
        <p:nvPicPr>
          <p:cNvPr id="696" name="Google Shape;696;p47"/>
          <p:cNvPicPr preferRelativeResize="0"/>
          <p:nvPr/>
        </p:nvPicPr>
        <p:blipFill rotWithShape="1">
          <a:blip r:embed="rId3">
            <a:alphaModFix/>
          </a:blip>
          <a:srcRect b="0" l="0" r="0" t="0"/>
          <a:stretch/>
        </p:blipFill>
        <p:spPr>
          <a:xfrm>
            <a:off x="360828" y="0"/>
            <a:ext cx="4098431" cy="5143500"/>
          </a:xfrm>
          <a:prstGeom prst="rect">
            <a:avLst/>
          </a:prstGeom>
          <a:noFill/>
          <a:ln>
            <a:noFill/>
          </a:ln>
        </p:spPr>
      </p:pic>
      <p:pic>
        <p:nvPicPr>
          <p:cNvPr id="697" name="Google Shape;697;p47"/>
          <p:cNvPicPr preferRelativeResize="0"/>
          <p:nvPr/>
        </p:nvPicPr>
        <p:blipFill rotWithShape="1">
          <a:blip r:embed="rId4">
            <a:alphaModFix/>
          </a:blip>
          <a:srcRect b="0" l="0" r="0" t="0"/>
          <a:stretch/>
        </p:blipFill>
        <p:spPr>
          <a:xfrm>
            <a:off x="4784724" y="0"/>
            <a:ext cx="4060325" cy="5143500"/>
          </a:xfrm>
          <a:prstGeom prst="rect">
            <a:avLst/>
          </a:prstGeom>
          <a:noFill/>
          <a:ln>
            <a:noFill/>
          </a:ln>
        </p:spPr>
      </p:pic>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1" name="Shape 701"/>
        <p:cNvGrpSpPr/>
        <p:nvPr/>
      </p:nvGrpSpPr>
      <p:grpSpPr>
        <a:xfrm>
          <a:off x="0" y="0"/>
          <a:ext cx="0" cy="0"/>
          <a:chOff x="0" y="0"/>
          <a:chExt cx="0" cy="0"/>
        </a:xfrm>
      </p:grpSpPr>
      <p:pic>
        <p:nvPicPr>
          <p:cNvPr id="702" name="Google Shape;702;g37d94e469a2_0_26"/>
          <p:cNvPicPr preferRelativeResize="0"/>
          <p:nvPr/>
        </p:nvPicPr>
        <p:blipFill>
          <a:blip r:embed="rId3">
            <a:alphaModFix/>
          </a:blip>
          <a:stretch>
            <a:fillRect/>
          </a:stretch>
        </p:blipFill>
        <p:spPr>
          <a:xfrm>
            <a:off x="0" y="53950"/>
            <a:ext cx="3289549" cy="4838699"/>
          </a:xfrm>
          <a:prstGeom prst="rect">
            <a:avLst/>
          </a:prstGeom>
          <a:noFill/>
          <a:ln>
            <a:noFill/>
          </a:ln>
        </p:spPr>
      </p:pic>
      <p:pic>
        <p:nvPicPr>
          <p:cNvPr id="703" name="Google Shape;703;g37d94e469a2_0_26"/>
          <p:cNvPicPr preferRelativeResize="0"/>
          <p:nvPr/>
        </p:nvPicPr>
        <p:blipFill rotWithShape="1">
          <a:blip r:embed="rId4">
            <a:alphaModFix/>
          </a:blip>
          <a:srcRect b="0" l="0" r="15203" t="0"/>
          <a:stretch/>
        </p:blipFill>
        <p:spPr>
          <a:xfrm>
            <a:off x="3256725" y="53950"/>
            <a:ext cx="2986024" cy="4838700"/>
          </a:xfrm>
          <a:prstGeom prst="rect">
            <a:avLst/>
          </a:prstGeom>
          <a:noFill/>
          <a:ln>
            <a:noFill/>
          </a:ln>
        </p:spPr>
      </p:pic>
      <p:pic>
        <p:nvPicPr>
          <p:cNvPr id="704" name="Google Shape;704;g37d94e469a2_0_26"/>
          <p:cNvPicPr preferRelativeResize="0"/>
          <p:nvPr/>
        </p:nvPicPr>
        <p:blipFill rotWithShape="1">
          <a:blip r:embed="rId5">
            <a:alphaModFix/>
          </a:blip>
          <a:srcRect b="0" l="0" r="0" t="0"/>
          <a:stretch/>
        </p:blipFill>
        <p:spPr>
          <a:xfrm>
            <a:off x="6406775" y="53950"/>
            <a:ext cx="2753900" cy="4838700"/>
          </a:xfrm>
          <a:prstGeom prst="rect">
            <a:avLst/>
          </a:prstGeom>
          <a:noFill/>
          <a:ln>
            <a:noFill/>
          </a:ln>
        </p:spPr>
      </p:pic>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8" name="Shape 708"/>
        <p:cNvGrpSpPr/>
        <p:nvPr/>
      </p:nvGrpSpPr>
      <p:grpSpPr>
        <a:xfrm>
          <a:off x="0" y="0"/>
          <a:ext cx="0" cy="0"/>
          <a:chOff x="0" y="0"/>
          <a:chExt cx="0" cy="0"/>
        </a:xfrm>
      </p:grpSpPr>
      <p:sp>
        <p:nvSpPr>
          <p:cNvPr id="709" name="Google Shape;709;p38"/>
          <p:cNvSpPr txBox="1"/>
          <p:nvPr>
            <p:ph type="title"/>
          </p:nvPr>
        </p:nvSpPr>
        <p:spPr>
          <a:xfrm>
            <a:off x="1091311" y="781831"/>
            <a:ext cx="5316364" cy="826964"/>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10500"/>
              <a:buNone/>
            </a:pPr>
            <a:r>
              <a:rPr lang="en-US" sz="4800"/>
              <a:t>Admin side</a:t>
            </a:r>
            <a:endParaRPr sz="4800"/>
          </a:p>
        </p:txBody>
      </p:sp>
      <p:grpSp>
        <p:nvGrpSpPr>
          <p:cNvPr id="710" name="Google Shape;710;p38"/>
          <p:cNvGrpSpPr/>
          <p:nvPr/>
        </p:nvGrpSpPr>
        <p:grpSpPr>
          <a:xfrm>
            <a:off x="5713031" y="1839416"/>
            <a:ext cx="3250704" cy="3303919"/>
            <a:chOff x="5713031" y="1839416"/>
            <a:chExt cx="3250704" cy="3303919"/>
          </a:xfrm>
        </p:grpSpPr>
        <p:sp>
          <p:nvSpPr>
            <p:cNvPr id="711" name="Google Shape;711;p38"/>
            <p:cNvSpPr/>
            <p:nvPr/>
          </p:nvSpPr>
          <p:spPr>
            <a:xfrm flipH="1">
              <a:off x="7063033" y="4277328"/>
              <a:ext cx="1051577" cy="866006"/>
            </a:xfrm>
            <a:custGeom>
              <a:rect b="b" l="l" r="r" t="t"/>
              <a:pathLst>
                <a:path extrusionOk="0" h="4051" w="4919">
                  <a:moveTo>
                    <a:pt x="0" y="1"/>
                  </a:moveTo>
                  <a:cubicBezTo>
                    <a:pt x="0" y="1"/>
                    <a:pt x="961" y="3529"/>
                    <a:pt x="1192" y="4051"/>
                  </a:cubicBezTo>
                  <a:lnTo>
                    <a:pt x="4919" y="4051"/>
                  </a:lnTo>
                  <a:cubicBezTo>
                    <a:pt x="4276" y="2367"/>
                    <a:pt x="3594" y="164"/>
                    <a:pt x="3576" y="10"/>
                  </a:cubicBezTo>
                  <a:lnTo>
                    <a:pt x="3576" y="1"/>
                  </a:ln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2" name="Google Shape;712;p38"/>
            <p:cNvSpPr/>
            <p:nvPr/>
          </p:nvSpPr>
          <p:spPr>
            <a:xfrm flipH="1">
              <a:off x="7744987" y="4376093"/>
              <a:ext cx="258031" cy="767242"/>
            </a:xfrm>
            <a:custGeom>
              <a:rect b="b" l="l" r="r" t="t"/>
              <a:pathLst>
                <a:path extrusionOk="0" h="3589" w="1207">
                  <a:moveTo>
                    <a:pt x="6" y="1"/>
                  </a:moveTo>
                  <a:cubicBezTo>
                    <a:pt x="3" y="1"/>
                    <a:pt x="0" y="3"/>
                    <a:pt x="0" y="7"/>
                  </a:cubicBezTo>
                  <a:cubicBezTo>
                    <a:pt x="24" y="295"/>
                    <a:pt x="1067" y="3343"/>
                    <a:pt x="1153" y="3589"/>
                  </a:cubicBezTo>
                  <a:lnTo>
                    <a:pt x="1207" y="3589"/>
                  </a:lnTo>
                  <a:cubicBezTo>
                    <a:pt x="1207" y="3589"/>
                    <a:pt x="74" y="218"/>
                    <a:pt x="15" y="7"/>
                  </a:cubicBezTo>
                  <a:cubicBezTo>
                    <a:pt x="13" y="3"/>
                    <a:pt x="10" y="1"/>
                    <a:pt x="6" y="1"/>
                  </a:cubicBezTo>
                  <a:close/>
                </a:path>
              </a:pathLst>
            </a:custGeom>
            <a:solidFill>
              <a:srgbClr val="26323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3" name="Google Shape;713;p38"/>
            <p:cNvSpPr/>
            <p:nvPr/>
          </p:nvSpPr>
          <p:spPr>
            <a:xfrm flipH="1">
              <a:off x="7350135" y="4276687"/>
              <a:ext cx="1268990" cy="866648"/>
            </a:xfrm>
            <a:custGeom>
              <a:rect b="b" l="l" r="r" t="t"/>
              <a:pathLst>
                <a:path extrusionOk="0" h="4054" w="5936">
                  <a:moveTo>
                    <a:pt x="899" y="1"/>
                  </a:moveTo>
                  <a:cubicBezTo>
                    <a:pt x="599" y="938"/>
                    <a:pt x="0" y="2663"/>
                    <a:pt x="492" y="4054"/>
                  </a:cubicBezTo>
                  <a:lnTo>
                    <a:pt x="4018" y="4054"/>
                  </a:lnTo>
                  <a:cubicBezTo>
                    <a:pt x="4018" y="4039"/>
                    <a:pt x="4021" y="4027"/>
                    <a:pt x="4021" y="4018"/>
                  </a:cubicBezTo>
                  <a:cubicBezTo>
                    <a:pt x="4021" y="4009"/>
                    <a:pt x="4023" y="3994"/>
                    <a:pt x="4023" y="3994"/>
                  </a:cubicBezTo>
                  <a:lnTo>
                    <a:pt x="4083" y="3962"/>
                  </a:lnTo>
                  <a:cubicBezTo>
                    <a:pt x="4287" y="3849"/>
                    <a:pt x="4471" y="3760"/>
                    <a:pt x="4619" y="3695"/>
                  </a:cubicBezTo>
                  <a:cubicBezTo>
                    <a:pt x="4646" y="3683"/>
                    <a:pt x="4670" y="3671"/>
                    <a:pt x="4694" y="3662"/>
                  </a:cubicBezTo>
                  <a:cubicBezTo>
                    <a:pt x="4762" y="3633"/>
                    <a:pt x="4824" y="3606"/>
                    <a:pt x="4874" y="3588"/>
                  </a:cubicBezTo>
                  <a:cubicBezTo>
                    <a:pt x="5005" y="3535"/>
                    <a:pt x="5076" y="3514"/>
                    <a:pt x="5076" y="3514"/>
                  </a:cubicBezTo>
                  <a:cubicBezTo>
                    <a:pt x="5079" y="3502"/>
                    <a:pt x="5085" y="3490"/>
                    <a:pt x="5088" y="3482"/>
                  </a:cubicBezTo>
                  <a:cubicBezTo>
                    <a:pt x="5598" y="2180"/>
                    <a:pt x="5906" y="200"/>
                    <a:pt x="5936" y="13"/>
                  </a:cubicBezTo>
                  <a:lnTo>
                    <a:pt x="5936" y="1"/>
                  </a:ln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714" name="Google Shape;714;p38"/>
            <p:cNvGrpSpPr/>
            <p:nvPr/>
          </p:nvGrpSpPr>
          <p:grpSpPr>
            <a:xfrm>
              <a:off x="7457242" y="4332482"/>
              <a:ext cx="998984" cy="810852"/>
              <a:chOff x="7457242" y="4332482"/>
              <a:chExt cx="998984" cy="810852"/>
            </a:xfrm>
          </p:grpSpPr>
          <p:sp>
            <p:nvSpPr>
              <p:cNvPr id="715" name="Google Shape;715;p38"/>
              <p:cNvSpPr/>
              <p:nvPr/>
            </p:nvSpPr>
            <p:spPr>
              <a:xfrm flipH="1">
                <a:off x="7485674" y="5007376"/>
                <a:ext cx="275347" cy="129121"/>
              </a:xfrm>
              <a:custGeom>
                <a:rect b="b" l="l" r="r" t="t"/>
                <a:pathLst>
                  <a:path extrusionOk="0" h="604" w="1288">
                    <a:moveTo>
                      <a:pt x="1251" y="0"/>
                    </a:moveTo>
                    <a:cubicBezTo>
                      <a:pt x="1248" y="0"/>
                      <a:pt x="1246" y="0"/>
                      <a:pt x="1243" y="1"/>
                    </a:cubicBezTo>
                    <a:cubicBezTo>
                      <a:pt x="816" y="150"/>
                      <a:pt x="404" y="357"/>
                      <a:pt x="9" y="576"/>
                    </a:cubicBezTo>
                    <a:cubicBezTo>
                      <a:pt x="1" y="579"/>
                      <a:pt x="1" y="588"/>
                      <a:pt x="4" y="597"/>
                    </a:cubicBezTo>
                    <a:cubicBezTo>
                      <a:pt x="7" y="600"/>
                      <a:pt x="15" y="603"/>
                      <a:pt x="21" y="603"/>
                    </a:cubicBezTo>
                    <a:cubicBezTo>
                      <a:pt x="436" y="422"/>
                      <a:pt x="857" y="253"/>
                      <a:pt x="1264" y="52"/>
                    </a:cubicBezTo>
                    <a:cubicBezTo>
                      <a:pt x="1288" y="36"/>
                      <a:pt x="1275" y="0"/>
                      <a:pt x="1251"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6" name="Google Shape;716;p38"/>
              <p:cNvSpPr/>
              <p:nvPr/>
            </p:nvSpPr>
            <p:spPr>
              <a:xfrm flipH="1">
                <a:off x="7457242" y="4395760"/>
                <a:ext cx="217627" cy="595366"/>
              </a:xfrm>
              <a:custGeom>
                <a:rect b="b" l="l" r="r" t="t"/>
                <a:pathLst>
                  <a:path extrusionOk="0" h="2785" w="1018">
                    <a:moveTo>
                      <a:pt x="955" y="0"/>
                    </a:moveTo>
                    <a:cubicBezTo>
                      <a:pt x="949" y="0"/>
                      <a:pt x="944" y="3"/>
                      <a:pt x="944" y="10"/>
                    </a:cubicBezTo>
                    <a:cubicBezTo>
                      <a:pt x="947" y="502"/>
                      <a:pt x="917" y="935"/>
                      <a:pt x="875" y="1398"/>
                    </a:cubicBezTo>
                    <a:cubicBezTo>
                      <a:pt x="855" y="1604"/>
                      <a:pt x="695" y="2713"/>
                      <a:pt x="350" y="2713"/>
                    </a:cubicBezTo>
                    <a:cubicBezTo>
                      <a:pt x="338" y="2713"/>
                      <a:pt x="325" y="2711"/>
                      <a:pt x="312" y="2708"/>
                    </a:cubicBezTo>
                    <a:cubicBezTo>
                      <a:pt x="250" y="2693"/>
                      <a:pt x="217" y="2634"/>
                      <a:pt x="208" y="2539"/>
                    </a:cubicBezTo>
                    <a:cubicBezTo>
                      <a:pt x="196" y="2429"/>
                      <a:pt x="238" y="2290"/>
                      <a:pt x="259" y="2177"/>
                    </a:cubicBezTo>
                    <a:cubicBezTo>
                      <a:pt x="300" y="1928"/>
                      <a:pt x="333" y="1682"/>
                      <a:pt x="354" y="1430"/>
                    </a:cubicBezTo>
                    <a:cubicBezTo>
                      <a:pt x="395" y="965"/>
                      <a:pt x="392" y="496"/>
                      <a:pt x="339" y="31"/>
                    </a:cubicBezTo>
                    <a:cubicBezTo>
                      <a:pt x="339" y="25"/>
                      <a:pt x="333" y="19"/>
                      <a:pt x="327" y="19"/>
                    </a:cubicBezTo>
                    <a:cubicBezTo>
                      <a:pt x="321" y="19"/>
                      <a:pt x="315" y="25"/>
                      <a:pt x="315" y="31"/>
                    </a:cubicBezTo>
                    <a:cubicBezTo>
                      <a:pt x="315" y="677"/>
                      <a:pt x="297" y="1324"/>
                      <a:pt x="202" y="1964"/>
                    </a:cubicBezTo>
                    <a:cubicBezTo>
                      <a:pt x="158" y="2272"/>
                      <a:pt x="1" y="2735"/>
                      <a:pt x="324" y="2782"/>
                    </a:cubicBezTo>
                    <a:cubicBezTo>
                      <a:pt x="333" y="2784"/>
                      <a:pt x="343" y="2784"/>
                      <a:pt x="352" y="2784"/>
                    </a:cubicBezTo>
                    <a:cubicBezTo>
                      <a:pt x="657" y="2784"/>
                      <a:pt x="862" y="2050"/>
                      <a:pt x="902" y="1842"/>
                    </a:cubicBezTo>
                    <a:cubicBezTo>
                      <a:pt x="1012" y="1249"/>
                      <a:pt x="1018" y="615"/>
                      <a:pt x="970" y="13"/>
                    </a:cubicBezTo>
                    <a:cubicBezTo>
                      <a:pt x="970" y="5"/>
                      <a:pt x="962" y="0"/>
                      <a:pt x="955"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7" name="Google Shape;717;p38"/>
              <p:cNvSpPr/>
              <p:nvPr/>
            </p:nvSpPr>
            <p:spPr>
              <a:xfrm flipH="1">
                <a:off x="7586578" y="4976165"/>
                <a:ext cx="43825" cy="103468"/>
              </a:xfrm>
              <a:custGeom>
                <a:rect b="b" l="l" r="r" t="t"/>
                <a:pathLst>
                  <a:path extrusionOk="0" h="484" w="205">
                    <a:moveTo>
                      <a:pt x="154" y="1"/>
                    </a:moveTo>
                    <a:cubicBezTo>
                      <a:pt x="139" y="1"/>
                      <a:pt x="125" y="8"/>
                      <a:pt x="119" y="26"/>
                    </a:cubicBezTo>
                    <a:cubicBezTo>
                      <a:pt x="83" y="106"/>
                      <a:pt x="57" y="186"/>
                      <a:pt x="36" y="272"/>
                    </a:cubicBezTo>
                    <a:cubicBezTo>
                      <a:pt x="9" y="334"/>
                      <a:pt x="0" y="402"/>
                      <a:pt x="0" y="473"/>
                    </a:cubicBezTo>
                    <a:cubicBezTo>
                      <a:pt x="0" y="478"/>
                      <a:pt x="6" y="483"/>
                      <a:pt x="13" y="483"/>
                    </a:cubicBezTo>
                    <a:cubicBezTo>
                      <a:pt x="15" y="483"/>
                      <a:pt x="17" y="483"/>
                      <a:pt x="18" y="482"/>
                    </a:cubicBezTo>
                    <a:cubicBezTo>
                      <a:pt x="21" y="482"/>
                      <a:pt x="24" y="479"/>
                      <a:pt x="24" y="476"/>
                    </a:cubicBezTo>
                    <a:cubicBezTo>
                      <a:pt x="69" y="423"/>
                      <a:pt x="86" y="346"/>
                      <a:pt x="113" y="281"/>
                    </a:cubicBezTo>
                    <a:cubicBezTo>
                      <a:pt x="140" y="207"/>
                      <a:pt x="169" y="130"/>
                      <a:pt x="193" y="55"/>
                    </a:cubicBezTo>
                    <a:cubicBezTo>
                      <a:pt x="204" y="23"/>
                      <a:pt x="179" y="1"/>
                      <a:pt x="154"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8" name="Google Shape;718;p38"/>
              <p:cNvSpPr/>
              <p:nvPr/>
            </p:nvSpPr>
            <p:spPr>
              <a:xfrm flipH="1">
                <a:off x="7963681" y="4447067"/>
                <a:ext cx="322806" cy="345889"/>
              </a:xfrm>
              <a:custGeom>
                <a:rect b="b" l="l" r="r" t="t"/>
                <a:pathLst>
                  <a:path extrusionOk="0" h="1618" w="1510">
                    <a:moveTo>
                      <a:pt x="1482" y="0"/>
                    </a:moveTo>
                    <a:cubicBezTo>
                      <a:pt x="1480" y="0"/>
                      <a:pt x="1479" y="1"/>
                      <a:pt x="1477" y="1"/>
                    </a:cubicBezTo>
                    <a:cubicBezTo>
                      <a:pt x="1474" y="1"/>
                      <a:pt x="1474" y="4"/>
                      <a:pt x="1474" y="4"/>
                    </a:cubicBezTo>
                    <a:cubicBezTo>
                      <a:pt x="1462" y="49"/>
                      <a:pt x="1456" y="93"/>
                      <a:pt x="1456" y="138"/>
                    </a:cubicBezTo>
                    <a:cubicBezTo>
                      <a:pt x="1451" y="188"/>
                      <a:pt x="1445" y="239"/>
                      <a:pt x="1439" y="292"/>
                    </a:cubicBezTo>
                    <a:cubicBezTo>
                      <a:pt x="1427" y="396"/>
                      <a:pt x="1409" y="500"/>
                      <a:pt x="1385" y="600"/>
                    </a:cubicBezTo>
                    <a:cubicBezTo>
                      <a:pt x="1338" y="793"/>
                      <a:pt x="1240" y="968"/>
                      <a:pt x="1101" y="1110"/>
                    </a:cubicBezTo>
                    <a:cubicBezTo>
                      <a:pt x="961" y="1244"/>
                      <a:pt x="801" y="1350"/>
                      <a:pt x="620" y="1425"/>
                    </a:cubicBezTo>
                    <a:cubicBezTo>
                      <a:pt x="422" y="1508"/>
                      <a:pt x="214" y="1540"/>
                      <a:pt x="7" y="1602"/>
                    </a:cubicBezTo>
                    <a:cubicBezTo>
                      <a:pt x="1" y="1602"/>
                      <a:pt x="1" y="1605"/>
                      <a:pt x="1" y="1611"/>
                    </a:cubicBezTo>
                    <a:cubicBezTo>
                      <a:pt x="4" y="1614"/>
                      <a:pt x="7" y="1617"/>
                      <a:pt x="10" y="1617"/>
                    </a:cubicBezTo>
                    <a:cubicBezTo>
                      <a:pt x="238" y="1614"/>
                      <a:pt x="463" y="1570"/>
                      <a:pt x="677" y="1484"/>
                    </a:cubicBezTo>
                    <a:cubicBezTo>
                      <a:pt x="864" y="1416"/>
                      <a:pt x="1033" y="1306"/>
                      <a:pt x="1175" y="1167"/>
                    </a:cubicBezTo>
                    <a:cubicBezTo>
                      <a:pt x="1320" y="1021"/>
                      <a:pt x="1421" y="840"/>
                      <a:pt x="1468" y="642"/>
                    </a:cubicBezTo>
                    <a:cubicBezTo>
                      <a:pt x="1492" y="541"/>
                      <a:pt x="1504" y="437"/>
                      <a:pt x="1510" y="333"/>
                    </a:cubicBezTo>
                    <a:cubicBezTo>
                      <a:pt x="1510" y="274"/>
                      <a:pt x="1510" y="218"/>
                      <a:pt x="1504" y="159"/>
                    </a:cubicBezTo>
                    <a:cubicBezTo>
                      <a:pt x="1504" y="108"/>
                      <a:pt x="1498" y="55"/>
                      <a:pt x="1489" y="4"/>
                    </a:cubicBezTo>
                    <a:cubicBezTo>
                      <a:pt x="1487" y="2"/>
                      <a:pt x="1485" y="0"/>
                      <a:pt x="1482"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9" name="Google Shape;719;p38"/>
              <p:cNvSpPr/>
              <p:nvPr/>
            </p:nvSpPr>
            <p:spPr>
              <a:xfrm flipH="1">
                <a:off x="8361095" y="4332482"/>
                <a:ext cx="95131" cy="810852"/>
              </a:xfrm>
              <a:custGeom>
                <a:rect b="b" l="l" r="r" t="t"/>
                <a:pathLst>
                  <a:path extrusionOk="0" h="3793" w="445">
                    <a:moveTo>
                      <a:pt x="445" y="1"/>
                    </a:moveTo>
                    <a:lnTo>
                      <a:pt x="445" y="1"/>
                    </a:lnTo>
                    <a:cubicBezTo>
                      <a:pt x="418" y="75"/>
                      <a:pt x="389" y="152"/>
                      <a:pt x="365" y="226"/>
                    </a:cubicBezTo>
                    <a:cubicBezTo>
                      <a:pt x="341" y="303"/>
                      <a:pt x="314" y="380"/>
                      <a:pt x="291" y="457"/>
                    </a:cubicBezTo>
                    <a:lnTo>
                      <a:pt x="228" y="689"/>
                    </a:lnTo>
                    <a:lnTo>
                      <a:pt x="199" y="807"/>
                    </a:lnTo>
                    <a:cubicBezTo>
                      <a:pt x="187" y="846"/>
                      <a:pt x="181" y="884"/>
                      <a:pt x="172" y="926"/>
                    </a:cubicBezTo>
                    <a:lnTo>
                      <a:pt x="122" y="1160"/>
                    </a:lnTo>
                    <a:cubicBezTo>
                      <a:pt x="104" y="1240"/>
                      <a:pt x="95" y="1320"/>
                      <a:pt x="80" y="1400"/>
                    </a:cubicBezTo>
                    <a:cubicBezTo>
                      <a:pt x="54" y="1560"/>
                      <a:pt x="42" y="1720"/>
                      <a:pt x="24" y="1880"/>
                    </a:cubicBezTo>
                    <a:cubicBezTo>
                      <a:pt x="0" y="2204"/>
                      <a:pt x="3" y="2527"/>
                      <a:pt x="30" y="2850"/>
                    </a:cubicBezTo>
                    <a:cubicBezTo>
                      <a:pt x="54" y="3170"/>
                      <a:pt x="119" y="3487"/>
                      <a:pt x="223" y="3793"/>
                    </a:cubicBezTo>
                    <a:cubicBezTo>
                      <a:pt x="184" y="3639"/>
                      <a:pt x="154" y="3479"/>
                      <a:pt x="137" y="3321"/>
                    </a:cubicBezTo>
                    <a:lnTo>
                      <a:pt x="122" y="3200"/>
                    </a:lnTo>
                    <a:lnTo>
                      <a:pt x="110" y="3081"/>
                    </a:lnTo>
                    <a:cubicBezTo>
                      <a:pt x="101" y="3001"/>
                      <a:pt x="98" y="2921"/>
                      <a:pt x="92" y="2844"/>
                    </a:cubicBezTo>
                    <a:cubicBezTo>
                      <a:pt x="77" y="2524"/>
                      <a:pt x="83" y="2204"/>
                      <a:pt x="107" y="1886"/>
                    </a:cubicBezTo>
                    <a:cubicBezTo>
                      <a:pt x="122" y="1726"/>
                      <a:pt x="134" y="1569"/>
                      <a:pt x="157" y="1409"/>
                    </a:cubicBezTo>
                    <a:cubicBezTo>
                      <a:pt x="169" y="1332"/>
                      <a:pt x="175" y="1252"/>
                      <a:pt x="190" y="1172"/>
                    </a:cubicBezTo>
                    <a:lnTo>
                      <a:pt x="231" y="938"/>
                    </a:lnTo>
                    <a:cubicBezTo>
                      <a:pt x="240" y="896"/>
                      <a:pt x="243" y="858"/>
                      <a:pt x="252" y="819"/>
                    </a:cubicBezTo>
                    <a:lnTo>
                      <a:pt x="279" y="700"/>
                    </a:lnTo>
                    <a:lnTo>
                      <a:pt x="329" y="466"/>
                    </a:lnTo>
                    <a:cubicBezTo>
                      <a:pt x="365" y="309"/>
                      <a:pt x="406" y="155"/>
                      <a:pt x="445"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720" name="Google Shape;720;p38"/>
            <p:cNvSpPr/>
            <p:nvPr/>
          </p:nvSpPr>
          <p:spPr>
            <a:xfrm flipH="1">
              <a:off x="6419560" y="3042125"/>
              <a:ext cx="1386568" cy="948096"/>
            </a:xfrm>
            <a:custGeom>
              <a:rect b="b" l="l" r="r" t="t"/>
              <a:pathLst>
                <a:path extrusionOk="0" h="4435" w="6486">
                  <a:moveTo>
                    <a:pt x="362" y="0"/>
                  </a:moveTo>
                  <a:cubicBezTo>
                    <a:pt x="8" y="0"/>
                    <a:pt x="1" y="433"/>
                    <a:pt x="336" y="1056"/>
                  </a:cubicBezTo>
                  <a:cubicBezTo>
                    <a:pt x="816" y="1948"/>
                    <a:pt x="2459" y="4219"/>
                    <a:pt x="3230" y="4418"/>
                  </a:cubicBezTo>
                  <a:cubicBezTo>
                    <a:pt x="3274" y="4429"/>
                    <a:pt x="3324" y="4435"/>
                    <a:pt x="3379" y="4435"/>
                  </a:cubicBezTo>
                  <a:cubicBezTo>
                    <a:pt x="4279" y="4435"/>
                    <a:pt x="6485" y="2992"/>
                    <a:pt x="6485" y="2992"/>
                  </a:cubicBezTo>
                  <a:lnTo>
                    <a:pt x="5344" y="543"/>
                  </a:lnTo>
                  <a:cubicBezTo>
                    <a:pt x="5344" y="543"/>
                    <a:pt x="3694" y="1821"/>
                    <a:pt x="3536" y="1821"/>
                  </a:cubicBezTo>
                  <a:cubicBezTo>
                    <a:pt x="3536" y="1821"/>
                    <a:pt x="3536" y="1821"/>
                    <a:pt x="3535" y="1821"/>
                  </a:cubicBezTo>
                  <a:cubicBezTo>
                    <a:pt x="3381" y="1818"/>
                    <a:pt x="1949" y="860"/>
                    <a:pt x="1015" y="261"/>
                  </a:cubicBezTo>
                  <a:cubicBezTo>
                    <a:pt x="733" y="81"/>
                    <a:pt x="515" y="0"/>
                    <a:pt x="362"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1" name="Google Shape;721;p38"/>
            <p:cNvSpPr/>
            <p:nvPr/>
          </p:nvSpPr>
          <p:spPr>
            <a:xfrm flipH="1">
              <a:off x="6058919" y="2633383"/>
              <a:ext cx="838226" cy="1062466"/>
            </a:xfrm>
            <a:custGeom>
              <a:rect b="b" l="l" r="r" t="t"/>
              <a:pathLst>
                <a:path extrusionOk="0" h="4970" w="3921">
                  <a:moveTo>
                    <a:pt x="353" y="0"/>
                  </a:moveTo>
                  <a:lnTo>
                    <a:pt x="1" y="4705"/>
                  </a:lnTo>
                  <a:lnTo>
                    <a:pt x="3570" y="4969"/>
                  </a:lnTo>
                  <a:lnTo>
                    <a:pt x="3920" y="267"/>
                  </a:lnTo>
                  <a:lnTo>
                    <a:pt x="353" y="0"/>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2" name="Google Shape;722;p38"/>
            <p:cNvSpPr/>
            <p:nvPr/>
          </p:nvSpPr>
          <p:spPr>
            <a:xfrm flipH="1">
              <a:off x="6135666" y="2703716"/>
              <a:ext cx="684092" cy="922443"/>
            </a:xfrm>
            <a:custGeom>
              <a:rect b="b" l="l" r="r" t="t"/>
              <a:pathLst>
                <a:path extrusionOk="0" h="4315" w="3200">
                  <a:moveTo>
                    <a:pt x="306" y="0"/>
                  </a:moveTo>
                  <a:lnTo>
                    <a:pt x="0" y="4098"/>
                  </a:lnTo>
                  <a:lnTo>
                    <a:pt x="2894" y="4314"/>
                  </a:lnTo>
                  <a:lnTo>
                    <a:pt x="3199" y="214"/>
                  </a:lnTo>
                  <a:lnTo>
                    <a:pt x="306" y="0"/>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723" name="Google Shape;723;p38"/>
            <p:cNvGrpSpPr/>
            <p:nvPr/>
          </p:nvGrpSpPr>
          <p:grpSpPr>
            <a:xfrm>
              <a:off x="6213696" y="3148586"/>
              <a:ext cx="415372" cy="405320"/>
              <a:chOff x="6213696" y="3148586"/>
              <a:chExt cx="415372" cy="405320"/>
            </a:xfrm>
          </p:grpSpPr>
          <p:sp>
            <p:nvSpPr>
              <p:cNvPr id="724" name="Google Shape;724;p38"/>
              <p:cNvSpPr/>
              <p:nvPr/>
            </p:nvSpPr>
            <p:spPr>
              <a:xfrm flipH="1">
                <a:off x="6358210" y="3148586"/>
                <a:ext cx="156058" cy="23088"/>
              </a:xfrm>
              <a:custGeom>
                <a:rect b="b" l="l" r="r" t="t"/>
                <a:pathLst>
                  <a:path extrusionOk="0" h="108" w="730">
                    <a:moveTo>
                      <a:pt x="3" y="1"/>
                    </a:moveTo>
                    <a:lnTo>
                      <a:pt x="0" y="54"/>
                    </a:lnTo>
                    <a:lnTo>
                      <a:pt x="727" y="107"/>
                    </a:lnTo>
                    <a:lnTo>
                      <a:pt x="730" y="54"/>
                    </a:lnTo>
                    <a:lnTo>
                      <a:pt x="3" y="1"/>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5" name="Google Shape;725;p38"/>
              <p:cNvSpPr/>
              <p:nvPr/>
            </p:nvSpPr>
            <p:spPr>
              <a:xfrm flipH="1">
                <a:off x="6256024" y="3180225"/>
                <a:ext cx="260810" cy="31425"/>
              </a:xfrm>
              <a:custGeom>
                <a:rect b="b" l="l" r="r" t="t"/>
                <a:pathLst>
                  <a:path extrusionOk="0" h="147" w="1220">
                    <a:moveTo>
                      <a:pt x="6" y="1"/>
                    </a:moveTo>
                    <a:lnTo>
                      <a:pt x="1" y="54"/>
                    </a:lnTo>
                    <a:lnTo>
                      <a:pt x="1216" y="146"/>
                    </a:lnTo>
                    <a:lnTo>
                      <a:pt x="1219" y="93"/>
                    </a:lnTo>
                    <a:lnTo>
                      <a:pt x="6" y="1"/>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6" name="Google Shape;726;p38"/>
              <p:cNvSpPr/>
              <p:nvPr/>
            </p:nvSpPr>
            <p:spPr>
              <a:xfrm flipH="1">
                <a:off x="6402462" y="3171460"/>
                <a:ext cx="210786" cy="26722"/>
              </a:xfrm>
              <a:custGeom>
                <a:rect b="b" l="l" r="r" t="t"/>
                <a:pathLst>
                  <a:path extrusionOk="0" h="125" w="986">
                    <a:moveTo>
                      <a:pt x="4" y="0"/>
                    </a:moveTo>
                    <a:lnTo>
                      <a:pt x="1" y="57"/>
                    </a:lnTo>
                    <a:lnTo>
                      <a:pt x="982" y="125"/>
                    </a:lnTo>
                    <a:lnTo>
                      <a:pt x="985" y="71"/>
                    </a:lnTo>
                    <a:lnTo>
                      <a:pt x="4" y="0"/>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7" name="Google Shape;727;p38"/>
              <p:cNvSpPr/>
              <p:nvPr/>
            </p:nvSpPr>
            <p:spPr>
              <a:xfrm flipH="1">
                <a:off x="6234646" y="3275997"/>
                <a:ext cx="289242" cy="33135"/>
              </a:xfrm>
              <a:custGeom>
                <a:rect b="b" l="l" r="r" t="t"/>
                <a:pathLst>
                  <a:path extrusionOk="0" h="155" w="1353">
                    <a:moveTo>
                      <a:pt x="4" y="0"/>
                    </a:moveTo>
                    <a:lnTo>
                      <a:pt x="1" y="54"/>
                    </a:lnTo>
                    <a:lnTo>
                      <a:pt x="1350" y="155"/>
                    </a:lnTo>
                    <a:lnTo>
                      <a:pt x="1353" y="101"/>
                    </a:lnTo>
                    <a:lnTo>
                      <a:pt x="4" y="0"/>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8" name="Google Shape;728;p38"/>
              <p:cNvSpPr/>
              <p:nvPr/>
            </p:nvSpPr>
            <p:spPr>
              <a:xfrm flipH="1">
                <a:off x="6267568" y="3339916"/>
                <a:ext cx="261237" cy="31425"/>
              </a:xfrm>
              <a:custGeom>
                <a:rect b="b" l="l" r="r" t="t"/>
                <a:pathLst>
                  <a:path extrusionOk="0" h="147" w="1222">
                    <a:moveTo>
                      <a:pt x="6" y="1"/>
                    </a:moveTo>
                    <a:lnTo>
                      <a:pt x="0" y="54"/>
                    </a:lnTo>
                    <a:lnTo>
                      <a:pt x="1216" y="146"/>
                    </a:lnTo>
                    <a:lnTo>
                      <a:pt x="1222" y="93"/>
                    </a:lnTo>
                    <a:lnTo>
                      <a:pt x="6" y="1"/>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9" name="Google Shape;729;p38"/>
              <p:cNvSpPr/>
              <p:nvPr/>
            </p:nvSpPr>
            <p:spPr>
              <a:xfrm flipH="1">
                <a:off x="6375954" y="3371769"/>
                <a:ext cx="154776" cy="23515"/>
              </a:xfrm>
              <a:custGeom>
                <a:rect b="b" l="l" r="r" t="t"/>
                <a:pathLst>
                  <a:path extrusionOk="0" h="110" w="724">
                    <a:moveTo>
                      <a:pt x="3" y="0"/>
                    </a:moveTo>
                    <a:lnTo>
                      <a:pt x="0" y="56"/>
                    </a:lnTo>
                    <a:lnTo>
                      <a:pt x="718" y="110"/>
                    </a:lnTo>
                    <a:lnTo>
                      <a:pt x="724" y="53"/>
                    </a:lnTo>
                    <a:lnTo>
                      <a:pt x="3" y="0"/>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0" name="Google Shape;730;p38"/>
              <p:cNvSpPr/>
              <p:nvPr/>
            </p:nvSpPr>
            <p:spPr>
              <a:xfrm flipH="1">
                <a:off x="6213696" y="3342481"/>
                <a:ext cx="291166" cy="31853"/>
              </a:xfrm>
              <a:custGeom>
                <a:rect b="b" l="l" r="r" t="t"/>
                <a:pathLst>
                  <a:path extrusionOk="0" h="149" w="1362">
                    <a:moveTo>
                      <a:pt x="4" y="1"/>
                    </a:moveTo>
                    <a:lnTo>
                      <a:pt x="1" y="54"/>
                    </a:lnTo>
                    <a:lnTo>
                      <a:pt x="1356" y="149"/>
                    </a:lnTo>
                    <a:lnTo>
                      <a:pt x="1362" y="96"/>
                    </a:lnTo>
                    <a:lnTo>
                      <a:pt x="4" y="1"/>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1" name="Google Shape;731;p38"/>
              <p:cNvSpPr/>
              <p:nvPr/>
            </p:nvSpPr>
            <p:spPr>
              <a:xfrm flipH="1">
                <a:off x="6418282" y="3393788"/>
                <a:ext cx="210786" cy="26936"/>
              </a:xfrm>
              <a:custGeom>
                <a:rect b="b" l="l" r="r" t="t"/>
                <a:pathLst>
                  <a:path extrusionOk="0" h="126" w="986">
                    <a:moveTo>
                      <a:pt x="4" y="1"/>
                    </a:moveTo>
                    <a:lnTo>
                      <a:pt x="1" y="57"/>
                    </a:lnTo>
                    <a:lnTo>
                      <a:pt x="982" y="125"/>
                    </a:lnTo>
                    <a:lnTo>
                      <a:pt x="985" y="72"/>
                    </a:lnTo>
                    <a:lnTo>
                      <a:pt x="4" y="1"/>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2" name="Google Shape;732;p38"/>
              <p:cNvSpPr/>
              <p:nvPr/>
            </p:nvSpPr>
            <p:spPr>
              <a:xfrm flipH="1">
                <a:off x="6233364" y="3491484"/>
                <a:ext cx="289884" cy="31853"/>
              </a:xfrm>
              <a:custGeom>
                <a:rect b="b" l="l" r="r" t="t"/>
                <a:pathLst>
                  <a:path extrusionOk="0" h="149" w="1356">
                    <a:moveTo>
                      <a:pt x="4" y="0"/>
                    </a:moveTo>
                    <a:lnTo>
                      <a:pt x="1" y="57"/>
                    </a:lnTo>
                    <a:lnTo>
                      <a:pt x="1353" y="149"/>
                    </a:lnTo>
                    <a:lnTo>
                      <a:pt x="1356" y="95"/>
                    </a:lnTo>
                    <a:lnTo>
                      <a:pt x="4" y="0"/>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3" name="Google Shape;733;p38"/>
              <p:cNvSpPr/>
              <p:nvPr/>
            </p:nvSpPr>
            <p:spPr>
              <a:xfrm flipH="1">
                <a:off x="6264361" y="3523764"/>
                <a:ext cx="261237" cy="30142"/>
              </a:xfrm>
              <a:custGeom>
                <a:rect b="b" l="l" r="r" t="t"/>
                <a:pathLst>
                  <a:path extrusionOk="0" h="141" w="1222">
                    <a:moveTo>
                      <a:pt x="3" y="1"/>
                    </a:moveTo>
                    <a:lnTo>
                      <a:pt x="0" y="54"/>
                    </a:lnTo>
                    <a:lnTo>
                      <a:pt x="1219" y="140"/>
                    </a:lnTo>
                    <a:lnTo>
                      <a:pt x="1222" y="87"/>
                    </a:lnTo>
                    <a:lnTo>
                      <a:pt x="3" y="1"/>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734" name="Google Shape;734;p38"/>
            <p:cNvGrpSpPr/>
            <p:nvPr/>
          </p:nvGrpSpPr>
          <p:grpSpPr>
            <a:xfrm>
              <a:off x="6242128" y="2540176"/>
              <a:ext cx="397628" cy="215059"/>
              <a:chOff x="6242128" y="2540176"/>
              <a:chExt cx="397628" cy="215059"/>
            </a:xfrm>
          </p:grpSpPr>
          <p:sp>
            <p:nvSpPr>
              <p:cNvPr id="735" name="Google Shape;735;p38"/>
              <p:cNvSpPr/>
              <p:nvPr/>
            </p:nvSpPr>
            <p:spPr>
              <a:xfrm flipH="1">
                <a:off x="6242128" y="2589559"/>
                <a:ext cx="397628" cy="165676"/>
              </a:xfrm>
              <a:custGeom>
                <a:rect b="b" l="l" r="r" t="t"/>
                <a:pathLst>
                  <a:path extrusionOk="0" h="775" w="1860">
                    <a:moveTo>
                      <a:pt x="48" y="1"/>
                    </a:moveTo>
                    <a:lnTo>
                      <a:pt x="0" y="641"/>
                    </a:lnTo>
                    <a:lnTo>
                      <a:pt x="1809" y="774"/>
                    </a:lnTo>
                    <a:lnTo>
                      <a:pt x="1859" y="134"/>
                    </a:lnTo>
                    <a:lnTo>
                      <a:pt x="48" y="1"/>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6" name="Google Shape;736;p38"/>
              <p:cNvSpPr/>
              <p:nvPr/>
            </p:nvSpPr>
            <p:spPr>
              <a:xfrm flipH="1">
                <a:off x="6294076" y="2540176"/>
                <a:ext cx="283684" cy="126983"/>
              </a:xfrm>
              <a:custGeom>
                <a:rect b="b" l="l" r="r" t="t"/>
                <a:pathLst>
                  <a:path extrusionOk="0" h="594" w="1327">
                    <a:moveTo>
                      <a:pt x="39" y="0"/>
                    </a:moveTo>
                    <a:lnTo>
                      <a:pt x="1" y="498"/>
                    </a:lnTo>
                    <a:lnTo>
                      <a:pt x="1288" y="593"/>
                    </a:lnTo>
                    <a:lnTo>
                      <a:pt x="1326" y="98"/>
                    </a:lnTo>
                    <a:lnTo>
                      <a:pt x="39" y="0"/>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737" name="Google Shape;737;p38"/>
            <p:cNvSpPr/>
            <p:nvPr/>
          </p:nvSpPr>
          <p:spPr>
            <a:xfrm flipH="1">
              <a:off x="5896021" y="2864476"/>
              <a:ext cx="510503" cy="660140"/>
            </a:xfrm>
            <a:custGeom>
              <a:rect b="b" l="l" r="r" t="t"/>
              <a:pathLst>
                <a:path extrusionOk="0" h="3088" w="2388">
                  <a:moveTo>
                    <a:pt x="1401" y="0"/>
                  </a:moveTo>
                  <a:cubicBezTo>
                    <a:pt x="956" y="0"/>
                    <a:pt x="475" y="123"/>
                    <a:pt x="344" y="410"/>
                  </a:cubicBezTo>
                  <a:cubicBezTo>
                    <a:pt x="233" y="649"/>
                    <a:pt x="550" y="657"/>
                    <a:pt x="592" y="657"/>
                  </a:cubicBezTo>
                  <a:cubicBezTo>
                    <a:pt x="595" y="657"/>
                    <a:pt x="596" y="657"/>
                    <a:pt x="596" y="657"/>
                  </a:cubicBezTo>
                  <a:lnTo>
                    <a:pt x="596" y="657"/>
                  </a:lnTo>
                  <a:cubicBezTo>
                    <a:pt x="596" y="657"/>
                    <a:pt x="69" y="796"/>
                    <a:pt x="48" y="1107"/>
                  </a:cubicBezTo>
                  <a:cubicBezTo>
                    <a:pt x="36" y="1352"/>
                    <a:pt x="329" y="1379"/>
                    <a:pt x="454" y="1379"/>
                  </a:cubicBezTo>
                  <a:cubicBezTo>
                    <a:pt x="482" y="1379"/>
                    <a:pt x="501" y="1377"/>
                    <a:pt x="507" y="1377"/>
                  </a:cubicBezTo>
                  <a:lnTo>
                    <a:pt x="507" y="1377"/>
                  </a:lnTo>
                  <a:cubicBezTo>
                    <a:pt x="481" y="1386"/>
                    <a:pt x="0" y="1525"/>
                    <a:pt x="12" y="1839"/>
                  </a:cubicBezTo>
                  <a:cubicBezTo>
                    <a:pt x="21" y="2035"/>
                    <a:pt x="183" y="2076"/>
                    <a:pt x="317" y="2076"/>
                  </a:cubicBezTo>
                  <a:cubicBezTo>
                    <a:pt x="406" y="2076"/>
                    <a:pt x="482" y="2058"/>
                    <a:pt x="493" y="2056"/>
                  </a:cubicBezTo>
                  <a:lnTo>
                    <a:pt x="493" y="2056"/>
                  </a:lnTo>
                  <a:cubicBezTo>
                    <a:pt x="469" y="2074"/>
                    <a:pt x="158" y="2281"/>
                    <a:pt x="220" y="2518"/>
                  </a:cubicBezTo>
                  <a:cubicBezTo>
                    <a:pt x="252" y="2635"/>
                    <a:pt x="344" y="2675"/>
                    <a:pt x="466" y="2675"/>
                  </a:cubicBezTo>
                  <a:cubicBezTo>
                    <a:pt x="729" y="2675"/>
                    <a:pt x="1134" y="2487"/>
                    <a:pt x="1386" y="2487"/>
                  </a:cubicBezTo>
                  <a:cubicBezTo>
                    <a:pt x="1419" y="2487"/>
                    <a:pt x="1450" y="2490"/>
                    <a:pt x="1477" y="2498"/>
                  </a:cubicBezTo>
                  <a:cubicBezTo>
                    <a:pt x="1477" y="2498"/>
                    <a:pt x="1388" y="3073"/>
                    <a:pt x="1388" y="3088"/>
                  </a:cubicBezTo>
                  <a:cubicBezTo>
                    <a:pt x="1388" y="3088"/>
                    <a:pt x="2177" y="2616"/>
                    <a:pt x="2271" y="2166"/>
                  </a:cubicBezTo>
                  <a:cubicBezTo>
                    <a:pt x="2301" y="2032"/>
                    <a:pt x="2236" y="1896"/>
                    <a:pt x="2111" y="1837"/>
                  </a:cubicBezTo>
                  <a:cubicBezTo>
                    <a:pt x="2111" y="1837"/>
                    <a:pt x="2381" y="1712"/>
                    <a:pt x="2381" y="1466"/>
                  </a:cubicBezTo>
                  <a:cubicBezTo>
                    <a:pt x="2378" y="1338"/>
                    <a:pt x="2174" y="1229"/>
                    <a:pt x="2174" y="1229"/>
                  </a:cubicBezTo>
                  <a:cubicBezTo>
                    <a:pt x="2174" y="1229"/>
                    <a:pt x="2387" y="1119"/>
                    <a:pt x="2369" y="900"/>
                  </a:cubicBezTo>
                  <a:cubicBezTo>
                    <a:pt x="2357" y="725"/>
                    <a:pt x="2153" y="642"/>
                    <a:pt x="2153" y="642"/>
                  </a:cubicBezTo>
                  <a:cubicBezTo>
                    <a:pt x="2153" y="642"/>
                    <a:pt x="2310" y="440"/>
                    <a:pt x="2239" y="268"/>
                  </a:cubicBezTo>
                  <a:cubicBezTo>
                    <a:pt x="2174" y="100"/>
                    <a:pt x="1802" y="0"/>
                    <a:pt x="1401"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8" name="Google Shape;738;p38"/>
            <p:cNvSpPr/>
            <p:nvPr/>
          </p:nvSpPr>
          <p:spPr>
            <a:xfrm flipH="1">
              <a:off x="5951177" y="2974999"/>
              <a:ext cx="336060" cy="36342"/>
            </a:xfrm>
            <a:custGeom>
              <a:rect b="b" l="l" r="r" t="t"/>
              <a:pathLst>
                <a:path extrusionOk="0" h="170" w="1572">
                  <a:moveTo>
                    <a:pt x="841" y="0"/>
                  </a:moveTo>
                  <a:cubicBezTo>
                    <a:pt x="556" y="0"/>
                    <a:pt x="271" y="45"/>
                    <a:pt x="15" y="140"/>
                  </a:cubicBezTo>
                  <a:cubicBezTo>
                    <a:pt x="1" y="145"/>
                    <a:pt x="3" y="169"/>
                    <a:pt x="18" y="169"/>
                  </a:cubicBezTo>
                  <a:cubicBezTo>
                    <a:pt x="19" y="169"/>
                    <a:pt x="20" y="169"/>
                    <a:pt x="21" y="169"/>
                  </a:cubicBezTo>
                  <a:cubicBezTo>
                    <a:pt x="374" y="110"/>
                    <a:pt x="703" y="75"/>
                    <a:pt x="1041" y="75"/>
                  </a:cubicBezTo>
                  <a:cubicBezTo>
                    <a:pt x="1213" y="75"/>
                    <a:pt x="1387" y="84"/>
                    <a:pt x="1568" y="104"/>
                  </a:cubicBezTo>
                  <a:cubicBezTo>
                    <a:pt x="1571" y="104"/>
                    <a:pt x="1571" y="101"/>
                    <a:pt x="1571" y="101"/>
                  </a:cubicBezTo>
                  <a:cubicBezTo>
                    <a:pt x="1571" y="98"/>
                    <a:pt x="1571" y="98"/>
                    <a:pt x="1568" y="98"/>
                  </a:cubicBezTo>
                  <a:cubicBezTo>
                    <a:pt x="1340" y="34"/>
                    <a:pt x="1091" y="0"/>
                    <a:pt x="841"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9" name="Google Shape;739;p38"/>
            <p:cNvSpPr/>
            <p:nvPr/>
          </p:nvSpPr>
          <p:spPr>
            <a:xfrm flipH="1">
              <a:off x="5937922" y="3105616"/>
              <a:ext cx="368768" cy="56864"/>
            </a:xfrm>
            <a:custGeom>
              <a:rect b="b" l="l" r="r" t="t"/>
              <a:pathLst>
                <a:path extrusionOk="0" h="266" w="1725">
                  <a:moveTo>
                    <a:pt x="1064" y="0"/>
                  </a:moveTo>
                  <a:cubicBezTo>
                    <a:pt x="712" y="0"/>
                    <a:pt x="344" y="72"/>
                    <a:pt x="23" y="237"/>
                  </a:cubicBezTo>
                  <a:cubicBezTo>
                    <a:pt x="7" y="245"/>
                    <a:pt x="1" y="266"/>
                    <a:pt x="12" y="266"/>
                  </a:cubicBezTo>
                  <a:cubicBezTo>
                    <a:pt x="14" y="266"/>
                    <a:pt x="17" y="265"/>
                    <a:pt x="20" y="264"/>
                  </a:cubicBezTo>
                  <a:cubicBezTo>
                    <a:pt x="304" y="145"/>
                    <a:pt x="875" y="77"/>
                    <a:pt x="1343" y="77"/>
                  </a:cubicBezTo>
                  <a:cubicBezTo>
                    <a:pt x="1480" y="77"/>
                    <a:pt x="1609" y="83"/>
                    <a:pt x="1719" y="95"/>
                  </a:cubicBezTo>
                  <a:cubicBezTo>
                    <a:pt x="1721" y="95"/>
                    <a:pt x="1724" y="86"/>
                    <a:pt x="1719" y="86"/>
                  </a:cubicBezTo>
                  <a:cubicBezTo>
                    <a:pt x="1518" y="31"/>
                    <a:pt x="1295" y="0"/>
                    <a:pt x="1064"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0" name="Google Shape;740;p38"/>
            <p:cNvSpPr/>
            <p:nvPr/>
          </p:nvSpPr>
          <p:spPr>
            <a:xfrm flipH="1">
              <a:off x="5956949" y="3238799"/>
              <a:ext cx="353162" cy="72470"/>
            </a:xfrm>
            <a:custGeom>
              <a:rect b="b" l="l" r="r" t="t"/>
              <a:pathLst>
                <a:path extrusionOk="0" h="339" w="1652">
                  <a:moveTo>
                    <a:pt x="1159" y="0"/>
                  </a:moveTo>
                  <a:cubicBezTo>
                    <a:pt x="1009" y="0"/>
                    <a:pt x="859" y="14"/>
                    <a:pt x="726" y="32"/>
                  </a:cubicBezTo>
                  <a:cubicBezTo>
                    <a:pt x="466" y="62"/>
                    <a:pt x="217" y="163"/>
                    <a:pt x="6" y="320"/>
                  </a:cubicBezTo>
                  <a:cubicBezTo>
                    <a:pt x="1" y="325"/>
                    <a:pt x="5" y="339"/>
                    <a:pt x="11" y="339"/>
                  </a:cubicBezTo>
                  <a:cubicBezTo>
                    <a:pt x="12" y="339"/>
                    <a:pt x="14" y="338"/>
                    <a:pt x="15" y="338"/>
                  </a:cubicBezTo>
                  <a:cubicBezTo>
                    <a:pt x="448" y="137"/>
                    <a:pt x="897" y="69"/>
                    <a:pt x="1362" y="69"/>
                  </a:cubicBezTo>
                  <a:cubicBezTo>
                    <a:pt x="1455" y="69"/>
                    <a:pt x="1548" y="72"/>
                    <a:pt x="1643" y="77"/>
                  </a:cubicBezTo>
                  <a:cubicBezTo>
                    <a:pt x="1651" y="77"/>
                    <a:pt x="1651" y="68"/>
                    <a:pt x="1643" y="65"/>
                  </a:cubicBezTo>
                  <a:cubicBezTo>
                    <a:pt x="1498" y="18"/>
                    <a:pt x="1329" y="0"/>
                    <a:pt x="1159"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1" name="Google Shape;741;p38"/>
            <p:cNvSpPr/>
            <p:nvPr/>
          </p:nvSpPr>
          <p:spPr>
            <a:xfrm flipH="1">
              <a:off x="7290492" y="3023740"/>
              <a:ext cx="1136020" cy="1253796"/>
            </a:xfrm>
            <a:custGeom>
              <a:rect b="b" l="l" r="r" t="t"/>
              <a:pathLst>
                <a:path extrusionOk="0" h="5865" w="5314">
                  <a:moveTo>
                    <a:pt x="2842" y="0"/>
                  </a:moveTo>
                  <a:cubicBezTo>
                    <a:pt x="2549" y="0"/>
                    <a:pt x="2265" y="100"/>
                    <a:pt x="2106" y="220"/>
                  </a:cubicBezTo>
                  <a:cubicBezTo>
                    <a:pt x="522" y="1418"/>
                    <a:pt x="534" y="3333"/>
                    <a:pt x="1" y="5859"/>
                  </a:cubicBezTo>
                  <a:lnTo>
                    <a:pt x="5032" y="5865"/>
                  </a:lnTo>
                  <a:lnTo>
                    <a:pt x="4887" y="4270"/>
                  </a:lnTo>
                  <a:cubicBezTo>
                    <a:pt x="4887" y="4270"/>
                    <a:pt x="5314" y="3618"/>
                    <a:pt x="5251" y="2850"/>
                  </a:cubicBezTo>
                  <a:cubicBezTo>
                    <a:pt x="5207" y="2289"/>
                    <a:pt x="3606" y="330"/>
                    <a:pt x="3505" y="238"/>
                  </a:cubicBezTo>
                  <a:cubicBezTo>
                    <a:pt x="3320" y="65"/>
                    <a:pt x="3078" y="0"/>
                    <a:pt x="2842"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2" name="Google Shape;742;p38"/>
            <p:cNvSpPr/>
            <p:nvPr/>
          </p:nvSpPr>
          <p:spPr>
            <a:xfrm flipH="1">
              <a:off x="7264411" y="3351460"/>
              <a:ext cx="1162742" cy="926077"/>
            </a:xfrm>
            <a:custGeom>
              <a:rect b="b" l="l" r="r" t="t"/>
              <a:pathLst>
                <a:path extrusionOk="0" h="4332" w="5439">
                  <a:moveTo>
                    <a:pt x="2165" y="0"/>
                  </a:moveTo>
                  <a:cubicBezTo>
                    <a:pt x="2165" y="0"/>
                    <a:pt x="1951" y="2061"/>
                    <a:pt x="1412" y="2414"/>
                  </a:cubicBezTo>
                  <a:cubicBezTo>
                    <a:pt x="1163" y="2581"/>
                    <a:pt x="871" y="2667"/>
                    <a:pt x="575" y="2667"/>
                  </a:cubicBezTo>
                  <a:cubicBezTo>
                    <a:pt x="482" y="2667"/>
                    <a:pt x="389" y="2659"/>
                    <a:pt x="297" y="2642"/>
                  </a:cubicBezTo>
                  <a:lnTo>
                    <a:pt x="1" y="4326"/>
                  </a:lnTo>
                  <a:lnTo>
                    <a:pt x="5035" y="4332"/>
                  </a:lnTo>
                  <a:lnTo>
                    <a:pt x="4890" y="2737"/>
                  </a:lnTo>
                  <a:cubicBezTo>
                    <a:pt x="4890" y="2737"/>
                    <a:pt x="5438" y="2004"/>
                    <a:pt x="5254" y="1317"/>
                  </a:cubicBezTo>
                  <a:cubicBezTo>
                    <a:pt x="5067" y="629"/>
                    <a:pt x="4522" y="0"/>
                    <a:pt x="4522" y="0"/>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3" name="Google Shape;743;p38"/>
            <p:cNvSpPr/>
            <p:nvPr/>
          </p:nvSpPr>
          <p:spPr>
            <a:xfrm flipH="1">
              <a:off x="7409569" y="3890392"/>
              <a:ext cx="296297" cy="27577"/>
            </a:xfrm>
            <a:custGeom>
              <a:rect b="b" l="l" r="r" t="t"/>
              <a:pathLst>
                <a:path extrusionOk="0" h="129" w="1386">
                  <a:moveTo>
                    <a:pt x="271" y="0"/>
                  </a:moveTo>
                  <a:cubicBezTo>
                    <a:pt x="185" y="0"/>
                    <a:pt x="99" y="3"/>
                    <a:pt x="12" y="8"/>
                  </a:cubicBezTo>
                  <a:cubicBezTo>
                    <a:pt x="1" y="8"/>
                    <a:pt x="1" y="26"/>
                    <a:pt x="9" y="29"/>
                  </a:cubicBezTo>
                  <a:cubicBezTo>
                    <a:pt x="241" y="35"/>
                    <a:pt x="472" y="59"/>
                    <a:pt x="703" y="85"/>
                  </a:cubicBezTo>
                  <a:cubicBezTo>
                    <a:pt x="819" y="94"/>
                    <a:pt x="934" y="112"/>
                    <a:pt x="1047" y="121"/>
                  </a:cubicBezTo>
                  <a:cubicBezTo>
                    <a:pt x="1087" y="126"/>
                    <a:pt x="1128" y="129"/>
                    <a:pt x="1169" y="129"/>
                  </a:cubicBezTo>
                  <a:cubicBezTo>
                    <a:pt x="1239" y="129"/>
                    <a:pt x="1310" y="121"/>
                    <a:pt x="1379" y="106"/>
                  </a:cubicBezTo>
                  <a:cubicBezTo>
                    <a:pt x="1385" y="106"/>
                    <a:pt x="1385" y="97"/>
                    <a:pt x="1379" y="97"/>
                  </a:cubicBezTo>
                  <a:cubicBezTo>
                    <a:pt x="1358" y="99"/>
                    <a:pt x="1337" y="100"/>
                    <a:pt x="1316" y="100"/>
                  </a:cubicBezTo>
                  <a:cubicBezTo>
                    <a:pt x="1278" y="100"/>
                    <a:pt x="1240" y="97"/>
                    <a:pt x="1201" y="91"/>
                  </a:cubicBezTo>
                  <a:cubicBezTo>
                    <a:pt x="1145" y="82"/>
                    <a:pt x="1089" y="76"/>
                    <a:pt x="1032" y="68"/>
                  </a:cubicBezTo>
                  <a:cubicBezTo>
                    <a:pt x="923" y="47"/>
                    <a:pt x="807" y="29"/>
                    <a:pt x="697" y="20"/>
                  </a:cubicBezTo>
                  <a:cubicBezTo>
                    <a:pt x="555" y="7"/>
                    <a:pt x="413" y="0"/>
                    <a:pt x="271" y="0"/>
                  </a:cubicBezTo>
                  <a:close/>
                </a:path>
              </a:pathLst>
            </a:custGeom>
            <a:solidFill>
              <a:srgbClr val="26323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4" name="Google Shape;744;p38"/>
            <p:cNvSpPr/>
            <p:nvPr/>
          </p:nvSpPr>
          <p:spPr>
            <a:xfrm flipH="1">
              <a:off x="7575033" y="3921817"/>
              <a:ext cx="243066" cy="33990"/>
            </a:xfrm>
            <a:custGeom>
              <a:rect b="b" l="l" r="r" t="t"/>
              <a:pathLst>
                <a:path extrusionOk="0" h="159" w="1137">
                  <a:moveTo>
                    <a:pt x="982" y="1"/>
                  </a:moveTo>
                  <a:cubicBezTo>
                    <a:pt x="938" y="4"/>
                    <a:pt x="893" y="4"/>
                    <a:pt x="849" y="7"/>
                  </a:cubicBezTo>
                  <a:cubicBezTo>
                    <a:pt x="751" y="12"/>
                    <a:pt x="659" y="18"/>
                    <a:pt x="567" y="33"/>
                  </a:cubicBezTo>
                  <a:cubicBezTo>
                    <a:pt x="377" y="57"/>
                    <a:pt x="193" y="95"/>
                    <a:pt x="10" y="143"/>
                  </a:cubicBezTo>
                  <a:cubicBezTo>
                    <a:pt x="2" y="146"/>
                    <a:pt x="1" y="158"/>
                    <a:pt x="7" y="158"/>
                  </a:cubicBezTo>
                  <a:cubicBezTo>
                    <a:pt x="8" y="158"/>
                    <a:pt x="9" y="158"/>
                    <a:pt x="10" y="158"/>
                  </a:cubicBezTo>
                  <a:cubicBezTo>
                    <a:pt x="199" y="128"/>
                    <a:pt x="383" y="104"/>
                    <a:pt x="570" y="84"/>
                  </a:cubicBezTo>
                  <a:cubicBezTo>
                    <a:pt x="665" y="75"/>
                    <a:pt x="757" y="60"/>
                    <a:pt x="852" y="48"/>
                  </a:cubicBezTo>
                  <a:lnTo>
                    <a:pt x="991" y="33"/>
                  </a:lnTo>
                  <a:cubicBezTo>
                    <a:pt x="1038" y="27"/>
                    <a:pt x="1083" y="15"/>
                    <a:pt x="1130" y="12"/>
                  </a:cubicBezTo>
                  <a:cubicBezTo>
                    <a:pt x="1131" y="13"/>
                    <a:pt x="1132" y="13"/>
                    <a:pt x="1132" y="13"/>
                  </a:cubicBezTo>
                  <a:cubicBezTo>
                    <a:pt x="1136" y="13"/>
                    <a:pt x="1136" y="4"/>
                    <a:pt x="1130" y="4"/>
                  </a:cubicBezTo>
                  <a:cubicBezTo>
                    <a:pt x="1121" y="4"/>
                    <a:pt x="1111" y="4"/>
                    <a:pt x="1101" y="4"/>
                  </a:cubicBezTo>
                  <a:cubicBezTo>
                    <a:pt x="1061" y="4"/>
                    <a:pt x="1018" y="1"/>
                    <a:pt x="982" y="1"/>
                  </a:cubicBezTo>
                  <a:close/>
                </a:path>
              </a:pathLst>
            </a:custGeom>
            <a:solidFill>
              <a:srgbClr val="26323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5" name="Google Shape;745;p38"/>
            <p:cNvSpPr/>
            <p:nvPr/>
          </p:nvSpPr>
          <p:spPr>
            <a:xfrm flipH="1">
              <a:off x="7809117" y="3024809"/>
              <a:ext cx="1124476" cy="974177"/>
            </a:xfrm>
            <a:custGeom>
              <a:rect b="b" l="l" r="r" t="t"/>
              <a:pathLst>
                <a:path extrusionOk="0" h="4557" w="5260">
                  <a:moveTo>
                    <a:pt x="4897" y="0"/>
                  </a:moveTo>
                  <a:cubicBezTo>
                    <a:pt x="4787" y="0"/>
                    <a:pt x="4645" y="37"/>
                    <a:pt x="4486" y="105"/>
                  </a:cubicBezTo>
                  <a:cubicBezTo>
                    <a:pt x="3220" y="642"/>
                    <a:pt x="81" y="2856"/>
                    <a:pt x="39" y="3639"/>
                  </a:cubicBezTo>
                  <a:cubicBezTo>
                    <a:pt x="1" y="4337"/>
                    <a:pt x="423" y="4557"/>
                    <a:pt x="871" y="4557"/>
                  </a:cubicBezTo>
                  <a:cubicBezTo>
                    <a:pt x="1180" y="4557"/>
                    <a:pt x="1500" y="4453"/>
                    <a:pt x="1694" y="4330"/>
                  </a:cubicBezTo>
                  <a:cubicBezTo>
                    <a:pt x="2316" y="3933"/>
                    <a:pt x="4525" y="1309"/>
                    <a:pt x="4816" y="894"/>
                  </a:cubicBezTo>
                  <a:cubicBezTo>
                    <a:pt x="5260" y="262"/>
                    <a:pt x="5191" y="0"/>
                    <a:pt x="4897"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6" name="Google Shape;746;p38"/>
            <p:cNvSpPr/>
            <p:nvPr/>
          </p:nvSpPr>
          <p:spPr>
            <a:xfrm flipH="1">
              <a:off x="8070141" y="3420510"/>
              <a:ext cx="748011" cy="583394"/>
            </a:xfrm>
            <a:custGeom>
              <a:rect b="b" l="l" r="r" t="t"/>
              <a:pathLst>
                <a:path extrusionOk="0" h="2729" w="3499">
                  <a:moveTo>
                    <a:pt x="3499" y="0"/>
                  </a:moveTo>
                  <a:lnTo>
                    <a:pt x="2731" y="869"/>
                  </a:lnTo>
                  <a:cubicBezTo>
                    <a:pt x="2476" y="1154"/>
                    <a:pt x="2218" y="1441"/>
                    <a:pt x="1951" y="1720"/>
                  </a:cubicBezTo>
                  <a:cubicBezTo>
                    <a:pt x="1821" y="1862"/>
                    <a:pt x="1687" y="2002"/>
                    <a:pt x="1548" y="2135"/>
                  </a:cubicBezTo>
                  <a:cubicBezTo>
                    <a:pt x="1480" y="2200"/>
                    <a:pt x="1409" y="2266"/>
                    <a:pt x="1334" y="2325"/>
                  </a:cubicBezTo>
                  <a:cubicBezTo>
                    <a:pt x="1260" y="2387"/>
                    <a:pt x="1183" y="2440"/>
                    <a:pt x="1103" y="2491"/>
                  </a:cubicBezTo>
                  <a:cubicBezTo>
                    <a:pt x="937" y="2589"/>
                    <a:pt x="756" y="2654"/>
                    <a:pt x="570" y="2687"/>
                  </a:cubicBezTo>
                  <a:cubicBezTo>
                    <a:pt x="495" y="2699"/>
                    <a:pt x="420" y="2706"/>
                    <a:pt x="344" y="2706"/>
                  </a:cubicBezTo>
                  <a:cubicBezTo>
                    <a:pt x="228" y="2706"/>
                    <a:pt x="112" y="2690"/>
                    <a:pt x="0" y="2660"/>
                  </a:cubicBezTo>
                  <a:lnTo>
                    <a:pt x="0" y="2660"/>
                  </a:lnTo>
                  <a:cubicBezTo>
                    <a:pt x="89" y="2695"/>
                    <a:pt x="184" y="2716"/>
                    <a:pt x="282" y="2725"/>
                  </a:cubicBezTo>
                  <a:cubicBezTo>
                    <a:pt x="321" y="2728"/>
                    <a:pt x="361" y="2729"/>
                    <a:pt x="401" y="2729"/>
                  </a:cubicBezTo>
                  <a:cubicBezTo>
                    <a:pt x="457" y="2729"/>
                    <a:pt x="514" y="2726"/>
                    <a:pt x="570" y="2719"/>
                  </a:cubicBezTo>
                  <a:cubicBezTo>
                    <a:pt x="765" y="2692"/>
                    <a:pt x="952" y="2630"/>
                    <a:pt x="1124" y="2532"/>
                  </a:cubicBezTo>
                  <a:cubicBezTo>
                    <a:pt x="1210" y="2485"/>
                    <a:pt x="1290" y="2429"/>
                    <a:pt x="1367" y="2369"/>
                  </a:cubicBezTo>
                  <a:cubicBezTo>
                    <a:pt x="1444" y="2307"/>
                    <a:pt x="1515" y="2242"/>
                    <a:pt x="1583" y="2174"/>
                  </a:cubicBezTo>
                  <a:cubicBezTo>
                    <a:pt x="1726" y="2043"/>
                    <a:pt x="1862" y="1904"/>
                    <a:pt x="1996" y="1764"/>
                  </a:cubicBezTo>
                  <a:cubicBezTo>
                    <a:pt x="2259" y="1480"/>
                    <a:pt x="2517" y="1192"/>
                    <a:pt x="2766" y="899"/>
                  </a:cubicBezTo>
                  <a:cubicBezTo>
                    <a:pt x="2891" y="751"/>
                    <a:pt x="3015" y="608"/>
                    <a:pt x="3137" y="454"/>
                  </a:cubicBezTo>
                  <a:cubicBezTo>
                    <a:pt x="3259" y="303"/>
                    <a:pt x="3383" y="155"/>
                    <a:pt x="3499"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7" name="Google Shape;747;p38"/>
            <p:cNvSpPr/>
            <p:nvPr/>
          </p:nvSpPr>
          <p:spPr>
            <a:xfrm flipH="1">
              <a:off x="8064372" y="3447660"/>
              <a:ext cx="68623" cy="48527"/>
            </a:xfrm>
            <a:custGeom>
              <a:rect b="b" l="l" r="r" t="t"/>
              <a:pathLst>
                <a:path extrusionOk="0" h="227" w="321">
                  <a:moveTo>
                    <a:pt x="320" y="1"/>
                  </a:moveTo>
                  <a:lnTo>
                    <a:pt x="160" y="111"/>
                  </a:lnTo>
                  <a:cubicBezTo>
                    <a:pt x="104" y="146"/>
                    <a:pt x="51" y="185"/>
                    <a:pt x="0" y="226"/>
                  </a:cubicBezTo>
                  <a:cubicBezTo>
                    <a:pt x="63" y="203"/>
                    <a:pt x="122" y="173"/>
                    <a:pt x="178" y="134"/>
                  </a:cubicBezTo>
                  <a:cubicBezTo>
                    <a:pt x="232" y="99"/>
                    <a:pt x="282" y="54"/>
                    <a:pt x="320" y="1"/>
                  </a:cubicBezTo>
                  <a:close/>
                </a:path>
              </a:pathLst>
            </a:custGeom>
            <a:solidFill>
              <a:srgbClr val="26323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8" name="Google Shape;748;p38"/>
            <p:cNvSpPr/>
            <p:nvPr/>
          </p:nvSpPr>
          <p:spPr>
            <a:xfrm flipH="1">
              <a:off x="7883729" y="3024381"/>
              <a:ext cx="99835" cy="327291"/>
            </a:xfrm>
            <a:custGeom>
              <a:rect b="b" l="l" r="r" t="t"/>
              <a:pathLst>
                <a:path extrusionOk="0" h="1531" w="467">
                  <a:moveTo>
                    <a:pt x="232" y="0"/>
                  </a:moveTo>
                  <a:lnTo>
                    <a:pt x="1" y="60"/>
                  </a:lnTo>
                  <a:cubicBezTo>
                    <a:pt x="1" y="60"/>
                    <a:pt x="229" y="1014"/>
                    <a:pt x="90" y="1530"/>
                  </a:cubicBezTo>
                  <a:lnTo>
                    <a:pt x="452" y="1530"/>
                  </a:lnTo>
                  <a:cubicBezTo>
                    <a:pt x="466" y="1011"/>
                    <a:pt x="392" y="496"/>
                    <a:pt x="232" y="0"/>
                  </a:cubicBezTo>
                  <a:close/>
                </a:path>
              </a:pathLst>
            </a:custGeom>
            <a:solidFill>
              <a:srgbClr val="3747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9" name="Google Shape;749;p38"/>
            <p:cNvSpPr/>
            <p:nvPr/>
          </p:nvSpPr>
          <p:spPr>
            <a:xfrm flipH="1">
              <a:off x="7460449" y="3034429"/>
              <a:ext cx="244777" cy="317243"/>
            </a:xfrm>
            <a:custGeom>
              <a:rect b="b" l="l" r="r" t="t"/>
              <a:pathLst>
                <a:path extrusionOk="0" h="1484" w="1145">
                  <a:moveTo>
                    <a:pt x="1" y="1"/>
                  </a:moveTo>
                  <a:lnTo>
                    <a:pt x="917" y="1483"/>
                  </a:lnTo>
                  <a:lnTo>
                    <a:pt x="1145" y="1483"/>
                  </a:lnTo>
                  <a:cubicBezTo>
                    <a:pt x="739" y="798"/>
                    <a:pt x="253" y="99"/>
                    <a:pt x="253" y="99"/>
                  </a:cubicBezTo>
                  <a:lnTo>
                    <a:pt x="1" y="1"/>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0" name="Google Shape;750;p38"/>
            <p:cNvSpPr/>
            <p:nvPr/>
          </p:nvSpPr>
          <p:spPr>
            <a:xfrm flipH="1">
              <a:off x="7633395" y="2709274"/>
              <a:ext cx="277271" cy="511566"/>
            </a:xfrm>
            <a:custGeom>
              <a:rect b="b" l="l" r="r" t="t"/>
              <a:pathLst>
                <a:path extrusionOk="0" h="2393" w="1297">
                  <a:moveTo>
                    <a:pt x="114" y="1"/>
                  </a:moveTo>
                  <a:cubicBezTo>
                    <a:pt x="114" y="1"/>
                    <a:pt x="87" y="238"/>
                    <a:pt x="60" y="538"/>
                  </a:cubicBezTo>
                  <a:cubicBezTo>
                    <a:pt x="60" y="549"/>
                    <a:pt x="57" y="564"/>
                    <a:pt x="54" y="579"/>
                  </a:cubicBezTo>
                  <a:cubicBezTo>
                    <a:pt x="54" y="591"/>
                    <a:pt x="51" y="612"/>
                    <a:pt x="48" y="626"/>
                  </a:cubicBezTo>
                  <a:cubicBezTo>
                    <a:pt x="45" y="671"/>
                    <a:pt x="39" y="715"/>
                    <a:pt x="36" y="760"/>
                  </a:cubicBezTo>
                  <a:cubicBezTo>
                    <a:pt x="34" y="795"/>
                    <a:pt x="31" y="828"/>
                    <a:pt x="28" y="867"/>
                  </a:cubicBezTo>
                  <a:cubicBezTo>
                    <a:pt x="28" y="902"/>
                    <a:pt x="25" y="938"/>
                    <a:pt x="22" y="973"/>
                  </a:cubicBezTo>
                  <a:cubicBezTo>
                    <a:pt x="1" y="1332"/>
                    <a:pt x="10" y="1703"/>
                    <a:pt x="22" y="1744"/>
                  </a:cubicBezTo>
                  <a:cubicBezTo>
                    <a:pt x="50" y="1842"/>
                    <a:pt x="477" y="2393"/>
                    <a:pt x="923" y="2393"/>
                  </a:cubicBezTo>
                  <a:cubicBezTo>
                    <a:pt x="939" y="2393"/>
                    <a:pt x="955" y="2392"/>
                    <a:pt x="970" y="2391"/>
                  </a:cubicBezTo>
                  <a:cubicBezTo>
                    <a:pt x="1119" y="2376"/>
                    <a:pt x="1136" y="1596"/>
                    <a:pt x="1136" y="1596"/>
                  </a:cubicBezTo>
                  <a:lnTo>
                    <a:pt x="1148" y="1534"/>
                  </a:lnTo>
                  <a:lnTo>
                    <a:pt x="1297" y="671"/>
                  </a:lnTo>
                  <a:lnTo>
                    <a:pt x="262" y="78"/>
                  </a:lnTo>
                  <a:lnTo>
                    <a:pt x="114" y="1"/>
                  </a:ln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1" name="Google Shape;751;p38"/>
            <p:cNvSpPr/>
            <p:nvPr/>
          </p:nvSpPr>
          <p:spPr>
            <a:xfrm flipH="1">
              <a:off x="7632753" y="2709274"/>
              <a:ext cx="265085" cy="327932"/>
            </a:xfrm>
            <a:custGeom>
              <a:rect b="b" l="l" r="r" t="t"/>
              <a:pathLst>
                <a:path extrusionOk="0" h="1534" w="1240">
                  <a:moveTo>
                    <a:pt x="54" y="1"/>
                  </a:moveTo>
                  <a:cubicBezTo>
                    <a:pt x="54" y="1"/>
                    <a:pt x="30" y="235"/>
                    <a:pt x="0" y="535"/>
                  </a:cubicBezTo>
                  <a:cubicBezTo>
                    <a:pt x="199" y="1012"/>
                    <a:pt x="596" y="1377"/>
                    <a:pt x="1088" y="1534"/>
                  </a:cubicBezTo>
                  <a:lnTo>
                    <a:pt x="1239" y="671"/>
                  </a:lnTo>
                  <a:lnTo>
                    <a:pt x="202" y="78"/>
                  </a:lnTo>
                  <a:lnTo>
                    <a:pt x="54" y="1"/>
                  </a:lnTo>
                  <a:close/>
                </a:path>
              </a:pathLst>
            </a:custGeom>
            <a:solidFill>
              <a:srgbClr val="26323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2" name="Google Shape;752;p38"/>
            <p:cNvSpPr/>
            <p:nvPr/>
          </p:nvSpPr>
          <p:spPr>
            <a:xfrm flipH="1">
              <a:off x="7499568" y="2643217"/>
              <a:ext cx="768534" cy="1167644"/>
            </a:xfrm>
            <a:custGeom>
              <a:rect b="b" l="l" r="r" t="t"/>
              <a:pathLst>
                <a:path extrusionOk="0" h="5462" w="3595">
                  <a:moveTo>
                    <a:pt x="1299" y="0"/>
                  </a:moveTo>
                  <a:cubicBezTo>
                    <a:pt x="1040" y="0"/>
                    <a:pt x="774" y="92"/>
                    <a:pt x="585" y="369"/>
                  </a:cubicBezTo>
                  <a:cubicBezTo>
                    <a:pt x="1" y="1226"/>
                    <a:pt x="1267" y="2732"/>
                    <a:pt x="1332" y="3524"/>
                  </a:cubicBezTo>
                  <a:cubicBezTo>
                    <a:pt x="1428" y="4707"/>
                    <a:pt x="1955" y="5462"/>
                    <a:pt x="2506" y="5462"/>
                  </a:cubicBezTo>
                  <a:cubicBezTo>
                    <a:pt x="2622" y="5462"/>
                    <a:pt x="2739" y="5428"/>
                    <a:pt x="2853" y="5359"/>
                  </a:cubicBezTo>
                  <a:cubicBezTo>
                    <a:pt x="3594" y="4911"/>
                    <a:pt x="3547" y="3693"/>
                    <a:pt x="2159" y="2314"/>
                  </a:cubicBezTo>
                  <a:cubicBezTo>
                    <a:pt x="1290" y="1451"/>
                    <a:pt x="1157" y="823"/>
                    <a:pt x="1356" y="678"/>
                  </a:cubicBezTo>
                  <a:cubicBezTo>
                    <a:pt x="1428" y="627"/>
                    <a:pt x="1514" y="610"/>
                    <a:pt x="1595" y="610"/>
                  </a:cubicBezTo>
                  <a:cubicBezTo>
                    <a:pt x="1740" y="610"/>
                    <a:pt x="1869" y="663"/>
                    <a:pt x="1869" y="663"/>
                  </a:cubicBezTo>
                  <a:lnTo>
                    <a:pt x="2044" y="224"/>
                  </a:lnTo>
                  <a:cubicBezTo>
                    <a:pt x="1895" y="125"/>
                    <a:pt x="1602" y="0"/>
                    <a:pt x="1299"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3" name="Google Shape;753;p38"/>
            <p:cNvSpPr/>
            <p:nvPr/>
          </p:nvSpPr>
          <p:spPr>
            <a:xfrm flipH="1">
              <a:off x="7854654" y="2634880"/>
              <a:ext cx="354445" cy="523323"/>
            </a:xfrm>
            <a:custGeom>
              <a:rect b="b" l="l" r="r" t="t"/>
              <a:pathLst>
                <a:path extrusionOk="0" h="2448" w="1658">
                  <a:moveTo>
                    <a:pt x="927" y="0"/>
                  </a:moveTo>
                  <a:cubicBezTo>
                    <a:pt x="861" y="0"/>
                    <a:pt x="795" y="6"/>
                    <a:pt x="730" y="17"/>
                  </a:cubicBezTo>
                  <a:cubicBezTo>
                    <a:pt x="567" y="46"/>
                    <a:pt x="416" y="127"/>
                    <a:pt x="300" y="248"/>
                  </a:cubicBezTo>
                  <a:cubicBezTo>
                    <a:pt x="184" y="367"/>
                    <a:pt x="98" y="512"/>
                    <a:pt x="51" y="672"/>
                  </a:cubicBezTo>
                  <a:cubicBezTo>
                    <a:pt x="9" y="832"/>
                    <a:pt x="0" y="998"/>
                    <a:pt x="27" y="1161"/>
                  </a:cubicBezTo>
                  <a:cubicBezTo>
                    <a:pt x="57" y="1318"/>
                    <a:pt x="101" y="1476"/>
                    <a:pt x="164" y="1624"/>
                  </a:cubicBezTo>
                  <a:cubicBezTo>
                    <a:pt x="291" y="1914"/>
                    <a:pt x="448" y="2193"/>
                    <a:pt x="638" y="2448"/>
                  </a:cubicBezTo>
                  <a:cubicBezTo>
                    <a:pt x="478" y="2175"/>
                    <a:pt x="341" y="1894"/>
                    <a:pt x="226" y="1600"/>
                  </a:cubicBezTo>
                  <a:cubicBezTo>
                    <a:pt x="172" y="1455"/>
                    <a:pt x="131" y="1304"/>
                    <a:pt x="110" y="1149"/>
                  </a:cubicBezTo>
                  <a:cubicBezTo>
                    <a:pt x="86" y="998"/>
                    <a:pt x="95" y="844"/>
                    <a:pt x="134" y="699"/>
                  </a:cubicBezTo>
                  <a:cubicBezTo>
                    <a:pt x="175" y="551"/>
                    <a:pt x="252" y="417"/>
                    <a:pt x="356" y="307"/>
                  </a:cubicBezTo>
                  <a:cubicBezTo>
                    <a:pt x="460" y="195"/>
                    <a:pt x="593" y="118"/>
                    <a:pt x="742" y="85"/>
                  </a:cubicBezTo>
                  <a:cubicBezTo>
                    <a:pt x="825" y="67"/>
                    <a:pt x="909" y="58"/>
                    <a:pt x="993" y="58"/>
                  </a:cubicBezTo>
                  <a:cubicBezTo>
                    <a:pt x="1062" y="58"/>
                    <a:pt x="1132" y="64"/>
                    <a:pt x="1201" y="76"/>
                  </a:cubicBezTo>
                  <a:cubicBezTo>
                    <a:pt x="1278" y="88"/>
                    <a:pt x="1355" y="103"/>
                    <a:pt x="1430" y="127"/>
                  </a:cubicBezTo>
                  <a:cubicBezTo>
                    <a:pt x="1510" y="147"/>
                    <a:pt x="1584" y="171"/>
                    <a:pt x="1658" y="201"/>
                  </a:cubicBezTo>
                  <a:cubicBezTo>
                    <a:pt x="1515" y="127"/>
                    <a:pt x="1367" y="70"/>
                    <a:pt x="1213" y="35"/>
                  </a:cubicBezTo>
                  <a:cubicBezTo>
                    <a:pt x="1118" y="12"/>
                    <a:pt x="1023" y="0"/>
                    <a:pt x="927" y="0"/>
                  </a:cubicBezTo>
                  <a:close/>
                </a:path>
              </a:pathLst>
            </a:custGeom>
            <a:solidFill>
              <a:srgbClr val="26323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4" name="Google Shape;754;p38"/>
            <p:cNvSpPr/>
            <p:nvPr/>
          </p:nvSpPr>
          <p:spPr>
            <a:xfrm flipH="1">
              <a:off x="7522444" y="3033787"/>
              <a:ext cx="383733" cy="775365"/>
            </a:xfrm>
            <a:custGeom>
              <a:rect b="b" l="l" r="r" t="t"/>
              <a:pathLst>
                <a:path extrusionOk="0" h="3627" w="1795">
                  <a:moveTo>
                    <a:pt x="1" y="1"/>
                  </a:moveTo>
                  <a:lnTo>
                    <a:pt x="1" y="1"/>
                  </a:lnTo>
                  <a:cubicBezTo>
                    <a:pt x="128" y="146"/>
                    <a:pt x="270" y="277"/>
                    <a:pt x="410" y="413"/>
                  </a:cubicBezTo>
                  <a:cubicBezTo>
                    <a:pt x="546" y="549"/>
                    <a:pt x="688" y="683"/>
                    <a:pt x="822" y="822"/>
                  </a:cubicBezTo>
                  <a:cubicBezTo>
                    <a:pt x="955" y="961"/>
                    <a:pt x="1089" y="1101"/>
                    <a:pt x="1207" y="1252"/>
                  </a:cubicBezTo>
                  <a:cubicBezTo>
                    <a:pt x="1329" y="1397"/>
                    <a:pt x="1436" y="1557"/>
                    <a:pt x="1528" y="1726"/>
                  </a:cubicBezTo>
                  <a:cubicBezTo>
                    <a:pt x="1619" y="1889"/>
                    <a:pt x="1679" y="2073"/>
                    <a:pt x="1702" y="2260"/>
                  </a:cubicBezTo>
                  <a:cubicBezTo>
                    <a:pt x="1720" y="2447"/>
                    <a:pt x="1702" y="2640"/>
                    <a:pt x="1655" y="2820"/>
                  </a:cubicBezTo>
                  <a:cubicBezTo>
                    <a:pt x="1608" y="3004"/>
                    <a:pt x="1519" y="3176"/>
                    <a:pt x="1391" y="3319"/>
                  </a:cubicBezTo>
                  <a:cubicBezTo>
                    <a:pt x="1329" y="3390"/>
                    <a:pt x="1258" y="3455"/>
                    <a:pt x="1178" y="3508"/>
                  </a:cubicBezTo>
                  <a:cubicBezTo>
                    <a:pt x="1136" y="3535"/>
                    <a:pt x="1095" y="3559"/>
                    <a:pt x="1053" y="3579"/>
                  </a:cubicBezTo>
                  <a:cubicBezTo>
                    <a:pt x="1012" y="3600"/>
                    <a:pt x="964" y="3618"/>
                    <a:pt x="917" y="3627"/>
                  </a:cubicBezTo>
                  <a:cubicBezTo>
                    <a:pt x="1015" y="3612"/>
                    <a:pt x="1107" y="3579"/>
                    <a:pt x="1190" y="3526"/>
                  </a:cubicBezTo>
                  <a:cubicBezTo>
                    <a:pt x="1276" y="3479"/>
                    <a:pt x="1356" y="3419"/>
                    <a:pt x="1424" y="3348"/>
                  </a:cubicBezTo>
                  <a:cubicBezTo>
                    <a:pt x="1495" y="3277"/>
                    <a:pt x="1554" y="3200"/>
                    <a:pt x="1605" y="3114"/>
                  </a:cubicBezTo>
                  <a:cubicBezTo>
                    <a:pt x="1655" y="3028"/>
                    <a:pt x="1694" y="2936"/>
                    <a:pt x="1723" y="2841"/>
                  </a:cubicBezTo>
                  <a:cubicBezTo>
                    <a:pt x="1753" y="2746"/>
                    <a:pt x="1771" y="2648"/>
                    <a:pt x="1783" y="2551"/>
                  </a:cubicBezTo>
                  <a:lnTo>
                    <a:pt x="1788" y="2477"/>
                  </a:lnTo>
                  <a:lnTo>
                    <a:pt x="1791" y="2402"/>
                  </a:lnTo>
                  <a:cubicBezTo>
                    <a:pt x="1794" y="2352"/>
                    <a:pt x="1791" y="2302"/>
                    <a:pt x="1788" y="2254"/>
                  </a:cubicBezTo>
                  <a:cubicBezTo>
                    <a:pt x="1765" y="2053"/>
                    <a:pt x="1702" y="1863"/>
                    <a:pt x="1608" y="1685"/>
                  </a:cubicBezTo>
                  <a:cubicBezTo>
                    <a:pt x="1418" y="1335"/>
                    <a:pt x="1151" y="1042"/>
                    <a:pt x="872" y="772"/>
                  </a:cubicBezTo>
                  <a:cubicBezTo>
                    <a:pt x="733" y="638"/>
                    <a:pt x="585" y="511"/>
                    <a:pt x="439" y="383"/>
                  </a:cubicBezTo>
                  <a:cubicBezTo>
                    <a:pt x="291" y="259"/>
                    <a:pt x="140" y="131"/>
                    <a:pt x="1" y="1"/>
                  </a:cubicBezTo>
                  <a:close/>
                </a:path>
              </a:pathLst>
            </a:custGeom>
            <a:solidFill>
              <a:srgbClr val="26323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5" name="Google Shape;755;p38"/>
            <p:cNvSpPr/>
            <p:nvPr/>
          </p:nvSpPr>
          <p:spPr>
            <a:xfrm flipH="1">
              <a:off x="7821734" y="2660960"/>
              <a:ext cx="109668" cy="136175"/>
            </a:xfrm>
            <a:custGeom>
              <a:rect b="b" l="l" r="r" t="t"/>
              <a:pathLst>
                <a:path extrusionOk="0" h="637" w="513">
                  <a:moveTo>
                    <a:pt x="316" y="0"/>
                  </a:moveTo>
                  <a:cubicBezTo>
                    <a:pt x="302" y="0"/>
                    <a:pt x="289" y="3"/>
                    <a:pt x="279" y="8"/>
                  </a:cubicBezTo>
                  <a:cubicBezTo>
                    <a:pt x="222" y="31"/>
                    <a:pt x="0" y="449"/>
                    <a:pt x="42" y="562"/>
                  </a:cubicBezTo>
                  <a:cubicBezTo>
                    <a:pt x="64" y="623"/>
                    <a:pt x="140" y="636"/>
                    <a:pt x="203" y="636"/>
                  </a:cubicBezTo>
                  <a:cubicBezTo>
                    <a:pt x="254" y="636"/>
                    <a:pt x="297" y="627"/>
                    <a:pt x="297" y="627"/>
                  </a:cubicBezTo>
                  <a:lnTo>
                    <a:pt x="513" y="105"/>
                  </a:lnTo>
                  <a:cubicBezTo>
                    <a:pt x="469" y="45"/>
                    <a:pt x="379" y="0"/>
                    <a:pt x="316" y="0"/>
                  </a:cubicBezTo>
                  <a:close/>
                </a:path>
              </a:pathLst>
            </a:custGeom>
            <a:solidFill>
              <a:srgbClr val="FFC72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6" name="Google Shape;756;p38"/>
            <p:cNvSpPr/>
            <p:nvPr/>
          </p:nvSpPr>
          <p:spPr>
            <a:xfrm flipH="1">
              <a:off x="7322133" y="2183383"/>
              <a:ext cx="737322" cy="766600"/>
            </a:xfrm>
            <a:custGeom>
              <a:rect b="b" l="l" r="r" t="t"/>
              <a:pathLst>
                <a:path extrusionOk="0" h="3586" w="3449">
                  <a:moveTo>
                    <a:pt x="1647" y="1"/>
                  </a:moveTo>
                  <a:cubicBezTo>
                    <a:pt x="1516" y="1"/>
                    <a:pt x="1386" y="20"/>
                    <a:pt x="1263" y="53"/>
                  </a:cubicBezTo>
                  <a:cubicBezTo>
                    <a:pt x="596" y="234"/>
                    <a:pt x="0" y="857"/>
                    <a:pt x="478" y="2322"/>
                  </a:cubicBezTo>
                  <a:cubicBezTo>
                    <a:pt x="829" y="3395"/>
                    <a:pt x="1465" y="3586"/>
                    <a:pt x="1896" y="3586"/>
                  </a:cubicBezTo>
                  <a:cubicBezTo>
                    <a:pt x="2053" y="3586"/>
                    <a:pt x="2183" y="3560"/>
                    <a:pt x="2262" y="3543"/>
                  </a:cubicBezTo>
                  <a:cubicBezTo>
                    <a:pt x="2585" y="3475"/>
                    <a:pt x="3448" y="3110"/>
                    <a:pt x="3125" y="1607"/>
                  </a:cubicBezTo>
                  <a:cubicBezTo>
                    <a:pt x="2859" y="381"/>
                    <a:pt x="2232" y="1"/>
                    <a:pt x="1647"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7" name="Google Shape;757;p38"/>
            <p:cNvSpPr/>
            <p:nvPr/>
          </p:nvSpPr>
          <p:spPr>
            <a:xfrm flipH="1">
              <a:off x="7483110" y="2446756"/>
              <a:ext cx="63706" cy="32708"/>
            </a:xfrm>
            <a:custGeom>
              <a:rect b="b" l="l" r="r" t="t"/>
              <a:pathLst>
                <a:path extrusionOk="0" h="153" w="298">
                  <a:moveTo>
                    <a:pt x="122" y="0"/>
                  </a:moveTo>
                  <a:cubicBezTo>
                    <a:pt x="80" y="0"/>
                    <a:pt x="38" y="18"/>
                    <a:pt x="13" y="52"/>
                  </a:cubicBezTo>
                  <a:cubicBezTo>
                    <a:pt x="1" y="73"/>
                    <a:pt x="4" y="102"/>
                    <a:pt x="21" y="117"/>
                  </a:cubicBezTo>
                  <a:cubicBezTo>
                    <a:pt x="51" y="136"/>
                    <a:pt x="82" y="147"/>
                    <a:pt x="116" y="147"/>
                  </a:cubicBezTo>
                  <a:cubicBezTo>
                    <a:pt x="120" y="147"/>
                    <a:pt x="124" y="147"/>
                    <a:pt x="128" y="147"/>
                  </a:cubicBezTo>
                  <a:cubicBezTo>
                    <a:pt x="164" y="150"/>
                    <a:pt x="199" y="153"/>
                    <a:pt x="235" y="153"/>
                  </a:cubicBezTo>
                  <a:cubicBezTo>
                    <a:pt x="250" y="153"/>
                    <a:pt x="265" y="147"/>
                    <a:pt x="273" y="138"/>
                  </a:cubicBezTo>
                  <a:cubicBezTo>
                    <a:pt x="297" y="114"/>
                    <a:pt x="297" y="76"/>
                    <a:pt x="273" y="55"/>
                  </a:cubicBezTo>
                  <a:cubicBezTo>
                    <a:pt x="238" y="19"/>
                    <a:pt x="190" y="1"/>
                    <a:pt x="140" y="1"/>
                  </a:cubicBezTo>
                  <a:cubicBezTo>
                    <a:pt x="134" y="1"/>
                    <a:pt x="128" y="0"/>
                    <a:pt x="122" y="0"/>
                  </a:cubicBezTo>
                  <a:close/>
                </a:path>
              </a:pathLst>
            </a:custGeom>
            <a:solidFill>
              <a:srgbClr val="26323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8" name="Google Shape;758;p38"/>
            <p:cNvSpPr/>
            <p:nvPr/>
          </p:nvSpPr>
          <p:spPr>
            <a:xfrm flipH="1">
              <a:off x="7677861" y="2523288"/>
              <a:ext cx="63065" cy="40190"/>
            </a:xfrm>
            <a:custGeom>
              <a:rect b="b" l="l" r="r" t="t"/>
              <a:pathLst>
                <a:path extrusionOk="0" h="188" w="295">
                  <a:moveTo>
                    <a:pt x="196" y="1"/>
                  </a:moveTo>
                  <a:cubicBezTo>
                    <a:pt x="175" y="1"/>
                    <a:pt x="156" y="5"/>
                    <a:pt x="138" y="14"/>
                  </a:cubicBezTo>
                  <a:cubicBezTo>
                    <a:pt x="87" y="26"/>
                    <a:pt x="49" y="59"/>
                    <a:pt x="22" y="100"/>
                  </a:cubicBezTo>
                  <a:cubicBezTo>
                    <a:pt x="1" y="140"/>
                    <a:pt x="33" y="188"/>
                    <a:pt x="74" y="188"/>
                  </a:cubicBezTo>
                  <a:cubicBezTo>
                    <a:pt x="78" y="188"/>
                    <a:pt x="83" y="187"/>
                    <a:pt x="87" y="186"/>
                  </a:cubicBezTo>
                  <a:cubicBezTo>
                    <a:pt x="123" y="174"/>
                    <a:pt x="156" y="162"/>
                    <a:pt x="188" y="147"/>
                  </a:cubicBezTo>
                  <a:cubicBezTo>
                    <a:pt x="224" y="142"/>
                    <a:pt x="259" y="121"/>
                    <a:pt x="283" y="91"/>
                  </a:cubicBezTo>
                  <a:cubicBezTo>
                    <a:pt x="295" y="70"/>
                    <a:pt x="292" y="44"/>
                    <a:pt x="274" y="26"/>
                  </a:cubicBezTo>
                  <a:cubicBezTo>
                    <a:pt x="250" y="9"/>
                    <a:pt x="223" y="1"/>
                    <a:pt x="196"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9" name="Google Shape;759;p38"/>
            <p:cNvSpPr/>
            <p:nvPr/>
          </p:nvSpPr>
          <p:spPr>
            <a:xfrm flipH="1">
              <a:off x="7656911" y="2602813"/>
              <a:ext cx="24798" cy="62423"/>
            </a:xfrm>
            <a:custGeom>
              <a:rect b="b" l="l" r="r" t="t"/>
              <a:pathLst>
                <a:path extrusionOk="0" h="292" w="116">
                  <a:moveTo>
                    <a:pt x="68" y="0"/>
                  </a:moveTo>
                  <a:cubicBezTo>
                    <a:pt x="67" y="0"/>
                    <a:pt x="62" y="8"/>
                    <a:pt x="62" y="13"/>
                  </a:cubicBezTo>
                  <a:cubicBezTo>
                    <a:pt x="83" y="113"/>
                    <a:pt x="89" y="235"/>
                    <a:pt x="3" y="285"/>
                  </a:cubicBezTo>
                  <a:cubicBezTo>
                    <a:pt x="0" y="285"/>
                    <a:pt x="3" y="291"/>
                    <a:pt x="3" y="291"/>
                  </a:cubicBezTo>
                  <a:cubicBezTo>
                    <a:pt x="116" y="256"/>
                    <a:pt x="104" y="96"/>
                    <a:pt x="68" y="1"/>
                  </a:cubicBezTo>
                  <a:cubicBezTo>
                    <a:pt x="68" y="0"/>
                    <a:pt x="68" y="0"/>
                    <a:pt x="68"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0" name="Google Shape;760;p38"/>
            <p:cNvSpPr/>
            <p:nvPr/>
          </p:nvSpPr>
          <p:spPr>
            <a:xfrm flipH="1">
              <a:off x="7651139" y="2583146"/>
              <a:ext cx="75036" cy="72684"/>
            </a:xfrm>
            <a:custGeom>
              <a:rect b="b" l="l" r="r" t="t"/>
              <a:pathLst>
                <a:path extrusionOk="0" h="340" w="351">
                  <a:moveTo>
                    <a:pt x="174" y="1"/>
                  </a:moveTo>
                  <a:cubicBezTo>
                    <a:pt x="172" y="1"/>
                    <a:pt x="169" y="1"/>
                    <a:pt x="167" y="1"/>
                  </a:cubicBezTo>
                  <a:cubicBezTo>
                    <a:pt x="1" y="15"/>
                    <a:pt x="41" y="339"/>
                    <a:pt x="188" y="339"/>
                  </a:cubicBezTo>
                  <a:cubicBezTo>
                    <a:pt x="191" y="339"/>
                    <a:pt x="194" y="339"/>
                    <a:pt x="196" y="339"/>
                  </a:cubicBezTo>
                  <a:cubicBezTo>
                    <a:pt x="351" y="324"/>
                    <a:pt x="310" y="1"/>
                    <a:pt x="174"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1" name="Google Shape;761;p38"/>
            <p:cNvSpPr/>
            <p:nvPr/>
          </p:nvSpPr>
          <p:spPr>
            <a:xfrm flipH="1">
              <a:off x="7698812" y="2588276"/>
              <a:ext cx="47673" cy="32494"/>
            </a:xfrm>
            <a:custGeom>
              <a:rect b="b" l="l" r="r" t="t"/>
              <a:pathLst>
                <a:path extrusionOk="0" h="152" w="223">
                  <a:moveTo>
                    <a:pt x="206" y="1"/>
                  </a:moveTo>
                  <a:cubicBezTo>
                    <a:pt x="203" y="1"/>
                    <a:pt x="201" y="2"/>
                    <a:pt x="199" y="4"/>
                  </a:cubicBezTo>
                  <a:cubicBezTo>
                    <a:pt x="173" y="27"/>
                    <a:pt x="146" y="63"/>
                    <a:pt x="113" y="72"/>
                  </a:cubicBezTo>
                  <a:cubicBezTo>
                    <a:pt x="109" y="73"/>
                    <a:pt x="105" y="73"/>
                    <a:pt x="101" y="73"/>
                  </a:cubicBezTo>
                  <a:cubicBezTo>
                    <a:pt x="69" y="73"/>
                    <a:pt x="36" y="45"/>
                    <a:pt x="7" y="18"/>
                  </a:cubicBezTo>
                  <a:cubicBezTo>
                    <a:pt x="6" y="18"/>
                    <a:pt x="5" y="17"/>
                    <a:pt x="4" y="17"/>
                  </a:cubicBezTo>
                  <a:cubicBezTo>
                    <a:pt x="2" y="17"/>
                    <a:pt x="1" y="20"/>
                    <a:pt x="1" y="24"/>
                  </a:cubicBezTo>
                  <a:cubicBezTo>
                    <a:pt x="7" y="87"/>
                    <a:pt x="42" y="152"/>
                    <a:pt x="110" y="152"/>
                  </a:cubicBezTo>
                  <a:cubicBezTo>
                    <a:pt x="182" y="152"/>
                    <a:pt x="214" y="90"/>
                    <a:pt x="220" y="21"/>
                  </a:cubicBezTo>
                  <a:cubicBezTo>
                    <a:pt x="223" y="12"/>
                    <a:pt x="214" y="1"/>
                    <a:pt x="206"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2" name="Google Shape;762;p38"/>
            <p:cNvSpPr/>
            <p:nvPr/>
          </p:nvSpPr>
          <p:spPr>
            <a:xfrm flipH="1">
              <a:off x="7504701" y="2574167"/>
              <a:ext cx="31853" cy="57506"/>
            </a:xfrm>
            <a:custGeom>
              <a:rect b="b" l="l" r="r" t="t"/>
              <a:pathLst>
                <a:path extrusionOk="0" h="269" w="149">
                  <a:moveTo>
                    <a:pt x="13" y="1"/>
                  </a:moveTo>
                  <a:cubicBezTo>
                    <a:pt x="12" y="1"/>
                    <a:pt x="12" y="1"/>
                    <a:pt x="12" y="1"/>
                  </a:cubicBezTo>
                  <a:cubicBezTo>
                    <a:pt x="0" y="102"/>
                    <a:pt x="27" y="259"/>
                    <a:pt x="145" y="268"/>
                  </a:cubicBezTo>
                  <a:cubicBezTo>
                    <a:pt x="148" y="268"/>
                    <a:pt x="148" y="262"/>
                    <a:pt x="145" y="262"/>
                  </a:cubicBezTo>
                  <a:cubicBezTo>
                    <a:pt x="48" y="236"/>
                    <a:pt x="24" y="114"/>
                    <a:pt x="21" y="10"/>
                  </a:cubicBezTo>
                  <a:cubicBezTo>
                    <a:pt x="21" y="5"/>
                    <a:pt x="15" y="1"/>
                    <a:pt x="13"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3" name="Google Shape;763;p38"/>
            <p:cNvSpPr/>
            <p:nvPr/>
          </p:nvSpPr>
          <p:spPr>
            <a:xfrm flipH="1">
              <a:off x="7473062" y="2550010"/>
              <a:ext cx="71616" cy="71615"/>
            </a:xfrm>
            <a:custGeom>
              <a:rect b="b" l="l" r="r" t="t"/>
              <a:pathLst>
                <a:path extrusionOk="0" h="335" w="335">
                  <a:moveTo>
                    <a:pt x="155" y="0"/>
                  </a:moveTo>
                  <a:cubicBezTo>
                    <a:pt x="149" y="0"/>
                    <a:pt x="142" y="1"/>
                    <a:pt x="136" y="2"/>
                  </a:cubicBezTo>
                  <a:cubicBezTo>
                    <a:pt x="1" y="19"/>
                    <a:pt x="27" y="335"/>
                    <a:pt x="173" y="335"/>
                  </a:cubicBezTo>
                  <a:cubicBezTo>
                    <a:pt x="177" y="335"/>
                    <a:pt x="182" y="334"/>
                    <a:pt x="186" y="334"/>
                  </a:cubicBezTo>
                  <a:cubicBezTo>
                    <a:pt x="335" y="314"/>
                    <a:pt x="307" y="0"/>
                    <a:pt x="155"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4" name="Google Shape;764;p38"/>
            <p:cNvSpPr/>
            <p:nvPr/>
          </p:nvSpPr>
          <p:spPr>
            <a:xfrm flipH="1">
              <a:off x="7457243" y="2545307"/>
              <a:ext cx="48314" cy="33777"/>
            </a:xfrm>
            <a:custGeom>
              <a:rect b="b" l="l" r="r" t="t"/>
              <a:pathLst>
                <a:path extrusionOk="0" h="158" w="226">
                  <a:moveTo>
                    <a:pt x="215" y="0"/>
                  </a:moveTo>
                  <a:cubicBezTo>
                    <a:pt x="214" y="0"/>
                    <a:pt x="214" y="1"/>
                    <a:pt x="214" y="3"/>
                  </a:cubicBezTo>
                  <a:cubicBezTo>
                    <a:pt x="190" y="39"/>
                    <a:pt x="158" y="77"/>
                    <a:pt x="122" y="77"/>
                  </a:cubicBezTo>
                  <a:cubicBezTo>
                    <a:pt x="86" y="77"/>
                    <a:pt x="54" y="47"/>
                    <a:pt x="21" y="33"/>
                  </a:cubicBezTo>
                  <a:cubicBezTo>
                    <a:pt x="19" y="31"/>
                    <a:pt x="17" y="30"/>
                    <a:pt x="15" y="30"/>
                  </a:cubicBezTo>
                  <a:cubicBezTo>
                    <a:pt x="7" y="30"/>
                    <a:pt x="1" y="46"/>
                    <a:pt x="3" y="56"/>
                  </a:cubicBezTo>
                  <a:cubicBezTo>
                    <a:pt x="24" y="110"/>
                    <a:pt x="67" y="158"/>
                    <a:pt x="117" y="158"/>
                  </a:cubicBezTo>
                  <a:cubicBezTo>
                    <a:pt x="124" y="158"/>
                    <a:pt x="132" y="157"/>
                    <a:pt x="140" y="154"/>
                  </a:cubicBezTo>
                  <a:cubicBezTo>
                    <a:pt x="208" y="136"/>
                    <a:pt x="226" y="68"/>
                    <a:pt x="220" y="6"/>
                  </a:cubicBezTo>
                  <a:cubicBezTo>
                    <a:pt x="218" y="4"/>
                    <a:pt x="216" y="0"/>
                    <a:pt x="215"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5" name="Google Shape;765;p38"/>
            <p:cNvSpPr/>
            <p:nvPr/>
          </p:nvSpPr>
          <p:spPr>
            <a:xfrm flipH="1">
              <a:off x="7580806" y="2774476"/>
              <a:ext cx="47459" cy="19454"/>
            </a:xfrm>
            <a:custGeom>
              <a:rect b="b" l="l" r="r" t="t"/>
              <a:pathLst>
                <a:path extrusionOk="0" h="91" w="222">
                  <a:moveTo>
                    <a:pt x="7" y="0"/>
                  </a:moveTo>
                  <a:cubicBezTo>
                    <a:pt x="3" y="0"/>
                    <a:pt x="0" y="3"/>
                    <a:pt x="2" y="7"/>
                  </a:cubicBezTo>
                  <a:cubicBezTo>
                    <a:pt x="11" y="52"/>
                    <a:pt x="47" y="84"/>
                    <a:pt x="91" y="90"/>
                  </a:cubicBezTo>
                  <a:cubicBezTo>
                    <a:pt x="94" y="90"/>
                    <a:pt x="97" y="90"/>
                    <a:pt x="100" y="90"/>
                  </a:cubicBezTo>
                  <a:cubicBezTo>
                    <a:pt x="150" y="90"/>
                    <a:pt x="193" y="67"/>
                    <a:pt x="219" y="25"/>
                  </a:cubicBezTo>
                  <a:cubicBezTo>
                    <a:pt x="222" y="19"/>
                    <a:pt x="219" y="19"/>
                    <a:pt x="216" y="19"/>
                  </a:cubicBezTo>
                  <a:cubicBezTo>
                    <a:pt x="180" y="40"/>
                    <a:pt x="142" y="52"/>
                    <a:pt x="103" y="55"/>
                  </a:cubicBezTo>
                  <a:cubicBezTo>
                    <a:pt x="64" y="55"/>
                    <a:pt x="38" y="25"/>
                    <a:pt x="11" y="1"/>
                  </a:cubicBezTo>
                  <a:cubicBezTo>
                    <a:pt x="10" y="0"/>
                    <a:pt x="8" y="0"/>
                    <a:pt x="7"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6" name="Google Shape;766;p38"/>
            <p:cNvSpPr/>
            <p:nvPr/>
          </p:nvSpPr>
          <p:spPr>
            <a:xfrm flipH="1">
              <a:off x="7505770" y="2467065"/>
              <a:ext cx="114372" cy="270427"/>
            </a:xfrm>
            <a:custGeom>
              <a:rect b="b" l="l" r="r" t="t"/>
              <a:pathLst>
                <a:path extrusionOk="0" h="1265" w="535">
                  <a:moveTo>
                    <a:pt x="171" y="0"/>
                  </a:moveTo>
                  <a:cubicBezTo>
                    <a:pt x="165" y="0"/>
                    <a:pt x="158" y="5"/>
                    <a:pt x="160" y="13"/>
                  </a:cubicBezTo>
                  <a:cubicBezTo>
                    <a:pt x="234" y="330"/>
                    <a:pt x="367" y="633"/>
                    <a:pt x="447" y="953"/>
                  </a:cubicBezTo>
                  <a:cubicBezTo>
                    <a:pt x="401" y="943"/>
                    <a:pt x="352" y="937"/>
                    <a:pt x="305" y="937"/>
                  </a:cubicBezTo>
                  <a:cubicBezTo>
                    <a:pt x="295" y="937"/>
                    <a:pt x="285" y="938"/>
                    <a:pt x="276" y="938"/>
                  </a:cubicBezTo>
                  <a:cubicBezTo>
                    <a:pt x="264" y="938"/>
                    <a:pt x="350" y="1178"/>
                    <a:pt x="347" y="1199"/>
                  </a:cubicBezTo>
                  <a:cubicBezTo>
                    <a:pt x="316" y="1205"/>
                    <a:pt x="284" y="1208"/>
                    <a:pt x="253" y="1208"/>
                  </a:cubicBezTo>
                  <a:cubicBezTo>
                    <a:pt x="171" y="1208"/>
                    <a:pt x="90" y="1188"/>
                    <a:pt x="15" y="1152"/>
                  </a:cubicBezTo>
                  <a:cubicBezTo>
                    <a:pt x="13" y="1151"/>
                    <a:pt x="12" y="1150"/>
                    <a:pt x="11" y="1150"/>
                  </a:cubicBezTo>
                  <a:cubicBezTo>
                    <a:pt x="6" y="1150"/>
                    <a:pt x="1" y="1159"/>
                    <a:pt x="6" y="1164"/>
                  </a:cubicBezTo>
                  <a:cubicBezTo>
                    <a:pt x="73" y="1229"/>
                    <a:pt x="162" y="1264"/>
                    <a:pt x="252" y="1264"/>
                  </a:cubicBezTo>
                  <a:cubicBezTo>
                    <a:pt x="289" y="1264"/>
                    <a:pt x="326" y="1259"/>
                    <a:pt x="362" y="1247"/>
                  </a:cubicBezTo>
                  <a:lnTo>
                    <a:pt x="364" y="1247"/>
                  </a:lnTo>
                  <a:cubicBezTo>
                    <a:pt x="391" y="1241"/>
                    <a:pt x="406" y="1235"/>
                    <a:pt x="406" y="1229"/>
                  </a:cubicBezTo>
                  <a:cubicBezTo>
                    <a:pt x="394" y="1155"/>
                    <a:pt x="353" y="1003"/>
                    <a:pt x="353" y="1003"/>
                  </a:cubicBezTo>
                  <a:lnTo>
                    <a:pt x="353" y="1003"/>
                  </a:lnTo>
                  <a:cubicBezTo>
                    <a:pt x="374" y="1009"/>
                    <a:pt x="447" y="1026"/>
                    <a:pt x="493" y="1026"/>
                  </a:cubicBezTo>
                  <a:cubicBezTo>
                    <a:pt x="518" y="1026"/>
                    <a:pt x="535" y="1021"/>
                    <a:pt x="530" y="1006"/>
                  </a:cubicBezTo>
                  <a:cubicBezTo>
                    <a:pt x="439" y="677"/>
                    <a:pt x="338" y="313"/>
                    <a:pt x="178" y="4"/>
                  </a:cubicBezTo>
                  <a:cubicBezTo>
                    <a:pt x="177" y="1"/>
                    <a:pt x="174" y="0"/>
                    <a:pt x="171"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7" name="Google Shape;767;p38"/>
            <p:cNvSpPr/>
            <p:nvPr/>
          </p:nvSpPr>
          <p:spPr>
            <a:xfrm flipH="1">
              <a:off x="7400162" y="2173549"/>
              <a:ext cx="682168" cy="498739"/>
            </a:xfrm>
            <a:custGeom>
              <a:rect b="b" l="l" r="r" t="t"/>
              <a:pathLst>
                <a:path extrusionOk="0" h="2333" w="3191">
                  <a:moveTo>
                    <a:pt x="1854" y="0"/>
                  </a:moveTo>
                  <a:cubicBezTo>
                    <a:pt x="1784" y="0"/>
                    <a:pt x="1711" y="5"/>
                    <a:pt x="1634" y="13"/>
                  </a:cubicBezTo>
                  <a:cubicBezTo>
                    <a:pt x="1634" y="13"/>
                    <a:pt x="685" y="76"/>
                    <a:pt x="341" y="829"/>
                  </a:cubicBezTo>
                  <a:cubicBezTo>
                    <a:pt x="0" y="1582"/>
                    <a:pt x="499" y="2332"/>
                    <a:pt x="499" y="2332"/>
                  </a:cubicBezTo>
                  <a:cubicBezTo>
                    <a:pt x="503" y="2332"/>
                    <a:pt x="507" y="2332"/>
                    <a:pt x="511" y="2332"/>
                  </a:cubicBezTo>
                  <a:cubicBezTo>
                    <a:pt x="761" y="2332"/>
                    <a:pt x="819" y="1804"/>
                    <a:pt x="819" y="1804"/>
                  </a:cubicBezTo>
                  <a:cubicBezTo>
                    <a:pt x="819" y="1804"/>
                    <a:pt x="1349" y="1804"/>
                    <a:pt x="1527" y="1039"/>
                  </a:cubicBezTo>
                  <a:lnTo>
                    <a:pt x="1527" y="1039"/>
                  </a:lnTo>
                  <a:cubicBezTo>
                    <a:pt x="1527" y="1039"/>
                    <a:pt x="1515" y="1395"/>
                    <a:pt x="1290" y="1671"/>
                  </a:cubicBezTo>
                  <a:cubicBezTo>
                    <a:pt x="1290" y="1671"/>
                    <a:pt x="2227" y="1570"/>
                    <a:pt x="2621" y="787"/>
                  </a:cubicBezTo>
                  <a:lnTo>
                    <a:pt x="2621" y="787"/>
                  </a:lnTo>
                  <a:cubicBezTo>
                    <a:pt x="2621" y="788"/>
                    <a:pt x="2464" y="1188"/>
                    <a:pt x="2319" y="1330"/>
                  </a:cubicBezTo>
                  <a:cubicBezTo>
                    <a:pt x="2319" y="1330"/>
                    <a:pt x="2710" y="1217"/>
                    <a:pt x="2903" y="900"/>
                  </a:cubicBezTo>
                  <a:cubicBezTo>
                    <a:pt x="2903" y="900"/>
                    <a:pt x="3066" y="1354"/>
                    <a:pt x="3191" y="1478"/>
                  </a:cubicBezTo>
                  <a:cubicBezTo>
                    <a:pt x="3191" y="1478"/>
                    <a:pt x="3159" y="0"/>
                    <a:pt x="1854"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8" name="Google Shape;768;p38"/>
            <p:cNvSpPr/>
            <p:nvPr/>
          </p:nvSpPr>
          <p:spPr>
            <a:xfrm flipH="1">
              <a:off x="7871116" y="2625687"/>
              <a:ext cx="199242" cy="194109"/>
            </a:xfrm>
            <a:custGeom>
              <a:rect b="b" l="l" r="r" t="t"/>
              <a:pathLst>
                <a:path extrusionOk="0" h="908" w="932">
                  <a:moveTo>
                    <a:pt x="295" y="0"/>
                  </a:moveTo>
                  <a:cubicBezTo>
                    <a:pt x="261" y="0"/>
                    <a:pt x="228" y="9"/>
                    <a:pt x="199" y="30"/>
                  </a:cubicBezTo>
                  <a:cubicBezTo>
                    <a:pt x="1" y="173"/>
                    <a:pt x="336" y="834"/>
                    <a:pt x="603" y="896"/>
                  </a:cubicBezTo>
                  <a:cubicBezTo>
                    <a:pt x="628" y="904"/>
                    <a:pt x="653" y="907"/>
                    <a:pt x="678" y="907"/>
                  </a:cubicBezTo>
                  <a:cubicBezTo>
                    <a:pt x="789" y="907"/>
                    <a:pt x="892" y="835"/>
                    <a:pt x="926" y="724"/>
                  </a:cubicBezTo>
                  <a:lnTo>
                    <a:pt x="932" y="715"/>
                  </a:lnTo>
                  <a:lnTo>
                    <a:pt x="792" y="318"/>
                  </a:lnTo>
                  <a:cubicBezTo>
                    <a:pt x="792" y="318"/>
                    <a:pt x="503" y="0"/>
                    <a:pt x="295"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9" name="Google Shape;769;p38"/>
            <p:cNvSpPr/>
            <p:nvPr/>
          </p:nvSpPr>
          <p:spPr>
            <a:xfrm flipH="1">
              <a:off x="7900618" y="2671863"/>
              <a:ext cx="106889" cy="115653"/>
            </a:xfrm>
            <a:custGeom>
              <a:rect b="b" l="l" r="r" t="t"/>
              <a:pathLst>
                <a:path extrusionOk="0" h="541" w="500">
                  <a:moveTo>
                    <a:pt x="17" y="1"/>
                  </a:moveTo>
                  <a:cubicBezTo>
                    <a:pt x="13" y="1"/>
                    <a:pt x="10" y="1"/>
                    <a:pt x="6" y="1"/>
                  </a:cubicBezTo>
                  <a:cubicBezTo>
                    <a:pt x="0" y="1"/>
                    <a:pt x="0" y="7"/>
                    <a:pt x="6" y="7"/>
                  </a:cubicBezTo>
                  <a:cubicBezTo>
                    <a:pt x="190" y="57"/>
                    <a:pt x="309" y="209"/>
                    <a:pt x="395" y="372"/>
                  </a:cubicBezTo>
                  <a:cubicBezTo>
                    <a:pt x="359" y="338"/>
                    <a:pt x="320" y="315"/>
                    <a:pt x="277" y="315"/>
                  </a:cubicBezTo>
                  <a:cubicBezTo>
                    <a:pt x="245" y="315"/>
                    <a:pt x="211" y="328"/>
                    <a:pt x="175" y="360"/>
                  </a:cubicBezTo>
                  <a:cubicBezTo>
                    <a:pt x="173" y="365"/>
                    <a:pt x="174" y="369"/>
                    <a:pt x="178" y="369"/>
                  </a:cubicBezTo>
                  <a:cubicBezTo>
                    <a:pt x="179" y="369"/>
                    <a:pt x="180" y="369"/>
                    <a:pt x="181" y="369"/>
                  </a:cubicBezTo>
                  <a:cubicBezTo>
                    <a:pt x="203" y="359"/>
                    <a:pt x="226" y="355"/>
                    <a:pt x="248" y="355"/>
                  </a:cubicBezTo>
                  <a:cubicBezTo>
                    <a:pt x="292" y="355"/>
                    <a:pt x="334" y="371"/>
                    <a:pt x="365" y="404"/>
                  </a:cubicBezTo>
                  <a:cubicBezTo>
                    <a:pt x="404" y="443"/>
                    <a:pt x="436" y="487"/>
                    <a:pt x="466" y="535"/>
                  </a:cubicBezTo>
                  <a:cubicBezTo>
                    <a:pt x="468" y="539"/>
                    <a:pt x="472" y="541"/>
                    <a:pt x="477" y="541"/>
                  </a:cubicBezTo>
                  <a:cubicBezTo>
                    <a:pt x="487" y="541"/>
                    <a:pt x="500" y="530"/>
                    <a:pt x="495" y="520"/>
                  </a:cubicBezTo>
                  <a:lnTo>
                    <a:pt x="495" y="514"/>
                  </a:lnTo>
                  <a:cubicBezTo>
                    <a:pt x="469" y="292"/>
                    <a:pt x="259" y="1"/>
                    <a:pt x="17"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0" name="Google Shape;770;p38"/>
            <p:cNvSpPr/>
            <p:nvPr/>
          </p:nvSpPr>
          <p:spPr>
            <a:xfrm flipH="1">
              <a:off x="7892708" y="2801839"/>
              <a:ext cx="41259" cy="35487"/>
            </a:xfrm>
            <a:custGeom>
              <a:rect b="b" l="l" r="r" t="t"/>
              <a:pathLst>
                <a:path extrusionOk="0" h="166" w="193">
                  <a:moveTo>
                    <a:pt x="83" y="1"/>
                  </a:moveTo>
                  <a:cubicBezTo>
                    <a:pt x="39" y="1"/>
                    <a:pt x="0" y="36"/>
                    <a:pt x="0" y="84"/>
                  </a:cubicBezTo>
                  <a:cubicBezTo>
                    <a:pt x="0" y="132"/>
                    <a:pt x="41" y="165"/>
                    <a:pt x="84" y="165"/>
                  </a:cubicBezTo>
                  <a:cubicBezTo>
                    <a:pt x="104" y="165"/>
                    <a:pt x="125" y="157"/>
                    <a:pt x="143" y="140"/>
                  </a:cubicBezTo>
                  <a:cubicBezTo>
                    <a:pt x="193" y="90"/>
                    <a:pt x="157" y="1"/>
                    <a:pt x="83"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1" name="Google Shape;771;p38"/>
            <p:cNvSpPr/>
            <p:nvPr/>
          </p:nvSpPr>
          <p:spPr>
            <a:xfrm flipH="1">
              <a:off x="7492086" y="2112622"/>
              <a:ext cx="658866" cy="509000"/>
            </a:xfrm>
            <a:custGeom>
              <a:rect b="b" l="l" r="r" t="t"/>
              <a:pathLst>
                <a:path extrusionOk="0" h="2381" w="3082">
                  <a:moveTo>
                    <a:pt x="2028" y="1"/>
                  </a:moveTo>
                  <a:cubicBezTo>
                    <a:pt x="1772" y="1"/>
                    <a:pt x="1472" y="74"/>
                    <a:pt x="1131" y="278"/>
                  </a:cubicBezTo>
                  <a:cubicBezTo>
                    <a:pt x="1" y="949"/>
                    <a:pt x="651" y="2381"/>
                    <a:pt x="699" y="2381"/>
                  </a:cubicBezTo>
                  <a:cubicBezTo>
                    <a:pt x="700" y="2381"/>
                    <a:pt x="700" y="2380"/>
                    <a:pt x="701" y="2380"/>
                  </a:cubicBezTo>
                  <a:cubicBezTo>
                    <a:pt x="728" y="2335"/>
                    <a:pt x="1270" y="1496"/>
                    <a:pt x="1629" y="1182"/>
                  </a:cubicBezTo>
                  <a:cubicBezTo>
                    <a:pt x="1985" y="868"/>
                    <a:pt x="2901" y="539"/>
                    <a:pt x="3082" y="524"/>
                  </a:cubicBezTo>
                  <a:cubicBezTo>
                    <a:pt x="3082" y="524"/>
                    <a:pt x="2710" y="1"/>
                    <a:pt x="2028"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2" name="Google Shape;772;p38"/>
            <p:cNvSpPr/>
            <p:nvPr/>
          </p:nvSpPr>
          <p:spPr>
            <a:xfrm flipH="1">
              <a:off x="7249234" y="2059392"/>
              <a:ext cx="741170" cy="543632"/>
            </a:xfrm>
            <a:custGeom>
              <a:rect b="b" l="l" r="r" t="t"/>
              <a:pathLst>
                <a:path extrusionOk="0" h="2543" w="3467">
                  <a:moveTo>
                    <a:pt x="2750" y="0"/>
                  </a:moveTo>
                  <a:cubicBezTo>
                    <a:pt x="2051" y="0"/>
                    <a:pt x="1187" y="436"/>
                    <a:pt x="839" y="802"/>
                  </a:cubicBezTo>
                  <a:cubicBezTo>
                    <a:pt x="466" y="1197"/>
                    <a:pt x="0" y="2543"/>
                    <a:pt x="0" y="2543"/>
                  </a:cubicBezTo>
                  <a:cubicBezTo>
                    <a:pt x="0" y="2543"/>
                    <a:pt x="644" y="1671"/>
                    <a:pt x="1011" y="1392"/>
                  </a:cubicBezTo>
                  <a:cubicBezTo>
                    <a:pt x="1296" y="1182"/>
                    <a:pt x="1816" y="911"/>
                    <a:pt x="2164" y="911"/>
                  </a:cubicBezTo>
                  <a:cubicBezTo>
                    <a:pt x="2179" y="911"/>
                    <a:pt x="2192" y="911"/>
                    <a:pt x="2206" y="912"/>
                  </a:cubicBezTo>
                  <a:cubicBezTo>
                    <a:pt x="2384" y="921"/>
                    <a:pt x="2473" y="1087"/>
                    <a:pt x="2473" y="1087"/>
                  </a:cubicBezTo>
                  <a:cubicBezTo>
                    <a:pt x="2473" y="1087"/>
                    <a:pt x="3466" y="64"/>
                    <a:pt x="2906" y="8"/>
                  </a:cubicBezTo>
                  <a:cubicBezTo>
                    <a:pt x="2855" y="3"/>
                    <a:pt x="2803" y="0"/>
                    <a:pt x="2750" y="0"/>
                  </a:cubicBezTo>
                  <a:close/>
                </a:path>
              </a:pathLst>
            </a:custGeom>
            <a:solidFill>
              <a:srgbClr val="FFC72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3" name="Google Shape;773;p38"/>
            <p:cNvSpPr/>
            <p:nvPr/>
          </p:nvSpPr>
          <p:spPr>
            <a:xfrm flipH="1">
              <a:off x="7249234" y="2059392"/>
              <a:ext cx="741170" cy="543632"/>
            </a:xfrm>
            <a:custGeom>
              <a:rect b="b" l="l" r="r" t="t"/>
              <a:pathLst>
                <a:path extrusionOk="0" h="2543" w="3467">
                  <a:moveTo>
                    <a:pt x="2750" y="0"/>
                  </a:moveTo>
                  <a:cubicBezTo>
                    <a:pt x="2051" y="0"/>
                    <a:pt x="1187" y="436"/>
                    <a:pt x="839" y="802"/>
                  </a:cubicBezTo>
                  <a:cubicBezTo>
                    <a:pt x="466" y="1197"/>
                    <a:pt x="0" y="2543"/>
                    <a:pt x="0" y="2543"/>
                  </a:cubicBezTo>
                  <a:cubicBezTo>
                    <a:pt x="0" y="2543"/>
                    <a:pt x="644" y="1671"/>
                    <a:pt x="1011" y="1392"/>
                  </a:cubicBezTo>
                  <a:cubicBezTo>
                    <a:pt x="1296" y="1182"/>
                    <a:pt x="1816" y="911"/>
                    <a:pt x="2164" y="911"/>
                  </a:cubicBezTo>
                  <a:cubicBezTo>
                    <a:pt x="2179" y="911"/>
                    <a:pt x="2192" y="911"/>
                    <a:pt x="2206" y="912"/>
                  </a:cubicBezTo>
                  <a:cubicBezTo>
                    <a:pt x="2384" y="921"/>
                    <a:pt x="2473" y="1087"/>
                    <a:pt x="2473" y="1087"/>
                  </a:cubicBezTo>
                  <a:cubicBezTo>
                    <a:pt x="2473" y="1087"/>
                    <a:pt x="3466" y="64"/>
                    <a:pt x="2906" y="8"/>
                  </a:cubicBezTo>
                  <a:cubicBezTo>
                    <a:pt x="2855" y="3"/>
                    <a:pt x="2803" y="0"/>
                    <a:pt x="2750"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4" name="Google Shape;774;p38"/>
            <p:cNvSpPr/>
            <p:nvPr/>
          </p:nvSpPr>
          <p:spPr>
            <a:xfrm flipH="1">
              <a:off x="7262701" y="3695641"/>
              <a:ext cx="1183478" cy="734748"/>
            </a:xfrm>
            <a:custGeom>
              <a:rect b="b" l="l" r="r" t="t"/>
              <a:pathLst>
                <a:path extrusionOk="0" h="3437" w="5536">
                  <a:moveTo>
                    <a:pt x="1" y="0"/>
                  </a:moveTo>
                  <a:lnTo>
                    <a:pt x="1" y="3436"/>
                  </a:lnTo>
                  <a:lnTo>
                    <a:pt x="5536" y="3436"/>
                  </a:lnTo>
                  <a:lnTo>
                    <a:pt x="5536" y="0"/>
                  </a:lnTo>
                  <a:close/>
                </a:path>
              </a:pathLst>
            </a:custGeom>
            <a:solidFill>
              <a:srgbClr val="FFC72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5" name="Google Shape;775;p38"/>
            <p:cNvSpPr/>
            <p:nvPr/>
          </p:nvSpPr>
          <p:spPr>
            <a:xfrm flipH="1">
              <a:off x="7262701" y="3695641"/>
              <a:ext cx="1183478" cy="734748"/>
            </a:xfrm>
            <a:custGeom>
              <a:rect b="b" l="l" r="r" t="t"/>
              <a:pathLst>
                <a:path extrusionOk="0" h="3437" w="5536">
                  <a:moveTo>
                    <a:pt x="1" y="0"/>
                  </a:moveTo>
                  <a:lnTo>
                    <a:pt x="1" y="3436"/>
                  </a:lnTo>
                  <a:lnTo>
                    <a:pt x="5536" y="3436"/>
                  </a:lnTo>
                  <a:lnTo>
                    <a:pt x="5536" y="0"/>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6" name="Google Shape;776;p38"/>
            <p:cNvSpPr/>
            <p:nvPr/>
          </p:nvSpPr>
          <p:spPr>
            <a:xfrm flipH="1">
              <a:off x="7997885" y="3695641"/>
              <a:ext cx="448294" cy="734748"/>
            </a:xfrm>
            <a:custGeom>
              <a:rect b="b" l="l" r="r" t="t"/>
              <a:pathLst>
                <a:path extrusionOk="0" h="3437" w="2097">
                  <a:moveTo>
                    <a:pt x="1" y="0"/>
                  </a:moveTo>
                  <a:lnTo>
                    <a:pt x="1" y="3436"/>
                  </a:lnTo>
                  <a:lnTo>
                    <a:pt x="2097" y="3436"/>
                  </a:lnTo>
                  <a:lnTo>
                    <a:pt x="2097" y="0"/>
                  </a:ln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7" name="Google Shape;777;p38"/>
            <p:cNvSpPr/>
            <p:nvPr/>
          </p:nvSpPr>
          <p:spPr>
            <a:xfrm flipH="1">
              <a:off x="8028883" y="3746306"/>
              <a:ext cx="386939" cy="633418"/>
            </a:xfrm>
            <a:custGeom>
              <a:rect b="b" l="l" r="r" t="t"/>
              <a:pathLst>
                <a:path extrusionOk="0" h="2963" w="1810">
                  <a:moveTo>
                    <a:pt x="1809" y="0"/>
                  </a:moveTo>
                  <a:lnTo>
                    <a:pt x="1809" y="0"/>
                  </a:lnTo>
                  <a:cubicBezTo>
                    <a:pt x="1655" y="246"/>
                    <a:pt x="1501" y="490"/>
                    <a:pt x="1347" y="736"/>
                  </a:cubicBezTo>
                  <a:lnTo>
                    <a:pt x="893" y="1474"/>
                  </a:lnTo>
                  <a:lnTo>
                    <a:pt x="446" y="2215"/>
                  </a:lnTo>
                  <a:cubicBezTo>
                    <a:pt x="294" y="2464"/>
                    <a:pt x="149" y="2713"/>
                    <a:pt x="1" y="2962"/>
                  </a:cubicBezTo>
                  <a:cubicBezTo>
                    <a:pt x="158" y="2716"/>
                    <a:pt x="312" y="2473"/>
                    <a:pt x="463" y="2227"/>
                  </a:cubicBezTo>
                  <a:lnTo>
                    <a:pt x="917" y="1489"/>
                  </a:lnTo>
                  <a:lnTo>
                    <a:pt x="1368" y="745"/>
                  </a:lnTo>
                  <a:cubicBezTo>
                    <a:pt x="1516" y="498"/>
                    <a:pt x="1664" y="249"/>
                    <a:pt x="1809"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8" name="Google Shape;778;p38"/>
            <p:cNvSpPr/>
            <p:nvPr/>
          </p:nvSpPr>
          <p:spPr>
            <a:xfrm flipH="1">
              <a:off x="8028883" y="3746306"/>
              <a:ext cx="386939" cy="633418"/>
            </a:xfrm>
            <a:custGeom>
              <a:rect b="b" l="l" r="r" t="t"/>
              <a:pathLst>
                <a:path extrusionOk="0" h="2963" w="1810">
                  <a:moveTo>
                    <a:pt x="1" y="0"/>
                  </a:moveTo>
                  <a:lnTo>
                    <a:pt x="1" y="0"/>
                  </a:lnTo>
                  <a:cubicBezTo>
                    <a:pt x="149" y="246"/>
                    <a:pt x="294" y="495"/>
                    <a:pt x="446" y="745"/>
                  </a:cubicBezTo>
                  <a:lnTo>
                    <a:pt x="893" y="1489"/>
                  </a:lnTo>
                  <a:lnTo>
                    <a:pt x="1347" y="2227"/>
                  </a:lnTo>
                  <a:cubicBezTo>
                    <a:pt x="1501" y="2473"/>
                    <a:pt x="1652" y="2719"/>
                    <a:pt x="1809" y="2962"/>
                  </a:cubicBezTo>
                  <a:cubicBezTo>
                    <a:pt x="1664" y="2710"/>
                    <a:pt x="1516" y="2464"/>
                    <a:pt x="1368" y="2215"/>
                  </a:cubicBezTo>
                  <a:lnTo>
                    <a:pt x="917" y="1471"/>
                  </a:lnTo>
                  <a:lnTo>
                    <a:pt x="463" y="733"/>
                  </a:lnTo>
                  <a:cubicBezTo>
                    <a:pt x="312" y="490"/>
                    <a:pt x="158" y="243"/>
                    <a:pt x="1"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9" name="Google Shape;779;p38"/>
            <p:cNvSpPr/>
            <p:nvPr/>
          </p:nvSpPr>
          <p:spPr>
            <a:xfrm flipH="1">
              <a:off x="8155013" y="3695641"/>
              <a:ext cx="136391" cy="136389"/>
            </a:xfrm>
            <a:custGeom>
              <a:rect b="b" l="l" r="r" t="t"/>
              <a:pathLst>
                <a:path extrusionOk="0" h="638" w="638">
                  <a:moveTo>
                    <a:pt x="0" y="0"/>
                  </a:moveTo>
                  <a:lnTo>
                    <a:pt x="0" y="638"/>
                  </a:lnTo>
                  <a:lnTo>
                    <a:pt x="637" y="638"/>
                  </a:lnTo>
                  <a:lnTo>
                    <a:pt x="637" y="0"/>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0" name="Google Shape;780;p38"/>
            <p:cNvSpPr/>
            <p:nvPr/>
          </p:nvSpPr>
          <p:spPr>
            <a:xfrm flipH="1">
              <a:off x="7511756" y="4234359"/>
              <a:ext cx="9620" cy="134465"/>
            </a:xfrm>
            <a:custGeom>
              <a:rect b="b" l="l" r="r" t="t"/>
              <a:pathLst>
                <a:path extrusionOk="0" h="629" w="45">
                  <a:moveTo>
                    <a:pt x="0" y="0"/>
                  </a:moveTo>
                  <a:lnTo>
                    <a:pt x="0" y="629"/>
                  </a:lnTo>
                  <a:lnTo>
                    <a:pt x="45" y="629"/>
                  </a:lnTo>
                  <a:lnTo>
                    <a:pt x="45" y="0"/>
                  </a:lnTo>
                  <a:close/>
                </a:path>
              </a:pathLst>
            </a:custGeom>
            <a:solidFill>
              <a:srgbClr val="26323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1" name="Google Shape;781;p38"/>
            <p:cNvSpPr/>
            <p:nvPr/>
          </p:nvSpPr>
          <p:spPr>
            <a:xfrm flipH="1">
              <a:off x="7488241" y="4234359"/>
              <a:ext cx="9620" cy="134465"/>
            </a:xfrm>
            <a:custGeom>
              <a:rect b="b" l="l" r="r" t="t"/>
              <a:pathLst>
                <a:path extrusionOk="0" h="629" w="45">
                  <a:moveTo>
                    <a:pt x="0" y="0"/>
                  </a:moveTo>
                  <a:lnTo>
                    <a:pt x="0" y="629"/>
                  </a:lnTo>
                  <a:lnTo>
                    <a:pt x="44" y="629"/>
                  </a:lnTo>
                  <a:lnTo>
                    <a:pt x="44" y="0"/>
                  </a:lnTo>
                  <a:close/>
                </a:path>
              </a:pathLst>
            </a:custGeom>
            <a:solidFill>
              <a:srgbClr val="26323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2" name="Google Shape;782;p38"/>
            <p:cNvSpPr/>
            <p:nvPr/>
          </p:nvSpPr>
          <p:spPr>
            <a:xfrm flipH="1">
              <a:off x="7465366" y="4234359"/>
              <a:ext cx="9834" cy="134465"/>
            </a:xfrm>
            <a:custGeom>
              <a:rect b="b" l="l" r="r" t="t"/>
              <a:pathLst>
                <a:path extrusionOk="0" h="629" w="46">
                  <a:moveTo>
                    <a:pt x="1" y="0"/>
                  </a:moveTo>
                  <a:lnTo>
                    <a:pt x="1" y="629"/>
                  </a:lnTo>
                  <a:lnTo>
                    <a:pt x="45" y="629"/>
                  </a:lnTo>
                  <a:lnTo>
                    <a:pt x="45" y="0"/>
                  </a:lnTo>
                  <a:close/>
                </a:path>
              </a:pathLst>
            </a:custGeom>
            <a:solidFill>
              <a:srgbClr val="26323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3" name="Google Shape;783;p38"/>
            <p:cNvSpPr/>
            <p:nvPr/>
          </p:nvSpPr>
          <p:spPr>
            <a:xfrm flipH="1">
              <a:off x="7442706" y="4234359"/>
              <a:ext cx="9620" cy="134465"/>
            </a:xfrm>
            <a:custGeom>
              <a:rect b="b" l="l" r="r" t="t"/>
              <a:pathLst>
                <a:path extrusionOk="0" h="629" w="45">
                  <a:moveTo>
                    <a:pt x="0" y="0"/>
                  </a:moveTo>
                  <a:lnTo>
                    <a:pt x="0" y="629"/>
                  </a:lnTo>
                  <a:lnTo>
                    <a:pt x="45" y="629"/>
                  </a:lnTo>
                  <a:lnTo>
                    <a:pt x="45" y="0"/>
                  </a:lnTo>
                  <a:close/>
                </a:path>
              </a:pathLst>
            </a:custGeom>
            <a:solidFill>
              <a:srgbClr val="26323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4" name="Google Shape;784;p38"/>
            <p:cNvSpPr/>
            <p:nvPr/>
          </p:nvSpPr>
          <p:spPr>
            <a:xfrm flipH="1">
              <a:off x="7419832" y="4234359"/>
              <a:ext cx="9620" cy="134465"/>
            </a:xfrm>
            <a:custGeom>
              <a:rect b="b" l="l" r="r" t="t"/>
              <a:pathLst>
                <a:path extrusionOk="0" h="629" w="45">
                  <a:moveTo>
                    <a:pt x="0" y="0"/>
                  </a:moveTo>
                  <a:lnTo>
                    <a:pt x="0" y="629"/>
                  </a:lnTo>
                  <a:lnTo>
                    <a:pt x="45" y="629"/>
                  </a:lnTo>
                  <a:lnTo>
                    <a:pt x="45" y="0"/>
                  </a:lnTo>
                  <a:close/>
                </a:path>
              </a:pathLst>
            </a:custGeom>
            <a:solidFill>
              <a:srgbClr val="26323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5" name="Google Shape;785;p38"/>
            <p:cNvSpPr/>
            <p:nvPr/>
          </p:nvSpPr>
          <p:spPr>
            <a:xfrm flipH="1">
              <a:off x="7396957" y="4234359"/>
              <a:ext cx="9834" cy="134465"/>
            </a:xfrm>
            <a:custGeom>
              <a:rect b="b" l="l" r="r" t="t"/>
              <a:pathLst>
                <a:path extrusionOk="0" h="629" w="46">
                  <a:moveTo>
                    <a:pt x="1" y="0"/>
                  </a:moveTo>
                  <a:lnTo>
                    <a:pt x="1" y="629"/>
                  </a:lnTo>
                  <a:lnTo>
                    <a:pt x="45" y="629"/>
                  </a:lnTo>
                  <a:lnTo>
                    <a:pt x="45" y="0"/>
                  </a:lnTo>
                  <a:close/>
                </a:path>
              </a:pathLst>
            </a:custGeom>
            <a:solidFill>
              <a:srgbClr val="26323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6" name="Google Shape;786;p38"/>
            <p:cNvSpPr/>
            <p:nvPr/>
          </p:nvSpPr>
          <p:spPr>
            <a:xfrm flipH="1">
              <a:off x="7374083" y="4234359"/>
              <a:ext cx="9834" cy="134465"/>
            </a:xfrm>
            <a:custGeom>
              <a:rect b="b" l="l" r="r" t="t"/>
              <a:pathLst>
                <a:path extrusionOk="0" h="629" w="46">
                  <a:moveTo>
                    <a:pt x="1" y="0"/>
                  </a:moveTo>
                  <a:lnTo>
                    <a:pt x="1" y="629"/>
                  </a:lnTo>
                  <a:lnTo>
                    <a:pt x="45" y="629"/>
                  </a:lnTo>
                  <a:lnTo>
                    <a:pt x="45" y="0"/>
                  </a:lnTo>
                  <a:close/>
                </a:path>
              </a:pathLst>
            </a:custGeom>
            <a:solidFill>
              <a:srgbClr val="26323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7" name="Google Shape;787;p38"/>
            <p:cNvSpPr/>
            <p:nvPr/>
          </p:nvSpPr>
          <p:spPr>
            <a:xfrm flipH="1">
              <a:off x="7351423" y="4234359"/>
              <a:ext cx="9620" cy="134465"/>
            </a:xfrm>
            <a:custGeom>
              <a:rect b="b" l="l" r="r" t="t"/>
              <a:pathLst>
                <a:path extrusionOk="0" h="629" w="45">
                  <a:moveTo>
                    <a:pt x="0" y="0"/>
                  </a:moveTo>
                  <a:lnTo>
                    <a:pt x="0" y="629"/>
                  </a:lnTo>
                  <a:lnTo>
                    <a:pt x="45" y="629"/>
                  </a:lnTo>
                  <a:lnTo>
                    <a:pt x="45" y="0"/>
                  </a:lnTo>
                  <a:close/>
                </a:path>
              </a:pathLst>
            </a:custGeom>
            <a:solidFill>
              <a:srgbClr val="26323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8" name="Google Shape;788;p38"/>
            <p:cNvSpPr/>
            <p:nvPr/>
          </p:nvSpPr>
          <p:spPr>
            <a:xfrm flipH="1">
              <a:off x="7328548" y="4234359"/>
              <a:ext cx="9620" cy="134465"/>
            </a:xfrm>
            <a:custGeom>
              <a:rect b="b" l="l" r="r" t="t"/>
              <a:pathLst>
                <a:path extrusionOk="0" h="629" w="45">
                  <a:moveTo>
                    <a:pt x="0" y="0"/>
                  </a:moveTo>
                  <a:lnTo>
                    <a:pt x="0" y="629"/>
                  </a:lnTo>
                  <a:lnTo>
                    <a:pt x="45" y="629"/>
                  </a:lnTo>
                  <a:lnTo>
                    <a:pt x="45" y="0"/>
                  </a:lnTo>
                  <a:close/>
                </a:path>
              </a:pathLst>
            </a:custGeom>
            <a:solidFill>
              <a:srgbClr val="26323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9" name="Google Shape;789;p38"/>
            <p:cNvSpPr/>
            <p:nvPr/>
          </p:nvSpPr>
          <p:spPr>
            <a:xfrm flipH="1">
              <a:off x="7577599" y="4235000"/>
              <a:ext cx="86367" cy="134465"/>
            </a:xfrm>
            <a:custGeom>
              <a:rect b="b" l="l" r="r" t="t"/>
              <a:pathLst>
                <a:path extrusionOk="0" h="629" w="404">
                  <a:moveTo>
                    <a:pt x="0" y="0"/>
                  </a:moveTo>
                  <a:cubicBezTo>
                    <a:pt x="0" y="211"/>
                    <a:pt x="48" y="332"/>
                    <a:pt x="172" y="350"/>
                  </a:cubicBezTo>
                  <a:lnTo>
                    <a:pt x="172" y="578"/>
                  </a:lnTo>
                  <a:lnTo>
                    <a:pt x="0" y="629"/>
                  </a:lnTo>
                  <a:lnTo>
                    <a:pt x="403" y="629"/>
                  </a:lnTo>
                  <a:lnTo>
                    <a:pt x="231" y="581"/>
                  </a:lnTo>
                  <a:lnTo>
                    <a:pt x="231" y="350"/>
                  </a:lnTo>
                  <a:cubicBezTo>
                    <a:pt x="353" y="332"/>
                    <a:pt x="403" y="211"/>
                    <a:pt x="403" y="0"/>
                  </a:cubicBezTo>
                  <a:close/>
                </a:path>
              </a:pathLst>
            </a:custGeom>
            <a:solidFill>
              <a:srgbClr val="26323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0" name="Google Shape;790;p38"/>
            <p:cNvSpPr/>
            <p:nvPr/>
          </p:nvSpPr>
          <p:spPr>
            <a:xfrm flipH="1">
              <a:off x="7684061" y="4234359"/>
              <a:ext cx="102828" cy="134465"/>
            </a:xfrm>
            <a:custGeom>
              <a:rect b="b" l="l" r="r" t="t"/>
              <a:pathLst>
                <a:path extrusionOk="0" h="629" w="481">
                  <a:moveTo>
                    <a:pt x="240" y="0"/>
                  </a:moveTo>
                  <a:lnTo>
                    <a:pt x="0" y="323"/>
                  </a:lnTo>
                  <a:lnTo>
                    <a:pt x="107" y="323"/>
                  </a:lnTo>
                  <a:lnTo>
                    <a:pt x="107" y="629"/>
                  </a:lnTo>
                  <a:lnTo>
                    <a:pt x="377" y="629"/>
                  </a:lnTo>
                  <a:lnTo>
                    <a:pt x="377" y="323"/>
                  </a:lnTo>
                  <a:lnTo>
                    <a:pt x="480" y="323"/>
                  </a:lnTo>
                  <a:lnTo>
                    <a:pt x="240" y="0"/>
                  </a:lnTo>
                  <a:close/>
                </a:path>
              </a:pathLst>
            </a:custGeom>
            <a:solidFill>
              <a:srgbClr val="26323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1" name="Google Shape;791;p38"/>
            <p:cNvSpPr/>
            <p:nvPr/>
          </p:nvSpPr>
          <p:spPr>
            <a:xfrm flipH="1">
              <a:off x="7262702" y="4246330"/>
              <a:ext cx="735398" cy="184061"/>
            </a:xfrm>
            <a:custGeom>
              <a:rect b="b" l="l" r="r" t="t"/>
              <a:pathLst>
                <a:path extrusionOk="0" h="861" w="3440">
                  <a:moveTo>
                    <a:pt x="1" y="1"/>
                  </a:moveTo>
                  <a:lnTo>
                    <a:pt x="1" y="860"/>
                  </a:lnTo>
                  <a:lnTo>
                    <a:pt x="3440" y="860"/>
                  </a:lnTo>
                  <a:lnTo>
                    <a:pt x="3440" y="558"/>
                  </a:lnTo>
                  <a:lnTo>
                    <a:pt x="1" y="1"/>
                  </a:lnTo>
                  <a:close/>
                </a:path>
              </a:pathLst>
            </a:custGeom>
            <a:solidFill>
              <a:srgbClr val="00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2" name="Google Shape;792;p38"/>
            <p:cNvSpPr/>
            <p:nvPr/>
          </p:nvSpPr>
          <p:spPr>
            <a:xfrm flipH="1">
              <a:off x="7208189" y="3868586"/>
              <a:ext cx="803166" cy="584036"/>
            </a:xfrm>
            <a:custGeom>
              <a:rect b="b" l="l" r="r" t="t"/>
              <a:pathLst>
                <a:path extrusionOk="0" h="2732" w="3757">
                  <a:moveTo>
                    <a:pt x="3389" y="1"/>
                  </a:moveTo>
                  <a:lnTo>
                    <a:pt x="0" y="582"/>
                  </a:lnTo>
                  <a:lnTo>
                    <a:pt x="368" y="2731"/>
                  </a:lnTo>
                  <a:lnTo>
                    <a:pt x="3757" y="2150"/>
                  </a:lnTo>
                  <a:lnTo>
                    <a:pt x="3389" y="1"/>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3" name="Google Shape;793;p38"/>
            <p:cNvSpPr/>
            <p:nvPr/>
          </p:nvSpPr>
          <p:spPr>
            <a:xfrm flipH="1">
              <a:off x="7307596" y="3867304"/>
              <a:ext cx="720861" cy="383728"/>
            </a:xfrm>
            <a:custGeom>
              <a:rect b="b" l="l" r="r" t="t"/>
              <a:pathLst>
                <a:path extrusionOk="0" h="1795" w="3372">
                  <a:moveTo>
                    <a:pt x="3371" y="1"/>
                  </a:moveTo>
                  <a:lnTo>
                    <a:pt x="3371" y="1"/>
                  </a:lnTo>
                  <a:cubicBezTo>
                    <a:pt x="3244" y="140"/>
                    <a:pt x="3122" y="276"/>
                    <a:pt x="3001" y="419"/>
                  </a:cubicBezTo>
                  <a:cubicBezTo>
                    <a:pt x="2876" y="561"/>
                    <a:pt x="2752" y="700"/>
                    <a:pt x="2630" y="843"/>
                  </a:cubicBezTo>
                  <a:cubicBezTo>
                    <a:pt x="2494" y="1000"/>
                    <a:pt x="2357" y="1160"/>
                    <a:pt x="2224" y="1320"/>
                  </a:cubicBezTo>
                  <a:cubicBezTo>
                    <a:pt x="2120" y="1439"/>
                    <a:pt x="2019" y="1560"/>
                    <a:pt x="1919" y="1682"/>
                  </a:cubicBezTo>
                  <a:cubicBezTo>
                    <a:pt x="1785" y="1599"/>
                    <a:pt x="1652" y="1519"/>
                    <a:pt x="1515" y="1439"/>
                  </a:cubicBezTo>
                  <a:cubicBezTo>
                    <a:pt x="1335" y="1332"/>
                    <a:pt x="1154" y="1225"/>
                    <a:pt x="973" y="1121"/>
                  </a:cubicBezTo>
                  <a:cubicBezTo>
                    <a:pt x="813" y="1026"/>
                    <a:pt x="650" y="932"/>
                    <a:pt x="487" y="840"/>
                  </a:cubicBezTo>
                  <a:cubicBezTo>
                    <a:pt x="324" y="751"/>
                    <a:pt x="164" y="656"/>
                    <a:pt x="0" y="570"/>
                  </a:cubicBezTo>
                  <a:lnTo>
                    <a:pt x="0" y="570"/>
                  </a:lnTo>
                  <a:cubicBezTo>
                    <a:pt x="158" y="677"/>
                    <a:pt x="318" y="780"/>
                    <a:pt x="475" y="884"/>
                  </a:cubicBezTo>
                  <a:cubicBezTo>
                    <a:pt x="635" y="985"/>
                    <a:pt x="795" y="1089"/>
                    <a:pt x="955" y="1187"/>
                  </a:cubicBezTo>
                  <a:cubicBezTo>
                    <a:pt x="1124" y="1293"/>
                    <a:pt x="1290" y="1397"/>
                    <a:pt x="1456" y="1501"/>
                  </a:cubicBezTo>
                  <a:lnTo>
                    <a:pt x="1474" y="1510"/>
                  </a:lnTo>
                  <a:cubicBezTo>
                    <a:pt x="1622" y="1602"/>
                    <a:pt x="1770" y="1694"/>
                    <a:pt x="1919" y="1782"/>
                  </a:cubicBezTo>
                  <a:lnTo>
                    <a:pt x="1939" y="1794"/>
                  </a:lnTo>
                  <a:lnTo>
                    <a:pt x="1954" y="1777"/>
                  </a:lnTo>
                  <a:cubicBezTo>
                    <a:pt x="2064" y="1643"/>
                    <a:pt x="2177" y="1510"/>
                    <a:pt x="2286" y="1373"/>
                  </a:cubicBezTo>
                  <a:lnTo>
                    <a:pt x="2298" y="1358"/>
                  </a:lnTo>
                  <a:cubicBezTo>
                    <a:pt x="2420" y="1207"/>
                    <a:pt x="2544" y="1053"/>
                    <a:pt x="2669" y="899"/>
                  </a:cubicBezTo>
                  <a:cubicBezTo>
                    <a:pt x="2787" y="751"/>
                    <a:pt x="2906" y="608"/>
                    <a:pt x="3022" y="454"/>
                  </a:cubicBezTo>
                  <a:cubicBezTo>
                    <a:pt x="3137" y="303"/>
                    <a:pt x="3256" y="155"/>
                    <a:pt x="3371" y="1"/>
                  </a:cubicBezTo>
                  <a:close/>
                </a:path>
              </a:pathLst>
            </a:custGeom>
            <a:solidFill>
              <a:srgbClr val="DBDBDB"/>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4" name="Google Shape;794;p38"/>
            <p:cNvSpPr/>
            <p:nvPr/>
          </p:nvSpPr>
          <p:spPr>
            <a:xfrm flipH="1">
              <a:off x="7702445" y="4184762"/>
              <a:ext cx="251831" cy="246911"/>
            </a:xfrm>
            <a:custGeom>
              <a:rect b="b" l="l" r="r" t="t"/>
              <a:pathLst>
                <a:path extrusionOk="0" h="1155" w="1178">
                  <a:moveTo>
                    <a:pt x="1177" y="1"/>
                  </a:moveTo>
                  <a:lnTo>
                    <a:pt x="1171" y="4"/>
                  </a:lnTo>
                  <a:cubicBezTo>
                    <a:pt x="1151" y="22"/>
                    <a:pt x="1130" y="37"/>
                    <a:pt x="1112" y="54"/>
                  </a:cubicBezTo>
                  <a:cubicBezTo>
                    <a:pt x="1029" y="123"/>
                    <a:pt x="946" y="194"/>
                    <a:pt x="863" y="268"/>
                  </a:cubicBezTo>
                  <a:cubicBezTo>
                    <a:pt x="762" y="360"/>
                    <a:pt x="661" y="455"/>
                    <a:pt x="564" y="552"/>
                  </a:cubicBezTo>
                  <a:cubicBezTo>
                    <a:pt x="466" y="647"/>
                    <a:pt x="368" y="745"/>
                    <a:pt x="276" y="846"/>
                  </a:cubicBezTo>
                  <a:cubicBezTo>
                    <a:pt x="181" y="944"/>
                    <a:pt x="89" y="1048"/>
                    <a:pt x="0" y="1154"/>
                  </a:cubicBezTo>
                  <a:cubicBezTo>
                    <a:pt x="107" y="1068"/>
                    <a:pt x="214" y="976"/>
                    <a:pt x="315" y="884"/>
                  </a:cubicBezTo>
                  <a:cubicBezTo>
                    <a:pt x="415" y="793"/>
                    <a:pt x="513" y="701"/>
                    <a:pt x="614" y="603"/>
                  </a:cubicBezTo>
                  <a:cubicBezTo>
                    <a:pt x="712" y="505"/>
                    <a:pt x="810" y="410"/>
                    <a:pt x="902" y="309"/>
                  </a:cubicBezTo>
                  <a:cubicBezTo>
                    <a:pt x="979" y="229"/>
                    <a:pt x="1056" y="143"/>
                    <a:pt x="1127" y="60"/>
                  </a:cubicBezTo>
                  <a:lnTo>
                    <a:pt x="1174" y="4"/>
                  </a:lnTo>
                  <a:lnTo>
                    <a:pt x="1177" y="1"/>
                  </a:lnTo>
                  <a:close/>
                </a:path>
              </a:pathLst>
            </a:custGeom>
            <a:solidFill>
              <a:srgbClr val="DBDBDB"/>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5" name="Google Shape;795;p38"/>
            <p:cNvSpPr/>
            <p:nvPr/>
          </p:nvSpPr>
          <p:spPr>
            <a:xfrm flipH="1">
              <a:off x="7235340" y="4159537"/>
              <a:ext cx="317675" cy="151140"/>
            </a:xfrm>
            <a:custGeom>
              <a:rect b="b" l="l" r="r" t="t"/>
              <a:pathLst>
                <a:path extrusionOk="0" h="707" w="1486">
                  <a:moveTo>
                    <a:pt x="0" y="0"/>
                  </a:moveTo>
                  <a:cubicBezTo>
                    <a:pt x="3" y="0"/>
                    <a:pt x="3" y="0"/>
                    <a:pt x="6" y="3"/>
                  </a:cubicBezTo>
                  <a:lnTo>
                    <a:pt x="65" y="39"/>
                  </a:lnTo>
                  <a:cubicBezTo>
                    <a:pt x="163" y="98"/>
                    <a:pt x="261" y="149"/>
                    <a:pt x="359" y="202"/>
                  </a:cubicBezTo>
                  <a:cubicBezTo>
                    <a:pt x="480" y="267"/>
                    <a:pt x="602" y="329"/>
                    <a:pt x="726" y="386"/>
                  </a:cubicBezTo>
                  <a:cubicBezTo>
                    <a:pt x="851" y="445"/>
                    <a:pt x="975" y="501"/>
                    <a:pt x="1103" y="555"/>
                  </a:cubicBezTo>
                  <a:cubicBezTo>
                    <a:pt x="1228" y="611"/>
                    <a:pt x="1355" y="662"/>
                    <a:pt x="1485" y="706"/>
                  </a:cubicBezTo>
                  <a:cubicBezTo>
                    <a:pt x="1370" y="635"/>
                    <a:pt x="1248" y="567"/>
                    <a:pt x="1127" y="501"/>
                  </a:cubicBezTo>
                  <a:cubicBezTo>
                    <a:pt x="1005" y="439"/>
                    <a:pt x="881" y="377"/>
                    <a:pt x="759" y="321"/>
                  </a:cubicBezTo>
                  <a:cubicBezTo>
                    <a:pt x="635" y="261"/>
                    <a:pt x="510" y="202"/>
                    <a:pt x="383" y="149"/>
                  </a:cubicBezTo>
                  <a:cubicBezTo>
                    <a:pt x="285" y="104"/>
                    <a:pt x="181" y="63"/>
                    <a:pt x="77" y="27"/>
                  </a:cubicBezTo>
                  <a:cubicBezTo>
                    <a:pt x="53" y="18"/>
                    <a:pt x="30" y="9"/>
                    <a:pt x="6" y="0"/>
                  </a:cubicBezTo>
                  <a:close/>
                </a:path>
              </a:pathLst>
            </a:custGeom>
            <a:solidFill>
              <a:srgbClr val="DBDBDB"/>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6" name="Google Shape;796;p38"/>
            <p:cNvSpPr/>
            <p:nvPr/>
          </p:nvSpPr>
          <p:spPr>
            <a:xfrm flipH="1">
              <a:off x="7151752" y="3985309"/>
              <a:ext cx="745446" cy="485699"/>
            </a:xfrm>
            <a:custGeom>
              <a:rect b="b" l="l" r="r" t="t"/>
              <a:pathLst>
                <a:path extrusionOk="0" h="2272" w="3487">
                  <a:moveTo>
                    <a:pt x="65" y="0"/>
                  </a:moveTo>
                  <a:lnTo>
                    <a:pt x="0" y="2170"/>
                  </a:lnTo>
                  <a:lnTo>
                    <a:pt x="3422" y="2271"/>
                  </a:lnTo>
                  <a:lnTo>
                    <a:pt x="3487" y="101"/>
                  </a:lnTo>
                  <a:lnTo>
                    <a:pt x="65" y="0"/>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7" name="Google Shape;797;p38"/>
            <p:cNvSpPr/>
            <p:nvPr/>
          </p:nvSpPr>
          <p:spPr>
            <a:xfrm flipH="1">
              <a:off x="7108568" y="4003052"/>
              <a:ext cx="731123" cy="339262"/>
            </a:xfrm>
            <a:custGeom>
              <a:rect b="b" l="l" r="r" t="t"/>
              <a:pathLst>
                <a:path extrusionOk="0" h="1587" w="3420">
                  <a:moveTo>
                    <a:pt x="1" y="0"/>
                  </a:moveTo>
                  <a:lnTo>
                    <a:pt x="1" y="0"/>
                  </a:lnTo>
                  <a:cubicBezTo>
                    <a:pt x="137" y="136"/>
                    <a:pt x="274" y="270"/>
                    <a:pt x="407" y="403"/>
                  </a:cubicBezTo>
                  <a:cubicBezTo>
                    <a:pt x="544" y="534"/>
                    <a:pt x="680" y="667"/>
                    <a:pt x="816" y="795"/>
                  </a:cubicBezTo>
                  <a:cubicBezTo>
                    <a:pt x="959" y="931"/>
                    <a:pt x="1104" y="1067"/>
                    <a:pt x="1246" y="1201"/>
                  </a:cubicBezTo>
                  <a:cubicBezTo>
                    <a:pt x="1252" y="1207"/>
                    <a:pt x="1255" y="1210"/>
                    <a:pt x="1261" y="1213"/>
                  </a:cubicBezTo>
                  <a:lnTo>
                    <a:pt x="1643" y="1568"/>
                  </a:lnTo>
                  <a:lnTo>
                    <a:pt x="1661" y="1586"/>
                  </a:lnTo>
                  <a:lnTo>
                    <a:pt x="1682" y="1571"/>
                  </a:lnTo>
                  <a:lnTo>
                    <a:pt x="2085" y="1239"/>
                  </a:lnTo>
                  <a:lnTo>
                    <a:pt x="2100" y="1228"/>
                  </a:lnTo>
                  <a:cubicBezTo>
                    <a:pt x="2251" y="1103"/>
                    <a:pt x="2402" y="978"/>
                    <a:pt x="2554" y="851"/>
                  </a:cubicBezTo>
                  <a:cubicBezTo>
                    <a:pt x="2699" y="729"/>
                    <a:pt x="2847" y="611"/>
                    <a:pt x="2990" y="483"/>
                  </a:cubicBezTo>
                  <a:cubicBezTo>
                    <a:pt x="3132" y="359"/>
                    <a:pt x="3277" y="237"/>
                    <a:pt x="3419" y="110"/>
                  </a:cubicBezTo>
                  <a:lnTo>
                    <a:pt x="3419" y="110"/>
                  </a:lnTo>
                  <a:cubicBezTo>
                    <a:pt x="3271" y="217"/>
                    <a:pt x="3123" y="332"/>
                    <a:pt x="2972" y="445"/>
                  </a:cubicBezTo>
                  <a:cubicBezTo>
                    <a:pt x="2823" y="557"/>
                    <a:pt x="2675" y="673"/>
                    <a:pt x="2527" y="786"/>
                  </a:cubicBezTo>
                  <a:cubicBezTo>
                    <a:pt x="2364" y="916"/>
                    <a:pt x="2198" y="1044"/>
                    <a:pt x="2035" y="1177"/>
                  </a:cubicBezTo>
                  <a:cubicBezTo>
                    <a:pt x="1910" y="1272"/>
                    <a:pt x="1789" y="1373"/>
                    <a:pt x="1664" y="1471"/>
                  </a:cubicBezTo>
                  <a:lnTo>
                    <a:pt x="1317" y="1153"/>
                  </a:lnTo>
                  <a:cubicBezTo>
                    <a:pt x="1160" y="1011"/>
                    <a:pt x="1006" y="872"/>
                    <a:pt x="849" y="732"/>
                  </a:cubicBezTo>
                  <a:cubicBezTo>
                    <a:pt x="710" y="608"/>
                    <a:pt x="570" y="483"/>
                    <a:pt x="428" y="362"/>
                  </a:cubicBezTo>
                  <a:cubicBezTo>
                    <a:pt x="286" y="243"/>
                    <a:pt x="146" y="119"/>
                    <a:pt x="1" y="0"/>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8" name="Google Shape;798;p38"/>
            <p:cNvSpPr/>
            <p:nvPr/>
          </p:nvSpPr>
          <p:spPr>
            <a:xfrm flipH="1">
              <a:off x="7557290" y="4259584"/>
              <a:ext cx="295014" cy="192398"/>
            </a:xfrm>
            <a:custGeom>
              <a:rect b="b" l="l" r="r" t="t"/>
              <a:pathLst>
                <a:path extrusionOk="0" h="900" w="1380">
                  <a:moveTo>
                    <a:pt x="1376" y="1"/>
                  </a:moveTo>
                  <a:cubicBezTo>
                    <a:pt x="1353" y="16"/>
                    <a:pt x="1329" y="28"/>
                    <a:pt x="1308" y="39"/>
                  </a:cubicBezTo>
                  <a:cubicBezTo>
                    <a:pt x="1210" y="90"/>
                    <a:pt x="1115" y="146"/>
                    <a:pt x="1021" y="202"/>
                  </a:cubicBezTo>
                  <a:cubicBezTo>
                    <a:pt x="902" y="271"/>
                    <a:pt x="786" y="345"/>
                    <a:pt x="671" y="419"/>
                  </a:cubicBezTo>
                  <a:cubicBezTo>
                    <a:pt x="558" y="496"/>
                    <a:pt x="445" y="573"/>
                    <a:pt x="333" y="650"/>
                  </a:cubicBezTo>
                  <a:cubicBezTo>
                    <a:pt x="217" y="730"/>
                    <a:pt x="107" y="810"/>
                    <a:pt x="1" y="899"/>
                  </a:cubicBezTo>
                  <a:cubicBezTo>
                    <a:pt x="125" y="837"/>
                    <a:pt x="244" y="766"/>
                    <a:pt x="362" y="698"/>
                  </a:cubicBezTo>
                  <a:cubicBezTo>
                    <a:pt x="478" y="629"/>
                    <a:pt x="594" y="555"/>
                    <a:pt x="709" y="481"/>
                  </a:cubicBezTo>
                  <a:cubicBezTo>
                    <a:pt x="825" y="404"/>
                    <a:pt x="938" y="330"/>
                    <a:pt x="1050" y="250"/>
                  </a:cubicBezTo>
                  <a:cubicBezTo>
                    <a:pt x="1142" y="185"/>
                    <a:pt x="1231" y="119"/>
                    <a:pt x="1320" y="48"/>
                  </a:cubicBezTo>
                  <a:lnTo>
                    <a:pt x="1373" y="4"/>
                  </a:lnTo>
                  <a:cubicBezTo>
                    <a:pt x="1376" y="4"/>
                    <a:pt x="1376" y="1"/>
                    <a:pt x="1379" y="1"/>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9" name="Google Shape;799;p38"/>
            <p:cNvSpPr/>
            <p:nvPr/>
          </p:nvSpPr>
          <p:spPr>
            <a:xfrm flipH="1">
              <a:off x="7124390" y="4264715"/>
              <a:ext cx="281760" cy="210569"/>
            </a:xfrm>
            <a:custGeom>
              <a:rect b="b" l="l" r="r" t="t"/>
              <a:pathLst>
                <a:path extrusionOk="0" h="985" w="1318">
                  <a:moveTo>
                    <a:pt x="1" y="1"/>
                  </a:moveTo>
                  <a:lnTo>
                    <a:pt x="4" y="4"/>
                  </a:lnTo>
                  <a:cubicBezTo>
                    <a:pt x="4" y="1"/>
                    <a:pt x="1" y="1"/>
                    <a:pt x="1" y="1"/>
                  </a:cubicBezTo>
                  <a:close/>
                  <a:moveTo>
                    <a:pt x="4" y="4"/>
                  </a:moveTo>
                  <a:cubicBezTo>
                    <a:pt x="22" y="18"/>
                    <a:pt x="39" y="36"/>
                    <a:pt x="57" y="51"/>
                  </a:cubicBezTo>
                  <a:cubicBezTo>
                    <a:pt x="140" y="128"/>
                    <a:pt x="226" y="199"/>
                    <a:pt x="312" y="267"/>
                  </a:cubicBezTo>
                  <a:cubicBezTo>
                    <a:pt x="419" y="356"/>
                    <a:pt x="526" y="439"/>
                    <a:pt x="638" y="522"/>
                  </a:cubicBezTo>
                  <a:cubicBezTo>
                    <a:pt x="748" y="602"/>
                    <a:pt x="858" y="682"/>
                    <a:pt x="970" y="760"/>
                  </a:cubicBezTo>
                  <a:cubicBezTo>
                    <a:pt x="1083" y="840"/>
                    <a:pt x="1199" y="914"/>
                    <a:pt x="1317" y="985"/>
                  </a:cubicBezTo>
                  <a:cubicBezTo>
                    <a:pt x="1214" y="890"/>
                    <a:pt x="1110" y="804"/>
                    <a:pt x="1006" y="718"/>
                  </a:cubicBezTo>
                  <a:cubicBezTo>
                    <a:pt x="899" y="629"/>
                    <a:pt x="793" y="546"/>
                    <a:pt x="680" y="466"/>
                  </a:cubicBezTo>
                  <a:cubicBezTo>
                    <a:pt x="570" y="383"/>
                    <a:pt x="460" y="303"/>
                    <a:pt x="348" y="223"/>
                  </a:cubicBezTo>
                  <a:cubicBezTo>
                    <a:pt x="256" y="164"/>
                    <a:pt x="164" y="101"/>
                    <a:pt x="72" y="45"/>
                  </a:cubicBezTo>
                  <a:lnTo>
                    <a:pt x="4" y="4"/>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0" name="Google Shape;800;p38"/>
            <p:cNvSpPr/>
            <p:nvPr/>
          </p:nvSpPr>
          <p:spPr>
            <a:xfrm flipH="1">
              <a:off x="7850590" y="3702482"/>
              <a:ext cx="1103739" cy="935483"/>
            </a:xfrm>
            <a:custGeom>
              <a:rect b="b" l="l" r="r" t="t"/>
              <a:pathLst>
                <a:path extrusionOk="0" h="4376" w="5163">
                  <a:moveTo>
                    <a:pt x="908" y="1"/>
                  </a:moveTo>
                  <a:cubicBezTo>
                    <a:pt x="443" y="1"/>
                    <a:pt x="1" y="291"/>
                    <a:pt x="196" y="944"/>
                  </a:cubicBezTo>
                  <a:cubicBezTo>
                    <a:pt x="442" y="1768"/>
                    <a:pt x="3223" y="4202"/>
                    <a:pt x="4272" y="4374"/>
                  </a:cubicBezTo>
                  <a:cubicBezTo>
                    <a:pt x="4278" y="4375"/>
                    <a:pt x="4283" y="4375"/>
                    <a:pt x="4288" y="4375"/>
                  </a:cubicBezTo>
                  <a:cubicBezTo>
                    <a:pt x="4655" y="4375"/>
                    <a:pt x="5162" y="2329"/>
                    <a:pt x="4996" y="2180"/>
                  </a:cubicBezTo>
                  <a:cubicBezTo>
                    <a:pt x="4524" y="1762"/>
                    <a:pt x="1817" y="250"/>
                    <a:pt x="1269" y="60"/>
                  </a:cubicBezTo>
                  <a:cubicBezTo>
                    <a:pt x="1154" y="21"/>
                    <a:pt x="1030" y="1"/>
                    <a:pt x="908" y="1"/>
                  </a:cubicBezTo>
                  <a:close/>
                </a:path>
              </a:pathLst>
            </a:custGeom>
            <a:solidFill>
              <a:srgbClr val="D3766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1" name="Google Shape;801;p38"/>
            <p:cNvSpPr/>
            <p:nvPr/>
          </p:nvSpPr>
          <p:spPr>
            <a:xfrm flipH="1">
              <a:off x="7404437" y="4142435"/>
              <a:ext cx="598580" cy="182778"/>
            </a:xfrm>
            <a:custGeom>
              <a:rect b="b" l="l" r="r" t="t"/>
              <a:pathLst>
                <a:path extrusionOk="0" h="855" w="2800">
                  <a:moveTo>
                    <a:pt x="1127" y="0"/>
                  </a:moveTo>
                  <a:cubicBezTo>
                    <a:pt x="1095" y="0"/>
                    <a:pt x="1066" y="1"/>
                    <a:pt x="1041" y="3"/>
                  </a:cubicBezTo>
                  <a:cubicBezTo>
                    <a:pt x="637" y="36"/>
                    <a:pt x="0" y="235"/>
                    <a:pt x="0" y="235"/>
                  </a:cubicBezTo>
                  <a:cubicBezTo>
                    <a:pt x="252" y="335"/>
                    <a:pt x="845" y="647"/>
                    <a:pt x="1343" y="854"/>
                  </a:cubicBezTo>
                  <a:cubicBezTo>
                    <a:pt x="1233" y="771"/>
                    <a:pt x="1278" y="715"/>
                    <a:pt x="1521" y="712"/>
                  </a:cubicBezTo>
                  <a:cubicBezTo>
                    <a:pt x="1649" y="712"/>
                    <a:pt x="1983" y="768"/>
                    <a:pt x="2273" y="768"/>
                  </a:cubicBezTo>
                  <a:cubicBezTo>
                    <a:pt x="2525" y="768"/>
                    <a:pt x="2744" y="725"/>
                    <a:pt x="2763" y="567"/>
                  </a:cubicBezTo>
                  <a:cubicBezTo>
                    <a:pt x="2799" y="247"/>
                    <a:pt x="1609" y="0"/>
                    <a:pt x="1127"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2" name="Google Shape;802;p38"/>
            <p:cNvSpPr/>
            <p:nvPr/>
          </p:nvSpPr>
          <p:spPr>
            <a:xfrm flipH="1">
              <a:off x="7255647" y="4192458"/>
              <a:ext cx="865376" cy="526744"/>
            </a:xfrm>
            <a:custGeom>
              <a:rect b="b" l="l" r="r" t="t"/>
              <a:pathLst>
                <a:path extrusionOk="0" h="2464" w="4048">
                  <a:moveTo>
                    <a:pt x="549" y="1"/>
                  </a:moveTo>
                  <a:lnTo>
                    <a:pt x="1" y="1945"/>
                  </a:lnTo>
                  <a:cubicBezTo>
                    <a:pt x="608" y="2166"/>
                    <a:pt x="1328" y="2463"/>
                    <a:pt x="2049" y="2463"/>
                  </a:cubicBezTo>
                  <a:cubicBezTo>
                    <a:pt x="2191" y="2463"/>
                    <a:pt x="2332" y="2452"/>
                    <a:pt x="2473" y="2426"/>
                  </a:cubicBezTo>
                  <a:cubicBezTo>
                    <a:pt x="2568" y="2411"/>
                    <a:pt x="2657" y="2364"/>
                    <a:pt x="2722" y="2292"/>
                  </a:cubicBezTo>
                  <a:cubicBezTo>
                    <a:pt x="3108" y="2227"/>
                    <a:pt x="3194" y="2026"/>
                    <a:pt x="3194" y="2026"/>
                  </a:cubicBezTo>
                  <a:cubicBezTo>
                    <a:pt x="3535" y="1857"/>
                    <a:pt x="3594" y="1637"/>
                    <a:pt x="3594" y="1637"/>
                  </a:cubicBezTo>
                  <a:cubicBezTo>
                    <a:pt x="3594" y="1637"/>
                    <a:pt x="4048" y="1557"/>
                    <a:pt x="4045" y="1275"/>
                  </a:cubicBezTo>
                  <a:cubicBezTo>
                    <a:pt x="4042" y="961"/>
                    <a:pt x="3404" y="1136"/>
                    <a:pt x="2998" y="1017"/>
                  </a:cubicBezTo>
                  <a:cubicBezTo>
                    <a:pt x="2064" y="748"/>
                    <a:pt x="810" y="104"/>
                    <a:pt x="549"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3" name="Google Shape;803;p38"/>
            <p:cNvSpPr/>
            <p:nvPr/>
          </p:nvSpPr>
          <p:spPr>
            <a:xfrm flipH="1">
              <a:off x="7352704" y="4496449"/>
              <a:ext cx="381809" cy="56864"/>
            </a:xfrm>
            <a:custGeom>
              <a:rect b="b" l="l" r="r" t="t"/>
              <a:pathLst>
                <a:path extrusionOk="0" h="266" w="1786">
                  <a:moveTo>
                    <a:pt x="7" y="0"/>
                  </a:moveTo>
                  <a:cubicBezTo>
                    <a:pt x="1" y="0"/>
                    <a:pt x="0" y="9"/>
                    <a:pt x="10" y="14"/>
                  </a:cubicBezTo>
                  <a:cubicBezTo>
                    <a:pt x="392" y="174"/>
                    <a:pt x="851" y="265"/>
                    <a:pt x="1290" y="265"/>
                  </a:cubicBezTo>
                  <a:cubicBezTo>
                    <a:pt x="1458" y="265"/>
                    <a:pt x="1623" y="252"/>
                    <a:pt x="1780" y="224"/>
                  </a:cubicBezTo>
                  <a:cubicBezTo>
                    <a:pt x="1783" y="224"/>
                    <a:pt x="1786" y="218"/>
                    <a:pt x="1786" y="215"/>
                  </a:cubicBezTo>
                  <a:cubicBezTo>
                    <a:pt x="1786" y="212"/>
                    <a:pt x="1783" y="209"/>
                    <a:pt x="1780" y="209"/>
                  </a:cubicBezTo>
                  <a:cubicBezTo>
                    <a:pt x="1628" y="212"/>
                    <a:pt x="1478" y="217"/>
                    <a:pt x="1328" y="217"/>
                  </a:cubicBezTo>
                  <a:cubicBezTo>
                    <a:pt x="1167" y="217"/>
                    <a:pt x="1007" y="211"/>
                    <a:pt x="846" y="191"/>
                  </a:cubicBezTo>
                  <a:cubicBezTo>
                    <a:pt x="561" y="156"/>
                    <a:pt x="292" y="76"/>
                    <a:pt x="13" y="2"/>
                  </a:cubicBezTo>
                  <a:cubicBezTo>
                    <a:pt x="11" y="1"/>
                    <a:pt x="9" y="0"/>
                    <a:pt x="7"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4" name="Google Shape;804;p38"/>
            <p:cNvSpPr/>
            <p:nvPr/>
          </p:nvSpPr>
          <p:spPr>
            <a:xfrm flipH="1">
              <a:off x="7437574" y="4611889"/>
              <a:ext cx="350169" cy="32280"/>
            </a:xfrm>
            <a:custGeom>
              <a:rect b="b" l="l" r="r" t="t"/>
              <a:pathLst>
                <a:path extrusionOk="0" h="151" w="1638">
                  <a:moveTo>
                    <a:pt x="14" y="1"/>
                  </a:moveTo>
                  <a:cubicBezTo>
                    <a:pt x="1" y="1"/>
                    <a:pt x="0" y="11"/>
                    <a:pt x="16" y="16"/>
                  </a:cubicBezTo>
                  <a:cubicBezTo>
                    <a:pt x="305" y="106"/>
                    <a:pt x="604" y="151"/>
                    <a:pt x="904" y="151"/>
                  </a:cubicBezTo>
                  <a:cubicBezTo>
                    <a:pt x="1149" y="151"/>
                    <a:pt x="1395" y="121"/>
                    <a:pt x="1635" y="61"/>
                  </a:cubicBezTo>
                  <a:cubicBezTo>
                    <a:pt x="1638" y="61"/>
                    <a:pt x="1638" y="55"/>
                    <a:pt x="1635" y="55"/>
                  </a:cubicBezTo>
                  <a:cubicBezTo>
                    <a:pt x="1365" y="86"/>
                    <a:pt x="1132" y="98"/>
                    <a:pt x="932" y="98"/>
                  </a:cubicBezTo>
                  <a:cubicBezTo>
                    <a:pt x="492" y="98"/>
                    <a:pt x="206" y="40"/>
                    <a:pt x="19" y="1"/>
                  </a:cubicBezTo>
                  <a:cubicBezTo>
                    <a:pt x="17" y="1"/>
                    <a:pt x="15" y="1"/>
                    <a:pt x="14"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5" name="Google Shape;805;p38"/>
            <p:cNvSpPr/>
            <p:nvPr/>
          </p:nvSpPr>
          <p:spPr>
            <a:xfrm flipH="1">
              <a:off x="7538264" y="4674739"/>
              <a:ext cx="277057" cy="22233"/>
            </a:xfrm>
            <a:custGeom>
              <a:rect b="b" l="l" r="r" t="t"/>
              <a:pathLst>
                <a:path extrusionOk="0" h="104" w="1296">
                  <a:moveTo>
                    <a:pt x="16" y="0"/>
                  </a:moveTo>
                  <a:cubicBezTo>
                    <a:pt x="2" y="0"/>
                    <a:pt x="1" y="13"/>
                    <a:pt x="14" y="16"/>
                  </a:cubicBezTo>
                  <a:cubicBezTo>
                    <a:pt x="296" y="71"/>
                    <a:pt x="488" y="103"/>
                    <a:pt x="701" y="103"/>
                  </a:cubicBezTo>
                  <a:cubicBezTo>
                    <a:pt x="868" y="103"/>
                    <a:pt x="1047" y="83"/>
                    <a:pt x="1292" y="39"/>
                  </a:cubicBezTo>
                  <a:cubicBezTo>
                    <a:pt x="1295" y="39"/>
                    <a:pt x="1295" y="33"/>
                    <a:pt x="1292" y="33"/>
                  </a:cubicBezTo>
                  <a:cubicBezTo>
                    <a:pt x="1070" y="49"/>
                    <a:pt x="886" y="60"/>
                    <a:pt x="709" y="60"/>
                  </a:cubicBezTo>
                  <a:cubicBezTo>
                    <a:pt x="490" y="60"/>
                    <a:pt x="280" y="44"/>
                    <a:pt x="20" y="1"/>
                  </a:cubicBezTo>
                  <a:cubicBezTo>
                    <a:pt x="19" y="1"/>
                    <a:pt x="17" y="0"/>
                    <a:pt x="16"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6" name="Google Shape;806;p38"/>
            <p:cNvSpPr/>
            <p:nvPr/>
          </p:nvSpPr>
          <p:spPr>
            <a:xfrm flipH="1">
              <a:off x="7856576" y="3683242"/>
              <a:ext cx="1107159" cy="1012015"/>
            </a:xfrm>
            <a:custGeom>
              <a:rect b="b" l="l" r="r" t="t"/>
              <a:pathLst>
                <a:path extrusionOk="0" h="4734" w="5179">
                  <a:moveTo>
                    <a:pt x="940" y="1"/>
                  </a:moveTo>
                  <a:cubicBezTo>
                    <a:pt x="203" y="1"/>
                    <a:pt x="1" y="721"/>
                    <a:pt x="331" y="1286"/>
                  </a:cubicBezTo>
                  <a:cubicBezTo>
                    <a:pt x="1565" y="3397"/>
                    <a:pt x="3865" y="4734"/>
                    <a:pt x="3865" y="4734"/>
                  </a:cubicBezTo>
                  <a:lnTo>
                    <a:pt x="5179" y="2148"/>
                  </a:lnTo>
                  <a:cubicBezTo>
                    <a:pt x="5179" y="2148"/>
                    <a:pt x="2825" y="648"/>
                    <a:pt x="1580" y="144"/>
                  </a:cubicBezTo>
                  <a:cubicBezTo>
                    <a:pt x="1334" y="44"/>
                    <a:pt x="1121" y="1"/>
                    <a:pt x="940"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7" name="Google Shape;807;p38"/>
            <p:cNvSpPr/>
            <p:nvPr/>
          </p:nvSpPr>
          <p:spPr>
            <a:xfrm flipH="1">
              <a:off x="7965819" y="4100962"/>
              <a:ext cx="251404" cy="499808"/>
            </a:xfrm>
            <a:custGeom>
              <a:rect b="b" l="l" r="r" t="t"/>
              <a:pathLst>
                <a:path extrusionOk="0" h="2338" w="1176">
                  <a:moveTo>
                    <a:pt x="1164" y="1"/>
                  </a:moveTo>
                  <a:cubicBezTo>
                    <a:pt x="1162" y="1"/>
                    <a:pt x="1160" y="2"/>
                    <a:pt x="1159" y="5"/>
                  </a:cubicBezTo>
                  <a:cubicBezTo>
                    <a:pt x="952" y="384"/>
                    <a:pt x="154" y="1958"/>
                    <a:pt x="6" y="2311"/>
                  </a:cubicBezTo>
                  <a:cubicBezTo>
                    <a:pt x="0" y="2326"/>
                    <a:pt x="3" y="2337"/>
                    <a:pt x="8" y="2337"/>
                  </a:cubicBezTo>
                  <a:cubicBezTo>
                    <a:pt x="12" y="2337"/>
                    <a:pt x="16" y="2333"/>
                    <a:pt x="21" y="2323"/>
                  </a:cubicBezTo>
                  <a:cubicBezTo>
                    <a:pt x="673" y="1208"/>
                    <a:pt x="984" y="396"/>
                    <a:pt x="1171" y="13"/>
                  </a:cubicBezTo>
                  <a:cubicBezTo>
                    <a:pt x="1175" y="7"/>
                    <a:pt x="1169" y="1"/>
                    <a:pt x="1164"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8" name="Google Shape;808;p38"/>
            <p:cNvSpPr/>
            <p:nvPr/>
          </p:nvSpPr>
          <p:spPr>
            <a:xfrm flipH="1">
              <a:off x="6597426" y="1843050"/>
              <a:ext cx="676823" cy="606055"/>
            </a:xfrm>
            <a:custGeom>
              <a:rect b="b" l="l" r="r" t="t"/>
              <a:pathLst>
                <a:path extrusionOk="0" h="2835" w="3166">
                  <a:moveTo>
                    <a:pt x="1672" y="0"/>
                  </a:moveTo>
                  <a:cubicBezTo>
                    <a:pt x="1605" y="0"/>
                    <a:pt x="1537" y="5"/>
                    <a:pt x="1468" y="15"/>
                  </a:cubicBezTo>
                  <a:cubicBezTo>
                    <a:pt x="555" y="142"/>
                    <a:pt x="7" y="1097"/>
                    <a:pt x="356" y="1954"/>
                  </a:cubicBezTo>
                  <a:lnTo>
                    <a:pt x="1" y="2568"/>
                  </a:lnTo>
                  <a:lnTo>
                    <a:pt x="1" y="2568"/>
                  </a:lnTo>
                  <a:lnTo>
                    <a:pt x="709" y="2461"/>
                  </a:lnTo>
                  <a:cubicBezTo>
                    <a:pt x="975" y="2705"/>
                    <a:pt x="1320" y="2834"/>
                    <a:pt x="1669" y="2834"/>
                  </a:cubicBezTo>
                  <a:cubicBezTo>
                    <a:pt x="1838" y="2834"/>
                    <a:pt x="2008" y="2804"/>
                    <a:pt x="2171" y="2742"/>
                  </a:cubicBezTo>
                  <a:cubicBezTo>
                    <a:pt x="2672" y="2553"/>
                    <a:pt x="3022" y="2096"/>
                    <a:pt x="3078" y="1562"/>
                  </a:cubicBezTo>
                  <a:lnTo>
                    <a:pt x="3078" y="1565"/>
                  </a:lnTo>
                  <a:cubicBezTo>
                    <a:pt x="3166" y="716"/>
                    <a:pt x="2496" y="0"/>
                    <a:pt x="1672" y="0"/>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9" name="Google Shape;809;p38"/>
            <p:cNvSpPr/>
            <p:nvPr/>
          </p:nvSpPr>
          <p:spPr>
            <a:xfrm flipH="1">
              <a:off x="6613887" y="1839416"/>
              <a:ext cx="670410" cy="611827"/>
            </a:xfrm>
            <a:custGeom>
              <a:rect b="b" l="l" r="r" t="t"/>
              <a:pathLst>
                <a:path extrusionOk="0" h="2862" w="3136">
                  <a:moveTo>
                    <a:pt x="3020" y="873"/>
                  </a:moveTo>
                  <a:cubicBezTo>
                    <a:pt x="3085" y="1027"/>
                    <a:pt x="3124" y="1191"/>
                    <a:pt x="3132" y="1359"/>
                  </a:cubicBezTo>
                  <a:lnTo>
                    <a:pt x="3132" y="1359"/>
                  </a:lnTo>
                  <a:cubicBezTo>
                    <a:pt x="3124" y="1185"/>
                    <a:pt x="3084" y="1022"/>
                    <a:pt x="3020" y="873"/>
                  </a:cubicBezTo>
                  <a:close/>
                  <a:moveTo>
                    <a:pt x="3132" y="1359"/>
                  </a:moveTo>
                  <a:lnTo>
                    <a:pt x="3132" y="1359"/>
                  </a:lnTo>
                  <a:cubicBezTo>
                    <a:pt x="3135" y="1431"/>
                    <a:pt x="3133" y="1504"/>
                    <a:pt x="3125" y="1579"/>
                  </a:cubicBezTo>
                  <a:cubicBezTo>
                    <a:pt x="3133" y="1506"/>
                    <a:pt x="3135" y="1432"/>
                    <a:pt x="3132" y="1359"/>
                  </a:cubicBezTo>
                  <a:close/>
                  <a:moveTo>
                    <a:pt x="3125" y="1579"/>
                  </a:moveTo>
                  <a:cubicBezTo>
                    <a:pt x="3120" y="1626"/>
                    <a:pt x="3113" y="1672"/>
                    <a:pt x="3104" y="1718"/>
                  </a:cubicBezTo>
                  <a:lnTo>
                    <a:pt x="3104" y="1718"/>
                  </a:lnTo>
                  <a:cubicBezTo>
                    <a:pt x="3113" y="1672"/>
                    <a:pt x="3120" y="1626"/>
                    <a:pt x="3125" y="1579"/>
                  </a:cubicBezTo>
                  <a:close/>
                  <a:moveTo>
                    <a:pt x="1705" y="1"/>
                  </a:moveTo>
                  <a:cubicBezTo>
                    <a:pt x="1217" y="1"/>
                    <a:pt x="735" y="248"/>
                    <a:pt x="466" y="714"/>
                  </a:cubicBezTo>
                  <a:cubicBezTo>
                    <a:pt x="243" y="1095"/>
                    <a:pt x="211" y="1557"/>
                    <a:pt x="374" y="1966"/>
                  </a:cubicBezTo>
                  <a:lnTo>
                    <a:pt x="374" y="1966"/>
                  </a:lnTo>
                  <a:lnTo>
                    <a:pt x="24" y="2570"/>
                  </a:lnTo>
                  <a:lnTo>
                    <a:pt x="0" y="2614"/>
                  </a:lnTo>
                  <a:lnTo>
                    <a:pt x="51" y="2605"/>
                  </a:lnTo>
                  <a:lnTo>
                    <a:pt x="750" y="2500"/>
                  </a:lnTo>
                  <a:lnTo>
                    <a:pt x="750" y="2500"/>
                  </a:lnTo>
                  <a:cubicBezTo>
                    <a:pt x="947" y="2674"/>
                    <a:pt x="1187" y="2793"/>
                    <a:pt x="1444" y="2840"/>
                  </a:cubicBezTo>
                  <a:cubicBezTo>
                    <a:pt x="1509" y="2851"/>
                    <a:pt x="1574" y="2857"/>
                    <a:pt x="1640" y="2860"/>
                  </a:cubicBezTo>
                  <a:cubicBezTo>
                    <a:pt x="1658" y="2861"/>
                    <a:pt x="1676" y="2861"/>
                    <a:pt x="1694" y="2861"/>
                  </a:cubicBezTo>
                  <a:cubicBezTo>
                    <a:pt x="1743" y="2861"/>
                    <a:pt x="1791" y="2859"/>
                    <a:pt x="1838" y="2854"/>
                  </a:cubicBezTo>
                  <a:cubicBezTo>
                    <a:pt x="1969" y="2842"/>
                    <a:pt x="2096" y="2813"/>
                    <a:pt x="2221" y="2765"/>
                  </a:cubicBezTo>
                  <a:cubicBezTo>
                    <a:pt x="2342" y="2718"/>
                    <a:pt x="2458" y="2653"/>
                    <a:pt x="2562" y="2576"/>
                  </a:cubicBezTo>
                  <a:cubicBezTo>
                    <a:pt x="2668" y="2496"/>
                    <a:pt x="2760" y="2404"/>
                    <a:pt x="2840" y="2300"/>
                  </a:cubicBezTo>
                  <a:cubicBezTo>
                    <a:pt x="2972" y="2127"/>
                    <a:pt x="3062" y="1928"/>
                    <a:pt x="3104" y="1718"/>
                  </a:cubicBezTo>
                  <a:lnTo>
                    <a:pt x="3104" y="1718"/>
                  </a:lnTo>
                  <a:cubicBezTo>
                    <a:pt x="3061" y="1930"/>
                    <a:pt x="2969" y="2129"/>
                    <a:pt x="2835" y="2300"/>
                  </a:cubicBezTo>
                  <a:cubicBezTo>
                    <a:pt x="2796" y="2353"/>
                    <a:pt x="2752" y="2401"/>
                    <a:pt x="2707" y="2448"/>
                  </a:cubicBezTo>
                  <a:cubicBezTo>
                    <a:pt x="2660" y="2493"/>
                    <a:pt x="2609" y="2531"/>
                    <a:pt x="2556" y="2570"/>
                  </a:cubicBezTo>
                  <a:cubicBezTo>
                    <a:pt x="2452" y="2650"/>
                    <a:pt x="2336" y="2712"/>
                    <a:pt x="2215" y="2756"/>
                  </a:cubicBezTo>
                  <a:cubicBezTo>
                    <a:pt x="2059" y="2814"/>
                    <a:pt x="1895" y="2842"/>
                    <a:pt x="1731" y="2842"/>
                  </a:cubicBezTo>
                  <a:cubicBezTo>
                    <a:pt x="1702" y="2842"/>
                    <a:pt x="1672" y="2841"/>
                    <a:pt x="1643" y="2840"/>
                  </a:cubicBezTo>
                  <a:cubicBezTo>
                    <a:pt x="1577" y="2837"/>
                    <a:pt x="1512" y="2828"/>
                    <a:pt x="1450" y="2816"/>
                  </a:cubicBezTo>
                  <a:cubicBezTo>
                    <a:pt x="1195" y="2765"/>
                    <a:pt x="961" y="2644"/>
                    <a:pt x="771" y="2466"/>
                  </a:cubicBezTo>
                  <a:lnTo>
                    <a:pt x="762" y="2460"/>
                  </a:lnTo>
                  <a:lnTo>
                    <a:pt x="753" y="2460"/>
                  </a:lnTo>
                  <a:lnTo>
                    <a:pt x="95" y="2551"/>
                  </a:lnTo>
                  <a:lnTo>
                    <a:pt x="95" y="2551"/>
                  </a:lnTo>
                  <a:lnTo>
                    <a:pt x="427" y="1983"/>
                  </a:lnTo>
                  <a:lnTo>
                    <a:pt x="433" y="1971"/>
                  </a:lnTo>
                  <a:lnTo>
                    <a:pt x="427" y="1959"/>
                  </a:lnTo>
                  <a:cubicBezTo>
                    <a:pt x="267" y="1562"/>
                    <a:pt x="297" y="1114"/>
                    <a:pt x="507" y="740"/>
                  </a:cubicBezTo>
                  <a:cubicBezTo>
                    <a:pt x="614" y="557"/>
                    <a:pt x="759" y="399"/>
                    <a:pt x="934" y="278"/>
                  </a:cubicBezTo>
                  <a:cubicBezTo>
                    <a:pt x="1186" y="105"/>
                    <a:pt x="1459" y="27"/>
                    <a:pt x="1726" y="27"/>
                  </a:cubicBezTo>
                  <a:cubicBezTo>
                    <a:pt x="2278" y="27"/>
                    <a:pt x="2798" y="362"/>
                    <a:pt x="3020" y="873"/>
                  </a:cubicBezTo>
                  <a:lnTo>
                    <a:pt x="3020" y="873"/>
                  </a:lnTo>
                  <a:cubicBezTo>
                    <a:pt x="2947" y="701"/>
                    <a:pt x="2839" y="542"/>
                    <a:pt x="2701" y="408"/>
                  </a:cubicBezTo>
                  <a:cubicBezTo>
                    <a:pt x="2421" y="133"/>
                    <a:pt x="2061" y="1"/>
                    <a:pt x="1705"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0" name="Google Shape;810;p38"/>
            <p:cNvSpPr/>
            <p:nvPr/>
          </p:nvSpPr>
          <p:spPr>
            <a:xfrm>
              <a:off x="6754340" y="1974736"/>
              <a:ext cx="328576" cy="343750"/>
            </a:xfrm>
            <a:custGeom>
              <a:rect b="b" l="l" r="r" t="t"/>
              <a:pathLst>
                <a:path extrusionOk="0" h="1608" w="1537">
                  <a:moveTo>
                    <a:pt x="1294" y="1"/>
                  </a:moveTo>
                  <a:lnTo>
                    <a:pt x="558" y="1154"/>
                  </a:lnTo>
                  <a:lnTo>
                    <a:pt x="206" y="795"/>
                  </a:lnTo>
                  <a:lnTo>
                    <a:pt x="1" y="997"/>
                  </a:lnTo>
                  <a:lnTo>
                    <a:pt x="609" y="1608"/>
                  </a:lnTo>
                  <a:lnTo>
                    <a:pt x="1537" y="155"/>
                  </a:lnTo>
                  <a:lnTo>
                    <a:pt x="1294" y="1"/>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1" name="Google Shape;811;p38"/>
            <p:cNvSpPr/>
            <p:nvPr/>
          </p:nvSpPr>
          <p:spPr>
            <a:xfrm flipH="1">
              <a:off x="5713031" y="4131532"/>
              <a:ext cx="1305112" cy="1011797"/>
            </a:xfrm>
            <a:custGeom>
              <a:rect b="b" l="l" r="r" t="t"/>
              <a:pathLst>
                <a:path extrusionOk="0" h="4733" w="6105">
                  <a:moveTo>
                    <a:pt x="0" y="1"/>
                  </a:moveTo>
                  <a:lnTo>
                    <a:pt x="0" y="4733"/>
                  </a:lnTo>
                  <a:lnTo>
                    <a:pt x="6105" y="4733"/>
                  </a:lnTo>
                  <a:lnTo>
                    <a:pt x="6105" y="1"/>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2" name="Google Shape;812;p38"/>
            <p:cNvSpPr/>
            <p:nvPr/>
          </p:nvSpPr>
          <p:spPr>
            <a:xfrm flipH="1">
              <a:off x="6523676" y="4131532"/>
              <a:ext cx="494467" cy="1011797"/>
            </a:xfrm>
            <a:custGeom>
              <a:rect b="b" l="l" r="r" t="t"/>
              <a:pathLst>
                <a:path extrusionOk="0" h="4733" w="2313">
                  <a:moveTo>
                    <a:pt x="0" y="1"/>
                  </a:moveTo>
                  <a:lnTo>
                    <a:pt x="0" y="4733"/>
                  </a:lnTo>
                  <a:lnTo>
                    <a:pt x="2313" y="4733"/>
                  </a:lnTo>
                  <a:lnTo>
                    <a:pt x="2313" y="1"/>
                  </a:ln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3" name="Google Shape;813;p38"/>
            <p:cNvSpPr/>
            <p:nvPr/>
          </p:nvSpPr>
          <p:spPr>
            <a:xfrm flipH="1">
              <a:off x="6557878" y="4202078"/>
              <a:ext cx="426702" cy="872206"/>
            </a:xfrm>
            <a:custGeom>
              <a:rect b="b" l="l" r="r" t="t"/>
              <a:pathLst>
                <a:path extrusionOk="0" h="4080" w="1996">
                  <a:moveTo>
                    <a:pt x="1996" y="0"/>
                  </a:moveTo>
                  <a:lnTo>
                    <a:pt x="1996" y="0"/>
                  </a:lnTo>
                  <a:cubicBezTo>
                    <a:pt x="1824" y="335"/>
                    <a:pt x="1655" y="673"/>
                    <a:pt x="1486" y="1014"/>
                  </a:cubicBezTo>
                  <a:lnTo>
                    <a:pt x="985" y="2031"/>
                  </a:lnTo>
                  <a:lnTo>
                    <a:pt x="490" y="3054"/>
                  </a:lnTo>
                  <a:cubicBezTo>
                    <a:pt x="324" y="3392"/>
                    <a:pt x="164" y="3736"/>
                    <a:pt x="1" y="4080"/>
                  </a:cubicBezTo>
                  <a:cubicBezTo>
                    <a:pt x="172" y="3745"/>
                    <a:pt x="344" y="3407"/>
                    <a:pt x="510" y="3069"/>
                  </a:cubicBezTo>
                  <a:lnTo>
                    <a:pt x="1012" y="2049"/>
                  </a:lnTo>
                  <a:lnTo>
                    <a:pt x="1507" y="1029"/>
                  </a:lnTo>
                  <a:cubicBezTo>
                    <a:pt x="1673" y="688"/>
                    <a:pt x="1836" y="344"/>
                    <a:pt x="1996"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4" name="Google Shape;814;p38"/>
            <p:cNvSpPr/>
            <p:nvPr/>
          </p:nvSpPr>
          <p:spPr>
            <a:xfrm flipH="1">
              <a:off x="6557878" y="4201437"/>
              <a:ext cx="426702" cy="872206"/>
            </a:xfrm>
            <a:custGeom>
              <a:rect b="b" l="l" r="r" t="t"/>
              <a:pathLst>
                <a:path extrusionOk="0" h="4080" w="1996">
                  <a:moveTo>
                    <a:pt x="1" y="0"/>
                  </a:moveTo>
                  <a:lnTo>
                    <a:pt x="1" y="0"/>
                  </a:lnTo>
                  <a:cubicBezTo>
                    <a:pt x="164" y="344"/>
                    <a:pt x="327" y="688"/>
                    <a:pt x="490" y="1029"/>
                  </a:cubicBezTo>
                  <a:lnTo>
                    <a:pt x="985" y="2052"/>
                  </a:lnTo>
                  <a:lnTo>
                    <a:pt x="1486" y="3069"/>
                  </a:lnTo>
                  <a:cubicBezTo>
                    <a:pt x="1655" y="3407"/>
                    <a:pt x="1824" y="3745"/>
                    <a:pt x="1996" y="4080"/>
                  </a:cubicBezTo>
                  <a:cubicBezTo>
                    <a:pt x="1836" y="3739"/>
                    <a:pt x="1673" y="3395"/>
                    <a:pt x="1507" y="3054"/>
                  </a:cubicBezTo>
                  <a:lnTo>
                    <a:pt x="1012" y="2031"/>
                  </a:lnTo>
                  <a:lnTo>
                    <a:pt x="510" y="1014"/>
                  </a:lnTo>
                  <a:cubicBezTo>
                    <a:pt x="341" y="676"/>
                    <a:pt x="172" y="338"/>
                    <a:pt x="1"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5" name="Google Shape;815;p38"/>
            <p:cNvSpPr/>
            <p:nvPr/>
          </p:nvSpPr>
          <p:spPr>
            <a:xfrm flipH="1">
              <a:off x="6697262" y="4131532"/>
              <a:ext cx="149859" cy="123990"/>
            </a:xfrm>
            <a:custGeom>
              <a:rect b="b" l="l" r="r" t="t"/>
              <a:pathLst>
                <a:path extrusionOk="0" h="580" w="701">
                  <a:moveTo>
                    <a:pt x="1" y="1"/>
                  </a:moveTo>
                  <a:lnTo>
                    <a:pt x="1" y="579"/>
                  </a:lnTo>
                  <a:lnTo>
                    <a:pt x="701" y="579"/>
                  </a:lnTo>
                  <a:lnTo>
                    <a:pt x="701" y="1"/>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6" name="Google Shape;816;p38"/>
            <p:cNvSpPr/>
            <p:nvPr/>
          </p:nvSpPr>
          <p:spPr>
            <a:xfrm flipH="1">
              <a:off x="5759843" y="3775380"/>
              <a:ext cx="1008608" cy="356364"/>
            </a:xfrm>
            <a:custGeom>
              <a:rect b="b" l="l" r="r" t="t"/>
              <a:pathLst>
                <a:path extrusionOk="0" h="1667" w="4718">
                  <a:moveTo>
                    <a:pt x="1" y="1"/>
                  </a:moveTo>
                  <a:lnTo>
                    <a:pt x="1" y="1667"/>
                  </a:lnTo>
                  <a:lnTo>
                    <a:pt x="4718" y="1667"/>
                  </a:lnTo>
                  <a:lnTo>
                    <a:pt x="4718" y="1"/>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7" name="Google Shape;817;p38"/>
            <p:cNvSpPr/>
            <p:nvPr/>
          </p:nvSpPr>
          <p:spPr>
            <a:xfrm flipH="1">
              <a:off x="6460182" y="3775380"/>
              <a:ext cx="308269" cy="356364"/>
            </a:xfrm>
            <a:custGeom>
              <a:rect b="b" l="l" r="r" t="t"/>
              <a:pathLst>
                <a:path extrusionOk="0" h="1667" w="1442">
                  <a:moveTo>
                    <a:pt x="1" y="1"/>
                  </a:moveTo>
                  <a:lnTo>
                    <a:pt x="1" y="1667"/>
                  </a:lnTo>
                  <a:lnTo>
                    <a:pt x="1441" y="1667"/>
                  </a:lnTo>
                  <a:lnTo>
                    <a:pt x="1441" y="1"/>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8" name="Google Shape;818;p38"/>
            <p:cNvSpPr/>
            <p:nvPr/>
          </p:nvSpPr>
          <p:spPr>
            <a:xfrm flipH="1">
              <a:off x="6481132" y="3799536"/>
              <a:ext cx="266368" cy="308265"/>
            </a:xfrm>
            <a:custGeom>
              <a:rect b="b" l="l" r="r" t="t"/>
              <a:pathLst>
                <a:path extrusionOk="0" h="1442" w="1246">
                  <a:moveTo>
                    <a:pt x="1246" y="0"/>
                  </a:moveTo>
                  <a:cubicBezTo>
                    <a:pt x="1136" y="119"/>
                    <a:pt x="1032" y="238"/>
                    <a:pt x="928" y="359"/>
                  </a:cubicBezTo>
                  <a:lnTo>
                    <a:pt x="614" y="718"/>
                  </a:lnTo>
                  <a:lnTo>
                    <a:pt x="306" y="1080"/>
                  </a:lnTo>
                  <a:cubicBezTo>
                    <a:pt x="202" y="1198"/>
                    <a:pt x="101" y="1320"/>
                    <a:pt x="0" y="1441"/>
                  </a:cubicBezTo>
                  <a:cubicBezTo>
                    <a:pt x="107" y="1323"/>
                    <a:pt x="214" y="1201"/>
                    <a:pt x="318" y="1083"/>
                  </a:cubicBezTo>
                  <a:lnTo>
                    <a:pt x="632" y="724"/>
                  </a:lnTo>
                  <a:lnTo>
                    <a:pt x="940" y="365"/>
                  </a:lnTo>
                  <a:cubicBezTo>
                    <a:pt x="1041" y="243"/>
                    <a:pt x="1145" y="122"/>
                    <a:pt x="1246" y="0"/>
                  </a:cubicBez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9" name="Google Shape;819;p38"/>
            <p:cNvSpPr/>
            <p:nvPr/>
          </p:nvSpPr>
          <p:spPr>
            <a:xfrm flipH="1">
              <a:off x="6481774" y="3799536"/>
              <a:ext cx="265727" cy="308265"/>
            </a:xfrm>
            <a:custGeom>
              <a:rect b="b" l="l" r="r" t="t"/>
              <a:pathLst>
                <a:path extrusionOk="0" h="1442" w="1243">
                  <a:moveTo>
                    <a:pt x="0" y="0"/>
                  </a:moveTo>
                  <a:lnTo>
                    <a:pt x="0" y="0"/>
                  </a:lnTo>
                  <a:cubicBezTo>
                    <a:pt x="101" y="122"/>
                    <a:pt x="202" y="243"/>
                    <a:pt x="306" y="365"/>
                  </a:cubicBezTo>
                  <a:lnTo>
                    <a:pt x="614" y="724"/>
                  </a:lnTo>
                  <a:lnTo>
                    <a:pt x="928" y="1083"/>
                  </a:lnTo>
                  <a:cubicBezTo>
                    <a:pt x="1032" y="1201"/>
                    <a:pt x="1136" y="1323"/>
                    <a:pt x="1243" y="1441"/>
                  </a:cubicBezTo>
                  <a:cubicBezTo>
                    <a:pt x="1145" y="1320"/>
                    <a:pt x="1041" y="1198"/>
                    <a:pt x="940" y="1080"/>
                  </a:cubicBezTo>
                  <a:lnTo>
                    <a:pt x="632" y="718"/>
                  </a:lnTo>
                  <a:lnTo>
                    <a:pt x="318" y="359"/>
                  </a:lnTo>
                  <a:cubicBezTo>
                    <a:pt x="214" y="238"/>
                    <a:pt x="107" y="119"/>
                    <a:pt x="0" y="0"/>
                  </a:cubicBez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0" name="Google Shape;820;p38"/>
            <p:cNvSpPr/>
            <p:nvPr/>
          </p:nvSpPr>
          <p:spPr>
            <a:xfrm flipH="1">
              <a:off x="6567927" y="3775380"/>
              <a:ext cx="94063" cy="83373"/>
            </a:xfrm>
            <a:custGeom>
              <a:rect b="b" l="l" r="r" t="t"/>
              <a:pathLst>
                <a:path extrusionOk="0" h="390" w="440">
                  <a:moveTo>
                    <a:pt x="1" y="1"/>
                  </a:moveTo>
                  <a:lnTo>
                    <a:pt x="1" y="389"/>
                  </a:lnTo>
                  <a:lnTo>
                    <a:pt x="439" y="389"/>
                  </a:lnTo>
                  <a:lnTo>
                    <a:pt x="439" y="1"/>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1" name="Google Shape;821;p38"/>
            <p:cNvSpPr/>
            <p:nvPr/>
          </p:nvSpPr>
          <p:spPr>
            <a:xfrm flipH="1">
              <a:off x="5759844" y="4005404"/>
              <a:ext cx="700553" cy="126342"/>
            </a:xfrm>
            <a:custGeom>
              <a:rect b="b" l="l" r="r" t="t"/>
              <a:pathLst>
                <a:path extrusionOk="0" h="591" w="3277">
                  <a:moveTo>
                    <a:pt x="0" y="1"/>
                  </a:moveTo>
                  <a:lnTo>
                    <a:pt x="0" y="591"/>
                  </a:lnTo>
                  <a:lnTo>
                    <a:pt x="3277" y="591"/>
                  </a:lnTo>
                  <a:lnTo>
                    <a:pt x="3277" y="386"/>
                  </a:lnTo>
                  <a:lnTo>
                    <a:pt x="0" y="1"/>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822" name="Google Shape;822;p38"/>
          <p:cNvGrpSpPr/>
          <p:nvPr/>
        </p:nvGrpSpPr>
        <p:grpSpPr>
          <a:xfrm>
            <a:off x="8535649" y="1859966"/>
            <a:ext cx="463619" cy="554249"/>
            <a:chOff x="6417862" y="1441950"/>
            <a:chExt cx="417788" cy="499458"/>
          </a:xfrm>
        </p:grpSpPr>
        <p:sp>
          <p:nvSpPr>
            <p:cNvPr id="823" name="Google Shape;823;p38"/>
            <p:cNvSpPr/>
            <p:nvPr/>
          </p:nvSpPr>
          <p:spPr>
            <a:xfrm>
              <a:off x="6435399" y="1441950"/>
              <a:ext cx="400251" cy="499458"/>
            </a:xfrm>
            <a:custGeom>
              <a:rect b="b" l="l" r="r" t="t"/>
              <a:pathLst>
                <a:path extrusionOk="0" h="5981" w="4793">
                  <a:moveTo>
                    <a:pt x="2399" y="1368"/>
                  </a:moveTo>
                  <a:cubicBezTo>
                    <a:pt x="3010" y="1368"/>
                    <a:pt x="3504" y="1940"/>
                    <a:pt x="3393" y="2613"/>
                  </a:cubicBezTo>
                  <a:cubicBezTo>
                    <a:pt x="3330" y="3001"/>
                    <a:pt x="3052" y="3315"/>
                    <a:pt x="2675" y="3428"/>
                  </a:cubicBezTo>
                  <a:cubicBezTo>
                    <a:pt x="2583" y="3454"/>
                    <a:pt x="2492" y="3466"/>
                    <a:pt x="2403" y="3466"/>
                  </a:cubicBezTo>
                  <a:cubicBezTo>
                    <a:pt x="1792" y="3466"/>
                    <a:pt x="1298" y="2894"/>
                    <a:pt x="1409" y="2221"/>
                  </a:cubicBezTo>
                  <a:cubicBezTo>
                    <a:pt x="1472" y="1836"/>
                    <a:pt x="1750" y="1519"/>
                    <a:pt x="2127" y="1406"/>
                  </a:cubicBezTo>
                  <a:cubicBezTo>
                    <a:pt x="2219" y="1380"/>
                    <a:pt x="2310" y="1368"/>
                    <a:pt x="2399" y="1368"/>
                  </a:cubicBezTo>
                  <a:close/>
                  <a:moveTo>
                    <a:pt x="2398" y="0"/>
                  </a:moveTo>
                  <a:cubicBezTo>
                    <a:pt x="2276" y="0"/>
                    <a:pt x="2152" y="10"/>
                    <a:pt x="2026" y="30"/>
                  </a:cubicBezTo>
                  <a:cubicBezTo>
                    <a:pt x="950" y="202"/>
                    <a:pt x="111" y="1154"/>
                    <a:pt x="37" y="2287"/>
                  </a:cubicBezTo>
                  <a:cubicBezTo>
                    <a:pt x="1" y="2808"/>
                    <a:pt x="128" y="3330"/>
                    <a:pt x="401" y="3781"/>
                  </a:cubicBezTo>
                  <a:cubicBezTo>
                    <a:pt x="463" y="3882"/>
                    <a:pt x="538" y="3979"/>
                    <a:pt x="621" y="4068"/>
                  </a:cubicBezTo>
                  <a:lnTo>
                    <a:pt x="2145" y="5791"/>
                  </a:lnTo>
                  <a:cubicBezTo>
                    <a:pt x="2256" y="5918"/>
                    <a:pt x="2410" y="5980"/>
                    <a:pt x="2562" y="5980"/>
                  </a:cubicBezTo>
                  <a:cubicBezTo>
                    <a:pt x="2737" y="5980"/>
                    <a:pt x="2911" y="5899"/>
                    <a:pt x="3022" y="5741"/>
                  </a:cubicBezTo>
                  <a:lnTo>
                    <a:pt x="3965" y="4398"/>
                  </a:lnTo>
                  <a:cubicBezTo>
                    <a:pt x="4054" y="4270"/>
                    <a:pt x="4220" y="4024"/>
                    <a:pt x="4362" y="3799"/>
                  </a:cubicBezTo>
                  <a:cubicBezTo>
                    <a:pt x="4632" y="3378"/>
                    <a:pt x="4792" y="2880"/>
                    <a:pt x="4771" y="2373"/>
                  </a:cubicBezTo>
                  <a:lnTo>
                    <a:pt x="4771" y="2361"/>
                  </a:lnTo>
                  <a:cubicBezTo>
                    <a:pt x="4712" y="1036"/>
                    <a:pt x="3660" y="0"/>
                    <a:pt x="2398"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4" name="Google Shape;824;p38"/>
            <p:cNvSpPr/>
            <p:nvPr/>
          </p:nvSpPr>
          <p:spPr>
            <a:xfrm>
              <a:off x="6417862" y="1441950"/>
              <a:ext cx="400168" cy="499458"/>
            </a:xfrm>
            <a:custGeom>
              <a:rect b="b" l="l" r="r" t="t"/>
              <a:pathLst>
                <a:path extrusionOk="0" h="5981" w="4792">
                  <a:moveTo>
                    <a:pt x="2398" y="1368"/>
                  </a:moveTo>
                  <a:cubicBezTo>
                    <a:pt x="3009" y="1368"/>
                    <a:pt x="3504" y="1940"/>
                    <a:pt x="3392" y="2613"/>
                  </a:cubicBezTo>
                  <a:cubicBezTo>
                    <a:pt x="3327" y="3004"/>
                    <a:pt x="3042" y="3327"/>
                    <a:pt x="2675" y="3428"/>
                  </a:cubicBezTo>
                  <a:cubicBezTo>
                    <a:pt x="2583" y="3454"/>
                    <a:pt x="2492" y="3466"/>
                    <a:pt x="2403" y="3466"/>
                  </a:cubicBezTo>
                  <a:cubicBezTo>
                    <a:pt x="1794" y="3466"/>
                    <a:pt x="1297" y="2894"/>
                    <a:pt x="1409" y="2221"/>
                  </a:cubicBezTo>
                  <a:cubicBezTo>
                    <a:pt x="1471" y="1836"/>
                    <a:pt x="1750" y="1519"/>
                    <a:pt x="2126" y="1406"/>
                  </a:cubicBezTo>
                  <a:cubicBezTo>
                    <a:pt x="2218" y="1380"/>
                    <a:pt x="2310" y="1368"/>
                    <a:pt x="2398" y="1368"/>
                  </a:cubicBezTo>
                  <a:close/>
                  <a:moveTo>
                    <a:pt x="2398" y="0"/>
                  </a:moveTo>
                  <a:cubicBezTo>
                    <a:pt x="2275" y="0"/>
                    <a:pt x="2151" y="10"/>
                    <a:pt x="2025" y="30"/>
                  </a:cubicBezTo>
                  <a:cubicBezTo>
                    <a:pt x="949" y="202"/>
                    <a:pt x="107" y="1154"/>
                    <a:pt x="36" y="2287"/>
                  </a:cubicBezTo>
                  <a:cubicBezTo>
                    <a:pt x="0" y="2808"/>
                    <a:pt x="128" y="3330"/>
                    <a:pt x="401" y="3781"/>
                  </a:cubicBezTo>
                  <a:cubicBezTo>
                    <a:pt x="463" y="3882"/>
                    <a:pt x="537" y="3979"/>
                    <a:pt x="620" y="4068"/>
                  </a:cubicBezTo>
                  <a:lnTo>
                    <a:pt x="2144" y="5791"/>
                  </a:lnTo>
                  <a:cubicBezTo>
                    <a:pt x="2256" y="5918"/>
                    <a:pt x="2409" y="5980"/>
                    <a:pt x="2562" y="5980"/>
                  </a:cubicBezTo>
                  <a:cubicBezTo>
                    <a:pt x="2737" y="5980"/>
                    <a:pt x="2911" y="5899"/>
                    <a:pt x="3022" y="5741"/>
                  </a:cubicBezTo>
                  <a:lnTo>
                    <a:pt x="3964" y="4398"/>
                  </a:lnTo>
                  <a:cubicBezTo>
                    <a:pt x="4053" y="4270"/>
                    <a:pt x="4219" y="4024"/>
                    <a:pt x="4362" y="3799"/>
                  </a:cubicBezTo>
                  <a:cubicBezTo>
                    <a:pt x="4632" y="3378"/>
                    <a:pt x="4792" y="2880"/>
                    <a:pt x="4771" y="2373"/>
                  </a:cubicBezTo>
                  <a:lnTo>
                    <a:pt x="4771" y="2361"/>
                  </a:lnTo>
                  <a:cubicBezTo>
                    <a:pt x="4711" y="1036"/>
                    <a:pt x="3659" y="0"/>
                    <a:pt x="2398"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825" name="Google Shape;825;p38"/>
          <p:cNvSpPr txBox="1"/>
          <p:nvPr/>
        </p:nvSpPr>
        <p:spPr>
          <a:xfrm>
            <a:off x="1336776" y="1680683"/>
            <a:ext cx="3486887" cy="2320006"/>
          </a:xfrm>
          <a:prstGeom prst="rect">
            <a:avLst/>
          </a:prstGeom>
          <a:noFill/>
          <a:ln>
            <a:noFill/>
          </a:ln>
        </p:spPr>
        <p:txBody>
          <a:bodyPr anchorCtr="0" anchor="ctr" bIns="91425" lIns="91425" spcFirstLastPara="1" rIns="91425" wrap="square" tIns="91425">
            <a:noAutofit/>
          </a:bodyPr>
          <a:lstStyle/>
          <a:p>
            <a:pPr indent="-330200" lvl="0" marL="457200" marR="0" rtl="0" algn="l">
              <a:lnSpc>
                <a:spcPct val="100000"/>
              </a:lnSpc>
              <a:spcBef>
                <a:spcPts val="0"/>
              </a:spcBef>
              <a:spcAft>
                <a:spcPts val="0"/>
              </a:spcAft>
              <a:buClr>
                <a:schemeClr val="accent1"/>
              </a:buClr>
              <a:buSzPts val="1600"/>
              <a:buFont typeface="Work Sans"/>
              <a:buAutoNum type="arabicPeriod"/>
            </a:pPr>
            <a:r>
              <a:rPr b="0" i="0" lang="en-US" sz="1200" u="none" cap="none" strike="noStrike">
                <a:solidFill>
                  <a:srgbClr val="434343"/>
                </a:solidFill>
                <a:latin typeface="Work Sans"/>
                <a:ea typeface="Work Sans"/>
                <a:cs typeface="Work Sans"/>
                <a:sym typeface="Work Sans"/>
              </a:rPr>
              <a:t>User Management.</a:t>
            </a:r>
            <a:br>
              <a:rPr b="0" i="0" lang="en-US" sz="1200" u="none" cap="none" strike="noStrike">
                <a:solidFill>
                  <a:srgbClr val="434343"/>
                </a:solidFill>
                <a:latin typeface="Work Sans"/>
                <a:ea typeface="Work Sans"/>
                <a:cs typeface="Work Sans"/>
                <a:sym typeface="Work Sans"/>
              </a:rPr>
            </a:br>
            <a:endParaRPr b="0" i="0" sz="1200" u="none" cap="none" strike="noStrike">
              <a:solidFill>
                <a:srgbClr val="434343"/>
              </a:solidFill>
              <a:latin typeface="Work Sans"/>
              <a:ea typeface="Work Sans"/>
              <a:cs typeface="Work Sans"/>
              <a:sym typeface="Work Sans"/>
            </a:endParaRPr>
          </a:p>
          <a:p>
            <a:pPr indent="-330200" lvl="0" marL="457200" marR="0" rtl="0" algn="l">
              <a:lnSpc>
                <a:spcPct val="100000"/>
              </a:lnSpc>
              <a:spcBef>
                <a:spcPts val="0"/>
              </a:spcBef>
              <a:spcAft>
                <a:spcPts val="0"/>
              </a:spcAft>
              <a:buClr>
                <a:schemeClr val="accent1"/>
              </a:buClr>
              <a:buSzPts val="1600"/>
              <a:buFont typeface="Work Sans"/>
              <a:buAutoNum type="arabicPeriod"/>
            </a:pPr>
            <a:r>
              <a:rPr b="0" i="0" lang="en-US" sz="1200" u="none" cap="none" strike="noStrike">
                <a:solidFill>
                  <a:srgbClr val="434343"/>
                </a:solidFill>
                <a:latin typeface="Work Sans"/>
                <a:ea typeface="Work Sans"/>
                <a:cs typeface="Work Sans"/>
                <a:sym typeface="Work Sans"/>
              </a:rPr>
              <a:t>Service Management.</a:t>
            </a:r>
            <a:br>
              <a:rPr b="0" i="0" lang="en-US" sz="1200" u="none" cap="none" strike="noStrike">
                <a:solidFill>
                  <a:srgbClr val="434343"/>
                </a:solidFill>
                <a:latin typeface="Work Sans"/>
                <a:ea typeface="Work Sans"/>
                <a:cs typeface="Work Sans"/>
                <a:sym typeface="Work Sans"/>
              </a:rPr>
            </a:br>
            <a:endParaRPr b="0" i="0" sz="1200" u="none" cap="none" strike="noStrike">
              <a:solidFill>
                <a:srgbClr val="434343"/>
              </a:solidFill>
              <a:latin typeface="Work Sans"/>
              <a:ea typeface="Work Sans"/>
              <a:cs typeface="Work Sans"/>
              <a:sym typeface="Work Sans"/>
            </a:endParaRPr>
          </a:p>
          <a:p>
            <a:pPr indent="-330200" lvl="0" marL="457200" marR="0" rtl="0" algn="l">
              <a:lnSpc>
                <a:spcPct val="100000"/>
              </a:lnSpc>
              <a:spcBef>
                <a:spcPts val="0"/>
              </a:spcBef>
              <a:spcAft>
                <a:spcPts val="0"/>
              </a:spcAft>
              <a:buClr>
                <a:schemeClr val="accent1"/>
              </a:buClr>
              <a:buSzPts val="1600"/>
              <a:buFont typeface="Work Sans"/>
              <a:buAutoNum type="arabicPeriod"/>
            </a:pPr>
            <a:r>
              <a:rPr b="0" i="0" lang="en-US" sz="1200" u="none" cap="none" strike="noStrike">
                <a:solidFill>
                  <a:srgbClr val="434343"/>
                </a:solidFill>
                <a:latin typeface="Work Sans"/>
                <a:ea typeface="Work Sans"/>
                <a:cs typeface="Work Sans"/>
                <a:sym typeface="Work Sans"/>
              </a:rPr>
              <a:t>Booking Monitoring.</a:t>
            </a:r>
            <a:br>
              <a:rPr b="0" i="0" lang="en-US" sz="1200" u="none" cap="none" strike="noStrike">
                <a:solidFill>
                  <a:srgbClr val="434343"/>
                </a:solidFill>
                <a:latin typeface="Work Sans"/>
                <a:ea typeface="Work Sans"/>
                <a:cs typeface="Work Sans"/>
                <a:sym typeface="Work Sans"/>
              </a:rPr>
            </a:br>
            <a:endParaRPr b="0" i="0" sz="1200" u="none" cap="none" strike="noStrike">
              <a:solidFill>
                <a:srgbClr val="434343"/>
              </a:solidFill>
              <a:latin typeface="Work Sans"/>
              <a:ea typeface="Work Sans"/>
              <a:cs typeface="Work Sans"/>
              <a:sym typeface="Work Sans"/>
            </a:endParaRPr>
          </a:p>
          <a:p>
            <a:pPr indent="-330200" lvl="0" marL="457200" marR="0" rtl="0" algn="l">
              <a:lnSpc>
                <a:spcPct val="100000"/>
              </a:lnSpc>
              <a:spcBef>
                <a:spcPts val="0"/>
              </a:spcBef>
              <a:spcAft>
                <a:spcPts val="0"/>
              </a:spcAft>
              <a:buClr>
                <a:schemeClr val="accent1"/>
              </a:buClr>
              <a:buSzPts val="1600"/>
              <a:buFont typeface="Work Sans"/>
              <a:buAutoNum type="arabicPeriod"/>
            </a:pPr>
            <a:r>
              <a:rPr b="0" i="0" lang="en-US" sz="1200" u="none" cap="none" strike="noStrike">
                <a:solidFill>
                  <a:srgbClr val="434343"/>
                </a:solidFill>
                <a:latin typeface="Work Sans"/>
                <a:ea typeface="Work Sans"/>
                <a:cs typeface="Work Sans"/>
                <a:sym typeface="Work Sans"/>
              </a:rPr>
              <a:t>My Bookings.</a:t>
            </a:r>
            <a:br>
              <a:rPr b="0" i="0" lang="en-US" sz="1200" u="none" cap="none" strike="noStrike">
                <a:solidFill>
                  <a:srgbClr val="434343"/>
                </a:solidFill>
                <a:latin typeface="Work Sans"/>
                <a:ea typeface="Work Sans"/>
                <a:cs typeface="Work Sans"/>
                <a:sym typeface="Work Sans"/>
              </a:rPr>
            </a:br>
            <a:endParaRPr b="0" i="0" sz="1200" u="none" cap="none" strike="noStrike">
              <a:solidFill>
                <a:srgbClr val="434343"/>
              </a:solidFill>
              <a:latin typeface="Work Sans"/>
              <a:ea typeface="Work Sans"/>
              <a:cs typeface="Work Sans"/>
              <a:sym typeface="Work Sans"/>
            </a:endParaRPr>
          </a:p>
          <a:p>
            <a:pPr indent="-330200" lvl="0" marL="457200" marR="0" rtl="0" algn="l">
              <a:lnSpc>
                <a:spcPct val="100000"/>
              </a:lnSpc>
              <a:spcBef>
                <a:spcPts val="0"/>
              </a:spcBef>
              <a:spcAft>
                <a:spcPts val="0"/>
              </a:spcAft>
              <a:buClr>
                <a:schemeClr val="accent1"/>
              </a:buClr>
              <a:buSzPts val="1600"/>
              <a:buFont typeface="Work Sans"/>
              <a:buAutoNum type="arabicPeriod"/>
            </a:pPr>
            <a:r>
              <a:rPr b="0" i="0" lang="en-US" sz="1200" u="none" cap="none" strike="noStrike">
                <a:solidFill>
                  <a:srgbClr val="434343"/>
                </a:solidFill>
                <a:latin typeface="Work Sans"/>
                <a:ea typeface="Work Sans"/>
                <a:cs typeface="Work Sans"/>
                <a:sym typeface="Work Sans"/>
              </a:rPr>
              <a:t>Reports &amp; Disputes.</a:t>
            </a:r>
            <a:br>
              <a:rPr b="0" i="0" lang="en-US" sz="1200" u="none" cap="none" strike="noStrike">
                <a:solidFill>
                  <a:srgbClr val="434343"/>
                </a:solidFill>
                <a:latin typeface="Work Sans"/>
                <a:ea typeface="Work Sans"/>
                <a:cs typeface="Work Sans"/>
                <a:sym typeface="Work Sans"/>
              </a:rPr>
            </a:br>
            <a:endParaRPr b="0" i="0" sz="1200" u="none" cap="none" strike="noStrike">
              <a:solidFill>
                <a:srgbClr val="434343"/>
              </a:solidFill>
              <a:latin typeface="Work Sans"/>
              <a:ea typeface="Work Sans"/>
              <a:cs typeface="Work Sans"/>
              <a:sym typeface="Work Sans"/>
            </a:endParaRPr>
          </a:p>
          <a:p>
            <a:pPr indent="-330200" lvl="0" marL="457200" marR="0" rtl="0" algn="l">
              <a:lnSpc>
                <a:spcPct val="100000"/>
              </a:lnSpc>
              <a:spcBef>
                <a:spcPts val="0"/>
              </a:spcBef>
              <a:spcAft>
                <a:spcPts val="0"/>
              </a:spcAft>
              <a:buClr>
                <a:schemeClr val="accent1"/>
              </a:buClr>
              <a:buSzPts val="1600"/>
              <a:buFont typeface="Work Sans"/>
              <a:buAutoNum type="arabicPeriod"/>
            </a:pPr>
            <a:r>
              <a:rPr b="0" i="0" lang="en-US" sz="1200" u="none" cap="none" strike="noStrike">
                <a:solidFill>
                  <a:srgbClr val="434343"/>
                </a:solidFill>
                <a:latin typeface="Work Sans"/>
                <a:ea typeface="Work Sans"/>
                <a:cs typeface="Work Sans"/>
                <a:sym typeface="Work Sans"/>
              </a:rPr>
              <a:t>Profile Settings</a:t>
            </a:r>
            <a:br>
              <a:rPr b="0" i="0" lang="en-US" sz="1200" u="none" cap="none" strike="noStrike">
                <a:solidFill>
                  <a:srgbClr val="434343"/>
                </a:solidFill>
                <a:latin typeface="Work Sans"/>
                <a:ea typeface="Work Sans"/>
                <a:cs typeface="Work Sans"/>
                <a:sym typeface="Work Sans"/>
              </a:rPr>
            </a:br>
            <a:endParaRPr b="0" i="0" sz="1200" u="none" cap="none" strike="noStrike">
              <a:solidFill>
                <a:srgbClr val="434343"/>
              </a:solidFill>
              <a:latin typeface="Work Sans"/>
              <a:ea typeface="Work Sans"/>
              <a:cs typeface="Work Sans"/>
              <a:sym typeface="Work Sans"/>
            </a:endParaRP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29" name="Shape 829"/>
        <p:cNvGrpSpPr/>
        <p:nvPr/>
      </p:nvGrpSpPr>
      <p:grpSpPr>
        <a:xfrm>
          <a:off x="0" y="0"/>
          <a:ext cx="0" cy="0"/>
          <a:chOff x="0" y="0"/>
          <a:chExt cx="0" cy="0"/>
        </a:xfrm>
      </p:grpSpPr>
      <p:pic>
        <p:nvPicPr>
          <p:cNvPr id="830" name="Google Shape;830;p41"/>
          <p:cNvPicPr preferRelativeResize="0"/>
          <p:nvPr/>
        </p:nvPicPr>
        <p:blipFill rotWithShape="1">
          <a:blip r:embed="rId3">
            <a:alphaModFix/>
          </a:blip>
          <a:srcRect b="0" l="0" r="0" t="0"/>
          <a:stretch/>
        </p:blipFill>
        <p:spPr>
          <a:xfrm>
            <a:off x="0" y="0"/>
            <a:ext cx="9144000" cy="5143500"/>
          </a:xfrm>
          <a:prstGeom prst="rect">
            <a:avLst/>
          </a:prstGeom>
          <a:noFill/>
          <a:ln>
            <a:noFill/>
          </a:ln>
        </p:spPr>
      </p:pic>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4" name="Shape 834"/>
        <p:cNvGrpSpPr/>
        <p:nvPr/>
      </p:nvGrpSpPr>
      <p:grpSpPr>
        <a:xfrm>
          <a:off x="0" y="0"/>
          <a:ext cx="0" cy="0"/>
          <a:chOff x="0" y="0"/>
          <a:chExt cx="0" cy="0"/>
        </a:xfrm>
      </p:grpSpPr>
      <p:pic>
        <p:nvPicPr>
          <p:cNvPr descr="A screenshot of a cell phone&#10;&#10;AI-generated content may be incorrect." id="835" name="Google Shape;835;p42"/>
          <p:cNvPicPr preferRelativeResize="0"/>
          <p:nvPr/>
        </p:nvPicPr>
        <p:blipFill rotWithShape="1">
          <a:blip r:embed="rId3">
            <a:alphaModFix/>
          </a:blip>
          <a:srcRect b="0" l="0" r="0" t="0"/>
          <a:stretch/>
        </p:blipFill>
        <p:spPr>
          <a:xfrm>
            <a:off x="762470" y="0"/>
            <a:ext cx="2283914" cy="5143500"/>
          </a:xfrm>
          <a:prstGeom prst="rect">
            <a:avLst/>
          </a:prstGeom>
          <a:noFill/>
          <a:ln>
            <a:noFill/>
          </a:ln>
        </p:spPr>
      </p:pic>
      <p:pic>
        <p:nvPicPr>
          <p:cNvPr descr="A screenshot of a phone&#10;&#10;AI-generated content may be incorrect." id="836" name="Google Shape;836;p42"/>
          <p:cNvPicPr preferRelativeResize="0"/>
          <p:nvPr/>
        </p:nvPicPr>
        <p:blipFill rotWithShape="1">
          <a:blip r:embed="rId4">
            <a:alphaModFix/>
          </a:blip>
          <a:srcRect b="0" l="0" r="0" t="0"/>
          <a:stretch/>
        </p:blipFill>
        <p:spPr>
          <a:xfrm>
            <a:off x="3279072" y="0"/>
            <a:ext cx="2297097" cy="5143500"/>
          </a:xfrm>
          <a:prstGeom prst="rect">
            <a:avLst/>
          </a:prstGeom>
          <a:noFill/>
          <a:ln>
            <a:noFill/>
          </a:ln>
        </p:spPr>
      </p:pic>
      <p:pic>
        <p:nvPicPr>
          <p:cNvPr id="837" name="Google Shape;837;p42"/>
          <p:cNvPicPr preferRelativeResize="0"/>
          <p:nvPr/>
        </p:nvPicPr>
        <p:blipFill rotWithShape="1">
          <a:blip r:embed="rId5">
            <a:alphaModFix/>
          </a:blip>
          <a:srcRect b="0" l="0" r="0" t="0"/>
          <a:stretch/>
        </p:blipFill>
        <p:spPr>
          <a:xfrm>
            <a:off x="5985850" y="377276"/>
            <a:ext cx="2481695" cy="2070291"/>
          </a:xfrm>
          <a:prstGeom prst="rect">
            <a:avLst/>
          </a:prstGeom>
          <a:noFill/>
          <a:ln>
            <a:noFill/>
          </a:ln>
        </p:spPr>
      </p:pic>
      <p:pic>
        <p:nvPicPr>
          <p:cNvPr id="838" name="Google Shape;838;p42"/>
          <p:cNvPicPr preferRelativeResize="0"/>
          <p:nvPr/>
        </p:nvPicPr>
        <p:blipFill rotWithShape="1">
          <a:blip r:embed="rId6">
            <a:alphaModFix/>
          </a:blip>
          <a:srcRect b="0" l="0" r="0" t="0"/>
          <a:stretch/>
        </p:blipFill>
        <p:spPr>
          <a:xfrm>
            <a:off x="5985850" y="2619876"/>
            <a:ext cx="2481696" cy="1804377"/>
          </a:xfrm>
          <a:prstGeom prst="rect">
            <a:avLst/>
          </a:prstGeom>
          <a:noFill/>
          <a:ln>
            <a:noFill/>
          </a:ln>
        </p:spPr>
      </p:pic>
      <p:pic>
        <p:nvPicPr>
          <p:cNvPr descr="A flag with a red triangle and green stripe&#10;&#10;AI-generated content may be incorrect." id="839" name="Google Shape;839;p42"/>
          <p:cNvPicPr preferRelativeResize="0"/>
          <p:nvPr/>
        </p:nvPicPr>
        <p:blipFill rotWithShape="1">
          <a:blip r:embed="rId7">
            <a:alphaModFix/>
          </a:blip>
          <a:srcRect b="0" l="0" r="0" t="0"/>
          <a:stretch/>
        </p:blipFill>
        <p:spPr>
          <a:xfrm>
            <a:off x="8642113" y="4792436"/>
            <a:ext cx="403584" cy="268131"/>
          </a:xfrm>
          <a:prstGeom prst="rect">
            <a:avLst/>
          </a:prstGeom>
          <a:noFill/>
          <a:ln>
            <a:noFill/>
          </a:ln>
        </p:spPr>
      </p:pic>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43" name="Shape 843"/>
        <p:cNvGrpSpPr/>
        <p:nvPr/>
      </p:nvGrpSpPr>
      <p:grpSpPr>
        <a:xfrm>
          <a:off x="0" y="0"/>
          <a:ext cx="0" cy="0"/>
          <a:chOff x="0" y="0"/>
          <a:chExt cx="0" cy="0"/>
        </a:xfrm>
      </p:grpSpPr>
      <p:pic>
        <p:nvPicPr>
          <p:cNvPr id="844" name="Google Shape;844;p39"/>
          <p:cNvPicPr preferRelativeResize="0"/>
          <p:nvPr/>
        </p:nvPicPr>
        <p:blipFill rotWithShape="1">
          <a:blip r:embed="rId3">
            <a:alphaModFix/>
          </a:blip>
          <a:srcRect b="0" l="0" r="0" t="0"/>
          <a:stretch/>
        </p:blipFill>
        <p:spPr>
          <a:xfrm>
            <a:off x="0" y="-1"/>
            <a:ext cx="9144000" cy="5143501"/>
          </a:xfrm>
          <a:prstGeom prst="rect">
            <a:avLst/>
          </a:prstGeom>
          <a:noFill/>
          <a:ln>
            <a:noFill/>
          </a:ln>
        </p:spPr>
      </p:pic>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48" name="Shape 848"/>
        <p:cNvGrpSpPr/>
        <p:nvPr/>
      </p:nvGrpSpPr>
      <p:grpSpPr>
        <a:xfrm>
          <a:off x="0" y="0"/>
          <a:ext cx="0" cy="0"/>
          <a:chOff x="0" y="0"/>
          <a:chExt cx="0" cy="0"/>
        </a:xfrm>
      </p:grpSpPr>
      <p:pic>
        <p:nvPicPr>
          <p:cNvPr id="849" name="Google Shape;849;p40"/>
          <p:cNvPicPr preferRelativeResize="0"/>
          <p:nvPr/>
        </p:nvPicPr>
        <p:blipFill rotWithShape="1">
          <a:blip r:embed="rId3">
            <a:alphaModFix/>
          </a:blip>
          <a:srcRect b="0" l="0" r="0" t="0"/>
          <a:stretch/>
        </p:blipFill>
        <p:spPr>
          <a:xfrm>
            <a:off x="3035250" y="448475"/>
            <a:ext cx="6012501" cy="2988725"/>
          </a:xfrm>
          <a:prstGeom prst="rect">
            <a:avLst/>
          </a:prstGeom>
          <a:noFill/>
          <a:ln>
            <a:noFill/>
          </a:ln>
        </p:spPr>
      </p:pic>
      <p:cxnSp>
        <p:nvCxnSpPr>
          <p:cNvPr id="850" name="Google Shape;850;p40"/>
          <p:cNvCxnSpPr>
            <a:endCxn id="849" idx="1"/>
          </p:cNvCxnSpPr>
          <p:nvPr/>
        </p:nvCxnSpPr>
        <p:spPr>
          <a:xfrm>
            <a:off x="2877150" y="1937138"/>
            <a:ext cx="158100" cy="5700"/>
          </a:xfrm>
          <a:prstGeom prst="straightConnector1">
            <a:avLst/>
          </a:prstGeom>
          <a:noFill/>
          <a:ln cap="flat" cmpd="sng" w="9525">
            <a:solidFill>
              <a:schemeClr val="dk1"/>
            </a:solidFill>
            <a:prstDash val="solid"/>
            <a:round/>
            <a:headEnd len="sm" w="sm" type="none"/>
            <a:tailEnd len="med" w="med" type="triangle"/>
          </a:ln>
        </p:spPr>
      </p:cxnSp>
      <p:cxnSp>
        <p:nvCxnSpPr>
          <p:cNvPr id="851" name="Google Shape;851;p40"/>
          <p:cNvCxnSpPr>
            <a:stCxn id="849" idx="2"/>
            <a:endCxn id="852" idx="0"/>
          </p:cNvCxnSpPr>
          <p:nvPr/>
        </p:nvCxnSpPr>
        <p:spPr>
          <a:xfrm>
            <a:off x="6041500" y="3437200"/>
            <a:ext cx="5100" cy="676800"/>
          </a:xfrm>
          <a:prstGeom prst="straightConnector1">
            <a:avLst/>
          </a:prstGeom>
          <a:noFill/>
          <a:ln cap="flat" cmpd="sng" w="9525">
            <a:solidFill>
              <a:schemeClr val="dk1"/>
            </a:solidFill>
            <a:prstDash val="solid"/>
            <a:round/>
            <a:headEnd len="sm" w="sm" type="none"/>
            <a:tailEnd len="med" w="med" type="triangle"/>
          </a:ln>
        </p:spPr>
      </p:cxnSp>
      <p:cxnSp>
        <p:nvCxnSpPr>
          <p:cNvPr id="853" name="Google Shape;853;p40"/>
          <p:cNvCxnSpPr>
            <a:stCxn id="852" idx="1"/>
            <a:endCxn id="854" idx="3"/>
          </p:cNvCxnSpPr>
          <p:nvPr/>
        </p:nvCxnSpPr>
        <p:spPr>
          <a:xfrm rot="10800000">
            <a:off x="2279205" y="3677339"/>
            <a:ext cx="351600" cy="0"/>
          </a:xfrm>
          <a:prstGeom prst="straightConnector1">
            <a:avLst/>
          </a:prstGeom>
          <a:noFill/>
          <a:ln cap="flat" cmpd="sng" w="9525">
            <a:solidFill>
              <a:schemeClr val="dk2"/>
            </a:solidFill>
            <a:prstDash val="solid"/>
            <a:round/>
            <a:headEnd len="sm" w="sm" type="none"/>
            <a:tailEnd len="med" w="med" type="triangle"/>
          </a:ln>
        </p:spPr>
      </p:cxnSp>
      <p:pic>
        <p:nvPicPr>
          <p:cNvPr id="855" name="Google Shape;855;p40"/>
          <p:cNvPicPr preferRelativeResize="0"/>
          <p:nvPr/>
        </p:nvPicPr>
        <p:blipFill rotWithShape="1">
          <a:blip r:embed="rId4">
            <a:alphaModFix/>
          </a:blip>
          <a:srcRect b="0" l="0" r="0" t="0"/>
          <a:stretch/>
        </p:blipFill>
        <p:spPr>
          <a:xfrm>
            <a:off x="133825" y="448475"/>
            <a:ext cx="2638899" cy="2931300"/>
          </a:xfrm>
          <a:prstGeom prst="rect">
            <a:avLst/>
          </a:prstGeom>
          <a:noFill/>
          <a:ln>
            <a:noFill/>
          </a:ln>
        </p:spPr>
      </p:pic>
      <p:pic>
        <p:nvPicPr>
          <p:cNvPr descr="A flag with a red triangle and green stripe&#10;&#10;AI-generated content may be incorrect." id="856" name="Google Shape;856;p40"/>
          <p:cNvPicPr preferRelativeResize="0"/>
          <p:nvPr/>
        </p:nvPicPr>
        <p:blipFill rotWithShape="1">
          <a:blip r:embed="rId5">
            <a:alphaModFix/>
          </a:blip>
          <a:srcRect b="0" l="0" r="0" t="0"/>
          <a:stretch/>
        </p:blipFill>
        <p:spPr>
          <a:xfrm>
            <a:off x="8644164" y="4760748"/>
            <a:ext cx="403584" cy="268131"/>
          </a:xfrm>
          <a:prstGeom prst="rect">
            <a:avLst/>
          </a:prstGeom>
          <a:noFill/>
          <a:ln>
            <a:noFill/>
          </a:ln>
        </p:spPr>
      </p:pic>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60" name="Shape 860"/>
        <p:cNvGrpSpPr/>
        <p:nvPr/>
      </p:nvGrpSpPr>
      <p:grpSpPr>
        <a:xfrm>
          <a:off x="0" y="0"/>
          <a:ext cx="0" cy="0"/>
          <a:chOff x="0" y="0"/>
          <a:chExt cx="0" cy="0"/>
        </a:xfrm>
      </p:grpSpPr>
      <p:pic>
        <p:nvPicPr>
          <p:cNvPr id="861" name="Google Shape;861;g37d94e469a2_0_33"/>
          <p:cNvPicPr preferRelativeResize="0"/>
          <p:nvPr/>
        </p:nvPicPr>
        <p:blipFill rotWithShape="1">
          <a:blip r:embed="rId3">
            <a:alphaModFix/>
          </a:blip>
          <a:srcRect b="0" l="0" r="0" t="0"/>
          <a:stretch/>
        </p:blipFill>
        <p:spPr>
          <a:xfrm>
            <a:off x="2478675" y="564825"/>
            <a:ext cx="6408675" cy="1502675"/>
          </a:xfrm>
          <a:prstGeom prst="rect">
            <a:avLst/>
          </a:prstGeom>
          <a:noFill/>
          <a:ln>
            <a:noFill/>
          </a:ln>
        </p:spPr>
      </p:pic>
      <p:pic>
        <p:nvPicPr>
          <p:cNvPr id="862" name="Google Shape;862;g37d94e469a2_0_33"/>
          <p:cNvPicPr preferRelativeResize="0"/>
          <p:nvPr/>
        </p:nvPicPr>
        <p:blipFill rotWithShape="1">
          <a:blip r:embed="rId4">
            <a:alphaModFix/>
          </a:blip>
          <a:srcRect b="0" l="0" r="0" t="0"/>
          <a:stretch/>
        </p:blipFill>
        <p:spPr>
          <a:xfrm>
            <a:off x="248450" y="1152700"/>
            <a:ext cx="2107175" cy="2428075"/>
          </a:xfrm>
          <a:prstGeom prst="rect">
            <a:avLst/>
          </a:prstGeom>
          <a:noFill/>
          <a:ln>
            <a:noFill/>
          </a:ln>
        </p:spPr>
      </p:pic>
      <p:pic>
        <p:nvPicPr>
          <p:cNvPr id="863" name="Google Shape;863;g37d94e469a2_0_33"/>
          <p:cNvPicPr preferRelativeResize="0"/>
          <p:nvPr/>
        </p:nvPicPr>
        <p:blipFill>
          <a:blip r:embed="rId5">
            <a:alphaModFix/>
          </a:blip>
          <a:stretch>
            <a:fillRect/>
          </a:stretch>
        </p:blipFill>
        <p:spPr>
          <a:xfrm>
            <a:off x="2957925" y="2571750"/>
            <a:ext cx="3956223" cy="2266951"/>
          </a:xfrm>
          <a:prstGeom prst="rect">
            <a:avLst/>
          </a:prstGeom>
          <a:noFill/>
          <a:ln>
            <a:noFill/>
          </a:ln>
        </p:spPr>
      </p:pic>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67" name="Shape 867"/>
        <p:cNvGrpSpPr/>
        <p:nvPr/>
      </p:nvGrpSpPr>
      <p:grpSpPr>
        <a:xfrm>
          <a:off x="0" y="0"/>
          <a:ext cx="0" cy="0"/>
          <a:chOff x="0" y="0"/>
          <a:chExt cx="0" cy="0"/>
        </a:xfrm>
      </p:grpSpPr>
      <p:pic>
        <p:nvPicPr>
          <p:cNvPr id="868" name="Google Shape;868;p43"/>
          <p:cNvPicPr preferRelativeResize="0"/>
          <p:nvPr/>
        </p:nvPicPr>
        <p:blipFill rotWithShape="1">
          <a:blip r:embed="rId3">
            <a:alphaModFix/>
          </a:blip>
          <a:srcRect b="0" l="0" r="0" t="0"/>
          <a:stretch/>
        </p:blipFill>
        <p:spPr>
          <a:xfrm>
            <a:off x="0" y="0"/>
            <a:ext cx="9144000" cy="51435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2" name="Shape 212"/>
        <p:cNvGrpSpPr/>
        <p:nvPr/>
      </p:nvGrpSpPr>
      <p:grpSpPr>
        <a:xfrm>
          <a:off x="0" y="0"/>
          <a:ext cx="0" cy="0"/>
          <a:chOff x="0" y="0"/>
          <a:chExt cx="0" cy="0"/>
        </a:xfrm>
      </p:grpSpPr>
      <p:sp>
        <p:nvSpPr>
          <p:cNvPr id="213" name="Google Shape;213;p5"/>
          <p:cNvSpPr txBox="1"/>
          <p:nvPr>
            <p:ph type="title"/>
          </p:nvPr>
        </p:nvSpPr>
        <p:spPr>
          <a:xfrm>
            <a:off x="1156097" y="1016054"/>
            <a:ext cx="5976222" cy="665034"/>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3300"/>
              <a:buNone/>
            </a:pPr>
            <a:r>
              <a:rPr lang="en-US" sz="3600"/>
              <a:t>Our Solution</a:t>
            </a:r>
            <a:endParaRPr/>
          </a:p>
        </p:txBody>
      </p:sp>
      <p:sp>
        <p:nvSpPr>
          <p:cNvPr id="214" name="Google Shape;214;p5"/>
          <p:cNvSpPr txBox="1"/>
          <p:nvPr>
            <p:ph idx="1" type="body"/>
          </p:nvPr>
        </p:nvSpPr>
        <p:spPr>
          <a:xfrm>
            <a:off x="1226436" y="1681088"/>
            <a:ext cx="7045366" cy="1625372"/>
          </a:xfrm>
          <a:prstGeom prst="rect">
            <a:avLst/>
          </a:prstGeom>
          <a:noFill/>
          <a:ln>
            <a:noFill/>
          </a:ln>
        </p:spPr>
        <p:txBody>
          <a:bodyPr anchorCtr="0" anchor="ctr" bIns="91425" lIns="91425" spcFirstLastPara="1" rIns="91425" wrap="square" tIns="91425">
            <a:noAutofit/>
          </a:bodyPr>
          <a:lstStyle/>
          <a:p>
            <a:pPr indent="0" lvl="0" marL="127000" rtl="0" algn="l">
              <a:lnSpc>
                <a:spcPct val="100000"/>
              </a:lnSpc>
              <a:spcBef>
                <a:spcPts val="0"/>
              </a:spcBef>
              <a:spcAft>
                <a:spcPts val="0"/>
              </a:spcAft>
              <a:buSzPts val="1200"/>
              <a:buNone/>
            </a:pPr>
            <a:r>
              <a:rPr lang="en-US"/>
              <a:t>PalHands introduces three clearly defined roles: </a:t>
            </a:r>
            <a:r>
              <a:rPr b="1" lang="en-US"/>
              <a:t>clients</a:t>
            </a:r>
            <a:r>
              <a:rPr lang="en-US"/>
              <a:t>, </a:t>
            </a:r>
            <a:r>
              <a:rPr b="1" lang="en-US"/>
              <a:t>providers</a:t>
            </a:r>
            <a:r>
              <a:rPr lang="en-US"/>
              <a:t>, and </a:t>
            </a:r>
            <a:r>
              <a:rPr b="1" lang="en-US"/>
              <a:t>administrators</a:t>
            </a:r>
            <a:r>
              <a:rPr lang="en-US"/>
              <a:t>. Each role has its own dashboard tailored to its responsibilities. Clients can search and book services, providers can manage schedules and earnings, and administrators can ensure quality and security. Together, these roles form a complete ecosystem for local service management.</a:t>
            </a:r>
            <a:endParaRPr/>
          </a:p>
        </p:txBody>
      </p: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2" name="Shape 872"/>
        <p:cNvGrpSpPr/>
        <p:nvPr/>
      </p:nvGrpSpPr>
      <p:grpSpPr>
        <a:xfrm>
          <a:off x="0" y="0"/>
          <a:ext cx="0" cy="0"/>
          <a:chOff x="0" y="0"/>
          <a:chExt cx="0" cy="0"/>
        </a:xfrm>
      </p:grpSpPr>
      <p:pic>
        <p:nvPicPr>
          <p:cNvPr id="873" name="Google Shape;873;g37d94e469a2_0_40"/>
          <p:cNvPicPr preferRelativeResize="0"/>
          <p:nvPr/>
        </p:nvPicPr>
        <p:blipFill rotWithShape="1">
          <a:blip r:embed="rId3">
            <a:alphaModFix/>
          </a:blip>
          <a:srcRect b="0" l="0" r="0" t="0"/>
          <a:stretch/>
        </p:blipFill>
        <p:spPr>
          <a:xfrm>
            <a:off x="0" y="0"/>
            <a:ext cx="9144000" cy="5143500"/>
          </a:xfrm>
          <a:prstGeom prst="rect">
            <a:avLst/>
          </a:prstGeom>
          <a:noFill/>
          <a:ln>
            <a:noFill/>
          </a:ln>
        </p:spPr>
      </p:pic>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7" name="Shape 877"/>
        <p:cNvGrpSpPr/>
        <p:nvPr/>
      </p:nvGrpSpPr>
      <p:grpSpPr>
        <a:xfrm>
          <a:off x="0" y="0"/>
          <a:ext cx="0" cy="0"/>
          <a:chOff x="0" y="0"/>
          <a:chExt cx="0" cy="0"/>
        </a:xfrm>
      </p:grpSpPr>
      <p:pic>
        <p:nvPicPr>
          <p:cNvPr id="878" name="Google Shape;878;g37d94e469a2_0_44"/>
          <p:cNvPicPr preferRelativeResize="0"/>
          <p:nvPr/>
        </p:nvPicPr>
        <p:blipFill>
          <a:blip r:embed="rId3">
            <a:alphaModFix/>
          </a:blip>
          <a:stretch>
            <a:fillRect/>
          </a:stretch>
        </p:blipFill>
        <p:spPr>
          <a:xfrm>
            <a:off x="907100" y="304800"/>
            <a:ext cx="3306354" cy="4838701"/>
          </a:xfrm>
          <a:prstGeom prst="rect">
            <a:avLst/>
          </a:prstGeom>
          <a:noFill/>
          <a:ln>
            <a:noFill/>
          </a:ln>
        </p:spPr>
      </p:pic>
      <p:pic>
        <p:nvPicPr>
          <p:cNvPr id="879" name="Google Shape;879;g37d94e469a2_0_44"/>
          <p:cNvPicPr preferRelativeResize="0"/>
          <p:nvPr/>
        </p:nvPicPr>
        <p:blipFill>
          <a:blip r:embed="rId4">
            <a:alphaModFix/>
          </a:blip>
          <a:stretch>
            <a:fillRect/>
          </a:stretch>
        </p:blipFill>
        <p:spPr>
          <a:xfrm>
            <a:off x="4572004" y="152400"/>
            <a:ext cx="3242148" cy="4838701"/>
          </a:xfrm>
          <a:prstGeom prst="rect">
            <a:avLst/>
          </a:prstGeom>
          <a:noFill/>
          <a:ln>
            <a:noFill/>
          </a:ln>
        </p:spPr>
      </p:pic>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3" name="Shape 883"/>
        <p:cNvGrpSpPr/>
        <p:nvPr/>
      </p:nvGrpSpPr>
      <p:grpSpPr>
        <a:xfrm>
          <a:off x="0" y="0"/>
          <a:ext cx="0" cy="0"/>
          <a:chOff x="0" y="0"/>
          <a:chExt cx="0" cy="0"/>
        </a:xfrm>
      </p:grpSpPr>
      <p:pic>
        <p:nvPicPr>
          <p:cNvPr id="884" name="Google Shape;884;g37d94e469a2_0_49"/>
          <p:cNvPicPr preferRelativeResize="0"/>
          <p:nvPr/>
        </p:nvPicPr>
        <p:blipFill>
          <a:blip r:embed="rId3">
            <a:alphaModFix/>
          </a:blip>
          <a:stretch>
            <a:fillRect/>
          </a:stretch>
        </p:blipFill>
        <p:spPr>
          <a:xfrm>
            <a:off x="710225" y="242650"/>
            <a:ext cx="3247670" cy="4838700"/>
          </a:xfrm>
          <a:prstGeom prst="rect">
            <a:avLst/>
          </a:prstGeom>
          <a:noFill/>
          <a:ln>
            <a:noFill/>
          </a:ln>
        </p:spPr>
      </p:pic>
      <p:pic>
        <p:nvPicPr>
          <p:cNvPr id="885" name="Google Shape;885;g37d94e469a2_0_49"/>
          <p:cNvPicPr preferRelativeResize="0"/>
          <p:nvPr/>
        </p:nvPicPr>
        <p:blipFill>
          <a:blip r:embed="rId4">
            <a:alphaModFix/>
          </a:blip>
          <a:stretch>
            <a:fillRect/>
          </a:stretch>
        </p:blipFill>
        <p:spPr>
          <a:xfrm>
            <a:off x="4241570" y="152400"/>
            <a:ext cx="3310112" cy="4838702"/>
          </a:xfrm>
          <a:prstGeom prst="rect">
            <a:avLst/>
          </a:prstGeom>
          <a:noFill/>
          <a:ln>
            <a:noFill/>
          </a:ln>
        </p:spPr>
      </p:pic>
    </p:spTree>
  </p:cSld>
  <p:clrMapOvr>
    <a:masterClrMapping/>
  </p:clrMapOvr>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9" name="Shape 889"/>
        <p:cNvGrpSpPr/>
        <p:nvPr/>
      </p:nvGrpSpPr>
      <p:grpSpPr>
        <a:xfrm>
          <a:off x="0" y="0"/>
          <a:ext cx="0" cy="0"/>
          <a:chOff x="0" y="0"/>
          <a:chExt cx="0" cy="0"/>
        </a:xfrm>
      </p:grpSpPr>
      <p:pic>
        <p:nvPicPr>
          <p:cNvPr id="890" name="Google Shape;890;p44"/>
          <p:cNvPicPr preferRelativeResize="0"/>
          <p:nvPr/>
        </p:nvPicPr>
        <p:blipFill rotWithShape="1">
          <a:blip r:embed="rId3">
            <a:alphaModFix/>
          </a:blip>
          <a:srcRect b="0" l="0" r="0" t="0"/>
          <a:stretch/>
        </p:blipFill>
        <p:spPr>
          <a:xfrm>
            <a:off x="0" y="0"/>
            <a:ext cx="9144000" cy="5143500"/>
          </a:xfrm>
          <a:prstGeom prst="rect">
            <a:avLst/>
          </a:prstGeom>
          <a:noFill/>
          <a:ln>
            <a:noFill/>
          </a:ln>
        </p:spPr>
      </p:pic>
    </p:spTree>
  </p:cSld>
  <p:clrMapOvr>
    <a:masterClrMapping/>
  </p:clrMapOvr>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4" name="Shape 894"/>
        <p:cNvGrpSpPr/>
        <p:nvPr/>
      </p:nvGrpSpPr>
      <p:grpSpPr>
        <a:xfrm>
          <a:off x="0" y="0"/>
          <a:ext cx="0" cy="0"/>
          <a:chOff x="0" y="0"/>
          <a:chExt cx="0" cy="0"/>
        </a:xfrm>
      </p:grpSpPr>
      <p:pic>
        <p:nvPicPr>
          <p:cNvPr id="895" name="Google Shape;895;p45"/>
          <p:cNvPicPr preferRelativeResize="0"/>
          <p:nvPr/>
        </p:nvPicPr>
        <p:blipFill rotWithShape="1">
          <a:blip r:embed="rId3">
            <a:alphaModFix/>
          </a:blip>
          <a:srcRect b="0" l="0" r="0" t="0"/>
          <a:stretch/>
        </p:blipFill>
        <p:spPr>
          <a:xfrm>
            <a:off x="0" y="263027"/>
            <a:ext cx="9144000" cy="1317356"/>
          </a:xfrm>
          <a:prstGeom prst="rect">
            <a:avLst/>
          </a:prstGeom>
          <a:noFill/>
          <a:ln>
            <a:noFill/>
          </a:ln>
        </p:spPr>
      </p:pic>
      <p:cxnSp>
        <p:nvCxnSpPr>
          <p:cNvPr id="896" name="Google Shape;896;p45"/>
          <p:cNvCxnSpPr/>
          <p:nvPr/>
        </p:nvCxnSpPr>
        <p:spPr>
          <a:xfrm flipH="1">
            <a:off x="3554472" y="1285660"/>
            <a:ext cx="4922635" cy="852524"/>
          </a:xfrm>
          <a:prstGeom prst="straightConnector1">
            <a:avLst/>
          </a:prstGeom>
          <a:noFill/>
          <a:ln cap="flat" cmpd="sng" w="9525">
            <a:solidFill>
              <a:schemeClr val="dk1"/>
            </a:solidFill>
            <a:prstDash val="solid"/>
            <a:round/>
            <a:headEnd len="sm" w="sm" type="none"/>
            <a:tailEnd len="med" w="med" type="triangle"/>
          </a:ln>
        </p:spPr>
      </p:cxnSp>
      <p:pic>
        <p:nvPicPr>
          <p:cNvPr id="897" name="Google Shape;897;p45"/>
          <p:cNvPicPr preferRelativeResize="0"/>
          <p:nvPr/>
        </p:nvPicPr>
        <p:blipFill rotWithShape="1">
          <a:blip r:embed="rId4">
            <a:alphaModFix/>
          </a:blip>
          <a:srcRect b="0" l="0" r="0" t="0"/>
          <a:stretch/>
        </p:blipFill>
        <p:spPr>
          <a:xfrm>
            <a:off x="986722" y="1647294"/>
            <a:ext cx="2567750" cy="3338075"/>
          </a:xfrm>
          <a:prstGeom prst="rect">
            <a:avLst/>
          </a:prstGeom>
          <a:noFill/>
          <a:ln>
            <a:noFill/>
          </a:ln>
        </p:spPr>
      </p:pic>
      <p:pic>
        <p:nvPicPr>
          <p:cNvPr id="898" name="Google Shape;898;p45"/>
          <p:cNvPicPr preferRelativeResize="0"/>
          <p:nvPr/>
        </p:nvPicPr>
        <p:blipFill rotWithShape="1">
          <a:blip r:embed="rId5">
            <a:alphaModFix/>
          </a:blip>
          <a:srcRect b="0" l="0" r="0" t="0"/>
          <a:stretch/>
        </p:blipFill>
        <p:spPr>
          <a:xfrm>
            <a:off x="4911785" y="2263297"/>
            <a:ext cx="2771775" cy="2266950"/>
          </a:xfrm>
          <a:prstGeom prst="rect">
            <a:avLst/>
          </a:prstGeom>
          <a:noFill/>
          <a:ln>
            <a:noFill/>
          </a:ln>
        </p:spPr>
      </p:pic>
      <p:cxnSp>
        <p:nvCxnSpPr>
          <p:cNvPr id="899" name="Google Shape;899;p45"/>
          <p:cNvCxnSpPr/>
          <p:nvPr/>
        </p:nvCxnSpPr>
        <p:spPr>
          <a:xfrm flipH="1">
            <a:off x="7683560" y="1300771"/>
            <a:ext cx="1120655" cy="962526"/>
          </a:xfrm>
          <a:prstGeom prst="straightConnector1">
            <a:avLst/>
          </a:prstGeom>
          <a:noFill/>
          <a:ln cap="flat" cmpd="sng" w="9525">
            <a:solidFill>
              <a:schemeClr val="dk1"/>
            </a:solidFill>
            <a:prstDash val="solid"/>
            <a:round/>
            <a:headEnd len="sm" w="sm" type="none"/>
            <a:tailEnd len="med" w="med" type="triangle"/>
          </a:ln>
        </p:spPr>
      </p:cxnSp>
      <p:pic>
        <p:nvPicPr>
          <p:cNvPr descr="A flag with a red triangle and green stripe&#10;&#10;AI-generated content may be incorrect." id="900" name="Google Shape;900;p45"/>
          <p:cNvPicPr preferRelativeResize="0"/>
          <p:nvPr/>
        </p:nvPicPr>
        <p:blipFill rotWithShape="1">
          <a:blip r:embed="rId6">
            <a:alphaModFix/>
          </a:blip>
          <a:srcRect b="0" l="0" r="0" t="0"/>
          <a:stretch/>
        </p:blipFill>
        <p:spPr>
          <a:xfrm>
            <a:off x="8655864" y="4799311"/>
            <a:ext cx="403584" cy="268131"/>
          </a:xfrm>
          <a:prstGeom prst="rect">
            <a:avLst/>
          </a:prstGeom>
          <a:noFill/>
          <a:ln>
            <a:noFill/>
          </a:ln>
        </p:spPr>
      </p:pic>
    </p:spTree>
  </p:cSld>
  <p:clrMapOvr>
    <a:masterClrMapping/>
  </p:clrMapOvr>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04" name="Shape 904"/>
        <p:cNvGrpSpPr/>
        <p:nvPr/>
      </p:nvGrpSpPr>
      <p:grpSpPr>
        <a:xfrm>
          <a:off x="0" y="0"/>
          <a:ext cx="0" cy="0"/>
          <a:chOff x="0" y="0"/>
          <a:chExt cx="0" cy="0"/>
        </a:xfrm>
      </p:grpSpPr>
      <p:pic>
        <p:nvPicPr>
          <p:cNvPr id="905" name="Google Shape;905;p50"/>
          <p:cNvPicPr preferRelativeResize="0"/>
          <p:nvPr/>
        </p:nvPicPr>
        <p:blipFill rotWithShape="1">
          <a:blip r:embed="rId3">
            <a:alphaModFix/>
          </a:blip>
          <a:srcRect b="0" l="0" r="0" t="0"/>
          <a:stretch/>
        </p:blipFill>
        <p:spPr>
          <a:xfrm>
            <a:off x="754700" y="196875"/>
            <a:ext cx="3552050" cy="4794225"/>
          </a:xfrm>
          <a:prstGeom prst="rect">
            <a:avLst/>
          </a:prstGeom>
          <a:noFill/>
          <a:ln>
            <a:noFill/>
          </a:ln>
        </p:spPr>
      </p:pic>
      <p:pic>
        <p:nvPicPr>
          <p:cNvPr descr="A flag with a red triangle and green stripe&#10;&#10;AI-generated content may be incorrect." id="906" name="Google Shape;906;p50"/>
          <p:cNvPicPr preferRelativeResize="0"/>
          <p:nvPr/>
        </p:nvPicPr>
        <p:blipFill rotWithShape="1">
          <a:blip r:embed="rId4">
            <a:alphaModFix/>
          </a:blip>
          <a:srcRect b="0" l="0" r="0" t="0"/>
          <a:stretch/>
        </p:blipFill>
        <p:spPr>
          <a:xfrm>
            <a:off x="8662739" y="4797177"/>
            <a:ext cx="403584" cy="268131"/>
          </a:xfrm>
          <a:prstGeom prst="rect">
            <a:avLst/>
          </a:prstGeom>
          <a:noFill/>
          <a:ln>
            <a:noFill/>
          </a:ln>
        </p:spPr>
      </p:pic>
    </p:spTree>
  </p:cSld>
  <p:clrMapOvr>
    <a:masterClrMapping/>
  </p:clrMapOvr>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10" name="Shape 910"/>
        <p:cNvGrpSpPr/>
        <p:nvPr/>
      </p:nvGrpSpPr>
      <p:grpSpPr>
        <a:xfrm>
          <a:off x="0" y="0"/>
          <a:ext cx="0" cy="0"/>
          <a:chOff x="0" y="0"/>
          <a:chExt cx="0" cy="0"/>
        </a:xfrm>
      </p:grpSpPr>
      <p:sp>
        <p:nvSpPr>
          <p:cNvPr id="911" name="Google Shape;911;p51"/>
          <p:cNvSpPr txBox="1"/>
          <p:nvPr>
            <p:ph type="title"/>
          </p:nvPr>
        </p:nvSpPr>
        <p:spPr>
          <a:xfrm>
            <a:off x="1276758" y="1760049"/>
            <a:ext cx="6589252" cy="1189408"/>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3600"/>
              <a:buNone/>
            </a:pPr>
            <a:r>
              <a:rPr lang="en-US"/>
              <a:t>Thank you for your time and attention.</a:t>
            </a:r>
            <a:endParaRPr/>
          </a:p>
        </p:txBody>
      </p:sp>
      <p:pic>
        <p:nvPicPr>
          <p:cNvPr descr="A flag with a red triangle and green stripe&#10;&#10;AI-generated content may be incorrect." id="912" name="Google Shape;912;p51"/>
          <p:cNvPicPr preferRelativeResize="0"/>
          <p:nvPr/>
        </p:nvPicPr>
        <p:blipFill rotWithShape="1">
          <a:blip r:embed="rId3">
            <a:alphaModFix/>
          </a:blip>
          <a:srcRect b="0" l="0" r="0" t="0"/>
          <a:stretch/>
        </p:blipFill>
        <p:spPr>
          <a:xfrm>
            <a:off x="8655864" y="4785561"/>
            <a:ext cx="403584" cy="268131"/>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8" name="Shape 218"/>
        <p:cNvGrpSpPr/>
        <p:nvPr/>
      </p:nvGrpSpPr>
      <p:grpSpPr>
        <a:xfrm>
          <a:off x="0" y="0"/>
          <a:ext cx="0" cy="0"/>
          <a:chOff x="0" y="0"/>
          <a:chExt cx="0" cy="0"/>
        </a:xfrm>
      </p:grpSpPr>
      <p:sp>
        <p:nvSpPr>
          <p:cNvPr id="219" name="Google Shape;219;p6"/>
          <p:cNvSpPr txBox="1"/>
          <p:nvPr>
            <p:ph type="title"/>
          </p:nvPr>
        </p:nvSpPr>
        <p:spPr>
          <a:xfrm>
            <a:off x="1562425" y="1723850"/>
            <a:ext cx="2772900" cy="4773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500"/>
              <a:buNone/>
            </a:pPr>
            <a:r>
              <a:rPr lang="en-US"/>
              <a:t>Node.js backend</a:t>
            </a:r>
            <a:endParaRPr/>
          </a:p>
        </p:txBody>
      </p:sp>
      <p:sp>
        <p:nvSpPr>
          <p:cNvPr id="220" name="Google Shape;220;p6"/>
          <p:cNvSpPr txBox="1"/>
          <p:nvPr>
            <p:ph idx="1" type="subTitle"/>
          </p:nvPr>
        </p:nvSpPr>
        <p:spPr>
          <a:xfrm>
            <a:off x="1562425" y="2183775"/>
            <a:ext cx="2772900" cy="484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1400"/>
              <a:buNone/>
            </a:pPr>
            <a:r>
              <a:rPr lang="en-US"/>
              <a:t>implemented JWT authentication</a:t>
            </a:r>
            <a:endParaRPr/>
          </a:p>
        </p:txBody>
      </p:sp>
      <p:sp>
        <p:nvSpPr>
          <p:cNvPr id="221" name="Google Shape;221;p6"/>
          <p:cNvSpPr txBox="1"/>
          <p:nvPr>
            <p:ph idx="2" type="title"/>
          </p:nvPr>
        </p:nvSpPr>
        <p:spPr>
          <a:xfrm>
            <a:off x="5447600" y="1723850"/>
            <a:ext cx="2772900" cy="4773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500"/>
              <a:buNone/>
            </a:pPr>
            <a:r>
              <a:rPr lang="en-US"/>
              <a:t>MongoDB </a:t>
            </a:r>
            <a:endParaRPr/>
          </a:p>
        </p:txBody>
      </p:sp>
      <p:sp>
        <p:nvSpPr>
          <p:cNvPr id="222" name="Google Shape;222;p6"/>
          <p:cNvSpPr txBox="1"/>
          <p:nvPr>
            <p:ph idx="3" type="subTitle"/>
          </p:nvPr>
        </p:nvSpPr>
        <p:spPr>
          <a:xfrm>
            <a:off x="5447600" y="2183775"/>
            <a:ext cx="2772900" cy="484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1400"/>
              <a:buNone/>
            </a:pPr>
            <a:r>
              <a:rPr lang="en-US"/>
              <a:t>for scalable data management</a:t>
            </a:r>
            <a:endParaRPr/>
          </a:p>
        </p:txBody>
      </p:sp>
      <p:sp>
        <p:nvSpPr>
          <p:cNvPr id="223" name="Google Shape;223;p6"/>
          <p:cNvSpPr txBox="1"/>
          <p:nvPr>
            <p:ph idx="4" type="title"/>
          </p:nvPr>
        </p:nvSpPr>
        <p:spPr>
          <a:xfrm>
            <a:off x="1562425" y="3157250"/>
            <a:ext cx="2772900" cy="4773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500"/>
              <a:buNone/>
            </a:pPr>
            <a:r>
              <a:rPr lang="en-US"/>
              <a:t>Flutter frontend</a:t>
            </a:r>
            <a:endParaRPr/>
          </a:p>
        </p:txBody>
      </p:sp>
      <p:sp>
        <p:nvSpPr>
          <p:cNvPr id="224" name="Google Shape;224;p6"/>
          <p:cNvSpPr txBox="1"/>
          <p:nvPr>
            <p:ph idx="5" type="subTitle"/>
          </p:nvPr>
        </p:nvSpPr>
        <p:spPr>
          <a:xfrm>
            <a:off x="1562425" y="3617175"/>
            <a:ext cx="2772900" cy="484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1400"/>
              <a:buNone/>
            </a:pPr>
            <a:r>
              <a:rPr lang="en-US"/>
              <a:t>cross-platform delivery on web and mobile.</a:t>
            </a:r>
            <a:endParaRPr/>
          </a:p>
        </p:txBody>
      </p:sp>
      <p:sp>
        <p:nvSpPr>
          <p:cNvPr id="225" name="Google Shape;225;p6"/>
          <p:cNvSpPr txBox="1"/>
          <p:nvPr>
            <p:ph idx="6" type="title"/>
          </p:nvPr>
        </p:nvSpPr>
        <p:spPr>
          <a:xfrm>
            <a:off x="5447600" y="3157250"/>
            <a:ext cx="2772900" cy="4773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500"/>
              <a:buNone/>
            </a:pPr>
            <a:r>
              <a:rPr lang="en-US"/>
              <a:t>OpenStreetMap</a:t>
            </a:r>
            <a:endParaRPr/>
          </a:p>
        </p:txBody>
      </p:sp>
      <p:sp>
        <p:nvSpPr>
          <p:cNvPr id="226" name="Google Shape;226;p6"/>
          <p:cNvSpPr txBox="1"/>
          <p:nvPr>
            <p:ph idx="7" type="subTitle"/>
          </p:nvPr>
        </p:nvSpPr>
        <p:spPr>
          <a:xfrm>
            <a:off x="5447600" y="3716913"/>
            <a:ext cx="2772900" cy="484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1400"/>
              <a:buNone/>
            </a:pPr>
            <a:r>
              <a:rPr lang="en-US"/>
              <a:t>ensuring a unified and cost-effective experience without dependency on external licensing.</a:t>
            </a:r>
            <a:endParaRPr/>
          </a:p>
        </p:txBody>
      </p:sp>
      <p:sp>
        <p:nvSpPr>
          <p:cNvPr id="227" name="Google Shape;227;p6"/>
          <p:cNvSpPr txBox="1"/>
          <p:nvPr>
            <p:ph idx="8" type="title"/>
          </p:nvPr>
        </p:nvSpPr>
        <p:spPr>
          <a:xfrm>
            <a:off x="720000" y="540275"/>
            <a:ext cx="7704000" cy="4773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3300"/>
              <a:buNone/>
            </a:pPr>
            <a:r>
              <a:rPr lang="en-US"/>
              <a:t>How We Built It (Architecture)</a:t>
            </a:r>
            <a:endParaRPr/>
          </a:p>
        </p:txBody>
      </p:sp>
      <p:grpSp>
        <p:nvGrpSpPr>
          <p:cNvPr id="228" name="Google Shape;228;p6"/>
          <p:cNvGrpSpPr/>
          <p:nvPr/>
        </p:nvGrpSpPr>
        <p:grpSpPr>
          <a:xfrm>
            <a:off x="4817404" y="3417075"/>
            <a:ext cx="518729" cy="516624"/>
            <a:chOff x="3552507" y="2447527"/>
            <a:chExt cx="342531" cy="341141"/>
          </a:xfrm>
        </p:grpSpPr>
        <p:sp>
          <p:nvSpPr>
            <p:cNvPr id="229" name="Google Shape;229;p6"/>
            <p:cNvSpPr/>
            <p:nvPr/>
          </p:nvSpPr>
          <p:spPr>
            <a:xfrm>
              <a:off x="3552507" y="2645518"/>
              <a:ext cx="60979" cy="138088"/>
            </a:xfrm>
            <a:custGeom>
              <a:rect b="b" l="l" r="r" t="t"/>
              <a:pathLst>
                <a:path extrusionOk="0" h="5265" w="2325">
                  <a:moveTo>
                    <a:pt x="2001" y="1"/>
                  </a:moveTo>
                  <a:cubicBezTo>
                    <a:pt x="1999" y="1"/>
                    <a:pt x="1996" y="1"/>
                    <a:pt x="1993" y="1"/>
                  </a:cubicBezTo>
                  <a:lnTo>
                    <a:pt x="333" y="1"/>
                  </a:lnTo>
                  <a:cubicBezTo>
                    <a:pt x="150" y="1"/>
                    <a:pt x="1" y="145"/>
                    <a:pt x="1" y="333"/>
                  </a:cubicBezTo>
                  <a:lnTo>
                    <a:pt x="1" y="5265"/>
                  </a:lnTo>
                  <a:lnTo>
                    <a:pt x="2325" y="5265"/>
                  </a:lnTo>
                  <a:lnTo>
                    <a:pt x="2325" y="333"/>
                  </a:lnTo>
                  <a:cubicBezTo>
                    <a:pt x="2325" y="148"/>
                    <a:pt x="2180" y="1"/>
                    <a:pt x="2001"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0" name="Google Shape;230;p6"/>
            <p:cNvSpPr/>
            <p:nvPr/>
          </p:nvSpPr>
          <p:spPr>
            <a:xfrm>
              <a:off x="3552507" y="2645518"/>
              <a:ext cx="29060" cy="138088"/>
            </a:xfrm>
            <a:custGeom>
              <a:rect b="b" l="l" r="r" t="t"/>
              <a:pathLst>
                <a:path extrusionOk="0" h="5265" w="1108">
                  <a:moveTo>
                    <a:pt x="333" y="1"/>
                  </a:moveTo>
                  <a:cubicBezTo>
                    <a:pt x="150" y="1"/>
                    <a:pt x="1" y="145"/>
                    <a:pt x="1" y="333"/>
                  </a:cubicBezTo>
                  <a:lnTo>
                    <a:pt x="1" y="5265"/>
                  </a:lnTo>
                  <a:lnTo>
                    <a:pt x="776" y="5265"/>
                  </a:lnTo>
                  <a:lnTo>
                    <a:pt x="776" y="333"/>
                  </a:lnTo>
                  <a:cubicBezTo>
                    <a:pt x="776" y="150"/>
                    <a:pt x="925" y="1"/>
                    <a:pt x="1108" y="1"/>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1" name="Google Shape;231;p6"/>
            <p:cNvSpPr/>
            <p:nvPr/>
          </p:nvSpPr>
          <p:spPr>
            <a:xfrm>
              <a:off x="3644644" y="2611212"/>
              <a:ext cx="60979" cy="172393"/>
            </a:xfrm>
            <a:custGeom>
              <a:rect b="b" l="l" r="r" t="t"/>
              <a:pathLst>
                <a:path extrusionOk="0" h="6573" w="2325">
                  <a:moveTo>
                    <a:pt x="332" y="0"/>
                  </a:moveTo>
                  <a:cubicBezTo>
                    <a:pt x="150" y="0"/>
                    <a:pt x="0" y="149"/>
                    <a:pt x="0" y="332"/>
                  </a:cubicBezTo>
                  <a:lnTo>
                    <a:pt x="0" y="6573"/>
                  </a:lnTo>
                  <a:lnTo>
                    <a:pt x="2324" y="6573"/>
                  </a:lnTo>
                  <a:lnTo>
                    <a:pt x="2324" y="337"/>
                  </a:lnTo>
                  <a:cubicBezTo>
                    <a:pt x="2324" y="149"/>
                    <a:pt x="2175" y="0"/>
                    <a:pt x="1992"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2" name="Google Shape;232;p6"/>
            <p:cNvSpPr/>
            <p:nvPr/>
          </p:nvSpPr>
          <p:spPr>
            <a:xfrm>
              <a:off x="3644644" y="2611212"/>
              <a:ext cx="29060" cy="172393"/>
            </a:xfrm>
            <a:custGeom>
              <a:rect b="b" l="l" r="r" t="t"/>
              <a:pathLst>
                <a:path extrusionOk="0" h="6573" w="1108">
                  <a:moveTo>
                    <a:pt x="332" y="0"/>
                  </a:moveTo>
                  <a:cubicBezTo>
                    <a:pt x="150" y="0"/>
                    <a:pt x="0" y="149"/>
                    <a:pt x="0" y="332"/>
                  </a:cubicBezTo>
                  <a:lnTo>
                    <a:pt x="0" y="6573"/>
                  </a:lnTo>
                  <a:lnTo>
                    <a:pt x="775" y="6573"/>
                  </a:lnTo>
                  <a:lnTo>
                    <a:pt x="775" y="337"/>
                  </a:lnTo>
                  <a:cubicBezTo>
                    <a:pt x="775" y="149"/>
                    <a:pt x="924" y="0"/>
                    <a:pt x="1107"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3" name="Google Shape;233;p6"/>
            <p:cNvSpPr/>
            <p:nvPr/>
          </p:nvSpPr>
          <p:spPr>
            <a:xfrm>
              <a:off x="3736755" y="2577143"/>
              <a:ext cx="61005" cy="206463"/>
            </a:xfrm>
            <a:custGeom>
              <a:rect b="b" l="l" r="r" t="t"/>
              <a:pathLst>
                <a:path extrusionOk="0" h="7872" w="2326">
                  <a:moveTo>
                    <a:pt x="333" y="0"/>
                  </a:moveTo>
                  <a:cubicBezTo>
                    <a:pt x="150" y="0"/>
                    <a:pt x="1" y="149"/>
                    <a:pt x="1" y="332"/>
                  </a:cubicBezTo>
                  <a:lnTo>
                    <a:pt x="1" y="7872"/>
                  </a:lnTo>
                  <a:lnTo>
                    <a:pt x="2325" y="7872"/>
                  </a:lnTo>
                  <a:lnTo>
                    <a:pt x="2325" y="332"/>
                  </a:lnTo>
                  <a:cubicBezTo>
                    <a:pt x="2325" y="149"/>
                    <a:pt x="2176" y="0"/>
                    <a:pt x="1993"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4" name="Google Shape;234;p6"/>
            <p:cNvSpPr/>
            <p:nvPr/>
          </p:nvSpPr>
          <p:spPr>
            <a:xfrm>
              <a:off x="3736755" y="2577143"/>
              <a:ext cx="29060" cy="206463"/>
            </a:xfrm>
            <a:custGeom>
              <a:rect b="b" l="l" r="r" t="t"/>
              <a:pathLst>
                <a:path extrusionOk="0" h="7872" w="1108">
                  <a:moveTo>
                    <a:pt x="333" y="0"/>
                  </a:moveTo>
                  <a:cubicBezTo>
                    <a:pt x="150" y="0"/>
                    <a:pt x="1" y="149"/>
                    <a:pt x="1" y="332"/>
                  </a:cubicBezTo>
                  <a:lnTo>
                    <a:pt x="1" y="7872"/>
                  </a:lnTo>
                  <a:lnTo>
                    <a:pt x="776" y="7872"/>
                  </a:lnTo>
                  <a:lnTo>
                    <a:pt x="776" y="332"/>
                  </a:lnTo>
                  <a:cubicBezTo>
                    <a:pt x="776" y="149"/>
                    <a:pt x="925" y="0"/>
                    <a:pt x="1108"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5" name="Google Shape;235;p6"/>
            <p:cNvSpPr/>
            <p:nvPr/>
          </p:nvSpPr>
          <p:spPr>
            <a:xfrm>
              <a:off x="3828892" y="2542942"/>
              <a:ext cx="60979" cy="240664"/>
            </a:xfrm>
            <a:custGeom>
              <a:rect b="b" l="l" r="r" t="t"/>
              <a:pathLst>
                <a:path extrusionOk="0" h="9176" w="2325">
                  <a:moveTo>
                    <a:pt x="333" y="0"/>
                  </a:moveTo>
                  <a:cubicBezTo>
                    <a:pt x="150" y="0"/>
                    <a:pt x="1" y="149"/>
                    <a:pt x="1" y="332"/>
                  </a:cubicBezTo>
                  <a:lnTo>
                    <a:pt x="1" y="9176"/>
                  </a:lnTo>
                  <a:lnTo>
                    <a:pt x="2325" y="9176"/>
                  </a:lnTo>
                  <a:lnTo>
                    <a:pt x="2325" y="332"/>
                  </a:lnTo>
                  <a:cubicBezTo>
                    <a:pt x="2325" y="149"/>
                    <a:pt x="2175" y="0"/>
                    <a:pt x="1993"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6" name="Google Shape;236;p6"/>
            <p:cNvSpPr/>
            <p:nvPr/>
          </p:nvSpPr>
          <p:spPr>
            <a:xfrm>
              <a:off x="3828892" y="2542942"/>
              <a:ext cx="29191" cy="240664"/>
            </a:xfrm>
            <a:custGeom>
              <a:rect b="b" l="l" r="r" t="t"/>
              <a:pathLst>
                <a:path extrusionOk="0" h="9176" w="1113">
                  <a:moveTo>
                    <a:pt x="333" y="0"/>
                  </a:moveTo>
                  <a:cubicBezTo>
                    <a:pt x="150" y="0"/>
                    <a:pt x="1" y="149"/>
                    <a:pt x="1" y="332"/>
                  </a:cubicBezTo>
                  <a:lnTo>
                    <a:pt x="1" y="9176"/>
                  </a:lnTo>
                  <a:lnTo>
                    <a:pt x="775" y="9176"/>
                  </a:lnTo>
                  <a:lnTo>
                    <a:pt x="775" y="332"/>
                  </a:lnTo>
                  <a:cubicBezTo>
                    <a:pt x="775" y="149"/>
                    <a:pt x="924" y="0"/>
                    <a:pt x="1112"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7" name="Google Shape;237;p6"/>
            <p:cNvSpPr/>
            <p:nvPr/>
          </p:nvSpPr>
          <p:spPr>
            <a:xfrm>
              <a:off x="3567142" y="2447527"/>
              <a:ext cx="313130" cy="126338"/>
            </a:xfrm>
            <a:custGeom>
              <a:rect b="b" l="l" r="r" t="t"/>
              <a:pathLst>
                <a:path extrusionOk="0" h="4817" w="11939">
                  <a:moveTo>
                    <a:pt x="9603" y="0"/>
                  </a:moveTo>
                  <a:cubicBezTo>
                    <a:pt x="9429" y="0"/>
                    <a:pt x="9327" y="190"/>
                    <a:pt x="9427" y="332"/>
                  </a:cubicBezTo>
                  <a:lnTo>
                    <a:pt x="9764" y="818"/>
                  </a:lnTo>
                  <a:cubicBezTo>
                    <a:pt x="8624" y="1502"/>
                    <a:pt x="4976" y="3426"/>
                    <a:pt x="1" y="3426"/>
                  </a:cubicBezTo>
                  <a:lnTo>
                    <a:pt x="1" y="4817"/>
                  </a:lnTo>
                  <a:cubicBezTo>
                    <a:pt x="2705" y="4812"/>
                    <a:pt x="5385" y="4288"/>
                    <a:pt x="7897" y="3282"/>
                  </a:cubicBezTo>
                  <a:cubicBezTo>
                    <a:pt x="8816" y="2916"/>
                    <a:pt x="9711" y="2478"/>
                    <a:pt x="10563" y="1968"/>
                  </a:cubicBezTo>
                  <a:lnTo>
                    <a:pt x="10861" y="2401"/>
                  </a:lnTo>
                  <a:cubicBezTo>
                    <a:pt x="10905" y="2462"/>
                    <a:pt x="10970" y="2491"/>
                    <a:pt x="11035" y="2491"/>
                  </a:cubicBezTo>
                  <a:cubicBezTo>
                    <a:pt x="11120" y="2491"/>
                    <a:pt x="11204" y="2441"/>
                    <a:pt x="11236" y="2348"/>
                  </a:cubicBezTo>
                  <a:lnTo>
                    <a:pt x="11896" y="352"/>
                  </a:lnTo>
                  <a:cubicBezTo>
                    <a:pt x="11939" y="222"/>
                    <a:pt x="11847" y="82"/>
                    <a:pt x="11708" y="73"/>
                  </a:cubicBezTo>
                  <a:lnTo>
                    <a:pt x="9610" y="0"/>
                  </a:lnTo>
                  <a:cubicBezTo>
                    <a:pt x="9608" y="0"/>
                    <a:pt x="9606" y="0"/>
                    <a:pt x="9603"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8" name="Google Shape;238;p6"/>
            <p:cNvSpPr/>
            <p:nvPr/>
          </p:nvSpPr>
          <p:spPr>
            <a:xfrm>
              <a:off x="3639477" y="2606151"/>
              <a:ext cx="71181" cy="182517"/>
            </a:xfrm>
            <a:custGeom>
              <a:rect b="b" l="l" r="r" t="t"/>
              <a:pathLst>
                <a:path extrusionOk="0" h="6959" w="2714">
                  <a:moveTo>
                    <a:pt x="2189" y="390"/>
                  </a:moveTo>
                  <a:cubicBezTo>
                    <a:pt x="2266" y="390"/>
                    <a:pt x="2329" y="453"/>
                    <a:pt x="2329" y="530"/>
                  </a:cubicBezTo>
                  <a:lnTo>
                    <a:pt x="2329" y="6569"/>
                  </a:lnTo>
                  <a:lnTo>
                    <a:pt x="390" y="6569"/>
                  </a:lnTo>
                  <a:lnTo>
                    <a:pt x="390" y="530"/>
                  </a:lnTo>
                  <a:cubicBezTo>
                    <a:pt x="390" y="453"/>
                    <a:pt x="452" y="390"/>
                    <a:pt x="529" y="390"/>
                  </a:cubicBezTo>
                  <a:close/>
                  <a:moveTo>
                    <a:pt x="529" y="1"/>
                  </a:moveTo>
                  <a:cubicBezTo>
                    <a:pt x="236" y="1"/>
                    <a:pt x="0" y="236"/>
                    <a:pt x="0" y="530"/>
                  </a:cubicBezTo>
                  <a:lnTo>
                    <a:pt x="0" y="6766"/>
                  </a:lnTo>
                  <a:cubicBezTo>
                    <a:pt x="0" y="6872"/>
                    <a:pt x="87" y="6958"/>
                    <a:pt x="197" y="6958"/>
                  </a:cubicBezTo>
                  <a:lnTo>
                    <a:pt x="2521" y="6958"/>
                  </a:lnTo>
                  <a:cubicBezTo>
                    <a:pt x="2627" y="6958"/>
                    <a:pt x="2714" y="6872"/>
                    <a:pt x="2714" y="6766"/>
                  </a:cubicBezTo>
                  <a:lnTo>
                    <a:pt x="2714" y="530"/>
                  </a:lnTo>
                  <a:cubicBezTo>
                    <a:pt x="2714" y="236"/>
                    <a:pt x="2478" y="1"/>
                    <a:pt x="2189"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9" name="Google Shape;239;p6"/>
            <p:cNvSpPr/>
            <p:nvPr/>
          </p:nvSpPr>
          <p:spPr>
            <a:xfrm>
              <a:off x="3823857" y="2537880"/>
              <a:ext cx="71181" cy="250787"/>
            </a:xfrm>
            <a:custGeom>
              <a:rect b="b" l="l" r="r" t="t"/>
              <a:pathLst>
                <a:path extrusionOk="0" h="9562" w="2714">
                  <a:moveTo>
                    <a:pt x="2185" y="390"/>
                  </a:moveTo>
                  <a:cubicBezTo>
                    <a:pt x="2262" y="390"/>
                    <a:pt x="2324" y="448"/>
                    <a:pt x="2324" y="525"/>
                  </a:cubicBezTo>
                  <a:lnTo>
                    <a:pt x="2324" y="9172"/>
                  </a:lnTo>
                  <a:lnTo>
                    <a:pt x="385" y="9172"/>
                  </a:lnTo>
                  <a:lnTo>
                    <a:pt x="390" y="525"/>
                  </a:lnTo>
                  <a:cubicBezTo>
                    <a:pt x="390" y="448"/>
                    <a:pt x="448" y="390"/>
                    <a:pt x="525" y="390"/>
                  </a:cubicBezTo>
                  <a:close/>
                  <a:moveTo>
                    <a:pt x="525" y="1"/>
                  </a:moveTo>
                  <a:cubicBezTo>
                    <a:pt x="236" y="1"/>
                    <a:pt x="0" y="236"/>
                    <a:pt x="0" y="525"/>
                  </a:cubicBezTo>
                  <a:lnTo>
                    <a:pt x="0" y="9369"/>
                  </a:lnTo>
                  <a:cubicBezTo>
                    <a:pt x="0" y="9475"/>
                    <a:pt x="87" y="9561"/>
                    <a:pt x="193" y="9561"/>
                  </a:cubicBezTo>
                  <a:lnTo>
                    <a:pt x="2517" y="9561"/>
                  </a:lnTo>
                  <a:cubicBezTo>
                    <a:pt x="2627" y="9561"/>
                    <a:pt x="2714" y="9475"/>
                    <a:pt x="2714" y="9369"/>
                  </a:cubicBezTo>
                  <a:lnTo>
                    <a:pt x="2714" y="525"/>
                  </a:lnTo>
                  <a:cubicBezTo>
                    <a:pt x="2714" y="236"/>
                    <a:pt x="2478" y="1"/>
                    <a:pt x="2185"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0" name="Google Shape;240;p6"/>
            <p:cNvSpPr/>
            <p:nvPr/>
          </p:nvSpPr>
          <p:spPr>
            <a:xfrm>
              <a:off x="3561975" y="2531166"/>
              <a:ext cx="210292" cy="47891"/>
            </a:xfrm>
            <a:custGeom>
              <a:rect b="b" l="l" r="r" t="t"/>
              <a:pathLst>
                <a:path extrusionOk="0" h="1826" w="8018">
                  <a:moveTo>
                    <a:pt x="1485" y="0"/>
                  </a:moveTo>
                  <a:cubicBezTo>
                    <a:pt x="1477" y="0"/>
                    <a:pt x="1468" y="1"/>
                    <a:pt x="1459" y="2"/>
                  </a:cubicBezTo>
                  <a:cubicBezTo>
                    <a:pt x="1040" y="30"/>
                    <a:pt x="612" y="45"/>
                    <a:pt x="198" y="45"/>
                  </a:cubicBezTo>
                  <a:cubicBezTo>
                    <a:pt x="87" y="45"/>
                    <a:pt x="1" y="131"/>
                    <a:pt x="1" y="237"/>
                  </a:cubicBezTo>
                  <a:lnTo>
                    <a:pt x="1" y="1633"/>
                  </a:lnTo>
                  <a:cubicBezTo>
                    <a:pt x="1" y="1739"/>
                    <a:pt x="87" y="1825"/>
                    <a:pt x="198" y="1825"/>
                  </a:cubicBezTo>
                  <a:cubicBezTo>
                    <a:pt x="2787" y="1816"/>
                    <a:pt x="5351" y="1344"/>
                    <a:pt x="7776" y="430"/>
                  </a:cubicBezTo>
                  <a:cubicBezTo>
                    <a:pt x="8018" y="367"/>
                    <a:pt x="7932" y="43"/>
                    <a:pt x="7736" y="43"/>
                  </a:cubicBezTo>
                  <a:cubicBezTo>
                    <a:pt x="7706" y="43"/>
                    <a:pt x="7672" y="51"/>
                    <a:pt x="7637" y="69"/>
                  </a:cubicBezTo>
                  <a:cubicBezTo>
                    <a:pt x="5322" y="940"/>
                    <a:pt x="2868" y="1402"/>
                    <a:pt x="395" y="1435"/>
                  </a:cubicBezTo>
                  <a:lnTo>
                    <a:pt x="395" y="430"/>
                  </a:lnTo>
                  <a:cubicBezTo>
                    <a:pt x="756" y="425"/>
                    <a:pt x="1122" y="411"/>
                    <a:pt x="1488" y="391"/>
                  </a:cubicBezTo>
                  <a:cubicBezTo>
                    <a:pt x="1748" y="382"/>
                    <a:pt x="1730" y="0"/>
                    <a:pt x="1485"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241" name="Google Shape;241;p6"/>
          <p:cNvGrpSpPr/>
          <p:nvPr/>
        </p:nvGrpSpPr>
        <p:grpSpPr>
          <a:xfrm>
            <a:off x="902798" y="1956260"/>
            <a:ext cx="567740" cy="567740"/>
            <a:chOff x="902798" y="1771135"/>
            <a:chExt cx="567740" cy="567740"/>
          </a:xfrm>
        </p:grpSpPr>
        <p:sp>
          <p:nvSpPr>
            <p:cNvPr id="242" name="Google Shape;242;p6"/>
            <p:cNvSpPr/>
            <p:nvPr/>
          </p:nvSpPr>
          <p:spPr>
            <a:xfrm>
              <a:off x="1122575" y="1944991"/>
              <a:ext cx="45921" cy="100667"/>
            </a:xfrm>
            <a:custGeom>
              <a:rect b="b" l="l" r="r" t="t"/>
              <a:pathLst>
                <a:path extrusionOk="0" h="2407" w="1098">
                  <a:moveTo>
                    <a:pt x="660" y="1"/>
                  </a:moveTo>
                  <a:cubicBezTo>
                    <a:pt x="299" y="1"/>
                    <a:pt x="5" y="294"/>
                    <a:pt x="5" y="660"/>
                  </a:cubicBezTo>
                  <a:lnTo>
                    <a:pt x="5" y="809"/>
                  </a:lnTo>
                  <a:cubicBezTo>
                    <a:pt x="0" y="1001"/>
                    <a:pt x="34" y="1184"/>
                    <a:pt x="92" y="1367"/>
                  </a:cubicBezTo>
                  <a:lnTo>
                    <a:pt x="443" y="2406"/>
                  </a:lnTo>
                  <a:lnTo>
                    <a:pt x="1097" y="2406"/>
                  </a:lnTo>
                  <a:lnTo>
                    <a:pt x="1097"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3" name="Google Shape;243;p6"/>
            <p:cNvSpPr/>
            <p:nvPr/>
          </p:nvSpPr>
          <p:spPr>
            <a:xfrm>
              <a:off x="1140893" y="1935957"/>
              <a:ext cx="109910" cy="109910"/>
            </a:xfrm>
            <a:custGeom>
              <a:rect b="b" l="l" r="r" t="t"/>
              <a:pathLst>
                <a:path extrusionOk="0" h="2628" w="2628">
                  <a:moveTo>
                    <a:pt x="659" y="0"/>
                  </a:moveTo>
                  <a:cubicBezTo>
                    <a:pt x="294" y="0"/>
                    <a:pt x="0" y="294"/>
                    <a:pt x="0" y="654"/>
                  </a:cubicBezTo>
                  <a:cubicBezTo>
                    <a:pt x="0" y="895"/>
                    <a:pt x="197" y="1092"/>
                    <a:pt x="438" y="1092"/>
                  </a:cubicBezTo>
                  <a:lnTo>
                    <a:pt x="2190" y="2627"/>
                  </a:lnTo>
                  <a:lnTo>
                    <a:pt x="2579" y="1270"/>
                  </a:lnTo>
                  <a:cubicBezTo>
                    <a:pt x="2613" y="1150"/>
                    <a:pt x="2627" y="1030"/>
                    <a:pt x="2627" y="909"/>
                  </a:cubicBezTo>
                  <a:lnTo>
                    <a:pt x="2627"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4" name="Google Shape;244;p6"/>
            <p:cNvSpPr/>
            <p:nvPr/>
          </p:nvSpPr>
          <p:spPr>
            <a:xfrm>
              <a:off x="1159211" y="2073176"/>
              <a:ext cx="54955" cy="54997"/>
            </a:xfrm>
            <a:custGeom>
              <a:rect b="b" l="l" r="r" t="t"/>
              <a:pathLst>
                <a:path extrusionOk="0" h="1315" w="1314">
                  <a:moveTo>
                    <a:pt x="0" y="1"/>
                  </a:moveTo>
                  <a:lnTo>
                    <a:pt x="0" y="1314"/>
                  </a:lnTo>
                  <a:lnTo>
                    <a:pt x="1314" y="1314"/>
                  </a:lnTo>
                  <a:lnTo>
                    <a:pt x="1314" y="1"/>
                  </a:ln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5" name="Google Shape;245;p6"/>
            <p:cNvSpPr/>
            <p:nvPr/>
          </p:nvSpPr>
          <p:spPr>
            <a:xfrm>
              <a:off x="1095181" y="2095509"/>
              <a:ext cx="183183" cy="142531"/>
            </a:xfrm>
            <a:custGeom>
              <a:rect b="b" l="l" r="r" t="t"/>
              <a:pathLst>
                <a:path extrusionOk="0" h="3408" w="4380">
                  <a:moveTo>
                    <a:pt x="1536" y="1"/>
                  </a:moveTo>
                  <a:lnTo>
                    <a:pt x="477" y="299"/>
                  </a:lnTo>
                  <a:cubicBezTo>
                    <a:pt x="193" y="381"/>
                    <a:pt x="1" y="636"/>
                    <a:pt x="1" y="929"/>
                  </a:cubicBezTo>
                  <a:lnTo>
                    <a:pt x="1" y="3407"/>
                  </a:lnTo>
                  <a:lnTo>
                    <a:pt x="4380" y="3407"/>
                  </a:lnTo>
                  <a:lnTo>
                    <a:pt x="4380" y="929"/>
                  </a:lnTo>
                  <a:cubicBezTo>
                    <a:pt x="4380" y="636"/>
                    <a:pt x="4187" y="381"/>
                    <a:pt x="3903" y="299"/>
                  </a:cubicBezTo>
                  <a:lnTo>
                    <a:pt x="2849" y="1"/>
                  </a:lnTo>
                  <a:lnTo>
                    <a:pt x="2590" y="309"/>
                  </a:lnTo>
                  <a:cubicBezTo>
                    <a:pt x="2486" y="431"/>
                    <a:pt x="2339" y="493"/>
                    <a:pt x="2192" y="493"/>
                  </a:cubicBezTo>
                  <a:cubicBezTo>
                    <a:pt x="2045" y="493"/>
                    <a:pt x="1897" y="431"/>
                    <a:pt x="1791" y="309"/>
                  </a:cubicBezTo>
                  <a:lnTo>
                    <a:pt x="1536" y="1"/>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6" name="Google Shape;246;p6"/>
            <p:cNvSpPr/>
            <p:nvPr/>
          </p:nvSpPr>
          <p:spPr>
            <a:xfrm>
              <a:off x="1131818" y="1981794"/>
              <a:ext cx="109910" cy="100667"/>
            </a:xfrm>
            <a:custGeom>
              <a:rect b="b" l="l" r="r" t="t"/>
              <a:pathLst>
                <a:path extrusionOk="0" h="2407" w="2628">
                  <a:moveTo>
                    <a:pt x="826" y="1"/>
                  </a:moveTo>
                  <a:cubicBezTo>
                    <a:pt x="712" y="1"/>
                    <a:pt x="608" y="48"/>
                    <a:pt x="525" y="126"/>
                  </a:cubicBezTo>
                  <a:lnTo>
                    <a:pt x="309" y="343"/>
                  </a:lnTo>
                  <a:cubicBezTo>
                    <a:pt x="111" y="540"/>
                    <a:pt x="1" y="809"/>
                    <a:pt x="1" y="1093"/>
                  </a:cubicBezTo>
                  <a:cubicBezTo>
                    <a:pt x="1" y="1815"/>
                    <a:pt x="588" y="2407"/>
                    <a:pt x="1314" y="2407"/>
                  </a:cubicBezTo>
                  <a:cubicBezTo>
                    <a:pt x="2041" y="2407"/>
                    <a:pt x="2628" y="1815"/>
                    <a:pt x="2628" y="1093"/>
                  </a:cubicBezTo>
                  <a:lnTo>
                    <a:pt x="2628" y="814"/>
                  </a:lnTo>
                  <a:cubicBezTo>
                    <a:pt x="2628" y="694"/>
                    <a:pt x="2585" y="583"/>
                    <a:pt x="2503" y="502"/>
                  </a:cubicBezTo>
                  <a:cubicBezTo>
                    <a:pt x="2161" y="169"/>
                    <a:pt x="1545" y="20"/>
                    <a:pt x="843" y="1"/>
                  </a:cubicBezTo>
                  <a:cubicBezTo>
                    <a:pt x="837" y="1"/>
                    <a:pt x="832" y="1"/>
                    <a:pt x="82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7" name="Google Shape;247;p6"/>
            <p:cNvSpPr/>
            <p:nvPr/>
          </p:nvSpPr>
          <p:spPr>
            <a:xfrm>
              <a:off x="1131818" y="1981794"/>
              <a:ext cx="109742" cy="98492"/>
            </a:xfrm>
            <a:custGeom>
              <a:rect b="b" l="l" r="r" t="t"/>
              <a:pathLst>
                <a:path extrusionOk="0" h="2355" w="2624">
                  <a:moveTo>
                    <a:pt x="826" y="1"/>
                  </a:moveTo>
                  <a:cubicBezTo>
                    <a:pt x="712" y="1"/>
                    <a:pt x="608" y="48"/>
                    <a:pt x="525" y="126"/>
                  </a:cubicBezTo>
                  <a:lnTo>
                    <a:pt x="309" y="343"/>
                  </a:lnTo>
                  <a:cubicBezTo>
                    <a:pt x="111" y="540"/>
                    <a:pt x="1" y="809"/>
                    <a:pt x="1" y="1089"/>
                  </a:cubicBezTo>
                  <a:cubicBezTo>
                    <a:pt x="1" y="1676"/>
                    <a:pt x="386" y="2190"/>
                    <a:pt x="949" y="2354"/>
                  </a:cubicBezTo>
                  <a:cubicBezTo>
                    <a:pt x="761" y="2123"/>
                    <a:pt x="655" y="1830"/>
                    <a:pt x="655" y="1531"/>
                  </a:cubicBezTo>
                  <a:lnTo>
                    <a:pt x="655" y="1093"/>
                  </a:lnTo>
                  <a:lnTo>
                    <a:pt x="660" y="1093"/>
                  </a:lnTo>
                  <a:cubicBezTo>
                    <a:pt x="655" y="850"/>
                    <a:pt x="853" y="654"/>
                    <a:pt x="1089" y="654"/>
                  </a:cubicBezTo>
                  <a:cubicBezTo>
                    <a:pt x="1100" y="654"/>
                    <a:pt x="1111" y="655"/>
                    <a:pt x="1122" y="655"/>
                  </a:cubicBezTo>
                  <a:cubicBezTo>
                    <a:pt x="1564" y="684"/>
                    <a:pt x="2219" y="757"/>
                    <a:pt x="2623" y="949"/>
                  </a:cubicBezTo>
                  <a:cubicBezTo>
                    <a:pt x="2609" y="858"/>
                    <a:pt x="2570" y="569"/>
                    <a:pt x="2503" y="502"/>
                  </a:cubicBezTo>
                  <a:cubicBezTo>
                    <a:pt x="2161" y="169"/>
                    <a:pt x="1545" y="20"/>
                    <a:pt x="843" y="1"/>
                  </a:cubicBezTo>
                  <a:cubicBezTo>
                    <a:pt x="837" y="1"/>
                    <a:pt x="832" y="1"/>
                    <a:pt x="826" y="1"/>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8" name="Google Shape;248;p6"/>
            <p:cNvSpPr/>
            <p:nvPr/>
          </p:nvSpPr>
          <p:spPr>
            <a:xfrm>
              <a:off x="1095181" y="2118679"/>
              <a:ext cx="36678" cy="119361"/>
            </a:xfrm>
            <a:custGeom>
              <a:rect b="b" l="l" r="r" t="t"/>
              <a:pathLst>
                <a:path extrusionOk="0" h="2854" w="877">
                  <a:moveTo>
                    <a:pt x="121" y="0"/>
                  </a:moveTo>
                  <a:cubicBezTo>
                    <a:pt x="44" y="111"/>
                    <a:pt x="1" y="241"/>
                    <a:pt x="1" y="375"/>
                  </a:cubicBezTo>
                  <a:lnTo>
                    <a:pt x="1" y="2853"/>
                  </a:lnTo>
                  <a:lnTo>
                    <a:pt x="877" y="2853"/>
                  </a:lnTo>
                  <a:lnTo>
                    <a:pt x="877" y="1030"/>
                  </a:lnTo>
                  <a:cubicBezTo>
                    <a:pt x="877" y="857"/>
                    <a:pt x="809" y="688"/>
                    <a:pt x="684" y="563"/>
                  </a:cubicBezTo>
                  <a:lnTo>
                    <a:pt x="121" y="0"/>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9" name="Google Shape;249;p6"/>
            <p:cNvSpPr/>
            <p:nvPr/>
          </p:nvSpPr>
          <p:spPr>
            <a:xfrm>
              <a:off x="1241685" y="2118679"/>
              <a:ext cx="36678" cy="119361"/>
            </a:xfrm>
            <a:custGeom>
              <a:rect b="b" l="l" r="r" t="t"/>
              <a:pathLst>
                <a:path extrusionOk="0" h="2854" w="877">
                  <a:moveTo>
                    <a:pt x="756" y="0"/>
                  </a:moveTo>
                  <a:lnTo>
                    <a:pt x="193" y="563"/>
                  </a:lnTo>
                  <a:cubicBezTo>
                    <a:pt x="68" y="688"/>
                    <a:pt x="1" y="857"/>
                    <a:pt x="1" y="1030"/>
                  </a:cubicBezTo>
                  <a:lnTo>
                    <a:pt x="1" y="2853"/>
                  </a:lnTo>
                  <a:lnTo>
                    <a:pt x="877" y="2853"/>
                  </a:lnTo>
                  <a:lnTo>
                    <a:pt x="877" y="375"/>
                  </a:lnTo>
                  <a:cubicBezTo>
                    <a:pt x="877" y="241"/>
                    <a:pt x="833" y="111"/>
                    <a:pt x="75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0" name="Google Shape;250;p6"/>
            <p:cNvSpPr/>
            <p:nvPr/>
          </p:nvSpPr>
          <p:spPr>
            <a:xfrm>
              <a:off x="902798" y="1771135"/>
              <a:ext cx="567740" cy="567740"/>
            </a:xfrm>
            <a:custGeom>
              <a:rect b="b" l="l" r="r" t="t"/>
              <a:pathLst>
                <a:path extrusionOk="0" h="13575" w="13575">
                  <a:moveTo>
                    <a:pt x="6792" y="2625"/>
                  </a:moveTo>
                  <a:cubicBezTo>
                    <a:pt x="7328" y="2625"/>
                    <a:pt x="7868" y="2728"/>
                    <a:pt x="8383" y="2940"/>
                  </a:cubicBezTo>
                  <a:cubicBezTo>
                    <a:pt x="9937" y="3585"/>
                    <a:pt x="10948" y="5101"/>
                    <a:pt x="10952" y="6785"/>
                  </a:cubicBezTo>
                  <a:cubicBezTo>
                    <a:pt x="10952" y="9080"/>
                    <a:pt x="9085" y="10947"/>
                    <a:pt x="6790" y="10947"/>
                  </a:cubicBezTo>
                  <a:cubicBezTo>
                    <a:pt x="5106" y="10942"/>
                    <a:pt x="3590" y="9932"/>
                    <a:pt x="2946" y="8373"/>
                  </a:cubicBezTo>
                  <a:cubicBezTo>
                    <a:pt x="2306" y="6818"/>
                    <a:pt x="2662" y="5033"/>
                    <a:pt x="3850" y="3845"/>
                  </a:cubicBezTo>
                  <a:cubicBezTo>
                    <a:pt x="4645" y="3047"/>
                    <a:pt x="5710" y="2625"/>
                    <a:pt x="6792" y="2625"/>
                  </a:cubicBezTo>
                  <a:close/>
                  <a:moveTo>
                    <a:pt x="5906" y="0"/>
                  </a:moveTo>
                  <a:cubicBezTo>
                    <a:pt x="5785" y="0"/>
                    <a:pt x="5693" y="99"/>
                    <a:pt x="5693" y="217"/>
                  </a:cubicBezTo>
                  <a:lnTo>
                    <a:pt x="5693" y="799"/>
                  </a:lnTo>
                  <a:cubicBezTo>
                    <a:pt x="5693" y="900"/>
                    <a:pt x="5621" y="991"/>
                    <a:pt x="5520" y="1011"/>
                  </a:cubicBezTo>
                  <a:cubicBezTo>
                    <a:pt x="4842" y="1160"/>
                    <a:pt x="4192" y="1429"/>
                    <a:pt x="3605" y="1809"/>
                  </a:cubicBezTo>
                  <a:cubicBezTo>
                    <a:pt x="3568" y="1832"/>
                    <a:pt x="3526" y="1843"/>
                    <a:pt x="3485" y="1843"/>
                  </a:cubicBezTo>
                  <a:cubicBezTo>
                    <a:pt x="3428" y="1843"/>
                    <a:pt x="3372" y="1822"/>
                    <a:pt x="3331" y="1781"/>
                  </a:cubicBezTo>
                  <a:lnTo>
                    <a:pt x="2922" y="1367"/>
                  </a:lnTo>
                  <a:cubicBezTo>
                    <a:pt x="2878" y="1323"/>
                    <a:pt x="2822" y="1302"/>
                    <a:pt x="2765" y="1302"/>
                  </a:cubicBezTo>
                  <a:cubicBezTo>
                    <a:pt x="2709" y="1302"/>
                    <a:pt x="2652" y="1323"/>
                    <a:pt x="2609" y="1367"/>
                  </a:cubicBezTo>
                  <a:lnTo>
                    <a:pt x="1372" y="2608"/>
                  </a:lnTo>
                  <a:cubicBezTo>
                    <a:pt x="1286" y="2690"/>
                    <a:pt x="1286" y="2830"/>
                    <a:pt x="1372" y="2916"/>
                  </a:cubicBezTo>
                  <a:lnTo>
                    <a:pt x="1781" y="3330"/>
                  </a:lnTo>
                  <a:cubicBezTo>
                    <a:pt x="1853" y="3402"/>
                    <a:pt x="1868" y="3513"/>
                    <a:pt x="1810" y="3599"/>
                  </a:cubicBezTo>
                  <a:cubicBezTo>
                    <a:pt x="1435" y="4186"/>
                    <a:pt x="1165" y="4836"/>
                    <a:pt x="1016" y="5519"/>
                  </a:cubicBezTo>
                  <a:cubicBezTo>
                    <a:pt x="997" y="5620"/>
                    <a:pt x="906" y="5692"/>
                    <a:pt x="804" y="5692"/>
                  </a:cubicBezTo>
                  <a:lnTo>
                    <a:pt x="222" y="5692"/>
                  </a:lnTo>
                  <a:cubicBezTo>
                    <a:pt x="102" y="5692"/>
                    <a:pt x="1" y="5789"/>
                    <a:pt x="6" y="5914"/>
                  </a:cubicBezTo>
                  <a:lnTo>
                    <a:pt x="6" y="7665"/>
                  </a:lnTo>
                  <a:cubicBezTo>
                    <a:pt x="6" y="7786"/>
                    <a:pt x="102" y="7882"/>
                    <a:pt x="222" y="7882"/>
                  </a:cubicBezTo>
                  <a:lnTo>
                    <a:pt x="804" y="7882"/>
                  </a:lnTo>
                  <a:cubicBezTo>
                    <a:pt x="906" y="7882"/>
                    <a:pt x="997" y="7954"/>
                    <a:pt x="1016" y="8055"/>
                  </a:cubicBezTo>
                  <a:cubicBezTo>
                    <a:pt x="1165" y="8738"/>
                    <a:pt x="1435" y="9388"/>
                    <a:pt x="1810" y="9975"/>
                  </a:cubicBezTo>
                  <a:cubicBezTo>
                    <a:pt x="1868" y="10057"/>
                    <a:pt x="1853" y="10172"/>
                    <a:pt x="1781" y="10244"/>
                  </a:cubicBezTo>
                  <a:lnTo>
                    <a:pt x="1372" y="10658"/>
                  </a:lnTo>
                  <a:cubicBezTo>
                    <a:pt x="1286" y="10745"/>
                    <a:pt x="1286" y="10880"/>
                    <a:pt x="1372" y="10966"/>
                  </a:cubicBezTo>
                  <a:lnTo>
                    <a:pt x="2609" y="12208"/>
                  </a:lnTo>
                  <a:cubicBezTo>
                    <a:pt x="2652" y="12248"/>
                    <a:pt x="2709" y="12269"/>
                    <a:pt x="2765" y="12269"/>
                  </a:cubicBezTo>
                  <a:cubicBezTo>
                    <a:pt x="2822" y="12269"/>
                    <a:pt x="2878" y="12248"/>
                    <a:pt x="2922" y="12208"/>
                  </a:cubicBezTo>
                  <a:lnTo>
                    <a:pt x="3331" y="11794"/>
                  </a:lnTo>
                  <a:cubicBezTo>
                    <a:pt x="3372" y="11752"/>
                    <a:pt x="3428" y="11731"/>
                    <a:pt x="3485" y="11731"/>
                  </a:cubicBezTo>
                  <a:cubicBezTo>
                    <a:pt x="3526" y="11731"/>
                    <a:pt x="3568" y="11742"/>
                    <a:pt x="3605" y="11765"/>
                  </a:cubicBezTo>
                  <a:cubicBezTo>
                    <a:pt x="4192" y="12145"/>
                    <a:pt x="4842" y="12410"/>
                    <a:pt x="5520" y="12559"/>
                  </a:cubicBezTo>
                  <a:cubicBezTo>
                    <a:pt x="5621" y="12583"/>
                    <a:pt x="5693" y="12669"/>
                    <a:pt x="5698" y="12775"/>
                  </a:cubicBezTo>
                  <a:lnTo>
                    <a:pt x="5698" y="13358"/>
                  </a:lnTo>
                  <a:cubicBezTo>
                    <a:pt x="5698" y="13478"/>
                    <a:pt x="5794" y="13574"/>
                    <a:pt x="5915" y="13574"/>
                  </a:cubicBezTo>
                  <a:lnTo>
                    <a:pt x="7666" y="13574"/>
                  </a:lnTo>
                  <a:cubicBezTo>
                    <a:pt x="7786" y="13574"/>
                    <a:pt x="7883" y="13473"/>
                    <a:pt x="7883" y="13358"/>
                  </a:cubicBezTo>
                  <a:lnTo>
                    <a:pt x="7883" y="12775"/>
                  </a:lnTo>
                  <a:cubicBezTo>
                    <a:pt x="7883" y="12669"/>
                    <a:pt x="7955" y="12583"/>
                    <a:pt x="8056" y="12559"/>
                  </a:cubicBezTo>
                  <a:cubicBezTo>
                    <a:pt x="8739" y="12410"/>
                    <a:pt x="9389" y="12145"/>
                    <a:pt x="9976" y="11765"/>
                  </a:cubicBezTo>
                  <a:cubicBezTo>
                    <a:pt x="10010" y="11742"/>
                    <a:pt x="10051" y="11731"/>
                    <a:pt x="10092" y="11731"/>
                  </a:cubicBezTo>
                  <a:cubicBezTo>
                    <a:pt x="10147" y="11731"/>
                    <a:pt x="10203" y="11752"/>
                    <a:pt x="10245" y="11794"/>
                  </a:cubicBezTo>
                  <a:lnTo>
                    <a:pt x="10659" y="12208"/>
                  </a:lnTo>
                  <a:cubicBezTo>
                    <a:pt x="10702" y="12248"/>
                    <a:pt x="10758" y="12269"/>
                    <a:pt x="10813" y="12269"/>
                  </a:cubicBezTo>
                  <a:cubicBezTo>
                    <a:pt x="10868" y="12269"/>
                    <a:pt x="10924" y="12248"/>
                    <a:pt x="10967" y="12208"/>
                  </a:cubicBezTo>
                  <a:lnTo>
                    <a:pt x="12208" y="10966"/>
                  </a:lnTo>
                  <a:cubicBezTo>
                    <a:pt x="12290" y="10880"/>
                    <a:pt x="12290" y="10745"/>
                    <a:pt x="12208" y="10658"/>
                  </a:cubicBezTo>
                  <a:lnTo>
                    <a:pt x="11794" y="10244"/>
                  </a:lnTo>
                  <a:cubicBezTo>
                    <a:pt x="11722" y="10172"/>
                    <a:pt x="11713" y="10057"/>
                    <a:pt x="11766" y="9975"/>
                  </a:cubicBezTo>
                  <a:cubicBezTo>
                    <a:pt x="12146" y="9388"/>
                    <a:pt x="12410" y="8738"/>
                    <a:pt x="12560" y="8055"/>
                  </a:cubicBezTo>
                  <a:cubicBezTo>
                    <a:pt x="12584" y="7954"/>
                    <a:pt x="12670" y="7882"/>
                    <a:pt x="12776" y="7882"/>
                  </a:cubicBezTo>
                  <a:lnTo>
                    <a:pt x="13358" y="7882"/>
                  </a:lnTo>
                  <a:cubicBezTo>
                    <a:pt x="13479" y="7882"/>
                    <a:pt x="13575" y="7786"/>
                    <a:pt x="13575" y="7665"/>
                  </a:cubicBezTo>
                  <a:lnTo>
                    <a:pt x="13575" y="5909"/>
                  </a:lnTo>
                  <a:cubicBezTo>
                    <a:pt x="13575" y="5789"/>
                    <a:pt x="13479" y="5692"/>
                    <a:pt x="13358" y="5692"/>
                  </a:cubicBezTo>
                  <a:lnTo>
                    <a:pt x="12776" y="5692"/>
                  </a:lnTo>
                  <a:cubicBezTo>
                    <a:pt x="12670" y="5688"/>
                    <a:pt x="12584" y="5615"/>
                    <a:pt x="12560" y="5514"/>
                  </a:cubicBezTo>
                  <a:cubicBezTo>
                    <a:pt x="12410" y="4836"/>
                    <a:pt x="12146" y="4186"/>
                    <a:pt x="11766" y="3599"/>
                  </a:cubicBezTo>
                  <a:cubicBezTo>
                    <a:pt x="11713" y="3513"/>
                    <a:pt x="11722" y="3397"/>
                    <a:pt x="11794" y="3325"/>
                  </a:cubicBezTo>
                  <a:lnTo>
                    <a:pt x="12208" y="2911"/>
                  </a:lnTo>
                  <a:cubicBezTo>
                    <a:pt x="12290" y="2830"/>
                    <a:pt x="12290" y="2690"/>
                    <a:pt x="12208" y="2603"/>
                  </a:cubicBezTo>
                  <a:lnTo>
                    <a:pt x="10967" y="1367"/>
                  </a:lnTo>
                  <a:cubicBezTo>
                    <a:pt x="10924" y="1323"/>
                    <a:pt x="10868" y="1302"/>
                    <a:pt x="10813" y="1302"/>
                  </a:cubicBezTo>
                  <a:cubicBezTo>
                    <a:pt x="10758" y="1302"/>
                    <a:pt x="10702" y="1323"/>
                    <a:pt x="10659" y="1367"/>
                  </a:cubicBezTo>
                  <a:lnTo>
                    <a:pt x="10245" y="1776"/>
                  </a:lnTo>
                  <a:cubicBezTo>
                    <a:pt x="10203" y="1818"/>
                    <a:pt x="10146" y="1840"/>
                    <a:pt x="10090" y="1840"/>
                  </a:cubicBezTo>
                  <a:cubicBezTo>
                    <a:pt x="10050" y="1840"/>
                    <a:pt x="10010" y="1829"/>
                    <a:pt x="9976" y="1805"/>
                  </a:cubicBezTo>
                  <a:cubicBezTo>
                    <a:pt x="9389" y="1429"/>
                    <a:pt x="8739" y="1160"/>
                    <a:pt x="8056" y="1011"/>
                  </a:cubicBezTo>
                  <a:cubicBezTo>
                    <a:pt x="7955" y="991"/>
                    <a:pt x="7883" y="900"/>
                    <a:pt x="7883" y="799"/>
                  </a:cubicBezTo>
                  <a:lnTo>
                    <a:pt x="7883" y="217"/>
                  </a:lnTo>
                  <a:cubicBezTo>
                    <a:pt x="7883" y="96"/>
                    <a:pt x="7786" y="0"/>
                    <a:pt x="7666" y="0"/>
                  </a:cubicBezTo>
                  <a:lnTo>
                    <a:pt x="5915" y="0"/>
                  </a:lnTo>
                  <a:cubicBezTo>
                    <a:pt x="5912" y="0"/>
                    <a:pt x="5909" y="0"/>
                    <a:pt x="590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1" name="Google Shape;251;p6"/>
            <p:cNvSpPr/>
            <p:nvPr/>
          </p:nvSpPr>
          <p:spPr>
            <a:xfrm>
              <a:off x="1148337" y="1973179"/>
              <a:ext cx="77497" cy="26014"/>
            </a:xfrm>
            <a:custGeom>
              <a:rect b="b" l="l" r="r" t="t"/>
              <a:pathLst>
                <a:path extrusionOk="0" h="622" w="1853">
                  <a:moveTo>
                    <a:pt x="260" y="0"/>
                  </a:moveTo>
                  <a:cubicBezTo>
                    <a:pt x="0" y="10"/>
                    <a:pt x="0" y="395"/>
                    <a:pt x="260" y="409"/>
                  </a:cubicBezTo>
                  <a:cubicBezTo>
                    <a:pt x="272" y="409"/>
                    <a:pt x="286" y="409"/>
                    <a:pt x="300" y="409"/>
                  </a:cubicBezTo>
                  <a:cubicBezTo>
                    <a:pt x="561" y="409"/>
                    <a:pt x="1177" y="452"/>
                    <a:pt x="1487" y="606"/>
                  </a:cubicBezTo>
                  <a:cubicBezTo>
                    <a:pt x="1514" y="616"/>
                    <a:pt x="1540" y="621"/>
                    <a:pt x="1564" y="621"/>
                  </a:cubicBezTo>
                  <a:cubicBezTo>
                    <a:pt x="1750" y="621"/>
                    <a:pt x="1852" y="356"/>
                    <a:pt x="1665" y="241"/>
                  </a:cubicBezTo>
                  <a:cubicBezTo>
                    <a:pt x="1189" y="0"/>
                    <a:pt x="299" y="0"/>
                    <a:pt x="260"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2" name="Google Shape;252;p6"/>
            <p:cNvSpPr/>
            <p:nvPr/>
          </p:nvSpPr>
          <p:spPr>
            <a:xfrm>
              <a:off x="1065362" y="1927300"/>
              <a:ext cx="316053" cy="310114"/>
            </a:xfrm>
            <a:custGeom>
              <a:rect b="b" l="l" r="r" t="t"/>
              <a:pathLst>
                <a:path extrusionOk="0" h="7415" w="7557">
                  <a:moveTo>
                    <a:pt x="4227" y="409"/>
                  </a:moveTo>
                  <a:lnTo>
                    <a:pt x="4227" y="1261"/>
                  </a:lnTo>
                  <a:cubicBezTo>
                    <a:pt x="4227" y="1400"/>
                    <a:pt x="4198" y="1535"/>
                    <a:pt x="4135" y="1660"/>
                  </a:cubicBezTo>
                  <a:lnTo>
                    <a:pt x="4029" y="1867"/>
                  </a:lnTo>
                  <a:cubicBezTo>
                    <a:pt x="4015" y="1896"/>
                    <a:pt x="4010" y="1925"/>
                    <a:pt x="4010" y="1958"/>
                  </a:cubicBezTo>
                  <a:lnTo>
                    <a:pt x="4010" y="2396"/>
                  </a:lnTo>
                  <a:cubicBezTo>
                    <a:pt x="4010" y="3010"/>
                    <a:pt x="3510" y="3504"/>
                    <a:pt x="2900" y="3504"/>
                  </a:cubicBezTo>
                  <a:cubicBezTo>
                    <a:pt x="2888" y="3504"/>
                    <a:pt x="2876" y="3503"/>
                    <a:pt x="2865" y="3503"/>
                  </a:cubicBezTo>
                  <a:cubicBezTo>
                    <a:pt x="2278" y="3489"/>
                    <a:pt x="1797" y="2964"/>
                    <a:pt x="1797" y="2339"/>
                  </a:cubicBezTo>
                  <a:lnTo>
                    <a:pt x="1797" y="1958"/>
                  </a:lnTo>
                  <a:cubicBezTo>
                    <a:pt x="1797" y="1925"/>
                    <a:pt x="1787" y="1891"/>
                    <a:pt x="1773" y="1862"/>
                  </a:cubicBezTo>
                  <a:lnTo>
                    <a:pt x="1643" y="1607"/>
                  </a:lnTo>
                  <a:cubicBezTo>
                    <a:pt x="1599" y="1516"/>
                    <a:pt x="1575" y="1415"/>
                    <a:pt x="1575" y="1309"/>
                  </a:cubicBezTo>
                  <a:lnTo>
                    <a:pt x="1575" y="1294"/>
                  </a:lnTo>
                  <a:cubicBezTo>
                    <a:pt x="1575" y="804"/>
                    <a:pt x="1970" y="409"/>
                    <a:pt x="2461" y="409"/>
                  </a:cubicBezTo>
                  <a:close/>
                  <a:moveTo>
                    <a:pt x="2451" y="3840"/>
                  </a:moveTo>
                  <a:cubicBezTo>
                    <a:pt x="2581" y="3883"/>
                    <a:pt x="2720" y="3907"/>
                    <a:pt x="2855" y="3912"/>
                  </a:cubicBezTo>
                  <a:lnTo>
                    <a:pt x="2903" y="3912"/>
                  </a:lnTo>
                  <a:cubicBezTo>
                    <a:pt x="3057" y="3912"/>
                    <a:pt x="3211" y="3888"/>
                    <a:pt x="3356" y="3845"/>
                  </a:cubicBezTo>
                  <a:cubicBezTo>
                    <a:pt x="3360" y="3907"/>
                    <a:pt x="3370" y="3965"/>
                    <a:pt x="3389" y="4023"/>
                  </a:cubicBezTo>
                  <a:lnTo>
                    <a:pt x="3221" y="4191"/>
                  </a:lnTo>
                  <a:cubicBezTo>
                    <a:pt x="3134" y="4280"/>
                    <a:pt x="3019" y="4325"/>
                    <a:pt x="2903" y="4325"/>
                  </a:cubicBezTo>
                  <a:cubicBezTo>
                    <a:pt x="2788" y="4325"/>
                    <a:pt x="2672" y="4280"/>
                    <a:pt x="2586" y="4191"/>
                  </a:cubicBezTo>
                  <a:lnTo>
                    <a:pt x="2417" y="4023"/>
                  </a:lnTo>
                  <a:cubicBezTo>
                    <a:pt x="2437" y="3965"/>
                    <a:pt x="2446" y="3902"/>
                    <a:pt x="2451" y="3840"/>
                  </a:cubicBezTo>
                  <a:close/>
                  <a:moveTo>
                    <a:pt x="3644" y="4350"/>
                  </a:moveTo>
                  <a:cubicBezTo>
                    <a:pt x="3697" y="4388"/>
                    <a:pt x="3760" y="4412"/>
                    <a:pt x="3822" y="4432"/>
                  </a:cubicBezTo>
                  <a:lnTo>
                    <a:pt x="4559" y="4643"/>
                  </a:lnTo>
                  <a:cubicBezTo>
                    <a:pt x="4751" y="4701"/>
                    <a:pt x="4886" y="4879"/>
                    <a:pt x="4886" y="5076"/>
                  </a:cubicBezTo>
                  <a:lnTo>
                    <a:pt x="4886" y="6472"/>
                  </a:lnTo>
                  <a:cubicBezTo>
                    <a:pt x="4737" y="6558"/>
                    <a:pt x="4583" y="6635"/>
                    <a:pt x="4419" y="6703"/>
                  </a:cubicBezTo>
                  <a:lnTo>
                    <a:pt x="4419" y="5461"/>
                  </a:lnTo>
                  <a:cubicBezTo>
                    <a:pt x="4412" y="5332"/>
                    <a:pt x="4313" y="5267"/>
                    <a:pt x="4214" y="5267"/>
                  </a:cubicBezTo>
                  <a:cubicBezTo>
                    <a:pt x="4116" y="5267"/>
                    <a:pt x="4017" y="5332"/>
                    <a:pt x="4010" y="5461"/>
                  </a:cubicBezTo>
                  <a:lnTo>
                    <a:pt x="4010" y="6847"/>
                  </a:lnTo>
                  <a:cubicBezTo>
                    <a:pt x="3716" y="6934"/>
                    <a:pt x="3409" y="6987"/>
                    <a:pt x="3101" y="7001"/>
                  </a:cubicBezTo>
                  <a:lnTo>
                    <a:pt x="3096" y="7001"/>
                  </a:lnTo>
                  <a:cubicBezTo>
                    <a:pt x="3033" y="7006"/>
                    <a:pt x="2966" y="7006"/>
                    <a:pt x="2903" y="7006"/>
                  </a:cubicBezTo>
                  <a:cubicBezTo>
                    <a:pt x="2528" y="7006"/>
                    <a:pt x="2153" y="6953"/>
                    <a:pt x="1792" y="6847"/>
                  </a:cubicBezTo>
                  <a:lnTo>
                    <a:pt x="1792" y="5461"/>
                  </a:lnTo>
                  <a:cubicBezTo>
                    <a:pt x="1785" y="5332"/>
                    <a:pt x="1686" y="5267"/>
                    <a:pt x="1587" y="5267"/>
                  </a:cubicBezTo>
                  <a:cubicBezTo>
                    <a:pt x="1489" y="5267"/>
                    <a:pt x="1390" y="5332"/>
                    <a:pt x="1383" y="5461"/>
                  </a:cubicBezTo>
                  <a:lnTo>
                    <a:pt x="1383" y="6703"/>
                  </a:lnTo>
                  <a:cubicBezTo>
                    <a:pt x="1224" y="6635"/>
                    <a:pt x="1070" y="6558"/>
                    <a:pt x="916" y="6472"/>
                  </a:cubicBezTo>
                  <a:lnTo>
                    <a:pt x="916" y="5076"/>
                  </a:lnTo>
                  <a:cubicBezTo>
                    <a:pt x="916" y="4879"/>
                    <a:pt x="1051" y="4701"/>
                    <a:pt x="1243" y="4643"/>
                  </a:cubicBezTo>
                  <a:lnTo>
                    <a:pt x="1984" y="4432"/>
                  </a:lnTo>
                  <a:cubicBezTo>
                    <a:pt x="2047" y="4412"/>
                    <a:pt x="2109" y="4388"/>
                    <a:pt x="2162" y="4350"/>
                  </a:cubicBezTo>
                  <a:lnTo>
                    <a:pt x="2292" y="4485"/>
                  </a:lnTo>
                  <a:cubicBezTo>
                    <a:pt x="2461" y="4651"/>
                    <a:pt x="2682" y="4734"/>
                    <a:pt x="2903" y="4734"/>
                  </a:cubicBezTo>
                  <a:cubicBezTo>
                    <a:pt x="3123" y="4734"/>
                    <a:pt x="3344" y="4651"/>
                    <a:pt x="3510" y="4485"/>
                  </a:cubicBezTo>
                  <a:lnTo>
                    <a:pt x="3644" y="4350"/>
                  </a:lnTo>
                  <a:close/>
                  <a:moveTo>
                    <a:pt x="2465" y="0"/>
                  </a:moveTo>
                  <a:cubicBezTo>
                    <a:pt x="1748" y="0"/>
                    <a:pt x="1171" y="582"/>
                    <a:pt x="1171" y="1299"/>
                  </a:cubicBezTo>
                  <a:lnTo>
                    <a:pt x="1171" y="1314"/>
                  </a:lnTo>
                  <a:cubicBezTo>
                    <a:pt x="1171" y="1477"/>
                    <a:pt x="1210" y="1641"/>
                    <a:pt x="1282" y="1795"/>
                  </a:cubicBezTo>
                  <a:lnTo>
                    <a:pt x="1388" y="2002"/>
                  </a:lnTo>
                  <a:lnTo>
                    <a:pt x="1388" y="2339"/>
                  </a:lnTo>
                  <a:cubicBezTo>
                    <a:pt x="1388" y="2849"/>
                    <a:pt x="1633" y="3330"/>
                    <a:pt x="2047" y="3628"/>
                  </a:cubicBezTo>
                  <a:lnTo>
                    <a:pt x="2047" y="3816"/>
                  </a:lnTo>
                  <a:cubicBezTo>
                    <a:pt x="2042" y="3917"/>
                    <a:pt x="1975" y="4008"/>
                    <a:pt x="1874" y="4037"/>
                  </a:cubicBezTo>
                  <a:lnTo>
                    <a:pt x="1137" y="4249"/>
                  </a:lnTo>
                  <a:cubicBezTo>
                    <a:pt x="767" y="4355"/>
                    <a:pt x="507" y="4692"/>
                    <a:pt x="507" y="5076"/>
                  </a:cubicBezTo>
                  <a:lnTo>
                    <a:pt x="507" y="6198"/>
                  </a:lnTo>
                  <a:cubicBezTo>
                    <a:pt x="478" y="6174"/>
                    <a:pt x="449" y="6149"/>
                    <a:pt x="416" y="6125"/>
                  </a:cubicBezTo>
                  <a:cubicBezTo>
                    <a:pt x="374" y="6096"/>
                    <a:pt x="332" y="6083"/>
                    <a:pt x="292" y="6083"/>
                  </a:cubicBezTo>
                  <a:cubicBezTo>
                    <a:pt x="127" y="6083"/>
                    <a:pt x="1" y="6303"/>
                    <a:pt x="156" y="6443"/>
                  </a:cubicBezTo>
                  <a:cubicBezTo>
                    <a:pt x="930" y="7073"/>
                    <a:pt x="1902" y="7415"/>
                    <a:pt x="2898" y="7415"/>
                  </a:cubicBezTo>
                  <a:cubicBezTo>
                    <a:pt x="2971" y="7415"/>
                    <a:pt x="3043" y="7415"/>
                    <a:pt x="3115" y="7410"/>
                  </a:cubicBezTo>
                  <a:cubicBezTo>
                    <a:pt x="4756" y="7328"/>
                    <a:pt x="6214" y="6332"/>
                    <a:pt x="6887" y="4831"/>
                  </a:cubicBezTo>
                  <a:cubicBezTo>
                    <a:pt x="7556" y="3335"/>
                    <a:pt x="7330" y="1583"/>
                    <a:pt x="6296" y="303"/>
                  </a:cubicBezTo>
                  <a:cubicBezTo>
                    <a:pt x="6255" y="255"/>
                    <a:pt x="6198" y="230"/>
                    <a:pt x="6140" y="230"/>
                  </a:cubicBezTo>
                  <a:cubicBezTo>
                    <a:pt x="6095" y="230"/>
                    <a:pt x="6050" y="245"/>
                    <a:pt x="6012" y="274"/>
                  </a:cubicBezTo>
                  <a:cubicBezTo>
                    <a:pt x="5920" y="347"/>
                    <a:pt x="5906" y="476"/>
                    <a:pt x="5978" y="563"/>
                  </a:cubicBezTo>
                  <a:cubicBezTo>
                    <a:pt x="7383" y="2300"/>
                    <a:pt x="7070" y="4850"/>
                    <a:pt x="5300" y="6198"/>
                  </a:cubicBezTo>
                  <a:lnTo>
                    <a:pt x="5300" y="5076"/>
                  </a:lnTo>
                  <a:cubicBezTo>
                    <a:pt x="5295" y="4696"/>
                    <a:pt x="5040" y="4360"/>
                    <a:pt x="4674" y="4249"/>
                  </a:cubicBezTo>
                  <a:lnTo>
                    <a:pt x="3938" y="4037"/>
                  </a:lnTo>
                  <a:cubicBezTo>
                    <a:pt x="3837" y="4008"/>
                    <a:pt x="3765" y="3917"/>
                    <a:pt x="3765" y="3816"/>
                  </a:cubicBezTo>
                  <a:lnTo>
                    <a:pt x="3765" y="3643"/>
                  </a:lnTo>
                  <a:cubicBezTo>
                    <a:pt x="3837" y="3594"/>
                    <a:pt x="3899" y="3542"/>
                    <a:pt x="3962" y="3484"/>
                  </a:cubicBezTo>
                  <a:cubicBezTo>
                    <a:pt x="4260" y="3200"/>
                    <a:pt x="4424" y="2805"/>
                    <a:pt x="4424" y="2392"/>
                  </a:cubicBezTo>
                  <a:lnTo>
                    <a:pt x="4424" y="2002"/>
                  </a:lnTo>
                  <a:lnTo>
                    <a:pt x="4506" y="1838"/>
                  </a:lnTo>
                  <a:cubicBezTo>
                    <a:pt x="4597" y="1660"/>
                    <a:pt x="4640" y="1463"/>
                    <a:pt x="4640" y="1261"/>
                  </a:cubicBezTo>
                  <a:lnTo>
                    <a:pt x="4640" y="207"/>
                  </a:lnTo>
                  <a:cubicBezTo>
                    <a:pt x="4640" y="92"/>
                    <a:pt x="4549" y="0"/>
                    <a:pt x="4438"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253" name="Google Shape;253;p6"/>
          <p:cNvGrpSpPr/>
          <p:nvPr/>
        </p:nvGrpSpPr>
        <p:grpSpPr>
          <a:xfrm>
            <a:off x="1018065" y="3370055"/>
            <a:ext cx="483917" cy="476692"/>
            <a:chOff x="7006155" y="1339963"/>
            <a:chExt cx="483917" cy="476692"/>
          </a:xfrm>
        </p:grpSpPr>
        <p:sp>
          <p:nvSpPr>
            <p:cNvPr id="254" name="Google Shape;254;p6"/>
            <p:cNvSpPr/>
            <p:nvPr/>
          </p:nvSpPr>
          <p:spPr>
            <a:xfrm>
              <a:off x="7020186" y="1549440"/>
              <a:ext cx="124592" cy="138623"/>
            </a:xfrm>
            <a:custGeom>
              <a:rect b="b" l="l" r="r" t="t"/>
              <a:pathLst>
                <a:path extrusionOk="0" h="3952" w="3552">
                  <a:moveTo>
                    <a:pt x="1035" y="1"/>
                  </a:moveTo>
                  <a:cubicBezTo>
                    <a:pt x="924" y="1"/>
                    <a:pt x="837" y="87"/>
                    <a:pt x="837" y="198"/>
                  </a:cubicBezTo>
                  <a:lnTo>
                    <a:pt x="837" y="1492"/>
                  </a:lnTo>
                  <a:cubicBezTo>
                    <a:pt x="837" y="1502"/>
                    <a:pt x="837" y="1507"/>
                    <a:pt x="837" y="1516"/>
                  </a:cubicBezTo>
                  <a:lnTo>
                    <a:pt x="837" y="1521"/>
                  </a:lnTo>
                  <a:cubicBezTo>
                    <a:pt x="837" y="1531"/>
                    <a:pt x="833" y="1536"/>
                    <a:pt x="833" y="1540"/>
                  </a:cubicBezTo>
                  <a:cubicBezTo>
                    <a:pt x="833" y="1550"/>
                    <a:pt x="828" y="1555"/>
                    <a:pt x="823" y="1564"/>
                  </a:cubicBezTo>
                  <a:cubicBezTo>
                    <a:pt x="823" y="1574"/>
                    <a:pt x="818" y="1579"/>
                    <a:pt x="813" y="1584"/>
                  </a:cubicBezTo>
                  <a:lnTo>
                    <a:pt x="813" y="1588"/>
                  </a:lnTo>
                  <a:cubicBezTo>
                    <a:pt x="813" y="1593"/>
                    <a:pt x="809" y="1598"/>
                    <a:pt x="804" y="1603"/>
                  </a:cubicBezTo>
                  <a:lnTo>
                    <a:pt x="799" y="1608"/>
                  </a:lnTo>
                  <a:lnTo>
                    <a:pt x="784" y="1622"/>
                  </a:lnTo>
                  <a:lnTo>
                    <a:pt x="765" y="1637"/>
                  </a:lnTo>
                  <a:lnTo>
                    <a:pt x="760" y="1637"/>
                  </a:lnTo>
                  <a:lnTo>
                    <a:pt x="741" y="1646"/>
                  </a:lnTo>
                  <a:cubicBezTo>
                    <a:pt x="718" y="1656"/>
                    <a:pt x="695" y="1660"/>
                    <a:pt x="672" y="1660"/>
                  </a:cubicBezTo>
                  <a:cubicBezTo>
                    <a:pt x="581" y="1660"/>
                    <a:pt x="501" y="1588"/>
                    <a:pt x="501" y="1487"/>
                  </a:cubicBezTo>
                  <a:lnTo>
                    <a:pt x="501" y="1223"/>
                  </a:lnTo>
                  <a:lnTo>
                    <a:pt x="703" y="1179"/>
                  </a:lnTo>
                  <a:lnTo>
                    <a:pt x="438" y="1146"/>
                  </a:lnTo>
                  <a:lnTo>
                    <a:pt x="395" y="1141"/>
                  </a:lnTo>
                  <a:lnTo>
                    <a:pt x="255" y="1141"/>
                  </a:lnTo>
                  <a:lnTo>
                    <a:pt x="236" y="1146"/>
                  </a:lnTo>
                  <a:lnTo>
                    <a:pt x="221" y="1151"/>
                  </a:lnTo>
                  <a:lnTo>
                    <a:pt x="202" y="1155"/>
                  </a:lnTo>
                  <a:lnTo>
                    <a:pt x="188" y="1165"/>
                  </a:lnTo>
                  <a:lnTo>
                    <a:pt x="173" y="1170"/>
                  </a:lnTo>
                  <a:cubicBezTo>
                    <a:pt x="169" y="1175"/>
                    <a:pt x="159" y="1179"/>
                    <a:pt x="149" y="1189"/>
                  </a:cubicBezTo>
                  <a:cubicBezTo>
                    <a:pt x="0" y="1314"/>
                    <a:pt x="24" y="1733"/>
                    <a:pt x="48" y="2103"/>
                  </a:cubicBezTo>
                  <a:cubicBezTo>
                    <a:pt x="77" y="2623"/>
                    <a:pt x="630" y="3138"/>
                    <a:pt x="837" y="3297"/>
                  </a:cubicBezTo>
                  <a:cubicBezTo>
                    <a:pt x="881" y="3330"/>
                    <a:pt x="905" y="3378"/>
                    <a:pt x="905" y="3436"/>
                  </a:cubicBezTo>
                  <a:lnTo>
                    <a:pt x="905" y="3951"/>
                  </a:lnTo>
                  <a:lnTo>
                    <a:pt x="3065" y="3951"/>
                  </a:lnTo>
                  <a:lnTo>
                    <a:pt x="3065" y="3234"/>
                  </a:lnTo>
                  <a:cubicBezTo>
                    <a:pt x="3065" y="3181"/>
                    <a:pt x="3089" y="3133"/>
                    <a:pt x="3128" y="3104"/>
                  </a:cubicBezTo>
                  <a:cubicBezTo>
                    <a:pt x="3527" y="2763"/>
                    <a:pt x="3551" y="1997"/>
                    <a:pt x="3527" y="1733"/>
                  </a:cubicBezTo>
                  <a:cubicBezTo>
                    <a:pt x="3518" y="1728"/>
                    <a:pt x="3518" y="1723"/>
                    <a:pt x="3518" y="1718"/>
                  </a:cubicBezTo>
                  <a:lnTo>
                    <a:pt x="3518" y="703"/>
                  </a:lnTo>
                  <a:cubicBezTo>
                    <a:pt x="3513" y="655"/>
                    <a:pt x="3498" y="612"/>
                    <a:pt x="3469" y="578"/>
                  </a:cubicBezTo>
                  <a:lnTo>
                    <a:pt x="3479" y="568"/>
                  </a:lnTo>
                  <a:lnTo>
                    <a:pt x="3426" y="540"/>
                  </a:lnTo>
                  <a:cubicBezTo>
                    <a:pt x="3402" y="520"/>
                    <a:pt x="3373" y="511"/>
                    <a:pt x="3344" y="506"/>
                  </a:cubicBezTo>
                  <a:lnTo>
                    <a:pt x="3296" y="506"/>
                  </a:lnTo>
                  <a:cubicBezTo>
                    <a:pt x="3186" y="506"/>
                    <a:pt x="3099" y="597"/>
                    <a:pt x="3099" y="708"/>
                  </a:cubicBezTo>
                  <a:lnTo>
                    <a:pt x="3099" y="1141"/>
                  </a:lnTo>
                  <a:cubicBezTo>
                    <a:pt x="3099" y="1146"/>
                    <a:pt x="3099" y="1155"/>
                    <a:pt x="3099" y="1160"/>
                  </a:cubicBezTo>
                  <a:lnTo>
                    <a:pt x="3099" y="1165"/>
                  </a:lnTo>
                  <a:cubicBezTo>
                    <a:pt x="3094" y="1175"/>
                    <a:pt x="3094" y="1179"/>
                    <a:pt x="3094" y="1189"/>
                  </a:cubicBezTo>
                  <a:cubicBezTo>
                    <a:pt x="3089" y="1194"/>
                    <a:pt x="3089" y="1199"/>
                    <a:pt x="3084" y="1208"/>
                  </a:cubicBezTo>
                  <a:lnTo>
                    <a:pt x="3084" y="1213"/>
                  </a:lnTo>
                  <a:cubicBezTo>
                    <a:pt x="3084" y="1218"/>
                    <a:pt x="3080" y="1223"/>
                    <a:pt x="3075" y="1228"/>
                  </a:cubicBezTo>
                  <a:lnTo>
                    <a:pt x="3075" y="1232"/>
                  </a:lnTo>
                  <a:cubicBezTo>
                    <a:pt x="3070" y="1237"/>
                    <a:pt x="3070" y="1242"/>
                    <a:pt x="3065" y="1247"/>
                  </a:cubicBezTo>
                  <a:lnTo>
                    <a:pt x="3060" y="1252"/>
                  </a:lnTo>
                  <a:lnTo>
                    <a:pt x="3046" y="1266"/>
                  </a:lnTo>
                  <a:lnTo>
                    <a:pt x="3041" y="1271"/>
                  </a:lnTo>
                  <a:cubicBezTo>
                    <a:pt x="3036" y="1276"/>
                    <a:pt x="3032" y="1276"/>
                    <a:pt x="3027" y="1281"/>
                  </a:cubicBezTo>
                  <a:lnTo>
                    <a:pt x="3022" y="1281"/>
                  </a:lnTo>
                  <a:lnTo>
                    <a:pt x="3003" y="1290"/>
                  </a:lnTo>
                  <a:lnTo>
                    <a:pt x="2998" y="1290"/>
                  </a:lnTo>
                  <a:cubicBezTo>
                    <a:pt x="2974" y="1301"/>
                    <a:pt x="2950" y="1306"/>
                    <a:pt x="2927" y="1306"/>
                  </a:cubicBezTo>
                  <a:cubicBezTo>
                    <a:pt x="2836" y="1306"/>
                    <a:pt x="2757" y="1231"/>
                    <a:pt x="2757" y="1131"/>
                  </a:cubicBezTo>
                  <a:lnTo>
                    <a:pt x="2757" y="549"/>
                  </a:lnTo>
                  <a:cubicBezTo>
                    <a:pt x="2757" y="501"/>
                    <a:pt x="2743" y="458"/>
                    <a:pt x="2709" y="419"/>
                  </a:cubicBezTo>
                  <a:lnTo>
                    <a:pt x="2724" y="414"/>
                  </a:lnTo>
                  <a:lnTo>
                    <a:pt x="2671" y="386"/>
                  </a:lnTo>
                  <a:cubicBezTo>
                    <a:pt x="2642" y="366"/>
                    <a:pt x="2618" y="357"/>
                    <a:pt x="2584" y="352"/>
                  </a:cubicBezTo>
                  <a:lnTo>
                    <a:pt x="2536" y="352"/>
                  </a:lnTo>
                  <a:cubicBezTo>
                    <a:pt x="2464" y="352"/>
                    <a:pt x="2396" y="395"/>
                    <a:pt x="2363" y="463"/>
                  </a:cubicBezTo>
                  <a:lnTo>
                    <a:pt x="2358" y="472"/>
                  </a:lnTo>
                  <a:lnTo>
                    <a:pt x="2358" y="1030"/>
                  </a:lnTo>
                  <a:cubicBezTo>
                    <a:pt x="2358" y="1040"/>
                    <a:pt x="2358" y="1045"/>
                    <a:pt x="2358" y="1054"/>
                  </a:cubicBezTo>
                  <a:lnTo>
                    <a:pt x="2358" y="1059"/>
                  </a:lnTo>
                  <a:cubicBezTo>
                    <a:pt x="2353" y="1064"/>
                    <a:pt x="2353" y="1074"/>
                    <a:pt x="2353" y="1078"/>
                  </a:cubicBezTo>
                  <a:cubicBezTo>
                    <a:pt x="2348" y="1083"/>
                    <a:pt x="2348" y="1093"/>
                    <a:pt x="2343" y="1098"/>
                  </a:cubicBezTo>
                  <a:lnTo>
                    <a:pt x="2343" y="1103"/>
                  </a:lnTo>
                  <a:cubicBezTo>
                    <a:pt x="2343" y="1112"/>
                    <a:pt x="2339" y="1117"/>
                    <a:pt x="2334" y="1122"/>
                  </a:cubicBezTo>
                  <a:cubicBezTo>
                    <a:pt x="2329" y="1131"/>
                    <a:pt x="2324" y="1136"/>
                    <a:pt x="2319" y="1141"/>
                  </a:cubicBezTo>
                  <a:lnTo>
                    <a:pt x="2319" y="1146"/>
                  </a:lnTo>
                  <a:lnTo>
                    <a:pt x="2305" y="1155"/>
                  </a:lnTo>
                  <a:lnTo>
                    <a:pt x="2300" y="1160"/>
                  </a:lnTo>
                  <a:lnTo>
                    <a:pt x="2286" y="1175"/>
                  </a:lnTo>
                  <a:lnTo>
                    <a:pt x="2281" y="1175"/>
                  </a:lnTo>
                  <a:lnTo>
                    <a:pt x="2262" y="1184"/>
                  </a:lnTo>
                  <a:cubicBezTo>
                    <a:pt x="2240" y="1194"/>
                    <a:pt x="2217" y="1198"/>
                    <a:pt x="2195" y="1198"/>
                  </a:cubicBezTo>
                  <a:cubicBezTo>
                    <a:pt x="2103" y="1198"/>
                    <a:pt x="2021" y="1122"/>
                    <a:pt x="2021" y="1021"/>
                  </a:cubicBezTo>
                  <a:lnTo>
                    <a:pt x="2021" y="414"/>
                  </a:lnTo>
                  <a:cubicBezTo>
                    <a:pt x="2021" y="366"/>
                    <a:pt x="2002" y="318"/>
                    <a:pt x="1973" y="285"/>
                  </a:cubicBezTo>
                  <a:lnTo>
                    <a:pt x="1983" y="280"/>
                  </a:lnTo>
                  <a:lnTo>
                    <a:pt x="1930" y="246"/>
                  </a:lnTo>
                  <a:cubicBezTo>
                    <a:pt x="1906" y="232"/>
                    <a:pt x="1877" y="222"/>
                    <a:pt x="1848" y="217"/>
                  </a:cubicBezTo>
                  <a:lnTo>
                    <a:pt x="1800" y="217"/>
                  </a:lnTo>
                  <a:cubicBezTo>
                    <a:pt x="1728" y="217"/>
                    <a:pt x="1660" y="256"/>
                    <a:pt x="1626" y="323"/>
                  </a:cubicBezTo>
                  <a:lnTo>
                    <a:pt x="1622" y="333"/>
                  </a:lnTo>
                  <a:lnTo>
                    <a:pt x="1622" y="1030"/>
                  </a:lnTo>
                  <a:cubicBezTo>
                    <a:pt x="1622" y="1040"/>
                    <a:pt x="1622" y="1045"/>
                    <a:pt x="1622" y="1054"/>
                  </a:cubicBezTo>
                  <a:lnTo>
                    <a:pt x="1622" y="1059"/>
                  </a:lnTo>
                  <a:cubicBezTo>
                    <a:pt x="1622" y="1064"/>
                    <a:pt x="1617" y="1074"/>
                    <a:pt x="1617" y="1078"/>
                  </a:cubicBezTo>
                  <a:cubicBezTo>
                    <a:pt x="1612" y="1083"/>
                    <a:pt x="1612" y="1093"/>
                    <a:pt x="1607" y="1098"/>
                  </a:cubicBezTo>
                  <a:lnTo>
                    <a:pt x="1607" y="1103"/>
                  </a:lnTo>
                  <a:cubicBezTo>
                    <a:pt x="1607" y="1112"/>
                    <a:pt x="1602" y="1117"/>
                    <a:pt x="1598" y="1122"/>
                  </a:cubicBezTo>
                  <a:cubicBezTo>
                    <a:pt x="1598" y="1131"/>
                    <a:pt x="1593" y="1136"/>
                    <a:pt x="1588" y="1141"/>
                  </a:cubicBezTo>
                  <a:lnTo>
                    <a:pt x="1583" y="1146"/>
                  </a:lnTo>
                  <a:lnTo>
                    <a:pt x="1569" y="1155"/>
                  </a:lnTo>
                  <a:lnTo>
                    <a:pt x="1564" y="1160"/>
                  </a:lnTo>
                  <a:lnTo>
                    <a:pt x="1550" y="1175"/>
                  </a:lnTo>
                  <a:lnTo>
                    <a:pt x="1545" y="1175"/>
                  </a:lnTo>
                  <a:lnTo>
                    <a:pt x="1525" y="1184"/>
                  </a:lnTo>
                  <a:cubicBezTo>
                    <a:pt x="1503" y="1194"/>
                    <a:pt x="1481" y="1198"/>
                    <a:pt x="1459" y="1198"/>
                  </a:cubicBezTo>
                  <a:cubicBezTo>
                    <a:pt x="1367" y="1198"/>
                    <a:pt x="1285" y="1122"/>
                    <a:pt x="1285" y="1021"/>
                  </a:cubicBezTo>
                  <a:lnTo>
                    <a:pt x="1285" y="198"/>
                  </a:lnTo>
                  <a:cubicBezTo>
                    <a:pt x="1285" y="150"/>
                    <a:pt x="1270" y="106"/>
                    <a:pt x="1237" y="68"/>
                  </a:cubicBezTo>
                  <a:lnTo>
                    <a:pt x="1251" y="63"/>
                  </a:lnTo>
                  <a:lnTo>
                    <a:pt x="1198" y="34"/>
                  </a:lnTo>
                  <a:cubicBezTo>
                    <a:pt x="1174" y="15"/>
                    <a:pt x="1145" y="5"/>
                    <a:pt x="1112"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5" name="Google Shape;255;p6"/>
            <p:cNvSpPr/>
            <p:nvPr/>
          </p:nvSpPr>
          <p:spPr>
            <a:xfrm>
              <a:off x="7197569" y="1358834"/>
              <a:ext cx="134207" cy="158936"/>
            </a:xfrm>
            <a:custGeom>
              <a:rect b="b" l="l" r="r" t="t"/>
              <a:pathLst>
                <a:path extrusionOk="0" h="4531" w="3826">
                  <a:moveTo>
                    <a:pt x="1515" y="0"/>
                  </a:moveTo>
                  <a:cubicBezTo>
                    <a:pt x="1479" y="0"/>
                    <a:pt x="1445" y="11"/>
                    <a:pt x="1415" y="31"/>
                  </a:cubicBezTo>
                  <a:cubicBezTo>
                    <a:pt x="1367" y="55"/>
                    <a:pt x="1338" y="98"/>
                    <a:pt x="1323" y="151"/>
                  </a:cubicBezTo>
                  <a:lnTo>
                    <a:pt x="939" y="1585"/>
                  </a:lnTo>
                  <a:cubicBezTo>
                    <a:pt x="934" y="1595"/>
                    <a:pt x="934" y="1604"/>
                    <a:pt x="929" y="1609"/>
                  </a:cubicBezTo>
                  <a:lnTo>
                    <a:pt x="929" y="1619"/>
                  </a:lnTo>
                  <a:cubicBezTo>
                    <a:pt x="924" y="1624"/>
                    <a:pt x="919" y="1633"/>
                    <a:pt x="914" y="1638"/>
                  </a:cubicBezTo>
                  <a:cubicBezTo>
                    <a:pt x="910" y="1643"/>
                    <a:pt x="905" y="1653"/>
                    <a:pt x="900" y="1657"/>
                  </a:cubicBezTo>
                  <a:lnTo>
                    <a:pt x="895" y="1662"/>
                  </a:lnTo>
                  <a:lnTo>
                    <a:pt x="881" y="1677"/>
                  </a:lnTo>
                  <a:lnTo>
                    <a:pt x="876" y="1681"/>
                  </a:lnTo>
                  <a:cubicBezTo>
                    <a:pt x="871" y="1686"/>
                    <a:pt x="866" y="1686"/>
                    <a:pt x="857" y="1691"/>
                  </a:cubicBezTo>
                  <a:lnTo>
                    <a:pt x="847" y="1696"/>
                  </a:lnTo>
                  <a:cubicBezTo>
                    <a:pt x="822" y="1709"/>
                    <a:pt x="795" y="1716"/>
                    <a:pt x="769" y="1716"/>
                  </a:cubicBezTo>
                  <a:cubicBezTo>
                    <a:pt x="700" y="1716"/>
                    <a:pt x="634" y="1673"/>
                    <a:pt x="607" y="1600"/>
                  </a:cubicBezTo>
                  <a:lnTo>
                    <a:pt x="602" y="1585"/>
                  </a:lnTo>
                  <a:lnTo>
                    <a:pt x="380" y="1494"/>
                  </a:lnTo>
                  <a:lnTo>
                    <a:pt x="149" y="1393"/>
                  </a:lnTo>
                  <a:lnTo>
                    <a:pt x="135" y="1441"/>
                  </a:lnTo>
                  <a:cubicBezTo>
                    <a:pt x="82" y="1624"/>
                    <a:pt x="44" y="1811"/>
                    <a:pt x="15" y="2004"/>
                  </a:cubicBezTo>
                  <a:cubicBezTo>
                    <a:pt x="5" y="2062"/>
                    <a:pt x="0" y="2119"/>
                    <a:pt x="5" y="2177"/>
                  </a:cubicBezTo>
                  <a:cubicBezTo>
                    <a:pt x="15" y="2687"/>
                    <a:pt x="409" y="3212"/>
                    <a:pt x="491" y="3322"/>
                  </a:cubicBezTo>
                  <a:lnTo>
                    <a:pt x="510" y="3342"/>
                  </a:lnTo>
                  <a:cubicBezTo>
                    <a:pt x="534" y="3370"/>
                    <a:pt x="549" y="3409"/>
                    <a:pt x="549" y="3452"/>
                  </a:cubicBezTo>
                  <a:lnTo>
                    <a:pt x="549" y="4530"/>
                  </a:lnTo>
                  <a:lnTo>
                    <a:pt x="2685" y="4530"/>
                  </a:lnTo>
                  <a:lnTo>
                    <a:pt x="2685" y="3827"/>
                  </a:lnTo>
                  <a:cubicBezTo>
                    <a:pt x="2685" y="3760"/>
                    <a:pt x="2724" y="3702"/>
                    <a:pt x="2781" y="3674"/>
                  </a:cubicBezTo>
                  <a:cubicBezTo>
                    <a:pt x="3344" y="3385"/>
                    <a:pt x="3484" y="2442"/>
                    <a:pt x="3484" y="2432"/>
                  </a:cubicBezTo>
                  <a:cubicBezTo>
                    <a:pt x="3489" y="2427"/>
                    <a:pt x="3489" y="2418"/>
                    <a:pt x="3489" y="2413"/>
                  </a:cubicBezTo>
                  <a:lnTo>
                    <a:pt x="3811" y="1253"/>
                  </a:lnTo>
                  <a:cubicBezTo>
                    <a:pt x="3826" y="1191"/>
                    <a:pt x="3806" y="1128"/>
                    <a:pt x="3763" y="1080"/>
                  </a:cubicBezTo>
                  <a:lnTo>
                    <a:pt x="3773" y="1075"/>
                  </a:lnTo>
                  <a:lnTo>
                    <a:pt x="3715" y="1042"/>
                  </a:lnTo>
                  <a:cubicBezTo>
                    <a:pt x="3696" y="1032"/>
                    <a:pt x="3676" y="1027"/>
                    <a:pt x="3657" y="1022"/>
                  </a:cubicBezTo>
                  <a:lnTo>
                    <a:pt x="3638" y="1017"/>
                  </a:lnTo>
                  <a:cubicBezTo>
                    <a:pt x="3621" y="1013"/>
                    <a:pt x="3603" y="1011"/>
                    <a:pt x="3587" y="1011"/>
                  </a:cubicBezTo>
                  <a:cubicBezTo>
                    <a:pt x="3496" y="1011"/>
                    <a:pt x="3418" y="1073"/>
                    <a:pt x="3397" y="1167"/>
                  </a:cubicBezTo>
                  <a:lnTo>
                    <a:pt x="3205" y="1768"/>
                  </a:lnTo>
                  <a:cubicBezTo>
                    <a:pt x="3205" y="1778"/>
                    <a:pt x="3200" y="1783"/>
                    <a:pt x="3195" y="1792"/>
                  </a:cubicBezTo>
                  <a:lnTo>
                    <a:pt x="3195" y="1802"/>
                  </a:lnTo>
                  <a:lnTo>
                    <a:pt x="3186" y="1811"/>
                  </a:lnTo>
                  <a:cubicBezTo>
                    <a:pt x="3166" y="1840"/>
                    <a:pt x="3142" y="1864"/>
                    <a:pt x="3109" y="1874"/>
                  </a:cubicBezTo>
                  <a:lnTo>
                    <a:pt x="3094" y="1884"/>
                  </a:lnTo>
                  <a:cubicBezTo>
                    <a:pt x="3077" y="1888"/>
                    <a:pt x="3059" y="1891"/>
                    <a:pt x="3041" y="1891"/>
                  </a:cubicBezTo>
                  <a:cubicBezTo>
                    <a:pt x="3023" y="1891"/>
                    <a:pt x="3005" y="1888"/>
                    <a:pt x="2988" y="1884"/>
                  </a:cubicBezTo>
                  <a:cubicBezTo>
                    <a:pt x="2897" y="1855"/>
                    <a:pt x="2849" y="1758"/>
                    <a:pt x="2878" y="1667"/>
                  </a:cubicBezTo>
                  <a:lnTo>
                    <a:pt x="3061" y="1080"/>
                  </a:lnTo>
                  <a:lnTo>
                    <a:pt x="3094" y="936"/>
                  </a:lnTo>
                  <a:cubicBezTo>
                    <a:pt x="3109" y="873"/>
                    <a:pt x="3094" y="806"/>
                    <a:pt x="3046" y="758"/>
                  </a:cubicBezTo>
                  <a:lnTo>
                    <a:pt x="3061" y="748"/>
                  </a:lnTo>
                  <a:lnTo>
                    <a:pt x="2993" y="714"/>
                  </a:lnTo>
                  <a:lnTo>
                    <a:pt x="2974" y="705"/>
                  </a:lnTo>
                  <a:lnTo>
                    <a:pt x="2950" y="700"/>
                  </a:lnTo>
                  <a:lnTo>
                    <a:pt x="2931" y="695"/>
                  </a:lnTo>
                  <a:cubicBezTo>
                    <a:pt x="2914" y="691"/>
                    <a:pt x="2897" y="689"/>
                    <a:pt x="2881" y="689"/>
                  </a:cubicBezTo>
                  <a:cubicBezTo>
                    <a:pt x="2818" y="689"/>
                    <a:pt x="2762" y="718"/>
                    <a:pt x="2724" y="767"/>
                  </a:cubicBezTo>
                  <a:lnTo>
                    <a:pt x="2719" y="777"/>
                  </a:lnTo>
                  <a:lnTo>
                    <a:pt x="2507" y="1489"/>
                  </a:lnTo>
                  <a:cubicBezTo>
                    <a:pt x="2502" y="1499"/>
                    <a:pt x="2502" y="1503"/>
                    <a:pt x="2498" y="1513"/>
                  </a:cubicBezTo>
                  <a:lnTo>
                    <a:pt x="2498" y="1518"/>
                  </a:lnTo>
                  <a:cubicBezTo>
                    <a:pt x="2493" y="1527"/>
                    <a:pt x="2493" y="1532"/>
                    <a:pt x="2488" y="1537"/>
                  </a:cubicBezTo>
                  <a:lnTo>
                    <a:pt x="2488" y="1542"/>
                  </a:lnTo>
                  <a:cubicBezTo>
                    <a:pt x="2483" y="1547"/>
                    <a:pt x="2478" y="1552"/>
                    <a:pt x="2474" y="1556"/>
                  </a:cubicBezTo>
                  <a:lnTo>
                    <a:pt x="2469" y="1566"/>
                  </a:lnTo>
                  <a:lnTo>
                    <a:pt x="2459" y="1571"/>
                  </a:lnTo>
                  <a:cubicBezTo>
                    <a:pt x="2445" y="1585"/>
                    <a:pt x="2430" y="1590"/>
                    <a:pt x="2416" y="1600"/>
                  </a:cubicBezTo>
                  <a:cubicBezTo>
                    <a:pt x="2392" y="1609"/>
                    <a:pt x="2372" y="1614"/>
                    <a:pt x="2348" y="1614"/>
                  </a:cubicBezTo>
                  <a:cubicBezTo>
                    <a:pt x="2233" y="1614"/>
                    <a:pt x="2146" y="1503"/>
                    <a:pt x="2180" y="1393"/>
                  </a:cubicBezTo>
                  <a:lnTo>
                    <a:pt x="2406" y="628"/>
                  </a:lnTo>
                  <a:cubicBezTo>
                    <a:pt x="2421" y="565"/>
                    <a:pt x="2406" y="498"/>
                    <a:pt x="2363" y="450"/>
                  </a:cubicBezTo>
                  <a:lnTo>
                    <a:pt x="2372" y="445"/>
                  </a:lnTo>
                  <a:lnTo>
                    <a:pt x="2315" y="416"/>
                  </a:lnTo>
                  <a:cubicBezTo>
                    <a:pt x="2300" y="406"/>
                    <a:pt x="2281" y="397"/>
                    <a:pt x="2262" y="392"/>
                  </a:cubicBezTo>
                  <a:lnTo>
                    <a:pt x="2238" y="387"/>
                  </a:lnTo>
                  <a:cubicBezTo>
                    <a:pt x="2223" y="383"/>
                    <a:pt x="2207" y="381"/>
                    <a:pt x="2192" y="381"/>
                  </a:cubicBezTo>
                  <a:cubicBezTo>
                    <a:pt x="2135" y="381"/>
                    <a:pt x="2079" y="409"/>
                    <a:pt x="2040" y="454"/>
                  </a:cubicBezTo>
                  <a:lnTo>
                    <a:pt x="2036" y="459"/>
                  </a:lnTo>
                  <a:lnTo>
                    <a:pt x="1785" y="1321"/>
                  </a:lnTo>
                  <a:cubicBezTo>
                    <a:pt x="1785" y="1330"/>
                    <a:pt x="1781" y="1335"/>
                    <a:pt x="1776" y="1345"/>
                  </a:cubicBezTo>
                  <a:lnTo>
                    <a:pt x="1776" y="1349"/>
                  </a:lnTo>
                  <a:cubicBezTo>
                    <a:pt x="1776" y="1354"/>
                    <a:pt x="1771" y="1364"/>
                    <a:pt x="1766" y="1369"/>
                  </a:cubicBezTo>
                  <a:lnTo>
                    <a:pt x="1761" y="1374"/>
                  </a:lnTo>
                  <a:cubicBezTo>
                    <a:pt x="1757" y="1378"/>
                    <a:pt x="1757" y="1383"/>
                    <a:pt x="1752" y="1388"/>
                  </a:cubicBezTo>
                  <a:lnTo>
                    <a:pt x="1742" y="1398"/>
                  </a:lnTo>
                  <a:lnTo>
                    <a:pt x="1737" y="1402"/>
                  </a:lnTo>
                  <a:cubicBezTo>
                    <a:pt x="1723" y="1412"/>
                    <a:pt x="1708" y="1422"/>
                    <a:pt x="1694" y="1431"/>
                  </a:cubicBezTo>
                  <a:lnTo>
                    <a:pt x="1680" y="1436"/>
                  </a:lnTo>
                  <a:cubicBezTo>
                    <a:pt x="1660" y="1441"/>
                    <a:pt x="1641" y="1446"/>
                    <a:pt x="1622" y="1446"/>
                  </a:cubicBezTo>
                  <a:cubicBezTo>
                    <a:pt x="1506" y="1446"/>
                    <a:pt x="1425" y="1335"/>
                    <a:pt x="1453" y="1224"/>
                  </a:cubicBezTo>
                  <a:lnTo>
                    <a:pt x="1708" y="339"/>
                  </a:lnTo>
                  <a:lnTo>
                    <a:pt x="1732" y="248"/>
                  </a:lnTo>
                  <a:cubicBezTo>
                    <a:pt x="1742" y="195"/>
                    <a:pt x="1737" y="142"/>
                    <a:pt x="1708" y="98"/>
                  </a:cubicBezTo>
                  <a:cubicBezTo>
                    <a:pt x="1699" y="89"/>
                    <a:pt x="1694" y="79"/>
                    <a:pt x="1684" y="70"/>
                  </a:cubicBezTo>
                  <a:lnTo>
                    <a:pt x="1699" y="65"/>
                  </a:lnTo>
                  <a:lnTo>
                    <a:pt x="1641" y="31"/>
                  </a:lnTo>
                  <a:cubicBezTo>
                    <a:pt x="1622" y="21"/>
                    <a:pt x="1603" y="17"/>
                    <a:pt x="1583" y="12"/>
                  </a:cubicBezTo>
                  <a:lnTo>
                    <a:pt x="1564" y="7"/>
                  </a:lnTo>
                  <a:cubicBezTo>
                    <a:pt x="1548" y="3"/>
                    <a:pt x="1531" y="0"/>
                    <a:pt x="1515"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6" name="Google Shape;256;p6"/>
            <p:cNvSpPr/>
            <p:nvPr/>
          </p:nvSpPr>
          <p:spPr>
            <a:xfrm>
              <a:off x="7350819" y="1507769"/>
              <a:ext cx="124592" cy="138588"/>
            </a:xfrm>
            <a:custGeom>
              <a:rect b="b" l="l" r="r" t="t"/>
              <a:pathLst>
                <a:path extrusionOk="0" h="3951" w="3552">
                  <a:moveTo>
                    <a:pt x="1040" y="0"/>
                  </a:moveTo>
                  <a:cubicBezTo>
                    <a:pt x="929" y="0"/>
                    <a:pt x="842" y="87"/>
                    <a:pt x="842" y="197"/>
                  </a:cubicBezTo>
                  <a:lnTo>
                    <a:pt x="842" y="1492"/>
                  </a:lnTo>
                  <a:cubicBezTo>
                    <a:pt x="842" y="1497"/>
                    <a:pt x="842" y="1506"/>
                    <a:pt x="842" y="1516"/>
                  </a:cubicBezTo>
                  <a:lnTo>
                    <a:pt x="842" y="1521"/>
                  </a:lnTo>
                  <a:cubicBezTo>
                    <a:pt x="838" y="1525"/>
                    <a:pt x="838" y="1530"/>
                    <a:pt x="838" y="1540"/>
                  </a:cubicBezTo>
                  <a:cubicBezTo>
                    <a:pt x="833" y="1545"/>
                    <a:pt x="833" y="1554"/>
                    <a:pt x="828" y="1559"/>
                  </a:cubicBezTo>
                  <a:lnTo>
                    <a:pt x="828" y="1564"/>
                  </a:lnTo>
                  <a:cubicBezTo>
                    <a:pt x="828" y="1569"/>
                    <a:pt x="823" y="1574"/>
                    <a:pt x="818" y="1578"/>
                  </a:cubicBezTo>
                  <a:lnTo>
                    <a:pt x="818" y="1583"/>
                  </a:lnTo>
                  <a:cubicBezTo>
                    <a:pt x="814" y="1588"/>
                    <a:pt x="814" y="1598"/>
                    <a:pt x="809" y="1602"/>
                  </a:cubicBezTo>
                  <a:lnTo>
                    <a:pt x="804" y="1607"/>
                  </a:lnTo>
                  <a:lnTo>
                    <a:pt x="789" y="1617"/>
                  </a:lnTo>
                  <a:lnTo>
                    <a:pt x="785" y="1622"/>
                  </a:lnTo>
                  <a:lnTo>
                    <a:pt x="770" y="1631"/>
                  </a:lnTo>
                  <a:lnTo>
                    <a:pt x="765" y="1631"/>
                  </a:lnTo>
                  <a:lnTo>
                    <a:pt x="746" y="1641"/>
                  </a:lnTo>
                  <a:cubicBezTo>
                    <a:pt x="722" y="1652"/>
                    <a:pt x="698" y="1657"/>
                    <a:pt x="675" y="1657"/>
                  </a:cubicBezTo>
                  <a:cubicBezTo>
                    <a:pt x="585" y="1657"/>
                    <a:pt x="506" y="1582"/>
                    <a:pt x="506" y="1482"/>
                  </a:cubicBezTo>
                  <a:lnTo>
                    <a:pt x="506" y="1217"/>
                  </a:lnTo>
                  <a:lnTo>
                    <a:pt x="708" y="1179"/>
                  </a:lnTo>
                  <a:lnTo>
                    <a:pt x="443" y="1145"/>
                  </a:lnTo>
                  <a:lnTo>
                    <a:pt x="395" y="1140"/>
                  </a:lnTo>
                  <a:lnTo>
                    <a:pt x="260" y="1140"/>
                  </a:lnTo>
                  <a:lnTo>
                    <a:pt x="236" y="1145"/>
                  </a:lnTo>
                  <a:lnTo>
                    <a:pt x="222" y="1150"/>
                  </a:lnTo>
                  <a:lnTo>
                    <a:pt x="207" y="1155"/>
                  </a:lnTo>
                  <a:lnTo>
                    <a:pt x="188" y="1165"/>
                  </a:lnTo>
                  <a:lnTo>
                    <a:pt x="178" y="1169"/>
                  </a:lnTo>
                  <a:cubicBezTo>
                    <a:pt x="169" y="1174"/>
                    <a:pt x="159" y="1179"/>
                    <a:pt x="154" y="1184"/>
                  </a:cubicBezTo>
                  <a:cubicBezTo>
                    <a:pt x="0" y="1314"/>
                    <a:pt x="24" y="1732"/>
                    <a:pt x="48" y="2103"/>
                  </a:cubicBezTo>
                  <a:cubicBezTo>
                    <a:pt x="87" y="2728"/>
                    <a:pt x="833" y="3287"/>
                    <a:pt x="838" y="3291"/>
                  </a:cubicBezTo>
                  <a:cubicBezTo>
                    <a:pt x="881" y="3325"/>
                    <a:pt x="910" y="3378"/>
                    <a:pt x="910" y="3431"/>
                  </a:cubicBezTo>
                  <a:lnTo>
                    <a:pt x="910" y="3951"/>
                  </a:lnTo>
                  <a:lnTo>
                    <a:pt x="3065" y="3951"/>
                  </a:lnTo>
                  <a:lnTo>
                    <a:pt x="3065" y="3229"/>
                  </a:lnTo>
                  <a:cubicBezTo>
                    <a:pt x="3065" y="3181"/>
                    <a:pt x="3089" y="3133"/>
                    <a:pt x="3128" y="3099"/>
                  </a:cubicBezTo>
                  <a:cubicBezTo>
                    <a:pt x="3532" y="2757"/>
                    <a:pt x="3551" y="1997"/>
                    <a:pt x="3527" y="1732"/>
                  </a:cubicBezTo>
                  <a:cubicBezTo>
                    <a:pt x="3518" y="1728"/>
                    <a:pt x="3508" y="1723"/>
                    <a:pt x="3503" y="1713"/>
                  </a:cubicBezTo>
                  <a:lnTo>
                    <a:pt x="3503" y="698"/>
                  </a:lnTo>
                  <a:cubicBezTo>
                    <a:pt x="3503" y="655"/>
                    <a:pt x="3484" y="606"/>
                    <a:pt x="3455" y="573"/>
                  </a:cubicBezTo>
                  <a:lnTo>
                    <a:pt x="3470" y="568"/>
                  </a:lnTo>
                  <a:lnTo>
                    <a:pt x="3417" y="534"/>
                  </a:lnTo>
                  <a:cubicBezTo>
                    <a:pt x="3393" y="520"/>
                    <a:pt x="3364" y="510"/>
                    <a:pt x="3330" y="505"/>
                  </a:cubicBezTo>
                  <a:lnTo>
                    <a:pt x="3282" y="505"/>
                  </a:lnTo>
                  <a:cubicBezTo>
                    <a:pt x="3176" y="505"/>
                    <a:pt x="3085" y="592"/>
                    <a:pt x="3085" y="703"/>
                  </a:cubicBezTo>
                  <a:lnTo>
                    <a:pt x="3085" y="1136"/>
                  </a:lnTo>
                  <a:cubicBezTo>
                    <a:pt x="3085" y="1145"/>
                    <a:pt x="3085" y="1150"/>
                    <a:pt x="3085" y="1160"/>
                  </a:cubicBezTo>
                  <a:lnTo>
                    <a:pt x="3085" y="1165"/>
                  </a:lnTo>
                  <a:cubicBezTo>
                    <a:pt x="3085" y="1169"/>
                    <a:pt x="3085" y="1179"/>
                    <a:pt x="3080" y="1184"/>
                  </a:cubicBezTo>
                  <a:cubicBezTo>
                    <a:pt x="3080" y="1189"/>
                    <a:pt x="3075" y="1198"/>
                    <a:pt x="3075" y="1203"/>
                  </a:cubicBezTo>
                  <a:lnTo>
                    <a:pt x="3075" y="1208"/>
                  </a:lnTo>
                  <a:cubicBezTo>
                    <a:pt x="3070" y="1213"/>
                    <a:pt x="3065" y="1222"/>
                    <a:pt x="3065" y="1227"/>
                  </a:cubicBezTo>
                  <a:cubicBezTo>
                    <a:pt x="3061" y="1237"/>
                    <a:pt x="3056" y="1242"/>
                    <a:pt x="3051" y="1246"/>
                  </a:cubicBezTo>
                  <a:lnTo>
                    <a:pt x="3046" y="1251"/>
                  </a:lnTo>
                  <a:lnTo>
                    <a:pt x="3037" y="1261"/>
                  </a:lnTo>
                  <a:lnTo>
                    <a:pt x="3032" y="1266"/>
                  </a:lnTo>
                  <a:cubicBezTo>
                    <a:pt x="3027" y="1270"/>
                    <a:pt x="3022" y="1275"/>
                    <a:pt x="3012" y="1280"/>
                  </a:cubicBezTo>
                  <a:lnTo>
                    <a:pt x="3008" y="1280"/>
                  </a:lnTo>
                  <a:lnTo>
                    <a:pt x="2988" y="1290"/>
                  </a:lnTo>
                  <a:lnTo>
                    <a:pt x="2979" y="1290"/>
                  </a:lnTo>
                  <a:cubicBezTo>
                    <a:pt x="2956" y="1299"/>
                    <a:pt x="2932" y="1304"/>
                    <a:pt x="2910" y="1304"/>
                  </a:cubicBezTo>
                  <a:cubicBezTo>
                    <a:pt x="2817" y="1304"/>
                    <a:pt x="2734" y="1231"/>
                    <a:pt x="2738" y="1131"/>
                  </a:cubicBezTo>
                  <a:lnTo>
                    <a:pt x="2738" y="549"/>
                  </a:lnTo>
                  <a:cubicBezTo>
                    <a:pt x="2733" y="501"/>
                    <a:pt x="2719" y="452"/>
                    <a:pt x="2690" y="419"/>
                  </a:cubicBezTo>
                  <a:lnTo>
                    <a:pt x="2700" y="414"/>
                  </a:lnTo>
                  <a:lnTo>
                    <a:pt x="2647" y="380"/>
                  </a:lnTo>
                  <a:cubicBezTo>
                    <a:pt x="2623" y="366"/>
                    <a:pt x="2594" y="356"/>
                    <a:pt x="2565" y="351"/>
                  </a:cubicBezTo>
                  <a:lnTo>
                    <a:pt x="2517" y="351"/>
                  </a:lnTo>
                  <a:cubicBezTo>
                    <a:pt x="2440" y="351"/>
                    <a:pt x="2373" y="395"/>
                    <a:pt x="2339" y="457"/>
                  </a:cubicBezTo>
                  <a:lnTo>
                    <a:pt x="2334" y="467"/>
                  </a:lnTo>
                  <a:lnTo>
                    <a:pt x="2334" y="1025"/>
                  </a:lnTo>
                  <a:cubicBezTo>
                    <a:pt x="2334" y="1035"/>
                    <a:pt x="2334" y="1039"/>
                    <a:pt x="2334" y="1049"/>
                  </a:cubicBezTo>
                  <a:lnTo>
                    <a:pt x="2334" y="1054"/>
                  </a:lnTo>
                  <a:cubicBezTo>
                    <a:pt x="2334" y="1059"/>
                    <a:pt x="2329" y="1068"/>
                    <a:pt x="2329" y="1073"/>
                  </a:cubicBezTo>
                  <a:cubicBezTo>
                    <a:pt x="2329" y="1078"/>
                    <a:pt x="2324" y="1088"/>
                    <a:pt x="2324" y="1092"/>
                  </a:cubicBezTo>
                  <a:lnTo>
                    <a:pt x="2324" y="1097"/>
                  </a:lnTo>
                  <a:cubicBezTo>
                    <a:pt x="2320" y="1102"/>
                    <a:pt x="2315" y="1112"/>
                    <a:pt x="2315" y="1116"/>
                  </a:cubicBezTo>
                  <a:cubicBezTo>
                    <a:pt x="2310" y="1126"/>
                    <a:pt x="2305" y="1131"/>
                    <a:pt x="2300" y="1136"/>
                  </a:cubicBezTo>
                  <a:lnTo>
                    <a:pt x="2296" y="1140"/>
                  </a:lnTo>
                  <a:lnTo>
                    <a:pt x="2281" y="1150"/>
                  </a:lnTo>
                  <a:lnTo>
                    <a:pt x="2281" y="1155"/>
                  </a:lnTo>
                  <a:cubicBezTo>
                    <a:pt x="2276" y="1160"/>
                    <a:pt x="2267" y="1165"/>
                    <a:pt x="2262" y="1169"/>
                  </a:cubicBezTo>
                  <a:lnTo>
                    <a:pt x="2257" y="1169"/>
                  </a:lnTo>
                  <a:lnTo>
                    <a:pt x="2238" y="1179"/>
                  </a:lnTo>
                  <a:lnTo>
                    <a:pt x="2233" y="1179"/>
                  </a:lnTo>
                  <a:cubicBezTo>
                    <a:pt x="2211" y="1189"/>
                    <a:pt x="2188" y="1193"/>
                    <a:pt x="2166" y="1193"/>
                  </a:cubicBezTo>
                  <a:cubicBezTo>
                    <a:pt x="2076" y="1193"/>
                    <a:pt x="1992" y="1121"/>
                    <a:pt x="1992" y="1020"/>
                  </a:cubicBezTo>
                  <a:lnTo>
                    <a:pt x="1992" y="409"/>
                  </a:lnTo>
                  <a:cubicBezTo>
                    <a:pt x="1992" y="361"/>
                    <a:pt x="1978" y="318"/>
                    <a:pt x="1949" y="279"/>
                  </a:cubicBezTo>
                  <a:lnTo>
                    <a:pt x="1959" y="274"/>
                  </a:lnTo>
                  <a:lnTo>
                    <a:pt x="1906" y="246"/>
                  </a:lnTo>
                  <a:cubicBezTo>
                    <a:pt x="1882" y="226"/>
                    <a:pt x="1853" y="217"/>
                    <a:pt x="1824" y="212"/>
                  </a:cubicBezTo>
                  <a:lnTo>
                    <a:pt x="1776" y="212"/>
                  </a:lnTo>
                  <a:cubicBezTo>
                    <a:pt x="1704" y="212"/>
                    <a:pt x="1636" y="255"/>
                    <a:pt x="1598" y="318"/>
                  </a:cubicBezTo>
                  <a:lnTo>
                    <a:pt x="1593" y="327"/>
                  </a:lnTo>
                  <a:lnTo>
                    <a:pt x="1593" y="1030"/>
                  </a:lnTo>
                  <a:cubicBezTo>
                    <a:pt x="1593" y="1035"/>
                    <a:pt x="1593" y="1044"/>
                    <a:pt x="1593" y="1054"/>
                  </a:cubicBezTo>
                  <a:lnTo>
                    <a:pt x="1593" y="1059"/>
                  </a:lnTo>
                  <a:cubicBezTo>
                    <a:pt x="1593" y="1064"/>
                    <a:pt x="1593" y="1073"/>
                    <a:pt x="1588" y="1078"/>
                  </a:cubicBezTo>
                  <a:cubicBezTo>
                    <a:pt x="1588" y="1083"/>
                    <a:pt x="1588" y="1092"/>
                    <a:pt x="1583" y="1097"/>
                  </a:cubicBezTo>
                  <a:lnTo>
                    <a:pt x="1583" y="1102"/>
                  </a:lnTo>
                  <a:cubicBezTo>
                    <a:pt x="1579" y="1107"/>
                    <a:pt x="1579" y="1112"/>
                    <a:pt x="1574" y="1121"/>
                  </a:cubicBezTo>
                  <a:cubicBezTo>
                    <a:pt x="1569" y="1126"/>
                    <a:pt x="1564" y="1136"/>
                    <a:pt x="1559" y="1140"/>
                  </a:cubicBezTo>
                  <a:lnTo>
                    <a:pt x="1555" y="1145"/>
                  </a:lnTo>
                  <a:lnTo>
                    <a:pt x="1545" y="1155"/>
                  </a:lnTo>
                  <a:lnTo>
                    <a:pt x="1540" y="1160"/>
                  </a:lnTo>
                  <a:lnTo>
                    <a:pt x="1521" y="1174"/>
                  </a:lnTo>
                  <a:lnTo>
                    <a:pt x="1516" y="1174"/>
                  </a:lnTo>
                  <a:lnTo>
                    <a:pt x="1502" y="1184"/>
                  </a:lnTo>
                  <a:cubicBezTo>
                    <a:pt x="1479" y="1193"/>
                    <a:pt x="1457" y="1197"/>
                    <a:pt x="1435" y="1197"/>
                  </a:cubicBezTo>
                  <a:cubicBezTo>
                    <a:pt x="1343" y="1197"/>
                    <a:pt x="1261" y="1121"/>
                    <a:pt x="1261" y="1020"/>
                  </a:cubicBezTo>
                  <a:lnTo>
                    <a:pt x="1261" y="193"/>
                  </a:lnTo>
                  <a:cubicBezTo>
                    <a:pt x="1261" y="144"/>
                    <a:pt x="1242" y="101"/>
                    <a:pt x="1213" y="67"/>
                  </a:cubicBezTo>
                  <a:lnTo>
                    <a:pt x="1223" y="58"/>
                  </a:lnTo>
                  <a:lnTo>
                    <a:pt x="1170" y="29"/>
                  </a:lnTo>
                  <a:cubicBezTo>
                    <a:pt x="1146" y="15"/>
                    <a:pt x="1117" y="0"/>
                    <a:pt x="1088"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7" name="Google Shape;257;p6"/>
            <p:cNvSpPr/>
            <p:nvPr/>
          </p:nvSpPr>
          <p:spPr>
            <a:xfrm>
              <a:off x="7019835" y="1589779"/>
              <a:ext cx="39882" cy="98600"/>
            </a:xfrm>
            <a:custGeom>
              <a:rect b="b" l="l" r="r" t="t"/>
              <a:pathLst>
                <a:path extrusionOk="0" h="2811" w="1137">
                  <a:moveTo>
                    <a:pt x="256" y="1"/>
                  </a:moveTo>
                  <a:lnTo>
                    <a:pt x="236" y="5"/>
                  </a:lnTo>
                  <a:lnTo>
                    <a:pt x="222" y="10"/>
                  </a:lnTo>
                  <a:lnTo>
                    <a:pt x="203" y="15"/>
                  </a:lnTo>
                  <a:lnTo>
                    <a:pt x="188" y="20"/>
                  </a:lnTo>
                  <a:lnTo>
                    <a:pt x="174" y="25"/>
                  </a:lnTo>
                  <a:cubicBezTo>
                    <a:pt x="169" y="29"/>
                    <a:pt x="159" y="39"/>
                    <a:pt x="150" y="44"/>
                  </a:cubicBezTo>
                  <a:cubicBezTo>
                    <a:pt x="1" y="169"/>
                    <a:pt x="25" y="592"/>
                    <a:pt x="49" y="963"/>
                  </a:cubicBezTo>
                  <a:cubicBezTo>
                    <a:pt x="77" y="1483"/>
                    <a:pt x="631" y="1997"/>
                    <a:pt x="838" y="2151"/>
                  </a:cubicBezTo>
                  <a:cubicBezTo>
                    <a:pt x="881" y="2185"/>
                    <a:pt x="905" y="2233"/>
                    <a:pt x="905" y="2291"/>
                  </a:cubicBezTo>
                  <a:lnTo>
                    <a:pt x="905" y="2811"/>
                  </a:lnTo>
                  <a:lnTo>
                    <a:pt x="1136" y="2811"/>
                  </a:lnTo>
                  <a:lnTo>
                    <a:pt x="1136" y="2291"/>
                  </a:lnTo>
                  <a:cubicBezTo>
                    <a:pt x="1136" y="2238"/>
                    <a:pt x="1107" y="2185"/>
                    <a:pt x="1064" y="2156"/>
                  </a:cubicBezTo>
                  <a:cubicBezTo>
                    <a:pt x="857" y="1997"/>
                    <a:pt x="308" y="1483"/>
                    <a:pt x="275" y="963"/>
                  </a:cubicBezTo>
                  <a:cubicBezTo>
                    <a:pt x="256" y="592"/>
                    <a:pt x="227" y="174"/>
                    <a:pt x="381" y="49"/>
                  </a:cubicBezTo>
                  <a:cubicBezTo>
                    <a:pt x="385" y="39"/>
                    <a:pt x="395" y="34"/>
                    <a:pt x="405" y="29"/>
                  </a:cubicBezTo>
                  <a:lnTo>
                    <a:pt x="414" y="25"/>
                  </a:lnTo>
                  <a:lnTo>
                    <a:pt x="434" y="15"/>
                  </a:lnTo>
                  <a:lnTo>
                    <a:pt x="448" y="10"/>
                  </a:lnTo>
                  <a:lnTo>
                    <a:pt x="462" y="5"/>
                  </a:lnTo>
                  <a:lnTo>
                    <a:pt x="438" y="5"/>
                  </a:lnTo>
                  <a:lnTo>
                    <a:pt x="395" y="1"/>
                  </a:ln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8" name="Google Shape;258;p6"/>
            <p:cNvSpPr/>
            <p:nvPr/>
          </p:nvSpPr>
          <p:spPr>
            <a:xfrm>
              <a:off x="7047861" y="1549440"/>
              <a:ext cx="13013" cy="58297"/>
            </a:xfrm>
            <a:custGeom>
              <a:rect b="b" l="l" r="r" t="t"/>
              <a:pathLst>
                <a:path extrusionOk="0" h="1662" w="371">
                  <a:moveTo>
                    <a:pt x="246" y="1"/>
                  </a:moveTo>
                  <a:cubicBezTo>
                    <a:pt x="135" y="1"/>
                    <a:pt x="48" y="87"/>
                    <a:pt x="48" y="198"/>
                  </a:cubicBezTo>
                  <a:lnTo>
                    <a:pt x="48" y="1175"/>
                  </a:lnTo>
                  <a:lnTo>
                    <a:pt x="135" y="1184"/>
                  </a:lnTo>
                  <a:lnTo>
                    <a:pt x="48" y="1204"/>
                  </a:lnTo>
                  <a:lnTo>
                    <a:pt x="48" y="1492"/>
                  </a:lnTo>
                  <a:cubicBezTo>
                    <a:pt x="48" y="1497"/>
                    <a:pt x="48" y="1507"/>
                    <a:pt x="48" y="1516"/>
                  </a:cubicBezTo>
                  <a:lnTo>
                    <a:pt x="48" y="1521"/>
                  </a:lnTo>
                  <a:cubicBezTo>
                    <a:pt x="48" y="1526"/>
                    <a:pt x="48" y="1531"/>
                    <a:pt x="44" y="1540"/>
                  </a:cubicBezTo>
                  <a:cubicBezTo>
                    <a:pt x="44" y="1545"/>
                    <a:pt x="39" y="1555"/>
                    <a:pt x="39" y="1560"/>
                  </a:cubicBezTo>
                  <a:lnTo>
                    <a:pt x="39" y="1564"/>
                  </a:lnTo>
                  <a:cubicBezTo>
                    <a:pt x="34" y="1569"/>
                    <a:pt x="34" y="1574"/>
                    <a:pt x="29" y="1579"/>
                  </a:cubicBezTo>
                  <a:lnTo>
                    <a:pt x="29" y="1584"/>
                  </a:lnTo>
                  <a:cubicBezTo>
                    <a:pt x="24" y="1588"/>
                    <a:pt x="20" y="1598"/>
                    <a:pt x="15" y="1603"/>
                  </a:cubicBezTo>
                  <a:lnTo>
                    <a:pt x="10" y="1608"/>
                  </a:lnTo>
                  <a:lnTo>
                    <a:pt x="0" y="1617"/>
                  </a:lnTo>
                  <a:cubicBezTo>
                    <a:pt x="31" y="1645"/>
                    <a:pt x="72" y="1661"/>
                    <a:pt x="113" y="1661"/>
                  </a:cubicBezTo>
                  <a:cubicBezTo>
                    <a:pt x="136" y="1661"/>
                    <a:pt x="158" y="1656"/>
                    <a:pt x="178" y="1646"/>
                  </a:cubicBezTo>
                  <a:lnTo>
                    <a:pt x="198" y="1637"/>
                  </a:lnTo>
                  <a:lnTo>
                    <a:pt x="202" y="1637"/>
                  </a:lnTo>
                  <a:lnTo>
                    <a:pt x="222" y="1627"/>
                  </a:lnTo>
                  <a:lnTo>
                    <a:pt x="226" y="1622"/>
                  </a:lnTo>
                  <a:lnTo>
                    <a:pt x="236" y="1608"/>
                  </a:lnTo>
                  <a:lnTo>
                    <a:pt x="241" y="1603"/>
                  </a:lnTo>
                  <a:cubicBezTo>
                    <a:pt x="246" y="1598"/>
                    <a:pt x="250" y="1593"/>
                    <a:pt x="255" y="1588"/>
                  </a:cubicBezTo>
                  <a:lnTo>
                    <a:pt x="255" y="1584"/>
                  </a:lnTo>
                  <a:cubicBezTo>
                    <a:pt x="260" y="1579"/>
                    <a:pt x="260" y="1574"/>
                    <a:pt x="265" y="1569"/>
                  </a:cubicBezTo>
                  <a:lnTo>
                    <a:pt x="265" y="1564"/>
                  </a:lnTo>
                  <a:cubicBezTo>
                    <a:pt x="265" y="1555"/>
                    <a:pt x="270" y="1550"/>
                    <a:pt x="270" y="1545"/>
                  </a:cubicBezTo>
                  <a:cubicBezTo>
                    <a:pt x="275" y="1536"/>
                    <a:pt x="275" y="1531"/>
                    <a:pt x="275" y="1521"/>
                  </a:cubicBezTo>
                  <a:lnTo>
                    <a:pt x="275" y="1511"/>
                  </a:lnTo>
                  <a:cubicBezTo>
                    <a:pt x="275" y="1502"/>
                    <a:pt x="275" y="1497"/>
                    <a:pt x="275" y="1487"/>
                  </a:cubicBezTo>
                  <a:lnTo>
                    <a:pt x="275" y="198"/>
                  </a:lnTo>
                  <a:cubicBezTo>
                    <a:pt x="275" y="126"/>
                    <a:pt x="313" y="63"/>
                    <a:pt x="371" y="29"/>
                  </a:cubicBezTo>
                  <a:cubicBezTo>
                    <a:pt x="347" y="15"/>
                    <a:pt x="318" y="5"/>
                    <a:pt x="294" y="1"/>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9" name="Google Shape;259;p6"/>
            <p:cNvSpPr/>
            <p:nvPr/>
          </p:nvSpPr>
          <p:spPr>
            <a:xfrm>
              <a:off x="7308446" y="1394261"/>
              <a:ext cx="19433" cy="30938"/>
            </a:xfrm>
            <a:custGeom>
              <a:rect b="b" l="l" r="r" t="t"/>
              <a:pathLst>
                <a:path extrusionOk="0" h="882" w="554">
                  <a:moveTo>
                    <a:pt x="427" y="1"/>
                  </a:moveTo>
                  <a:cubicBezTo>
                    <a:pt x="339" y="1"/>
                    <a:pt x="257" y="63"/>
                    <a:pt x="236" y="157"/>
                  </a:cubicBezTo>
                  <a:lnTo>
                    <a:pt x="49" y="758"/>
                  </a:lnTo>
                  <a:cubicBezTo>
                    <a:pt x="44" y="768"/>
                    <a:pt x="44" y="773"/>
                    <a:pt x="39" y="782"/>
                  </a:cubicBezTo>
                  <a:lnTo>
                    <a:pt x="39" y="792"/>
                  </a:lnTo>
                  <a:lnTo>
                    <a:pt x="29" y="801"/>
                  </a:lnTo>
                  <a:cubicBezTo>
                    <a:pt x="20" y="816"/>
                    <a:pt x="10" y="825"/>
                    <a:pt x="1" y="835"/>
                  </a:cubicBezTo>
                  <a:cubicBezTo>
                    <a:pt x="31" y="866"/>
                    <a:pt x="74" y="882"/>
                    <a:pt x="117" y="882"/>
                  </a:cubicBezTo>
                  <a:cubicBezTo>
                    <a:pt x="134" y="882"/>
                    <a:pt x="152" y="879"/>
                    <a:pt x="169" y="874"/>
                  </a:cubicBezTo>
                  <a:lnTo>
                    <a:pt x="183" y="864"/>
                  </a:lnTo>
                  <a:cubicBezTo>
                    <a:pt x="212" y="854"/>
                    <a:pt x="241" y="830"/>
                    <a:pt x="260" y="801"/>
                  </a:cubicBezTo>
                  <a:lnTo>
                    <a:pt x="265" y="792"/>
                  </a:lnTo>
                  <a:lnTo>
                    <a:pt x="270" y="782"/>
                  </a:lnTo>
                  <a:cubicBezTo>
                    <a:pt x="275" y="773"/>
                    <a:pt x="275" y="768"/>
                    <a:pt x="280" y="758"/>
                  </a:cubicBezTo>
                  <a:lnTo>
                    <a:pt x="467" y="157"/>
                  </a:lnTo>
                  <a:cubicBezTo>
                    <a:pt x="482" y="104"/>
                    <a:pt x="511" y="60"/>
                    <a:pt x="554" y="36"/>
                  </a:cubicBezTo>
                  <a:cubicBezTo>
                    <a:pt x="535" y="22"/>
                    <a:pt x="520" y="17"/>
                    <a:pt x="501" y="12"/>
                  </a:cubicBezTo>
                  <a:lnTo>
                    <a:pt x="477" y="7"/>
                  </a:lnTo>
                  <a:cubicBezTo>
                    <a:pt x="460" y="3"/>
                    <a:pt x="444" y="1"/>
                    <a:pt x="427" y="1"/>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0" name="Google Shape;260;p6"/>
            <p:cNvSpPr/>
            <p:nvPr/>
          </p:nvSpPr>
          <p:spPr>
            <a:xfrm>
              <a:off x="7283962" y="1383002"/>
              <a:ext cx="19117" cy="32482"/>
            </a:xfrm>
            <a:custGeom>
              <a:rect b="b" l="l" r="r" t="t"/>
              <a:pathLst>
                <a:path extrusionOk="0" h="926" w="545">
                  <a:moveTo>
                    <a:pt x="424" y="1"/>
                  </a:moveTo>
                  <a:cubicBezTo>
                    <a:pt x="361" y="1"/>
                    <a:pt x="301" y="32"/>
                    <a:pt x="266" y="83"/>
                  </a:cubicBezTo>
                  <a:lnTo>
                    <a:pt x="261" y="88"/>
                  </a:lnTo>
                  <a:lnTo>
                    <a:pt x="49" y="805"/>
                  </a:lnTo>
                  <a:cubicBezTo>
                    <a:pt x="44" y="810"/>
                    <a:pt x="39" y="819"/>
                    <a:pt x="35" y="824"/>
                  </a:cubicBezTo>
                  <a:lnTo>
                    <a:pt x="35" y="834"/>
                  </a:lnTo>
                  <a:cubicBezTo>
                    <a:pt x="35" y="838"/>
                    <a:pt x="30" y="843"/>
                    <a:pt x="25" y="848"/>
                  </a:cubicBezTo>
                  <a:lnTo>
                    <a:pt x="25" y="853"/>
                  </a:lnTo>
                  <a:cubicBezTo>
                    <a:pt x="20" y="858"/>
                    <a:pt x="15" y="863"/>
                    <a:pt x="11" y="872"/>
                  </a:cubicBezTo>
                  <a:lnTo>
                    <a:pt x="6" y="877"/>
                  </a:lnTo>
                  <a:lnTo>
                    <a:pt x="1" y="882"/>
                  </a:lnTo>
                  <a:cubicBezTo>
                    <a:pt x="20" y="896"/>
                    <a:pt x="39" y="911"/>
                    <a:pt x="68" y="920"/>
                  </a:cubicBezTo>
                  <a:cubicBezTo>
                    <a:pt x="83" y="925"/>
                    <a:pt x="97" y="925"/>
                    <a:pt x="116" y="925"/>
                  </a:cubicBezTo>
                  <a:cubicBezTo>
                    <a:pt x="140" y="925"/>
                    <a:pt x="164" y="920"/>
                    <a:pt x="184" y="911"/>
                  </a:cubicBezTo>
                  <a:cubicBezTo>
                    <a:pt x="198" y="906"/>
                    <a:pt x="213" y="896"/>
                    <a:pt x="227" y="887"/>
                  </a:cubicBezTo>
                  <a:lnTo>
                    <a:pt x="237" y="877"/>
                  </a:lnTo>
                  <a:lnTo>
                    <a:pt x="241" y="872"/>
                  </a:lnTo>
                  <a:cubicBezTo>
                    <a:pt x="246" y="867"/>
                    <a:pt x="251" y="863"/>
                    <a:pt x="256" y="853"/>
                  </a:cubicBezTo>
                  <a:cubicBezTo>
                    <a:pt x="261" y="843"/>
                    <a:pt x="266" y="838"/>
                    <a:pt x="266" y="834"/>
                  </a:cubicBezTo>
                  <a:lnTo>
                    <a:pt x="266" y="824"/>
                  </a:lnTo>
                  <a:cubicBezTo>
                    <a:pt x="270" y="819"/>
                    <a:pt x="275" y="810"/>
                    <a:pt x="275" y="805"/>
                  </a:cubicBezTo>
                  <a:lnTo>
                    <a:pt x="487" y="88"/>
                  </a:lnTo>
                  <a:lnTo>
                    <a:pt x="492" y="83"/>
                  </a:lnTo>
                  <a:cubicBezTo>
                    <a:pt x="506" y="64"/>
                    <a:pt x="525" y="45"/>
                    <a:pt x="545" y="35"/>
                  </a:cubicBezTo>
                  <a:lnTo>
                    <a:pt x="535" y="30"/>
                  </a:lnTo>
                  <a:lnTo>
                    <a:pt x="511" y="21"/>
                  </a:lnTo>
                  <a:lnTo>
                    <a:pt x="492" y="11"/>
                  </a:lnTo>
                  <a:lnTo>
                    <a:pt x="468" y="6"/>
                  </a:lnTo>
                  <a:cubicBezTo>
                    <a:pt x="453" y="2"/>
                    <a:pt x="438" y="1"/>
                    <a:pt x="424" y="1"/>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1" name="Google Shape;261;p6"/>
            <p:cNvSpPr/>
            <p:nvPr/>
          </p:nvSpPr>
          <p:spPr>
            <a:xfrm>
              <a:off x="7258497" y="1372093"/>
              <a:ext cx="20275" cy="37287"/>
            </a:xfrm>
            <a:custGeom>
              <a:rect b="b" l="l" r="r" t="t"/>
              <a:pathLst>
                <a:path extrusionOk="0" h="1063" w="578">
                  <a:moveTo>
                    <a:pt x="459" y="0"/>
                  </a:moveTo>
                  <a:cubicBezTo>
                    <a:pt x="400" y="0"/>
                    <a:pt x="342" y="25"/>
                    <a:pt x="303" y="72"/>
                  </a:cubicBezTo>
                  <a:lnTo>
                    <a:pt x="299" y="76"/>
                  </a:lnTo>
                  <a:lnTo>
                    <a:pt x="48" y="938"/>
                  </a:lnTo>
                  <a:cubicBezTo>
                    <a:pt x="44" y="947"/>
                    <a:pt x="44" y="957"/>
                    <a:pt x="39" y="962"/>
                  </a:cubicBezTo>
                  <a:lnTo>
                    <a:pt x="39" y="971"/>
                  </a:lnTo>
                  <a:cubicBezTo>
                    <a:pt x="34" y="976"/>
                    <a:pt x="29" y="981"/>
                    <a:pt x="29" y="986"/>
                  </a:cubicBezTo>
                  <a:lnTo>
                    <a:pt x="24" y="991"/>
                  </a:lnTo>
                  <a:cubicBezTo>
                    <a:pt x="20" y="996"/>
                    <a:pt x="15" y="1005"/>
                    <a:pt x="10" y="1010"/>
                  </a:cubicBezTo>
                  <a:lnTo>
                    <a:pt x="0" y="1015"/>
                  </a:lnTo>
                  <a:lnTo>
                    <a:pt x="0" y="1020"/>
                  </a:lnTo>
                  <a:cubicBezTo>
                    <a:pt x="20" y="1039"/>
                    <a:pt x="39" y="1048"/>
                    <a:pt x="68" y="1058"/>
                  </a:cubicBezTo>
                  <a:cubicBezTo>
                    <a:pt x="82" y="1063"/>
                    <a:pt x="97" y="1063"/>
                    <a:pt x="116" y="1063"/>
                  </a:cubicBezTo>
                  <a:cubicBezTo>
                    <a:pt x="135" y="1063"/>
                    <a:pt x="154" y="1063"/>
                    <a:pt x="174" y="1053"/>
                  </a:cubicBezTo>
                  <a:lnTo>
                    <a:pt x="183" y="1048"/>
                  </a:lnTo>
                  <a:cubicBezTo>
                    <a:pt x="202" y="1044"/>
                    <a:pt x="217" y="1034"/>
                    <a:pt x="231" y="1020"/>
                  </a:cubicBezTo>
                  <a:lnTo>
                    <a:pt x="236" y="1015"/>
                  </a:lnTo>
                  <a:lnTo>
                    <a:pt x="246" y="1005"/>
                  </a:lnTo>
                  <a:lnTo>
                    <a:pt x="255" y="991"/>
                  </a:lnTo>
                  <a:lnTo>
                    <a:pt x="260" y="986"/>
                  </a:lnTo>
                  <a:cubicBezTo>
                    <a:pt x="265" y="981"/>
                    <a:pt x="265" y="976"/>
                    <a:pt x="270" y="967"/>
                  </a:cubicBezTo>
                  <a:lnTo>
                    <a:pt x="270" y="962"/>
                  </a:lnTo>
                  <a:cubicBezTo>
                    <a:pt x="275" y="957"/>
                    <a:pt x="275" y="947"/>
                    <a:pt x="279" y="938"/>
                  </a:cubicBezTo>
                  <a:lnTo>
                    <a:pt x="530" y="76"/>
                  </a:lnTo>
                  <a:lnTo>
                    <a:pt x="534" y="72"/>
                  </a:lnTo>
                  <a:cubicBezTo>
                    <a:pt x="544" y="57"/>
                    <a:pt x="563" y="43"/>
                    <a:pt x="578" y="33"/>
                  </a:cubicBezTo>
                  <a:cubicBezTo>
                    <a:pt x="558" y="24"/>
                    <a:pt x="544" y="14"/>
                    <a:pt x="525" y="9"/>
                  </a:cubicBezTo>
                  <a:lnTo>
                    <a:pt x="501" y="4"/>
                  </a:lnTo>
                  <a:cubicBezTo>
                    <a:pt x="487" y="2"/>
                    <a:pt x="473" y="0"/>
                    <a:pt x="459"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2" name="Google Shape;262;p6"/>
            <p:cNvSpPr/>
            <p:nvPr/>
          </p:nvSpPr>
          <p:spPr>
            <a:xfrm>
              <a:off x="7228436" y="1358729"/>
              <a:ext cx="26378" cy="60298"/>
            </a:xfrm>
            <a:custGeom>
              <a:rect b="b" l="l" r="r" t="t"/>
              <a:pathLst>
                <a:path extrusionOk="0" h="1719" w="752">
                  <a:moveTo>
                    <a:pt x="630" y="1"/>
                  </a:moveTo>
                  <a:cubicBezTo>
                    <a:pt x="595" y="1"/>
                    <a:pt x="559" y="9"/>
                    <a:pt x="525" y="29"/>
                  </a:cubicBezTo>
                  <a:cubicBezTo>
                    <a:pt x="482" y="58"/>
                    <a:pt x="448" y="101"/>
                    <a:pt x="439" y="150"/>
                  </a:cubicBezTo>
                  <a:lnTo>
                    <a:pt x="49" y="1588"/>
                  </a:lnTo>
                  <a:cubicBezTo>
                    <a:pt x="49" y="1593"/>
                    <a:pt x="44" y="1603"/>
                    <a:pt x="44" y="1612"/>
                  </a:cubicBezTo>
                  <a:lnTo>
                    <a:pt x="44" y="1617"/>
                  </a:lnTo>
                  <a:cubicBezTo>
                    <a:pt x="39" y="1622"/>
                    <a:pt x="34" y="1632"/>
                    <a:pt x="30" y="1636"/>
                  </a:cubicBezTo>
                  <a:cubicBezTo>
                    <a:pt x="25" y="1646"/>
                    <a:pt x="20" y="1651"/>
                    <a:pt x="15" y="1660"/>
                  </a:cubicBezTo>
                  <a:lnTo>
                    <a:pt x="10" y="1660"/>
                  </a:lnTo>
                  <a:lnTo>
                    <a:pt x="1" y="1670"/>
                  </a:lnTo>
                  <a:cubicBezTo>
                    <a:pt x="20" y="1689"/>
                    <a:pt x="44" y="1704"/>
                    <a:pt x="73" y="1713"/>
                  </a:cubicBezTo>
                  <a:cubicBezTo>
                    <a:pt x="86" y="1717"/>
                    <a:pt x="99" y="1718"/>
                    <a:pt x="113" y="1718"/>
                  </a:cubicBezTo>
                  <a:cubicBezTo>
                    <a:pt x="140" y="1718"/>
                    <a:pt x="168" y="1712"/>
                    <a:pt x="193" y="1699"/>
                  </a:cubicBezTo>
                  <a:lnTo>
                    <a:pt x="203" y="1694"/>
                  </a:lnTo>
                  <a:cubicBezTo>
                    <a:pt x="208" y="1689"/>
                    <a:pt x="213" y="1689"/>
                    <a:pt x="222" y="1684"/>
                  </a:cubicBezTo>
                  <a:lnTo>
                    <a:pt x="227" y="1680"/>
                  </a:lnTo>
                  <a:lnTo>
                    <a:pt x="241" y="1665"/>
                  </a:lnTo>
                  <a:lnTo>
                    <a:pt x="246" y="1660"/>
                  </a:lnTo>
                  <a:cubicBezTo>
                    <a:pt x="251" y="1656"/>
                    <a:pt x="256" y="1646"/>
                    <a:pt x="261" y="1641"/>
                  </a:cubicBezTo>
                  <a:cubicBezTo>
                    <a:pt x="265" y="1636"/>
                    <a:pt x="270" y="1627"/>
                    <a:pt x="270" y="1622"/>
                  </a:cubicBezTo>
                  <a:lnTo>
                    <a:pt x="270" y="1612"/>
                  </a:lnTo>
                  <a:cubicBezTo>
                    <a:pt x="275" y="1607"/>
                    <a:pt x="280" y="1598"/>
                    <a:pt x="280" y="1588"/>
                  </a:cubicBezTo>
                  <a:lnTo>
                    <a:pt x="670" y="154"/>
                  </a:lnTo>
                  <a:cubicBezTo>
                    <a:pt x="679" y="101"/>
                    <a:pt x="708" y="58"/>
                    <a:pt x="751" y="34"/>
                  </a:cubicBezTo>
                  <a:cubicBezTo>
                    <a:pt x="737" y="24"/>
                    <a:pt x="718" y="15"/>
                    <a:pt x="699" y="10"/>
                  </a:cubicBezTo>
                  <a:lnTo>
                    <a:pt x="674" y="5"/>
                  </a:lnTo>
                  <a:cubicBezTo>
                    <a:pt x="660" y="2"/>
                    <a:pt x="645" y="1"/>
                    <a:pt x="630" y="1"/>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3" name="Google Shape;263;p6"/>
            <p:cNvSpPr/>
            <p:nvPr/>
          </p:nvSpPr>
          <p:spPr>
            <a:xfrm>
              <a:off x="7197393" y="1407836"/>
              <a:ext cx="27360" cy="110073"/>
            </a:xfrm>
            <a:custGeom>
              <a:rect b="b" l="l" r="r" t="t"/>
              <a:pathLst>
                <a:path extrusionOk="0" h="3138" w="780">
                  <a:moveTo>
                    <a:pt x="150" y="1"/>
                  </a:moveTo>
                  <a:lnTo>
                    <a:pt x="135" y="44"/>
                  </a:lnTo>
                  <a:cubicBezTo>
                    <a:pt x="87" y="232"/>
                    <a:pt x="44" y="419"/>
                    <a:pt x="15" y="607"/>
                  </a:cubicBezTo>
                  <a:cubicBezTo>
                    <a:pt x="5" y="665"/>
                    <a:pt x="0" y="722"/>
                    <a:pt x="5" y="785"/>
                  </a:cubicBezTo>
                  <a:cubicBezTo>
                    <a:pt x="15" y="1290"/>
                    <a:pt x="409" y="1819"/>
                    <a:pt x="496" y="1925"/>
                  </a:cubicBezTo>
                  <a:lnTo>
                    <a:pt x="511" y="1945"/>
                  </a:lnTo>
                  <a:cubicBezTo>
                    <a:pt x="535" y="1978"/>
                    <a:pt x="549" y="2017"/>
                    <a:pt x="549" y="2055"/>
                  </a:cubicBezTo>
                  <a:lnTo>
                    <a:pt x="549" y="3138"/>
                  </a:lnTo>
                  <a:lnTo>
                    <a:pt x="780" y="3138"/>
                  </a:lnTo>
                  <a:lnTo>
                    <a:pt x="780" y="2055"/>
                  </a:lnTo>
                  <a:cubicBezTo>
                    <a:pt x="780" y="2017"/>
                    <a:pt x="766" y="1978"/>
                    <a:pt x="737" y="1945"/>
                  </a:cubicBezTo>
                  <a:lnTo>
                    <a:pt x="722" y="1925"/>
                  </a:lnTo>
                  <a:cubicBezTo>
                    <a:pt x="636" y="1819"/>
                    <a:pt x="241" y="1290"/>
                    <a:pt x="231" y="785"/>
                  </a:cubicBezTo>
                  <a:cubicBezTo>
                    <a:pt x="231" y="722"/>
                    <a:pt x="236" y="665"/>
                    <a:pt x="246" y="607"/>
                  </a:cubicBezTo>
                  <a:cubicBezTo>
                    <a:pt x="275" y="434"/>
                    <a:pt x="308" y="256"/>
                    <a:pt x="357" y="87"/>
                  </a:cubicBezTo>
                  <a:lnTo>
                    <a:pt x="150" y="1"/>
                  </a:ln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4" name="Google Shape;264;p6"/>
            <p:cNvSpPr/>
            <p:nvPr/>
          </p:nvSpPr>
          <p:spPr>
            <a:xfrm>
              <a:off x="7378003" y="1507594"/>
              <a:ext cx="13013" cy="58368"/>
            </a:xfrm>
            <a:custGeom>
              <a:rect b="b" l="l" r="r" t="t"/>
              <a:pathLst>
                <a:path extrusionOk="0" h="1664" w="371">
                  <a:moveTo>
                    <a:pt x="245" y="0"/>
                  </a:moveTo>
                  <a:cubicBezTo>
                    <a:pt x="135" y="0"/>
                    <a:pt x="48" y="92"/>
                    <a:pt x="48" y="202"/>
                  </a:cubicBezTo>
                  <a:lnTo>
                    <a:pt x="48" y="1179"/>
                  </a:lnTo>
                  <a:lnTo>
                    <a:pt x="140" y="1189"/>
                  </a:lnTo>
                  <a:lnTo>
                    <a:pt x="53" y="1203"/>
                  </a:lnTo>
                  <a:lnTo>
                    <a:pt x="53" y="1492"/>
                  </a:lnTo>
                  <a:cubicBezTo>
                    <a:pt x="53" y="1502"/>
                    <a:pt x="53" y="1506"/>
                    <a:pt x="53" y="1516"/>
                  </a:cubicBezTo>
                  <a:lnTo>
                    <a:pt x="53" y="1521"/>
                  </a:lnTo>
                  <a:cubicBezTo>
                    <a:pt x="53" y="1530"/>
                    <a:pt x="48" y="1535"/>
                    <a:pt x="48" y="1540"/>
                  </a:cubicBezTo>
                  <a:cubicBezTo>
                    <a:pt x="43" y="1550"/>
                    <a:pt x="43" y="1554"/>
                    <a:pt x="39" y="1559"/>
                  </a:cubicBezTo>
                  <a:lnTo>
                    <a:pt x="39" y="1564"/>
                  </a:lnTo>
                  <a:cubicBezTo>
                    <a:pt x="39" y="1574"/>
                    <a:pt x="34" y="1579"/>
                    <a:pt x="29" y="1583"/>
                  </a:cubicBezTo>
                  <a:lnTo>
                    <a:pt x="29" y="1588"/>
                  </a:lnTo>
                  <a:cubicBezTo>
                    <a:pt x="29" y="1593"/>
                    <a:pt x="24" y="1598"/>
                    <a:pt x="19" y="1603"/>
                  </a:cubicBezTo>
                  <a:lnTo>
                    <a:pt x="14" y="1607"/>
                  </a:lnTo>
                  <a:lnTo>
                    <a:pt x="0" y="1617"/>
                  </a:lnTo>
                  <a:cubicBezTo>
                    <a:pt x="35" y="1648"/>
                    <a:pt x="75" y="1663"/>
                    <a:pt x="117" y="1663"/>
                  </a:cubicBezTo>
                  <a:cubicBezTo>
                    <a:pt x="139" y="1663"/>
                    <a:pt x="161" y="1659"/>
                    <a:pt x="183" y="1651"/>
                  </a:cubicBezTo>
                  <a:lnTo>
                    <a:pt x="202" y="1641"/>
                  </a:lnTo>
                  <a:lnTo>
                    <a:pt x="207" y="1641"/>
                  </a:lnTo>
                  <a:lnTo>
                    <a:pt x="221" y="1627"/>
                  </a:lnTo>
                  <a:lnTo>
                    <a:pt x="226" y="1622"/>
                  </a:lnTo>
                  <a:lnTo>
                    <a:pt x="241" y="1612"/>
                  </a:lnTo>
                  <a:lnTo>
                    <a:pt x="245" y="1607"/>
                  </a:lnTo>
                  <a:cubicBezTo>
                    <a:pt x="250" y="1603"/>
                    <a:pt x="255" y="1598"/>
                    <a:pt x="255" y="1588"/>
                  </a:cubicBezTo>
                  <a:cubicBezTo>
                    <a:pt x="260" y="1583"/>
                    <a:pt x="265" y="1579"/>
                    <a:pt x="265" y="1569"/>
                  </a:cubicBezTo>
                  <a:lnTo>
                    <a:pt x="265" y="1564"/>
                  </a:lnTo>
                  <a:cubicBezTo>
                    <a:pt x="269" y="1559"/>
                    <a:pt x="269" y="1554"/>
                    <a:pt x="274" y="1545"/>
                  </a:cubicBezTo>
                  <a:cubicBezTo>
                    <a:pt x="274" y="1540"/>
                    <a:pt x="279" y="1530"/>
                    <a:pt x="279" y="1526"/>
                  </a:cubicBezTo>
                  <a:lnTo>
                    <a:pt x="279" y="1521"/>
                  </a:lnTo>
                  <a:cubicBezTo>
                    <a:pt x="279" y="1511"/>
                    <a:pt x="279" y="1506"/>
                    <a:pt x="279" y="1497"/>
                  </a:cubicBezTo>
                  <a:lnTo>
                    <a:pt x="279" y="198"/>
                  </a:lnTo>
                  <a:cubicBezTo>
                    <a:pt x="279" y="130"/>
                    <a:pt x="313" y="68"/>
                    <a:pt x="371" y="29"/>
                  </a:cubicBezTo>
                  <a:cubicBezTo>
                    <a:pt x="346" y="15"/>
                    <a:pt x="322" y="5"/>
                    <a:pt x="294"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5" name="Google Shape;265;p6"/>
            <p:cNvSpPr/>
            <p:nvPr/>
          </p:nvSpPr>
          <p:spPr>
            <a:xfrm>
              <a:off x="7349977" y="1547932"/>
              <a:ext cx="39847" cy="98600"/>
            </a:xfrm>
            <a:custGeom>
              <a:rect b="b" l="l" r="r" t="t"/>
              <a:pathLst>
                <a:path extrusionOk="0" h="2811" w="1136">
                  <a:moveTo>
                    <a:pt x="260" y="0"/>
                  </a:moveTo>
                  <a:lnTo>
                    <a:pt x="236" y="5"/>
                  </a:lnTo>
                  <a:lnTo>
                    <a:pt x="222" y="10"/>
                  </a:lnTo>
                  <a:lnTo>
                    <a:pt x="207" y="15"/>
                  </a:lnTo>
                  <a:lnTo>
                    <a:pt x="188" y="24"/>
                  </a:lnTo>
                  <a:lnTo>
                    <a:pt x="178" y="29"/>
                  </a:lnTo>
                  <a:cubicBezTo>
                    <a:pt x="169" y="34"/>
                    <a:pt x="159" y="39"/>
                    <a:pt x="154" y="44"/>
                  </a:cubicBezTo>
                  <a:cubicBezTo>
                    <a:pt x="0" y="174"/>
                    <a:pt x="29" y="592"/>
                    <a:pt x="48" y="963"/>
                  </a:cubicBezTo>
                  <a:cubicBezTo>
                    <a:pt x="87" y="1588"/>
                    <a:pt x="833" y="2146"/>
                    <a:pt x="838" y="2151"/>
                  </a:cubicBezTo>
                  <a:cubicBezTo>
                    <a:pt x="881" y="2185"/>
                    <a:pt x="910" y="2238"/>
                    <a:pt x="910" y="2291"/>
                  </a:cubicBezTo>
                  <a:lnTo>
                    <a:pt x="910" y="2810"/>
                  </a:lnTo>
                  <a:lnTo>
                    <a:pt x="1136" y="2810"/>
                  </a:lnTo>
                  <a:lnTo>
                    <a:pt x="1136" y="2296"/>
                  </a:lnTo>
                  <a:cubicBezTo>
                    <a:pt x="1136" y="2238"/>
                    <a:pt x="1112" y="2190"/>
                    <a:pt x="1068" y="2156"/>
                  </a:cubicBezTo>
                  <a:cubicBezTo>
                    <a:pt x="1059" y="2151"/>
                    <a:pt x="318" y="1588"/>
                    <a:pt x="279" y="967"/>
                  </a:cubicBezTo>
                  <a:cubicBezTo>
                    <a:pt x="255" y="597"/>
                    <a:pt x="231" y="174"/>
                    <a:pt x="380" y="48"/>
                  </a:cubicBezTo>
                  <a:cubicBezTo>
                    <a:pt x="390" y="44"/>
                    <a:pt x="400" y="39"/>
                    <a:pt x="404" y="34"/>
                  </a:cubicBezTo>
                  <a:lnTo>
                    <a:pt x="419" y="24"/>
                  </a:lnTo>
                  <a:lnTo>
                    <a:pt x="433" y="20"/>
                  </a:lnTo>
                  <a:lnTo>
                    <a:pt x="453" y="15"/>
                  </a:lnTo>
                  <a:lnTo>
                    <a:pt x="467" y="10"/>
                  </a:lnTo>
                  <a:lnTo>
                    <a:pt x="472" y="10"/>
                  </a:lnTo>
                  <a:lnTo>
                    <a:pt x="443" y="5"/>
                  </a:lnTo>
                  <a:lnTo>
                    <a:pt x="400" y="0"/>
                  </a:ln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6" name="Google Shape;266;p6"/>
            <p:cNvSpPr/>
            <p:nvPr/>
          </p:nvSpPr>
          <p:spPr>
            <a:xfrm>
              <a:off x="7138149" y="1354169"/>
              <a:ext cx="25536" cy="17573"/>
            </a:xfrm>
            <a:custGeom>
              <a:rect b="b" l="l" r="r" t="t"/>
              <a:pathLst>
                <a:path extrusionOk="0" h="501" w="728">
                  <a:moveTo>
                    <a:pt x="1" y="0"/>
                  </a:moveTo>
                  <a:lnTo>
                    <a:pt x="515" y="501"/>
                  </a:lnTo>
                  <a:lnTo>
                    <a:pt x="727" y="49"/>
                  </a:lnTo>
                  <a:lnTo>
                    <a:pt x="1" y="0"/>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7" name="Google Shape;267;p6"/>
            <p:cNvSpPr/>
            <p:nvPr/>
          </p:nvSpPr>
          <p:spPr>
            <a:xfrm>
              <a:off x="7332929" y="1428075"/>
              <a:ext cx="24168" cy="27571"/>
            </a:xfrm>
            <a:custGeom>
              <a:rect b="b" l="l" r="r" t="t"/>
              <a:pathLst>
                <a:path extrusionOk="0" h="786" w="689">
                  <a:moveTo>
                    <a:pt x="164" y="1"/>
                  </a:moveTo>
                  <a:lnTo>
                    <a:pt x="10" y="569"/>
                  </a:lnTo>
                  <a:cubicBezTo>
                    <a:pt x="5" y="583"/>
                    <a:pt x="5" y="593"/>
                    <a:pt x="0" y="607"/>
                  </a:cubicBezTo>
                  <a:lnTo>
                    <a:pt x="429" y="785"/>
                  </a:lnTo>
                  <a:lnTo>
                    <a:pt x="688" y="218"/>
                  </a:lnTo>
                  <a:lnTo>
                    <a:pt x="164" y="1"/>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8" name="Google Shape;268;p6"/>
            <p:cNvSpPr/>
            <p:nvPr/>
          </p:nvSpPr>
          <p:spPr>
            <a:xfrm>
              <a:off x="7168034" y="1360062"/>
              <a:ext cx="58930" cy="41391"/>
            </a:xfrm>
            <a:custGeom>
              <a:rect b="b" l="l" r="r" t="t"/>
              <a:pathLst>
                <a:path extrusionOk="0" h="1180" w="1680">
                  <a:moveTo>
                    <a:pt x="255" y="1"/>
                  </a:moveTo>
                  <a:lnTo>
                    <a:pt x="0" y="535"/>
                  </a:lnTo>
                  <a:lnTo>
                    <a:pt x="1526" y="1180"/>
                  </a:lnTo>
                  <a:lnTo>
                    <a:pt x="1680" y="602"/>
                  </a:lnTo>
                  <a:lnTo>
                    <a:pt x="255" y="1"/>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9" name="Google Shape;269;p6"/>
            <p:cNvSpPr/>
            <p:nvPr/>
          </p:nvSpPr>
          <p:spPr>
            <a:xfrm>
              <a:off x="7360780" y="1441089"/>
              <a:ext cx="21643" cy="24028"/>
            </a:xfrm>
            <a:custGeom>
              <a:rect b="b" l="l" r="r" t="t"/>
              <a:pathLst>
                <a:path extrusionOk="0" h="685" w="617">
                  <a:moveTo>
                    <a:pt x="260" y="0"/>
                  </a:moveTo>
                  <a:lnTo>
                    <a:pt x="0" y="563"/>
                  </a:lnTo>
                  <a:lnTo>
                    <a:pt x="270" y="674"/>
                  </a:lnTo>
                  <a:cubicBezTo>
                    <a:pt x="287" y="681"/>
                    <a:pt x="305" y="684"/>
                    <a:pt x="324" y="684"/>
                  </a:cubicBezTo>
                  <a:cubicBezTo>
                    <a:pt x="380" y="684"/>
                    <a:pt x="435" y="652"/>
                    <a:pt x="457" y="597"/>
                  </a:cubicBezTo>
                  <a:lnTo>
                    <a:pt x="587" y="299"/>
                  </a:lnTo>
                  <a:cubicBezTo>
                    <a:pt x="616" y="222"/>
                    <a:pt x="582" y="135"/>
                    <a:pt x="510" y="106"/>
                  </a:cubicBezTo>
                  <a:lnTo>
                    <a:pt x="260" y="0"/>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0" name="Google Shape;270;p6"/>
            <p:cNvSpPr/>
            <p:nvPr/>
          </p:nvSpPr>
          <p:spPr>
            <a:xfrm>
              <a:off x="7041618" y="1702024"/>
              <a:ext cx="96566" cy="23817"/>
            </a:xfrm>
            <a:custGeom>
              <a:rect b="b" l="l" r="r" t="t"/>
              <a:pathLst>
                <a:path extrusionOk="0" h="679" w="2753">
                  <a:moveTo>
                    <a:pt x="0" y="0"/>
                  </a:moveTo>
                  <a:lnTo>
                    <a:pt x="0" y="679"/>
                  </a:lnTo>
                  <a:lnTo>
                    <a:pt x="2753" y="679"/>
                  </a:lnTo>
                  <a:lnTo>
                    <a:pt x="2753" y="0"/>
                  </a:ln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1" name="Google Shape;271;p6"/>
            <p:cNvSpPr/>
            <p:nvPr/>
          </p:nvSpPr>
          <p:spPr>
            <a:xfrm>
              <a:off x="7041442" y="1740994"/>
              <a:ext cx="96566" cy="59981"/>
            </a:xfrm>
            <a:custGeom>
              <a:rect b="b" l="l" r="r" t="t"/>
              <a:pathLst>
                <a:path extrusionOk="0" h="1710" w="2753">
                  <a:moveTo>
                    <a:pt x="0" y="1"/>
                  </a:moveTo>
                  <a:lnTo>
                    <a:pt x="0" y="1709"/>
                  </a:lnTo>
                  <a:lnTo>
                    <a:pt x="2753" y="1709"/>
                  </a:lnTo>
                  <a:lnTo>
                    <a:pt x="2753" y="1"/>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2" name="Google Shape;272;p6"/>
            <p:cNvSpPr/>
            <p:nvPr/>
          </p:nvSpPr>
          <p:spPr>
            <a:xfrm>
              <a:off x="7057823" y="1702024"/>
              <a:ext cx="80361" cy="23817"/>
            </a:xfrm>
            <a:custGeom>
              <a:rect b="b" l="l" r="r" t="t"/>
              <a:pathLst>
                <a:path extrusionOk="0" h="679" w="2291">
                  <a:moveTo>
                    <a:pt x="0" y="0"/>
                  </a:moveTo>
                  <a:lnTo>
                    <a:pt x="0" y="679"/>
                  </a:lnTo>
                  <a:lnTo>
                    <a:pt x="2291" y="679"/>
                  </a:lnTo>
                  <a:lnTo>
                    <a:pt x="2291" y="0"/>
                  </a:ln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3" name="Google Shape;273;p6"/>
            <p:cNvSpPr/>
            <p:nvPr/>
          </p:nvSpPr>
          <p:spPr>
            <a:xfrm>
              <a:off x="7057823" y="1740994"/>
              <a:ext cx="80361" cy="59981"/>
            </a:xfrm>
            <a:custGeom>
              <a:rect b="b" l="l" r="r" t="t"/>
              <a:pathLst>
                <a:path extrusionOk="0" h="1710" w="2291">
                  <a:moveTo>
                    <a:pt x="0" y="1"/>
                  </a:moveTo>
                  <a:lnTo>
                    <a:pt x="0" y="1709"/>
                  </a:lnTo>
                  <a:lnTo>
                    <a:pt x="2291" y="1709"/>
                  </a:lnTo>
                  <a:lnTo>
                    <a:pt x="2291" y="1"/>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4" name="Google Shape;274;p6"/>
            <p:cNvSpPr/>
            <p:nvPr/>
          </p:nvSpPr>
          <p:spPr>
            <a:xfrm>
              <a:off x="7371724" y="1699148"/>
              <a:ext cx="96601" cy="101828"/>
            </a:xfrm>
            <a:custGeom>
              <a:rect b="b" l="l" r="r" t="t"/>
              <a:pathLst>
                <a:path extrusionOk="0" h="2903" w="2754">
                  <a:moveTo>
                    <a:pt x="1" y="1"/>
                  </a:moveTo>
                  <a:lnTo>
                    <a:pt x="1" y="2902"/>
                  </a:lnTo>
                  <a:lnTo>
                    <a:pt x="2753" y="2902"/>
                  </a:lnTo>
                  <a:lnTo>
                    <a:pt x="2753" y="1"/>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5" name="Google Shape;275;p6"/>
            <p:cNvSpPr/>
            <p:nvPr/>
          </p:nvSpPr>
          <p:spPr>
            <a:xfrm>
              <a:off x="7371724" y="1660177"/>
              <a:ext cx="96601" cy="23992"/>
            </a:xfrm>
            <a:custGeom>
              <a:rect b="b" l="l" r="r" t="t"/>
              <a:pathLst>
                <a:path extrusionOk="0" h="684" w="2754">
                  <a:moveTo>
                    <a:pt x="1" y="0"/>
                  </a:moveTo>
                  <a:lnTo>
                    <a:pt x="1" y="683"/>
                  </a:lnTo>
                  <a:lnTo>
                    <a:pt x="2753" y="683"/>
                  </a:lnTo>
                  <a:lnTo>
                    <a:pt x="2753" y="0"/>
                  </a:ln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6" name="Google Shape;276;p6"/>
            <p:cNvSpPr/>
            <p:nvPr/>
          </p:nvSpPr>
          <p:spPr>
            <a:xfrm>
              <a:off x="7392665" y="1699148"/>
              <a:ext cx="75660" cy="101828"/>
            </a:xfrm>
            <a:custGeom>
              <a:rect b="b" l="l" r="r" t="t"/>
              <a:pathLst>
                <a:path extrusionOk="0" h="2903" w="2157">
                  <a:moveTo>
                    <a:pt x="1" y="1"/>
                  </a:moveTo>
                  <a:lnTo>
                    <a:pt x="1" y="2902"/>
                  </a:lnTo>
                  <a:lnTo>
                    <a:pt x="2156" y="2902"/>
                  </a:lnTo>
                  <a:lnTo>
                    <a:pt x="2156" y="1"/>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7" name="Google Shape;277;p6"/>
            <p:cNvSpPr/>
            <p:nvPr/>
          </p:nvSpPr>
          <p:spPr>
            <a:xfrm>
              <a:off x="7392665" y="1660177"/>
              <a:ext cx="75660" cy="23992"/>
            </a:xfrm>
            <a:custGeom>
              <a:rect b="b" l="l" r="r" t="t"/>
              <a:pathLst>
                <a:path extrusionOk="0" h="684" w="2157">
                  <a:moveTo>
                    <a:pt x="1" y="0"/>
                  </a:moveTo>
                  <a:lnTo>
                    <a:pt x="1" y="683"/>
                  </a:lnTo>
                  <a:lnTo>
                    <a:pt x="2156" y="683"/>
                  </a:lnTo>
                  <a:lnTo>
                    <a:pt x="2156" y="0"/>
                  </a:ln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8" name="Google Shape;278;p6"/>
            <p:cNvSpPr/>
            <p:nvPr/>
          </p:nvSpPr>
          <p:spPr>
            <a:xfrm>
              <a:off x="7204303" y="1532218"/>
              <a:ext cx="96601" cy="23852"/>
            </a:xfrm>
            <a:custGeom>
              <a:rect b="b" l="l" r="r" t="t"/>
              <a:pathLst>
                <a:path extrusionOk="0" h="680" w="2754">
                  <a:moveTo>
                    <a:pt x="1" y="1"/>
                  </a:moveTo>
                  <a:lnTo>
                    <a:pt x="1" y="679"/>
                  </a:lnTo>
                  <a:lnTo>
                    <a:pt x="2753" y="679"/>
                  </a:lnTo>
                  <a:lnTo>
                    <a:pt x="2753" y="1"/>
                  </a:ln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9" name="Google Shape;279;p6"/>
            <p:cNvSpPr/>
            <p:nvPr/>
          </p:nvSpPr>
          <p:spPr>
            <a:xfrm>
              <a:off x="7219492" y="1532218"/>
              <a:ext cx="81413" cy="23852"/>
            </a:xfrm>
            <a:custGeom>
              <a:rect b="b" l="l" r="r" t="t"/>
              <a:pathLst>
                <a:path extrusionOk="0" h="680" w="2321">
                  <a:moveTo>
                    <a:pt x="1" y="1"/>
                  </a:moveTo>
                  <a:lnTo>
                    <a:pt x="1" y="679"/>
                  </a:lnTo>
                  <a:lnTo>
                    <a:pt x="2320" y="679"/>
                  </a:lnTo>
                  <a:lnTo>
                    <a:pt x="2320" y="1"/>
                  </a:ln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0" name="Google Shape;280;p6"/>
            <p:cNvSpPr/>
            <p:nvPr/>
          </p:nvSpPr>
          <p:spPr>
            <a:xfrm>
              <a:off x="7219492" y="1571223"/>
              <a:ext cx="88323" cy="229752"/>
            </a:xfrm>
            <a:custGeom>
              <a:rect b="b" l="l" r="r" t="t"/>
              <a:pathLst>
                <a:path extrusionOk="0" h="6550" w="2518">
                  <a:moveTo>
                    <a:pt x="1" y="0"/>
                  </a:moveTo>
                  <a:lnTo>
                    <a:pt x="1" y="6549"/>
                  </a:lnTo>
                  <a:lnTo>
                    <a:pt x="2517" y="6549"/>
                  </a:lnTo>
                  <a:lnTo>
                    <a:pt x="2517" y="0"/>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1" name="Google Shape;281;p6"/>
            <p:cNvSpPr/>
            <p:nvPr/>
          </p:nvSpPr>
          <p:spPr>
            <a:xfrm>
              <a:off x="7166841" y="1369182"/>
              <a:ext cx="59106" cy="33639"/>
            </a:xfrm>
            <a:custGeom>
              <a:rect b="b" l="l" r="r" t="t"/>
              <a:pathLst>
                <a:path extrusionOk="0" h="959" w="1685">
                  <a:moveTo>
                    <a:pt x="130" y="1"/>
                  </a:moveTo>
                  <a:lnTo>
                    <a:pt x="1" y="280"/>
                  </a:lnTo>
                  <a:lnTo>
                    <a:pt x="1603" y="958"/>
                  </a:lnTo>
                  <a:lnTo>
                    <a:pt x="1685" y="660"/>
                  </a:lnTo>
                  <a:lnTo>
                    <a:pt x="130" y="1"/>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2" name="Google Shape;282;p6"/>
            <p:cNvSpPr/>
            <p:nvPr/>
          </p:nvSpPr>
          <p:spPr>
            <a:xfrm>
              <a:off x="7331737" y="1438563"/>
              <a:ext cx="20275" cy="17398"/>
            </a:xfrm>
            <a:custGeom>
              <a:rect b="b" l="l" r="r" t="t"/>
              <a:pathLst>
                <a:path extrusionOk="0" h="496" w="578">
                  <a:moveTo>
                    <a:pt x="82" y="0"/>
                  </a:moveTo>
                  <a:lnTo>
                    <a:pt x="5" y="265"/>
                  </a:lnTo>
                  <a:cubicBezTo>
                    <a:pt x="5" y="275"/>
                    <a:pt x="5" y="289"/>
                    <a:pt x="1" y="303"/>
                  </a:cubicBezTo>
                  <a:lnTo>
                    <a:pt x="453" y="496"/>
                  </a:lnTo>
                  <a:lnTo>
                    <a:pt x="578" y="222"/>
                  </a:lnTo>
                  <a:lnTo>
                    <a:pt x="578" y="212"/>
                  </a:lnTo>
                  <a:lnTo>
                    <a:pt x="82" y="0"/>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3" name="Google Shape;283;p6"/>
            <p:cNvSpPr/>
            <p:nvPr/>
          </p:nvSpPr>
          <p:spPr>
            <a:xfrm>
              <a:off x="7393191" y="1510961"/>
              <a:ext cx="15224" cy="40865"/>
            </a:xfrm>
            <a:custGeom>
              <a:rect b="b" l="l" r="r" t="t"/>
              <a:pathLst>
                <a:path extrusionOk="0" h="1165" w="434">
                  <a:moveTo>
                    <a:pt x="217" y="1"/>
                  </a:moveTo>
                  <a:cubicBezTo>
                    <a:pt x="108" y="1"/>
                    <a:pt x="0" y="73"/>
                    <a:pt x="0" y="217"/>
                  </a:cubicBezTo>
                  <a:lnTo>
                    <a:pt x="0" y="948"/>
                  </a:lnTo>
                  <a:cubicBezTo>
                    <a:pt x="0" y="1069"/>
                    <a:pt x="96" y="1165"/>
                    <a:pt x="217" y="1165"/>
                  </a:cubicBezTo>
                  <a:cubicBezTo>
                    <a:pt x="337" y="1165"/>
                    <a:pt x="433" y="1069"/>
                    <a:pt x="433" y="948"/>
                  </a:cubicBezTo>
                  <a:lnTo>
                    <a:pt x="433" y="217"/>
                  </a:lnTo>
                  <a:cubicBezTo>
                    <a:pt x="433" y="73"/>
                    <a:pt x="325" y="1"/>
                    <a:pt x="217" y="1"/>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4" name="Google Shape;284;p6"/>
            <p:cNvSpPr/>
            <p:nvPr/>
          </p:nvSpPr>
          <p:spPr>
            <a:xfrm>
              <a:off x="7419323" y="1515030"/>
              <a:ext cx="15223" cy="36795"/>
            </a:xfrm>
            <a:custGeom>
              <a:rect b="b" l="l" r="r" t="t"/>
              <a:pathLst>
                <a:path extrusionOk="0" h="1049" w="434">
                  <a:moveTo>
                    <a:pt x="217" y="0"/>
                  </a:moveTo>
                  <a:cubicBezTo>
                    <a:pt x="109" y="0"/>
                    <a:pt x="1" y="72"/>
                    <a:pt x="1" y="217"/>
                  </a:cubicBezTo>
                  <a:lnTo>
                    <a:pt x="1" y="832"/>
                  </a:lnTo>
                  <a:cubicBezTo>
                    <a:pt x="1" y="953"/>
                    <a:pt x="97" y="1049"/>
                    <a:pt x="217" y="1049"/>
                  </a:cubicBezTo>
                  <a:cubicBezTo>
                    <a:pt x="338" y="1049"/>
                    <a:pt x="434" y="953"/>
                    <a:pt x="434" y="832"/>
                  </a:cubicBezTo>
                  <a:lnTo>
                    <a:pt x="434" y="217"/>
                  </a:lnTo>
                  <a:cubicBezTo>
                    <a:pt x="434" y="72"/>
                    <a:pt x="326" y="0"/>
                    <a:pt x="217"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5" name="Google Shape;285;p6"/>
            <p:cNvSpPr/>
            <p:nvPr/>
          </p:nvSpPr>
          <p:spPr>
            <a:xfrm>
              <a:off x="7445490" y="1525308"/>
              <a:ext cx="15223" cy="30236"/>
            </a:xfrm>
            <a:custGeom>
              <a:rect b="b" l="l" r="r" t="t"/>
              <a:pathLst>
                <a:path extrusionOk="0" h="862" w="434">
                  <a:moveTo>
                    <a:pt x="217" y="1"/>
                  </a:moveTo>
                  <a:cubicBezTo>
                    <a:pt x="109" y="1"/>
                    <a:pt x="1" y="73"/>
                    <a:pt x="1" y="217"/>
                  </a:cubicBezTo>
                  <a:lnTo>
                    <a:pt x="1" y="645"/>
                  </a:lnTo>
                  <a:cubicBezTo>
                    <a:pt x="1" y="766"/>
                    <a:pt x="97" y="862"/>
                    <a:pt x="217" y="862"/>
                  </a:cubicBezTo>
                  <a:cubicBezTo>
                    <a:pt x="338" y="862"/>
                    <a:pt x="434" y="766"/>
                    <a:pt x="434" y="650"/>
                  </a:cubicBezTo>
                  <a:lnTo>
                    <a:pt x="434" y="217"/>
                  </a:lnTo>
                  <a:cubicBezTo>
                    <a:pt x="434" y="73"/>
                    <a:pt x="326" y="1"/>
                    <a:pt x="217" y="1"/>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6" name="Google Shape;286;p6"/>
            <p:cNvSpPr/>
            <p:nvPr/>
          </p:nvSpPr>
          <p:spPr>
            <a:xfrm>
              <a:off x="7336121" y="1494405"/>
              <a:ext cx="153951" cy="322249"/>
            </a:xfrm>
            <a:custGeom>
              <a:rect b="b" l="l" r="r" t="t"/>
              <a:pathLst>
                <a:path extrusionOk="0" h="9187" w="4389">
                  <a:moveTo>
                    <a:pt x="1468" y="434"/>
                  </a:moveTo>
                  <a:cubicBezTo>
                    <a:pt x="1555" y="434"/>
                    <a:pt x="1627" y="501"/>
                    <a:pt x="1627" y="588"/>
                  </a:cubicBezTo>
                  <a:lnTo>
                    <a:pt x="1627" y="689"/>
                  </a:lnTo>
                  <a:cubicBezTo>
                    <a:pt x="1627" y="827"/>
                    <a:pt x="1735" y="904"/>
                    <a:pt x="1843" y="904"/>
                  </a:cubicBezTo>
                  <a:cubicBezTo>
                    <a:pt x="1928" y="904"/>
                    <a:pt x="2012" y="858"/>
                    <a:pt x="2046" y="756"/>
                  </a:cubicBezTo>
                  <a:cubicBezTo>
                    <a:pt x="2065" y="694"/>
                    <a:pt x="2127" y="651"/>
                    <a:pt x="2195" y="651"/>
                  </a:cubicBezTo>
                  <a:lnTo>
                    <a:pt x="2214" y="651"/>
                  </a:lnTo>
                  <a:cubicBezTo>
                    <a:pt x="2301" y="651"/>
                    <a:pt x="2368" y="718"/>
                    <a:pt x="2368" y="805"/>
                  </a:cubicBezTo>
                  <a:lnTo>
                    <a:pt x="2368" y="833"/>
                  </a:lnTo>
                  <a:cubicBezTo>
                    <a:pt x="2371" y="971"/>
                    <a:pt x="2480" y="1049"/>
                    <a:pt x="2589" y="1049"/>
                  </a:cubicBezTo>
                  <a:cubicBezTo>
                    <a:pt x="2673" y="1049"/>
                    <a:pt x="2758" y="1002"/>
                    <a:pt x="2792" y="901"/>
                  </a:cubicBezTo>
                  <a:cubicBezTo>
                    <a:pt x="2811" y="833"/>
                    <a:pt x="2873" y="790"/>
                    <a:pt x="2941" y="790"/>
                  </a:cubicBezTo>
                  <a:lnTo>
                    <a:pt x="2960" y="790"/>
                  </a:lnTo>
                  <a:cubicBezTo>
                    <a:pt x="3047" y="790"/>
                    <a:pt x="3114" y="857"/>
                    <a:pt x="3114" y="944"/>
                  </a:cubicBezTo>
                  <a:lnTo>
                    <a:pt x="3114" y="1098"/>
                  </a:lnTo>
                  <a:cubicBezTo>
                    <a:pt x="3114" y="1240"/>
                    <a:pt x="3222" y="1311"/>
                    <a:pt x="3330" y="1311"/>
                  </a:cubicBezTo>
                  <a:cubicBezTo>
                    <a:pt x="3439" y="1311"/>
                    <a:pt x="3547" y="1240"/>
                    <a:pt x="3547" y="1098"/>
                  </a:cubicBezTo>
                  <a:cubicBezTo>
                    <a:pt x="3547" y="1011"/>
                    <a:pt x="3619" y="939"/>
                    <a:pt x="3701" y="939"/>
                  </a:cubicBezTo>
                  <a:lnTo>
                    <a:pt x="3725" y="939"/>
                  </a:lnTo>
                  <a:cubicBezTo>
                    <a:pt x="3812" y="939"/>
                    <a:pt x="3879" y="1011"/>
                    <a:pt x="3879" y="1098"/>
                  </a:cubicBezTo>
                  <a:lnTo>
                    <a:pt x="3879" y="2109"/>
                  </a:lnTo>
                  <a:lnTo>
                    <a:pt x="3879" y="2133"/>
                  </a:lnTo>
                  <a:cubicBezTo>
                    <a:pt x="3903" y="2388"/>
                    <a:pt x="3884" y="3133"/>
                    <a:pt x="3494" y="3461"/>
                  </a:cubicBezTo>
                  <a:cubicBezTo>
                    <a:pt x="3446" y="3504"/>
                    <a:pt x="3417" y="3562"/>
                    <a:pt x="3417" y="3624"/>
                  </a:cubicBezTo>
                  <a:lnTo>
                    <a:pt x="3417" y="4312"/>
                  </a:lnTo>
                  <a:lnTo>
                    <a:pt x="1353" y="4312"/>
                  </a:lnTo>
                  <a:lnTo>
                    <a:pt x="1353" y="3836"/>
                  </a:lnTo>
                  <a:cubicBezTo>
                    <a:pt x="1353" y="3769"/>
                    <a:pt x="1319" y="3701"/>
                    <a:pt x="1266" y="3663"/>
                  </a:cubicBezTo>
                  <a:lnTo>
                    <a:pt x="1261" y="3658"/>
                  </a:lnTo>
                  <a:cubicBezTo>
                    <a:pt x="1257" y="3653"/>
                    <a:pt x="530" y="3105"/>
                    <a:pt x="492" y="2498"/>
                  </a:cubicBezTo>
                  <a:cubicBezTo>
                    <a:pt x="472" y="2157"/>
                    <a:pt x="443" y="1733"/>
                    <a:pt x="578" y="1618"/>
                  </a:cubicBezTo>
                  <a:cubicBezTo>
                    <a:pt x="614" y="1588"/>
                    <a:pt x="669" y="1575"/>
                    <a:pt x="743" y="1575"/>
                  </a:cubicBezTo>
                  <a:cubicBezTo>
                    <a:pt x="779" y="1575"/>
                    <a:pt x="818" y="1578"/>
                    <a:pt x="862" y="1584"/>
                  </a:cubicBezTo>
                  <a:lnTo>
                    <a:pt x="862" y="1878"/>
                  </a:lnTo>
                  <a:cubicBezTo>
                    <a:pt x="862" y="2022"/>
                    <a:pt x="970" y="2094"/>
                    <a:pt x="1079" y="2094"/>
                  </a:cubicBezTo>
                  <a:cubicBezTo>
                    <a:pt x="1187" y="2094"/>
                    <a:pt x="1295" y="2022"/>
                    <a:pt x="1295" y="1878"/>
                  </a:cubicBezTo>
                  <a:lnTo>
                    <a:pt x="1295" y="588"/>
                  </a:lnTo>
                  <a:cubicBezTo>
                    <a:pt x="1295" y="501"/>
                    <a:pt x="1362" y="434"/>
                    <a:pt x="1449" y="434"/>
                  </a:cubicBezTo>
                  <a:close/>
                  <a:moveTo>
                    <a:pt x="3773" y="4741"/>
                  </a:moveTo>
                  <a:lnTo>
                    <a:pt x="3773" y="5419"/>
                  </a:lnTo>
                  <a:lnTo>
                    <a:pt x="1021" y="5419"/>
                  </a:lnTo>
                  <a:lnTo>
                    <a:pt x="1021" y="4741"/>
                  </a:lnTo>
                  <a:close/>
                  <a:moveTo>
                    <a:pt x="3773" y="5852"/>
                  </a:moveTo>
                  <a:lnTo>
                    <a:pt x="3773" y="8749"/>
                  </a:lnTo>
                  <a:lnTo>
                    <a:pt x="1021" y="8749"/>
                  </a:lnTo>
                  <a:lnTo>
                    <a:pt x="1021" y="5852"/>
                  </a:lnTo>
                  <a:close/>
                  <a:moveTo>
                    <a:pt x="1449" y="1"/>
                  </a:moveTo>
                  <a:cubicBezTo>
                    <a:pt x="1127" y="1"/>
                    <a:pt x="862" y="266"/>
                    <a:pt x="862" y="588"/>
                  </a:cubicBezTo>
                  <a:lnTo>
                    <a:pt x="862" y="1156"/>
                  </a:lnTo>
                  <a:cubicBezTo>
                    <a:pt x="820" y="1152"/>
                    <a:pt x="780" y="1149"/>
                    <a:pt x="741" y="1149"/>
                  </a:cubicBezTo>
                  <a:cubicBezTo>
                    <a:pt x="561" y="1149"/>
                    <a:pt x="415" y="1196"/>
                    <a:pt x="304" y="1291"/>
                  </a:cubicBezTo>
                  <a:cubicBezTo>
                    <a:pt x="1" y="1546"/>
                    <a:pt x="30" y="2046"/>
                    <a:pt x="63" y="2532"/>
                  </a:cubicBezTo>
                  <a:cubicBezTo>
                    <a:pt x="102" y="3196"/>
                    <a:pt x="694" y="3749"/>
                    <a:pt x="920" y="3942"/>
                  </a:cubicBezTo>
                  <a:lnTo>
                    <a:pt x="920" y="4312"/>
                  </a:lnTo>
                  <a:lnTo>
                    <a:pt x="804" y="4312"/>
                  </a:lnTo>
                  <a:cubicBezTo>
                    <a:pt x="689" y="4312"/>
                    <a:pt x="593" y="4409"/>
                    <a:pt x="593" y="4529"/>
                  </a:cubicBezTo>
                  <a:lnTo>
                    <a:pt x="593" y="8970"/>
                  </a:lnTo>
                  <a:cubicBezTo>
                    <a:pt x="593" y="9090"/>
                    <a:pt x="689" y="9187"/>
                    <a:pt x="804" y="9187"/>
                  </a:cubicBezTo>
                  <a:lnTo>
                    <a:pt x="3990" y="9187"/>
                  </a:lnTo>
                  <a:cubicBezTo>
                    <a:pt x="4110" y="9187"/>
                    <a:pt x="4206" y="9090"/>
                    <a:pt x="4206" y="8970"/>
                  </a:cubicBezTo>
                  <a:lnTo>
                    <a:pt x="4206" y="4524"/>
                  </a:lnTo>
                  <a:cubicBezTo>
                    <a:pt x="4206" y="4404"/>
                    <a:pt x="4110" y="4307"/>
                    <a:pt x="3990" y="4307"/>
                  </a:cubicBezTo>
                  <a:lnTo>
                    <a:pt x="3855" y="4307"/>
                  </a:lnTo>
                  <a:lnTo>
                    <a:pt x="3855" y="3720"/>
                  </a:lnTo>
                  <a:cubicBezTo>
                    <a:pt x="4389" y="3182"/>
                    <a:pt x="4326" y="2219"/>
                    <a:pt x="4317" y="2099"/>
                  </a:cubicBezTo>
                  <a:lnTo>
                    <a:pt x="4317" y="1098"/>
                  </a:lnTo>
                  <a:cubicBezTo>
                    <a:pt x="4317" y="771"/>
                    <a:pt x="4052" y="511"/>
                    <a:pt x="3730" y="511"/>
                  </a:cubicBezTo>
                  <a:lnTo>
                    <a:pt x="3711" y="511"/>
                  </a:lnTo>
                  <a:cubicBezTo>
                    <a:pt x="3620" y="559"/>
                    <a:pt x="3523" y="582"/>
                    <a:pt x="3427" y="582"/>
                  </a:cubicBezTo>
                  <a:cubicBezTo>
                    <a:pt x="3251" y="582"/>
                    <a:pt x="3080" y="505"/>
                    <a:pt x="2965" y="362"/>
                  </a:cubicBezTo>
                  <a:lnTo>
                    <a:pt x="2945" y="362"/>
                  </a:lnTo>
                  <a:cubicBezTo>
                    <a:pt x="2859" y="406"/>
                    <a:pt x="2766" y="427"/>
                    <a:pt x="2673" y="427"/>
                  </a:cubicBezTo>
                  <a:cubicBezTo>
                    <a:pt x="2502" y="427"/>
                    <a:pt x="2334" y="355"/>
                    <a:pt x="2219" y="218"/>
                  </a:cubicBezTo>
                  <a:lnTo>
                    <a:pt x="2195" y="218"/>
                  </a:lnTo>
                  <a:cubicBezTo>
                    <a:pt x="2118" y="251"/>
                    <a:pt x="2038" y="267"/>
                    <a:pt x="1959" y="267"/>
                  </a:cubicBezTo>
                  <a:cubicBezTo>
                    <a:pt x="1766" y="267"/>
                    <a:pt x="1582" y="172"/>
                    <a:pt x="1473"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7" name="Google Shape;287;p6"/>
            <p:cNvSpPr/>
            <p:nvPr/>
          </p:nvSpPr>
          <p:spPr>
            <a:xfrm>
              <a:off x="7063050" y="1552668"/>
              <a:ext cx="15048" cy="41040"/>
            </a:xfrm>
            <a:custGeom>
              <a:rect b="b" l="l" r="r" t="t"/>
              <a:pathLst>
                <a:path extrusionOk="0" h="1170" w="429">
                  <a:moveTo>
                    <a:pt x="214" y="0"/>
                  </a:moveTo>
                  <a:cubicBezTo>
                    <a:pt x="107" y="0"/>
                    <a:pt x="0" y="72"/>
                    <a:pt x="0" y="217"/>
                  </a:cubicBezTo>
                  <a:lnTo>
                    <a:pt x="0" y="953"/>
                  </a:lnTo>
                  <a:cubicBezTo>
                    <a:pt x="0" y="1073"/>
                    <a:pt x="97" y="1169"/>
                    <a:pt x="212" y="1169"/>
                  </a:cubicBezTo>
                  <a:cubicBezTo>
                    <a:pt x="332" y="1169"/>
                    <a:pt x="429" y="1068"/>
                    <a:pt x="429" y="953"/>
                  </a:cubicBezTo>
                  <a:lnTo>
                    <a:pt x="429" y="217"/>
                  </a:lnTo>
                  <a:cubicBezTo>
                    <a:pt x="429" y="72"/>
                    <a:pt x="321" y="0"/>
                    <a:pt x="214"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8" name="Google Shape;288;p6"/>
            <p:cNvSpPr/>
            <p:nvPr/>
          </p:nvSpPr>
          <p:spPr>
            <a:xfrm>
              <a:off x="7089217" y="1556877"/>
              <a:ext cx="15048" cy="36830"/>
            </a:xfrm>
            <a:custGeom>
              <a:rect b="b" l="l" r="r" t="t"/>
              <a:pathLst>
                <a:path extrusionOk="0" h="1050" w="429">
                  <a:moveTo>
                    <a:pt x="214" y="0"/>
                  </a:moveTo>
                  <a:cubicBezTo>
                    <a:pt x="107" y="0"/>
                    <a:pt x="0" y="73"/>
                    <a:pt x="0" y="217"/>
                  </a:cubicBezTo>
                  <a:lnTo>
                    <a:pt x="0" y="833"/>
                  </a:lnTo>
                  <a:cubicBezTo>
                    <a:pt x="0" y="953"/>
                    <a:pt x="96" y="1049"/>
                    <a:pt x="212" y="1049"/>
                  </a:cubicBezTo>
                  <a:cubicBezTo>
                    <a:pt x="332" y="1049"/>
                    <a:pt x="428" y="953"/>
                    <a:pt x="428" y="833"/>
                  </a:cubicBezTo>
                  <a:lnTo>
                    <a:pt x="428" y="217"/>
                  </a:lnTo>
                  <a:cubicBezTo>
                    <a:pt x="428" y="73"/>
                    <a:pt x="321" y="0"/>
                    <a:pt x="214"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9" name="Google Shape;289;p6"/>
            <p:cNvSpPr/>
            <p:nvPr/>
          </p:nvSpPr>
          <p:spPr>
            <a:xfrm>
              <a:off x="7149619" y="1343155"/>
              <a:ext cx="246975" cy="473500"/>
            </a:xfrm>
            <a:custGeom>
              <a:rect b="b" l="l" r="r" t="t"/>
              <a:pathLst>
                <a:path extrusionOk="0" h="13499" w="7041">
                  <a:moveTo>
                    <a:pt x="780" y="497"/>
                  </a:moveTo>
                  <a:lnTo>
                    <a:pt x="2161" y="1084"/>
                  </a:lnTo>
                  <a:lnTo>
                    <a:pt x="2012" y="1642"/>
                  </a:lnTo>
                  <a:lnTo>
                    <a:pt x="535" y="1017"/>
                  </a:lnTo>
                  <a:lnTo>
                    <a:pt x="780" y="497"/>
                  </a:lnTo>
                  <a:close/>
                  <a:moveTo>
                    <a:pt x="5385" y="2436"/>
                  </a:moveTo>
                  <a:lnTo>
                    <a:pt x="5871" y="2643"/>
                  </a:lnTo>
                  <a:lnTo>
                    <a:pt x="5630" y="3168"/>
                  </a:lnTo>
                  <a:lnTo>
                    <a:pt x="5231" y="3004"/>
                  </a:lnTo>
                  <a:cubicBezTo>
                    <a:pt x="5231" y="2990"/>
                    <a:pt x="5236" y="2975"/>
                    <a:pt x="5241" y="2966"/>
                  </a:cubicBezTo>
                  <a:lnTo>
                    <a:pt x="5385" y="2436"/>
                  </a:lnTo>
                  <a:close/>
                  <a:moveTo>
                    <a:pt x="6266" y="2807"/>
                  </a:moveTo>
                  <a:lnTo>
                    <a:pt x="6506" y="2908"/>
                  </a:lnTo>
                  <a:cubicBezTo>
                    <a:pt x="6574" y="2937"/>
                    <a:pt x="6607" y="3019"/>
                    <a:pt x="6578" y="3091"/>
                  </a:cubicBezTo>
                  <a:lnTo>
                    <a:pt x="6578" y="3086"/>
                  </a:lnTo>
                  <a:lnTo>
                    <a:pt x="6458" y="3370"/>
                  </a:lnTo>
                  <a:cubicBezTo>
                    <a:pt x="6437" y="3423"/>
                    <a:pt x="6387" y="3455"/>
                    <a:pt x="6335" y="3455"/>
                  </a:cubicBezTo>
                  <a:cubicBezTo>
                    <a:pt x="6317" y="3455"/>
                    <a:pt x="6298" y="3451"/>
                    <a:pt x="6280" y="3442"/>
                  </a:cubicBezTo>
                  <a:lnTo>
                    <a:pt x="6025" y="3336"/>
                  </a:lnTo>
                  <a:lnTo>
                    <a:pt x="6266" y="2807"/>
                  </a:lnTo>
                  <a:close/>
                  <a:moveTo>
                    <a:pt x="2887" y="498"/>
                  </a:moveTo>
                  <a:cubicBezTo>
                    <a:pt x="2899" y="498"/>
                    <a:pt x="2910" y="499"/>
                    <a:pt x="2921" y="502"/>
                  </a:cubicBezTo>
                  <a:lnTo>
                    <a:pt x="2946" y="507"/>
                  </a:lnTo>
                  <a:cubicBezTo>
                    <a:pt x="3027" y="526"/>
                    <a:pt x="3080" y="613"/>
                    <a:pt x="3061" y="695"/>
                  </a:cubicBezTo>
                  <a:lnTo>
                    <a:pt x="3037" y="786"/>
                  </a:lnTo>
                  <a:lnTo>
                    <a:pt x="2782" y="1671"/>
                  </a:lnTo>
                  <a:cubicBezTo>
                    <a:pt x="2735" y="1837"/>
                    <a:pt x="2868" y="1947"/>
                    <a:pt x="2999" y="1947"/>
                  </a:cubicBezTo>
                  <a:cubicBezTo>
                    <a:pt x="3084" y="1947"/>
                    <a:pt x="3168" y="1900"/>
                    <a:pt x="3201" y="1792"/>
                  </a:cubicBezTo>
                  <a:lnTo>
                    <a:pt x="3446" y="935"/>
                  </a:lnTo>
                  <a:cubicBezTo>
                    <a:pt x="3472" y="901"/>
                    <a:pt x="3516" y="882"/>
                    <a:pt x="3561" y="882"/>
                  </a:cubicBezTo>
                  <a:cubicBezTo>
                    <a:pt x="3574" y="882"/>
                    <a:pt x="3587" y="884"/>
                    <a:pt x="3600" y="887"/>
                  </a:cubicBezTo>
                  <a:lnTo>
                    <a:pt x="3619" y="892"/>
                  </a:lnTo>
                  <a:cubicBezTo>
                    <a:pt x="3701" y="911"/>
                    <a:pt x="3754" y="993"/>
                    <a:pt x="3735" y="1075"/>
                  </a:cubicBezTo>
                  <a:lnTo>
                    <a:pt x="3508" y="1840"/>
                  </a:lnTo>
                  <a:cubicBezTo>
                    <a:pt x="3453" y="2011"/>
                    <a:pt x="3589" y="2126"/>
                    <a:pt x="3721" y="2126"/>
                  </a:cubicBezTo>
                  <a:cubicBezTo>
                    <a:pt x="3808" y="2126"/>
                    <a:pt x="3894" y="2076"/>
                    <a:pt x="3922" y="1960"/>
                  </a:cubicBezTo>
                  <a:lnTo>
                    <a:pt x="4134" y="1253"/>
                  </a:lnTo>
                  <a:cubicBezTo>
                    <a:pt x="4162" y="1209"/>
                    <a:pt x="4214" y="1188"/>
                    <a:pt x="4264" y="1188"/>
                  </a:cubicBezTo>
                  <a:cubicBezTo>
                    <a:pt x="4274" y="1188"/>
                    <a:pt x="4283" y="1189"/>
                    <a:pt x="4293" y="1190"/>
                  </a:cubicBezTo>
                  <a:lnTo>
                    <a:pt x="4317" y="1200"/>
                  </a:lnTo>
                  <a:cubicBezTo>
                    <a:pt x="4399" y="1219"/>
                    <a:pt x="4452" y="1301"/>
                    <a:pt x="4432" y="1383"/>
                  </a:cubicBezTo>
                  <a:lnTo>
                    <a:pt x="4399" y="1522"/>
                  </a:lnTo>
                  <a:lnTo>
                    <a:pt x="4211" y="2109"/>
                  </a:lnTo>
                  <a:cubicBezTo>
                    <a:pt x="4158" y="2280"/>
                    <a:pt x="4294" y="2394"/>
                    <a:pt x="4426" y="2394"/>
                  </a:cubicBezTo>
                  <a:cubicBezTo>
                    <a:pt x="4510" y="2394"/>
                    <a:pt x="4593" y="2348"/>
                    <a:pt x="4625" y="2239"/>
                  </a:cubicBezTo>
                  <a:lnTo>
                    <a:pt x="4812" y="1642"/>
                  </a:lnTo>
                  <a:lnTo>
                    <a:pt x="4812" y="1638"/>
                  </a:lnTo>
                  <a:lnTo>
                    <a:pt x="4812" y="1628"/>
                  </a:lnTo>
                  <a:cubicBezTo>
                    <a:pt x="4829" y="1558"/>
                    <a:pt x="4892" y="1509"/>
                    <a:pt x="4961" y="1509"/>
                  </a:cubicBezTo>
                  <a:cubicBezTo>
                    <a:pt x="4973" y="1509"/>
                    <a:pt x="4984" y="1510"/>
                    <a:pt x="4995" y="1513"/>
                  </a:cubicBezTo>
                  <a:lnTo>
                    <a:pt x="5019" y="1517"/>
                  </a:lnTo>
                  <a:cubicBezTo>
                    <a:pt x="5106" y="1537"/>
                    <a:pt x="5159" y="1623"/>
                    <a:pt x="5140" y="1705"/>
                  </a:cubicBezTo>
                  <a:lnTo>
                    <a:pt x="5140" y="1710"/>
                  </a:lnTo>
                  <a:lnTo>
                    <a:pt x="4817" y="2865"/>
                  </a:lnTo>
                  <a:cubicBezTo>
                    <a:pt x="4817" y="2874"/>
                    <a:pt x="4812" y="2884"/>
                    <a:pt x="4812" y="2894"/>
                  </a:cubicBezTo>
                  <a:cubicBezTo>
                    <a:pt x="4812" y="2903"/>
                    <a:pt x="4678" y="3822"/>
                    <a:pt x="4129" y="4096"/>
                  </a:cubicBezTo>
                  <a:cubicBezTo>
                    <a:pt x="4057" y="4130"/>
                    <a:pt x="4009" y="4207"/>
                    <a:pt x="4009" y="4289"/>
                  </a:cubicBezTo>
                  <a:lnTo>
                    <a:pt x="4009" y="4948"/>
                  </a:lnTo>
                  <a:lnTo>
                    <a:pt x="1959" y="4948"/>
                  </a:lnTo>
                  <a:lnTo>
                    <a:pt x="1959" y="3914"/>
                  </a:lnTo>
                  <a:cubicBezTo>
                    <a:pt x="1959" y="3861"/>
                    <a:pt x="1940" y="3813"/>
                    <a:pt x="1911" y="3774"/>
                  </a:cubicBezTo>
                  <a:cubicBezTo>
                    <a:pt x="1901" y="3769"/>
                    <a:pt x="1324" y="3062"/>
                    <a:pt x="1430" y="2470"/>
                  </a:cubicBezTo>
                  <a:cubicBezTo>
                    <a:pt x="1459" y="2282"/>
                    <a:pt x="1497" y="2095"/>
                    <a:pt x="1550" y="1912"/>
                  </a:cubicBezTo>
                  <a:lnTo>
                    <a:pt x="1940" y="2076"/>
                  </a:lnTo>
                  <a:cubicBezTo>
                    <a:pt x="1974" y="2170"/>
                    <a:pt x="2058" y="2216"/>
                    <a:pt x="2141" y="2216"/>
                  </a:cubicBezTo>
                  <a:cubicBezTo>
                    <a:pt x="2231" y="2216"/>
                    <a:pt x="2321" y="2162"/>
                    <a:pt x="2349" y="2056"/>
                  </a:cubicBezTo>
                  <a:lnTo>
                    <a:pt x="2734" y="622"/>
                  </a:lnTo>
                  <a:lnTo>
                    <a:pt x="2734" y="618"/>
                  </a:lnTo>
                  <a:cubicBezTo>
                    <a:pt x="2750" y="547"/>
                    <a:pt x="2817" y="498"/>
                    <a:pt x="2887" y="498"/>
                  </a:cubicBezTo>
                  <a:close/>
                  <a:moveTo>
                    <a:pt x="4317" y="5405"/>
                  </a:moveTo>
                  <a:lnTo>
                    <a:pt x="4317" y="6084"/>
                  </a:lnTo>
                  <a:lnTo>
                    <a:pt x="1565" y="6084"/>
                  </a:lnTo>
                  <a:lnTo>
                    <a:pt x="1565" y="5405"/>
                  </a:lnTo>
                  <a:close/>
                  <a:moveTo>
                    <a:pt x="675" y="0"/>
                  </a:moveTo>
                  <a:cubicBezTo>
                    <a:pt x="593" y="0"/>
                    <a:pt x="513" y="46"/>
                    <a:pt x="477" y="122"/>
                  </a:cubicBezTo>
                  <a:lnTo>
                    <a:pt x="49" y="1027"/>
                  </a:lnTo>
                  <a:cubicBezTo>
                    <a:pt x="1" y="1123"/>
                    <a:pt x="34" y="1238"/>
                    <a:pt x="121" y="1296"/>
                  </a:cubicBezTo>
                  <a:cubicBezTo>
                    <a:pt x="155" y="1320"/>
                    <a:pt x="188" y="1335"/>
                    <a:pt x="222" y="1349"/>
                  </a:cubicBezTo>
                  <a:lnTo>
                    <a:pt x="1146" y="1744"/>
                  </a:lnTo>
                  <a:cubicBezTo>
                    <a:pt x="1083" y="1955"/>
                    <a:pt x="1030" y="2172"/>
                    <a:pt x="1002" y="2393"/>
                  </a:cubicBezTo>
                  <a:cubicBezTo>
                    <a:pt x="881" y="3072"/>
                    <a:pt x="1362" y="3774"/>
                    <a:pt x="1526" y="3986"/>
                  </a:cubicBezTo>
                  <a:lnTo>
                    <a:pt x="1526" y="4967"/>
                  </a:lnTo>
                  <a:lnTo>
                    <a:pt x="1348" y="4967"/>
                  </a:lnTo>
                  <a:cubicBezTo>
                    <a:pt x="1228" y="4967"/>
                    <a:pt x="1131" y="5064"/>
                    <a:pt x="1131" y="5184"/>
                  </a:cubicBezTo>
                  <a:lnTo>
                    <a:pt x="1131" y="13282"/>
                  </a:lnTo>
                  <a:cubicBezTo>
                    <a:pt x="1131" y="13398"/>
                    <a:pt x="1228" y="13499"/>
                    <a:pt x="1348" y="13499"/>
                  </a:cubicBezTo>
                  <a:lnTo>
                    <a:pt x="4529" y="13499"/>
                  </a:lnTo>
                  <a:cubicBezTo>
                    <a:pt x="4649" y="13499"/>
                    <a:pt x="4745" y="13398"/>
                    <a:pt x="4745" y="13282"/>
                  </a:cubicBezTo>
                  <a:lnTo>
                    <a:pt x="4745" y="7874"/>
                  </a:lnTo>
                  <a:cubicBezTo>
                    <a:pt x="4745" y="7729"/>
                    <a:pt x="4638" y="7657"/>
                    <a:pt x="4531" y="7657"/>
                  </a:cubicBezTo>
                  <a:cubicBezTo>
                    <a:pt x="4424" y="7657"/>
                    <a:pt x="4317" y="7729"/>
                    <a:pt x="4317" y="7874"/>
                  </a:cubicBezTo>
                  <a:lnTo>
                    <a:pt x="4317" y="13066"/>
                  </a:lnTo>
                  <a:lnTo>
                    <a:pt x="1565" y="13066"/>
                  </a:lnTo>
                  <a:lnTo>
                    <a:pt x="1565" y="6517"/>
                  </a:lnTo>
                  <a:lnTo>
                    <a:pt x="4317" y="6517"/>
                  </a:lnTo>
                  <a:lnTo>
                    <a:pt x="4317" y="7118"/>
                  </a:lnTo>
                  <a:cubicBezTo>
                    <a:pt x="4314" y="7260"/>
                    <a:pt x="4422" y="7331"/>
                    <a:pt x="4529" y="7331"/>
                  </a:cubicBezTo>
                  <a:cubicBezTo>
                    <a:pt x="4637" y="7331"/>
                    <a:pt x="4745" y="7260"/>
                    <a:pt x="4745" y="7118"/>
                  </a:cubicBezTo>
                  <a:lnTo>
                    <a:pt x="4745" y="5194"/>
                  </a:lnTo>
                  <a:cubicBezTo>
                    <a:pt x="4745" y="5073"/>
                    <a:pt x="4649" y="4977"/>
                    <a:pt x="4529" y="4977"/>
                  </a:cubicBezTo>
                  <a:lnTo>
                    <a:pt x="4442" y="4977"/>
                  </a:lnTo>
                  <a:lnTo>
                    <a:pt x="4442" y="4419"/>
                  </a:lnTo>
                  <a:cubicBezTo>
                    <a:pt x="4808" y="4178"/>
                    <a:pt x="5010" y="3755"/>
                    <a:pt x="5120" y="3428"/>
                  </a:cubicBezTo>
                  <a:lnTo>
                    <a:pt x="6112" y="3846"/>
                  </a:lnTo>
                  <a:cubicBezTo>
                    <a:pt x="6183" y="3876"/>
                    <a:pt x="6258" y="3890"/>
                    <a:pt x="6331" y="3890"/>
                  </a:cubicBezTo>
                  <a:cubicBezTo>
                    <a:pt x="6552" y="3890"/>
                    <a:pt x="6763" y="3760"/>
                    <a:pt x="6857" y="3543"/>
                  </a:cubicBezTo>
                  <a:lnTo>
                    <a:pt x="6978" y="3259"/>
                  </a:lnTo>
                  <a:cubicBezTo>
                    <a:pt x="7040" y="3120"/>
                    <a:pt x="7040" y="2961"/>
                    <a:pt x="6983" y="2817"/>
                  </a:cubicBezTo>
                  <a:cubicBezTo>
                    <a:pt x="6925" y="2677"/>
                    <a:pt x="6814" y="2566"/>
                    <a:pt x="6675" y="2509"/>
                  </a:cubicBezTo>
                  <a:lnTo>
                    <a:pt x="5501" y="2013"/>
                  </a:lnTo>
                  <a:lnTo>
                    <a:pt x="5558" y="1816"/>
                  </a:lnTo>
                  <a:lnTo>
                    <a:pt x="5558" y="1811"/>
                  </a:lnTo>
                  <a:cubicBezTo>
                    <a:pt x="5630" y="1493"/>
                    <a:pt x="5438" y="1176"/>
                    <a:pt x="5120" y="1104"/>
                  </a:cubicBezTo>
                  <a:lnTo>
                    <a:pt x="5101" y="1099"/>
                  </a:lnTo>
                  <a:cubicBezTo>
                    <a:pt x="5055" y="1087"/>
                    <a:pt x="5008" y="1081"/>
                    <a:pt x="4961" y="1081"/>
                  </a:cubicBezTo>
                  <a:cubicBezTo>
                    <a:pt x="4910" y="1081"/>
                    <a:pt x="4858" y="1088"/>
                    <a:pt x="4808" y="1104"/>
                  </a:cubicBezTo>
                  <a:cubicBezTo>
                    <a:pt x="4731" y="940"/>
                    <a:pt x="4586" y="820"/>
                    <a:pt x="4413" y="781"/>
                  </a:cubicBezTo>
                  <a:lnTo>
                    <a:pt x="4389" y="776"/>
                  </a:lnTo>
                  <a:cubicBezTo>
                    <a:pt x="4343" y="764"/>
                    <a:pt x="4295" y="758"/>
                    <a:pt x="4247" y="758"/>
                  </a:cubicBezTo>
                  <a:cubicBezTo>
                    <a:pt x="4199" y="758"/>
                    <a:pt x="4151" y="764"/>
                    <a:pt x="4105" y="776"/>
                  </a:cubicBezTo>
                  <a:cubicBezTo>
                    <a:pt x="4100" y="762"/>
                    <a:pt x="4091" y="748"/>
                    <a:pt x="4081" y="733"/>
                  </a:cubicBezTo>
                  <a:cubicBezTo>
                    <a:pt x="3999" y="598"/>
                    <a:pt x="3869" y="502"/>
                    <a:pt x="3715" y="468"/>
                  </a:cubicBezTo>
                  <a:lnTo>
                    <a:pt x="3696" y="464"/>
                  </a:lnTo>
                  <a:cubicBezTo>
                    <a:pt x="3651" y="452"/>
                    <a:pt x="3604" y="448"/>
                    <a:pt x="3558" y="448"/>
                  </a:cubicBezTo>
                  <a:cubicBezTo>
                    <a:pt x="3525" y="448"/>
                    <a:pt x="3492" y="450"/>
                    <a:pt x="3460" y="454"/>
                  </a:cubicBezTo>
                  <a:cubicBezTo>
                    <a:pt x="3446" y="420"/>
                    <a:pt x="3427" y="382"/>
                    <a:pt x="3407" y="348"/>
                  </a:cubicBezTo>
                  <a:cubicBezTo>
                    <a:pt x="3326" y="213"/>
                    <a:pt x="3191" y="122"/>
                    <a:pt x="3042" y="83"/>
                  </a:cubicBezTo>
                  <a:lnTo>
                    <a:pt x="3018" y="79"/>
                  </a:lnTo>
                  <a:cubicBezTo>
                    <a:pt x="2973" y="68"/>
                    <a:pt x="2929" y="64"/>
                    <a:pt x="2885" y="64"/>
                  </a:cubicBezTo>
                  <a:cubicBezTo>
                    <a:pt x="2621" y="64"/>
                    <a:pt x="2381" y="243"/>
                    <a:pt x="2315" y="512"/>
                  </a:cubicBezTo>
                  <a:lnTo>
                    <a:pt x="2277" y="656"/>
                  </a:lnTo>
                  <a:lnTo>
                    <a:pt x="756" y="16"/>
                  </a:lnTo>
                  <a:cubicBezTo>
                    <a:pt x="730" y="5"/>
                    <a:pt x="702" y="0"/>
                    <a:pt x="675"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0" name="Google Shape;290;p6"/>
            <p:cNvSpPr/>
            <p:nvPr/>
          </p:nvSpPr>
          <p:spPr>
            <a:xfrm>
              <a:off x="7112297" y="1339963"/>
              <a:ext cx="71242" cy="50196"/>
            </a:xfrm>
            <a:custGeom>
              <a:rect b="b" l="l" r="r" t="t"/>
              <a:pathLst>
                <a:path extrusionOk="0" h="1431" w="2031">
                  <a:moveTo>
                    <a:pt x="288" y="1"/>
                  </a:moveTo>
                  <a:cubicBezTo>
                    <a:pt x="97" y="1"/>
                    <a:pt x="1" y="236"/>
                    <a:pt x="141" y="372"/>
                  </a:cubicBezTo>
                  <a:lnTo>
                    <a:pt x="1156" y="1368"/>
                  </a:lnTo>
                  <a:cubicBezTo>
                    <a:pt x="1199" y="1406"/>
                    <a:pt x="1252" y="1426"/>
                    <a:pt x="1310" y="1426"/>
                  </a:cubicBezTo>
                  <a:lnTo>
                    <a:pt x="1310" y="1430"/>
                  </a:lnTo>
                  <a:cubicBezTo>
                    <a:pt x="1503" y="1430"/>
                    <a:pt x="1599" y="1195"/>
                    <a:pt x="1459" y="1060"/>
                  </a:cubicBezTo>
                  <a:lnTo>
                    <a:pt x="858" y="473"/>
                  </a:lnTo>
                  <a:lnTo>
                    <a:pt x="1724" y="526"/>
                  </a:lnTo>
                  <a:cubicBezTo>
                    <a:pt x="1730" y="526"/>
                    <a:pt x="1736" y="526"/>
                    <a:pt x="1742" y="526"/>
                  </a:cubicBezTo>
                  <a:cubicBezTo>
                    <a:pt x="2009" y="526"/>
                    <a:pt x="2031" y="112"/>
                    <a:pt x="1753" y="97"/>
                  </a:cubicBezTo>
                  <a:lnTo>
                    <a:pt x="304" y="1"/>
                  </a:lnTo>
                  <a:cubicBezTo>
                    <a:pt x="299" y="1"/>
                    <a:pt x="293" y="1"/>
                    <a:pt x="288"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1" name="Google Shape;291;p6"/>
            <p:cNvSpPr/>
            <p:nvPr/>
          </p:nvSpPr>
          <p:spPr>
            <a:xfrm>
              <a:off x="7204303" y="1571223"/>
              <a:ext cx="96601" cy="229752"/>
            </a:xfrm>
            <a:custGeom>
              <a:rect b="b" l="l" r="r" t="t"/>
              <a:pathLst>
                <a:path extrusionOk="0" h="6550" w="2754">
                  <a:moveTo>
                    <a:pt x="1" y="0"/>
                  </a:moveTo>
                  <a:lnTo>
                    <a:pt x="1" y="6549"/>
                  </a:lnTo>
                  <a:lnTo>
                    <a:pt x="2753" y="6549"/>
                  </a:lnTo>
                  <a:lnTo>
                    <a:pt x="2753" y="0"/>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2" name="Google Shape;292;p6"/>
            <p:cNvSpPr/>
            <p:nvPr/>
          </p:nvSpPr>
          <p:spPr>
            <a:xfrm>
              <a:off x="7115349" y="1567014"/>
              <a:ext cx="15223" cy="30411"/>
            </a:xfrm>
            <a:custGeom>
              <a:rect b="b" l="l" r="r" t="t"/>
              <a:pathLst>
                <a:path extrusionOk="0" h="867" w="434">
                  <a:moveTo>
                    <a:pt x="217" y="0"/>
                  </a:moveTo>
                  <a:cubicBezTo>
                    <a:pt x="109" y="0"/>
                    <a:pt x="1" y="72"/>
                    <a:pt x="1" y="217"/>
                  </a:cubicBezTo>
                  <a:lnTo>
                    <a:pt x="1" y="650"/>
                  </a:lnTo>
                  <a:cubicBezTo>
                    <a:pt x="1" y="770"/>
                    <a:pt x="97" y="866"/>
                    <a:pt x="217" y="866"/>
                  </a:cubicBezTo>
                  <a:cubicBezTo>
                    <a:pt x="333" y="866"/>
                    <a:pt x="434" y="770"/>
                    <a:pt x="434" y="650"/>
                  </a:cubicBezTo>
                  <a:lnTo>
                    <a:pt x="434" y="217"/>
                  </a:lnTo>
                  <a:cubicBezTo>
                    <a:pt x="434" y="72"/>
                    <a:pt x="326" y="0"/>
                    <a:pt x="217"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3" name="Google Shape;293;p6"/>
            <p:cNvSpPr/>
            <p:nvPr/>
          </p:nvSpPr>
          <p:spPr>
            <a:xfrm>
              <a:off x="7006155" y="1536111"/>
              <a:ext cx="153636" cy="280368"/>
            </a:xfrm>
            <a:custGeom>
              <a:rect b="b" l="l" r="r" t="t"/>
              <a:pathLst>
                <a:path extrusionOk="0" h="7993" w="4380">
                  <a:moveTo>
                    <a:pt x="1464" y="434"/>
                  </a:moveTo>
                  <a:cubicBezTo>
                    <a:pt x="1550" y="434"/>
                    <a:pt x="1617" y="506"/>
                    <a:pt x="1617" y="592"/>
                  </a:cubicBezTo>
                  <a:lnTo>
                    <a:pt x="1617" y="689"/>
                  </a:lnTo>
                  <a:cubicBezTo>
                    <a:pt x="1617" y="827"/>
                    <a:pt x="1727" y="904"/>
                    <a:pt x="1837" y="904"/>
                  </a:cubicBezTo>
                  <a:cubicBezTo>
                    <a:pt x="1922" y="904"/>
                    <a:pt x="2007" y="857"/>
                    <a:pt x="2041" y="756"/>
                  </a:cubicBezTo>
                  <a:cubicBezTo>
                    <a:pt x="2060" y="693"/>
                    <a:pt x="2118" y="650"/>
                    <a:pt x="2185" y="650"/>
                  </a:cubicBezTo>
                  <a:lnTo>
                    <a:pt x="2209" y="650"/>
                  </a:lnTo>
                  <a:cubicBezTo>
                    <a:pt x="2296" y="650"/>
                    <a:pt x="2363" y="717"/>
                    <a:pt x="2363" y="804"/>
                  </a:cubicBezTo>
                  <a:lnTo>
                    <a:pt x="2363" y="838"/>
                  </a:lnTo>
                  <a:cubicBezTo>
                    <a:pt x="2366" y="973"/>
                    <a:pt x="2475" y="1048"/>
                    <a:pt x="2582" y="1048"/>
                  </a:cubicBezTo>
                  <a:cubicBezTo>
                    <a:pt x="2666" y="1048"/>
                    <a:pt x="2750" y="1002"/>
                    <a:pt x="2782" y="900"/>
                  </a:cubicBezTo>
                  <a:cubicBezTo>
                    <a:pt x="2806" y="833"/>
                    <a:pt x="2864" y="790"/>
                    <a:pt x="2931" y="790"/>
                  </a:cubicBezTo>
                  <a:lnTo>
                    <a:pt x="2955" y="790"/>
                  </a:lnTo>
                  <a:cubicBezTo>
                    <a:pt x="3042" y="790"/>
                    <a:pt x="3109" y="862"/>
                    <a:pt x="3109" y="944"/>
                  </a:cubicBezTo>
                  <a:lnTo>
                    <a:pt x="3109" y="1093"/>
                  </a:lnTo>
                  <a:cubicBezTo>
                    <a:pt x="3109" y="1237"/>
                    <a:pt x="3217" y="1309"/>
                    <a:pt x="3326" y="1309"/>
                  </a:cubicBezTo>
                  <a:cubicBezTo>
                    <a:pt x="3434" y="1309"/>
                    <a:pt x="3542" y="1237"/>
                    <a:pt x="3542" y="1093"/>
                  </a:cubicBezTo>
                  <a:cubicBezTo>
                    <a:pt x="3542" y="1011"/>
                    <a:pt x="3610" y="939"/>
                    <a:pt x="3696" y="939"/>
                  </a:cubicBezTo>
                  <a:lnTo>
                    <a:pt x="3720" y="939"/>
                  </a:lnTo>
                  <a:cubicBezTo>
                    <a:pt x="3807" y="939"/>
                    <a:pt x="3874" y="1011"/>
                    <a:pt x="3874" y="1093"/>
                  </a:cubicBezTo>
                  <a:lnTo>
                    <a:pt x="3874" y="2108"/>
                  </a:lnTo>
                  <a:lnTo>
                    <a:pt x="3874" y="2132"/>
                  </a:lnTo>
                  <a:cubicBezTo>
                    <a:pt x="3898" y="2387"/>
                    <a:pt x="3879" y="3133"/>
                    <a:pt x="3489" y="3460"/>
                  </a:cubicBezTo>
                  <a:cubicBezTo>
                    <a:pt x="3441" y="3503"/>
                    <a:pt x="3412" y="3561"/>
                    <a:pt x="3412" y="3624"/>
                  </a:cubicBezTo>
                  <a:lnTo>
                    <a:pt x="3412" y="4307"/>
                  </a:lnTo>
                  <a:lnTo>
                    <a:pt x="1343" y="4307"/>
                  </a:lnTo>
                  <a:lnTo>
                    <a:pt x="1343" y="3835"/>
                  </a:lnTo>
                  <a:cubicBezTo>
                    <a:pt x="1343" y="3763"/>
                    <a:pt x="1310" y="3701"/>
                    <a:pt x="1257" y="3662"/>
                  </a:cubicBezTo>
                  <a:cubicBezTo>
                    <a:pt x="1050" y="3508"/>
                    <a:pt x="516" y="3008"/>
                    <a:pt x="482" y="2503"/>
                  </a:cubicBezTo>
                  <a:cubicBezTo>
                    <a:pt x="463" y="2161"/>
                    <a:pt x="434" y="1733"/>
                    <a:pt x="573" y="1622"/>
                  </a:cubicBezTo>
                  <a:cubicBezTo>
                    <a:pt x="606" y="1593"/>
                    <a:pt x="660" y="1579"/>
                    <a:pt x="734" y="1579"/>
                  </a:cubicBezTo>
                  <a:cubicBezTo>
                    <a:pt x="769" y="1579"/>
                    <a:pt x="809" y="1582"/>
                    <a:pt x="852" y="1588"/>
                  </a:cubicBezTo>
                  <a:lnTo>
                    <a:pt x="852" y="1882"/>
                  </a:lnTo>
                  <a:cubicBezTo>
                    <a:pt x="852" y="2026"/>
                    <a:pt x="961" y="2098"/>
                    <a:pt x="1069" y="2098"/>
                  </a:cubicBezTo>
                  <a:cubicBezTo>
                    <a:pt x="1177" y="2098"/>
                    <a:pt x="1285" y="2026"/>
                    <a:pt x="1285" y="1882"/>
                  </a:cubicBezTo>
                  <a:lnTo>
                    <a:pt x="1285" y="592"/>
                  </a:lnTo>
                  <a:cubicBezTo>
                    <a:pt x="1285" y="506"/>
                    <a:pt x="1353" y="434"/>
                    <a:pt x="1439" y="434"/>
                  </a:cubicBezTo>
                  <a:close/>
                  <a:moveTo>
                    <a:pt x="3768" y="4745"/>
                  </a:moveTo>
                  <a:lnTo>
                    <a:pt x="3768" y="5423"/>
                  </a:lnTo>
                  <a:lnTo>
                    <a:pt x="1016" y="5423"/>
                  </a:lnTo>
                  <a:lnTo>
                    <a:pt x="1016" y="4745"/>
                  </a:lnTo>
                  <a:close/>
                  <a:moveTo>
                    <a:pt x="3768" y="5856"/>
                  </a:moveTo>
                  <a:lnTo>
                    <a:pt x="3764" y="7560"/>
                  </a:lnTo>
                  <a:lnTo>
                    <a:pt x="1016" y="7560"/>
                  </a:lnTo>
                  <a:lnTo>
                    <a:pt x="1016" y="5856"/>
                  </a:lnTo>
                  <a:close/>
                  <a:moveTo>
                    <a:pt x="1449" y="0"/>
                  </a:moveTo>
                  <a:cubicBezTo>
                    <a:pt x="1122" y="0"/>
                    <a:pt x="862" y="265"/>
                    <a:pt x="862" y="588"/>
                  </a:cubicBezTo>
                  <a:lnTo>
                    <a:pt x="862" y="1155"/>
                  </a:lnTo>
                  <a:cubicBezTo>
                    <a:pt x="817" y="1150"/>
                    <a:pt x="774" y="1147"/>
                    <a:pt x="733" y="1147"/>
                  </a:cubicBezTo>
                  <a:cubicBezTo>
                    <a:pt x="557" y="1147"/>
                    <a:pt x="412" y="1196"/>
                    <a:pt x="299" y="1290"/>
                  </a:cubicBezTo>
                  <a:cubicBezTo>
                    <a:pt x="1" y="1545"/>
                    <a:pt x="30" y="2045"/>
                    <a:pt x="58" y="2531"/>
                  </a:cubicBezTo>
                  <a:cubicBezTo>
                    <a:pt x="102" y="3191"/>
                    <a:pt x="689" y="3749"/>
                    <a:pt x="920" y="3941"/>
                  </a:cubicBezTo>
                  <a:lnTo>
                    <a:pt x="920" y="4312"/>
                  </a:lnTo>
                  <a:lnTo>
                    <a:pt x="804" y="4312"/>
                  </a:lnTo>
                  <a:cubicBezTo>
                    <a:pt x="684" y="4312"/>
                    <a:pt x="588" y="4408"/>
                    <a:pt x="588" y="4528"/>
                  </a:cubicBezTo>
                  <a:lnTo>
                    <a:pt x="588" y="7776"/>
                  </a:lnTo>
                  <a:cubicBezTo>
                    <a:pt x="588" y="7897"/>
                    <a:pt x="684" y="7993"/>
                    <a:pt x="804" y="7993"/>
                  </a:cubicBezTo>
                  <a:lnTo>
                    <a:pt x="3990" y="7993"/>
                  </a:lnTo>
                  <a:cubicBezTo>
                    <a:pt x="4110" y="7993"/>
                    <a:pt x="4206" y="7897"/>
                    <a:pt x="4206" y="7776"/>
                  </a:cubicBezTo>
                  <a:lnTo>
                    <a:pt x="4206" y="4528"/>
                  </a:lnTo>
                  <a:cubicBezTo>
                    <a:pt x="4206" y="4411"/>
                    <a:pt x="4110" y="4312"/>
                    <a:pt x="3993" y="4312"/>
                  </a:cubicBezTo>
                  <a:cubicBezTo>
                    <a:pt x="3990" y="4312"/>
                    <a:pt x="3988" y="4312"/>
                    <a:pt x="3985" y="4312"/>
                  </a:cubicBezTo>
                  <a:lnTo>
                    <a:pt x="3850" y="4312"/>
                  </a:lnTo>
                  <a:lnTo>
                    <a:pt x="3850" y="3720"/>
                  </a:lnTo>
                  <a:cubicBezTo>
                    <a:pt x="4379" y="3181"/>
                    <a:pt x="4322" y="2224"/>
                    <a:pt x="4312" y="2103"/>
                  </a:cubicBezTo>
                  <a:lnTo>
                    <a:pt x="4312" y="1098"/>
                  </a:lnTo>
                  <a:cubicBezTo>
                    <a:pt x="4312" y="773"/>
                    <a:pt x="4052" y="510"/>
                    <a:pt x="3729" y="510"/>
                  </a:cubicBezTo>
                  <a:cubicBezTo>
                    <a:pt x="3726" y="510"/>
                    <a:pt x="3723" y="510"/>
                    <a:pt x="3720" y="511"/>
                  </a:cubicBezTo>
                  <a:lnTo>
                    <a:pt x="3696" y="511"/>
                  </a:lnTo>
                  <a:cubicBezTo>
                    <a:pt x="3608" y="558"/>
                    <a:pt x="3511" y="581"/>
                    <a:pt x="3416" y="581"/>
                  </a:cubicBezTo>
                  <a:cubicBezTo>
                    <a:pt x="3242" y="581"/>
                    <a:pt x="3070" y="504"/>
                    <a:pt x="2955" y="361"/>
                  </a:cubicBezTo>
                  <a:lnTo>
                    <a:pt x="2941" y="361"/>
                  </a:lnTo>
                  <a:cubicBezTo>
                    <a:pt x="2854" y="405"/>
                    <a:pt x="2761" y="427"/>
                    <a:pt x="2668" y="427"/>
                  </a:cubicBezTo>
                  <a:cubicBezTo>
                    <a:pt x="2497" y="427"/>
                    <a:pt x="2330" y="354"/>
                    <a:pt x="2214" y="217"/>
                  </a:cubicBezTo>
                  <a:lnTo>
                    <a:pt x="2190" y="217"/>
                  </a:lnTo>
                  <a:cubicBezTo>
                    <a:pt x="2115" y="251"/>
                    <a:pt x="2035" y="267"/>
                    <a:pt x="1957" y="267"/>
                  </a:cubicBezTo>
                  <a:cubicBezTo>
                    <a:pt x="1766" y="267"/>
                    <a:pt x="1581" y="171"/>
                    <a:pt x="1468"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294" name="Google Shape;294;p6"/>
          <p:cNvGrpSpPr/>
          <p:nvPr/>
        </p:nvGrpSpPr>
        <p:grpSpPr>
          <a:xfrm>
            <a:off x="4923650" y="1921914"/>
            <a:ext cx="530329" cy="558472"/>
            <a:chOff x="1607575" y="1267325"/>
            <a:chExt cx="530329" cy="558472"/>
          </a:xfrm>
        </p:grpSpPr>
        <p:sp>
          <p:nvSpPr>
            <p:cNvPr id="295" name="Google Shape;295;p6"/>
            <p:cNvSpPr/>
            <p:nvPr/>
          </p:nvSpPr>
          <p:spPr>
            <a:xfrm>
              <a:off x="1781345" y="1589165"/>
              <a:ext cx="170757" cy="143642"/>
            </a:xfrm>
            <a:custGeom>
              <a:rect b="b" l="l" r="r" t="t"/>
              <a:pathLst>
                <a:path extrusionOk="0" h="4095" w="4868">
                  <a:moveTo>
                    <a:pt x="2478" y="1"/>
                  </a:moveTo>
                  <a:cubicBezTo>
                    <a:pt x="2367" y="1"/>
                    <a:pt x="2257" y="72"/>
                    <a:pt x="2240" y="214"/>
                  </a:cubicBezTo>
                  <a:lnTo>
                    <a:pt x="2240" y="2490"/>
                  </a:lnTo>
                  <a:lnTo>
                    <a:pt x="267" y="3630"/>
                  </a:lnTo>
                  <a:cubicBezTo>
                    <a:pt x="1" y="3749"/>
                    <a:pt x="142" y="4095"/>
                    <a:pt x="361" y="4095"/>
                  </a:cubicBezTo>
                  <a:cubicBezTo>
                    <a:pt x="408" y="4095"/>
                    <a:pt x="458" y="4080"/>
                    <a:pt x="508" y="4044"/>
                  </a:cubicBezTo>
                  <a:lnTo>
                    <a:pt x="2476" y="2903"/>
                  </a:lnTo>
                  <a:lnTo>
                    <a:pt x="4449" y="4044"/>
                  </a:lnTo>
                  <a:cubicBezTo>
                    <a:pt x="4491" y="4074"/>
                    <a:pt x="4541" y="4089"/>
                    <a:pt x="4590" y="4089"/>
                  </a:cubicBezTo>
                  <a:cubicBezTo>
                    <a:pt x="4673" y="4089"/>
                    <a:pt x="4754" y="4047"/>
                    <a:pt x="4800" y="3972"/>
                  </a:cubicBezTo>
                  <a:cubicBezTo>
                    <a:pt x="4867" y="3846"/>
                    <a:pt x="4819" y="3688"/>
                    <a:pt x="4689" y="3630"/>
                  </a:cubicBezTo>
                  <a:lnTo>
                    <a:pt x="2716" y="2490"/>
                  </a:lnTo>
                  <a:lnTo>
                    <a:pt x="2716" y="214"/>
                  </a:lnTo>
                  <a:cubicBezTo>
                    <a:pt x="2699" y="72"/>
                    <a:pt x="2589" y="1"/>
                    <a:pt x="2478"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6" name="Google Shape;296;p6"/>
            <p:cNvSpPr/>
            <p:nvPr/>
          </p:nvSpPr>
          <p:spPr>
            <a:xfrm>
              <a:off x="1862267" y="1407912"/>
              <a:ext cx="21116" cy="18415"/>
            </a:xfrm>
            <a:custGeom>
              <a:rect b="b" l="l" r="r" t="t"/>
              <a:pathLst>
                <a:path extrusionOk="0" h="525" w="602">
                  <a:moveTo>
                    <a:pt x="0" y="0"/>
                  </a:moveTo>
                  <a:lnTo>
                    <a:pt x="0" y="236"/>
                  </a:lnTo>
                  <a:lnTo>
                    <a:pt x="294" y="525"/>
                  </a:lnTo>
                  <a:lnTo>
                    <a:pt x="602" y="202"/>
                  </a:lnTo>
                  <a:lnTo>
                    <a:pt x="602" y="0"/>
                  </a:lnTo>
                  <a:lnTo>
                    <a:pt x="549" y="5"/>
                  </a:lnTo>
                  <a:cubicBezTo>
                    <a:pt x="506" y="10"/>
                    <a:pt x="457" y="15"/>
                    <a:pt x="409" y="15"/>
                  </a:cubicBezTo>
                  <a:lnTo>
                    <a:pt x="193" y="15"/>
                  </a:lnTo>
                  <a:cubicBezTo>
                    <a:pt x="145" y="15"/>
                    <a:pt x="97" y="10"/>
                    <a:pt x="53" y="5"/>
                  </a:cubicBezTo>
                  <a:lnTo>
                    <a:pt x="0" y="0"/>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7" name="Google Shape;297;p6"/>
            <p:cNvSpPr/>
            <p:nvPr/>
          </p:nvSpPr>
          <p:spPr>
            <a:xfrm>
              <a:off x="1821263" y="1347826"/>
              <a:ext cx="6103" cy="17749"/>
            </a:xfrm>
            <a:custGeom>
              <a:rect b="b" l="l" r="r" t="t"/>
              <a:pathLst>
                <a:path extrusionOk="0" h="506" w="174">
                  <a:moveTo>
                    <a:pt x="173" y="0"/>
                  </a:moveTo>
                  <a:lnTo>
                    <a:pt x="91" y="82"/>
                  </a:lnTo>
                  <a:cubicBezTo>
                    <a:pt x="0" y="178"/>
                    <a:pt x="0" y="327"/>
                    <a:pt x="91" y="424"/>
                  </a:cubicBezTo>
                  <a:lnTo>
                    <a:pt x="173" y="506"/>
                  </a:lnTo>
                  <a:lnTo>
                    <a:pt x="173" y="0"/>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8" name="Google Shape;298;p6"/>
            <p:cNvSpPr/>
            <p:nvPr/>
          </p:nvSpPr>
          <p:spPr>
            <a:xfrm>
              <a:off x="1664961" y="1643884"/>
              <a:ext cx="64332" cy="70260"/>
            </a:xfrm>
            <a:custGeom>
              <a:rect b="b" l="l" r="r" t="t"/>
              <a:pathLst>
                <a:path extrusionOk="0" h="2003" w="1834">
                  <a:moveTo>
                    <a:pt x="1338" y="1"/>
                  </a:moveTo>
                  <a:lnTo>
                    <a:pt x="1295" y="39"/>
                  </a:lnTo>
                  <a:cubicBezTo>
                    <a:pt x="881" y="386"/>
                    <a:pt x="332" y="492"/>
                    <a:pt x="44" y="521"/>
                  </a:cubicBezTo>
                  <a:lnTo>
                    <a:pt x="0" y="525"/>
                  </a:lnTo>
                  <a:lnTo>
                    <a:pt x="0" y="1194"/>
                  </a:lnTo>
                  <a:cubicBezTo>
                    <a:pt x="0" y="1637"/>
                    <a:pt x="361" y="1998"/>
                    <a:pt x="809" y="2003"/>
                  </a:cubicBezTo>
                  <a:lnTo>
                    <a:pt x="1025" y="2003"/>
                  </a:lnTo>
                  <a:cubicBezTo>
                    <a:pt x="1468" y="2003"/>
                    <a:pt x="1829" y="1642"/>
                    <a:pt x="1834" y="1199"/>
                  </a:cubicBezTo>
                  <a:lnTo>
                    <a:pt x="1834" y="487"/>
                  </a:lnTo>
                  <a:lnTo>
                    <a:pt x="1805" y="472"/>
                  </a:lnTo>
                  <a:cubicBezTo>
                    <a:pt x="1617" y="381"/>
                    <a:pt x="1468" y="232"/>
                    <a:pt x="1367" y="49"/>
                  </a:cubicBezTo>
                  <a:lnTo>
                    <a:pt x="1338" y="1"/>
                  </a:ln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9" name="Google Shape;299;p6"/>
            <p:cNvSpPr/>
            <p:nvPr/>
          </p:nvSpPr>
          <p:spPr>
            <a:xfrm>
              <a:off x="1742586" y="1668719"/>
              <a:ext cx="6279" cy="16065"/>
            </a:xfrm>
            <a:custGeom>
              <a:rect b="b" l="l" r="r" t="t"/>
              <a:pathLst>
                <a:path extrusionOk="0" h="458" w="179">
                  <a:moveTo>
                    <a:pt x="1" y="0"/>
                  </a:moveTo>
                  <a:lnTo>
                    <a:pt x="1" y="457"/>
                  </a:lnTo>
                  <a:lnTo>
                    <a:pt x="78" y="400"/>
                  </a:lnTo>
                  <a:cubicBezTo>
                    <a:pt x="140" y="351"/>
                    <a:pt x="179" y="279"/>
                    <a:pt x="179" y="202"/>
                  </a:cubicBezTo>
                  <a:cubicBezTo>
                    <a:pt x="179" y="140"/>
                    <a:pt x="155" y="77"/>
                    <a:pt x="111" y="34"/>
                  </a:cubicBezTo>
                  <a:lnTo>
                    <a:pt x="97" y="24"/>
                  </a:lnTo>
                  <a:lnTo>
                    <a:pt x="83" y="24"/>
                  </a:lnTo>
                  <a:lnTo>
                    <a:pt x="63" y="19"/>
                  </a:lnTo>
                  <a:lnTo>
                    <a:pt x="1" y="0"/>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0" name="Google Shape;300;p6"/>
            <p:cNvSpPr/>
            <p:nvPr/>
          </p:nvSpPr>
          <p:spPr>
            <a:xfrm>
              <a:off x="1686393" y="1726946"/>
              <a:ext cx="21292" cy="18416"/>
            </a:xfrm>
            <a:custGeom>
              <a:rect b="b" l="l" r="r" t="t"/>
              <a:pathLst>
                <a:path extrusionOk="0" h="525" w="607">
                  <a:moveTo>
                    <a:pt x="607" y="0"/>
                  </a:moveTo>
                  <a:lnTo>
                    <a:pt x="554" y="10"/>
                  </a:lnTo>
                  <a:cubicBezTo>
                    <a:pt x="506" y="15"/>
                    <a:pt x="458" y="19"/>
                    <a:pt x="414" y="19"/>
                  </a:cubicBezTo>
                  <a:lnTo>
                    <a:pt x="198" y="19"/>
                  </a:lnTo>
                  <a:cubicBezTo>
                    <a:pt x="150" y="19"/>
                    <a:pt x="102" y="15"/>
                    <a:pt x="53" y="10"/>
                  </a:cubicBezTo>
                  <a:lnTo>
                    <a:pt x="0" y="5"/>
                  </a:lnTo>
                  <a:lnTo>
                    <a:pt x="0" y="241"/>
                  </a:lnTo>
                  <a:lnTo>
                    <a:pt x="299" y="525"/>
                  </a:lnTo>
                  <a:lnTo>
                    <a:pt x="607" y="207"/>
                  </a:lnTo>
                  <a:lnTo>
                    <a:pt x="607" y="0"/>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1" name="Google Shape;301;p6"/>
            <p:cNvSpPr/>
            <p:nvPr/>
          </p:nvSpPr>
          <p:spPr>
            <a:xfrm>
              <a:off x="1840835" y="1324851"/>
              <a:ext cx="64155" cy="70083"/>
            </a:xfrm>
            <a:custGeom>
              <a:rect b="b" l="l" r="r" t="t"/>
              <a:pathLst>
                <a:path extrusionOk="0" h="1998" w="1829">
                  <a:moveTo>
                    <a:pt x="1338" y="1"/>
                  </a:moveTo>
                  <a:lnTo>
                    <a:pt x="1295" y="35"/>
                  </a:lnTo>
                  <a:cubicBezTo>
                    <a:pt x="876" y="386"/>
                    <a:pt x="332" y="487"/>
                    <a:pt x="44" y="516"/>
                  </a:cubicBezTo>
                  <a:lnTo>
                    <a:pt x="0" y="521"/>
                  </a:lnTo>
                  <a:lnTo>
                    <a:pt x="0" y="1194"/>
                  </a:lnTo>
                  <a:cubicBezTo>
                    <a:pt x="0" y="1637"/>
                    <a:pt x="361" y="1998"/>
                    <a:pt x="809" y="1998"/>
                  </a:cubicBezTo>
                  <a:lnTo>
                    <a:pt x="1025" y="1998"/>
                  </a:lnTo>
                  <a:cubicBezTo>
                    <a:pt x="1468" y="1998"/>
                    <a:pt x="1829" y="1637"/>
                    <a:pt x="1829" y="1194"/>
                  </a:cubicBezTo>
                  <a:lnTo>
                    <a:pt x="1829" y="482"/>
                  </a:lnTo>
                  <a:lnTo>
                    <a:pt x="1805" y="468"/>
                  </a:lnTo>
                  <a:cubicBezTo>
                    <a:pt x="1617" y="376"/>
                    <a:pt x="1463" y="232"/>
                    <a:pt x="1367" y="49"/>
                  </a:cubicBezTo>
                  <a:lnTo>
                    <a:pt x="1338" y="1"/>
                  </a:ln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2" name="Google Shape;302;p6"/>
            <p:cNvSpPr/>
            <p:nvPr/>
          </p:nvSpPr>
          <p:spPr>
            <a:xfrm>
              <a:off x="1918460" y="1349510"/>
              <a:ext cx="6103" cy="16065"/>
            </a:xfrm>
            <a:custGeom>
              <a:rect b="b" l="l" r="r" t="t"/>
              <a:pathLst>
                <a:path extrusionOk="0" h="458" w="174">
                  <a:moveTo>
                    <a:pt x="1" y="0"/>
                  </a:moveTo>
                  <a:lnTo>
                    <a:pt x="1" y="458"/>
                  </a:lnTo>
                  <a:lnTo>
                    <a:pt x="78" y="405"/>
                  </a:lnTo>
                  <a:cubicBezTo>
                    <a:pt x="140" y="356"/>
                    <a:pt x="174" y="284"/>
                    <a:pt x="174" y="207"/>
                  </a:cubicBezTo>
                  <a:cubicBezTo>
                    <a:pt x="174" y="145"/>
                    <a:pt x="150" y="82"/>
                    <a:pt x="106" y="39"/>
                  </a:cubicBezTo>
                  <a:lnTo>
                    <a:pt x="97" y="29"/>
                  </a:lnTo>
                  <a:lnTo>
                    <a:pt x="82" y="29"/>
                  </a:lnTo>
                  <a:lnTo>
                    <a:pt x="63" y="20"/>
                  </a:lnTo>
                  <a:lnTo>
                    <a:pt x="1" y="0"/>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3" name="Google Shape;303;p6"/>
            <p:cNvSpPr/>
            <p:nvPr/>
          </p:nvSpPr>
          <p:spPr>
            <a:xfrm>
              <a:off x="2016534" y="1644060"/>
              <a:ext cx="64332" cy="70085"/>
            </a:xfrm>
            <a:custGeom>
              <a:rect b="b" l="l" r="r" t="t"/>
              <a:pathLst>
                <a:path extrusionOk="0" h="1998" w="1834">
                  <a:moveTo>
                    <a:pt x="1338" y="1"/>
                  </a:moveTo>
                  <a:lnTo>
                    <a:pt x="1295" y="34"/>
                  </a:lnTo>
                  <a:cubicBezTo>
                    <a:pt x="881" y="381"/>
                    <a:pt x="332" y="487"/>
                    <a:pt x="44" y="516"/>
                  </a:cubicBezTo>
                  <a:lnTo>
                    <a:pt x="0" y="520"/>
                  </a:lnTo>
                  <a:lnTo>
                    <a:pt x="0" y="1189"/>
                  </a:lnTo>
                  <a:cubicBezTo>
                    <a:pt x="5" y="1637"/>
                    <a:pt x="366" y="1998"/>
                    <a:pt x="809" y="1998"/>
                  </a:cubicBezTo>
                  <a:lnTo>
                    <a:pt x="1025" y="1998"/>
                  </a:lnTo>
                  <a:cubicBezTo>
                    <a:pt x="1473" y="1998"/>
                    <a:pt x="1833" y="1637"/>
                    <a:pt x="1833" y="1189"/>
                  </a:cubicBezTo>
                  <a:lnTo>
                    <a:pt x="1833" y="482"/>
                  </a:lnTo>
                  <a:lnTo>
                    <a:pt x="1805" y="467"/>
                  </a:lnTo>
                  <a:cubicBezTo>
                    <a:pt x="1622" y="376"/>
                    <a:pt x="1468" y="227"/>
                    <a:pt x="1367" y="49"/>
                  </a:cubicBezTo>
                  <a:lnTo>
                    <a:pt x="1338" y="1"/>
                  </a:ln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4" name="Google Shape;304;p6"/>
            <p:cNvSpPr/>
            <p:nvPr/>
          </p:nvSpPr>
          <p:spPr>
            <a:xfrm>
              <a:off x="1997102" y="1666860"/>
              <a:ext cx="6139" cy="17925"/>
            </a:xfrm>
            <a:custGeom>
              <a:rect b="b" l="l" r="r" t="t"/>
              <a:pathLst>
                <a:path extrusionOk="0" h="511" w="175">
                  <a:moveTo>
                    <a:pt x="174" y="0"/>
                  </a:moveTo>
                  <a:lnTo>
                    <a:pt x="92" y="87"/>
                  </a:lnTo>
                  <a:cubicBezTo>
                    <a:pt x="1" y="178"/>
                    <a:pt x="1" y="327"/>
                    <a:pt x="92" y="424"/>
                  </a:cubicBezTo>
                  <a:lnTo>
                    <a:pt x="174" y="510"/>
                  </a:lnTo>
                  <a:lnTo>
                    <a:pt x="174" y="0"/>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5" name="Google Shape;305;p6"/>
            <p:cNvSpPr/>
            <p:nvPr/>
          </p:nvSpPr>
          <p:spPr>
            <a:xfrm>
              <a:off x="2094334" y="1668719"/>
              <a:ext cx="6103" cy="16065"/>
            </a:xfrm>
            <a:custGeom>
              <a:rect b="b" l="l" r="r" t="t"/>
              <a:pathLst>
                <a:path extrusionOk="0" h="458" w="174">
                  <a:moveTo>
                    <a:pt x="0" y="0"/>
                  </a:moveTo>
                  <a:lnTo>
                    <a:pt x="0" y="457"/>
                  </a:lnTo>
                  <a:lnTo>
                    <a:pt x="73" y="400"/>
                  </a:lnTo>
                  <a:cubicBezTo>
                    <a:pt x="135" y="356"/>
                    <a:pt x="174" y="284"/>
                    <a:pt x="174" y="207"/>
                  </a:cubicBezTo>
                  <a:cubicBezTo>
                    <a:pt x="174" y="145"/>
                    <a:pt x="150" y="82"/>
                    <a:pt x="106" y="39"/>
                  </a:cubicBezTo>
                  <a:lnTo>
                    <a:pt x="97" y="24"/>
                  </a:lnTo>
                  <a:lnTo>
                    <a:pt x="82" y="24"/>
                  </a:lnTo>
                  <a:lnTo>
                    <a:pt x="58" y="19"/>
                  </a:lnTo>
                  <a:lnTo>
                    <a:pt x="0" y="0"/>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6" name="Google Shape;306;p6"/>
            <p:cNvSpPr/>
            <p:nvPr/>
          </p:nvSpPr>
          <p:spPr>
            <a:xfrm>
              <a:off x="2038141" y="1726946"/>
              <a:ext cx="21292" cy="18416"/>
            </a:xfrm>
            <a:custGeom>
              <a:rect b="b" l="l" r="r" t="t"/>
              <a:pathLst>
                <a:path extrusionOk="0" h="525" w="607">
                  <a:moveTo>
                    <a:pt x="602" y="0"/>
                  </a:moveTo>
                  <a:lnTo>
                    <a:pt x="602" y="5"/>
                  </a:lnTo>
                  <a:lnTo>
                    <a:pt x="602" y="5"/>
                  </a:lnTo>
                  <a:lnTo>
                    <a:pt x="606" y="5"/>
                  </a:lnTo>
                  <a:lnTo>
                    <a:pt x="602" y="0"/>
                  </a:lnTo>
                  <a:close/>
                  <a:moveTo>
                    <a:pt x="0" y="5"/>
                  </a:moveTo>
                  <a:lnTo>
                    <a:pt x="0" y="241"/>
                  </a:lnTo>
                  <a:lnTo>
                    <a:pt x="294" y="525"/>
                  </a:lnTo>
                  <a:lnTo>
                    <a:pt x="602" y="207"/>
                  </a:lnTo>
                  <a:lnTo>
                    <a:pt x="602" y="5"/>
                  </a:lnTo>
                  <a:lnTo>
                    <a:pt x="602" y="5"/>
                  </a:lnTo>
                  <a:lnTo>
                    <a:pt x="549" y="10"/>
                  </a:lnTo>
                  <a:cubicBezTo>
                    <a:pt x="505" y="15"/>
                    <a:pt x="457" y="19"/>
                    <a:pt x="409" y="19"/>
                  </a:cubicBezTo>
                  <a:lnTo>
                    <a:pt x="193" y="19"/>
                  </a:lnTo>
                  <a:cubicBezTo>
                    <a:pt x="144" y="19"/>
                    <a:pt x="96" y="15"/>
                    <a:pt x="53" y="10"/>
                  </a:cubicBezTo>
                  <a:lnTo>
                    <a:pt x="0" y="5"/>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7" name="Google Shape;307;p6"/>
            <p:cNvSpPr/>
            <p:nvPr/>
          </p:nvSpPr>
          <p:spPr>
            <a:xfrm>
              <a:off x="1624447" y="1744309"/>
              <a:ext cx="145537" cy="73312"/>
            </a:xfrm>
            <a:custGeom>
              <a:rect b="b" l="l" r="r" t="t"/>
              <a:pathLst>
                <a:path extrusionOk="0" h="2090" w="4149">
                  <a:moveTo>
                    <a:pt x="2705" y="1"/>
                  </a:moveTo>
                  <a:lnTo>
                    <a:pt x="2257" y="468"/>
                  </a:lnTo>
                  <a:cubicBezTo>
                    <a:pt x="2209" y="511"/>
                    <a:pt x="2151" y="535"/>
                    <a:pt x="2089" y="540"/>
                  </a:cubicBezTo>
                  <a:lnTo>
                    <a:pt x="2084" y="540"/>
                  </a:lnTo>
                  <a:cubicBezTo>
                    <a:pt x="2021" y="540"/>
                    <a:pt x="1964" y="516"/>
                    <a:pt x="1916" y="472"/>
                  </a:cubicBezTo>
                  <a:lnTo>
                    <a:pt x="1439" y="6"/>
                  </a:lnTo>
                  <a:lnTo>
                    <a:pt x="544" y="357"/>
                  </a:lnTo>
                  <a:lnTo>
                    <a:pt x="535" y="362"/>
                  </a:lnTo>
                  <a:cubicBezTo>
                    <a:pt x="515" y="371"/>
                    <a:pt x="1" y="559"/>
                    <a:pt x="1" y="1223"/>
                  </a:cubicBezTo>
                  <a:lnTo>
                    <a:pt x="1" y="2089"/>
                  </a:lnTo>
                  <a:lnTo>
                    <a:pt x="4148" y="2089"/>
                  </a:lnTo>
                  <a:lnTo>
                    <a:pt x="4148" y="1228"/>
                  </a:lnTo>
                  <a:cubicBezTo>
                    <a:pt x="4148" y="564"/>
                    <a:pt x="3629" y="371"/>
                    <a:pt x="3609" y="367"/>
                  </a:cubicBezTo>
                  <a:lnTo>
                    <a:pt x="3595" y="362"/>
                  </a:lnTo>
                  <a:lnTo>
                    <a:pt x="2705" y="1"/>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8" name="Google Shape;308;p6"/>
            <p:cNvSpPr/>
            <p:nvPr/>
          </p:nvSpPr>
          <p:spPr>
            <a:xfrm>
              <a:off x="1800146" y="1424960"/>
              <a:ext cx="145533" cy="73451"/>
            </a:xfrm>
            <a:custGeom>
              <a:rect b="b" l="l" r="r" t="t"/>
              <a:pathLst>
                <a:path extrusionOk="0" h="2094" w="4149">
                  <a:moveTo>
                    <a:pt x="2705" y="0"/>
                  </a:moveTo>
                  <a:lnTo>
                    <a:pt x="2257" y="467"/>
                  </a:lnTo>
                  <a:cubicBezTo>
                    <a:pt x="2209" y="515"/>
                    <a:pt x="2151" y="539"/>
                    <a:pt x="2084" y="539"/>
                  </a:cubicBezTo>
                  <a:cubicBezTo>
                    <a:pt x="2022" y="539"/>
                    <a:pt x="1959" y="515"/>
                    <a:pt x="1916" y="472"/>
                  </a:cubicBezTo>
                  <a:lnTo>
                    <a:pt x="1439" y="10"/>
                  </a:lnTo>
                  <a:lnTo>
                    <a:pt x="544" y="361"/>
                  </a:lnTo>
                  <a:lnTo>
                    <a:pt x="535" y="366"/>
                  </a:lnTo>
                  <a:cubicBezTo>
                    <a:pt x="515" y="371"/>
                    <a:pt x="1" y="563"/>
                    <a:pt x="1" y="1222"/>
                  </a:cubicBezTo>
                  <a:lnTo>
                    <a:pt x="1" y="2093"/>
                  </a:lnTo>
                  <a:lnTo>
                    <a:pt x="4148" y="2093"/>
                  </a:lnTo>
                  <a:lnTo>
                    <a:pt x="4148" y="1227"/>
                  </a:lnTo>
                  <a:cubicBezTo>
                    <a:pt x="4148" y="568"/>
                    <a:pt x="3629" y="376"/>
                    <a:pt x="3609" y="366"/>
                  </a:cubicBezTo>
                  <a:lnTo>
                    <a:pt x="3595" y="361"/>
                  </a:lnTo>
                  <a:lnTo>
                    <a:pt x="2705" y="0"/>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9" name="Google Shape;309;p6"/>
            <p:cNvSpPr/>
            <p:nvPr/>
          </p:nvSpPr>
          <p:spPr>
            <a:xfrm>
              <a:off x="1975495" y="1744309"/>
              <a:ext cx="145712" cy="73452"/>
            </a:xfrm>
            <a:custGeom>
              <a:rect b="b" l="l" r="r" t="t"/>
              <a:pathLst>
                <a:path extrusionOk="0" h="2094" w="4154">
                  <a:moveTo>
                    <a:pt x="2705" y="1"/>
                  </a:moveTo>
                  <a:lnTo>
                    <a:pt x="2258" y="468"/>
                  </a:lnTo>
                  <a:cubicBezTo>
                    <a:pt x="2214" y="511"/>
                    <a:pt x="2152" y="535"/>
                    <a:pt x="2089" y="540"/>
                  </a:cubicBezTo>
                  <a:lnTo>
                    <a:pt x="2084" y="540"/>
                  </a:lnTo>
                  <a:cubicBezTo>
                    <a:pt x="2022" y="540"/>
                    <a:pt x="1964" y="516"/>
                    <a:pt x="1916" y="472"/>
                  </a:cubicBezTo>
                  <a:lnTo>
                    <a:pt x="1444" y="6"/>
                  </a:lnTo>
                  <a:lnTo>
                    <a:pt x="550" y="362"/>
                  </a:lnTo>
                  <a:lnTo>
                    <a:pt x="540" y="367"/>
                  </a:lnTo>
                  <a:cubicBezTo>
                    <a:pt x="521" y="371"/>
                    <a:pt x="1" y="564"/>
                    <a:pt x="1" y="1223"/>
                  </a:cubicBezTo>
                  <a:lnTo>
                    <a:pt x="1" y="2094"/>
                  </a:lnTo>
                  <a:lnTo>
                    <a:pt x="4153" y="2094"/>
                  </a:lnTo>
                  <a:lnTo>
                    <a:pt x="4153" y="1228"/>
                  </a:lnTo>
                  <a:cubicBezTo>
                    <a:pt x="4149" y="564"/>
                    <a:pt x="3634" y="371"/>
                    <a:pt x="3610" y="367"/>
                  </a:cubicBezTo>
                  <a:lnTo>
                    <a:pt x="3600" y="362"/>
                  </a:lnTo>
                  <a:lnTo>
                    <a:pt x="2705" y="1"/>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0" name="Google Shape;310;p6"/>
            <p:cNvSpPr/>
            <p:nvPr/>
          </p:nvSpPr>
          <p:spPr>
            <a:xfrm>
              <a:off x="1829681" y="1282513"/>
              <a:ext cx="86113" cy="48967"/>
            </a:xfrm>
            <a:custGeom>
              <a:rect b="b" l="l" r="r" t="t"/>
              <a:pathLst>
                <a:path extrusionOk="0" h="1396" w="2455">
                  <a:moveTo>
                    <a:pt x="1175" y="0"/>
                  </a:moveTo>
                  <a:cubicBezTo>
                    <a:pt x="525" y="0"/>
                    <a:pt x="1" y="525"/>
                    <a:pt x="1" y="1169"/>
                  </a:cubicBezTo>
                  <a:lnTo>
                    <a:pt x="1" y="1396"/>
                  </a:lnTo>
                  <a:lnTo>
                    <a:pt x="63" y="1371"/>
                  </a:lnTo>
                  <a:lnTo>
                    <a:pt x="73" y="1371"/>
                  </a:lnTo>
                  <a:lnTo>
                    <a:pt x="82" y="1367"/>
                  </a:lnTo>
                  <a:lnTo>
                    <a:pt x="126" y="1367"/>
                  </a:lnTo>
                  <a:cubicBezTo>
                    <a:pt x="131" y="1367"/>
                    <a:pt x="1117" y="1362"/>
                    <a:pt x="1564" y="746"/>
                  </a:cubicBezTo>
                  <a:cubicBezTo>
                    <a:pt x="1603" y="691"/>
                    <a:pt x="1661" y="666"/>
                    <a:pt x="1717" y="666"/>
                  </a:cubicBezTo>
                  <a:cubicBezTo>
                    <a:pt x="1800" y="666"/>
                    <a:pt x="1881" y="721"/>
                    <a:pt x="1901" y="818"/>
                  </a:cubicBezTo>
                  <a:cubicBezTo>
                    <a:pt x="1906" y="837"/>
                    <a:pt x="2022" y="1290"/>
                    <a:pt x="2378" y="1371"/>
                  </a:cubicBezTo>
                  <a:lnTo>
                    <a:pt x="2392" y="1371"/>
                  </a:lnTo>
                  <a:lnTo>
                    <a:pt x="2455" y="1391"/>
                  </a:lnTo>
                  <a:lnTo>
                    <a:pt x="2455" y="1174"/>
                  </a:lnTo>
                  <a:cubicBezTo>
                    <a:pt x="2455" y="529"/>
                    <a:pt x="1935" y="5"/>
                    <a:pt x="1285"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1" name="Google Shape;311;p6"/>
            <p:cNvSpPr/>
            <p:nvPr/>
          </p:nvSpPr>
          <p:spPr>
            <a:xfrm>
              <a:off x="1653982" y="1602023"/>
              <a:ext cx="86115" cy="48828"/>
            </a:xfrm>
            <a:custGeom>
              <a:rect b="b" l="l" r="r" t="t"/>
              <a:pathLst>
                <a:path extrusionOk="0" h="1392" w="2455">
                  <a:moveTo>
                    <a:pt x="1170" y="1"/>
                  </a:moveTo>
                  <a:cubicBezTo>
                    <a:pt x="525" y="1"/>
                    <a:pt x="1" y="525"/>
                    <a:pt x="1" y="1170"/>
                  </a:cubicBezTo>
                  <a:lnTo>
                    <a:pt x="1" y="1387"/>
                  </a:lnTo>
                  <a:lnTo>
                    <a:pt x="58" y="1367"/>
                  </a:lnTo>
                  <a:lnTo>
                    <a:pt x="121" y="1367"/>
                  </a:lnTo>
                  <a:cubicBezTo>
                    <a:pt x="131" y="1367"/>
                    <a:pt x="1117" y="1363"/>
                    <a:pt x="1560" y="747"/>
                  </a:cubicBezTo>
                  <a:cubicBezTo>
                    <a:pt x="1598" y="695"/>
                    <a:pt x="1655" y="670"/>
                    <a:pt x="1711" y="670"/>
                  </a:cubicBezTo>
                  <a:cubicBezTo>
                    <a:pt x="1795" y="670"/>
                    <a:pt x="1878" y="724"/>
                    <a:pt x="1901" y="819"/>
                  </a:cubicBezTo>
                  <a:cubicBezTo>
                    <a:pt x="1906" y="838"/>
                    <a:pt x="2022" y="1290"/>
                    <a:pt x="2378" y="1372"/>
                  </a:cubicBezTo>
                  <a:lnTo>
                    <a:pt x="2392" y="1372"/>
                  </a:lnTo>
                  <a:lnTo>
                    <a:pt x="2450" y="1392"/>
                  </a:lnTo>
                  <a:lnTo>
                    <a:pt x="2450" y="1175"/>
                  </a:lnTo>
                  <a:cubicBezTo>
                    <a:pt x="2455" y="530"/>
                    <a:pt x="1930" y="1"/>
                    <a:pt x="1285"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2" name="Google Shape;312;p6"/>
            <p:cNvSpPr/>
            <p:nvPr/>
          </p:nvSpPr>
          <p:spPr>
            <a:xfrm>
              <a:off x="2005555" y="1602023"/>
              <a:ext cx="86115" cy="48828"/>
            </a:xfrm>
            <a:custGeom>
              <a:rect b="b" l="l" r="r" t="t"/>
              <a:pathLst>
                <a:path extrusionOk="0" h="1392" w="2455">
                  <a:moveTo>
                    <a:pt x="1170" y="1"/>
                  </a:moveTo>
                  <a:cubicBezTo>
                    <a:pt x="525" y="1"/>
                    <a:pt x="0" y="525"/>
                    <a:pt x="0" y="1170"/>
                  </a:cubicBezTo>
                  <a:lnTo>
                    <a:pt x="0" y="1387"/>
                  </a:lnTo>
                  <a:lnTo>
                    <a:pt x="58" y="1367"/>
                  </a:lnTo>
                  <a:lnTo>
                    <a:pt x="121" y="1367"/>
                  </a:lnTo>
                  <a:cubicBezTo>
                    <a:pt x="130" y="1367"/>
                    <a:pt x="1117" y="1363"/>
                    <a:pt x="1559" y="747"/>
                  </a:cubicBezTo>
                  <a:cubicBezTo>
                    <a:pt x="1598" y="695"/>
                    <a:pt x="1655" y="670"/>
                    <a:pt x="1712" y="670"/>
                  </a:cubicBezTo>
                  <a:cubicBezTo>
                    <a:pt x="1797" y="670"/>
                    <a:pt x="1881" y="724"/>
                    <a:pt x="1901" y="819"/>
                  </a:cubicBezTo>
                  <a:cubicBezTo>
                    <a:pt x="1906" y="838"/>
                    <a:pt x="2021" y="1290"/>
                    <a:pt x="2377" y="1372"/>
                  </a:cubicBezTo>
                  <a:lnTo>
                    <a:pt x="2392" y="1372"/>
                  </a:lnTo>
                  <a:lnTo>
                    <a:pt x="2450" y="1392"/>
                  </a:lnTo>
                  <a:lnTo>
                    <a:pt x="2450" y="1175"/>
                  </a:lnTo>
                  <a:cubicBezTo>
                    <a:pt x="2454" y="530"/>
                    <a:pt x="1930" y="1"/>
                    <a:pt x="1285"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3" name="Google Shape;313;p6"/>
            <p:cNvSpPr/>
            <p:nvPr/>
          </p:nvSpPr>
          <p:spPr>
            <a:xfrm>
              <a:off x="1646909" y="1665016"/>
              <a:ext cx="6103" cy="17749"/>
            </a:xfrm>
            <a:custGeom>
              <a:rect b="b" l="l" r="r" t="t"/>
              <a:pathLst>
                <a:path extrusionOk="0" h="506" w="174">
                  <a:moveTo>
                    <a:pt x="173" y="0"/>
                  </a:moveTo>
                  <a:lnTo>
                    <a:pt x="91" y="82"/>
                  </a:lnTo>
                  <a:cubicBezTo>
                    <a:pt x="0" y="178"/>
                    <a:pt x="0" y="327"/>
                    <a:pt x="91" y="424"/>
                  </a:cubicBezTo>
                  <a:lnTo>
                    <a:pt x="173" y="506"/>
                  </a:lnTo>
                  <a:lnTo>
                    <a:pt x="173" y="0"/>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4" name="Google Shape;314;p6"/>
            <p:cNvSpPr/>
            <p:nvPr/>
          </p:nvSpPr>
          <p:spPr>
            <a:xfrm>
              <a:off x="1783274" y="1267325"/>
              <a:ext cx="179277" cy="239012"/>
            </a:xfrm>
            <a:custGeom>
              <a:rect b="b" l="l" r="r" t="t"/>
              <a:pathLst>
                <a:path extrusionOk="0" h="6814" w="5111">
                  <a:moveTo>
                    <a:pt x="2618" y="476"/>
                  </a:moveTo>
                  <a:cubicBezTo>
                    <a:pt x="3244" y="476"/>
                    <a:pt x="3744" y="982"/>
                    <a:pt x="3744" y="1602"/>
                  </a:cubicBezTo>
                  <a:lnTo>
                    <a:pt x="3744" y="1752"/>
                  </a:lnTo>
                  <a:lnTo>
                    <a:pt x="3725" y="1752"/>
                  </a:lnTo>
                  <a:cubicBezTo>
                    <a:pt x="3397" y="1675"/>
                    <a:pt x="3287" y="1232"/>
                    <a:pt x="3287" y="1232"/>
                  </a:cubicBezTo>
                  <a:cubicBezTo>
                    <a:pt x="3258" y="1115"/>
                    <a:pt x="3156" y="1048"/>
                    <a:pt x="3052" y="1048"/>
                  </a:cubicBezTo>
                  <a:cubicBezTo>
                    <a:pt x="2981" y="1048"/>
                    <a:pt x="2909" y="1079"/>
                    <a:pt x="2859" y="1145"/>
                  </a:cubicBezTo>
                  <a:cubicBezTo>
                    <a:pt x="2430" y="1737"/>
                    <a:pt x="1473" y="1747"/>
                    <a:pt x="1458" y="1747"/>
                  </a:cubicBezTo>
                  <a:lnTo>
                    <a:pt x="1381" y="1747"/>
                  </a:lnTo>
                  <a:lnTo>
                    <a:pt x="1381" y="1598"/>
                  </a:lnTo>
                  <a:cubicBezTo>
                    <a:pt x="1386" y="977"/>
                    <a:pt x="1891" y="481"/>
                    <a:pt x="2507" y="476"/>
                  </a:cubicBezTo>
                  <a:close/>
                  <a:moveTo>
                    <a:pt x="3912" y="2406"/>
                  </a:moveTo>
                  <a:lnTo>
                    <a:pt x="3936" y="2411"/>
                  </a:lnTo>
                  <a:cubicBezTo>
                    <a:pt x="4018" y="2497"/>
                    <a:pt x="4004" y="2632"/>
                    <a:pt x="3912" y="2699"/>
                  </a:cubicBezTo>
                  <a:lnTo>
                    <a:pt x="3912" y="2406"/>
                  </a:lnTo>
                  <a:close/>
                  <a:moveTo>
                    <a:pt x="1218" y="2406"/>
                  </a:moveTo>
                  <a:lnTo>
                    <a:pt x="1218" y="2704"/>
                  </a:lnTo>
                  <a:cubicBezTo>
                    <a:pt x="1165" y="2671"/>
                    <a:pt x="1131" y="2608"/>
                    <a:pt x="1131" y="2546"/>
                  </a:cubicBezTo>
                  <a:lnTo>
                    <a:pt x="1131" y="2541"/>
                  </a:lnTo>
                  <a:cubicBezTo>
                    <a:pt x="1131" y="2493"/>
                    <a:pt x="1150" y="2449"/>
                    <a:pt x="1179" y="2416"/>
                  </a:cubicBezTo>
                  <a:cubicBezTo>
                    <a:pt x="1194" y="2411"/>
                    <a:pt x="1208" y="2406"/>
                    <a:pt x="1218" y="2406"/>
                  </a:cubicBezTo>
                  <a:close/>
                  <a:moveTo>
                    <a:pt x="2974" y="1708"/>
                  </a:moveTo>
                  <a:cubicBezTo>
                    <a:pt x="3080" y="1896"/>
                    <a:pt x="3239" y="2050"/>
                    <a:pt x="3431" y="2146"/>
                  </a:cubicBezTo>
                  <a:lnTo>
                    <a:pt x="3431" y="2829"/>
                  </a:lnTo>
                  <a:cubicBezTo>
                    <a:pt x="3431" y="3248"/>
                    <a:pt x="3094" y="3590"/>
                    <a:pt x="2676" y="3590"/>
                  </a:cubicBezTo>
                  <a:lnTo>
                    <a:pt x="2459" y="3590"/>
                  </a:lnTo>
                  <a:cubicBezTo>
                    <a:pt x="2041" y="3590"/>
                    <a:pt x="1699" y="3248"/>
                    <a:pt x="1699" y="2829"/>
                  </a:cubicBezTo>
                  <a:lnTo>
                    <a:pt x="1699" y="2204"/>
                  </a:lnTo>
                  <a:cubicBezTo>
                    <a:pt x="2007" y="2170"/>
                    <a:pt x="2555" y="2060"/>
                    <a:pt x="2974" y="1708"/>
                  </a:cubicBezTo>
                  <a:close/>
                  <a:moveTo>
                    <a:pt x="2820" y="4056"/>
                  </a:moveTo>
                  <a:lnTo>
                    <a:pt x="2820" y="4186"/>
                  </a:lnTo>
                  <a:lnTo>
                    <a:pt x="2560" y="4461"/>
                  </a:lnTo>
                  <a:lnTo>
                    <a:pt x="2310" y="4220"/>
                  </a:lnTo>
                  <a:lnTo>
                    <a:pt x="2310" y="4056"/>
                  </a:lnTo>
                  <a:cubicBezTo>
                    <a:pt x="2358" y="4061"/>
                    <a:pt x="2406" y="4066"/>
                    <a:pt x="2459" y="4066"/>
                  </a:cubicBezTo>
                  <a:lnTo>
                    <a:pt x="2676" y="4066"/>
                  </a:lnTo>
                  <a:cubicBezTo>
                    <a:pt x="2724" y="4066"/>
                    <a:pt x="2772" y="4061"/>
                    <a:pt x="2820" y="4056"/>
                  </a:cubicBezTo>
                  <a:close/>
                  <a:moveTo>
                    <a:pt x="2507" y="0"/>
                  </a:moveTo>
                  <a:cubicBezTo>
                    <a:pt x="1622" y="0"/>
                    <a:pt x="905" y="717"/>
                    <a:pt x="905" y="1602"/>
                  </a:cubicBezTo>
                  <a:lnTo>
                    <a:pt x="905" y="2021"/>
                  </a:lnTo>
                  <a:cubicBezTo>
                    <a:pt x="429" y="2406"/>
                    <a:pt x="669" y="3176"/>
                    <a:pt x="1280" y="3214"/>
                  </a:cubicBezTo>
                  <a:cubicBezTo>
                    <a:pt x="1377" y="3503"/>
                    <a:pt x="1574" y="3748"/>
                    <a:pt x="1834" y="3898"/>
                  </a:cubicBezTo>
                  <a:lnTo>
                    <a:pt x="1834" y="4032"/>
                  </a:lnTo>
                  <a:lnTo>
                    <a:pt x="857" y="4412"/>
                  </a:lnTo>
                  <a:cubicBezTo>
                    <a:pt x="765" y="4446"/>
                    <a:pt x="0" y="4749"/>
                    <a:pt x="0" y="5721"/>
                  </a:cubicBezTo>
                  <a:lnTo>
                    <a:pt x="0" y="6573"/>
                  </a:lnTo>
                  <a:cubicBezTo>
                    <a:pt x="0" y="6708"/>
                    <a:pt x="111" y="6814"/>
                    <a:pt x="241" y="6814"/>
                  </a:cubicBezTo>
                  <a:lnTo>
                    <a:pt x="852" y="6814"/>
                  </a:lnTo>
                  <a:cubicBezTo>
                    <a:pt x="1131" y="6780"/>
                    <a:pt x="1131" y="6371"/>
                    <a:pt x="852" y="6337"/>
                  </a:cubicBezTo>
                  <a:lnTo>
                    <a:pt x="482" y="6337"/>
                  </a:lnTo>
                  <a:lnTo>
                    <a:pt x="482" y="5721"/>
                  </a:lnTo>
                  <a:cubicBezTo>
                    <a:pt x="482" y="5062"/>
                    <a:pt x="996" y="4870"/>
                    <a:pt x="1020" y="4865"/>
                  </a:cubicBezTo>
                  <a:lnTo>
                    <a:pt x="1030" y="4860"/>
                  </a:lnTo>
                  <a:lnTo>
                    <a:pt x="1925" y="4509"/>
                  </a:lnTo>
                  <a:lnTo>
                    <a:pt x="2401" y="4971"/>
                  </a:lnTo>
                  <a:cubicBezTo>
                    <a:pt x="2445" y="5014"/>
                    <a:pt x="2503" y="5038"/>
                    <a:pt x="2565" y="5038"/>
                  </a:cubicBezTo>
                  <a:lnTo>
                    <a:pt x="2570" y="5038"/>
                  </a:lnTo>
                  <a:cubicBezTo>
                    <a:pt x="2632" y="5038"/>
                    <a:pt x="2695" y="5014"/>
                    <a:pt x="2738" y="4966"/>
                  </a:cubicBezTo>
                  <a:lnTo>
                    <a:pt x="3186" y="4499"/>
                  </a:lnTo>
                  <a:lnTo>
                    <a:pt x="4081" y="4860"/>
                  </a:lnTo>
                  <a:lnTo>
                    <a:pt x="4090" y="4865"/>
                  </a:lnTo>
                  <a:cubicBezTo>
                    <a:pt x="4114" y="4874"/>
                    <a:pt x="4629" y="5067"/>
                    <a:pt x="4629" y="5726"/>
                  </a:cubicBezTo>
                  <a:lnTo>
                    <a:pt x="4629" y="6337"/>
                  </a:lnTo>
                  <a:lnTo>
                    <a:pt x="1612" y="6337"/>
                  </a:lnTo>
                  <a:cubicBezTo>
                    <a:pt x="1328" y="6371"/>
                    <a:pt x="1328" y="6780"/>
                    <a:pt x="1612" y="6814"/>
                  </a:cubicBezTo>
                  <a:lnTo>
                    <a:pt x="4870" y="6814"/>
                  </a:lnTo>
                  <a:cubicBezTo>
                    <a:pt x="5005" y="6814"/>
                    <a:pt x="5110" y="6708"/>
                    <a:pt x="5110" y="6573"/>
                  </a:cubicBezTo>
                  <a:lnTo>
                    <a:pt x="5110" y="5721"/>
                  </a:lnTo>
                  <a:cubicBezTo>
                    <a:pt x="5106" y="4754"/>
                    <a:pt x="4345" y="4446"/>
                    <a:pt x="4249" y="4412"/>
                  </a:cubicBezTo>
                  <a:lnTo>
                    <a:pt x="3301" y="4032"/>
                  </a:lnTo>
                  <a:lnTo>
                    <a:pt x="3301" y="3898"/>
                  </a:lnTo>
                  <a:cubicBezTo>
                    <a:pt x="3561" y="3744"/>
                    <a:pt x="3754" y="3503"/>
                    <a:pt x="3850" y="3214"/>
                  </a:cubicBezTo>
                  <a:cubicBezTo>
                    <a:pt x="4456" y="3166"/>
                    <a:pt x="4692" y="2406"/>
                    <a:pt x="4220" y="2021"/>
                  </a:cubicBezTo>
                  <a:lnTo>
                    <a:pt x="4220" y="1602"/>
                  </a:lnTo>
                  <a:cubicBezTo>
                    <a:pt x="4220" y="717"/>
                    <a:pt x="3503" y="0"/>
                    <a:pt x="2618"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5" name="Google Shape;315;p6"/>
            <p:cNvSpPr/>
            <p:nvPr/>
          </p:nvSpPr>
          <p:spPr>
            <a:xfrm>
              <a:off x="1958798" y="1586674"/>
              <a:ext cx="179106" cy="239123"/>
            </a:xfrm>
            <a:custGeom>
              <a:rect b="b" l="l" r="r" t="t"/>
              <a:pathLst>
                <a:path extrusionOk="0" h="6817" w="5106">
                  <a:moveTo>
                    <a:pt x="2618" y="477"/>
                  </a:moveTo>
                  <a:cubicBezTo>
                    <a:pt x="3239" y="477"/>
                    <a:pt x="3739" y="977"/>
                    <a:pt x="3739" y="1598"/>
                  </a:cubicBezTo>
                  <a:lnTo>
                    <a:pt x="3739" y="1752"/>
                  </a:lnTo>
                  <a:lnTo>
                    <a:pt x="3730" y="1747"/>
                  </a:lnTo>
                  <a:lnTo>
                    <a:pt x="3725" y="1747"/>
                  </a:lnTo>
                  <a:cubicBezTo>
                    <a:pt x="3393" y="1670"/>
                    <a:pt x="3282" y="1232"/>
                    <a:pt x="3282" y="1228"/>
                  </a:cubicBezTo>
                  <a:cubicBezTo>
                    <a:pt x="3254" y="1110"/>
                    <a:pt x="3152" y="1044"/>
                    <a:pt x="3049" y="1044"/>
                  </a:cubicBezTo>
                  <a:cubicBezTo>
                    <a:pt x="2978" y="1044"/>
                    <a:pt x="2908" y="1075"/>
                    <a:pt x="2859" y="1141"/>
                  </a:cubicBezTo>
                  <a:cubicBezTo>
                    <a:pt x="2426" y="1733"/>
                    <a:pt x="1468" y="1743"/>
                    <a:pt x="1459" y="1743"/>
                  </a:cubicBezTo>
                  <a:lnTo>
                    <a:pt x="1382" y="1743"/>
                  </a:lnTo>
                  <a:lnTo>
                    <a:pt x="1382" y="1593"/>
                  </a:lnTo>
                  <a:cubicBezTo>
                    <a:pt x="1386" y="977"/>
                    <a:pt x="1887" y="477"/>
                    <a:pt x="2503" y="477"/>
                  </a:cubicBezTo>
                  <a:close/>
                  <a:moveTo>
                    <a:pt x="3908" y="2402"/>
                  </a:moveTo>
                  <a:lnTo>
                    <a:pt x="3937" y="2407"/>
                  </a:lnTo>
                  <a:cubicBezTo>
                    <a:pt x="4018" y="2493"/>
                    <a:pt x="4004" y="2633"/>
                    <a:pt x="3908" y="2700"/>
                  </a:cubicBezTo>
                  <a:lnTo>
                    <a:pt x="3908" y="2402"/>
                  </a:lnTo>
                  <a:close/>
                  <a:moveTo>
                    <a:pt x="1218" y="2402"/>
                  </a:moveTo>
                  <a:lnTo>
                    <a:pt x="1218" y="2705"/>
                  </a:lnTo>
                  <a:cubicBezTo>
                    <a:pt x="1165" y="2666"/>
                    <a:pt x="1131" y="2609"/>
                    <a:pt x="1131" y="2541"/>
                  </a:cubicBezTo>
                  <a:cubicBezTo>
                    <a:pt x="1131" y="2493"/>
                    <a:pt x="1146" y="2450"/>
                    <a:pt x="1179" y="2411"/>
                  </a:cubicBezTo>
                  <a:cubicBezTo>
                    <a:pt x="1194" y="2411"/>
                    <a:pt x="1204" y="2407"/>
                    <a:pt x="1218" y="2402"/>
                  </a:cubicBezTo>
                  <a:close/>
                  <a:moveTo>
                    <a:pt x="2974" y="1709"/>
                  </a:moveTo>
                  <a:cubicBezTo>
                    <a:pt x="3080" y="1896"/>
                    <a:pt x="3239" y="2050"/>
                    <a:pt x="3431" y="2147"/>
                  </a:cubicBezTo>
                  <a:lnTo>
                    <a:pt x="3431" y="2835"/>
                  </a:lnTo>
                  <a:cubicBezTo>
                    <a:pt x="3431" y="3253"/>
                    <a:pt x="3090" y="3590"/>
                    <a:pt x="2671" y="3590"/>
                  </a:cubicBezTo>
                  <a:lnTo>
                    <a:pt x="2455" y="3590"/>
                  </a:lnTo>
                  <a:cubicBezTo>
                    <a:pt x="2036" y="3590"/>
                    <a:pt x="1694" y="3253"/>
                    <a:pt x="1694" y="2835"/>
                  </a:cubicBezTo>
                  <a:lnTo>
                    <a:pt x="1694" y="2204"/>
                  </a:lnTo>
                  <a:lnTo>
                    <a:pt x="1694" y="2200"/>
                  </a:lnTo>
                  <a:cubicBezTo>
                    <a:pt x="2007" y="2166"/>
                    <a:pt x="2551" y="2060"/>
                    <a:pt x="2974" y="1709"/>
                  </a:cubicBezTo>
                  <a:close/>
                  <a:moveTo>
                    <a:pt x="2820" y="4057"/>
                  </a:moveTo>
                  <a:lnTo>
                    <a:pt x="2820" y="4187"/>
                  </a:lnTo>
                  <a:lnTo>
                    <a:pt x="2556" y="4456"/>
                  </a:lnTo>
                  <a:lnTo>
                    <a:pt x="2310" y="4216"/>
                  </a:lnTo>
                  <a:lnTo>
                    <a:pt x="2310" y="4057"/>
                  </a:lnTo>
                  <a:cubicBezTo>
                    <a:pt x="2358" y="4062"/>
                    <a:pt x="2406" y="4067"/>
                    <a:pt x="2455" y="4067"/>
                  </a:cubicBezTo>
                  <a:lnTo>
                    <a:pt x="2671" y="4067"/>
                  </a:lnTo>
                  <a:cubicBezTo>
                    <a:pt x="2719" y="4067"/>
                    <a:pt x="2772" y="4062"/>
                    <a:pt x="2820" y="4057"/>
                  </a:cubicBezTo>
                  <a:close/>
                  <a:moveTo>
                    <a:pt x="2503" y="1"/>
                  </a:moveTo>
                  <a:cubicBezTo>
                    <a:pt x="1622" y="1"/>
                    <a:pt x="905" y="718"/>
                    <a:pt x="905" y="1603"/>
                  </a:cubicBezTo>
                  <a:lnTo>
                    <a:pt x="905" y="2022"/>
                  </a:lnTo>
                  <a:cubicBezTo>
                    <a:pt x="429" y="2407"/>
                    <a:pt x="669" y="3172"/>
                    <a:pt x="1281" y="3215"/>
                  </a:cubicBezTo>
                  <a:cubicBezTo>
                    <a:pt x="1377" y="3504"/>
                    <a:pt x="1574" y="3744"/>
                    <a:pt x="1834" y="3898"/>
                  </a:cubicBezTo>
                  <a:lnTo>
                    <a:pt x="1834" y="4028"/>
                  </a:lnTo>
                  <a:lnTo>
                    <a:pt x="857" y="4413"/>
                  </a:lnTo>
                  <a:cubicBezTo>
                    <a:pt x="766" y="4447"/>
                    <a:pt x="1" y="4750"/>
                    <a:pt x="1" y="5722"/>
                  </a:cubicBezTo>
                  <a:lnTo>
                    <a:pt x="1" y="6573"/>
                  </a:lnTo>
                  <a:cubicBezTo>
                    <a:pt x="1" y="6708"/>
                    <a:pt x="111" y="6814"/>
                    <a:pt x="241" y="6814"/>
                  </a:cubicBezTo>
                  <a:lnTo>
                    <a:pt x="847" y="6814"/>
                  </a:lnTo>
                  <a:cubicBezTo>
                    <a:pt x="858" y="6815"/>
                    <a:pt x="868" y="6816"/>
                    <a:pt x="878" y="6816"/>
                  </a:cubicBezTo>
                  <a:cubicBezTo>
                    <a:pt x="1005" y="6816"/>
                    <a:pt x="1117" y="6707"/>
                    <a:pt x="1117" y="6573"/>
                  </a:cubicBezTo>
                  <a:cubicBezTo>
                    <a:pt x="1117" y="6440"/>
                    <a:pt x="1006" y="6336"/>
                    <a:pt x="879" y="6336"/>
                  </a:cubicBezTo>
                  <a:cubicBezTo>
                    <a:pt x="869" y="6336"/>
                    <a:pt x="858" y="6336"/>
                    <a:pt x="847" y="6338"/>
                  </a:cubicBezTo>
                  <a:lnTo>
                    <a:pt x="477" y="6338"/>
                  </a:lnTo>
                  <a:lnTo>
                    <a:pt x="477" y="5722"/>
                  </a:lnTo>
                  <a:cubicBezTo>
                    <a:pt x="477" y="5058"/>
                    <a:pt x="992" y="4865"/>
                    <a:pt x="1016" y="4861"/>
                  </a:cubicBezTo>
                  <a:lnTo>
                    <a:pt x="1026" y="4856"/>
                  </a:lnTo>
                  <a:lnTo>
                    <a:pt x="1920" y="4504"/>
                  </a:lnTo>
                  <a:lnTo>
                    <a:pt x="2397" y="4966"/>
                  </a:lnTo>
                  <a:cubicBezTo>
                    <a:pt x="2440" y="5010"/>
                    <a:pt x="2498" y="5034"/>
                    <a:pt x="2560" y="5039"/>
                  </a:cubicBezTo>
                  <a:lnTo>
                    <a:pt x="2565" y="5039"/>
                  </a:lnTo>
                  <a:cubicBezTo>
                    <a:pt x="2628" y="5034"/>
                    <a:pt x="2690" y="5010"/>
                    <a:pt x="2734" y="4962"/>
                  </a:cubicBezTo>
                  <a:lnTo>
                    <a:pt x="3181" y="4500"/>
                  </a:lnTo>
                  <a:lnTo>
                    <a:pt x="4076" y="4861"/>
                  </a:lnTo>
                  <a:lnTo>
                    <a:pt x="4086" y="4861"/>
                  </a:lnTo>
                  <a:cubicBezTo>
                    <a:pt x="4110" y="4870"/>
                    <a:pt x="4625" y="5063"/>
                    <a:pt x="4625" y="5722"/>
                  </a:cubicBezTo>
                  <a:lnTo>
                    <a:pt x="4625" y="6333"/>
                  </a:lnTo>
                  <a:lnTo>
                    <a:pt x="1608" y="6333"/>
                  </a:lnTo>
                  <a:cubicBezTo>
                    <a:pt x="1324" y="6371"/>
                    <a:pt x="1324" y="6776"/>
                    <a:pt x="1608" y="6814"/>
                  </a:cubicBezTo>
                  <a:lnTo>
                    <a:pt x="4865" y="6814"/>
                  </a:lnTo>
                  <a:cubicBezTo>
                    <a:pt x="5000" y="6814"/>
                    <a:pt x="5106" y="6703"/>
                    <a:pt x="5106" y="6573"/>
                  </a:cubicBezTo>
                  <a:lnTo>
                    <a:pt x="5106" y="5722"/>
                  </a:lnTo>
                  <a:cubicBezTo>
                    <a:pt x="5101" y="4755"/>
                    <a:pt x="4346" y="4447"/>
                    <a:pt x="4249" y="4413"/>
                  </a:cubicBezTo>
                  <a:lnTo>
                    <a:pt x="3297" y="4033"/>
                  </a:lnTo>
                  <a:lnTo>
                    <a:pt x="3297" y="3898"/>
                  </a:lnTo>
                  <a:cubicBezTo>
                    <a:pt x="3556" y="3744"/>
                    <a:pt x="3754" y="3499"/>
                    <a:pt x="3850" y="3215"/>
                  </a:cubicBezTo>
                  <a:cubicBezTo>
                    <a:pt x="4451" y="3162"/>
                    <a:pt x="4687" y="2407"/>
                    <a:pt x="4221" y="2022"/>
                  </a:cubicBezTo>
                  <a:lnTo>
                    <a:pt x="4221" y="1603"/>
                  </a:lnTo>
                  <a:cubicBezTo>
                    <a:pt x="4221" y="718"/>
                    <a:pt x="3504" y="1"/>
                    <a:pt x="2618"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6" name="Google Shape;316;p6"/>
            <p:cNvSpPr/>
            <p:nvPr/>
          </p:nvSpPr>
          <p:spPr>
            <a:xfrm>
              <a:off x="1607575" y="1586674"/>
              <a:ext cx="179106" cy="239053"/>
            </a:xfrm>
            <a:custGeom>
              <a:rect b="b" l="l" r="r" t="t"/>
              <a:pathLst>
                <a:path extrusionOk="0" h="6815" w="5106">
                  <a:moveTo>
                    <a:pt x="2618" y="477"/>
                  </a:moveTo>
                  <a:cubicBezTo>
                    <a:pt x="3239" y="477"/>
                    <a:pt x="3739" y="977"/>
                    <a:pt x="3744" y="1598"/>
                  </a:cubicBezTo>
                  <a:lnTo>
                    <a:pt x="3744" y="1752"/>
                  </a:lnTo>
                  <a:lnTo>
                    <a:pt x="3729" y="1747"/>
                  </a:lnTo>
                  <a:lnTo>
                    <a:pt x="3725" y="1747"/>
                  </a:lnTo>
                  <a:cubicBezTo>
                    <a:pt x="3393" y="1670"/>
                    <a:pt x="3287" y="1232"/>
                    <a:pt x="3282" y="1228"/>
                  </a:cubicBezTo>
                  <a:cubicBezTo>
                    <a:pt x="3253" y="1110"/>
                    <a:pt x="3152" y="1044"/>
                    <a:pt x="3048" y="1044"/>
                  </a:cubicBezTo>
                  <a:cubicBezTo>
                    <a:pt x="2978" y="1044"/>
                    <a:pt x="2907" y="1075"/>
                    <a:pt x="2859" y="1141"/>
                  </a:cubicBezTo>
                  <a:cubicBezTo>
                    <a:pt x="2425" y="1733"/>
                    <a:pt x="1468" y="1743"/>
                    <a:pt x="1458" y="1743"/>
                  </a:cubicBezTo>
                  <a:lnTo>
                    <a:pt x="1381" y="1743"/>
                  </a:lnTo>
                  <a:lnTo>
                    <a:pt x="1381" y="1593"/>
                  </a:lnTo>
                  <a:cubicBezTo>
                    <a:pt x="1386" y="973"/>
                    <a:pt x="1887" y="477"/>
                    <a:pt x="2507" y="477"/>
                  </a:cubicBezTo>
                  <a:close/>
                  <a:moveTo>
                    <a:pt x="3912" y="2402"/>
                  </a:moveTo>
                  <a:lnTo>
                    <a:pt x="3936" y="2407"/>
                  </a:lnTo>
                  <a:cubicBezTo>
                    <a:pt x="4018" y="2493"/>
                    <a:pt x="4004" y="2633"/>
                    <a:pt x="3912" y="2700"/>
                  </a:cubicBezTo>
                  <a:lnTo>
                    <a:pt x="3912" y="2402"/>
                  </a:lnTo>
                  <a:close/>
                  <a:moveTo>
                    <a:pt x="1218" y="2402"/>
                  </a:moveTo>
                  <a:lnTo>
                    <a:pt x="1218" y="2705"/>
                  </a:lnTo>
                  <a:cubicBezTo>
                    <a:pt x="1165" y="2666"/>
                    <a:pt x="1131" y="2609"/>
                    <a:pt x="1131" y="2541"/>
                  </a:cubicBezTo>
                  <a:cubicBezTo>
                    <a:pt x="1131" y="2493"/>
                    <a:pt x="1150" y="2450"/>
                    <a:pt x="1179" y="2411"/>
                  </a:cubicBezTo>
                  <a:cubicBezTo>
                    <a:pt x="1194" y="2411"/>
                    <a:pt x="1208" y="2407"/>
                    <a:pt x="1218" y="2402"/>
                  </a:cubicBezTo>
                  <a:close/>
                  <a:moveTo>
                    <a:pt x="2974" y="1709"/>
                  </a:moveTo>
                  <a:cubicBezTo>
                    <a:pt x="3080" y="1896"/>
                    <a:pt x="3239" y="2050"/>
                    <a:pt x="3431" y="2147"/>
                  </a:cubicBezTo>
                  <a:lnTo>
                    <a:pt x="3431" y="2835"/>
                  </a:lnTo>
                  <a:cubicBezTo>
                    <a:pt x="3431" y="3253"/>
                    <a:pt x="3094" y="3590"/>
                    <a:pt x="2671" y="3590"/>
                  </a:cubicBezTo>
                  <a:lnTo>
                    <a:pt x="2459" y="3590"/>
                  </a:lnTo>
                  <a:cubicBezTo>
                    <a:pt x="2036" y="3590"/>
                    <a:pt x="1699" y="3253"/>
                    <a:pt x="1699" y="2835"/>
                  </a:cubicBezTo>
                  <a:lnTo>
                    <a:pt x="1699" y="2204"/>
                  </a:lnTo>
                  <a:lnTo>
                    <a:pt x="1699" y="2200"/>
                  </a:lnTo>
                  <a:cubicBezTo>
                    <a:pt x="2007" y="2166"/>
                    <a:pt x="2555" y="2060"/>
                    <a:pt x="2974" y="1709"/>
                  </a:cubicBezTo>
                  <a:close/>
                  <a:moveTo>
                    <a:pt x="2820" y="4057"/>
                  </a:moveTo>
                  <a:lnTo>
                    <a:pt x="2820" y="4187"/>
                  </a:lnTo>
                  <a:lnTo>
                    <a:pt x="2555" y="4456"/>
                  </a:lnTo>
                  <a:lnTo>
                    <a:pt x="2310" y="4216"/>
                  </a:lnTo>
                  <a:lnTo>
                    <a:pt x="2310" y="4057"/>
                  </a:lnTo>
                  <a:cubicBezTo>
                    <a:pt x="2358" y="4062"/>
                    <a:pt x="2406" y="4067"/>
                    <a:pt x="2459" y="4067"/>
                  </a:cubicBezTo>
                  <a:lnTo>
                    <a:pt x="2676" y="4067"/>
                  </a:lnTo>
                  <a:cubicBezTo>
                    <a:pt x="2724" y="4067"/>
                    <a:pt x="2772" y="4062"/>
                    <a:pt x="2820" y="4057"/>
                  </a:cubicBezTo>
                  <a:close/>
                  <a:moveTo>
                    <a:pt x="2502" y="1"/>
                  </a:moveTo>
                  <a:cubicBezTo>
                    <a:pt x="1622" y="1"/>
                    <a:pt x="905" y="718"/>
                    <a:pt x="905" y="1603"/>
                  </a:cubicBezTo>
                  <a:lnTo>
                    <a:pt x="905" y="2022"/>
                  </a:lnTo>
                  <a:cubicBezTo>
                    <a:pt x="429" y="2407"/>
                    <a:pt x="669" y="3172"/>
                    <a:pt x="1280" y="3215"/>
                  </a:cubicBezTo>
                  <a:cubicBezTo>
                    <a:pt x="1372" y="3504"/>
                    <a:pt x="1569" y="3744"/>
                    <a:pt x="1829" y="3898"/>
                  </a:cubicBezTo>
                  <a:lnTo>
                    <a:pt x="1829" y="4028"/>
                  </a:lnTo>
                  <a:lnTo>
                    <a:pt x="852" y="4413"/>
                  </a:lnTo>
                  <a:cubicBezTo>
                    <a:pt x="765" y="4447"/>
                    <a:pt x="0" y="4750"/>
                    <a:pt x="0" y="5722"/>
                  </a:cubicBezTo>
                  <a:lnTo>
                    <a:pt x="0" y="6573"/>
                  </a:lnTo>
                  <a:cubicBezTo>
                    <a:pt x="0" y="6708"/>
                    <a:pt x="106" y="6814"/>
                    <a:pt x="241" y="6814"/>
                  </a:cubicBezTo>
                  <a:lnTo>
                    <a:pt x="847" y="6814"/>
                  </a:lnTo>
                  <a:cubicBezTo>
                    <a:pt x="1126" y="6780"/>
                    <a:pt x="1126" y="6371"/>
                    <a:pt x="847" y="6338"/>
                  </a:cubicBezTo>
                  <a:lnTo>
                    <a:pt x="477" y="6338"/>
                  </a:lnTo>
                  <a:lnTo>
                    <a:pt x="477" y="5722"/>
                  </a:lnTo>
                  <a:cubicBezTo>
                    <a:pt x="477" y="5058"/>
                    <a:pt x="996" y="4865"/>
                    <a:pt x="1016" y="4861"/>
                  </a:cubicBezTo>
                  <a:lnTo>
                    <a:pt x="1025" y="4856"/>
                  </a:lnTo>
                  <a:lnTo>
                    <a:pt x="1920" y="4504"/>
                  </a:lnTo>
                  <a:lnTo>
                    <a:pt x="2397" y="4966"/>
                  </a:lnTo>
                  <a:cubicBezTo>
                    <a:pt x="2440" y="5010"/>
                    <a:pt x="2498" y="5034"/>
                    <a:pt x="2560" y="5039"/>
                  </a:cubicBezTo>
                  <a:lnTo>
                    <a:pt x="2565" y="5039"/>
                  </a:lnTo>
                  <a:cubicBezTo>
                    <a:pt x="2628" y="5034"/>
                    <a:pt x="2690" y="5010"/>
                    <a:pt x="2733" y="4962"/>
                  </a:cubicBezTo>
                  <a:lnTo>
                    <a:pt x="3181" y="4500"/>
                  </a:lnTo>
                  <a:lnTo>
                    <a:pt x="4076" y="4861"/>
                  </a:lnTo>
                  <a:lnTo>
                    <a:pt x="4086" y="4861"/>
                  </a:lnTo>
                  <a:cubicBezTo>
                    <a:pt x="4110" y="4870"/>
                    <a:pt x="4629" y="5063"/>
                    <a:pt x="4629" y="5722"/>
                  </a:cubicBezTo>
                  <a:lnTo>
                    <a:pt x="4629" y="6333"/>
                  </a:lnTo>
                  <a:lnTo>
                    <a:pt x="1607" y="6333"/>
                  </a:lnTo>
                  <a:cubicBezTo>
                    <a:pt x="1324" y="6371"/>
                    <a:pt x="1324" y="6776"/>
                    <a:pt x="1607" y="6814"/>
                  </a:cubicBezTo>
                  <a:lnTo>
                    <a:pt x="4865" y="6814"/>
                  </a:lnTo>
                  <a:cubicBezTo>
                    <a:pt x="5000" y="6814"/>
                    <a:pt x="5106" y="6703"/>
                    <a:pt x="5106" y="6573"/>
                  </a:cubicBezTo>
                  <a:lnTo>
                    <a:pt x="5106" y="5722"/>
                  </a:lnTo>
                  <a:cubicBezTo>
                    <a:pt x="5106" y="4755"/>
                    <a:pt x="4345" y="4447"/>
                    <a:pt x="4249" y="4413"/>
                  </a:cubicBezTo>
                  <a:lnTo>
                    <a:pt x="3296" y="4033"/>
                  </a:lnTo>
                  <a:lnTo>
                    <a:pt x="3296" y="3898"/>
                  </a:lnTo>
                  <a:cubicBezTo>
                    <a:pt x="3561" y="3744"/>
                    <a:pt x="3754" y="3499"/>
                    <a:pt x="3850" y="3215"/>
                  </a:cubicBezTo>
                  <a:cubicBezTo>
                    <a:pt x="4451" y="3162"/>
                    <a:pt x="4692" y="2407"/>
                    <a:pt x="4220" y="2022"/>
                  </a:cubicBezTo>
                  <a:lnTo>
                    <a:pt x="4220" y="1603"/>
                  </a:lnTo>
                  <a:cubicBezTo>
                    <a:pt x="4220" y="718"/>
                    <a:pt x="3503" y="1"/>
                    <a:pt x="2618"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0" name="Shape 320"/>
        <p:cNvGrpSpPr/>
        <p:nvPr/>
      </p:nvGrpSpPr>
      <p:grpSpPr>
        <a:xfrm>
          <a:off x="0" y="0"/>
          <a:ext cx="0" cy="0"/>
          <a:chOff x="0" y="0"/>
          <a:chExt cx="0" cy="0"/>
        </a:xfrm>
      </p:grpSpPr>
      <p:sp>
        <p:nvSpPr>
          <p:cNvPr id="321" name="Google Shape;321;p7"/>
          <p:cNvSpPr txBox="1"/>
          <p:nvPr>
            <p:ph type="title"/>
          </p:nvPr>
        </p:nvSpPr>
        <p:spPr>
          <a:xfrm>
            <a:off x="720000" y="540275"/>
            <a:ext cx="7704000" cy="4773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3300"/>
              <a:buNone/>
            </a:pPr>
            <a:r>
              <a:rPr lang="en-US"/>
              <a:t>Capabilities Across Roles</a:t>
            </a:r>
            <a:endParaRPr/>
          </a:p>
        </p:txBody>
      </p:sp>
      <p:sp>
        <p:nvSpPr>
          <p:cNvPr id="322" name="Google Shape;322;p7"/>
          <p:cNvSpPr txBox="1"/>
          <p:nvPr>
            <p:ph idx="4294967295" type="title"/>
          </p:nvPr>
        </p:nvSpPr>
        <p:spPr>
          <a:xfrm>
            <a:off x="3510096" y="2850328"/>
            <a:ext cx="2216150" cy="3683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3300"/>
              <a:buNone/>
            </a:pPr>
            <a:r>
              <a:rPr lang="en-US" sz="2400"/>
              <a:t>Clients </a:t>
            </a:r>
            <a:endParaRPr sz="2200"/>
          </a:p>
        </p:txBody>
      </p:sp>
      <p:sp>
        <p:nvSpPr>
          <p:cNvPr id="323" name="Google Shape;323;p7"/>
          <p:cNvSpPr txBox="1"/>
          <p:nvPr>
            <p:ph idx="4294967295" type="subTitle"/>
          </p:nvPr>
        </p:nvSpPr>
        <p:spPr>
          <a:xfrm>
            <a:off x="3573107" y="3608530"/>
            <a:ext cx="2216150" cy="484187"/>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chemeClr val="dk2"/>
              </a:buClr>
              <a:buSzPts val="1400"/>
              <a:buFont typeface="Work Sans"/>
              <a:buNone/>
            </a:pPr>
            <a:r>
              <a:rPr b="0" i="0" lang="en-US" sz="1400" u="none" cap="none" strike="noStrike">
                <a:solidFill>
                  <a:schemeClr val="dk2"/>
                </a:solidFill>
                <a:latin typeface="Work Sans"/>
                <a:ea typeface="Work Sans"/>
                <a:cs typeface="Work Sans"/>
                <a:sym typeface="Work Sans"/>
              </a:rPr>
              <a:t>can explore services by category, view providers on the map, make bookings, process payments, and leave reviews.</a:t>
            </a:r>
            <a:endParaRPr b="0" i="0" sz="1400" u="none" cap="none" strike="noStrike">
              <a:solidFill>
                <a:schemeClr val="dk2"/>
              </a:solidFill>
              <a:latin typeface="Work Sans"/>
              <a:ea typeface="Work Sans"/>
              <a:cs typeface="Work Sans"/>
              <a:sym typeface="Work Sans"/>
            </a:endParaRPr>
          </a:p>
        </p:txBody>
      </p:sp>
      <p:sp>
        <p:nvSpPr>
          <p:cNvPr id="324" name="Google Shape;324;p7"/>
          <p:cNvSpPr txBox="1"/>
          <p:nvPr>
            <p:ph idx="4294967295" type="title"/>
          </p:nvPr>
        </p:nvSpPr>
        <p:spPr>
          <a:xfrm>
            <a:off x="593905" y="2796387"/>
            <a:ext cx="2216150" cy="3683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3300"/>
              <a:buNone/>
            </a:pPr>
            <a:r>
              <a:rPr lang="en-US" sz="2400"/>
              <a:t>Providers </a:t>
            </a:r>
            <a:endParaRPr sz="2200"/>
          </a:p>
        </p:txBody>
      </p:sp>
      <p:sp>
        <p:nvSpPr>
          <p:cNvPr id="325" name="Google Shape;325;p7"/>
          <p:cNvSpPr txBox="1"/>
          <p:nvPr>
            <p:ph idx="4294967295" type="subTitle"/>
          </p:nvPr>
        </p:nvSpPr>
        <p:spPr>
          <a:xfrm>
            <a:off x="670380" y="3536261"/>
            <a:ext cx="2216150" cy="485775"/>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chemeClr val="dk2"/>
              </a:buClr>
              <a:buSzPts val="1400"/>
              <a:buFont typeface="Work Sans"/>
              <a:buNone/>
            </a:pPr>
            <a:r>
              <a:rPr b="0" i="0" lang="en-US" sz="1400" u="none" cap="none" strike="noStrike">
                <a:solidFill>
                  <a:schemeClr val="dk2"/>
                </a:solidFill>
                <a:latin typeface="Work Sans"/>
                <a:ea typeface="Work Sans"/>
                <a:cs typeface="Work Sans"/>
                <a:sym typeface="Work Sans"/>
              </a:rPr>
              <a:t>can publish services, set availability, manage bookings, track earnings, and respond to feedback.</a:t>
            </a:r>
            <a:endParaRPr b="0" i="0" sz="1400" u="none" cap="none" strike="noStrike">
              <a:solidFill>
                <a:schemeClr val="dk2"/>
              </a:solidFill>
              <a:latin typeface="Work Sans"/>
              <a:ea typeface="Work Sans"/>
              <a:cs typeface="Work Sans"/>
              <a:sym typeface="Work Sans"/>
            </a:endParaRPr>
          </a:p>
        </p:txBody>
      </p:sp>
      <p:sp>
        <p:nvSpPr>
          <p:cNvPr id="326" name="Google Shape;326;p7"/>
          <p:cNvSpPr txBox="1"/>
          <p:nvPr>
            <p:ph idx="4294967295" type="title"/>
          </p:nvPr>
        </p:nvSpPr>
        <p:spPr>
          <a:xfrm>
            <a:off x="6491752" y="2850328"/>
            <a:ext cx="2216150" cy="3683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3300"/>
              <a:buNone/>
            </a:pPr>
            <a:r>
              <a:rPr lang="en-US" sz="2400"/>
              <a:t>Administrators </a:t>
            </a:r>
            <a:endParaRPr sz="2200"/>
          </a:p>
        </p:txBody>
      </p:sp>
      <p:sp>
        <p:nvSpPr>
          <p:cNvPr id="327" name="Google Shape;327;p7"/>
          <p:cNvSpPr txBox="1"/>
          <p:nvPr>
            <p:ph idx="4294967295" type="subTitle"/>
          </p:nvPr>
        </p:nvSpPr>
        <p:spPr>
          <a:xfrm>
            <a:off x="6590225" y="3532991"/>
            <a:ext cx="2216150" cy="484187"/>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chemeClr val="dk2"/>
              </a:buClr>
              <a:buSzPts val="1400"/>
              <a:buFont typeface="Work Sans"/>
              <a:buNone/>
            </a:pPr>
            <a:r>
              <a:rPr b="0" i="0" lang="en-US" sz="1400" u="none" cap="none" strike="noStrike">
                <a:solidFill>
                  <a:schemeClr val="dk2"/>
                </a:solidFill>
                <a:latin typeface="Work Sans"/>
                <a:ea typeface="Work Sans"/>
                <a:cs typeface="Work Sans"/>
                <a:sym typeface="Work Sans"/>
              </a:rPr>
              <a:t>an monitor the platform, manage user accounts, oversee services, and intervene when necessary.</a:t>
            </a:r>
            <a:endParaRPr b="0" i="0" sz="1400" u="none" cap="none" strike="noStrike">
              <a:solidFill>
                <a:schemeClr val="dk2"/>
              </a:solidFill>
              <a:latin typeface="Work Sans"/>
              <a:ea typeface="Work Sans"/>
              <a:cs typeface="Work Sans"/>
              <a:sym typeface="Work Sans"/>
            </a:endParaRPr>
          </a:p>
        </p:txBody>
      </p:sp>
      <p:sp>
        <p:nvSpPr>
          <p:cNvPr id="328" name="Google Shape;328;p7"/>
          <p:cNvSpPr txBox="1"/>
          <p:nvPr/>
        </p:nvSpPr>
        <p:spPr>
          <a:xfrm>
            <a:off x="1904464" y="1033110"/>
            <a:ext cx="5553436" cy="4566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None/>
            </a:pPr>
            <a:r>
              <a:rPr b="0" i="0" lang="en-US" sz="1400" u="none" cap="none" strike="noStrike">
                <a:solidFill>
                  <a:srgbClr val="212121"/>
                </a:solidFill>
                <a:latin typeface="Arial"/>
                <a:ea typeface="Arial"/>
                <a:cs typeface="Arial"/>
                <a:sym typeface="Arial"/>
              </a:rPr>
              <a:t>We designed distinct but complementary capabilities for each role:</a:t>
            </a:r>
            <a:endParaRPr b="0" i="0" sz="1400" u="none" cap="none" strike="noStrike">
              <a:solidFill>
                <a:srgbClr val="212121"/>
              </a:solidFill>
              <a:latin typeface="Work Sans"/>
              <a:ea typeface="Work Sans"/>
              <a:cs typeface="Work Sans"/>
              <a:sym typeface="Work Sans"/>
            </a:endParaRPr>
          </a:p>
        </p:txBody>
      </p:sp>
      <p:sp>
        <p:nvSpPr>
          <p:cNvPr id="329" name="Google Shape;329;p7"/>
          <p:cNvSpPr/>
          <p:nvPr/>
        </p:nvSpPr>
        <p:spPr>
          <a:xfrm>
            <a:off x="1778455" y="2532696"/>
            <a:ext cx="199500" cy="199403"/>
          </a:xfrm>
          <a:prstGeom prst="ellipse">
            <a:avLst/>
          </a:prstGeom>
          <a:solidFill>
            <a:schemeClr val="accent1"/>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0" name="Google Shape;330;p7"/>
          <p:cNvSpPr/>
          <p:nvPr/>
        </p:nvSpPr>
        <p:spPr>
          <a:xfrm>
            <a:off x="4518422" y="2532696"/>
            <a:ext cx="199500" cy="199403"/>
          </a:xfrm>
          <a:prstGeom prst="ellipse">
            <a:avLst/>
          </a:prstGeom>
          <a:solidFill>
            <a:schemeClr val="accent1"/>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1" name="Google Shape;331;p7"/>
          <p:cNvSpPr/>
          <p:nvPr/>
        </p:nvSpPr>
        <p:spPr>
          <a:xfrm>
            <a:off x="3440706" y="1562464"/>
            <a:ext cx="602400" cy="602108"/>
          </a:xfrm>
          <a:prstGeom prst="ellipse">
            <a:avLst/>
          </a:prstGeom>
          <a:solidFill>
            <a:schemeClr val="accent1"/>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200"/>
              <a:buFont typeface="Arial"/>
              <a:buNone/>
            </a:pPr>
            <a:r>
              <a:rPr b="1" i="0" lang="en-US" sz="2200" u="none" cap="none" strike="noStrike">
                <a:solidFill>
                  <a:schemeClr val="dk1"/>
                </a:solidFill>
                <a:latin typeface="Roboto Condensed"/>
                <a:ea typeface="Roboto Condensed"/>
                <a:cs typeface="Roboto Condensed"/>
                <a:sym typeface="Roboto Condensed"/>
              </a:rPr>
              <a:t>1</a:t>
            </a:r>
            <a:endParaRPr b="1" i="0" sz="2200" u="none" cap="none" strike="noStrike">
              <a:solidFill>
                <a:schemeClr val="dk1"/>
              </a:solidFill>
              <a:latin typeface="Roboto Condensed"/>
              <a:ea typeface="Roboto Condensed"/>
              <a:cs typeface="Roboto Condensed"/>
              <a:sym typeface="Roboto Condensed"/>
            </a:endParaRPr>
          </a:p>
        </p:txBody>
      </p:sp>
      <p:cxnSp>
        <p:nvCxnSpPr>
          <p:cNvPr id="332" name="Google Shape;332;p7"/>
          <p:cNvCxnSpPr>
            <a:stCxn id="329" idx="0"/>
            <a:endCxn id="331" idx="4"/>
          </p:cNvCxnSpPr>
          <p:nvPr/>
        </p:nvCxnSpPr>
        <p:spPr>
          <a:xfrm rot="-5400000">
            <a:off x="2625955" y="1416846"/>
            <a:ext cx="368100" cy="1863600"/>
          </a:xfrm>
          <a:prstGeom prst="curvedConnector3">
            <a:avLst>
              <a:gd fmla="val 50003" name="adj1"/>
            </a:avLst>
          </a:prstGeom>
          <a:noFill/>
          <a:ln cap="flat" cmpd="sng" w="38100">
            <a:solidFill>
              <a:schemeClr val="dk1"/>
            </a:solidFill>
            <a:prstDash val="solid"/>
            <a:round/>
            <a:headEnd len="sm" w="sm" type="none"/>
            <a:tailEnd len="sm" w="sm" type="none"/>
          </a:ln>
        </p:spPr>
      </p:cxnSp>
      <p:cxnSp>
        <p:nvCxnSpPr>
          <p:cNvPr id="333" name="Google Shape;333;p7"/>
          <p:cNvCxnSpPr>
            <a:stCxn id="334" idx="0"/>
            <a:endCxn id="335" idx="4"/>
          </p:cNvCxnSpPr>
          <p:nvPr/>
        </p:nvCxnSpPr>
        <p:spPr>
          <a:xfrm flipH="1" rot="5400000">
            <a:off x="6242300" y="1416846"/>
            <a:ext cx="368100" cy="1863600"/>
          </a:xfrm>
          <a:prstGeom prst="curvedConnector3">
            <a:avLst>
              <a:gd fmla="val 50003" name="adj1"/>
            </a:avLst>
          </a:prstGeom>
          <a:noFill/>
          <a:ln cap="flat" cmpd="sng" w="38100">
            <a:solidFill>
              <a:schemeClr val="dk1"/>
            </a:solidFill>
            <a:prstDash val="solid"/>
            <a:round/>
            <a:headEnd len="sm" w="sm" type="none"/>
            <a:tailEnd len="sm" w="sm" type="none"/>
          </a:ln>
        </p:spPr>
      </p:cxnSp>
      <p:cxnSp>
        <p:nvCxnSpPr>
          <p:cNvPr id="336" name="Google Shape;336;p7"/>
          <p:cNvCxnSpPr>
            <a:stCxn id="330" idx="0"/>
            <a:endCxn id="337" idx="4"/>
          </p:cNvCxnSpPr>
          <p:nvPr/>
        </p:nvCxnSpPr>
        <p:spPr>
          <a:xfrm rot="-5400000">
            <a:off x="4434422" y="2348346"/>
            <a:ext cx="368100" cy="600"/>
          </a:xfrm>
          <a:prstGeom prst="curvedConnector3">
            <a:avLst>
              <a:gd fmla="val 50003" name="adj1"/>
            </a:avLst>
          </a:prstGeom>
          <a:noFill/>
          <a:ln cap="flat" cmpd="sng" w="38100">
            <a:solidFill>
              <a:schemeClr val="dk1"/>
            </a:solidFill>
            <a:prstDash val="solid"/>
            <a:round/>
            <a:headEnd len="sm" w="sm" type="none"/>
            <a:tailEnd len="sm" w="sm" type="none"/>
          </a:ln>
        </p:spPr>
      </p:cxnSp>
      <p:sp>
        <p:nvSpPr>
          <p:cNvPr id="337" name="Google Shape;337;p7"/>
          <p:cNvSpPr/>
          <p:nvPr/>
        </p:nvSpPr>
        <p:spPr>
          <a:xfrm>
            <a:off x="4316981" y="1562464"/>
            <a:ext cx="602400" cy="602108"/>
          </a:xfrm>
          <a:prstGeom prst="ellipse">
            <a:avLst/>
          </a:prstGeom>
          <a:solidFill>
            <a:schemeClr val="accent1"/>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200"/>
              <a:buFont typeface="Arial"/>
              <a:buNone/>
            </a:pPr>
            <a:r>
              <a:rPr b="1" i="0" lang="en-US" sz="2200" u="none" cap="none" strike="noStrike">
                <a:solidFill>
                  <a:schemeClr val="dk1"/>
                </a:solidFill>
                <a:latin typeface="Roboto Condensed"/>
                <a:ea typeface="Roboto Condensed"/>
                <a:cs typeface="Roboto Condensed"/>
                <a:sym typeface="Roboto Condensed"/>
              </a:rPr>
              <a:t>2</a:t>
            </a:r>
            <a:endParaRPr b="1" i="0" sz="2200" u="none" cap="none" strike="noStrike">
              <a:solidFill>
                <a:schemeClr val="dk1"/>
              </a:solidFill>
              <a:latin typeface="Roboto Condensed"/>
              <a:ea typeface="Roboto Condensed"/>
              <a:cs typeface="Roboto Condensed"/>
              <a:sym typeface="Roboto Condensed"/>
            </a:endParaRPr>
          </a:p>
        </p:txBody>
      </p:sp>
      <p:sp>
        <p:nvSpPr>
          <p:cNvPr id="335" name="Google Shape;335;p7"/>
          <p:cNvSpPr/>
          <p:nvPr/>
        </p:nvSpPr>
        <p:spPr>
          <a:xfrm>
            <a:off x="5193256" y="1562464"/>
            <a:ext cx="602400" cy="602108"/>
          </a:xfrm>
          <a:prstGeom prst="ellipse">
            <a:avLst/>
          </a:prstGeom>
          <a:solidFill>
            <a:schemeClr val="accent1"/>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200"/>
              <a:buFont typeface="Arial"/>
              <a:buNone/>
            </a:pPr>
            <a:r>
              <a:rPr b="1" i="0" lang="en-US" sz="2200" u="none" cap="none" strike="noStrike">
                <a:solidFill>
                  <a:schemeClr val="dk1"/>
                </a:solidFill>
                <a:latin typeface="Roboto Condensed"/>
                <a:ea typeface="Roboto Condensed"/>
                <a:cs typeface="Roboto Condensed"/>
                <a:sym typeface="Roboto Condensed"/>
              </a:rPr>
              <a:t>3</a:t>
            </a:r>
            <a:endParaRPr b="1" i="0" sz="2200" u="none" cap="none" strike="noStrike">
              <a:solidFill>
                <a:schemeClr val="dk1"/>
              </a:solidFill>
              <a:latin typeface="Roboto Condensed"/>
              <a:ea typeface="Roboto Condensed"/>
              <a:cs typeface="Roboto Condensed"/>
              <a:sym typeface="Roboto Condensed"/>
            </a:endParaRPr>
          </a:p>
        </p:txBody>
      </p:sp>
      <p:sp>
        <p:nvSpPr>
          <p:cNvPr id="334" name="Google Shape;334;p7"/>
          <p:cNvSpPr/>
          <p:nvPr/>
        </p:nvSpPr>
        <p:spPr>
          <a:xfrm>
            <a:off x="7258400" y="2532696"/>
            <a:ext cx="199500" cy="199403"/>
          </a:xfrm>
          <a:prstGeom prst="ellipse">
            <a:avLst/>
          </a:prstGeom>
          <a:solidFill>
            <a:schemeClr val="accent1"/>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1" name="Shape 341"/>
        <p:cNvGrpSpPr/>
        <p:nvPr/>
      </p:nvGrpSpPr>
      <p:grpSpPr>
        <a:xfrm>
          <a:off x="0" y="0"/>
          <a:ext cx="0" cy="0"/>
          <a:chOff x="0" y="0"/>
          <a:chExt cx="0" cy="0"/>
        </a:xfrm>
      </p:grpSpPr>
      <p:sp>
        <p:nvSpPr>
          <p:cNvPr id="342" name="Google Shape;342;p8"/>
          <p:cNvSpPr txBox="1"/>
          <p:nvPr>
            <p:ph type="title"/>
          </p:nvPr>
        </p:nvSpPr>
        <p:spPr>
          <a:xfrm>
            <a:off x="1289626" y="810652"/>
            <a:ext cx="4098300" cy="866359"/>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6000"/>
              <a:buNone/>
            </a:pPr>
            <a:r>
              <a:rPr lang="en-US" sz="3200"/>
              <a:t> Authentication</a:t>
            </a:r>
            <a:endParaRPr/>
          </a:p>
        </p:txBody>
      </p:sp>
      <p:sp>
        <p:nvSpPr>
          <p:cNvPr id="343" name="Google Shape;343;p8"/>
          <p:cNvSpPr txBox="1"/>
          <p:nvPr/>
        </p:nvSpPr>
        <p:spPr>
          <a:xfrm>
            <a:off x="2250830" y="1453683"/>
            <a:ext cx="5099539" cy="2808827"/>
          </a:xfrm>
          <a:prstGeom prst="rect">
            <a:avLst/>
          </a:prstGeom>
          <a:noFill/>
          <a:ln>
            <a:noFill/>
          </a:ln>
        </p:spPr>
        <p:txBody>
          <a:bodyPr anchorCtr="0" anchor="ctr" bIns="91425" lIns="91425" spcFirstLastPara="1" rIns="91425" wrap="square" tIns="91425">
            <a:noAutofit/>
          </a:bodyPr>
          <a:lstStyle/>
          <a:p>
            <a:pPr indent="-330200" lvl="0" marL="457200" marR="0" rtl="0" algn="l">
              <a:lnSpc>
                <a:spcPct val="100000"/>
              </a:lnSpc>
              <a:spcBef>
                <a:spcPts val="0"/>
              </a:spcBef>
              <a:spcAft>
                <a:spcPts val="0"/>
              </a:spcAft>
              <a:buClr>
                <a:schemeClr val="accent1"/>
              </a:buClr>
              <a:buSzPts val="1600"/>
              <a:buFont typeface="Work Sans"/>
              <a:buAutoNum type="arabicPeriod"/>
            </a:pPr>
            <a:r>
              <a:rPr b="0" i="0" lang="en-US" sz="1600" u="none" cap="none" strike="noStrike">
                <a:solidFill>
                  <a:srgbClr val="434343"/>
                </a:solidFill>
                <a:latin typeface="Work Sans"/>
                <a:ea typeface="Work Sans"/>
                <a:cs typeface="Work Sans"/>
                <a:sym typeface="Work Sans"/>
              </a:rPr>
              <a:t>Log In</a:t>
            </a:r>
            <a:endParaRPr/>
          </a:p>
          <a:p>
            <a:pPr indent="-228600" lvl="0" marL="457200" marR="0" rtl="0" algn="l">
              <a:lnSpc>
                <a:spcPct val="100000"/>
              </a:lnSpc>
              <a:spcBef>
                <a:spcPts val="0"/>
              </a:spcBef>
              <a:spcAft>
                <a:spcPts val="0"/>
              </a:spcAft>
              <a:buClr>
                <a:schemeClr val="accent1"/>
              </a:buClr>
              <a:buSzPts val="1600"/>
              <a:buFont typeface="Work Sans"/>
              <a:buNone/>
            </a:pPr>
            <a:r>
              <a:t/>
            </a:r>
            <a:endParaRPr b="0" i="0" sz="1600" u="none" cap="none" strike="noStrike">
              <a:solidFill>
                <a:srgbClr val="434343"/>
              </a:solidFill>
              <a:latin typeface="Work Sans"/>
              <a:ea typeface="Work Sans"/>
              <a:cs typeface="Work Sans"/>
              <a:sym typeface="Work Sans"/>
            </a:endParaRPr>
          </a:p>
          <a:p>
            <a:pPr indent="-330200" lvl="0" marL="457200" marR="0" rtl="0" algn="l">
              <a:lnSpc>
                <a:spcPct val="100000"/>
              </a:lnSpc>
              <a:spcBef>
                <a:spcPts val="0"/>
              </a:spcBef>
              <a:spcAft>
                <a:spcPts val="0"/>
              </a:spcAft>
              <a:buClr>
                <a:schemeClr val="accent1"/>
              </a:buClr>
              <a:buSzPts val="1600"/>
              <a:buFont typeface="Work Sans"/>
              <a:buAutoNum type="arabicPeriod"/>
            </a:pPr>
            <a:r>
              <a:rPr b="0" i="0" lang="en-US" sz="1600" u="none" cap="none" strike="noStrike">
                <a:solidFill>
                  <a:srgbClr val="434343"/>
                </a:solidFill>
                <a:latin typeface="Work Sans"/>
                <a:ea typeface="Work Sans"/>
                <a:cs typeface="Work Sans"/>
                <a:sym typeface="Work Sans"/>
              </a:rPr>
              <a:t>Change Password.</a:t>
            </a:r>
            <a:endParaRPr/>
          </a:p>
          <a:p>
            <a:pPr indent="-228600" lvl="0" marL="457200" marR="0" rtl="0" algn="l">
              <a:lnSpc>
                <a:spcPct val="100000"/>
              </a:lnSpc>
              <a:spcBef>
                <a:spcPts val="0"/>
              </a:spcBef>
              <a:spcAft>
                <a:spcPts val="0"/>
              </a:spcAft>
              <a:buClr>
                <a:schemeClr val="accent1"/>
              </a:buClr>
              <a:buSzPts val="1600"/>
              <a:buFont typeface="Work Sans"/>
              <a:buNone/>
            </a:pPr>
            <a:r>
              <a:t/>
            </a:r>
            <a:endParaRPr b="0" i="0" sz="1600" u="none" cap="none" strike="noStrike">
              <a:solidFill>
                <a:srgbClr val="434343"/>
              </a:solidFill>
              <a:latin typeface="Work Sans"/>
              <a:ea typeface="Work Sans"/>
              <a:cs typeface="Work Sans"/>
              <a:sym typeface="Work Sans"/>
            </a:endParaRPr>
          </a:p>
          <a:p>
            <a:pPr indent="-330200" lvl="0" marL="457200" marR="0" rtl="0" algn="l">
              <a:lnSpc>
                <a:spcPct val="100000"/>
              </a:lnSpc>
              <a:spcBef>
                <a:spcPts val="0"/>
              </a:spcBef>
              <a:spcAft>
                <a:spcPts val="0"/>
              </a:spcAft>
              <a:buClr>
                <a:schemeClr val="accent1"/>
              </a:buClr>
              <a:buSzPts val="1600"/>
              <a:buFont typeface="Work Sans"/>
              <a:buAutoNum type="arabicPeriod"/>
            </a:pPr>
            <a:r>
              <a:rPr b="0" i="0" lang="en-US" sz="1600" u="none" cap="none" strike="noStrike">
                <a:solidFill>
                  <a:srgbClr val="434343"/>
                </a:solidFill>
                <a:latin typeface="Work Sans"/>
                <a:ea typeface="Work Sans"/>
                <a:cs typeface="Work Sans"/>
                <a:sym typeface="Work Sans"/>
              </a:rPr>
              <a:t>Forgot Password.</a:t>
            </a:r>
            <a:endParaRPr/>
          </a:p>
          <a:p>
            <a:pPr indent="-228600" lvl="0" marL="457200" marR="0" rtl="0" algn="l">
              <a:lnSpc>
                <a:spcPct val="100000"/>
              </a:lnSpc>
              <a:spcBef>
                <a:spcPts val="0"/>
              </a:spcBef>
              <a:spcAft>
                <a:spcPts val="0"/>
              </a:spcAft>
              <a:buClr>
                <a:schemeClr val="accent1"/>
              </a:buClr>
              <a:buSzPts val="1600"/>
              <a:buFont typeface="Work Sans"/>
              <a:buNone/>
            </a:pPr>
            <a:r>
              <a:t/>
            </a:r>
            <a:endParaRPr b="0" i="0" sz="1600" u="none" cap="none" strike="noStrike">
              <a:solidFill>
                <a:srgbClr val="434343"/>
              </a:solidFill>
              <a:latin typeface="Work Sans"/>
              <a:ea typeface="Work Sans"/>
              <a:cs typeface="Work Sans"/>
              <a:sym typeface="Work Sans"/>
            </a:endParaRPr>
          </a:p>
          <a:p>
            <a:pPr indent="-330200" lvl="0" marL="457200" marR="0" rtl="0" algn="l">
              <a:lnSpc>
                <a:spcPct val="100000"/>
              </a:lnSpc>
              <a:spcBef>
                <a:spcPts val="0"/>
              </a:spcBef>
              <a:spcAft>
                <a:spcPts val="0"/>
              </a:spcAft>
              <a:buClr>
                <a:schemeClr val="accent1"/>
              </a:buClr>
              <a:buSzPts val="1600"/>
              <a:buFont typeface="Work Sans"/>
              <a:buAutoNum type="arabicPeriod"/>
            </a:pPr>
            <a:r>
              <a:rPr b="0" i="0" lang="en-US" sz="1600" u="none" cap="none" strike="noStrike">
                <a:solidFill>
                  <a:srgbClr val="434343"/>
                </a:solidFill>
                <a:latin typeface="Work Sans"/>
                <a:ea typeface="Work Sans"/>
                <a:cs typeface="Work Sans"/>
                <a:sym typeface="Work Sans"/>
              </a:rPr>
              <a:t>Sign Up as Client.</a:t>
            </a:r>
            <a:endParaRPr/>
          </a:p>
          <a:p>
            <a:pPr indent="-228600" lvl="0" marL="457200" marR="0" rtl="0" algn="l">
              <a:lnSpc>
                <a:spcPct val="100000"/>
              </a:lnSpc>
              <a:spcBef>
                <a:spcPts val="0"/>
              </a:spcBef>
              <a:spcAft>
                <a:spcPts val="0"/>
              </a:spcAft>
              <a:buClr>
                <a:schemeClr val="accent1"/>
              </a:buClr>
              <a:buSzPts val="1600"/>
              <a:buFont typeface="Work Sans"/>
              <a:buNone/>
            </a:pPr>
            <a:r>
              <a:t/>
            </a:r>
            <a:endParaRPr b="0" i="0" sz="1600" u="none" cap="none" strike="noStrike">
              <a:solidFill>
                <a:srgbClr val="434343"/>
              </a:solidFill>
              <a:latin typeface="Work Sans"/>
              <a:ea typeface="Work Sans"/>
              <a:cs typeface="Work Sans"/>
              <a:sym typeface="Work Sans"/>
            </a:endParaRPr>
          </a:p>
          <a:p>
            <a:pPr indent="-330200" lvl="0" marL="457200" marR="0" rtl="0" algn="l">
              <a:lnSpc>
                <a:spcPct val="100000"/>
              </a:lnSpc>
              <a:spcBef>
                <a:spcPts val="0"/>
              </a:spcBef>
              <a:spcAft>
                <a:spcPts val="0"/>
              </a:spcAft>
              <a:buClr>
                <a:schemeClr val="accent1"/>
              </a:buClr>
              <a:buSzPts val="1600"/>
              <a:buFont typeface="Work Sans"/>
              <a:buAutoNum type="arabicPeriod"/>
            </a:pPr>
            <a:r>
              <a:rPr b="0" i="0" lang="en-US" sz="1600" u="none" cap="none" strike="noStrike">
                <a:solidFill>
                  <a:srgbClr val="434343"/>
                </a:solidFill>
                <a:latin typeface="Work Sans"/>
                <a:ea typeface="Work Sans"/>
                <a:cs typeface="Work Sans"/>
                <a:sym typeface="Work Sans"/>
              </a:rPr>
              <a:t>Sign Up as Provider</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7" name="Shape 347"/>
        <p:cNvGrpSpPr/>
        <p:nvPr/>
      </p:nvGrpSpPr>
      <p:grpSpPr>
        <a:xfrm>
          <a:off x="0" y="0"/>
          <a:ext cx="0" cy="0"/>
          <a:chOff x="0" y="0"/>
          <a:chExt cx="0" cy="0"/>
        </a:xfrm>
      </p:grpSpPr>
      <p:sp>
        <p:nvSpPr>
          <p:cNvPr id="348" name="Google Shape;348;p9"/>
          <p:cNvSpPr txBox="1"/>
          <p:nvPr/>
        </p:nvSpPr>
        <p:spPr>
          <a:xfrm>
            <a:off x="205506" y="1638013"/>
            <a:ext cx="8580983" cy="3298371"/>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pic>
        <p:nvPicPr>
          <p:cNvPr id="349" name="Google Shape;349;p9"/>
          <p:cNvPicPr preferRelativeResize="0"/>
          <p:nvPr/>
        </p:nvPicPr>
        <p:blipFill rotWithShape="1">
          <a:blip r:embed="rId3">
            <a:alphaModFix/>
          </a:blip>
          <a:srcRect b="0" l="0" r="0" t="0"/>
          <a:stretch/>
        </p:blipFill>
        <p:spPr>
          <a:xfrm>
            <a:off x="1" y="1"/>
            <a:ext cx="9144000" cy="5143499"/>
          </a:xfrm>
          <a:prstGeom prst="rect">
            <a:avLst/>
          </a:prstGeom>
          <a:noFill/>
          <a:ln>
            <a:noFill/>
          </a:ln>
        </p:spPr>
      </p:pic>
      <p:cxnSp>
        <p:nvCxnSpPr>
          <p:cNvPr id="350" name="Google Shape;350;p9"/>
          <p:cNvCxnSpPr/>
          <p:nvPr/>
        </p:nvCxnSpPr>
        <p:spPr>
          <a:xfrm flipH="1" rot="10800000">
            <a:off x="2120780" y="2997582"/>
            <a:ext cx="1677546" cy="419386"/>
          </a:xfrm>
          <a:prstGeom prst="straightConnector1">
            <a:avLst/>
          </a:prstGeom>
          <a:noFill/>
          <a:ln cap="flat" cmpd="sng" w="9525">
            <a:solidFill>
              <a:schemeClr val="dk1"/>
            </a:solidFill>
            <a:prstDash val="solid"/>
            <a:round/>
            <a:headEnd len="sm" w="sm" type="none"/>
            <a:tailEnd len="med" w="med" type="triangle"/>
          </a:ln>
        </p:spPr>
      </p:cxnSp>
      <p:pic>
        <p:nvPicPr>
          <p:cNvPr id="351" name="Google Shape;351;p9"/>
          <p:cNvPicPr preferRelativeResize="0"/>
          <p:nvPr/>
        </p:nvPicPr>
        <p:blipFill rotWithShape="1">
          <a:blip r:embed="rId4">
            <a:alphaModFix/>
          </a:blip>
          <a:srcRect b="0" l="0" r="0" t="0"/>
          <a:stretch/>
        </p:blipFill>
        <p:spPr>
          <a:xfrm>
            <a:off x="3798326" y="2072869"/>
            <a:ext cx="1644352" cy="1471868"/>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ervice Delivery Management by Slidesgo">
  <a:themeElements>
    <a:clrScheme name="Simple Light">
      <a:dk1>
        <a:srgbClr val="000000"/>
      </a:dk1>
      <a:lt1>
        <a:srgbClr val="F1EBE0"/>
      </a:lt1>
      <a:dk2>
        <a:srgbClr val="434343"/>
      </a:dk2>
      <a:lt2>
        <a:srgbClr val="FFFFFF"/>
      </a:lt2>
      <a:accent1>
        <a:srgbClr val="DFB6DA"/>
      </a:accent1>
      <a:accent2>
        <a:srgbClr val="ECE15C"/>
      </a:accent2>
      <a:accent3>
        <a:srgbClr val="F3B172"/>
      </a:accent3>
      <a:accent4>
        <a:srgbClr val="FFD0A4"/>
      </a:accent4>
      <a:accent5>
        <a:srgbClr val="FFFFFF"/>
      </a:accent5>
      <a:accent6>
        <a:srgbClr val="FFFFFF"/>
      </a:accent6>
      <a:hlink>
        <a:srgbClr val="434343"/>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file>