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31"/>
  </p:notesMasterIdLst>
  <p:sldIdLst>
    <p:sldId id="256" r:id="rId2"/>
    <p:sldId id="304" r:id="rId3"/>
    <p:sldId id="280" r:id="rId4"/>
    <p:sldId id="257" r:id="rId5"/>
    <p:sldId id="258" r:id="rId6"/>
    <p:sldId id="302" r:id="rId7"/>
    <p:sldId id="263" r:id="rId8"/>
    <p:sldId id="303" r:id="rId9"/>
    <p:sldId id="288" r:id="rId10"/>
    <p:sldId id="282" r:id="rId11"/>
    <p:sldId id="283" r:id="rId12"/>
    <p:sldId id="284" r:id="rId13"/>
    <p:sldId id="289" r:id="rId14"/>
    <p:sldId id="290" r:id="rId15"/>
    <p:sldId id="281" r:id="rId16"/>
    <p:sldId id="291" r:id="rId17"/>
    <p:sldId id="292" r:id="rId18"/>
    <p:sldId id="293" r:id="rId19"/>
    <p:sldId id="285" r:id="rId20"/>
    <p:sldId id="286" r:id="rId21"/>
    <p:sldId id="287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9F2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13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hemical%20Engineering\Graduation%20Project\2nd%20project\secon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hemical%20Engineering\Graduation%20Project\2nd%20project\second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hemical%20Engineering\Graduation%20Project\2nd%20project\second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hemical%20Engineering\Graduation%20Project\2nd%20project\second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hemical%20Engineering\Graduation%20Project\2nd%20project\second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hemical%20Engineering\Graduation%20Project\2nd%20project\second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hemical%20Engineering\Graduation%20Project\2nd%20project\secon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-7.1392276904467575E-2"/>
                  <c:y val="-3.0994413153687971E-2"/>
                </c:manualLayout>
              </c:layout>
              <c:numFmt formatCode="General" sourceLinked="0"/>
            </c:trendlineLbl>
          </c:trendline>
          <c:xVal>
            <c:numRef>
              <c:f>'SET 1 S.J.'!$H$5:$H$7</c:f>
              <c:numCache>
                <c:formatCode>General</c:formatCode>
                <c:ptCount val="3"/>
                <c:pt idx="0">
                  <c:v>0.45555555555555555</c:v>
                </c:pt>
                <c:pt idx="1">
                  <c:v>0.50555555555555554</c:v>
                </c:pt>
                <c:pt idx="2">
                  <c:v>0.54166666666666652</c:v>
                </c:pt>
              </c:numCache>
            </c:numRef>
          </c:xVal>
          <c:yVal>
            <c:numRef>
              <c:f>'SET 1 S.J.'!$I$12:$I$14</c:f>
              <c:numCache>
                <c:formatCode>0.0000</c:formatCode>
                <c:ptCount val="3"/>
                <c:pt idx="0">
                  <c:v>8.6946227690085226E-3</c:v>
                </c:pt>
                <c:pt idx="1">
                  <c:v>9.8617589003631208E-3</c:v>
                </c:pt>
                <c:pt idx="2">
                  <c:v>9.1935105732045778E-3</c:v>
                </c:pt>
              </c:numCache>
            </c:numRef>
          </c:yVal>
        </c:ser>
        <c:axId val="49660672"/>
        <c:axId val="49662592"/>
      </c:scatterChart>
      <c:valAx>
        <c:axId val="4966067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Pr</a:t>
                </a:r>
              </a:p>
            </c:rich>
          </c:tx>
        </c:title>
        <c:numFmt formatCode="General" sourceLinked="1"/>
        <c:tickLblPos val="nextTo"/>
        <c:crossAx val="49662592"/>
        <c:crosses val="autoZero"/>
        <c:crossBetween val="midCat"/>
      </c:valAx>
      <c:valAx>
        <c:axId val="4966259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(Pr/V(1-Pr))</a:t>
                </a:r>
              </a:p>
              <a:p>
                <a:pPr>
                  <a:defRPr/>
                </a:pPr>
                <a:endParaRPr lang="en-US"/>
              </a:p>
            </c:rich>
          </c:tx>
        </c:title>
        <c:numFmt formatCode="0.0000" sourceLinked="1"/>
        <c:tickLblPos val="nextTo"/>
        <c:crossAx val="49660672"/>
        <c:crosses val="autoZero"/>
        <c:crossBetween val="midCat"/>
      </c:valAx>
    </c:plotArea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-0.15079255147233936"/>
                  <c:y val="-5.1042578011081963E-3"/>
                </c:manualLayout>
              </c:layout>
              <c:numFmt formatCode="General" sourceLinked="0"/>
            </c:trendlineLbl>
          </c:trendline>
          <c:xVal>
            <c:numRef>
              <c:f>'set 2 S.J'!$H$5:$H$8</c:f>
              <c:numCache>
                <c:formatCode>0.0000</c:formatCode>
                <c:ptCount val="4"/>
                <c:pt idx="0">
                  <c:v>0.1111111111111111</c:v>
                </c:pt>
                <c:pt idx="1">
                  <c:v>4.8611111111111112E-2</c:v>
                </c:pt>
                <c:pt idx="2">
                  <c:v>3.333333333333334E-2</c:v>
                </c:pt>
                <c:pt idx="3">
                  <c:v>6.944444444444477E-3</c:v>
                </c:pt>
              </c:numCache>
            </c:numRef>
          </c:xVal>
          <c:yVal>
            <c:numRef>
              <c:f>'set 2 S.J'!$I$12:$I$15</c:f>
              <c:numCache>
                <c:formatCode>General</c:formatCode>
                <c:ptCount val="4"/>
                <c:pt idx="0">
                  <c:v>2.3709934484808601E-3</c:v>
                </c:pt>
                <c:pt idx="1">
                  <c:v>9.3202513918947164E-4</c:v>
                </c:pt>
                <c:pt idx="2">
                  <c:v>7.5553058151022737E-4</c:v>
                </c:pt>
                <c:pt idx="3">
                  <c:v>1.6509519236607915E-4</c:v>
                </c:pt>
              </c:numCache>
            </c:numRef>
          </c:yVal>
        </c:ser>
        <c:axId val="63826944"/>
        <c:axId val="64103552"/>
      </c:scatterChart>
      <c:valAx>
        <c:axId val="6382694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Pr</a:t>
                </a:r>
              </a:p>
            </c:rich>
          </c:tx>
        </c:title>
        <c:numFmt formatCode="0.0000" sourceLinked="1"/>
        <c:tickLblPos val="nextTo"/>
        <c:crossAx val="64103552"/>
        <c:crosses val="autoZero"/>
        <c:crossBetween val="midCat"/>
      </c:valAx>
      <c:valAx>
        <c:axId val="6410355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(Pr/V(1-Pr))</a:t>
                </a:r>
              </a:p>
            </c:rich>
          </c:tx>
        </c:title>
        <c:numFmt formatCode="General" sourceLinked="1"/>
        <c:tickLblPos val="nextTo"/>
        <c:crossAx val="63826944"/>
        <c:crosses val="autoZero"/>
        <c:crossBetween val="midCat"/>
      </c:valAx>
    </c:plotArea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-0.15158305067392724"/>
                  <c:y val="-1.9170047202628791E-2"/>
                </c:manualLayout>
              </c:layout>
              <c:numFmt formatCode="General" sourceLinked="0"/>
            </c:trendlineLbl>
          </c:trendline>
          <c:xVal>
            <c:numRef>
              <c:f>'set 3 S.J'!$H$5:$H$8</c:f>
              <c:numCache>
                <c:formatCode>General</c:formatCode>
                <c:ptCount val="4"/>
                <c:pt idx="0">
                  <c:v>7.9166666666667024E-2</c:v>
                </c:pt>
                <c:pt idx="1">
                  <c:v>2.7777777777778127E-2</c:v>
                </c:pt>
                <c:pt idx="2">
                  <c:v>2.3611111111111242E-2</c:v>
                </c:pt>
                <c:pt idx="3">
                  <c:v>5.5555555555555558E-3</c:v>
                </c:pt>
              </c:numCache>
            </c:numRef>
          </c:xVal>
          <c:yVal>
            <c:numRef>
              <c:f>'set 3 S.J'!$I$12:$I$15</c:f>
              <c:numCache>
                <c:formatCode>General</c:formatCode>
                <c:ptCount val="4"/>
                <c:pt idx="0">
                  <c:v>1.3988507894192497E-3</c:v>
                </c:pt>
                <c:pt idx="1">
                  <c:v>4.4093520903744289E-4</c:v>
                </c:pt>
                <c:pt idx="2">
                  <c:v>4.7465098788715973E-4</c:v>
                </c:pt>
                <c:pt idx="3">
                  <c:v>1.3358352821618181E-4</c:v>
                </c:pt>
              </c:numCache>
            </c:numRef>
          </c:yVal>
        </c:ser>
        <c:axId val="64140800"/>
        <c:axId val="64142720"/>
      </c:scatterChart>
      <c:valAx>
        <c:axId val="6414080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Pr</a:t>
                </a:r>
              </a:p>
            </c:rich>
          </c:tx>
        </c:title>
        <c:numFmt formatCode="General" sourceLinked="1"/>
        <c:tickLblPos val="nextTo"/>
        <c:crossAx val="64142720"/>
        <c:crosses val="autoZero"/>
        <c:crossBetween val="midCat"/>
      </c:valAx>
      <c:valAx>
        <c:axId val="6414272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(Pr/(V*(1-Pr))</a:t>
                </a:r>
              </a:p>
            </c:rich>
          </c:tx>
        </c:title>
        <c:numFmt formatCode="General" sourceLinked="1"/>
        <c:tickLblPos val="nextTo"/>
        <c:crossAx val="64140800"/>
        <c:crosses val="autoZero"/>
        <c:crossBetween val="midCat"/>
      </c:valAx>
    </c:plotArea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-0.23803492779150259"/>
                  <c:y val="1.8764772106953705E-2"/>
                </c:manualLayout>
              </c:layout>
              <c:numFmt formatCode="General" sourceLinked="0"/>
            </c:trendlineLbl>
          </c:trendline>
          <c:xVal>
            <c:numRef>
              <c:f>'set 3 S.J'!$H$5:$H$8</c:f>
              <c:numCache>
                <c:formatCode>General</c:formatCode>
                <c:ptCount val="4"/>
                <c:pt idx="0">
                  <c:v>9.0277777777777693E-2</c:v>
                </c:pt>
                <c:pt idx="1">
                  <c:v>3.888888888888889E-2</c:v>
                </c:pt>
                <c:pt idx="2">
                  <c:v>3.4722222222222224E-2</c:v>
                </c:pt>
                <c:pt idx="3">
                  <c:v>1.6666666666666701E-2</c:v>
                </c:pt>
              </c:numCache>
            </c:numRef>
          </c:xVal>
          <c:yVal>
            <c:numRef>
              <c:f>'set 3 S.J'!$I$12:$I$15</c:f>
              <c:numCache>
                <c:formatCode>General</c:formatCode>
                <c:ptCount val="4"/>
                <c:pt idx="0">
                  <c:v>1.6122883676728205E-3</c:v>
                </c:pt>
                <c:pt idx="1">
                  <c:v>6.2351027772709813E-4</c:v>
                </c:pt>
                <c:pt idx="2">
                  <c:v>7.0500885349967721E-4</c:v>
                </c:pt>
                <c:pt idx="3">
                  <c:v>4.0468852747909664E-4</c:v>
                </c:pt>
              </c:numCache>
            </c:numRef>
          </c:yVal>
        </c:ser>
        <c:axId val="64199296"/>
        <c:axId val="64205568"/>
      </c:scatterChart>
      <c:valAx>
        <c:axId val="641992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Pr</a:t>
                </a:r>
              </a:p>
            </c:rich>
          </c:tx>
        </c:title>
        <c:numFmt formatCode="General" sourceLinked="1"/>
        <c:tickLblPos val="nextTo"/>
        <c:crossAx val="64205568"/>
        <c:crosses val="autoZero"/>
        <c:crossBetween val="midCat"/>
      </c:valAx>
      <c:valAx>
        <c:axId val="6420556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(Pr/V(1-Pr))</a:t>
                </a:r>
              </a:p>
            </c:rich>
          </c:tx>
        </c:title>
        <c:numFmt formatCode="General" sourceLinked="1"/>
        <c:tickLblPos val="nextTo"/>
        <c:crossAx val="64199296"/>
        <c:crosses val="autoZero"/>
        <c:crossBetween val="midCat"/>
      </c:valAx>
    </c:plotArea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-6.1033196759386538E-2"/>
                  <c:y val="-3.1549447653306202E-2"/>
                </c:manualLayout>
              </c:layout>
              <c:numFmt formatCode="General" sourceLinked="0"/>
            </c:trendlineLbl>
          </c:trendline>
          <c:xVal>
            <c:numRef>
              <c:f>'A.CARBON 16hr'!$H$5:$H$8</c:f>
              <c:numCache>
                <c:formatCode>General</c:formatCode>
                <c:ptCount val="4"/>
                <c:pt idx="0">
                  <c:v>6.944444444444477E-3</c:v>
                </c:pt>
                <c:pt idx="1">
                  <c:v>6.3888888888888884E-2</c:v>
                </c:pt>
                <c:pt idx="2">
                  <c:v>8.0555555555556324E-2</c:v>
                </c:pt>
                <c:pt idx="3">
                  <c:v>0.1388888888888889</c:v>
                </c:pt>
              </c:numCache>
            </c:numRef>
          </c:xVal>
          <c:yVal>
            <c:numRef>
              <c:f>'A.CARBON 16hr'!$I$12:$I$15</c:f>
              <c:numCache>
                <c:formatCode>General</c:formatCode>
                <c:ptCount val="4"/>
                <c:pt idx="0">
                  <c:v>6.0290246002037778E-5</c:v>
                </c:pt>
                <c:pt idx="1">
                  <c:v>4.2534693702516943E-4</c:v>
                </c:pt>
                <c:pt idx="2">
                  <c:v>5.479241429936591E-4</c:v>
                </c:pt>
                <c:pt idx="3">
                  <c:v>9.5417464524023344E-4</c:v>
                </c:pt>
              </c:numCache>
            </c:numRef>
          </c:yVal>
        </c:ser>
        <c:axId val="65757184"/>
        <c:axId val="65759104"/>
      </c:scatterChart>
      <c:valAx>
        <c:axId val="657571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Pr</a:t>
                </a:r>
              </a:p>
            </c:rich>
          </c:tx>
        </c:title>
        <c:numFmt formatCode="General" sourceLinked="1"/>
        <c:tickLblPos val="nextTo"/>
        <c:crossAx val="65759104"/>
        <c:crosses val="autoZero"/>
        <c:crossBetween val="midCat"/>
      </c:valAx>
      <c:valAx>
        <c:axId val="6575910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(Pr/V(1-Pr))</a:t>
                </a:r>
              </a:p>
            </c:rich>
          </c:tx>
        </c:title>
        <c:numFmt formatCode="General" sourceLinked="1"/>
        <c:tickLblPos val="nextTo"/>
        <c:crossAx val="65757184"/>
        <c:crosses val="autoZero"/>
        <c:crossBetween val="midCat"/>
      </c:valAx>
    </c:plotArea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numFmt formatCode="General" sourceLinked="0"/>
            </c:trendlineLbl>
          </c:trendline>
          <c:xVal>
            <c:numRef>
              <c:f>'A.C 1hr'!$H$5:$H$8</c:f>
              <c:numCache>
                <c:formatCode>General</c:formatCode>
                <c:ptCount val="4"/>
                <c:pt idx="0">
                  <c:v>5.5555555555555558E-3</c:v>
                </c:pt>
                <c:pt idx="1">
                  <c:v>3.0555555555555582E-2</c:v>
                </c:pt>
                <c:pt idx="2">
                  <c:v>1.9444444444444445E-2</c:v>
                </c:pt>
                <c:pt idx="3">
                  <c:v>6.25E-2</c:v>
                </c:pt>
              </c:numCache>
            </c:numRef>
          </c:xVal>
          <c:yVal>
            <c:numRef>
              <c:f>'A.C 1hr'!$I$12:$I$15</c:f>
              <c:numCache>
                <c:formatCode>General</c:formatCode>
                <c:ptCount val="4"/>
                <c:pt idx="0">
                  <c:v>3.5817685348970893E-5</c:v>
                </c:pt>
                <c:pt idx="1">
                  <c:v>1.807646321305515E-4</c:v>
                </c:pt>
                <c:pt idx="2">
                  <c:v>1.0511433160041719E-4</c:v>
                </c:pt>
                <c:pt idx="3">
                  <c:v>3.3317470197894946E-4</c:v>
                </c:pt>
              </c:numCache>
            </c:numRef>
          </c:yVal>
        </c:ser>
        <c:axId val="65787776"/>
        <c:axId val="66854912"/>
      </c:scatterChart>
      <c:valAx>
        <c:axId val="657877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Pr</a:t>
                </a:r>
              </a:p>
            </c:rich>
          </c:tx>
        </c:title>
        <c:numFmt formatCode="General" sourceLinked="1"/>
        <c:tickLblPos val="nextTo"/>
        <c:crossAx val="66854912"/>
        <c:crosses val="autoZero"/>
        <c:crossBetween val="midCat"/>
      </c:valAx>
      <c:valAx>
        <c:axId val="6685491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(Pr/V(1-Pr))</a:t>
                </a:r>
              </a:p>
            </c:rich>
          </c:tx>
        </c:title>
        <c:numFmt formatCode="General" sourceLinked="1"/>
        <c:tickLblPos val="nextTo"/>
        <c:crossAx val="65787776"/>
        <c:crosses val="autoZero"/>
        <c:crossBetween val="midCat"/>
      </c:valAx>
    </c:plotArea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-0.17390767702315563"/>
                  <c:y val="-6.5484920361887414E-4"/>
                </c:manualLayout>
              </c:layout>
              <c:numFmt formatCode="General" sourceLinked="0"/>
            </c:trendlineLbl>
          </c:trendline>
          <c:xVal>
            <c:numRef>
              <c:f>'A.C 0.5hr'!$H$5:$H$8</c:f>
              <c:numCache>
                <c:formatCode>General</c:formatCode>
                <c:ptCount val="4"/>
                <c:pt idx="0">
                  <c:v>1.2500000000000001E-2</c:v>
                </c:pt>
                <c:pt idx="1">
                  <c:v>2.7777777777778078E-2</c:v>
                </c:pt>
                <c:pt idx="2">
                  <c:v>6.25E-2</c:v>
                </c:pt>
                <c:pt idx="3">
                  <c:v>0.125</c:v>
                </c:pt>
              </c:numCache>
            </c:numRef>
          </c:xVal>
          <c:yVal>
            <c:numRef>
              <c:f>'A.C 0.5hr'!$I$12:$I$15</c:f>
              <c:numCache>
                <c:formatCode>General</c:formatCode>
                <c:ptCount val="4"/>
                <c:pt idx="0">
                  <c:v>7.633816760822221E-5</c:v>
                </c:pt>
                <c:pt idx="1">
                  <c:v>1.6707001551560002E-4</c:v>
                </c:pt>
                <c:pt idx="2">
                  <c:v>4.058612614754739E-4</c:v>
                </c:pt>
                <c:pt idx="3">
                  <c:v>9.0453754430038316E-4</c:v>
                </c:pt>
              </c:numCache>
            </c:numRef>
          </c:yVal>
        </c:ser>
        <c:axId val="66871296"/>
        <c:axId val="66873216"/>
      </c:scatterChart>
      <c:valAx>
        <c:axId val="668712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Pr</a:t>
                </a:r>
              </a:p>
            </c:rich>
          </c:tx>
        </c:title>
        <c:numFmt formatCode="General" sourceLinked="1"/>
        <c:tickLblPos val="nextTo"/>
        <c:crossAx val="66873216"/>
        <c:crosses val="autoZero"/>
        <c:crossBetween val="midCat"/>
      </c:valAx>
      <c:valAx>
        <c:axId val="6687321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(Pr/V(1-Pr))</a:t>
                </a:r>
              </a:p>
            </c:rich>
          </c:tx>
        </c:title>
        <c:numFmt formatCode="General" sourceLinked="1"/>
        <c:tickLblPos val="nextTo"/>
        <c:crossAx val="66871296"/>
        <c:crosses val="autoZero"/>
        <c:crossBetween val="midCat"/>
      </c:valAx>
    </c:plotArea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3AC025-830F-41A4-AE0E-A01D445DEB89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DA60328-FD6A-4CED-B644-CA16EE257C1D}">
      <dgm:prSet phldrT="[Text]"/>
      <dgm:spPr/>
      <dgm:t>
        <a:bodyPr/>
        <a:lstStyle/>
        <a:p>
          <a:pPr rtl="0"/>
          <a:r>
            <a:rPr lang="en-US" dirty="0" smtClean="0"/>
            <a:t>Theories</a:t>
          </a:r>
          <a:endParaRPr lang="ar-SA" dirty="0"/>
        </a:p>
      </dgm:t>
    </dgm:pt>
    <dgm:pt modelId="{0336834D-3C70-4E39-8D36-C42CE8310CA0}" type="parTrans" cxnId="{06254B13-BD3A-4ECA-861B-85D570916AAA}">
      <dgm:prSet/>
      <dgm:spPr/>
      <dgm:t>
        <a:bodyPr/>
        <a:lstStyle/>
        <a:p>
          <a:pPr rtl="0"/>
          <a:endParaRPr lang="ar-SA"/>
        </a:p>
      </dgm:t>
    </dgm:pt>
    <dgm:pt modelId="{54463D03-5F74-407B-8D64-FAB19E2F8A8D}" type="sibTrans" cxnId="{06254B13-BD3A-4ECA-861B-85D570916AAA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rtl="0"/>
          <a:endParaRPr lang="ar-SA"/>
        </a:p>
      </dgm:t>
    </dgm:pt>
    <dgm:pt modelId="{79D08A1B-D6BA-460C-B29E-37C99B3B1DD6}">
      <dgm:prSet phldrT="[Text]"/>
      <dgm:spPr/>
      <dgm:t>
        <a:bodyPr/>
        <a:lstStyle/>
        <a:p>
          <a:pPr rtl="0"/>
          <a:r>
            <a:rPr lang="en-US" dirty="0" smtClean="0"/>
            <a:t>Choose</a:t>
          </a:r>
          <a:endParaRPr lang="ar-SA" dirty="0"/>
        </a:p>
      </dgm:t>
    </dgm:pt>
    <dgm:pt modelId="{4B50F1D1-21DD-4008-B975-E2432A66EE02}" type="parTrans" cxnId="{5CBFF2FC-6FC9-48BD-B3AE-A742D7BA9DEF}">
      <dgm:prSet/>
      <dgm:spPr/>
      <dgm:t>
        <a:bodyPr/>
        <a:lstStyle/>
        <a:p>
          <a:pPr rtl="0"/>
          <a:endParaRPr lang="ar-SA"/>
        </a:p>
      </dgm:t>
    </dgm:pt>
    <dgm:pt modelId="{C0FEAC15-9BFC-4EEA-B25C-217CB13251D7}" type="sibTrans" cxnId="{5CBFF2FC-6FC9-48BD-B3AE-A742D7BA9DEF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rtl="0"/>
          <a:endParaRPr lang="ar-SA"/>
        </a:p>
      </dgm:t>
    </dgm:pt>
    <dgm:pt modelId="{9FCE9BE9-61D4-42BD-9235-1AB68B078FF0}">
      <dgm:prSet phldrT="[Text]"/>
      <dgm:spPr/>
      <dgm:t>
        <a:bodyPr/>
        <a:lstStyle/>
        <a:p>
          <a:pPr rtl="0"/>
          <a:r>
            <a:rPr lang="en-US" dirty="0" smtClean="0"/>
            <a:t>Design</a:t>
          </a:r>
          <a:endParaRPr lang="ar-SA" dirty="0"/>
        </a:p>
      </dgm:t>
    </dgm:pt>
    <dgm:pt modelId="{A3663DF7-112F-4D38-8E11-3D418391ED15}" type="parTrans" cxnId="{0353BE73-61F6-4314-A869-C6621586AAE9}">
      <dgm:prSet/>
      <dgm:spPr/>
      <dgm:t>
        <a:bodyPr/>
        <a:lstStyle/>
        <a:p>
          <a:pPr rtl="0"/>
          <a:endParaRPr lang="ar-SA"/>
        </a:p>
      </dgm:t>
    </dgm:pt>
    <dgm:pt modelId="{7A7A7F04-5886-4F88-A591-3232A897B3AA}" type="sibTrans" cxnId="{0353BE73-61F6-4314-A869-C6621586AAE9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rtl="0"/>
          <a:endParaRPr lang="ar-SA"/>
        </a:p>
      </dgm:t>
    </dgm:pt>
    <dgm:pt modelId="{FA6E9B43-6249-4414-AD7E-4281B1363A52}">
      <dgm:prSet phldrT="[Text]"/>
      <dgm:spPr/>
      <dgm:t>
        <a:bodyPr/>
        <a:lstStyle/>
        <a:p>
          <a:pPr rtl="0"/>
          <a:r>
            <a:rPr lang="en-US" dirty="0" smtClean="0"/>
            <a:t>Commissioning</a:t>
          </a:r>
          <a:endParaRPr lang="ar-SA" dirty="0"/>
        </a:p>
      </dgm:t>
    </dgm:pt>
    <dgm:pt modelId="{6A3EF036-04C1-4462-9FB8-BDFF179B1ED9}" type="parTrans" cxnId="{908C3F3F-F8E8-4B26-AD01-374B09AF57B4}">
      <dgm:prSet/>
      <dgm:spPr/>
      <dgm:t>
        <a:bodyPr/>
        <a:lstStyle/>
        <a:p>
          <a:pPr rtl="0"/>
          <a:endParaRPr lang="ar-SA"/>
        </a:p>
      </dgm:t>
    </dgm:pt>
    <dgm:pt modelId="{FAD698E3-2466-4417-BCBD-514D2B5A8B67}" type="sibTrans" cxnId="{908C3F3F-F8E8-4B26-AD01-374B09AF57B4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rtl="0"/>
          <a:endParaRPr lang="ar-SA"/>
        </a:p>
      </dgm:t>
    </dgm:pt>
    <dgm:pt modelId="{6EFCFDD4-9322-420A-A7BA-5DF72D1E24B0}">
      <dgm:prSet phldrT="[Text]"/>
      <dgm:spPr/>
      <dgm:t>
        <a:bodyPr/>
        <a:lstStyle/>
        <a:p>
          <a:pPr rtl="0"/>
          <a:r>
            <a:rPr lang="en-US" dirty="0" smtClean="0"/>
            <a:t>Modification</a:t>
          </a:r>
          <a:endParaRPr lang="ar-SA" dirty="0"/>
        </a:p>
      </dgm:t>
    </dgm:pt>
    <dgm:pt modelId="{5C82CD39-8601-42DA-A5E6-C7B4DC9980FE}" type="parTrans" cxnId="{CCF1A0AD-BDFA-4711-A306-04552255B736}">
      <dgm:prSet/>
      <dgm:spPr/>
      <dgm:t>
        <a:bodyPr/>
        <a:lstStyle/>
        <a:p>
          <a:pPr rtl="0"/>
          <a:endParaRPr lang="ar-SA"/>
        </a:p>
      </dgm:t>
    </dgm:pt>
    <dgm:pt modelId="{2C58C7CC-F853-4807-B26C-0964BFF8B82F}" type="sibTrans" cxnId="{CCF1A0AD-BDFA-4711-A306-04552255B736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rtl="0"/>
          <a:endParaRPr lang="ar-SA"/>
        </a:p>
      </dgm:t>
    </dgm:pt>
    <dgm:pt modelId="{196A4BF9-7A03-4DD9-80DE-DD642204FBEC}">
      <dgm:prSet/>
      <dgm:spPr/>
      <dgm:t>
        <a:bodyPr/>
        <a:lstStyle/>
        <a:p>
          <a:pPr rtl="1"/>
          <a:r>
            <a:rPr lang="en-US" dirty="0" smtClean="0"/>
            <a:t>Experiments</a:t>
          </a:r>
          <a:endParaRPr lang="ar-SA" dirty="0"/>
        </a:p>
      </dgm:t>
    </dgm:pt>
    <dgm:pt modelId="{02C94163-6C2D-4C9D-97E9-B9295D8207C5}" type="parTrans" cxnId="{805C77FD-CF5A-4708-B7C3-C1D5ED9DF58E}">
      <dgm:prSet/>
      <dgm:spPr/>
      <dgm:t>
        <a:bodyPr/>
        <a:lstStyle/>
        <a:p>
          <a:pPr rtl="1"/>
          <a:endParaRPr lang="ar-SA"/>
        </a:p>
      </dgm:t>
    </dgm:pt>
    <dgm:pt modelId="{718E7D68-161F-4624-AF40-8FF66E2527BE}" type="sibTrans" cxnId="{805C77FD-CF5A-4708-B7C3-C1D5ED9DF58E}">
      <dgm:prSet/>
      <dgm:spPr/>
      <dgm:t>
        <a:bodyPr/>
        <a:lstStyle/>
        <a:p>
          <a:pPr rtl="1"/>
          <a:endParaRPr lang="ar-SA"/>
        </a:p>
      </dgm:t>
    </dgm:pt>
    <dgm:pt modelId="{00AD9063-6E97-426E-9CCA-B6459295B65F}" type="pres">
      <dgm:prSet presAssocID="{053AC025-830F-41A4-AE0E-A01D445DEB8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7E943F5-0626-43D8-B0A7-F64239FC6435}" type="pres">
      <dgm:prSet presAssocID="{9DA60328-FD6A-4CED-B644-CA16EE257C1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E6AC7E4-182B-4892-BAF5-21ACA574797E}" type="pres">
      <dgm:prSet presAssocID="{54463D03-5F74-407B-8D64-FAB19E2F8A8D}" presName="sibTrans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47A2F530-E3F7-4DF2-BED3-62D4F023EB9B}" type="pres">
      <dgm:prSet presAssocID="{54463D03-5F74-407B-8D64-FAB19E2F8A8D}" presName="connectorText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79EDDDD3-C176-46BD-82DF-35B889DA4457}" type="pres">
      <dgm:prSet presAssocID="{79D08A1B-D6BA-460C-B29E-37C99B3B1DD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3B0060B-B031-4B33-973D-2F98E1F0E9D0}" type="pres">
      <dgm:prSet presAssocID="{C0FEAC15-9BFC-4EEA-B25C-217CB13251D7}" presName="sibTrans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08E4182E-D7C8-4050-B364-E9359A169B34}" type="pres">
      <dgm:prSet presAssocID="{C0FEAC15-9BFC-4EEA-B25C-217CB13251D7}" presName="connectorText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B4A6C283-9B12-48EB-940C-55A7085AA90E}" type="pres">
      <dgm:prSet presAssocID="{9FCE9BE9-61D4-42BD-9235-1AB68B078FF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C837C8-0989-4D95-8B3B-99375C892CCB}" type="pres">
      <dgm:prSet presAssocID="{7A7A7F04-5886-4F88-A591-3232A897B3AA}" presName="sibTrans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72C5B6B1-FB61-4B71-92A5-E2211BDAB451}" type="pres">
      <dgm:prSet presAssocID="{7A7A7F04-5886-4F88-A591-3232A897B3AA}" presName="connectorText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BC749AC2-B9D6-4265-85FE-93B4D5E88D50}" type="pres">
      <dgm:prSet presAssocID="{FA6E9B43-6249-4414-AD7E-4281B1363A52}" presName="node" presStyleLbl="node1" presStyleIdx="3" presStyleCnt="6" custLinFactNeighborX="409" custLinFactNeighborY="6447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BB2DFEA-6A81-4504-8AF3-7D1763DDE70F}" type="pres">
      <dgm:prSet presAssocID="{FAD698E3-2466-4417-BCBD-514D2B5A8B67}" presName="sibTrans" presStyleLbl="sibTrans2D1" presStyleIdx="3" presStyleCnt="5" custLinFactNeighborX="-13072" custLinFactNeighborY="39534"/>
      <dgm:spPr/>
      <dgm:t>
        <a:bodyPr/>
        <a:lstStyle/>
        <a:p>
          <a:pPr rtl="1"/>
          <a:endParaRPr lang="ar-SA"/>
        </a:p>
      </dgm:t>
    </dgm:pt>
    <dgm:pt modelId="{B236F777-4A32-42E7-862B-BD2A12344AFE}" type="pres">
      <dgm:prSet presAssocID="{FAD698E3-2466-4417-BCBD-514D2B5A8B67}" presName="connectorText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4FA04762-70D7-4FC8-B4CE-D487E2EC030D}" type="pres">
      <dgm:prSet presAssocID="{6EFCFDD4-9322-420A-A7BA-5DF72D1E24B0}" presName="node" presStyleLbl="node1" presStyleIdx="4" presStyleCnt="6" custLinFactNeighborX="409" custLinFactNeighborY="6447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59F133E-18D1-457F-931C-FB308BA7B842}" type="pres">
      <dgm:prSet presAssocID="{2C58C7CC-F853-4807-B26C-0964BFF8B82F}" presName="sibTrans" presStyleLbl="sibTrans2D1" presStyleIdx="4" presStyleCnt="5"/>
      <dgm:spPr/>
      <dgm:t>
        <a:bodyPr/>
        <a:lstStyle/>
        <a:p>
          <a:pPr rtl="1"/>
          <a:endParaRPr lang="ar-SA"/>
        </a:p>
      </dgm:t>
    </dgm:pt>
    <dgm:pt modelId="{E2C4D2FA-A08F-45D2-9F9A-0D1C727176AF}" type="pres">
      <dgm:prSet presAssocID="{2C58C7CC-F853-4807-B26C-0964BFF8B82F}" presName="connectorText" presStyleLbl="sibTrans2D1" presStyleIdx="4" presStyleCnt="5"/>
      <dgm:spPr/>
      <dgm:t>
        <a:bodyPr/>
        <a:lstStyle/>
        <a:p>
          <a:pPr rtl="1"/>
          <a:endParaRPr lang="ar-SA"/>
        </a:p>
      </dgm:t>
    </dgm:pt>
    <dgm:pt modelId="{E46DD545-445C-4D2C-B5CA-2A67E9D53332}" type="pres">
      <dgm:prSet presAssocID="{196A4BF9-7A03-4DD9-80DE-DD642204FBEC}" presName="node" presStyleLbl="node1" presStyleIdx="5" presStyleCnt="6" custLinFactNeighborX="-335" custLinFactNeighborY="2099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DD62348-92A3-4F20-9B74-51C86A94B200}" type="presOf" srcId="{54463D03-5F74-407B-8D64-FAB19E2F8A8D}" destId="{47A2F530-E3F7-4DF2-BED3-62D4F023EB9B}" srcOrd="1" destOrd="0" presId="urn:microsoft.com/office/officeart/2005/8/layout/process5"/>
    <dgm:cxn modelId="{5122E32D-84A9-40D2-9432-CEEB9C514369}" type="presOf" srcId="{2C58C7CC-F853-4807-B26C-0964BFF8B82F}" destId="{359F133E-18D1-457F-931C-FB308BA7B842}" srcOrd="0" destOrd="0" presId="urn:microsoft.com/office/officeart/2005/8/layout/process5"/>
    <dgm:cxn modelId="{CC3E152D-D850-4F37-98F7-CABBFF830FDF}" type="presOf" srcId="{FAD698E3-2466-4417-BCBD-514D2B5A8B67}" destId="{B236F777-4A32-42E7-862B-BD2A12344AFE}" srcOrd="1" destOrd="0" presId="urn:microsoft.com/office/officeart/2005/8/layout/process5"/>
    <dgm:cxn modelId="{B44CBB4B-3DA0-4427-823F-F05A724B748C}" type="presOf" srcId="{79D08A1B-D6BA-460C-B29E-37C99B3B1DD6}" destId="{79EDDDD3-C176-46BD-82DF-35B889DA4457}" srcOrd="0" destOrd="0" presId="urn:microsoft.com/office/officeart/2005/8/layout/process5"/>
    <dgm:cxn modelId="{E719F9FE-959F-4651-951D-B9F7721859C9}" type="presOf" srcId="{C0FEAC15-9BFC-4EEA-B25C-217CB13251D7}" destId="{63B0060B-B031-4B33-973D-2F98E1F0E9D0}" srcOrd="0" destOrd="0" presId="urn:microsoft.com/office/officeart/2005/8/layout/process5"/>
    <dgm:cxn modelId="{D01A139E-D7FD-4809-AF84-FD6270F18868}" type="presOf" srcId="{9FCE9BE9-61D4-42BD-9235-1AB68B078FF0}" destId="{B4A6C283-9B12-48EB-940C-55A7085AA90E}" srcOrd="0" destOrd="0" presId="urn:microsoft.com/office/officeart/2005/8/layout/process5"/>
    <dgm:cxn modelId="{98B86375-29EC-4AE9-A99D-D3F64B1971D4}" type="presOf" srcId="{7A7A7F04-5886-4F88-A591-3232A897B3AA}" destId="{72C5B6B1-FB61-4B71-92A5-E2211BDAB451}" srcOrd="1" destOrd="0" presId="urn:microsoft.com/office/officeart/2005/8/layout/process5"/>
    <dgm:cxn modelId="{91483C89-45C0-48D1-8F95-A1ED9EC3ADEC}" type="presOf" srcId="{7A7A7F04-5886-4F88-A591-3232A897B3AA}" destId="{65C837C8-0989-4D95-8B3B-99375C892CCB}" srcOrd="0" destOrd="0" presId="urn:microsoft.com/office/officeart/2005/8/layout/process5"/>
    <dgm:cxn modelId="{06254B13-BD3A-4ECA-861B-85D570916AAA}" srcId="{053AC025-830F-41A4-AE0E-A01D445DEB89}" destId="{9DA60328-FD6A-4CED-B644-CA16EE257C1D}" srcOrd="0" destOrd="0" parTransId="{0336834D-3C70-4E39-8D36-C42CE8310CA0}" sibTransId="{54463D03-5F74-407B-8D64-FAB19E2F8A8D}"/>
    <dgm:cxn modelId="{6E8E2718-DB47-4C6F-9429-78B91AD591DD}" type="presOf" srcId="{053AC025-830F-41A4-AE0E-A01D445DEB89}" destId="{00AD9063-6E97-426E-9CCA-B6459295B65F}" srcOrd="0" destOrd="0" presId="urn:microsoft.com/office/officeart/2005/8/layout/process5"/>
    <dgm:cxn modelId="{C0923512-F041-4871-AFDC-15D502457599}" type="presOf" srcId="{54463D03-5F74-407B-8D64-FAB19E2F8A8D}" destId="{3E6AC7E4-182B-4892-BAF5-21ACA574797E}" srcOrd="0" destOrd="0" presId="urn:microsoft.com/office/officeart/2005/8/layout/process5"/>
    <dgm:cxn modelId="{B5272EB7-7626-4060-9750-DA16D87A5A38}" type="presOf" srcId="{196A4BF9-7A03-4DD9-80DE-DD642204FBEC}" destId="{E46DD545-445C-4D2C-B5CA-2A67E9D53332}" srcOrd="0" destOrd="0" presId="urn:microsoft.com/office/officeart/2005/8/layout/process5"/>
    <dgm:cxn modelId="{1B064F01-DBD3-4054-8628-EA76617E7E1B}" type="presOf" srcId="{FA6E9B43-6249-4414-AD7E-4281B1363A52}" destId="{BC749AC2-B9D6-4265-85FE-93B4D5E88D50}" srcOrd="0" destOrd="0" presId="urn:microsoft.com/office/officeart/2005/8/layout/process5"/>
    <dgm:cxn modelId="{805C77FD-CF5A-4708-B7C3-C1D5ED9DF58E}" srcId="{053AC025-830F-41A4-AE0E-A01D445DEB89}" destId="{196A4BF9-7A03-4DD9-80DE-DD642204FBEC}" srcOrd="5" destOrd="0" parTransId="{02C94163-6C2D-4C9D-97E9-B9295D8207C5}" sibTransId="{718E7D68-161F-4624-AF40-8FF66E2527BE}"/>
    <dgm:cxn modelId="{908C3F3F-F8E8-4B26-AD01-374B09AF57B4}" srcId="{053AC025-830F-41A4-AE0E-A01D445DEB89}" destId="{FA6E9B43-6249-4414-AD7E-4281B1363A52}" srcOrd="3" destOrd="0" parTransId="{6A3EF036-04C1-4462-9FB8-BDFF179B1ED9}" sibTransId="{FAD698E3-2466-4417-BCBD-514D2B5A8B67}"/>
    <dgm:cxn modelId="{CCF1A0AD-BDFA-4711-A306-04552255B736}" srcId="{053AC025-830F-41A4-AE0E-A01D445DEB89}" destId="{6EFCFDD4-9322-420A-A7BA-5DF72D1E24B0}" srcOrd="4" destOrd="0" parTransId="{5C82CD39-8601-42DA-A5E6-C7B4DC9980FE}" sibTransId="{2C58C7CC-F853-4807-B26C-0964BFF8B82F}"/>
    <dgm:cxn modelId="{1B1CEB68-869E-4A75-B5BA-BA9810BCE855}" type="presOf" srcId="{2C58C7CC-F853-4807-B26C-0964BFF8B82F}" destId="{E2C4D2FA-A08F-45D2-9F9A-0D1C727176AF}" srcOrd="1" destOrd="0" presId="urn:microsoft.com/office/officeart/2005/8/layout/process5"/>
    <dgm:cxn modelId="{2E1135B5-AC24-4E3A-BE23-B9ED47E615E6}" type="presOf" srcId="{FAD698E3-2466-4417-BCBD-514D2B5A8B67}" destId="{CBB2DFEA-6A81-4504-8AF3-7D1763DDE70F}" srcOrd="0" destOrd="0" presId="urn:microsoft.com/office/officeart/2005/8/layout/process5"/>
    <dgm:cxn modelId="{0353BE73-61F6-4314-A869-C6621586AAE9}" srcId="{053AC025-830F-41A4-AE0E-A01D445DEB89}" destId="{9FCE9BE9-61D4-42BD-9235-1AB68B078FF0}" srcOrd="2" destOrd="0" parTransId="{A3663DF7-112F-4D38-8E11-3D418391ED15}" sibTransId="{7A7A7F04-5886-4F88-A591-3232A897B3AA}"/>
    <dgm:cxn modelId="{11B7275D-DEBA-4E8B-B31D-CD9834FDB63F}" type="presOf" srcId="{9DA60328-FD6A-4CED-B644-CA16EE257C1D}" destId="{F7E943F5-0626-43D8-B0A7-F64239FC6435}" srcOrd="0" destOrd="0" presId="urn:microsoft.com/office/officeart/2005/8/layout/process5"/>
    <dgm:cxn modelId="{22609FBD-949F-4B9F-B9A0-5825612A537F}" type="presOf" srcId="{6EFCFDD4-9322-420A-A7BA-5DF72D1E24B0}" destId="{4FA04762-70D7-4FC8-B4CE-D487E2EC030D}" srcOrd="0" destOrd="0" presId="urn:microsoft.com/office/officeart/2005/8/layout/process5"/>
    <dgm:cxn modelId="{5CBFF2FC-6FC9-48BD-B3AE-A742D7BA9DEF}" srcId="{053AC025-830F-41A4-AE0E-A01D445DEB89}" destId="{79D08A1B-D6BA-460C-B29E-37C99B3B1DD6}" srcOrd="1" destOrd="0" parTransId="{4B50F1D1-21DD-4008-B975-E2432A66EE02}" sibTransId="{C0FEAC15-9BFC-4EEA-B25C-217CB13251D7}"/>
    <dgm:cxn modelId="{5D435C9D-F2C6-49E1-8DA7-60B9913EEE64}" type="presOf" srcId="{C0FEAC15-9BFC-4EEA-B25C-217CB13251D7}" destId="{08E4182E-D7C8-4050-B364-E9359A169B34}" srcOrd="1" destOrd="0" presId="urn:microsoft.com/office/officeart/2005/8/layout/process5"/>
    <dgm:cxn modelId="{64859B7D-699C-4581-8D73-DE2173894650}" type="presParOf" srcId="{00AD9063-6E97-426E-9CCA-B6459295B65F}" destId="{F7E943F5-0626-43D8-B0A7-F64239FC6435}" srcOrd="0" destOrd="0" presId="urn:microsoft.com/office/officeart/2005/8/layout/process5"/>
    <dgm:cxn modelId="{8D3E878D-80A7-4B68-96D2-76AB8F64E1CA}" type="presParOf" srcId="{00AD9063-6E97-426E-9CCA-B6459295B65F}" destId="{3E6AC7E4-182B-4892-BAF5-21ACA574797E}" srcOrd="1" destOrd="0" presId="urn:microsoft.com/office/officeart/2005/8/layout/process5"/>
    <dgm:cxn modelId="{07A5EAA8-FD5C-4ABA-9728-5110413FAF66}" type="presParOf" srcId="{3E6AC7E4-182B-4892-BAF5-21ACA574797E}" destId="{47A2F530-E3F7-4DF2-BED3-62D4F023EB9B}" srcOrd="0" destOrd="0" presId="urn:microsoft.com/office/officeart/2005/8/layout/process5"/>
    <dgm:cxn modelId="{41D6FB8A-7DD3-44DB-B07F-CC510E566994}" type="presParOf" srcId="{00AD9063-6E97-426E-9CCA-B6459295B65F}" destId="{79EDDDD3-C176-46BD-82DF-35B889DA4457}" srcOrd="2" destOrd="0" presId="urn:microsoft.com/office/officeart/2005/8/layout/process5"/>
    <dgm:cxn modelId="{3F52FDC2-71C0-4D9F-90C3-5427BF1C6846}" type="presParOf" srcId="{00AD9063-6E97-426E-9CCA-B6459295B65F}" destId="{63B0060B-B031-4B33-973D-2F98E1F0E9D0}" srcOrd="3" destOrd="0" presId="urn:microsoft.com/office/officeart/2005/8/layout/process5"/>
    <dgm:cxn modelId="{99F818A4-E985-47BC-8180-32E7E03DCE34}" type="presParOf" srcId="{63B0060B-B031-4B33-973D-2F98E1F0E9D0}" destId="{08E4182E-D7C8-4050-B364-E9359A169B34}" srcOrd="0" destOrd="0" presId="urn:microsoft.com/office/officeart/2005/8/layout/process5"/>
    <dgm:cxn modelId="{05F9DE9C-A3EB-45F4-8786-A600A9F49A4C}" type="presParOf" srcId="{00AD9063-6E97-426E-9CCA-B6459295B65F}" destId="{B4A6C283-9B12-48EB-940C-55A7085AA90E}" srcOrd="4" destOrd="0" presId="urn:microsoft.com/office/officeart/2005/8/layout/process5"/>
    <dgm:cxn modelId="{808A947E-5618-41FF-85E2-05635CCC5FC0}" type="presParOf" srcId="{00AD9063-6E97-426E-9CCA-B6459295B65F}" destId="{65C837C8-0989-4D95-8B3B-99375C892CCB}" srcOrd="5" destOrd="0" presId="urn:microsoft.com/office/officeart/2005/8/layout/process5"/>
    <dgm:cxn modelId="{F16E8EC8-2011-46A7-8C59-B73206F570EB}" type="presParOf" srcId="{65C837C8-0989-4D95-8B3B-99375C892CCB}" destId="{72C5B6B1-FB61-4B71-92A5-E2211BDAB451}" srcOrd="0" destOrd="0" presId="urn:microsoft.com/office/officeart/2005/8/layout/process5"/>
    <dgm:cxn modelId="{F6C6C078-0D5B-4E1A-BC82-CA06F5DCEB71}" type="presParOf" srcId="{00AD9063-6E97-426E-9CCA-B6459295B65F}" destId="{BC749AC2-B9D6-4265-85FE-93B4D5E88D50}" srcOrd="6" destOrd="0" presId="urn:microsoft.com/office/officeart/2005/8/layout/process5"/>
    <dgm:cxn modelId="{A0456AEB-0FFD-4BA5-8E50-65596D4DFD51}" type="presParOf" srcId="{00AD9063-6E97-426E-9CCA-B6459295B65F}" destId="{CBB2DFEA-6A81-4504-8AF3-7D1763DDE70F}" srcOrd="7" destOrd="0" presId="urn:microsoft.com/office/officeart/2005/8/layout/process5"/>
    <dgm:cxn modelId="{C227A9CA-59D4-4C85-83B1-FE7CBD5A270C}" type="presParOf" srcId="{CBB2DFEA-6A81-4504-8AF3-7D1763DDE70F}" destId="{B236F777-4A32-42E7-862B-BD2A12344AFE}" srcOrd="0" destOrd="0" presId="urn:microsoft.com/office/officeart/2005/8/layout/process5"/>
    <dgm:cxn modelId="{0AAC5931-FBEC-498A-8C5D-65A07121C0EC}" type="presParOf" srcId="{00AD9063-6E97-426E-9CCA-B6459295B65F}" destId="{4FA04762-70D7-4FC8-B4CE-D487E2EC030D}" srcOrd="8" destOrd="0" presId="urn:microsoft.com/office/officeart/2005/8/layout/process5"/>
    <dgm:cxn modelId="{E1C535D6-0482-4675-B1E0-BEC76B89AE18}" type="presParOf" srcId="{00AD9063-6E97-426E-9CCA-B6459295B65F}" destId="{359F133E-18D1-457F-931C-FB308BA7B842}" srcOrd="9" destOrd="0" presId="urn:microsoft.com/office/officeart/2005/8/layout/process5"/>
    <dgm:cxn modelId="{BCAFD722-60EF-4A0D-91F1-C0D8B38E2135}" type="presParOf" srcId="{359F133E-18D1-457F-931C-FB308BA7B842}" destId="{E2C4D2FA-A08F-45D2-9F9A-0D1C727176AF}" srcOrd="0" destOrd="0" presId="urn:microsoft.com/office/officeart/2005/8/layout/process5"/>
    <dgm:cxn modelId="{1B49A198-BB4D-4F26-93AF-15277DEC797B}" type="presParOf" srcId="{00AD9063-6E97-426E-9CCA-B6459295B65F}" destId="{E46DD545-445C-4D2C-B5CA-2A67E9D53332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F1BFA2-F125-4BE9-8D44-08C7C56EBFCB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D1DFB8B-3E8D-4905-979D-6FB162B293C7}">
      <dgm:prSet phldrT="[Text]"/>
      <dgm:spPr/>
      <dgm:t>
        <a:bodyPr/>
        <a:lstStyle/>
        <a:p>
          <a:pPr rtl="1"/>
          <a:r>
            <a:rPr lang="en-US" dirty="0" smtClean="0"/>
            <a:t>1</a:t>
          </a:r>
          <a:endParaRPr lang="ar-SA" dirty="0"/>
        </a:p>
      </dgm:t>
    </dgm:pt>
    <dgm:pt modelId="{3EAFD272-0F90-4EA0-9BCD-073F6DC9F0F3}" type="parTrans" cxnId="{49EF8368-0FD4-45A4-BEB3-801AAC91A1D5}">
      <dgm:prSet/>
      <dgm:spPr/>
      <dgm:t>
        <a:bodyPr/>
        <a:lstStyle/>
        <a:p>
          <a:pPr rtl="1"/>
          <a:endParaRPr lang="ar-SA"/>
        </a:p>
      </dgm:t>
    </dgm:pt>
    <dgm:pt modelId="{ACB2C362-1AE3-47A4-9A47-C7D2C55416F3}" type="sibTrans" cxnId="{49EF8368-0FD4-45A4-BEB3-801AAC91A1D5}">
      <dgm:prSet/>
      <dgm:spPr/>
      <dgm:t>
        <a:bodyPr/>
        <a:lstStyle/>
        <a:p>
          <a:pPr rtl="1"/>
          <a:endParaRPr lang="ar-SA"/>
        </a:p>
      </dgm:t>
    </dgm:pt>
    <dgm:pt modelId="{ECB67CDE-E617-49DA-B030-0C49DCAAA7DB}">
      <dgm:prSet phldrT="[Text]"/>
      <dgm:spPr/>
      <dgm:t>
        <a:bodyPr/>
        <a:lstStyle/>
        <a:p>
          <a:pPr rtl="0"/>
          <a:r>
            <a:rPr lang="en-US" dirty="0" smtClean="0"/>
            <a:t>Modification.</a:t>
          </a:r>
          <a:endParaRPr lang="ar-SA" dirty="0"/>
        </a:p>
      </dgm:t>
    </dgm:pt>
    <dgm:pt modelId="{FB7CBA27-BB7B-411D-B643-D2CA23F30714}" type="parTrans" cxnId="{266BD0FD-6A31-4051-8D94-4AE83FC8DE40}">
      <dgm:prSet/>
      <dgm:spPr/>
      <dgm:t>
        <a:bodyPr/>
        <a:lstStyle/>
        <a:p>
          <a:pPr rtl="1"/>
          <a:endParaRPr lang="ar-SA"/>
        </a:p>
      </dgm:t>
    </dgm:pt>
    <dgm:pt modelId="{D074C832-D4C8-4602-B4F4-C2F4F24876EB}" type="sibTrans" cxnId="{266BD0FD-6A31-4051-8D94-4AE83FC8DE40}">
      <dgm:prSet/>
      <dgm:spPr/>
      <dgm:t>
        <a:bodyPr/>
        <a:lstStyle/>
        <a:p>
          <a:pPr rtl="1"/>
          <a:endParaRPr lang="ar-SA"/>
        </a:p>
      </dgm:t>
    </dgm:pt>
    <dgm:pt modelId="{5C62B468-70A4-4376-9E63-1A72F80B8671}">
      <dgm:prSet phldrT="[Text]"/>
      <dgm:spPr/>
      <dgm:t>
        <a:bodyPr/>
        <a:lstStyle/>
        <a:p>
          <a:pPr rtl="1"/>
          <a:r>
            <a:rPr lang="en-US" dirty="0" smtClean="0"/>
            <a:t>2</a:t>
          </a:r>
          <a:endParaRPr lang="ar-SA" dirty="0"/>
        </a:p>
      </dgm:t>
    </dgm:pt>
    <dgm:pt modelId="{C495A4EA-82AB-4033-A328-8E3EC6DC6562}" type="parTrans" cxnId="{027D0CDC-87C8-4684-9596-6F306ABC39E7}">
      <dgm:prSet/>
      <dgm:spPr/>
      <dgm:t>
        <a:bodyPr/>
        <a:lstStyle/>
        <a:p>
          <a:pPr rtl="1"/>
          <a:endParaRPr lang="ar-SA"/>
        </a:p>
      </dgm:t>
    </dgm:pt>
    <dgm:pt modelId="{F04586EF-B150-438B-B101-4297ED6DCBA6}" type="sibTrans" cxnId="{027D0CDC-87C8-4684-9596-6F306ABC39E7}">
      <dgm:prSet/>
      <dgm:spPr/>
      <dgm:t>
        <a:bodyPr/>
        <a:lstStyle/>
        <a:p>
          <a:pPr rtl="1"/>
          <a:endParaRPr lang="ar-SA"/>
        </a:p>
      </dgm:t>
    </dgm:pt>
    <dgm:pt modelId="{700DC64D-6E9F-43A6-9945-497227181239}">
      <dgm:prSet phldrT="[Text]"/>
      <dgm:spPr/>
      <dgm:t>
        <a:bodyPr/>
        <a:lstStyle/>
        <a:p>
          <a:pPr rtl="0"/>
          <a:r>
            <a:rPr lang="en-US" dirty="0" smtClean="0"/>
            <a:t>Tests and results.</a:t>
          </a:r>
          <a:endParaRPr lang="ar-SA" dirty="0"/>
        </a:p>
      </dgm:t>
    </dgm:pt>
    <dgm:pt modelId="{957BFF89-3135-4A9C-AD32-35316F9AD9CF}" type="parTrans" cxnId="{540E38C0-3102-4A2A-8634-AFE9388B2A56}">
      <dgm:prSet/>
      <dgm:spPr/>
      <dgm:t>
        <a:bodyPr/>
        <a:lstStyle/>
        <a:p>
          <a:pPr rtl="1"/>
          <a:endParaRPr lang="ar-SA"/>
        </a:p>
      </dgm:t>
    </dgm:pt>
    <dgm:pt modelId="{C3471BB5-6945-4835-9D5C-0ED4EDD38857}" type="sibTrans" cxnId="{540E38C0-3102-4A2A-8634-AFE9388B2A56}">
      <dgm:prSet/>
      <dgm:spPr/>
      <dgm:t>
        <a:bodyPr/>
        <a:lstStyle/>
        <a:p>
          <a:pPr rtl="1"/>
          <a:endParaRPr lang="ar-SA"/>
        </a:p>
      </dgm:t>
    </dgm:pt>
    <dgm:pt modelId="{35AEFBBF-E172-4519-AA0D-A60DCC5043EA}">
      <dgm:prSet phldrT="[Text]"/>
      <dgm:spPr/>
      <dgm:t>
        <a:bodyPr/>
        <a:lstStyle/>
        <a:p>
          <a:pPr rtl="1"/>
          <a:r>
            <a:rPr lang="en-US" dirty="0" smtClean="0"/>
            <a:t>*</a:t>
          </a:r>
          <a:endParaRPr lang="ar-SA" dirty="0"/>
        </a:p>
      </dgm:t>
    </dgm:pt>
    <dgm:pt modelId="{68EA7851-D160-4636-A0F5-394644EEDAC6}" type="parTrans" cxnId="{3CF5B23F-BF14-4B98-99D8-319D94983B0E}">
      <dgm:prSet/>
      <dgm:spPr/>
      <dgm:t>
        <a:bodyPr/>
        <a:lstStyle/>
        <a:p>
          <a:pPr rtl="1"/>
          <a:endParaRPr lang="ar-SA"/>
        </a:p>
      </dgm:t>
    </dgm:pt>
    <dgm:pt modelId="{487CF55F-E3F2-46CA-8F5B-96602EB19C5D}" type="sibTrans" cxnId="{3CF5B23F-BF14-4B98-99D8-319D94983B0E}">
      <dgm:prSet/>
      <dgm:spPr/>
      <dgm:t>
        <a:bodyPr/>
        <a:lstStyle/>
        <a:p>
          <a:pPr rtl="1"/>
          <a:endParaRPr lang="ar-SA"/>
        </a:p>
      </dgm:t>
    </dgm:pt>
    <dgm:pt modelId="{1A0CC6E0-A31F-4E4B-8DC2-6CAABC46EB69}">
      <dgm:prSet phldrT="[Text]"/>
      <dgm:spPr/>
      <dgm:t>
        <a:bodyPr/>
        <a:lstStyle/>
        <a:p>
          <a:pPr rtl="0"/>
          <a:r>
            <a:rPr lang="en-US" dirty="0" smtClean="0"/>
            <a:t>Silica Jel &amp; Commercial A.C.</a:t>
          </a:r>
          <a:endParaRPr lang="ar-SA" dirty="0"/>
        </a:p>
      </dgm:t>
    </dgm:pt>
    <dgm:pt modelId="{C3DA2D2A-6D75-4D52-AE97-902462E5552C}" type="parTrans" cxnId="{BA7EC3C6-1A30-4BDA-881E-A828965ECD2B}">
      <dgm:prSet/>
      <dgm:spPr/>
      <dgm:t>
        <a:bodyPr/>
        <a:lstStyle/>
        <a:p>
          <a:pPr rtl="1"/>
          <a:endParaRPr lang="ar-SA"/>
        </a:p>
      </dgm:t>
    </dgm:pt>
    <dgm:pt modelId="{5A505B6E-063A-4682-8D0E-A0E8E9EE967B}" type="sibTrans" cxnId="{BA7EC3C6-1A30-4BDA-881E-A828965ECD2B}">
      <dgm:prSet/>
      <dgm:spPr/>
      <dgm:t>
        <a:bodyPr/>
        <a:lstStyle/>
        <a:p>
          <a:pPr rtl="1"/>
          <a:endParaRPr lang="ar-SA"/>
        </a:p>
      </dgm:t>
    </dgm:pt>
    <dgm:pt modelId="{66689E09-CB81-4733-B966-C02308FAEA8B}">
      <dgm:prSet/>
      <dgm:spPr/>
      <dgm:t>
        <a:bodyPr/>
        <a:lstStyle/>
        <a:p>
          <a:pPr rtl="0"/>
          <a:r>
            <a:rPr lang="en-US" dirty="0" smtClean="0"/>
            <a:t>JIFT A.C</a:t>
          </a:r>
          <a:r>
            <a:rPr lang="ar-SA" dirty="0" smtClean="0"/>
            <a:t>.</a:t>
          </a:r>
          <a:endParaRPr lang="en-US" dirty="0" smtClean="0"/>
        </a:p>
      </dgm:t>
    </dgm:pt>
    <dgm:pt modelId="{FD0DE07E-7DAD-4BF1-B871-589CA479284F}" type="parTrans" cxnId="{C61D7F15-953E-4CFE-AAC9-DAAE564B1EF4}">
      <dgm:prSet/>
      <dgm:spPr/>
      <dgm:t>
        <a:bodyPr/>
        <a:lstStyle/>
        <a:p>
          <a:pPr rtl="1"/>
          <a:endParaRPr lang="ar-SA"/>
        </a:p>
      </dgm:t>
    </dgm:pt>
    <dgm:pt modelId="{DEAFCD83-678D-40DE-94FF-10662B459DC9}" type="sibTrans" cxnId="{C61D7F15-953E-4CFE-AAC9-DAAE564B1EF4}">
      <dgm:prSet/>
      <dgm:spPr/>
      <dgm:t>
        <a:bodyPr/>
        <a:lstStyle/>
        <a:p>
          <a:pPr rtl="1"/>
          <a:endParaRPr lang="ar-SA"/>
        </a:p>
      </dgm:t>
    </dgm:pt>
    <dgm:pt modelId="{5DD4A22F-1876-4AB7-96CC-291196A62C71}" type="pres">
      <dgm:prSet presAssocID="{C7F1BFA2-F125-4BE9-8D44-08C7C56EBFC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5B751AD-3B38-4B56-9FED-DD12FF738476}" type="pres">
      <dgm:prSet presAssocID="{9D1DFB8B-3E8D-4905-979D-6FB162B293C7}" presName="composite" presStyleCnt="0"/>
      <dgm:spPr/>
    </dgm:pt>
    <dgm:pt modelId="{E2C6660E-3166-4C2E-932E-F39FE0D0CDE4}" type="pres">
      <dgm:prSet presAssocID="{9D1DFB8B-3E8D-4905-979D-6FB162B293C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0347DA0-7E4A-4820-ADA1-364A816EC1D7}" type="pres">
      <dgm:prSet presAssocID="{9D1DFB8B-3E8D-4905-979D-6FB162B293C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FBB2ADA-F23C-4EB1-8C3A-BFC3E228895F}" type="pres">
      <dgm:prSet presAssocID="{ACB2C362-1AE3-47A4-9A47-C7D2C55416F3}" presName="sp" presStyleCnt="0"/>
      <dgm:spPr/>
    </dgm:pt>
    <dgm:pt modelId="{B4688962-F14C-42F4-B31F-288340C9FB77}" type="pres">
      <dgm:prSet presAssocID="{5C62B468-70A4-4376-9E63-1A72F80B8671}" presName="composite" presStyleCnt="0"/>
      <dgm:spPr/>
    </dgm:pt>
    <dgm:pt modelId="{1ABE97C2-C1B3-46CF-A83D-B1486609FC8C}" type="pres">
      <dgm:prSet presAssocID="{5C62B468-70A4-4376-9E63-1A72F80B867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85A99BA-A140-47A3-BB6A-F67BE36EDC5A}" type="pres">
      <dgm:prSet presAssocID="{5C62B468-70A4-4376-9E63-1A72F80B8671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9A8520F-E34C-4080-B5AB-DE44F870EE37}" type="pres">
      <dgm:prSet presAssocID="{F04586EF-B150-438B-B101-4297ED6DCBA6}" presName="sp" presStyleCnt="0"/>
      <dgm:spPr/>
    </dgm:pt>
    <dgm:pt modelId="{E897504F-6646-42D0-9622-CD5B6EF79EAF}" type="pres">
      <dgm:prSet presAssocID="{35AEFBBF-E172-4519-AA0D-A60DCC5043EA}" presName="composite" presStyleCnt="0"/>
      <dgm:spPr/>
    </dgm:pt>
    <dgm:pt modelId="{7F0D9A5A-A6A1-4A44-9087-6C8F435C740E}" type="pres">
      <dgm:prSet presAssocID="{35AEFBBF-E172-4519-AA0D-A60DCC5043E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A6AFC99-7903-4A6D-BBC8-48073F14820C}" type="pres">
      <dgm:prSet presAssocID="{35AEFBBF-E172-4519-AA0D-A60DCC5043EA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465BD26-94C8-4E0A-91A4-7FC10AD5706E}" type="presOf" srcId="{5C62B468-70A4-4376-9E63-1A72F80B8671}" destId="{1ABE97C2-C1B3-46CF-A83D-B1486609FC8C}" srcOrd="0" destOrd="0" presId="urn:microsoft.com/office/officeart/2005/8/layout/chevron2"/>
    <dgm:cxn modelId="{03BC07A3-B143-49CF-8566-30019A2A50E8}" type="presOf" srcId="{9D1DFB8B-3E8D-4905-979D-6FB162B293C7}" destId="{E2C6660E-3166-4C2E-932E-F39FE0D0CDE4}" srcOrd="0" destOrd="0" presId="urn:microsoft.com/office/officeart/2005/8/layout/chevron2"/>
    <dgm:cxn modelId="{79438551-7DB7-4CF5-973D-4F56D7E989FD}" type="presOf" srcId="{35AEFBBF-E172-4519-AA0D-A60DCC5043EA}" destId="{7F0D9A5A-A6A1-4A44-9087-6C8F435C740E}" srcOrd="0" destOrd="0" presId="urn:microsoft.com/office/officeart/2005/8/layout/chevron2"/>
    <dgm:cxn modelId="{C61D7F15-953E-4CFE-AAC9-DAAE564B1EF4}" srcId="{35AEFBBF-E172-4519-AA0D-A60DCC5043EA}" destId="{66689E09-CB81-4733-B966-C02308FAEA8B}" srcOrd="1" destOrd="0" parTransId="{FD0DE07E-7DAD-4BF1-B871-589CA479284F}" sibTransId="{DEAFCD83-678D-40DE-94FF-10662B459DC9}"/>
    <dgm:cxn modelId="{3CF5B23F-BF14-4B98-99D8-319D94983B0E}" srcId="{C7F1BFA2-F125-4BE9-8D44-08C7C56EBFCB}" destId="{35AEFBBF-E172-4519-AA0D-A60DCC5043EA}" srcOrd="2" destOrd="0" parTransId="{68EA7851-D160-4636-A0F5-394644EEDAC6}" sibTransId="{487CF55F-E3F2-46CA-8F5B-96602EB19C5D}"/>
    <dgm:cxn modelId="{510E1433-A57F-47AE-9A34-7133F4877BE7}" type="presOf" srcId="{C7F1BFA2-F125-4BE9-8D44-08C7C56EBFCB}" destId="{5DD4A22F-1876-4AB7-96CC-291196A62C71}" srcOrd="0" destOrd="0" presId="urn:microsoft.com/office/officeart/2005/8/layout/chevron2"/>
    <dgm:cxn modelId="{7C22DC9D-1E0F-437A-8DB1-D81B1A41A265}" type="presOf" srcId="{700DC64D-6E9F-43A6-9945-497227181239}" destId="{785A99BA-A140-47A3-BB6A-F67BE36EDC5A}" srcOrd="0" destOrd="0" presId="urn:microsoft.com/office/officeart/2005/8/layout/chevron2"/>
    <dgm:cxn modelId="{027D0CDC-87C8-4684-9596-6F306ABC39E7}" srcId="{C7F1BFA2-F125-4BE9-8D44-08C7C56EBFCB}" destId="{5C62B468-70A4-4376-9E63-1A72F80B8671}" srcOrd="1" destOrd="0" parTransId="{C495A4EA-82AB-4033-A328-8E3EC6DC6562}" sibTransId="{F04586EF-B150-438B-B101-4297ED6DCBA6}"/>
    <dgm:cxn modelId="{5F581820-2611-48EC-9943-9B06B9189C64}" type="presOf" srcId="{1A0CC6E0-A31F-4E4B-8DC2-6CAABC46EB69}" destId="{6A6AFC99-7903-4A6D-BBC8-48073F14820C}" srcOrd="0" destOrd="0" presId="urn:microsoft.com/office/officeart/2005/8/layout/chevron2"/>
    <dgm:cxn modelId="{266BD0FD-6A31-4051-8D94-4AE83FC8DE40}" srcId="{9D1DFB8B-3E8D-4905-979D-6FB162B293C7}" destId="{ECB67CDE-E617-49DA-B030-0C49DCAAA7DB}" srcOrd="0" destOrd="0" parTransId="{FB7CBA27-BB7B-411D-B643-D2CA23F30714}" sibTransId="{D074C832-D4C8-4602-B4F4-C2F4F24876EB}"/>
    <dgm:cxn modelId="{1C926DF0-1E62-423D-9CCC-BBB67DF6BB9B}" type="presOf" srcId="{66689E09-CB81-4733-B966-C02308FAEA8B}" destId="{6A6AFC99-7903-4A6D-BBC8-48073F14820C}" srcOrd="0" destOrd="1" presId="urn:microsoft.com/office/officeart/2005/8/layout/chevron2"/>
    <dgm:cxn modelId="{BA7EC3C6-1A30-4BDA-881E-A828965ECD2B}" srcId="{35AEFBBF-E172-4519-AA0D-A60DCC5043EA}" destId="{1A0CC6E0-A31F-4E4B-8DC2-6CAABC46EB69}" srcOrd="0" destOrd="0" parTransId="{C3DA2D2A-6D75-4D52-AE97-902462E5552C}" sibTransId="{5A505B6E-063A-4682-8D0E-A0E8E9EE967B}"/>
    <dgm:cxn modelId="{540E38C0-3102-4A2A-8634-AFE9388B2A56}" srcId="{5C62B468-70A4-4376-9E63-1A72F80B8671}" destId="{700DC64D-6E9F-43A6-9945-497227181239}" srcOrd="0" destOrd="0" parTransId="{957BFF89-3135-4A9C-AD32-35316F9AD9CF}" sibTransId="{C3471BB5-6945-4835-9D5C-0ED4EDD38857}"/>
    <dgm:cxn modelId="{49EF8368-0FD4-45A4-BEB3-801AAC91A1D5}" srcId="{C7F1BFA2-F125-4BE9-8D44-08C7C56EBFCB}" destId="{9D1DFB8B-3E8D-4905-979D-6FB162B293C7}" srcOrd="0" destOrd="0" parTransId="{3EAFD272-0F90-4EA0-9BCD-073F6DC9F0F3}" sibTransId="{ACB2C362-1AE3-47A4-9A47-C7D2C55416F3}"/>
    <dgm:cxn modelId="{905E6192-5A4C-4701-BF1B-E33663E02895}" type="presOf" srcId="{ECB67CDE-E617-49DA-B030-0C49DCAAA7DB}" destId="{F0347DA0-7E4A-4820-ADA1-364A816EC1D7}" srcOrd="0" destOrd="0" presId="urn:microsoft.com/office/officeart/2005/8/layout/chevron2"/>
    <dgm:cxn modelId="{08662671-B34C-4B59-ACDF-0D3EDDFBF40D}" type="presParOf" srcId="{5DD4A22F-1876-4AB7-96CC-291196A62C71}" destId="{45B751AD-3B38-4B56-9FED-DD12FF738476}" srcOrd="0" destOrd="0" presId="urn:microsoft.com/office/officeart/2005/8/layout/chevron2"/>
    <dgm:cxn modelId="{F30F0606-3764-403B-AE8E-50050B201428}" type="presParOf" srcId="{45B751AD-3B38-4B56-9FED-DD12FF738476}" destId="{E2C6660E-3166-4C2E-932E-F39FE0D0CDE4}" srcOrd="0" destOrd="0" presId="urn:microsoft.com/office/officeart/2005/8/layout/chevron2"/>
    <dgm:cxn modelId="{390C0294-17FF-45F3-9845-BC9CB3C8E29C}" type="presParOf" srcId="{45B751AD-3B38-4B56-9FED-DD12FF738476}" destId="{F0347DA0-7E4A-4820-ADA1-364A816EC1D7}" srcOrd="1" destOrd="0" presId="urn:microsoft.com/office/officeart/2005/8/layout/chevron2"/>
    <dgm:cxn modelId="{72958BED-1EAA-4F96-A24C-9076E519EC32}" type="presParOf" srcId="{5DD4A22F-1876-4AB7-96CC-291196A62C71}" destId="{8FBB2ADA-F23C-4EB1-8C3A-BFC3E228895F}" srcOrd="1" destOrd="0" presId="urn:microsoft.com/office/officeart/2005/8/layout/chevron2"/>
    <dgm:cxn modelId="{016BA6E8-5E8B-43DF-8B00-59FB8F9250F6}" type="presParOf" srcId="{5DD4A22F-1876-4AB7-96CC-291196A62C71}" destId="{B4688962-F14C-42F4-B31F-288340C9FB77}" srcOrd="2" destOrd="0" presId="urn:microsoft.com/office/officeart/2005/8/layout/chevron2"/>
    <dgm:cxn modelId="{386E2BC2-5BBE-4C1B-9F15-7AD7CE2F77B7}" type="presParOf" srcId="{B4688962-F14C-42F4-B31F-288340C9FB77}" destId="{1ABE97C2-C1B3-46CF-A83D-B1486609FC8C}" srcOrd="0" destOrd="0" presId="urn:microsoft.com/office/officeart/2005/8/layout/chevron2"/>
    <dgm:cxn modelId="{82B25996-7FCA-4C58-8B88-4B28069008C8}" type="presParOf" srcId="{B4688962-F14C-42F4-B31F-288340C9FB77}" destId="{785A99BA-A140-47A3-BB6A-F67BE36EDC5A}" srcOrd="1" destOrd="0" presId="urn:microsoft.com/office/officeart/2005/8/layout/chevron2"/>
    <dgm:cxn modelId="{0F23F9CE-F034-485B-B87B-CD08D8C78553}" type="presParOf" srcId="{5DD4A22F-1876-4AB7-96CC-291196A62C71}" destId="{B9A8520F-E34C-4080-B5AB-DE44F870EE37}" srcOrd="3" destOrd="0" presId="urn:microsoft.com/office/officeart/2005/8/layout/chevron2"/>
    <dgm:cxn modelId="{290934F3-8A7B-424C-90EA-92E3A4D6C390}" type="presParOf" srcId="{5DD4A22F-1876-4AB7-96CC-291196A62C71}" destId="{E897504F-6646-42D0-9622-CD5B6EF79EAF}" srcOrd="4" destOrd="0" presId="urn:microsoft.com/office/officeart/2005/8/layout/chevron2"/>
    <dgm:cxn modelId="{C9B86DC0-83DA-4C23-99BF-16CFAC1151E4}" type="presParOf" srcId="{E897504F-6646-42D0-9622-CD5B6EF79EAF}" destId="{7F0D9A5A-A6A1-4A44-9087-6C8F435C740E}" srcOrd="0" destOrd="0" presId="urn:microsoft.com/office/officeart/2005/8/layout/chevron2"/>
    <dgm:cxn modelId="{DB67A999-6BCB-469D-B824-D8CC90C270C8}" type="presParOf" srcId="{E897504F-6646-42D0-9622-CD5B6EF79EAF}" destId="{6A6AFC99-7903-4A6D-BBC8-48073F14820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AD2876-FCA5-4071-AC0A-A99E1177E1B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5BC4ED5-1CB0-4C0F-B766-289E5101273A}">
      <dgm:prSet phldrT="[Text]" custT="1"/>
      <dgm:spPr/>
      <dgm:t>
        <a:bodyPr/>
        <a:lstStyle/>
        <a:p>
          <a:pPr rtl="1"/>
          <a:r>
            <a:rPr lang="en-US" sz="2400" b="1" dirty="0" smtClean="0"/>
            <a:t>On apparatus</a:t>
          </a:r>
          <a:endParaRPr lang="ar-SA" sz="2400" dirty="0"/>
        </a:p>
      </dgm:t>
    </dgm:pt>
    <dgm:pt modelId="{79897599-9E03-464C-8DD0-960DE3594791}" type="parTrans" cxnId="{50C6044B-1BCE-46C0-8FE5-289FDC1A4546}">
      <dgm:prSet/>
      <dgm:spPr/>
      <dgm:t>
        <a:bodyPr/>
        <a:lstStyle/>
        <a:p>
          <a:pPr rtl="1"/>
          <a:endParaRPr lang="ar-SA"/>
        </a:p>
      </dgm:t>
    </dgm:pt>
    <dgm:pt modelId="{9C0E6C2A-001D-4D47-96F9-4514B6336710}" type="sibTrans" cxnId="{50C6044B-1BCE-46C0-8FE5-289FDC1A4546}">
      <dgm:prSet/>
      <dgm:spPr/>
      <dgm:t>
        <a:bodyPr/>
        <a:lstStyle/>
        <a:p>
          <a:pPr rtl="1"/>
          <a:endParaRPr lang="ar-SA"/>
        </a:p>
      </dgm:t>
    </dgm:pt>
    <dgm:pt modelId="{4311FC8B-A742-4601-BD43-3AD884888809}">
      <dgm:prSet phldrT="[Text]" custT="1"/>
      <dgm:spPr/>
      <dgm:t>
        <a:bodyPr/>
        <a:lstStyle/>
        <a:p>
          <a:pPr rtl="1"/>
          <a:r>
            <a:rPr lang="en-US" sz="2600" dirty="0" smtClean="0"/>
            <a:t>valves</a:t>
          </a:r>
          <a:endParaRPr lang="ar-SA" sz="2600" dirty="0"/>
        </a:p>
      </dgm:t>
    </dgm:pt>
    <dgm:pt modelId="{6666B280-C9D4-4FB5-9D82-DDCF4276C37D}" type="parTrans" cxnId="{F871CBE1-14A4-40BC-9A34-D1E3483FCF49}">
      <dgm:prSet/>
      <dgm:spPr/>
      <dgm:t>
        <a:bodyPr/>
        <a:lstStyle/>
        <a:p>
          <a:pPr rtl="1"/>
          <a:endParaRPr lang="ar-SA"/>
        </a:p>
      </dgm:t>
    </dgm:pt>
    <dgm:pt modelId="{79572FDA-E321-4BD5-AD2C-D279752D56F4}" type="sibTrans" cxnId="{F871CBE1-14A4-40BC-9A34-D1E3483FCF49}">
      <dgm:prSet/>
      <dgm:spPr/>
      <dgm:t>
        <a:bodyPr/>
        <a:lstStyle/>
        <a:p>
          <a:pPr rtl="1"/>
          <a:endParaRPr lang="ar-SA"/>
        </a:p>
      </dgm:t>
    </dgm:pt>
    <dgm:pt modelId="{2546729B-121E-4516-BAD1-41FC95F6588D}">
      <dgm:prSet phldrT="[Text]"/>
      <dgm:spPr/>
      <dgm:t>
        <a:bodyPr/>
        <a:lstStyle/>
        <a:p>
          <a:pPr rtl="1"/>
          <a:r>
            <a:rPr lang="en-US" dirty="0" smtClean="0"/>
            <a:t>pressure</a:t>
          </a:r>
          <a:endParaRPr lang="ar-SA" dirty="0"/>
        </a:p>
      </dgm:t>
    </dgm:pt>
    <dgm:pt modelId="{95F18491-C698-4EFC-8DE0-7C69FC0EA511}" type="sibTrans" cxnId="{99645E97-DF78-46D7-96FD-ED51B8272E3B}">
      <dgm:prSet/>
      <dgm:spPr/>
      <dgm:t>
        <a:bodyPr/>
        <a:lstStyle/>
        <a:p>
          <a:pPr rtl="1"/>
          <a:endParaRPr lang="ar-SA"/>
        </a:p>
      </dgm:t>
    </dgm:pt>
    <dgm:pt modelId="{1766BF5B-BCEA-4269-84C0-53BD4288FD0F}" type="parTrans" cxnId="{99645E97-DF78-46D7-96FD-ED51B8272E3B}">
      <dgm:prSet/>
      <dgm:spPr/>
      <dgm:t>
        <a:bodyPr/>
        <a:lstStyle/>
        <a:p>
          <a:pPr rtl="1"/>
          <a:endParaRPr lang="ar-SA"/>
        </a:p>
      </dgm:t>
    </dgm:pt>
    <dgm:pt modelId="{DF42C22E-11AD-405C-A9B5-A414923EB501}">
      <dgm:prSet/>
      <dgm:spPr/>
      <dgm:t>
        <a:bodyPr/>
        <a:lstStyle/>
        <a:p>
          <a:pPr rtl="1"/>
          <a:r>
            <a:rPr lang="en-US" smtClean="0"/>
            <a:t>Computerize</a:t>
          </a:r>
          <a:endParaRPr lang="ar-SA"/>
        </a:p>
      </dgm:t>
    </dgm:pt>
    <dgm:pt modelId="{FAE01F37-5670-476E-984C-8714FF5A403E}" type="parTrans" cxnId="{003950E5-E125-466F-B6E9-AA7813561AA5}">
      <dgm:prSet/>
      <dgm:spPr/>
      <dgm:t>
        <a:bodyPr/>
        <a:lstStyle/>
        <a:p>
          <a:pPr rtl="1"/>
          <a:endParaRPr lang="ar-SA"/>
        </a:p>
      </dgm:t>
    </dgm:pt>
    <dgm:pt modelId="{B8767E98-9F0D-417B-8B02-F53BB90798B2}" type="sibTrans" cxnId="{003950E5-E125-466F-B6E9-AA7813561AA5}">
      <dgm:prSet/>
      <dgm:spPr/>
      <dgm:t>
        <a:bodyPr/>
        <a:lstStyle/>
        <a:p>
          <a:pPr rtl="1"/>
          <a:endParaRPr lang="ar-SA"/>
        </a:p>
      </dgm:t>
    </dgm:pt>
    <dgm:pt modelId="{B7184F83-F155-4FEF-8184-7335A1DAF054}" type="pres">
      <dgm:prSet presAssocID="{EBAD2876-FCA5-4071-AC0A-A99E1177E1B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ABB53583-C7BC-49FA-B456-7216BAF694FB}" type="pres">
      <dgm:prSet presAssocID="{15BC4ED5-1CB0-4C0F-B766-289E5101273A}" presName="hierRoot1" presStyleCnt="0">
        <dgm:presLayoutVars>
          <dgm:hierBranch val="init"/>
        </dgm:presLayoutVars>
      </dgm:prSet>
      <dgm:spPr/>
    </dgm:pt>
    <dgm:pt modelId="{472D113E-0F00-4356-A26C-00F64BB6357F}" type="pres">
      <dgm:prSet presAssocID="{15BC4ED5-1CB0-4C0F-B766-289E5101273A}" presName="rootComposite1" presStyleCnt="0"/>
      <dgm:spPr/>
    </dgm:pt>
    <dgm:pt modelId="{61A86B6C-077A-4851-959E-84D7795CA90B}" type="pres">
      <dgm:prSet presAssocID="{15BC4ED5-1CB0-4C0F-B766-289E5101273A}" presName="rootText1" presStyleLbl="node0" presStyleIdx="0" presStyleCnt="1" custScaleX="15392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DE152F4-4734-4BE2-A119-433EA4D2FC37}" type="pres">
      <dgm:prSet presAssocID="{15BC4ED5-1CB0-4C0F-B766-289E5101273A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6EE15B34-7167-4DFB-BF05-A42797A7896B}" type="pres">
      <dgm:prSet presAssocID="{15BC4ED5-1CB0-4C0F-B766-289E5101273A}" presName="hierChild2" presStyleCnt="0"/>
      <dgm:spPr/>
    </dgm:pt>
    <dgm:pt modelId="{7459E9DD-8432-4CF3-B9F5-A92952D60267}" type="pres">
      <dgm:prSet presAssocID="{6666B280-C9D4-4FB5-9D82-DDCF4276C37D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DF8FA01E-BD1E-4921-99F0-B08C3AFA1C5C}" type="pres">
      <dgm:prSet presAssocID="{4311FC8B-A742-4601-BD43-3AD884888809}" presName="hierRoot2" presStyleCnt="0">
        <dgm:presLayoutVars>
          <dgm:hierBranch val="init"/>
        </dgm:presLayoutVars>
      </dgm:prSet>
      <dgm:spPr/>
    </dgm:pt>
    <dgm:pt modelId="{3AF0F0FF-2FCA-4157-9A67-F4B63ADC7739}" type="pres">
      <dgm:prSet presAssocID="{4311FC8B-A742-4601-BD43-3AD884888809}" presName="rootComposite" presStyleCnt="0"/>
      <dgm:spPr/>
    </dgm:pt>
    <dgm:pt modelId="{ACB7D62C-1876-44D2-80E5-4E4D9CFE19BC}" type="pres">
      <dgm:prSet presAssocID="{4311FC8B-A742-4601-BD43-3AD88488880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9C42936-8A61-4F67-90C9-9F71D0E2B3CB}" type="pres">
      <dgm:prSet presAssocID="{4311FC8B-A742-4601-BD43-3AD884888809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EBF86D99-56EE-474E-9C57-9B9B5D4C7BF4}" type="pres">
      <dgm:prSet presAssocID="{4311FC8B-A742-4601-BD43-3AD884888809}" presName="hierChild4" presStyleCnt="0"/>
      <dgm:spPr/>
    </dgm:pt>
    <dgm:pt modelId="{CD3412C1-D7CF-4301-9D65-8D49693DEDE5}" type="pres">
      <dgm:prSet presAssocID="{4311FC8B-A742-4601-BD43-3AD884888809}" presName="hierChild5" presStyleCnt="0"/>
      <dgm:spPr/>
    </dgm:pt>
    <dgm:pt modelId="{D0EA6916-3CBB-4236-929F-16CC232D6587}" type="pres">
      <dgm:prSet presAssocID="{1766BF5B-BCEA-4269-84C0-53BD4288FD0F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4DE98166-49C4-4007-A25D-1B37E8F72634}" type="pres">
      <dgm:prSet presAssocID="{2546729B-121E-4516-BAD1-41FC95F6588D}" presName="hierRoot2" presStyleCnt="0">
        <dgm:presLayoutVars>
          <dgm:hierBranch val="init"/>
        </dgm:presLayoutVars>
      </dgm:prSet>
      <dgm:spPr/>
    </dgm:pt>
    <dgm:pt modelId="{B97AD996-5084-4CC1-84C4-ED5A3BDAD501}" type="pres">
      <dgm:prSet presAssocID="{2546729B-121E-4516-BAD1-41FC95F6588D}" presName="rootComposite" presStyleCnt="0"/>
      <dgm:spPr/>
    </dgm:pt>
    <dgm:pt modelId="{0046538A-B8A7-4414-8F97-22C21D5F40D9}" type="pres">
      <dgm:prSet presAssocID="{2546729B-121E-4516-BAD1-41FC95F6588D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4A3ADAC-ED67-402C-8038-9B5764040D5C}" type="pres">
      <dgm:prSet presAssocID="{2546729B-121E-4516-BAD1-41FC95F6588D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AAE8F793-7B50-4077-949A-A0040A7F4BFB}" type="pres">
      <dgm:prSet presAssocID="{2546729B-121E-4516-BAD1-41FC95F6588D}" presName="hierChild4" presStyleCnt="0"/>
      <dgm:spPr/>
    </dgm:pt>
    <dgm:pt modelId="{8DED1FF8-A548-4BAB-9BC9-4025C717FD05}" type="pres">
      <dgm:prSet presAssocID="{2546729B-121E-4516-BAD1-41FC95F6588D}" presName="hierChild5" presStyleCnt="0"/>
      <dgm:spPr/>
    </dgm:pt>
    <dgm:pt modelId="{1FAAA99A-FB75-495C-9063-0FB49DFDC67F}" type="pres">
      <dgm:prSet presAssocID="{FAE01F37-5670-476E-984C-8714FF5A403E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46920C79-6BB8-4E87-ACD2-6331581E2B6A}" type="pres">
      <dgm:prSet presAssocID="{DF42C22E-11AD-405C-A9B5-A414923EB501}" presName="hierRoot2" presStyleCnt="0">
        <dgm:presLayoutVars>
          <dgm:hierBranch val="init"/>
        </dgm:presLayoutVars>
      </dgm:prSet>
      <dgm:spPr/>
    </dgm:pt>
    <dgm:pt modelId="{9050CE9E-9F01-43C9-98A3-C1F50FC36931}" type="pres">
      <dgm:prSet presAssocID="{DF42C22E-11AD-405C-A9B5-A414923EB501}" presName="rootComposite" presStyleCnt="0"/>
      <dgm:spPr/>
    </dgm:pt>
    <dgm:pt modelId="{310043B6-6414-487C-997E-5C6D53F15A8B}" type="pres">
      <dgm:prSet presAssocID="{DF42C22E-11AD-405C-A9B5-A414923EB501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792CD76-DABB-4483-98EC-98DF4399F844}" type="pres">
      <dgm:prSet presAssocID="{DF42C22E-11AD-405C-A9B5-A414923EB501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6104883E-A5A9-46D6-93F3-8EBA00891766}" type="pres">
      <dgm:prSet presAssocID="{DF42C22E-11AD-405C-A9B5-A414923EB501}" presName="hierChild4" presStyleCnt="0"/>
      <dgm:spPr/>
    </dgm:pt>
    <dgm:pt modelId="{92F20346-C14B-4B76-8F6B-8DE4DEB11883}" type="pres">
      <dgm:prSet presAssocID="{DF42C22E-11AD-405C-A9B5-A414923EB501}" presName="hierChild5" presStyleCnt="0"/>
      <dgm:spPr/>
    </dgm:pt>
    <dgm:pt modelId="{4782B36D-92F8-41BF-89A3-F7C11B6DA790}" type="pres">
      <dgm:prSet presAssocID="{15BC4ED5-1CB0-4C0F-B766-289E5101273A}" presName="hierChild3" presStyleCnt="0"/>
      <dgm:spPr/>
    </dgm:pt>
  </dgm:ptLst>
  <dgm:cxnLst>
    <dgm:cxn modelId="{03FF06B6-B093-44F8-86BF-DD0CCF0213C3}" type="presOf" srcId="{1766BF5B-BCEA-4269-84C0-53BD4288FD0F}" destId="{D0EA6916-3CBB-4236-929F-16CC232D6587}" srcOrd="0" destOrd="0" presId="urn:microsoft.com/office/officeart/2005/8/layout/orgChart1"/>
    <dgm:cxn modelId="{F06EDD0B-19F2-4CD3-8AD9-F5800871C9D8}" type="presOf" srcId="{15BC4ED5-1CB0-4C0F-B766-289E5101273A}" destId="{61A86B6C-077A-4851-959E-84D7795CA90B}" srcOrd="0" destOrd="0" presId="urn:microsoft.com/office/officeart/2005/8/layout/orgChart1"/>
    <dgm:cxn modelId="{003950E5-E125-466F-B6E9-AA7813561AA5}" srcId="{15BC4ED5-1CB0-4C0F-B766-289E5101273A}" destId="{DF42C22E-11AD-405C-A9B5-A414923EB501}" srcOrd="2" destOrd="0" parTransId="{FAE01F37-5670-476E-984C-8714FF5A403E}" sibTransId="{B8767E98-9F0D-417B-8B02-F53BB90798B2}"/>
    <dgm:cxn modelId="{19B12D46-57BE-4C85-A0B2-78F4C5F27A75}" type="presOf" srcId="{2546729B-121E-4516-BAD1-41FC95F6588D}" destId="{64A3ADAC-ED67-402C-8038-9B5764040D5C}" srcOrd="1" destOrd="0" presId="urn:microsoft.com/office/officeart/2005/8/layout/orgChart1"/>
    <dgm:cxn modelId="{40801123-954A-4408-AC8C-FF78D707DE4E}" type="presOf" srcId="{DF42C22E-11AD-405C-A9B5-A414923EB501}" destId="{310043B6-6414-487C-997E-5C6D53F15A8B}" srcOrd="0" destOrd="0" presId="urn:microsoft.com/office/officeart/2005/8/layout/orgChart1"/>
    <dgm:cxn modelId="{99645E97-DF78-46D7-96FD-ED51B8272E3B}" srcId="{15BC4ED5-1CB0-4C0F-B766-289E5101273A}" destId="{2546729B-121E-4516-BAD1-41FC95F6588D}" srcOrd="1" destOrd="0" parTransId="{1766BF5B-BCEA-4269-84C0-53BD4288FD0F}" sibTransId="{95F18491-C698-4EFC-8DE0-7C69FC0EA511}"/>
    <dgm:cxn modelId="{168DF528-15DC-451D-97B4-941B092F5EAE}" type="presOf" srcId="{4311FC8B-A742-4601-BD43-3AD884888809}" destId="{E9C42936-8A61-4F67-90C9-9F71D0E2B3CB}" srcOrd="1" destOrd="0" presId="urn:microsoft.com/office/officeart/2005/8/layout/orgChart1"/>
    <dgm:cxn modelId="{857BB1D4-BDCA-4737-9D32-8A57A5668C5F}" type="presOf" srcId="{FAE01F37-5670-476E-984C-8714FF5A403E}" destId="{1FAAA99A-FB75-495C-9063-0FB49DFDC67F}" srcOrd="0" destOrd="0" presId="urn:microsoft.com/office/officeart/2005/8/layout/orgChart1"/>
    <dgm:cxn modelId="{D6D521B1-81C5-4BF6-977E-EC7EFC21C2B9}" type="presOf" srcId="{6666B280-C9D4-4FB5-9D82-DDCF4276C37D}" destId="{7459E9DD-8432-4CF3-B9F5-A92952D60267}" srcOrd="0" destOrd="0" presId="urn:microsoft.com/office/officeart/2005/8/layout/orgChart1"/>
    <dgm:cxn modelId="{F871CBE1-14A4-40BC-9A34-D1E3483FCF49}" srcId="{15BC4ED5-1CB0-4C0F-B766-289E5101273A}" destId="{4311FC8B-A742-4601-BD43-3AD884888809}" srcOrd="0" destOrd="0" parTransId="{6666B280-C9D4-4FB5-9D82-DDCF4276C37D}" sibTransId="{79572FDA-E321-4BD5-AD2C-D279752D56F4}"/>
    <dgm:cxn modelId="{90A199D7-D242-48CD-9AFD-75125ED349A8}" type="presOf" srcId="{DF42C22E-11AD-405C-A9B5-A414923EB501}" destId="{7792CD76-DABB-4483-98EC-98DF4399F844}" srcOrd="1" destOrd="0" presId="urn:microsoft.com/office/officeart/2005/8/layout/orgChart1"/>
    <dgm:cxn modelId="{54FA9C25-713D-473E-88A0-C7320F2F6771}" type="presOf" srcId="{15BC4ED5-1CB0-4C0F-B766-289E5101273A}" destId="{0DE152F4-4734-4BE2-A119-433EA4D2FC37}" srcOrd="1" destOrd="0" presId="urn:microsoft.com/office/officeart/2005/8/layout/orgChart1"/>
    <dgm:cxn modelId="{3473ACFB-41F7-4F46-A9B4-89C72ECC3A1D}" type="presOf" srcId="{4311FC8B-A742-4601-BD43-3AD884888809}" destId="{ACB7D62C-1876-44D2-80E5-4E4D9CFE19BC}" srcOrd="0" destOrd="0" presId="urn:microsoft.com/office/officeart/2005/8/layout/orgChart1"/>
    <dgm:cxn modelId="{3159927D-3694-4CC7-BC11-376640FD12BD}" type="presOf" srcId="{EBAD2876-FCA5-4071-AC0A-A99E1177E1B8}" destId="{B7184F83-F155-4FEF-8184-7335A1DAF054}" srcOrd="0" destOrd="0" presId="urn:microsoft.com/office/officeart/2005/8/layout/orgChart1"/>
    <dgm:cxn modelId="{A6300293-FDDB-4FB4-872B-37244A7F43B5}" type="presOf" srcId="{2546729B-121E-4516-BAD1-41FC95F6588D}" destId="{0046538A-B8A7-4414-8F97-22C21D5F40D9}" srcOrd="0" destOrd="0" presId="urn:microsoft.com/office/officeart/2005/8/layout/orgChart1"/>
    <dgm:cxn modelId="{50C6044B-1BCE-46C0-8FE5-289FDC1A4546}" srcId="{EBAD2876-FCA5-4071-AC0A-A99E1177E1B8}" destId="{15BC4ED5-1CB0-4C0F-B766-289E5101273A}" srcOrd="0" destOrd="0" parTransId="{79897599-9E03-464C-8DD0-960DE3594791}" sibTransId="{9C0E6C2A-001D-4D47-96F9-4514B6336710}"/>
    <dgm:cxn modelId="{49B6C2CA-D085-4FB6-B2A4-D9783F100B60}" type="presParOf" srcId="{B7184F83-F155-4FEF-8184-7335A1DAF054}" destId="{ABB53583-C7BC-49FA-B456-7216BAF694FB}" srcOrd="0" destOrd="0" presId="urn:microsoft.com/office/officeart/2005/8/layout/orgChart1"/>
    <dgm:cxn modelId="{E8B87795-3D73-4EE1-BAA5-2D9C5FDFFA35}" type="presParOf" srcId="{ABB53583-C7BC-49FA-B456-7216BAF694FB}" destId="{472D113E-0F00-4356-A26C-00F64BB6357F}" srcOrd="0" destOrd="0" presId="urn:microsoft.com/office/officeart/2005/8/layout/orgChart1"/>
    <dgm:cxn modelId="{F7B5F9D5-021C-48AA-B676-404BCC0674BB}" type="presParOf" srcId="{472D113E-0F00-4356-A26C-00F64BB6357F}" destId="{61A86B6C-077A-4851-959E-84D7795CA90B}" srcOrd="0" destOrd="0" presId="urn:microsoft.com/office/officeart/2005/8/layout/orgChart1"/>
    <dgm:cxn modelId="{75FEA343-AA46-4CB2-AC58-5EFFF18D3001}" type="presParOf" srcId="{472D113E-0F00-4356-A26C-00F64BB6357F}" destId="{0DE152F4-4734-4BE2-A119-433EA4D2FC37}" srcOrd="1" destOrd="0" presId="urn:microsoft.com/office/officeart/2005/8/layout/orgChart1"/>
    <dgm:cxn modelId="{62A3037E-7CF2-4B00-A73D-B6344ED490E5}" type="presParOf" srcId="{ABB53583-C7BC-49FA-B456-7216BAF694FB}" destId="{6EE15B34-7167-4DFB-BF05-A42797A7896B}" srcOrd="1" destOrd="0" presId="urn:microsoft.com/office/officeart/2005/8/layout/orgChart1"/>
    <dgm:cxn modelId="{246AA7E0-2D44-47F3-9D07-F8B11F3AA4D4}" type="presParOf" srcId="{6EE15B34-7167-4DFB-BF05-A42797A7896B}" destId="{7459E9DD-8432-4CF3-B9F5-A92952D60267}" srcOrd="0" destOrd="0" presId="urn:microsoft.com/office/officeart/2005/8/layout/orgChart1"/>
    <dgm:cxn modelId="{410DFFA2-1F02-4F56-A5B1-4E6184EF8026}" type="presParOf" srcId="{6EE15B34-7167-4DFB-BF05-A42797A7896B}" destId="{DF8FA01E-BD1E-4921-99F0-B08C3AFA1C5C}" srcOrd="1" destOrd="0" presId="urn:microsoft.com/office/officeart/2005/8/layout/orgChart1"/>
    <dgm:cxn modelId="{A4E90187-5722-4337-BF23-F923587EE117}" type="presParOf" srcId="{DF8FA01E-BD1E-4921-99F0-B08C3AFA1C5C}" destId="{3AF0F0FF-2FCA-4157-9A67-F4B63ADC7739}" srcOrd="0" destOrd="0" presId="urn:microsoft.com/office/officeart/2005/8/layout/orgChart1"/>
    <dgm:cxn modelId="{BB824DF7-4D4B-4136-9CEB-ABA440CB14B1}" type="presParOf" srcId="{3AF0F0FF-2FCA-4157-9A67-F4B63ADC7739}" destId="{ACB7D62C-1876-44D2-80E5-4E4D9CFE19BC}" srcOrd="0" destOrd="0" presId="urn:microsoft.com/office/officeart/2005/8/layout/orgChart1"/>
    <dgm:cxn modelId="{26A5A8D7-41AC-43E3-A901-9F5E4094B84B}" type="presParOf" srcId="{3AF0F0FF-2FCA-4157-9A67-F4B63ADC7739}" destId="{E9C42936-8A61-4F67-90C9-9F71D0E2B3CB}" srcOrd="1" destOrd="0" presId="urn:microsoft.com/office/officeart/2005/8/layout/orgChart1"/>
    <dgm:cxn modelId="{BF054504-21EC-40E9-BD71-AD3C9FBDB086}" type="presParOf" srcId="{DF8FA01E-BD1E-4921-99F0-B08C3AFA1C5C}" destId="{EBF86D99-56EE-474E-9C57-9B9B5D4C7BF4}" srcOrd="1" destOrd="0" presId="urn:microsoft.com/office/officeart/2005/8/layout/orgChart1"/>
    <dgm:cxn modelId="{57B6B2DB-A0CB-4C4A-8580-26F99619DB91}" type="presParOf" srcId="{DF8FA01E-BD1E-4921-99F0-B08C3AFA1C5C}" destId="{CD3412C1-D7CF-4301-9D65-8D49693DEDE5}" srcOrd="2" destOrd="0" presId="urn:microsoft.com/office/officeart/2005/8/layout/orgChart1"/>
    <dgm:cxn modelId="{AD76B39B-282D-419A-95BF-EA9AACA6C50B}" type="presParOf" srcId="{6EE15B34-7167-4DFB-BF05-A42797A7896B}" destId="{D0EA6916-3CBB-4236-929F-16CC232D6587}" srcOrd="2" destOrd="0" presId="urn:microsoft.com/office/officeart/2005/8/layout/orgChart1"/>
    <dgm:cxn modelId="{85082268-B135-4805-B85D-A2B072562E69}" type="presParOf" srcId="{6EE15B34-7167-4DFB-BF05-A42797A7896B}" destId="{4DE98166-49C4-4007-A25D-1B37E8F72634}" srcOrd="3" destOrd="0" presId="urn:microsoft.com/office/officeart/2005/8/layout/orgChart1"/>
    <dgm:cxn modelId="{B8FAD0C9-CFB7-44DE-8FA3-BA4D38819D05}" type="presParOf" srcId="{4DE98166-49C4-4007-A25D-1B37E8F72634}" destId="{B97AD996-5084-4CC1-84C4-ED5A3BDAD501}" srcOrd="0" destOrd="0" presId="urn:microsoft.com/office/officeart/2005/8/layout/orgChart1"/>
    <dgm:cxn modelId="{6518E440-AA7D-4283-AD1A-E5EA20989828}" type="presParOf" srcId="{B97AD996-5084-4CC1-84C4-ED5A3BDAD501}" destId="{0046538A-B8A7-4414-8F97-22C21D5F40D9}" srcOrd="0" destOrd="0" presId="urn:microsoft.com/office/officeart/2005/8/layout/orgChart1"/>
    <dgm:cxn modelId="{D8082C6E-B098-45B8-92CB-863304CFD394}" type="presParOf" srcId="{B97AD996-5084-4CC1-84C4-ED5A3BDAD501}" destId="{64A3ADAC-ED67-402C-8038-9B5764040D5C}" srcOrd="1" destOrd="0" presId="urn:microsoft.com/office/officeart/2005/8/layout/orgChart1"/>
    <dgm:cxn modelId="{39F5DEC1-541A-43D9-9468-94EDFD7CC847}" type="presParOf" srcId="{4DE98166-49C4-4007-A25D-1B37E8F72634}" destId="{AAE8F793-7B50-4077-949A-A0040A7F4BFB}" srcOrd="1" destOrd="0" presId="urn:microsoft.com/office/officeart/2005/8/layout/orgChart1"/>
    <dgm:cxn modelId="{627A5711-AF17-4BFE-9883-0E43E131FD67}" type="presParOf" srcId="{4DE98166-49C4-4007-A25D-1B37E8F72634}" destId="{8DED1FF8-A548-4BAB-9BC9-4025C717FD05}" srcOrd="2" destOrd="0" presId="urn:microsoft.com/office/officeart/2005/8/layout/orgChart1"/>
    <dgm:cxn modelId="{7C6FFBCB-1613-41C8-A1A8-004EF0B6D970}" type="presParOf" srcId="{6EE15B34-7167-4DFB-BF05-A42797A7896B}" destId="{1FAAA99A-FB75-495C-9063-0FB49DFDC67F}" srcOrd="4" destOrd="0" presId="urn:microsoft.com/office/officeart/2005/8/layout/orgChart1"/>
    <dgm:cxn modelId="{D0A8DF7D-B15E-4144-A2F1-BDEED85F8AAE}" type="presParOf" srcId="{6EE15B34-7167-4DFB-BF05-A42797A7896B}" destId="{46920C79-6BB8-4E87-ACD2-6331581E2B6A}" srcOrd="5" destOrd="0" presId="urn:microsoft.com/office/officeart/2005/8/layout/orgChart1"/>
    <dgm:cxn modelId="{DFA8FD39-7731-4B09-905C-419865801ECF}" type="presParOf" srcId="{46920C79-6BB8-4E87-ACD2-6331581E2B6A}" destId="{9050CE9E-9F01-43C9-98A3-C1F50FC36931}" srcOrd="0" destOrd="0" presId="urn:microsoft.com/office/officeart/2005/8/layout/orgChart1"/>
    <dgm:cxn modelId="{2A859AAB-55AE-452B-84C5-5D304B7C737D}" type="presParOf" srcId="{9050CE9E-9F01-43C9-98A3-C1F50FC36931}" destId="{310043B6-6414-487C-997E-5C6D53F15A8B}" srcOrd="0" destOrd="0" presId="urn:microsoft.com/office/officeart/2005/8/layout/orgChart1"/>
    <dgm:cxn modelId="{0F4D4CAB-EE56-411A-8DE3-E654E8AE9080}" type="presParOf" srcId="{9050CE9E-9F01-43C9-98A3-C1F50FC36931}" destId="{7792CD76-DABB-4483-98EC-98DF4399F844}" srcOrd="1" destOrd="0" presId="urn:microsoft.com/office/officeart/2005/8/layout/orgChart1"/>
    <dgm:cxn modelId="{962C83B8-6252-475E-919B-839971EC713A}" type="presParOf" srcId="{46920C79-6BB8-4E87-ACD2-6331581E2B6A}" destId="{6104883E-A5A9-46D6-93F3-8EBA00891766}" srcOrd="1" destOrd="0" presId="urn:microsoft.com/office/officeart/2005/8/layout/orgChart1"/>
    <dgm:cxn modelId="{5EF46E02-F235-4705-A4D9-793BF1DFD0A1}" type="presParOf" srcId="{46920C79-6BB8-4E87-ACD2-6331581E2B6A}" destId="{92F20346-C14B-4B76-8F6B-8DE4DEB11883}" srcOrd="2" destOrd="0" presId="urn:microsoft.com/office/officeart/2005/8/layout/orgChart1"/>
    <dgm:cxn modelId="{E7DA2E3F-3BE1-4EC8-A81D-FADB722FDB75}" type="presParOf" srcId="{ABB53583-C7BC-49FA-B456-7216BAF694FB}" destId="{4782B36D-92F8-41BF-89A3-F7C11B6DA79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E943F5-0626-43D8-B0A7-F64239FC6435}">
      <dsp:nvSpPr>
        <dsp:cNvPr id="0" name=""/>
        <dsp:cNvSpPr/>
      </dsp:nvSpPr>
      <dsp:spPr>
        <a:xfrm>
          <a:off x="7300" y="286484"/>
          <a:ext cx="2181894" cy="13091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Theories</a:t>
          </a:r>
          <a:endParaRPr lang="ar-SA" sz="2300" kern="1200" dirty="0"/>
        </a:p>
      </dsp:txBody>
      <dsp:txXfrm>
        <a:off x="7300" y="286484"/>
        <a:ext cx="2181894" cy="1309136"/>
      </dsp:txXfrm>
    </dsp:sp>
    <dsp:sp modelId="{3E6AC7E4-182B-4892-BAF5-21ACA574797E}">
      <dsp:nvSpPr>
        <dsp:cNvPr id="0" name=""/>
        <dsp:cNvSpPr/>
      </dsp:nvSpPr>
      <dsp:spPr>
        <a:xfrm>
          <a:off x="2381201" y="670497"/>
          <a:ext cx="462561" cy="5411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>
        <a:off x="2381201" y="670497"/>
        <a:ext cx="462561" cy="541109"/>
      </dsp:txXfrm>
    </dsp:sp>
    <dsp:sp modelId="{79EDDDD3-C176-46BD-82DF-35B889DA4457}">
      <dsp:nvSpPr>
        <dsp:cNvPr id="0" name=""/>
        <dsp:cNvSpPr/>
      </dsp:nvSpPr>
      <dsp:spPr>
        <a:xfrm>
          <a:off x="3061952" y="286484"/>
          <a:ext cx="2181894" cy="13091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Choose</a:t>
          </a:r>
          <a:endParaRPr lang="ar-SA" sz="2300" kern="1200" dirty="0"/>
        </a:p>
      </dsp:txBody>
      <dsp:txXfrm>
        <a:off x="3061952" y="286484"/>
        <a:ext cx="2181894" cy="1309136"/>
      </dsp:txXfrm>
    </dsp:sp>
    <dsp:sp modelId="{63B0060B-B031-4B33-973D-2F98E1F0E9D0}">
      <dsp:nvSpPr>
        <dsp:cNvPr id="0" name=""/>
        <dsp:cNvSpPr/>
      </dsp:nvSpPr>
      <dsp:spPr>
        <a:xfrm>
          <a:off x="5435854" y="670497"/>
          <a:ext cx="462561" cy="5411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>
        <a:off x="5435854" y="670497"/>
        <a:ext cx="462561" cy="541109"/>
      </dsp:txXfrm>
    </dsp:sp>
    <dsp:sp modelId="{B4A6C283-9B12-48EB-940C-55A7085AA90E}">
      <dsp:nvSpPr>
        <dsp:cNvPr id="0" name=""/>
        <dsp:cNvSpPr/>
      </dsp:nvSpPr>
      <dsp:spPr>
        <a:xfrm>
          <a:off x="6116605" y="286484"/>
          <a:ext cx="2181894" cy="13091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Design</a:t>
          </a:r>
          <a:endParaRPr lang="ar-SA" sz="2300" kern="1200" dirty="0"/>
        </a:p>
      </dsp:txBody>
      <dsp:txXfrm>
        <a:off x="6116605" y="286484"/>
        <a:ext cx="2181894" cy="1309136"/>
      </dsp:txXfrm>
    </dsp:sp>
    <dsp:sp modelId="{65C837C8-0989-4D95-8B3B-99375C892CCB}">
      <dsp:nvSpPr>
        <dsp:cNvPr id="0" name=""/>
        <dsp:cNvSpPr/>
      </dsp:nvSpPr>
      <dsp:spPr>
        <a:xfrm rot="5389833">
          <a:off x="6903950" y="1887298"/>
          <a:ext cx="614401" cy="5411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5389833">
        <a:off x="6903950" y="1887298"/>
        <a:ext cx="614401" cy="541109"/>
      </dsp:txXfrm>
    </dsp:sp>
    <dsp:sp modelId="{BC749AC2-B9D6-4265-85FE-93B4D5E88D50}">
      <dsp:nvSpPr>
        <dsp:cNvPr id="0" name=""/>
        <dsp:cNvSpPr/>
      </dsp:nvSpPr>
      <dsp:spPr>
        <a:xfrm>
          <a:off x="6123905" y="2754863"/>
          <a:ext cx="2181894" cy="13091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Commissioning</a:t>
          </a:r>
          <a:endParaRPr lang="ar-SA" sz="2300" kern="1200" dirty="0"/>
        </a:p>
      </dsp:txBody>
      <dsp:txXfrm>
        <a:off x="6123905" y="2754863"/>
        <a:ext cx="2181894" cy="1309136"/>
      </dsp:txXfrm>
    </dsp:sp>
    <dsp:sp modelId="{CBB2DFEA-6A81-4504-8AF3-7D1763DDE70F}">
      <dsp:nvSpPr>
        <dsp:cNvPr id="0" name=""/>
        <dsp:cNvSpPr/>
      </dsp:nvSpPr>
      <dsp:spPr>
        <a:xfrm rot="10800000">
          <a:off x="5410201" y="3352799"/>
          <a:ext cx="461700" cy="5411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10800000">
        <a:off x="5410201" y="3352799"/>
        <a:ext cx="461700" cy="541109"/>
      </dsp:txXfrm>
    </dsp:sp>
    <dsp:sp modelId="{4FA04762-70D7-4FC8-B4CE-D487E2EC030D}">
      <dsp:nvSpPr>
        <dsp:cNvPr id="0" name=""/>
        <dsp:cNvSpPr/>
      </dsp:nvSpPr>
      <dsp:spPr>
        <a:xfrm>
          <a:off x="3070876" y="2754863"/>
          <a:ext cx="2181894" cy="13091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Modification</a:t>
          </a:r>
          <a:endParaRPr lang="ar-SA" sz="2300" kern="1200" dirty="0"/>
        </a:p>
      </dsp:txBody>
      <dsp:txXfrm>
        <a:off x="3070876" y="2754863"/>
        <a:ext cx="2181894" cy="1309136"/>
      </dsp:txXfrm>
    </dsp:sp>
    <dsp:sp modelId="{359F133E-18D1-457F-931C-FB308BA7B842}">
      <dsp:nvSpPr>
        <dsp:cNvPr id="0" name=""/>
        <dsp:cNvSpPr/>
      </dsp:nvSpPr>
      <dsp:spPr>
        <a:xfrm rot="10813050">
          <a:off x="2404138" y="3133098"/>
          <a:ext cx="471163" cy="5411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10813050">
        <a:off x="2404138" y="3133098"/>
        <a:ext cx="471163" cy="541109"/>
      </dsp:txXfrm>
    </dsp:sp>
    <dsp:sp modelId="{E46DD545-445C-4D2C-B5CA-2A67E9D53332}">
      <dsp:nvSpPr>
        <dsp:cNvPr id="0" name=""/>
        <dsp:cNvSpPr/>
      </dsp:nvSpPr>
      <dsp:spPr>
        <a:xfrm>
          <a:off x="0" y="2743206"/>
          <a:ext cx="2181894" cy="13091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Experiments</a:t>
          </a:r>
          <a:endParaRPr lang="ar-SA" sz="2300" kern="1200" dirty="0"/>
        </a:p>
      </dsp:txBody>
      <dsp:txXfrm>
        <a:off x="0" y="2743206"/>
        <a:ext cx="2181894" cy="130913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7CC089-274C-482E-9595-A8672A4E1169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6966F-4AF2-457E-A928-5242F1254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76966F-4AF2-457E-A928-5242F125403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97F6-6788-4DA5-BB17-246863F52B5D}" type="datetime1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C8CA534-8279-43E6-AE5C-6588A5145E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E92E3-9519-4991-8F35-6368EFE5D542}" type="datetime1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DF87A-6AF4-4C5A-A880-0629A3B2BD62}" type="datetime1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471F1-003A-45FE-A7FB-BEDB3214FE8D}" type="datetime1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C8CA534-8279-43E6-AE5C-6588A5145E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9C823-7DD4-40CE-93A9-07029BBCC80A}" type="datetime1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C5986-8232-4EE8-85DB-FCA14867EBD4}" type="datetime1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52729-A095-45CD-B31C-D0236873FDF2}" type="datetime1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C8CA534-8279-43E6-AE5C-6588A5145E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0064-3221-4BC5-9691-14740E24791F}" type="datetime1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9ADDF-FFC6-4FE9-9399-DB3744A65D68}" type="datetime1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3999-D097-4D22-AB09-7F0C20EC7E02}" type="datetime1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AE07D-FB44-4114-839A-A0DCA030DBDF}" type="datetime1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2AC01F8-31FF-428B-8EA5-C84972B709F8}" type="datetime1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C8CA534-8279-43E6-AE5C-6588A5145E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752600"/>
            <a:ext cx="7086600" cy="1066800"/>
          </a:xfrm>
          <a:effectLst/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dirty="0" smtClean="0"/>
              <a:t>BET Surface Area Analyzer Design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33600" y="2971800"/>
            <a:ext cx="5181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Chemical Engineering Department</a:t>
            </a:r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By : Rafeeq K. Tanbour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133600" y="4648200"/>
            <a:ext cx="51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Under the Supervision of: </a:t>
            </a:r>
          </a:p>
          <a:p>
            <a:pPr algn="ctr"/>
            <a:r>
              <a:rPr lang="en-US" dirty="0" smtClean="0"/>
              <a:t>Prof. Amer El-Hamouz    &amp;    Prof. Hikmat Hilal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62000" y="2133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SOP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Leakage test.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2" descr="D:\Chemical Engineering\Graduation Project\project files\169_1112\IMG_30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514600"/>
            <a:ext cx="5257800" cy="29718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4876800"/>
          </a:xfrm>
        </p:spPr>
        <p:txBody>
          <a:bodyPr/>
          <a:lstStyle/>
          <a:p>
            <a:pPr algn="l" rtl="0"/>
            <a:r>
              <a:rPr lang="en-US" dirty="0" smtClean="0"/>
              <a:t>Sample Preparation.</a:t>
            </a:r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 descr="http://chemistry-chemists.com/Video1/dissicator-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438400"/>
            <a:ext cx="363855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0" name="Picture 2" descr="http://www.labsource.co.uk/shop/images/1200727987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905000"/>
            <a:ext cx="3581400" cy="3581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981200" y="5486400"/>
            <a:ext cx="990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/>
              <a:t>Oven</a:t>
            </a:r>
            <a:endParaRPr lang="ar-SA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5410200"/>
            <a:ext cx="1676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/>
              <a:t>Desiccator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Chemical Engineering\Graduation Project\2nd project\228_2105\Untitled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143000"/>
            <a:ext cx="7239000" cy="542925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686800" cy="685800"/>
          </a:xfrm>
        </p:spPr>
        <p:txBody>
          <a:bodyPr/>
          <a:lstStyle/>
          <a:p>
            <a:pPr algn="l" rtl="0"/>
            <a:r>
              <a:rPr lang="en-US" dirty="0" smtClean="0"/>
              <a:t>BET test.</a:t>
            </a:r>
            <a:endParaRPr lang="ar-SA" dirty="0" smtClean="0"/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14600" y="2971800"/>
            <a:ext cx="381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0800" y="4648200"/>
            <a:ext cx="381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48600" y="5257800"/>
            <a:ext cx="381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3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43200" y="4419600"/>
            <a:ext cx="381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4</a:t>
            </a:r>
            <a:endParaRPr lang="ar-SA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733800" y="3505200"/>
            <a:ext cx="6096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733800" y="3124200"/>
            <a:ext cx="6096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419600" y="3200400"/>
            <a:ext cx="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2971800"/>
          </a:xfrm>
        </p:spPr>
        <p:txBody>
          <a:bodyPr/>
          <a:lstStyle/>
          <a:p>
            <a:pPr algn="just" rtl="0">
              <a:buNone/>
            </a:pPr>
            <a:r>
              <a:rPr lang="en-US" u="sng" dirty="0" smtClean="0">
                <a:solidFill>
                  <a:schemeClr val="tx1"/>
                </a:solidFill>
              </a:rPr>
              <a:t>HAZOP study</a:t>
            </a:r>
          </a:p>
          <a:p>
            <a:pPr algn="just" rtl="0">
              <a:buNone/>
            </a:pP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4800" y="1752600"/>
            <a:ext cx="8686800" cy="432752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Hazardous and Operability study (HAZOP) is a technique used to identify hazards in chemical process systems. This process is preferably to be taken during commissioning of a process. Therefore, HAZOP is an effective tool in identifying hazards and solve any problem can happen in the systems.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ar-SA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7347" name="Picture 3" descr="http://www.nuclear.co.uk/images/siteimages/haz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38600"/>
            <a:ext cx="9144000" cy="2009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3200"/>
            <a:ext cx="28956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HAZOP Table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fontAlgn="base">
              <a:spcAft>
                <a:spcPts val="1200"/>
              </a:spcAft>
            </a:pPr>
            <a:r>
              <a:rPr lang="en-US" sz="4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entury Gothic (Headings)"/>
                <a:ea typeface="Calibri" pitchFamily="34" charset="0"/>
                <a:cs typeface="Times New Roman" pitchFamily="18" charset="0"/>
              </a:rPr>
              <a:t>Modification applied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 rtl="0" fontAlgn="base">
              <a:spcBef>
                <a:spcPct val="0"/>
              </a:spcBef>
              <a:spcAft>
                <a:spcPts val="1200"/>
              </a:spcAft>
              <a:buClrTx/>
              <a:buSzTx/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" rtl="0" eaLnBrk="0" fontAlgn="base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Liquid nitrogen coolant was used instead of dry ice.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" rtl="0" eaLnBrk="0" fontAlgn="base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The inside diameter of reaction vessel was reduced to 12 mm.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" rtl="0" eaLnBrk="0" fontAlgn="base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Operating under low  relative pressure Pr, preferable less than 0.3.</a:t>
            </a:r>
          </a:p>
          <a:p>
            <a:pPr marL="0" lvl="0" indent="0" algn="just" rtl="0" eaLnBrk="0" fontAlgn="base" hangingPunct="0">
              <a:spcBef>
                <a:spcPct val="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In sample preparation, sample was heated in an oven for not less than 2 hrs.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l" rtl="0"/>
            <a:endParaRPr lang="ar-SA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sz="2400" dirty="0" smtClean="0"/>
              <a:t>Set 1 ( 3 experiments ) – Silica Jel ( surface area from literature is 500 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/g).</a:t>
            </a:r>
            <a:endParaRPr lang="en-US" sz="2400" dirty="0" smtClean="0">
              <a:latin typeface="+mj-lt"/>
            </a:endParaRPr>
          </a:p>
          <a:p>
            <a:pPr algn="just" rtl="0">
              <a:buNone/>
            </a:pPr>
            <a:endParaRPr lang="en-US" sz="2400" dirty="0" smtClean="0"/>
          </a:p>
          <a:p>
            <a:pPr algn="just" rtl="0"/>
            <a:r>
              <a:rPr lang="en-US" sz="2400" dirty="0" smtClean="0"/>
              <a:t>Set 2 ( 3 experiments ) – Commercial activated carbon ( surface area from literature is from 600 - 1500 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/g).</a:t>
            </a:r>
          </a:p>
          <a:p>
            <a:pPr algn="just" rtl="0">
              <a:buNone/>
            </a:pPr>
            <a:endParaRPr lang="en-US" sz="2400" dirty="0" smtClean="0"/>
          </a:p>
          <a:p>
            <a:pPr algn="just" rtl="0"/>
            <a:r>
              <a:rPr lang="en-US" sz="2400" dirty="0" smtClean="0"/>
              <a:t>Set 3 ( 5 experiments ) – Jift activated carbon (produced in university)</a:t>
            </a:r>
            <a:endParaRPr lang="ar-S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1 – Silica Jel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1524000" y="2438400"/>
          <a:ext cx="6096000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0" y="5791200"/>
            <a:ext cx="1524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/>
              <a:t>Rejected</a:t>
            </a:r>
            <a:endParaRPr lang="ar-SA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600200"/>
            <a:ext cx="1524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u="sng" dirty="0" smtClean="0"/>
              <a:t>Exp. 1</a:t>
            </a:r>
            <a:endParaRPr lang="ar-SA" sz="24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228600" y="1295400"/>
            <a:ext cx="86868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u="sng" dirty="0" smtClean="0"/>
              <a:t>Exp. 2</a:t>
            </a:r>
            <a:endParaRPr lang="ar-SA" sz="2400" u="sng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1905000" y="1981200"/>
          <a:ext cx="5685155" cy="2704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05000" y="4800600"/>
            <a:ext cx="5562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surface area was found to be 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418.81 (m</a:t>
            </a:r>
            <a:r>
              <a:rPr lang="en-US" sz="2400" u="sng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/g)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2057400" y="2438400"/>
            <a:ext cx="17526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 analyze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556125"/>
          </a:xfrm>
        </p:spPr>
        <p:txBody>
          <a:bodyPr/>
          <a:lstStyle/>
          <a:p>
            <a:pPr algn="just" rtl="0"/>
            <a:r>
              <a:rPr lang="en-US" dirty="0" smtClean="0"/>
              <a:t>BET equation is given by</a:t>
            </a:r>
          </a:p>
          <a:p>
            <a:pPr algn="just" rtl="0"/>
            <a:endParaRPr lang="en-US" dirty="0" smtClean="0"/>
          </a:p>
          <a:p>
            <a:pPr algn="just" rtl="0"/>
            <a:endParaRPr lang="en-US" dirty="0" smtClean="0"/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Straight line equation, find V</a:t>
            </a:r>
            <a:r>
              <a:rPr lang="en-US" baseline="-25000" dirty="0" smtClean="0"/>
              <a:t>m</a:t>
            </a:r>
            <a:r>
              <a:rPr lang="en-US" dirty="0" smtClean="0"/>
              <a:t> to use it to find the surface area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2514600"/>
            <a:ext cx="4578773" cy="990600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428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6400800" y="2362200"/>
            <a:ext cx="5334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4860925"/>
          </a:xfrm>
        </p:spPr>
        <p:txBody>
          <a:bodyPr/>
          <a:lstStyle/>
          <a:p>
            <a:pPr algn="just" rtl="0"/>
            <a:r>
              <a:rPr lang="en-US" dirty="0" smtClean="0"/>
              <a:t>What I want to present today is what is BET and how we apply it to design and build up an analyzer to measure the surface area of </a:t>
            </a:r>
            <a:r>
              <a:rPr lang="en-US" dirty="0" err="1" smtClean="0"/>
              <a:t>soild</a:t>
            </a:r>
            <a:r>
              <a:rPr lang="en-US" dirty="0" smtClean="0"/>
              <a:t> particles. </a:t>
            </a:r>
          </a:p>
          <a:p>
            <a:pPr algn="just" rtl="0"/>
            <a:r>
              <a:rPr lang="en-US" dirty="0" smtClean="0"/>
              <a:t>How we design, and commissioning our design to have the best results when use the analyzer to test samples, and finally to discuss our experiments and results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4525963"/>
          </a:xfrm>
        </p:spPr>
        <p:txBody>
          <a:bodyPr/>
          <a:lstStyle/>
          <a:p>
            <a:pPr algn="l" rtl="0"/>
            <a:r>
              <a:rPr lang="en-US" dirty="0" err="1" smtClean="0"/>
              <a:t>P</a:t>
            </a:r>
            <a:r>
              <a:rPr lang="en-US" baseline="-25000" dirty="0" err="1" smtClean="0"/>
              <a:t>initial</a:t>
            </a:r>
            <a:r>
              <a:rPr lang="en-US" dirty="0" smtClean="0"/>
              <a:t> &amp;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final</a:t>
            </a:r>
            <a:r>
              <a:rPr lang="en-US" dirty="0" smtClean="0"/>
              <a:t> &gt;&gt; from manometer</a:t>
            </a:r>
          </a:p>
          <a:p>
            <a:pPr algn="l" rtl="0"/>
            <a:r>
              <a:rPr lang="en-US" dirty="0" err="1" smtClean="0"/>
              <a:t>V</a:t>
            </a:r>
            <a:r>
              <a:rPr lang="en-US" baseline="-25000" dirty="0" err="1" smtClean="0"/>
              <a:t>initial</a:t>
            </a:r>
            <a:r>
              <a:rPr lang="en-US" dirty="0" smtClean="0"/>
              <a:t> &amp;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final</a:t>
            </a:r>
            <a:r>
              <a:rPr lang="en-US" dirty="0" smtClean="0"/>
              <a:t> &gt;&gt; for nitrogen gas</a:t>
            </a:r>
          </a:p>
          <a:p>
            <a:pPr algn="l" rtl="0"/>
            <a:r>
              <a:rPr lang="en-US" dirty="0" smtClean="0"/>
              <a:t>Number of moles &gt;&gt; PV=</a:t>
            </a:r>
            <a:r>
              <a:rPr lang="en-US" dirty="0" err="1" smtClean="0"/>
              <a:t>nRT</a:t>
            </a:r>
            <a:endParaRPr lang="en-US" dirty="0" smtClean="0"/>
          </a:p>
          <a:p>
            <a:pPr algn="l" rtl="0"/>
            <a:r>
              <a:rPr lang="en-US" dirty="0" smtClean="0"/>
              <a:t>Volume adsorbed.</a:t>
            </a:r>
          </a:p>
          <a:p>
            <a:pPr algn="just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1447800" y="3048000"/>
          <a:ext cx="64008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686800" cy="5622925"/>
          </a:xfrm>
        </p:spPr>
        <p:txBody>
          <a:bodyPr>
            <a:normAutofit/>
          </a:bodyPr>
          <a:lstStyle/>
          <a:p>
            <a:pPr lvl="0" algn="just" rtl="0"/>
            <a:r>
              <a:rPr lang="en-US" sz="2800" dirty="0" smtClean="0"/>
              <a:t>Slope = 0.0172</a:t>
            </a:r>
            <a:endParaRPr lang="en-US" sz="2400" dirty="0" smtClean="0"/>
          </a:p>
          <a:p>
            <a:pPr lvl="0" algn="just" rtl="0"/>
            <a:r>
              <a:rPr lang="en-US" sz="2800" dirty="0" smtClean="0"/>
              <a:t>Intercept = 0.00003 .</a:t>
            </a:r>
            <a:endParaRPr lang="en-US" sz="2400" dirty="0" smtClean="0"/>
          </a:p>
          <a:p>
            <a:pPr algn="just" rtl="0">
              <a:buNone/>
            </a:pPr>
            <a:endParaRPr lang="en-US" sz="2400" dirty="0" smtClean="0"/>
          </a:p>
          <a:p>
            <a:pPr algn="just" rtl="0"/>
            <a:r>
              <a:rPr lang="en-US" sz="2800" dirty="0" smtClean="0"/>
              <a:t>V</a:t>
            </a:r>
            <a:r>
              <a:rPr lang="en-US" sz="2800" baseline="-25000" dirty="0" smtClean="0"/>
              <a:t>m</a:t>
            </a:r>
            <a:r>
              <a:rPr lang="en-US" sz="2800" dirty="0" smtClean="0"/>
              <a:t> = 58.038 cm</a:t>
            </a:r>
            <a:r>
              <a:rPr lang="en-US" sz="2800" baseline="30000" dirty="0" smtClean="0"/>
              <a:t>3</a:t>
            </a:r>
            <a:endParaRPr lang="en-US" sz="2400" dirty="0" smtClean="0"/>
          </a:p>
          <a:p>
            <a:pPr algn="just" rtl="0">
              <a:buNone/>
            </a:pPr>
            <a:endParaRPr lang="en-US" sz="2400" dirty="0" smtClean="0"/>
          </a:p>
          <a:p>
            <a:pPr algn="just" rtl="0"/>
            <a:r>
              <a:rPr lang="en-US" sz="2800" dirty="0" smtClean="0"/>
              <a:t>By using the surface area of one molecule of nitrogen and using Avogadro's number, then the surface area can be found</a:t>
            </a:r>
            <a:endParaRPr lang="en-US" sz="2400" dirty="0" smtClean="0"/>
          </a:p>
          <a:p>
            <a:pPr algn="just" rtl="0"/>
            <a:endParaRPr lang="en-US" sz="2400" dirty="0" smtClean="0"/>
          </a:p>
          <a:p>
            <a:pPr algn="just" rtl="0"/>
            <a:r>
              <a:rPr lang="en-US" sz="2800" dirty="0" smtClean="0"/>
              <a:t>surface area = 418 m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/g</a:t>
            </a:r>
            <a:endParaRPr lang="en-US" sz="2400" dirty="0" smtClean="0"/>
          </a:p>
          <a:p>
            <a:pPr algn="just" rtl="0"/>
            <a:endParaRPr lang="ar-SA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 vert="horz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8CA534-8279-43E6-AE5C-6588A5145ED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228600" y="1295400"/>
            <a:ext cx="8686800" cy="461665"/>
          </a:xfrm>
          <a:prstGeom prst="rect">
            <a:avLst/>
          </a:prstGeom>
          <a:noFill/>
        </p:spPr>
        <p:txBody>
          <a:bodyPr vert="horz" wrap="square" rtlCol="1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Exp. 3</a:t>
            </a:r>
            <a:endParaRPr kumimoji="0" lang="ar-SA" sz="2400" b="0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5000" y="4800600"/>
            <a:ext cx="5562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surface area was found to be 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519.1 (m</a:t>
            </a:r>
            <a:r>
              <a:rPr lang="en-US" sz="2400" u="sng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/g)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Chart 8"/>
          <p:cNvGraphicFramePr/>
          <p:nvPr/>
        </p:nvGraphicFramePr>
        <p:xfrm>
          <a:off x="1905000" y="1905000"/>
          <a:ext cx="5608955" cy="2704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2 – Commercial A. Carbon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609600" y="1524000"/>
          <a:ext cx="40386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609600" y="4114800"/>
          <a:ext cx="4038600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0" y="3276600"/>
            <a:ext cx="381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</a:t>
            </a:r>
            <a:endParaRPr lang="ar-SA" dirty="0"/>
          </a:p>
        </p:txBody>
      </p:sp>
      <p:sp>
        <p:nvSpPr>
          <p:cNvPr id="9" name="TextBox 8"/>
          <p:cNvSpPr txBox="1"/>
          <p:nvPr/>
        </p:nvSpPr>
        <p:spPr>
          <a:xfrm>
            <a:off x="685800" y="6096000"/>
            <a:ext cx="381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</a:t>
            </a:r>
            <a:endParaRPr lang="ar-SA" dirty="0"/>
          </a:p>
        </p:txBody>
      </p:sp>
      <p:sp>
        <p:nvSpPr>
          <p:cNvPr id="10" name="Rectangle 9"/>
          <p:cNvSpPr/>
          <p:nvPr/>
        </p:nvSpPr>
        <p:spPr>
          <a:xfrm>
            <a:off x="4953000" y="2514600"/>
            <a:ext cx="32043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surface area = </a:t>
            </a:r>
            <a:r>
              <a:rPr lang="en-US" sz="2000" u="sng" dirty="0" smtClean="0"/>
              <a:t>1280 (m</a:t>
            </a:r>
            <a:r>
              <a:rPr lang="en-US" sz="2000" u="sng" baseline="30000" dirty="0" smtClean="0"/>
              <a:t>2</a:t>
            </a:r>
            <a:r>
              <a:rPr lang="en-US" sz="2000" u="sng" dirty="0" smtClean="0"/>
              <a:t>/g)</a:t>
            </a:r>
            <a:endParaRPr lang="ar-SA" sz="2000" dirty="0"/>
          </a:p>
        </p:txBody>
      </p:sp>
      <p:sp>
        <p:nvSpPr>
          <p:cNvPr id="11" name="Rectangle 10"/>
          <p:cNvSpPr/>
          <p:nvPr/>
        </p:nvSpPr>
        <p:spPr>
          <a:xfrm>
            <a:off x="4953000" y="5181600"/>
            <a:ext cx="31955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surface area = </a:t>
            </a:r>
            <a:r>
              <a:rPr lang="en-US" sz="2000" u="sng" dirty="0" smtClean="0"/>
              <a:t>1672 (m</a:t>
            </a:r>
            <a:r>
              <a:rPr lang="en-US" sz="2000" u="sng" baseline="30000" dirty="0" smtClean="0"/>
              <a:t>2</a:t>
            </a:r>
            <a:r>
              <a:rPr lang="en-US" sz="2000" u="sng" dirty="0" smtClean="0"/>
              <a:t>/g)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457200" y="2514600"/>
          <a:ext cx="42672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09600" y="4876800"/>
            <a:ext cx="381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3</a:t>
            </a:r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4953000" y="3810000"/>
            <a:ext cx="31979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surface area = </a:t>
            </a:r>
            <a:r>
              <a:rPr lang="en-US" sz="2000" u="sng" dirty="0" smtClean="0"/>
              <a:t>1182 (m</a:t>
            </a:r>
            <a:r>
              <a:rPr lang="en-US" sz="2000" u="sng" baseline="30000" dirty="0" smtClean="0"/>
              <a:t>2</a:t>
            </a:r>
            <a:r>
              <a:rPr lang="en-US" sz="2000" u="sng" dirty="0" smtClean="0"/>
              <a:t>/g)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3 – JIFT A. Carbon</a:t>
            </a:r>
            <a:endParaRPr lang="ar-SA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2286000"/>
          <a:ext cx="8382000" cy="2804160"/>
        </p:xfrm>
        <a:graphic>
          <a:graphicData uri="http://schemas.openxmlformats.org/drawingml/2006/table">
            <a:tbl>
              <a:tblPr/>
              <a:tblGrid>
                <a:gridCol w="2458177"/>
                <a:gridCol w="3585529"/>
                <a:gridCol w="2338294"/>
              </a:tblGrid>
              <a:tr h="467360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Arial"/>
                        </a:rPr>
                        <a:t>Test number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35610" algn="just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Arial"/>
                        </a:rPr>
                        <a:t>How it is made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Arial"/>
                        </a:rPr>
                        <a:t>Surface area (m</a:t>
                      </a:r>
                      <a:r>
                        <a:rPr lang="en-US" sz="2000" baseline="30000" dirty="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r>
                        <a:rPr lang="en-US" sz="2000" dirty="0">
                          <a:latin typeface="Times New Roman"/>
                          <a:ea typeface="Calibri"/>
                          <a:cs typeface="Arial"/>
                        </a:rPr>
                        <a:t>/g)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36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35610" algn="just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A.C. (ZnCl2) with oil 450</a:t>
                      </a:r>
                      <a:r>
                        <a:rPr lang="en-US" sz="2000" baseline="30000">
                          <a:latin typeface="Times New Roman"/>
                          <a:ea typeface="Calibri"/>
                          <a:cs typeface="Arial"/>
                        </a:rPr>
                        <a:t> 0</a:t>
                      </a: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C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Arial"/>
                        </a:rPr>
                        <a:t>610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36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35610" algn="just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A.C. (ZnCl2) with oil 600</a:t>
                      </a:r>
                      <a:r>
                        <a:rPr lang="en-US" sz="2000" baseline="30000">
                          <a:latin typeface="Times New Roman"/>
                          <a:ea typeface="Calibri"/>
                          <a:cs typeface="Arial"/>
                        </a:rPr>
                        <a:t> 0</a:t>
                      </a: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C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Arial"/>
                        </a:rPr>
                        <a:t>675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36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35610" algn="just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A.C. (ZnCl2) 600</a:t>
                      </a:r>
                      <a:r>
                        <a:rPr lang="en-US" sz="2000" baseline="30000">
                          <a:latin typeface="Times New Roman"/>
                          <a:ea typeface="Calibri"/>
                          <a:cs typeface="Arial"/>
                        </a:rPr>
                        <a:t> 0</a:t>
                      </a: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C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Arial"/>
                        </a:rPr>
                        <a:t>926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36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35610" algn="just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A.C. (ZnCl2) 750</a:t>
                      </a:r>
                      <a:r>
                        <a:rPr lang="en-US" sz="2000" baseline="3000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C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3790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36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35610" algn="just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A.C. (ZnCl2) 450</a:t>
                      </a:r>
                      <a:r>
                        <a:rPr lang="en-US" sz="2000" baseline="30000">
                          <a:latin typeface="Times New Roman"/>
                          <a:ea typeface="Calibri"/>
                          <a:cs typeface="Arial"/>
                        </a:rPr>
                        <a:t> 0</a:t>
                      </a: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C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Arial"/>
                        </a:rPr>
                        <a:t>2335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26</a:t>
            </a:fld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600200" y="19812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 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27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599" y="1295400"/>
          <a:ext cx="7772401" cy="525779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86570"/>
                <a:gridCol w="3124790"/>
                <a:gridCol w="1698145"/>
                <a:gridCol w="1562896"/>
              </a:tblGrid>
              <a:tr h="849402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Experiment 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adsorbent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Literature surface area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Calculated surface area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0763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1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Silica jel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500 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Out of range</a:t>
                      </a:r>
                      <a:endParaRPr lang="en-US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0763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2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Silica jel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500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419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0763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3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Silica jel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500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519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0763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4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Commercial A. Carbon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600 -1500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1280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0763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5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Commercial A. Carbon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600 -1500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1672</a:t>
                      </a:r>
                      <a:endParaRPr lang="en-US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0763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6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Commercial A. Carbon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600 -1500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1182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0763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7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35610"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A.C. (ZnCl</a:t>
                      </a:r>
                      <a:r>
                        <a:rPr lang="en-US" sz="1200"/>
                        <a:t>2</a:t>
                      </a:r>
                      <a:r>
                        <a:rPr lang="en-US" sz="1400"/>
                        <a:t>) with oil 450</a:t>
                      </a:r>
                      <a:r>
                        <a:rPr lang="en-US" sz="1400" baseline="30000"/>
                        <a:t> 0</a:t>
                      </a:r>
                      <a:r>
                        <a:rPr lang="en-US" sz="1400"/>
                        <a:t>C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600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610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0763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8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35610"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A.C. (ZnCl</a:t>
                      </a:r>
                      <a:r>
                        <a:rPr lang="en-US" sz="1200"/>
                        <a:t>2</a:t>
                      </a:r>
                      <a:r>
                        <a:rPr lang="en-US" sz="1400"/>
                        <a:t>) with oil 600</a:t>
                      </a:r>
                      <a:r>
                        <a:rPr lang="en-US" sz="1400" baseline="30000"/>
                        <a:t> 0</a:t>
                      </a:r>
                      <a:r>
                        <a:rPr lang="en-US" sz="1400"/>
                        <a:t>C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Not calculated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675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0763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9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35610"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A.C. (ZnCl</a:t>
                      </a:r>
                      <a:r>
                        <a:rPr lang="en-US" sz="1200"/>
                        <a:t>2</a:t>
                      </a:r>
                      <a:r>
                        <a:rPr lang="en-US" sz="1400"/>
                        <a:t>) 600</a:t>
                      </a:r>
                      <a:r>
                        <a:rPr lang="en-US" sz="1400" baseline="30000"/>
                        <a:t> 0</a:t>
                      </a:r>
                      <a:r>
                        <a:rPr lang="en-US" sz="1400"/>
                        <a:t>C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Not calculated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926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0763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10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35610"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A.C. (ZnCl</a:t>
                      </a:r>
                      <a:r>
                        <a:rPr lang="en-US" sz="1200"/>
                        <a:t>2</a:t>
                      </a:r>
                      <a:r>
                        <a:rPr lang="en-US" sz="1400"/>
                        <a:t>) 750</a:t>
                      </a:r>
                      <a:r>
                        <a:rPr lang="en-US" sz="1400" baseline="30000"/>
                        <a:t>0</a:t>
                      </a:r>
                      <a:r>
                        <a:rPr lang="en-US" sz="1400"/>
                        <a:t>C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600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3790</a:t>
                      </a:r>
                      <a:endParaRPr lang="en-US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0763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11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35610"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A.C. (ZnCl</a:t>
                      </a:r>
                      <a:r>
                        <a:rPr lang="en-US" sz="1200"/>
                        <a:t>2</a:t>
                      </a:r>
                      <a:r>
                        <a:rPr lang="en-US" sz="1400"/>
                        <a:t>) 450</a:t>
                      </a:r>
                      <a:r>
                        <a:rPr lang="en-US" sz="1400" baseline="30000"/>
                        <a:t> 0</a:t>
                      </a:r>
                      <a:r>
                        <a:rPr lang="en-US" sz="1400"/>
                        <a:t>C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1500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2335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28</a:t>
            </a:fld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1676400" y="1219200"/>
          <a:ext cx="6096000" cy="281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676400" y="4114800"/>
            <a:ext cx="60960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just">
              <a:buFont typeface="Arial" pitchFamily="34" charset="0"/>
              <a:buChar char="•"/>
            </a:pPr>
            <a:r>
              <a:rPr lang="en-US" dirty="0" smtClean="0"/>
              <a:t> In addition &gt;&gt; More runs are needed for other types of adsorbents using the apparatus to support our experimental results.</a:t>
            </a:r>
          </a:p>
          <a:p>
            <a:pPr>
              <a:buFont typeface="Arial" pitchFamily="34" charset="0"/>
              <a:buChar char="•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590800"/>
            <a:ext cx="5334000" cy="838200"/>
          </a:xfrm>
        </p:spPr>
        <p:txBody>
          <a:bodyPr/>
          <a:lstStyle/>
          <a:p>
            <a:r>
              <a:rPr lang="en-US" dirty="0" smtClean="0"/>
              <a:t>Thanks For Listening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856488"/>
            <a:ext cx="8229600" cy="1143000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0" y="2362200"/>
            <a:ext cx="8229600" cy="4114800"/>
          </a:xfrm>
        </p:spPr>
        <p:txBody>
          <a:bodyPr/>
          <a:lstStyle/>
          <a:p>
            <a:pPr algn="just" rtl="0"/>
            <a:r>
              <a:rPr lang="en-US" dirty="0" smtClean="0"/>
              <a:t>Design and build up a surface area analyzer depending on BET theory.</a:t>
            </a:r>
          </a:p>
          <a:p>
            <a:pPr algn="just" rtl="0">
              <a:buNone/>
            </a:pPr>
            <a:endParaRPr lang="en-US" dirty="0" smtClean="0"/>
          </a:p>
          <a:p>
            <a:pPr algn="just" rtl="0"/>
            <a:r>
              <a:rPr lang="en-US" dirty="0" smtClean="0"/>
              <a:t>Use the analyzer to make tests many types of adsorbents.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8077200" y="65087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8CA534-8279-43E6-AE5C-6588A5145ED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32688"/>
          </a:xfrm>
        </p:spPr>
        <p:txBody>
          <a:bodyPr/>
          <a:lstStyle/>
          <a:p>
            <a:r>
              <a:rPr lang="en-US" dirty="0" smtClean="0"/>
              <a:t>Revision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105400"/>
            <a:ext cx="8686800" cy="974725"/>
          </a:xfrm>
        </p:spPr>
        <p:txBody>
          <a:bodyPr>
            <a:normAutofit/>
          </a:bodyPr>
          <a:lstStyle/>
          <a:p>
            <a:pPr algn="just" rtl="0"/>
            <a:r>
              <a:rPr lang="en-US" sz="2400" b="1" dirty="0" smtClean="0"/>
              <a:t>Adsorption</a:t>
            </a:r>
            <a:r>
              <a:rPr lang="en-US" sz="2400" dirty="0" smtClean="0"/>
              <a:t> is the ability of solid surfaces to stick atoms, ions, molecules of gas, liquid, or dissolved solids on its surface. </a:t>
            </a:r>
          </a:p>
          <a:p>
            <a:pPr algn="just"/>
            <a:endParaRPr lang="en-US" sz="2800" dirty="0" smtClean="0"/>
          </a:p>
          <a:p>
            <a:pPr algn="just"/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1066800"/>
            <a:ext cx="8229600" cy="3886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BET theory suggested by </a:t>
            </a: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Brunauer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Emmett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Teller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1938 which explained that multilayer is formed in physical adsorption when gas was adsorbed on solids.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Figure 2 (Picture 2.png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514600"/>
            <a:ext cx="1965960" cy="1619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Figure 3 (Picture 3.png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514600"/>
            <a:ext cx="1845310" cy="1619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 descr="Figure 1 (Picture 1.png)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2514600"/>
            <a:ext cx="1125855" cy="1619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133600" y="4191000"/>
            <a:ext cx="5091650" cy="470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Brunauer, Emmett and Teller.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3810000"/>
            <a:ext cx="8229600" cy="2819400"/>
          </a:xfrm>
        </p:spPr>
        <p:txBody>
          <a:bodyPr>
            <a:normAutofit/>
          </a:bodyPr>
          <a:lstStyle/>
          <a:p>
            <a:pPr algn="just" rtl="0"/>
            <a:r>
              <a:rPr lang="en-US" sz="2800" dirty="0" smtClean="0"/>
              <a:t>  </a:t>
            </a:r>
            <a:r>
              <a:rPr lang="en-IE" sz="2400" b="1" dirty="0" smtClean="0"/>
              <a:t>Surface area</a:t>
            </a:r>
            <a:r>
              <a:rPr lang="en-US" sz="2400" b="1" dirty="0" smtClean="0"/>
              <a:t> </a:t>
            </a:r>
            <a:r>
              <a:rPr lang="en-US" sz="2400" dirty="0" smtClean="0"/>
              <a:t>can be described as the interior surface area of a solid include surface due to pores. </a:t>
            </a:r>
          </a:p>
          <a:p>
            <a:pPr algn="just" rtl="0">
              <a:buNone/>
            </a:pPr>
            <a:endParaRPr lang="en-US" sz="2400" dirty="0" smtClean="0"/>
          </a:p>
          <a:p>
            <a:pPr algn="just" rtl="0"/>
            <a:r>
              <a:rPr lang="en-US" sz="2400" dirty="0" smtClean="0"/>
              <a:t>The surface area of catalysts which give a picture about the activities of them.</a:t>
            </a:r>
          </a:p>
          <a:p>
            <a:pPr algn="just" rtl="0"/>
            <a:endParaRPr lang="en-US" sz="2800" dirty="0" smtClean="0"/>
          </a:p>
          <a:p>
            <a:pPr algn="just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219200"/>
            <a:ext cx="6796302" cy="2295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for design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457200" y="1447800"/>
          <a:ext cx="8305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ight Arrow 8"/>
          <p:cNvSpPr/>
          <p:nvPr/>
        </p:nvSpPr>
        <p:spPr>
          <a:xfrm>
            <a:off x="5943600" y="4191000"/>
            <a:ext cx="419484" cy="60960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" name="Picture 3" descr="D:\Chemical Engineering\Graduation Project\Design\Drawin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8305800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 rtl="0"/>
            <a:r>
              <a:rPr lang="en-US" dirty="0" smtClean="0"/>
              <a:t>Commissioning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Test of a known surface area sample.</a:t>
            </a:r>
          </a:p>
          <a:p>
            <a:pPr algn="l" rtl="0"/>
            <a:r>
              <a:rPr lang="en-US" dirty="0" smtClean="0"/>
              <a:t>Manometer diameter.</a:t>
            </a:r>
          </a:p>
          <a:p>
            <a:pPr algn="l" rtl="0"/>
            <a:r>
              <a:rPr lang="en-US" dirty="0" smtClean="0"/>
              <a:t>Reaction vessel diameter.</a:t>
            </a:r>
          </a:p>
          <a:p>
            <a:pPr algn="l" rtl="0"/>
            <a:r>
              <a:rPr lang="en-US" dirty="0" smtClean="0"/>
              <a:t>Coolant.</a:t>
            </a:r>
          </a:p>
          <a:p>
            <a:pPr algn="l" rtl="0"/>
            <a:r>
              <a:rPr lang="en-US" dirty="0" smtClean="0"/>
              <a:t>Effect of cooling on results.</a:t>
            </a:r>
          </a:p>
          <a:p>
            <a:pPr algn="l" rtl="0"/>
            <a:r>
              <a:rPr lang="en-US" dirty="0" smtClean="0"/>
              <a:t>Leakage test.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Commissioning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Effect of cooling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CA534-8279-43E6-AE5C-6588A5145ED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267200" y="2743200"/>
            <a:ext cx="381000" cy="3352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Rounded Rectangle 5"/>
          <p:cNvSpPr/>
          <p:nvPr/>
        </p:nvSpPr>
        <p:spPr>
          <a:xfrm>
            <a:off x="7010400" y="2743200"/>
            <a:ext cx="381000" cy="3352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8" name="Straight Connector 7"/>
          <p:cNvCxnSpPr/>
          <p:nvPr/>
        </p:nvCxnSpPr>
        <p:spPr>
          <a:xfrm>
            <a:off x="3352800" y="4495800"/>
            <a:ext cx="487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352800" y="3733800"/>
            <a:ext cx="487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4267200" y="4495800"/>
            <a:ext cx="381000" cy="1600200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Rounded Rectangle 10"/>
          <p:cNvSpPr/>
          <p:nvPr/>
        </p:nvSpPr>
        <p:spPr>
          <a:xfrm>
            <a:off x="7010400" y="3733800"/>
            <a:ext cx="381000" cy="2362200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029200" y="3352800"/>
            <a:ext cx="1524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48000" y="3581400"/>
            <a:ext cx="4572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</a:t>
            </a:r>
          </a:p>
          <a:p>
            <a:endParaRPr lang="en-US" dirty="0" smtClean="0"/>
          </a:p>
          <a:p>
            <a:r>
              <a:rPr lang="en-US" dirty="0" smtClean="0"/>
              <a:t>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67200" y="2895600"/>
            <a:ext cx="4572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010400" y="2895600"/>
            <a:ext cx="4572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2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8077200" y="3810000"/>
            <a:ext cx="0" cy="6858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077200" y="3962400"/>
            <a:ext cx="838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8 mm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181600" y="6096000"/>
            <a:ext cx="1447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Manometer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14600"/>
            <a:ext cx="269557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Straight Arrow Connector 23"/>
          <p:cNvCxnSpPr/>
          <p:nvPr/>
        </p:nvCxnSpPr>
        <p:spPr>
          <a:xfrm>
            <a:off x="2286000" y="4191000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12273</TotalTime>
  <Words>876</Words>
  <Application>Microsoft Office PowerPoint</Application>
  <PresentationFormat>On-screen Show (4:3)</PresentationFormat>
  <Paragraphs>232</Paragraphs>
  <Slides>29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Trek</vt:lpstr>
      <vt:lpstr>BET Surface Area Analyzer Design</vt:lpstr>
      <vt:lpstr>Slide 2</vt:lpstr>
      <vt:lpstr>Objectives</vt:lpstr>
      <vt:lpstr>Revision</vt:lpstr>
      <vt:lpstr>Slide 5</vt:lpstr>
      <vt:lpstr>Steps for design</vt:lpstr>
      <vt:lpstr>Design</vt:lpstr>
      <vt:lpstr>Commissioning</vt:lpstr>
      <vt:lpstr>Commissioning</vt:lpstr>
      <vt:lpstr>SOP</vt:lpstr>
      <vt:lpstr>Slide 11</vt:lpstr>
      <vt:lpstr>Slide 12</vt:lpstr>
      <vt:lpstr>Slide 13</vt:lpstr>
      <vt:lpstr>HAZOP Table</vt:lpstr>
      <vt:lpstr>Modification applied</vt:lpstr>
      <vt:lpstr>Results</vt:lpstr>
      <vt:lpstr>Set 1 – Silica Jel</vt:lpstr>
      <vt:lpstr>Slide 18</vt:lpstr>
      <vt:lpstr>Experiments analyze</vt:lpstr>
      <vt:lpstr>Slide 20</vt:lpstr>
      <vt:lpstr>Slide 21</vt:lpstr>
      <vt:lpstr>Slide 22</vt:lpstr>
      <vt:lpstr>Set 2 – Commercial A. Carbon</vt:lpstr>
      <vt:lpstr>Slide 24</vt:lpstr>
      <vt:lpstr>Set 3 – JIFT A. Carbon</vt:lpstr>
      <vt:lpstr>Discussion</vt:lpstr>
      <vt:lpstr>Conclusions  </vt:lpstr>
      <vt:lpstr>Recommendations</vt:lpstr>
      <vt:lpstr>Thanks For Listening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</dc:title>
  <dc:creator>mt2x.com</dc:creator>
  <cp:lastModifiedBy>Rafeeq</cp:lastModifiedBy>
  <cp:revision>145</cp:revision>
  <dcterms:created xsi:type="dcterms:W3CDTF">2011-12-25T06:55:57Z</dcterms:created>
  <dcterms:modified xsi:type="dcterms:W3CDTF">2012-05-23T05:23:28Z</dcterms:modified>
</cp:coreProperties>
</file>