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drawings/drawing1.xml" ContentType="application/vnd.openxmlformats-officedocument.drawingml.chartshapes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  <p:sldMasterId id="2147483662" r:id="rId2"/>
    <p:sldMasterId id="2147483685" r:id="rId3"/>
    <p:sldMasterId id="2147483700" r:id="rId4"/>
  </p:sldMasterIdLst>
  <p:notesMasterIdLst>
    <p:notesMasterId r:id="rId92"/>
  </p:notesMasterIdLst>
  <p:sldIdLst>
    <p:sldId id="381" r:id="rId5"/>
    <p:sldId id="585" r:id="rId6"/>
    <p:sldId id="623" r:id="rId7"/>
    <p:sldId id="588" r:id="rId8"/>
    <p:sldId id="761" r:id="rId9"/>
    <p:sldId id="449" r:id="rId10"/>
    <p:sldId id="618" r:id="rId11"/>
    <p:sldId id="784" r:id="rId12"/>
    <p:sldId id="755" r:id="rId13"/>
    <p:sldId id="756" r:id="rId14"/>
    <p:sldId id="624" r:id="rId15"/>
    <p:sldId id="586" r:id="rId16"/>
    <p:sldId id="580" r:id="rId17"/>
    <p:sldId id="589" r:id="rId18"/>
    <p:sldId id="590" r:id="rId19"/>
    <p:sldId id="591" r:id="rId20"/>
    <p:sldId id="592" r:id="rId21"/>
    <p:sldId id="593" r:id="rId22"/>
    <p:sldId id="594" r:id="rId23"/>
    <p:sldId id="595" r:id="rId24"/>
    <p:sldId id="597" r:id="rId25"/>
    <p:sldId id="596" r:id="rId26"/>
    <p:sldId id="599" r:id="rId27"/>
    <p:sldId id="598" r:id="rId28"/>
    <p:sldId id="600" r:id="rId29"/>
    <p:sldId id="601" r:id="rId30"/>
    <p:sldId id="796" r:id="rId31"/>
    <p:sldId id="627" r:id="rId32"/>
    <p:sldId id="603" r:id="rId33"/>
    <p:sldId id="606" r:id="rId34"/>
    <p:sldId id="607" r:id="rId35"/>
    <p:sldId id="637" r:id="rId36"/>
    <p:sldId id="608" r:id="rId37"/>
    <p:sldId id="609" r:id="rId38"/>
    <p:sldId id="610" r:id="rId39"/>
    <p:sldId id="611" r:id="rId40"/>
    <p:sldId id="612" r:id="rId41"/>
    <p:sldId id="613" r:id="rId42"/>
    <p:sldId id="614" r:id="rId43"/>
    <p:sldId id="628" r:id="rId44"/>
    <p:sldId id="617" r:id="rId45"/>
    <p:sldId id="615" r:id="rId46"/>
    <p:sldId id="616" r:id="rId47"/>
    <p:sldId id="619" r:id="rId48"/>
    <p:sldId id="620" r:id="rId49"/>
    <p:sldId id="621" r:id="rId50"/>
    <p:sldId id="625" r:id="rId51"/>
    <p:sldId id="686" r:id="rId52"/>
    <p:sldId id="604" r:id="rId53"/>
    <p:sldId id="721" r:id="rId54"/>
    <p:sldId id="720" r:id="rId55"/>
    <p:sldId id="722" r:id="rId56"/>
    <p:sldId id="689" r:id="rId57"/>
    <p:sldId id="690" r:id="rId58"/>
    <p:sldId id="691" r:id="rId59"/>
    <p:sldId id="727" r:id="rId60"/>
    <p:sldId id="740" r:id="rId61"/>
    <p:sldId id="738" r:id="rId62"/>
    <p:sldId id="739" r:id="rId63"/>
    <p:sldId id="737" r:id="rId64"/>
    <p:sldId id="728" r:id="rId65"/>
    <p:sldId id="730" r:id="rId66"/>
    <p:sldId id="746" r:id="rId67"/>
    <p:sldId id="745" r:id="rId68"/>
    <p:sldId id="742" r:id="rId69"/>
    <p:sldId id="743" r:id="rId70"/>
    <p:sldId id="736" r:id="rId71"/>
    <p:sldId id="735" r:id="rId72"/>
    <p:sldId id="733" r:id="rId73"/>
    <p:sldId id="734" r:id="rId74"/>
    <p:sldId id="732" r:id="rId75"/>
    <p:sldId id="731" r:id="rId76"/>
    <p:sldId id="791" r:id="rId77"/>
    <p:sldId id="789" r:id="rId78"/>
    <p:sldId id="788" r:id="rId79"/>
    <p:sldId id="773" r:id="rId80"/>
    <p:sldId id="785" r:id="rId81"/>
    <p:sldId id="777" r:id="rId82"/>
    <p:sldId id="779" r:id="rId83"/>
    <p:sldId id="782" r:id="rId84"/>
    <p:sldId id="775" r:id="rId85"/>
    <p:sldId id="781" r:id="rId86"/>
    <p:sldId id="750" r:id="rId87"/>
    <p:sldId id="767" r:id="rId88"/>
    <p:sldId id="793" r:id="rId89"/>
    <p:sldId id="792" r:id="rId90"/>
    <p:sldId id="762" r:id="rId91"/>
  </p:sldIdLst>
  <p:sldSz cx="12192000" cy="6858000"/>
  <p:notesSz cx="6858000" cy="9144000"/>
  <p:defaultTextStyle>
    <a:defPPr>
      <a:defRPr lang="en-US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C0"/>
    <a:srgbClr val="0264DF"/>
    <a:srgbClr val="00408D"/>
    <a:srgbClr val="D4E7FF"/>
    <a:srgbClr val="0D4A93"/>
    <a:srgbClr val="D2E6FF"/>
    <a:srgbClr val="0DB4F1"/>
    <a:srgbClr val="B5B18F"/>
    <a:srgbClr val="CEF3FF"/>
    <a:srgbClr val="D1F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نمط متوسط 2 - تميي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نمط ذو نسُق 2 - تمييز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5AB1C69-6EDB-4FF4-983F-18BD219EF322}" styleName="نمط متوسط 2 - تميي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4848" autoAdjust="0"/>
    <p:restoredTop sz="95256" autoAdjust="0"/>
  </p:normalViewPr>
  <p:slideViewPr>
    <p:cSldViewPr snapToGrid="0">
      <p:cViewPr varScale="1">
        <p:scale>
          <a:sx n="86" d="100"/>
          <a:sy n="86" d="100"/>
        </p:scale>
        <p:origin x="5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theme" Target="theme/theme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9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slide" Target="slides/slide87.xml"/><Relationship Id="rId9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Relationship Id="rId4" Type="http://schemas.openxmlformats.org/officeDocument/2006/relationships/chartUserShapes" Target="../drawings/drawing1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575;&#1604;&#1578;&#1585;&#1603;&#1610;&#1576;-&#1575;&#1604;&#1606;&#1608;&#1593;&#1610;-&#1608;&#1575;&#1604;&#1593;&#1605;&#1585;&#1610;-&#1608;&#1575;&#1604;&#1607;&#1585;&#1605;-&#1575;&#1604;&#1587;&#1603;&#1575;&#1606;&#1610;-&#1604;&#1605;&#1583;&#1610;&#1606;&#1577;-&#1591;&#1608;&#1604;&#1603;&#1585;&#1605;3333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B6886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256-4C0B-B06B-5F6F466D856D}"/>
              </c:ext>
            </c:extLst>
          </c:dPt>
          <c:dPt>
            <c:idx val="1"/>
            <c:bubble3D val="0"/>
            <c:spPr>
              <a:solidFill>
                <a:srgbClr val="B7AF6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256-4C0B-B06B-5F6F466D856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8256-4C0B-B06B-5F6F466D856D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8256-4C0B-B06B-5F6F466D856D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82%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8256-4C0B-B06B-5F6F466D856D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18%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8256-4C0B-B06B-5F6F466D85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ورقة1!$A$2:$A$5</c:f>
              <c:strCache>
                <c:ptCount val="2"/>
                <c:pt idx="0">
                  <c:v>Terra Rossas, Brown Rendzinas And Pale Rendzinas</c:v>
                </c:pt>
                <c:pt idx="1">
                  <c:v>الربع الثاني</c:v>
                </c:pt>
              </c:strCache>
            </c:strRef>
          </c:cat>
          <c:val>
            <c:numRef>
              <c:f>ورقة1!$B$2:$B$5</c:f>
              <c:numCache>
                <c:formatCode>0%</c:formatCode>
                <c:ptCount val="4"/>
                <c:pt idx="0">
                  <c:v>0.82</c:v>
                </c:pt>
                <c:pt idx="1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8256-4C0B-B06B-5F6F466D856D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279027886650832"/>
          <c:y val="5.1893898902978387E-2"/>
          <c:w val="0.67027563217511954"/>
          <c:h val="0.82727254506340275"/>
        </c:manualLayout>
      </c:layout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FFFFA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A83-4FA7-8252-832400506A71}"/>
              </c:ext>
            </c:extLst>
          </c:dPt>
          <c:dPt>
            <c:idx val="1"/>
            <c:bubble3D val="0"/>
            <c:spPr>
              <a:solidFill>
                <a:srgbClr val="FDE99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A83-4FA7-8252-832400506A71}"/>
              </c:ext>
            </c:extLst>
          </c:dPt>
          <c:dPt>
            <c:idx val="2"/>
            <c:bubble3D val="0"/>
            <c:spPr>
              <a:solidFill>
                <a:srgbClr val="F9D57F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A83-4FA7-8252-832400506A71}"/>
              </c:ext>
            </c:extLst>
          </c:dPt>
          <c:dPt>
            <c:idx val="3"/>
            <c:bubble3D val="0"/>
            <c:spPr>
              <a:solidFill>
                <a:srgbClr val="F4C06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A83-4FA7-8252-832400506A71}"/>
              </c:ext>
            </c:extLst>
          </c:dPt>
          <c:dPt>
            <c:idx val="4"/>
            <c:bubble3D val="0"/>
            <c:spPr>
              <a:solidFill>
                <a:srgbClr val="D6985F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AA83-4FA7-8252-832400506A71}"/>
              </c:ext>
            </c:extLst>
          </c:dPt>
          <c:dPt>
            <c:idx val="5"/>
            <c:bubble3D val="0"/>
            <c:spPr>
              <a:solidFill>
                <a:srgbClr val="B5745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AA83-4FA7-8252-832400506A71}"/>
              </c:ext>
            </c:extLst>
          </c:dPt>
          <c:dPt>
            <c:idx val="6"/>
            <c:bubble3D val="0"/>
            <c:spPr>
              <a:solidFill>
                <a:srgbClr val="FE674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AA83-4FA7-8252-832400506A71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AA83-4FA7-8252-832400506A71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AA83-4FA7-8252-832400506A71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15%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AA83-4FA7-8252-832400506A71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27%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AA83-4FA7-8252-832400506A71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18%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AA83-4FA7-8252-832400506A71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26%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AA83-4FA7-8252-832400506A71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en-US"/>
                      <a:t>13%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9-AA83-4FA7-8252-832400506A71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en-US"/>
                      <a:t>1%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B-AA83-4FA7-8252-832400506A71}"/>
                </c:ext>
              </c:extLst>
            </c:dLbl>
            <c:dLbl>
              <c:idx val="6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A83-4FA7-8252-832400506A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ورقة1!$A$2:$A$10</c:f>
              <c:strCache>
                <c:ptCount val="7"/>
                <c:pt idx="0">
                  <c:v>40-63</c:v>
                </c:pt>
                <c:pt idx="1">
                  <c:v>63-86</c:v>
                </c:pt>
                <c:pt idx="2">
                  <c:v>86-109</c:v>
                </c:pt>
                <c:pt idx="3">
                  <c:v>109-132</c:v>
                </c:pt>
                <c:pt idx="4">
                  <c:v>132-154</c:v>
                </c:pt>
                <c:pt idx="5">
                  <c:v>154-177</c:v>
                </c:pt>
                <c:pt idx="6">
                  <c:v>177-200</c:v>
                </c:pt>
              </c:strCache>
            </c:strRef>
          </c:cat>
          <c:val>
            <c:numRef>
              <c:f>ورقة1!$B$2:$B$10</c:f>
              <c:numCache>
                <c:formatCode>0%</c:formatCode>
                <c:ptCount val="9"/>
                <c:pt idx="0">
                  <c:v>0.15</c:v>
                </c:pt>
                <c:pt idx="1">
                  <c:v>0.27</c:v>
                </c:pt>
                <c:pt idx="2" formatCode="0.00%">
                  <c:v>0.18</c:v>
                </c:pt>
                <c:pt idx="3">
                  <c:v>0.26</c:v>
                </c:pt>
                <c:pt idx="4">
                  <c:v>0.13</c:v>
                </c:pt>
                <c:pt idx="5">
                  <c:v>6.0000000000000001E-3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AA83-4FA7-8252-832400506A71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279027886650832"/>
          <c:y val="5.1893898902978387E-2"/>
          <c:w val="0.67027563217511954"/>
          <c:h val="0.82727254506340275"/>
        </c:manualLayout>
      </c:layout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4C8F4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E3D-40F4-AACB-EE0BC0E4F734}"/>
              </c:ext>
            </c:extLst>
          </c:dPt>
          <c:dPt>
            <c:idx val="1"/>
            <c:bubble3D val="0"/>
            <c:spPr>
              <a:solidFill>
                <a:srgbClr val="89B34D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E3D-40F4-AACB-EE0BC0E4F734}"/>
              </c:ext>
            </c:extLst>
          </c:dPt>
          <c:dPt>
            <c:idx val="2"/>
            <c:bubble3D val="0"/>
            <c:spPr>
              <a:solidFill>
                <a:srgbClr val="C0D64D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E3D-40F4-AACB-EE0BC0E4F734}"/>
              </c:ext>
            </c:extLst>
          </c:dPt>
          <c:dPt>
            <c:idx val="3"/>
            <c:bubble3D val="0"/>
            <c:spPr>
              <a:solidFill>
                <a:srgbClr val="FFFF4D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E3D-40F4-AACB-EE0BC0E4F734}"/>
              </c:ext>
            </c:extLst>
          </c:dPt>
          <c:dPt>
            <c:idx val="4"/>
            <c:bubble3D val="0"/>
            <c:spPr>
              <a:solidFill>
                <a:srgbClr val="FFD04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1E3D-40F4-AACB-EE0BC0E4F734}"/>
              </c:ext>
            </c:extLst>
          </c:dPt>
          <c:dPt>
            <c:idx val="5"/>
            <c:bubble3D val="0"/>
            <c:spPr>
              <a:solidFill>
                <a:srgbClr val="FFA04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1E3D-40F4-AACB-EE0BC0E4F734}"/>
              </c:ext>
            </c:extLst>
          </c:dPt>
          <c:dPt>
            <c:idx val="6"/>
            <c:bubble3D val="0"/>
            <c:spPr>
              <a:solidFill>
                <a:srgbClr val="FE674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1E3D-40F4-AACB-EE0BC0E4F734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1E3D-40F4-AACB-EE0BC0E4F734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1E3D-40F4-AACB-EE0BC0E4F734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42%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1E3D-40F4-AACB-EE0BC0E4F734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33%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1E3D-40F4-AACB-EE0BC0E4F734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 dirty="0"/>
                      <a:t>11%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1E3D-40F4-AACB-EE0BC0E4F734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 dirty="0"/>
                      <a:t>6%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1E3D-40F4-AACB-EE0BC0E4F734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en-US"/>
                      <a:t>5%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9-1E3D-40F4-AACB-EE0BC0E4F734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r>
                      <a:rPr lang="en-US" dirty="0"/>
                      <a:t>1%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D-1E3D-40F4-AACB-EE0BC0E4F7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numRef>
              <c:f>ورقة1!$A$2:$A$10</c:f>
              <c:numCache>
                <c:formatCode>d\-mmm</c:formatCode>
                <c:ptCount val="9"/>
                <c:pt idx="0" formatCode="General">
                  <c:v>0</c:v>
                </c:pt>
                <c:pt idx="1">
                  <c:v>2</c:v>
                </c:pt>
                <c:pt idx="2" formatCode="General">
                  <c:v>5</c:v>
                </c:pt>
                <c:pt idx="3" formatCode="General">
                  <c:v>7</c:v>
                </c:pt>
                <c:pt idx="4" formatCode="General">
                  <c:v>9</c:v>
                </c:pt>
                <c:pt idx="5" formatCode="General">
                  <c:v>12</c:v>
                </c:pt>
                <c:pt idx="6" formatCode="General">
                  <c:v>16</c:v>
                </c:pt>
              </c:numCache>
            </c:numRef>
          </c:cat>
          <c:val>
            <c:numRef>
              <c:f>ورقة1!$B$2:$B$10</c:f>
              <c:numCache>
                <c:formatCode>0%</c:formatCode>
                <c:ptCount val="9"/>
                <c:pt idx="0">
                  <c:v>0.42</c:v>
                </c:pt>
                <c:pt idx="1">
                  <c:v>0.33</c:v>
                </c:pt>
                <c:pt idx="2" formatCode="0.00%">
                  <c:v>0.11</c:v>
                </c:pt>
                <c:pt idx="3">
                  <c:v>0.06</c:v>
                </c:pt>
                <c:pt idx="4">
                  <c:v>0.05</c:v>
                </c:pt>
                <c:pt idx="5">
                  <c:v>0.02</c:v>
                </c:pt>
                <c:pt idx="6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1E3D-40F4-AACB-EE0BC0E4F734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71CF9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432-40DD-80EB-5BDE0540FD12}"/>
              </c:ext>
            </c:extLst>
          </c:dPt>
          <c:dPt>
            <c:idx val="1"/>
            <c:bubble3D val="0"/>
            <c:spPr>
              <a:solidFill>
                <a:srgbClr val="75FA8D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432-40DD-80EB-5BDE0540FD12}"/>
              </c:ext>
            </c:extLst>
          </c:dPt>
          <c:dPt>
            <c:idx val="2"/>
            <c:bubble3D val="0"/>
            <c:spPr>
              <a:solidFill>
                <a:srgbClr val="B0F0CD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432-40DD-80EB-5BDE0540FD1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432-40DD-80EB-5BDE0540FD12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11%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0432-40DD-80EB-5BDE0540FD1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dirty="0"/>
                      <a:t>20%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0432-40DD-80EB-5BDE0540FD1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69%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0432-40DD-80EB-5BDE0540FD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ورقة1!$A$2:$A$5</c:f>
              <c:strCache>
                <c:ptCount val="3"/>
                <c:pt idx="0">
                  <c:v>عالية</c:v>
                </c:pt>
                <c:pt idx="1">
                  <c:v>متوسطة</c:v>
                </c:pt>
                <c:pt idx="2">
                  <c:v>منخفضة</c:v>
                </c:pt>
              </c:strCache>
            </c:strRef>
          </c:cat>
          <c:val>
            <c:numRef>
              <c:f>ورقة1!$B$2:$B$5</c:f>
              <c:numCache>
                <c:formatCode>0%</c:formatCode>
                <c:ptCount val="4"/>
                <c:pt idx="0">
                  <c:v>0.114</c:v>
                </c:pt>
                <c:pt idx="1">
                  <c:v>0.20200000000000001</c:v>
                </c:pt>
                <c:pt idx="2" formatCode="0.00%">
                  <c:v>0.68400000000000005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432-40DD-80EB-5BDE0540FD12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279027886650832"/>
          <c:y val="5.1893898902978387E-2"/>
          <c:w val="0.41616655039997602"/>
          <c:h val="0.90046366636978059"/>
        </c:manualLayout>
      </c:layout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559A7D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5B1-42F3-A1D2-36BA3DB9EFAC}"/>
              </c:ext>
            </c:extLst>
          </c:dPt>
          <c:dPt>
            <c:idx val="1"/>
            <c:bubble3D val="0"/>
            <c:spPr>
              <a:solidFill>
                <a:srgbClr val="898A7A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5B1-42F3-A1D2-36BA3DB9EFAC}"/>
              </c:ext>
            </c:extLst>
          </c:dPt>
          <c:dPt>
            <c:idx val="2"/>
            <c:bubble3D val="0"/>
            <c:spPr>
              <a:solidFill>
                <a:srgbClr val="FFE45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5B1-42F3-A1D2-36BA3DB9EFAC}"/>
              </c:ext>
            </c:extLst>
          </c:dPt>
          <c:dPt>
            <c:idx val="3"/>
            <c:bubble3D val="0"/>
            <c:spPr>
              <a:solidFill>
                <a:srgbClr val="EBA6F9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5B1-42F3-A1D2-36BA3DB9EFAC}"/>
              </c:ext>
            </c:extLst>
          </c:dPt>
          <c:dPt>
            <c:idx val="4"/>
            <c:bubble3D val="0"/>
            <c:spPr>
              <a:solidFill>
                <a:srgbClr val="FFD04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A5B1-42F3-A1D2-36BA3DB9EFAC}"/>
              </c:ext>
            </c:extLst>
          </c:dPt>
          <c:dPt>
            <c:idx val="5"/>
            <c:bubble3D val="0"/>
            <c:spPr>
              <a:solidFill>
                <a:srgbClr val="8FFF9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A5B1-42F3-A1D2-36BA3DB9EFAC}"/>
              </c:ext>
            </c:extLst>
          </c:dPt>
          <c:dPt>
            <c:idx val="6"/>
            <c:bubble3D val="0"/>
            <c:spPr>
              <a:solidFill>
                <a:srgbClr val="BD4D6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A5B1-42F3-A1D2-36BA3DB9EFAC}"/>
              </c:ext>
            </c:extLst>
          </c:dPt>
          <c:dPt>
            <c:idx val="7"/>
            <c:bubble3D val="0"/>
            <c:spPr>
              <a:solidFill>
                <a:srgbClr val="D1A19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A5B1-42F3-A1D2-36BA3DB9EFAC}"/>
              </c:ext>
            </c:extLst>
          </c:dPt>
          <c:dPt>
            <c:idx val="8"/>
            <c:bubble3D val="0"/>
            <c:spPr>
              <a:solidFill>
                <a:srgbClr val="52CD6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A5B1-42F3-A1D2-36BA3DB9EFAC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2%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A5B1-42F3-A1D2-36BA3DB9EFAC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33%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A5B1-42F3-A1D2-36BA3DB9EFAC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8%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A5B1-42F3-A1D2-36BA3DB9EFAC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12%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A5B1-42F3-A1D2-36BA3DB9EFAC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en-US"/>
                      <a:t>0%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9-A5B1-42F3-A1D2-36BA3DB9EFAC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en-US"/>
                      <a:t>12%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B-A5B1-42F3-A1D2-36BA3DB9EFAC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r>
                      <a:rPr lang="en-US"/>
                      <a:t>6%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D-A5B1-42F3-A1D2-36BA3DB9EFAC}"/>
                </c:ext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22%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F-A5B1-42F3-A1D2-36BA3DB9EFAC}"/>
                </c:ext>
              </c:extLst>
            </c:dLbl>
            <c:dLbl>
              <c:idx val="8"/>
              <c:layout>
                <c:manualLayout>
                  <c:x val="-1.8450930573409942E-2"/>
                  <c:y val="-6.6537433855503895E-3"/>
                </c:manualLayout>
              </c:layout>
              <c:tx>
                <c:rich>
                  <a:bodyPr/>
                  <a:lstStyle/>
                  <a:p>
                    <a:r>
                      <a:rPr lang="en-US" dirty="0"/>
                      <a:t>5%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1-A5B1-42F3-A1D2-36BA3DB9EF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ورقة1!$A$2:$A$10</c:f>
              <c:strCache>
                <c:ptCount val="9"/>
                <c:pt idx="0">
                  <c:v>منطقة مستمر</c:v>
                </c:pt>
                <c:pt idx="1">
                  <c:v>متقطع</c:v>
                </c:pt>
                <c:pt idx="2">
                  <c:v>أراضي زراعية</c:v>
                </c:pt>
                <c:pt idx="3">
                  <c:v>زيتون</c:v>
                </c:pt>
                <c:pt idx="4">
                  <c:v>معادن</c:v>
                </c:pt>
                <c:pt idx="5">
                  <c:v>تنقيط</c:v>
                </c:pt>
                <c:pt idx="6">
                  <c:v>عشب</c:v>
                </c:pt>
                <c:pt idx="7">
                  <c:v>معقدة</c:v>
                </c:pt>
                <c:pt idx="8">
                  <c:v>حمضيات</c:v>
                </c:pt>
              </c:strCache>
            </c:strRef>
          </c:cat>
          <c:val>
            <c:numRef>
              <c:f>ورقة1!$B$2:$B$10</c:f>
              <c:numCache>
                <c:formatCode>0%</c:formatCode>
                <c:ptCount val="9"/>
                <c:pt idx="0">
                  <c:v>0.02</c:v>
                </c:pt>
                <c:pt idx="1">
                  <c:v>0.33</c:v>
                </c:pt>
                <c:pt idx="2" formatCode="0.00%">
                  <c:v>0.08</c:v>
                </c:pt>
                <c:pt idx="3">
                  <c:v>0.12</c:v>
                </c:pt>
                <c:pt idx="4">
                  <c:v>3.0000000000000001E-3</c:v>
                </c:pt>
                <c:pt idx="5">
                  <c:v>0.12</c:v>
                </c:pt>
                <c:pt idx="6">
                  <c:v>0.06</c:v>
                </c:pt>
                <c:pt idx="7">
                  <c:v>0.22</c:v>
                </c:pt>
                <c:pt idx="8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A5B1-42F3-A1D2-36BA3DB9EFAC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BDC3A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DE4-4A8A-B347-F2F3891BC778}"/>
              </c:ext>
            </c:extLst>
          </c:dPt>
          <c:dPt>
            <c:idx val="1"/>
            <c:bubble3D val="0"/>
            <c:spPr>
              <a:solidFill>
                <a:srgbClr val="BCB8C7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DE4-4A8A-B347-F2F3891BC778}"/>
              </c:ext>
            </c:extLst>
          </c:dPt>
          <c:dPt>
            <c:idx val="2"/>
            <c:bubble3D val="0"/>
            <c:spPr>
              <a:solidFill>
                <a:srgbClr val="F6D6EB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DE4-4A8A-B347-F2F3891BC77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DE4-4A8A-B347-F2F3891BC778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36%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ADE4-4A8A-B347-F2F3891BC778}"/>
                </c:ext>
              </c:extLst>
            </c:dLbl>
            <c:dLbl>
              <c:idx val="1"/>
              <c:layout>
                <c:manualLayout>
                  <c:x val="-1.5308090386037093E-2"/>
                  <c:y val="-1.2642520779277017E-2"/>
                </c:manualLayout>
              </c:layout>
              <c:tx>
                <c:rich>
                  <a:bodyPr/>
                  <a:lstStyle/>
                  <a:p>
                    <a:r>
                      <a:rPr lang="en-US" dirty="0"/>
                      <a:t>23%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ADE4-4A8A-B347-F2F3891BC778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41%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ADE4-4A8A-B347-F2F3891BC77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ورقة1!$A$2:$A$5</c:f>
              <c:strCache>
                <c:ptCount val="3"/>
                <c:pt idx="0">
                  <c:v>أ</c:v>
                </c:pt>
                <c:pt idx="1">
                  <c:v>ب</c:v>
                </c:pt>
                <c:pt idx="2">
                  <c:v>ج</c:v>
                </c:pt>
              </c:strCache>
            </c:strRef>
          </c:cat>
          <c:val>
            <c:numRef>
              <c:f>ورقة1!$B$2:$B$5</c:f>
              <c:numCache>
                <c:formatCode>0%</c:formatCode>
                <c:ptCount val="4"/>
                <c:pt idx="0">
                  <c:v>0.36</c:v>
                </c:pt>
                <c:pt idx="1">
                  <c:v>0.23</c:v>
                </c:pt>
                <c:pt idx="2" formatCode="0.00%">
                  <c:v>0.41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DE4-4A8A-B347-F2F3891BC778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ar-SA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التركيب النوعي للسكان في مدينة طولكرم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880-4722-9EB0-D402CC22CD7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880-4722-9EB0-D402CC22CD7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880-4722-9EB0-D402CC22CD7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880-4722-9EB0-D402CC22CD76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51%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5880-4722-9EB0-D402CC22CD76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49%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5880-4722-9EB0-D402CC22CD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ورقة1!$A$2:$A$5</c:f>
              <c:strCache>
                <c:ptCount val="2"/>
                <c:pt idx="0">
                  <c:v>نسبة الذكور</c:v>
                </c:pt>
                <c:pt idx="1">
                  <c:v>نسبة الاناث</c:v>
                </c:pt>
              </c:strCache>
            </c:strRef>
          </c:cat>
          <c:val>
            <c:numRef>
              <c:f>ورقة1!$B$2:$B$5</c:f>
              <c:numCache>
                <c:formatCode>0%</c:formatCode>
                <c:ptCount val="4"/>
                <c:pt idx="0">
                  <c:v>0.51</c:v>
                </c:pt>
                <c:pt idx="1">
                  <c:v>0.49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880-4722-9EB0-D402CC22CD76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defRPr>
          </a:pPr>
          <a:endParaRPr lang="ar-SA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ar-SA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التركيب العمري للسكان في مدينة طولكرم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ورقة1!$B$1</c:f>
              <c:strCache>
                <c:ptCount val="1"/>
                <c:pt idx="0">
                  <c:v>المبيعات</c:v>
                </c:pt>
              </c:strCache>
            </c:strRef>
          </c:tx>
          <c:dPt>
            <c:idx val="0"/>
            <c:bubble3D val="0"/>
            <c:spPr>
              <a:solidFill>
                <a:srgbClr val="C000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AA3-4E73-AA85-D5089F410DCF}"/>
              </c:ext>
            </c:extLst>
          </c:dPt>
          <c:dPt>
            <c:idx val="1"/>
            <c:bubble3D val="0"/>
            <c:spPr>
              <a:solidFill>
                <a:srgbClr val="FF505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AA3-4E73-AA85-D5089F410DCF}"/>
              </c:ext>
            </c:extLst>
          </c:dPt>
          <c:dPt>
            <c:idx val="2"/>
            <c:bubble3D val="0"/>
            <c:spPr>
              <a:solidFill>
                <a:srgbClr val="FF7C8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AA3-4E73-AA85-D5089F410DCF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AA3-4E73-AA85-D5089F410DCF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38%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DAA3-4E73-AA85-D5089F410DCF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59%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DAA3-4E73-AA85-D5089F410DCF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3%</a:t>
                    </a:r>
                    <a:endParaRPr lang="en-US" dirty="0"/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DAA3-4E73-AA85-D5089F410D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ar-SA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ورقة1!$A$2:$A$5</c:f>
              <c:strCache>
                <c:ptCount val="3"/>
                <c:pt idx="0">
                  <c:v>(0 - 14)</c:v>
                </c:pt>
                <c:pt idx="1">
                  <c:v>(15 - 60)</c:v>
                </c:pt>
                <c:pt idx="2">
                  <c:v>60+</c:v>
                </c:pt>
              </c:strCache>
            </c:strRef>
          </c:cat>
          <c:val>
            <c:numRef>
              <c:f>ورقة1!$B$2:$B$5</c:f>
              <c:numCache>
                <c:formatCode>0%</c:formatCode>
                <c:ptCount val="4"/>
                <c:pt idx="0">
                  <c:v>0.38</c:v>
                </c:pt>
                <c:pt idx="1">
                  <c:v>0.59</c:v>
                </c:pt>
                <c:pt idx="2" formatCode="0.00%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AA3-4E73-AA85-D5089F410DCF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b"/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defRPr>
          </a:pPr>
          <a:endParaRPr lang="ar-SA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  <c:userShapes r:id="rId4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pPr>
            <a:r>
              <a:rPr lang="ar-P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الهرم</a:t>
            </a:r>
            <a:r>
              <a:rPr lang="ar-PS" sz="1800" b="1" baseline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السكاني لمدينة طولكرم</a:t>
            </a:r>
            <a:r>
              <a:rPr lang="en-US" sz="1800" b="1" baseline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ar-SA" sz="1800" b="1" baseline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لعام </a:t>
            </a:r>
            <a:r>
              <a:rPr lang="ar-PS" sz="1800" b="1" baseline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</a:t>
            </a:r>
            <a:r>
              <a:rPr lang="en-US" sz="1800" b="1" baseline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24 </a:t>
            </a:r>
            <a:endParaRPr lang="ar-SA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defRPr>
          </a:pPr>
          <a:endParaRPr lang="ar-SA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ورقة1!$B$36</c:f>
              <c:strCache>
                <c:ptCount val="1"/>
                <c:pt idx="0">
                  <c:v>الذكور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ورقة1!$A$37:$A$52</c:f>
              <c:strCache>
                <c:ptCount val="16"/>
                <c:pt idx="0">
                  <c:v>(0-4)</c:v>
                </c:pt>
                <c:pt idx="1">
                  <c:v>(5-9)</c:v>
                </c:pt>
                <c:pt idx="2">
                  <c:v>(10-14)</c:v>
                </c:pt>
                <c:pt idx="3">
                  <c:v>(15-19)</c:v>
                </c:pt>
                <c:pt idx="4">
                  <c:v>(20-24)</c:v>
                </c:pt>
                <c:pt idx="5">
                  <c:v>(25-29)</c:v>
                </c:pt>
                <c:pt idx="6">
                  <c:v>(30-34)</c:v>
                </c:pt>
                <c:pt idx="7">
                  <c:v>(35-39)</c:v>
                </c:pt>
                <c:pt idx="8">
                  <c:v>(40-44)</c:v>
                </c:pt>
                <c:pt idx="9">
                  <c:v>(45-49)</c:v>
                </c:pt>
                <c:pt idx="10">
                  <c:v>(50-54)</c:v>
                </c:pt>
                <c:pt idx="11">
                  <c:v>(55-59)</c:v>
                </c:pt>
                <c:pt idx="12">
                  <c:v>(60-64)</c:v>
                </c:pt>
                <c:pt idx="13">
                  <c:v>(65-69)</c:v>
                </c:pt>
                <c:pt idx="14">
                  <c:v>(70-74)</c:v>
                </c:pt>
                <c:pt idx="15">
                  <c:v>75+</c:v>
                </c:pt>
              </c:strCache>
            </c:strRef>
          </c:cat>
          <c:val>
            <c:numRef>
              <c:f>ورقة1!$B$37:$B$52</c:f>
              <c:numCache>
                <c:formatCode>0.0</c:formatCode>
                <c:ptCount val="16"/>
                <c:pt idx="0">
                  <c:v>11.4888230208719</c:v>
                </c:pt>
                <c:pt idx="1">
                  <c:v>11.3128319130542</c:v>
                </c:pt>
                <c:pt idx="2">
                  <c:v>10.862047671977299</c:v>
                </c:pt>
                <c:pt idx="3">
                  <c:v>10.439051500555761</c:v>
                </c:pt>
                <c:pt idx="4">
                  <c:v>10.79412127948623</c:v>
                </c:pt>
                <c:pt idx="5">
                  <c:v>9.3337038409287398</c:v>
                </c:pt>
                <c:pt idx="6">
                  <c:v>6.2554032357663329</c:v>
                </c:pt>
                <c:pt idx="7">
                  <c:v>5.640978140051871</c:v>
                </c:pt>
                <c:pt idx="8">
                  <c:v>5.6101025071013959</c:v>
                </c:pt>
                <c:pt idx="9">
                  <c:v>4.4985797208842779</c:v>
                </c:pt>
                <c:pt idx="10">
                  <c:v>4.5325429171298008</c:v>
                </c:pt>
                <c:pt idx="11">
                  <c:v>3.5692231690749661</c:v>
                </c:pt>
                <c:pt idx="12">
                  <c:v>2.0964554773372854</c:v>
                </c:pt>
                <c:pt idx="13">
                  <c:v>1.6</c:v>
                </c:pt>
                <c:pt idx="14">
                  <c:v>1.2</c:v>
                </c:pt>
                <c:pt idx="15">
                  <c:v>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7E-4176-9C2A-3259B764E495}"/>
            </c:ext>
          </c:extLst>
        </c:ser>
        <c:ser>
          <c:idx val="1"/>
          <c:order val="1"/>
          <c:tx>
            <c:strRef>
              <c:f>ورقة1!$C$36</c:f>
              <c:strCache>
                <c:ptCount val="1"/>
                <c:pt idx="0">
                  <c:v>الاناث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ورقة1!$A$37:$A$52</c:f>
              <c:strCache>
                <c:ptCount val="16"/>
                <c:pt idx="0">
                  <c:v>(0-4)</c:v>
                </c:pt>
                <c:pt idx="1">
                  <c:v>(5-9)</c:v>
                </c:pt>
                <c:pt idx="2">
                  <c:v>(10-14)</c:v>
                </c:pt>
                <c:pt idx="3">
                  <c:v>(15-19)</c:v>
                </c:pt>
                <c:pt idx="4">
                  <c:v>(20-24)</c:v>
                </c:pt>
                <c:pt idx="5">
                  <c:v>(25-29)</c:v>
                </c:pt>
                <c:pt idx="6">
                  <c:v>(30-34)</c:v>
                </c:pt>
                <c:pt idx="7">
                  <c:v>(35-39)</c:v>
                </c:pt>
                <c:pt idx="8">
                  <c:v>(40-44)</c:v>
                </c:pt>
                <c:pt idx="9">
                  <c:v>(45-49)</c:v>
                </c:pt>
                <c:pt idx="10">
                  <c:v>(50-54)</c:v>
                </c:pt>
                <c:pt idx="11">
                  <c:v>(55-59)</c:v>
                </c:pt>
                <c:pt idx="12">
                  <c:v>(60-64)</c:v>
                </c:pt>
                <c:pt idx="13">
                  <c:v>(65-69)</c:v>
                </c:pt>
                <c:pt idx="14">
                  <c:v>(70-74)</c:v>
                </c:pt>
                <c:pt idx="15">
                  <c:v>75+</c:v>
                </c:pt>
              </c:strCache>
            </c:strRef>
          </c:cat>
          <c:val>
            <c:numRef>
              <c:f>ورقة1!$C$37:$C$52</c:f>
              <c:numCache>
                <c:formatCode>0.0</c:formatCode>
                <c:ptCount val="16"/>
                <c:pt idx="0">
                  <c:v>-11.364858453265855</c:v>
                </c:pt>
                <c:pt idx="1">
                  <c:v>-11.257314565870631</c:v>
                </c:pt>
                <c:pt idx="2">
                  <c:v>-10.599399019452791</c:v>
                </c:pt>
                <c:pt idx="3">
                  <c:v>-10.336865411987981</c:v>
                </c:pt>
                <c:pt idx="4">
                  <c:v>-10.343191523011228</c:v>
                </c:pt>
                <c:pt idx="5">
                  <c:v>-8.764826822710738</c:v>
                </c:pt>
                <c:pt idx="6">
                  <c:v>-6.4684485212715481</c:v>
                </c:pt>
                <c:pt idx="7">
                  <c:v>-6.0414360272022778</c:v>
                </c:pt>
                <c:pt idx="8">
                  <c:v>-5.4056618693658072</c:v>
                </c:pt>
                <c:pt idx="9">
                  <c:v>-4.725604934366598</c:v>
                </c:pt>
                <c:pt idx="10">
                  <c:v>-4.4346038272971695</c:v>
                </c:pt>
                <c:pt idx="11">
                  <c:v>-3.4572196742052821</c:v>
                </c:pt>
                <c:pt idx="12">
                  <c:v>-2.2457694132532025</c:v>
                </c:pt>
                <c:pt idx="13">
                  <c:v>-1.9</c:v>
                </c:pt>
                <c:pt idx="14">
                  <c:v>-1.5</c:v>
                </c:pt>
                <c:pt idx="15">
                  <c:v>-1.1000000000000001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57E-4176-9C2A-3259B764E4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100"/>
        <c:axId val="510243344"/>
        <c:axId val="510236456"/>
      </c:barChart>
      <c:catAx>
        <c:axId val="510243344"/>
        <c:scaling>
          <c:orientation val="minMax"/>
        </c:scaling>
        <c:delete val="0"/>
        <c:axPos val="r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510236456"/>
        <c:crosses val="autoZero"/>
        <c:auto val="1"/>
        <c:lblAlgn val="ctr"/>
        <c:lblOffset val="100"/>
        <c:noMultiLvlLbl val="0"/>
      </c:catAx>
      <c:valAx>
        <c:axId val="510236456"/>
        <c:scaling>
          <c:orientation val="maxMin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;[Red]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5102433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ar-SA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3A488A-01AA-4FA9-AF87-EC43C6C02C1C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4ABBD5AC-6C42-4FCB-A522-7ABCD6DBD7B6}">
      <dgm:prSet phldrT="[نص]" custT="1"/>
      <dgm:spPr>
        <a:solidFill>
          <a:schemeClr val="accent3">
            <a:lumMod val="50000"/>
          </a:schemeClr>
        </a:solidFill>
      </dgm:spPr>
      <dgm:t>
        <a:bodyPr/>
        <a:lstStyle/>
        <a:p>
          <a:pPr rtl="1"/>
          <a:r>
            <a:rPr lang="ar-SA" sz="24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المرحلة الأولى: مقدمة عامة حول المشروع</a:t>
          </a:r>
        </a:p>
      </dgm:t>
    </dgm:pt>
    <dgm:pt modelId="{342D3989-4498-4490-8A50-25877F5B60E8}" type="parTrans" cxnId="{BE75F24B-2508-4635-A97B-A47AA1298DB8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9E07C4D-C10E-43C9-953B-9EDE3F8D354B}" type="sibTrans" cxnId="{BE75F24B-2508-4635-A97B-A47AA1298DB8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6A6072E-63CC-430B-92D7-956C8C5B854F}">
      <dgm:prSet phldrT="[نص]"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فكرة ومبررات اختيار المشروع</a:t>
          </a:r>
        </a:p>
      </dgm:t>
    </dgm:pt>
    <dgm:pt modelId="{DC4C1AE0-A8DB-4399-B153-BF48C367A58A}" type="parTrans" cxnId="{47A647EA-3B82-4583-BD16-49BE2B3E51F6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F05AAE6-125B-41B3-824E-0135CAB9410E}" type="sibTrans" cxnId="{47A647EA-3B82-4583-BD16-49BE2B3E51F6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4950424-574E-4985-A92F-48B3B25079A0}">
      <dgm:prSet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موقع المشروع</a:t>
          </a:r>
        </a:p>
      </dgm:t>
    </dgm:pt>
    <dgm:pt modelId="{5A1C87A7-A4C4-4E21-81A0-150536DE01A0}" type="parTrans" cxnId="{1E9DDA9E-C42D-4F46-96DA-4EF4D1167607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914D440-7684-4F56-BCA1-51808D248ED5}" type="sibTrans" cxnId="{1E9DDA9E-C42D-4F46-96DA-4EF4D1167607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C73977E-2F87-421B-ABF6-794C282DD794}">
      <dgm:prSet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مبررات اختيار منطقة الدراسة</a:t>
          </a:r>
        </a:p>
      </dgm:t>
    </dgm:pt>
    <dgm:pt modelId="{48C2AEA2-D249-44E4-814E-C944310C1F9A}" type="parTrans" cxnId="{532ABC7F-C4CA-4068-A9BE-BB37CDB502AD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0724199-8D83-44F7-9D4A-40223F86D568}" type="sibTrans" cxnId="{532ABC7F-C4CA-4068-A9BE-BB37CDB502AD}">
      <dgm:prSet/>
      <dgm:spPr/>
      <dgm:t>
        <a:bodyPr/>
        <a:lstStyle/>
        <a:p>
          <a:pPr rtl="1"/>
          <a:endParaRPr lang="ar-SA" sz="1800" b="0">
            <a:solidFill>
              <a:srgbClr val="FF0000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68D685B-6F01-4613-8EF2-85B24AC10B3D}">
      <dgm:prSet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مكونات المشروع</a:t>
          </a:r>
        </a:p>
      </dgm:t>
    </dgm:pt>
    <dgm:pt modelId="{75FA48B0-7A89-4D09-9BD8-A2EDE502601F}" type="parTrans" cxnId="{88A1CEB9-F0D5-4936-BDDC-4A3CE3FBE169}">
      <dgm:prSet/>
      <dgm:spPr/>
      <dgm:t>
        <a:bodyPr/>
        <a:lstStyle/>
        <a:p>
          <a:pPr rtl="1"/>
          <a:endParaRPr lang="ar-SA">
            <a:solidFill>
              <a:srgbClr val="FF0000"/>
            </a:solidFill>
          </a:endParaRPr>
        </a:p>
      </dgm:t>
    </dgm:pt>
    <dgm:pt modelId="{9677936F-E98D-4946-9305-0AE5BA72967D}" type="sibTrans" cxnId="{88A1CEB9-F0D5-4936-BDDC-4A3CE3FBE169}">
      <dgm:prSet/>
      <dgm:spPr/>
      <dgm:t>
        <a:bodyPr/>
        <a:lstStyle/>
        <a:p>
          <a:pPr rtl="1"/>
          <a:endParaRPr lang="ar-SA">
            <a:solidFill>
              <a:srgbClr val="FF0000"/>
            </a:solidFill>
          </a:endParaRPr>
        </a:p>
      </dgm:t>
    </dgm:pt>
    <dgm:pt modelId="{33B233CD-66E5-40AB-8AA5-F9BFE1E75365}" type="pres">
      <dgm:prSet presAssocID="{FD3A488A-01AA-4FA9-AF87-EC43C6C02C1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129FE36-F950-4BC8-9359-B586D8BF8B78}" type="pres">
      <dgm:prSet presAssocID="{4ABBD5AC-6C42-4FCB-A522-7ABCD6DBD7B6}" presName="root" presStyleCnt="0"/>
      <dgm:spPr/>
    </dgm:pt>
    <dgm:pt modelId="{C50825BD-863C-4F77-8090-10D7822B033C}" type="pres">
      <dgm:prSet presAssocID="{4ABBD5AC-6C42-4FCB-A522-7ABCD6DBD7B6}" presName="rootComposite" presStyleCnt="0"/>
      <dgm:spPr/>
    </dgm:pt>
    <dgm:pt modelId="{5A48898C-6B0C-493A-B816-916949DD776C}" type="pres">
      <dgm:prSet presAssocID="{4ABBD5AC-6C42-4FCB-A522-7ABCD6DBD7B6}" presName="rootText" presStyleLbl="node1" presStyleIdx="0" presStyleCnt="1" custScaleX="112477" custScaleY="145498"/>
      <dgm:spPr/>
    </dgm:pt>
    <dgm:pt modelId="{AD2B8156-8AB8-4C7C-8EC0-8A83F8029F4E}" type="pres">
      <dgm:prSet presAssocID="{4ABBD5AC-6C42-4FCB-A522-7ABCD6DBD7B6}" presName="rootConnector" presStyleLbl="node1" presStyleIdx="0" presStyleCnt="1"/>
      <dgm:spPr/>
    </dgm:pt>
    <dgm:pt modelId="{40C96368-5A53-47D5-815B-4EB1239348B4}" type="pres">
      <dgm:prSet presAssocID="{4ABBD5AC-6C42-4FCB-A522-7ABCD6DBD7B6}" presName="childShape" presStyleCnt="0"/>
      <dgm:spPr/>
    </dgm:pt>
    <dgm:pt modelId="{543D89BE-291F-45A6-94B6-B3C430BE5841}" type="pres">
      <dgm:prSet presAssocID="{DC4C1AE0-A8DB-4399-B153-BF48C367A58A}" presName="Name13" presStyleLbl="parChTrans1D2" presStyleIdx="0" presStyleCnt="4"/>
      <dgm:spPr/>
    </dgm:pt>
    <dgm:pt modelId="{CCA6523A-A114-4094-8E46-E74CB19B7B34}" type="pres">
      <dgm:prSet presAssocID="{D6A6072E-63CC-430B-92D7-956C8C5B854F}" presName="childText" presStyleLbl="bgAcc1" presStyleIdx="0" presStyleCnt="4" custScaleX="113689" custScaleY="92598">
        <dgm:presLayoutVars>
          <dgm:bulletEnabled val="1"/>
        </dgm:presLayoutVars>
      </dgm:prSet>
      <dgm:spPr/>
    </dgm:pt>
    <dgm:pt modelId="{5034CB8A-6303-40ED-AC75-35AB8B160DDA}" type="pres">
      <dgm:prSet presAssocID="{5A1C87A7-A4C4-4E21-81A0-150536DE01A0}" presName="Name13" presStyleLbl="parChTrans1D2" presStyleIdx="1" presStyleCnt="4"/>
      <dgm:spPr/>
    </dgm:pt>
    <dgm:pt modelId="{1420D67D-DE90-4594-ACAC-0F41EB41D6CD}" type="pres">
      <dgm:prSet presAssocID="{44950424-574E-4985-A92F-48B3B25079A0}" presName="childText" presStyleLbl="bgAcc1" presStyleIdx="1" presStyleCnt="4" custScaleX="113689" custScaleY="92598">
        <dgm:presLayoutVars>
          <dgm:bulletEnabled val="1"/>
        </dgm:presLayoutVars>
      </dgm:prSet>
      <dgm:spPr/>
    </dgm:pt>
    <dgm:pt modelId="{F65939A4-E73F-4064-8FA7-DA2D4E036C31}" type="pres">
      <dgm:prSet presAssocID="{48C2AEA2-D249-44E4-814E-C944310C1F9A}" presName="Name13" presStyleLbl="parChTrans1D2" presStyleIdx="2" presStyleCnt="4"/>
      <dgm:spPr/>
    </dgm:pt>
    <dgm:pt modelId="{8C240911-DDAE-449F-8606-3DE254302FDF}" type="pres">
      <dgm:prSet presAssocID="{2C73977E-2F87-421B-ABF6-794C282DD794}" presName="childText" presStyleLbl="bgAcc1" presStyleIdx="2" presStyleCnt="4" custScaleX="113689" custScaleY="92598">
        <dgm:presLayoutVars>
          <dgm:bulletEnabled val="1"/>
        </dgm:presLayoutVars>
      </dgm:prSet>
      <dgm:spPr/>
    </dgm:pt>
    <dgm:pt modelId="{E89CBA1C-9D65-4844-8787-AB084C14EA94}" type="pres">
      <dgm:prSet presAssocID="{75FA48B0-7A89-4D09-9BD8-A2EDE502601F}" presName="Name13" presStyleLbl="parChTrans1D2" presStyleIdx="3" presStyleCnt="4"/>
      <dgm:spPr/>
    </dgm:pt>
    <dgm:pt modelId="{5BB20E73-4B2B-4F7A-89AE-9631DF85E1C4}" type="pres">
      <dgm:prSet presAssocID="{E68D685B-6F01-4613-8EF2-85B24AC10B3D}" presName="childText" presStyleLbl="bgAcc1" presStyleIdx="3" presStyleCnt="4" custScaleX="113689" custScaleY="92598">
        <dgm:presLayoutVars>
          <dgm:bulletEnabled val="1"/>
        </dgm:presLayoutVars>
      </dgm:prSet>
      <dgm:spPr/>
    </dgm:pt>
  </dgm:ptLst>
  <dgm:cxnLst>
    <dgm:cxn modelId="{E0A9143D-6106-4CCB-9C1C-9099FEB0965F}" type="presOf" srcId="{44950424-574E-4985-A92F-48B3B25079A0}" destId="{1420D67D-DE90-4594-ACAC-0F41EB41D6CD}" srcOrd="0" destOrd="0" presId="urn:microsoft.com/office/officeart/2005/8/layout/hierarchy3"/>
    <dgm:cxn modelId="{39777867-BEC1-4410-A36F-25B0F877CBA7}" type="presOf" srcId="{4ABBD5AC-6C42-4FCB-A522-7ABCD6DBD7B6}" destId="{5A48898C-6B0C-493A-B816-916949DD776C}" srcOrd="0" destOrd="0" presId="urn:microsoft.com/office/officeart/2005/8/layout/hierarchy3"/>
    <dgm:cxn modelId="{BE75F24B-2508-4635-A97B-A47AA1298DB8}" srcId="{FD3A488A-01AA-4FA9-AF87-EC43C6C02C1C}" destId="{4ABBD5AC-6C42-4FCB-A522-7ABCD6DBD7B6}" srcOrd="0" destOrd="0" parTransId="{342D3989-4498-4490-8A50-25877F5B60E8}" sibTransId="{09E07C4D-C10E-43C9-953B-9EDE3F8D354B}"/>
    <dgm:cxn modelId="{532ABC7F-C4CA-4068-A9BE-BB37CDB502AD}" srcId="{4ABBD5AC-6C42-4FCB-A522-7ABCD6DBD7B6}" destId="{2C73977E-2F87-421B-ABF6-794C282DD794}" srcOrd="2" destOrd="0" parTransId="{48C2AEA2-D249-44E4-814E-C944310C1F9A}" sibTransId="{70724199-8D83-44F7-9D4A-40223F86D568}"/>
    <dgm:cxn modelId="{1E9DDA9E-C42D-4F46-96DA-4EF4D1167607}" srcId="{4ABBD5AC-6C42-4FCB-A522-7ABCD6DBD7B6}" destId="{44950424-574E-4985-A92F-48B3B25079A0}" srcOrd="1" destOrd="0" parTransId="{5A1C87A7-A4C4-4E21-81A0-150536DE01A0}" sibTransId="{3914D440-7684-4F56-BCA1-51808D248ED5}"/>
    <dgm:cxn modelId="{76FBE6A8-692C-4D9C-821F-FBA69D0239DB}" type="presOf" srcId="{5A1C87A7-A4C4-4E21-81A0-150536DE01A0}" destId="{5034CB8A-6303-40ED-AC75-35AB8B160DDA}" srcOrd="0" destOrd="0" presId="urn:microsoft.com/office/officeart/2005/8/layout/hierarchy3"/>
    <dgm:cxn modelId="{88A1CEB9-F0D5-4936-BDDC-4A3CE3FBE169}" srcId="{4ABBD5AC-6C42-4FCB-A522-7ABCD6DBD7B6}" destId="{E68D685B-6F01-4613-8EF2-85B24AC10B3D}" srcOrd="3" destOrd="0" parTransId="{75FA48B0-7A89-4D09-9BD8-A2EDE502601F}" sibTransId="{9677936F-E98D-4946-9305-0AE5BA72967D}"/>
    <dgm:cxn modelId="{24255EC9-32AF-47B5-ACD1-062586152B44}" type="presOf" srcId="{E68D685B-6F01-4613-8EF2-85B24AC10B3D}" destId="{5BB20E73-4B2B-4F7A-89AE-9631DF85E1C4}" srcOrd="0" destOrd="0" presId="urn:microsoft.com/office/officeart/2005/8/layout/hierarchy3"/>
    <dgm:cxn modelId="{082CB5C9-2C5B-4AC4-A42F-A08AE4F47467}" type="presOf" srcId="{DC4C1AE0-A8DB-4399-B153-BF48C367A58A}" destId="{543D89BE-291F-45A6-94B6-B3C430BE5841}" srcOrd="0" destOrd="0" presId="urn:microsoft.com/office/officeart/2005/8/layout/hierarchy3"/>
    <dgm:cxn modelId="{BFB8FDCC-AF0C-4321-BC5F-A3A4F3A63166}" type="presOf" srcId="{2C73977E-2F87-421B-ABF6-794C282DD794}" destId="{8C240911-DDAE-449F-8606-3DE254302FDF}" srcOrd="0" destOrd="0" presId="urn:microsoft.com/office/officeart/2005/8/layout/hierarchy3"/>
    <dgm:cxn modelId="{074E18CF-8E0E-4ACA-8217-9208A34A7307}" type="presOf" srcId="{4ABBD5AC-6C42-4FCB-A522-7ABCD6DBD7B6}" destId="{AD2B8156-8AB8-4C7C-8EC0-8A83F8029F4E}" srcOrd="1" destOrd="0" presId="urn:microsoft.com/office/officeart/2005/8/layout/hierarchy3"/>
    <dgm:cxn modelId="{23C813D0-8B5A-46CB-8A5F-7605D8C71E77}" type="presOf" srcId="{D6A6072E-63CC-430B-92D7-956C8C5B854F}" destId="{CCA6523A-A114-4094-8E46-E74CB19B7B34}" srcOrd="0" destOrd="0" presId="urn:microsoft.com/office/officeart/2005/8/layout/hierarchy3"/>
    <dgm:cxn modelId="{60FD5CDD-A3EB-4F86-AE78-DB64C995D892}" type="presOf" srcId="{48C2AEA2-D249-44E4-814E-C944310C1F9A}" destId="{F65939A4-E73F-4064-8FA7-DA2D4E036C31}" srcOrd="0" destOrd="0" presId="urn:microsoft.com/office/officeart/2005/8/layout/hierarchy3"/>
    <dgm:cxn modelId="{0E0FC4DF-CFF1-45C7-BEF1-A1C33494FA19}" type="presOf" srcId="{75FA48B0-7A89-4D09-9BD8-A2EDE502601F}" destId="{E89CBA1C-9D65-4844-8787-AB084C14EA94}" srcOrd="0" destOrd="0" presId="urn:microsoft.com/office/officeart/2005/8/layout/hierarchy3"/>
    <dgm:cxn modelId="{47A647EA-3B82-4583-BD16-49BE2B3E51F6}" srcId="{4ABBD5AC-6C42-4FCB-A522-7ABCD6DBD7B6}" destId="{D6A6072E-63CC-430B-92D7-956C8C5B854F}" srcOrd="0" destOrd="0" parTransId="{DC4C1AE0-A8DB-4399-B153-BF48C367A58A}" sibTransId="{8F05AAE6-125B-41B3-824E-0135CAB9410E}"/>
    <dgm:cxn modelId="{59C45AFC-01BA-444B-A620-E53CEF6CAC6C}" type="presOf" srcId="{FD3A488A-01AA-4FA9-AF87-EC43C6C02C1C}" destId="{33B233CD-66E5-40AB-8AA5-F9BFE1E75365}" srcOrd="0" destOrd="0" presId="urn:microsoft.com/office/officeart/2005/8/layout/hierarchy3"/>
    <dgm:cxn modelId="{142EA56A-8D2F-4D82-A466-097B98F83CE2}" type="presParOf" srcId="{33B233CD-66E5-40AB-8AA5-F9BFE1E75365}" destId="{B129FE36-F950-4BC8-9359-B586D8BF8B78}" srcOrd="0" destOrd="0" presId="urn:microsoft.com/office/officeart/2005/8/layout/hierarchy3"/>
    <dgm:cxn modelId="{F7316E78-3DA6-42F2-97F1-DD5BE7E5722B}" type="presParOf" srcId="{B129FE36-F950-4BC8-9359-B586D8BF8B78}" destId="{C50825BD-863C-4F77-8090-10D7822B033C}" srcOrd="0" destOrd="0" presId="urn:microsoft.com/office/officeart/2005/8/layout/hierarchy3"/>
    <dgm:cxn modelId="{E5C0602D-A07A-4740-BD78-C6924A0D0701}" type="presParOf" srcId="{C50825BD-863C-4F77-8090-10D7822B033C}" destId="{5A48898C-6B0C-493A-B816-916949DD776C}" srcOrd="0" destOrd="0" presId="urn:microsoft.com/office/officeart/2005/8/layout/hierarchy3"/>
    <dgm:cxn modelId="{96B069C8-8751-4413-8610-FBA71A925390}" type="presParOf" srcId="{C50825BD-863C-4F77-8090-10D7822B033C}" destId="{AD2B8156-8AB8-4C7C-8EC0-8A83F8029F4E}" srcOrd="1" destOrd="0" presId="urn:microsoft.com/office/officeart/2005/8/layout/hierarchy3"/>
    <dgm:cxn modelId="{A3FDF7E6-0A46-4C83-BD1D-26C6A2F04035}" type="presParOf" srcId="{B129FE36-F950-4BC8-9359-B586D8BF8B78}" destId="{40C96368-5A53-47D5-815B-4EB1239348B4}" srcOrd="1" destOrd="0" presId="urn:microsoft.com/office/officeart/2005/8/layout/hierarchy3"/>
    <dgm:cxn modelId="{A11A9E90-DDB4-4E4C-BDC5-A2393C368C31}" type="presParOf" srcId="{40C96368-5A53-47D5-815B-4EB1239348B4}" destId="{543D89BE-291F-45A6-94B6-B3C430BE5841}" srcOrd="0" destOrd="0" presId="urn:microsoft.com/office/officeart/2005/8/layout/hierarchy3"/>
    <dgm:cxn modelId="{AFD0C08E-F324-434E-8B63-07E61C2BE0F8}" type="presParOf" srcId="{40C96368-5A53-47D5-815B-4EB1239348B4}" destId="{CCA6523A-A114-4094-8E46-E74CB19B7B34}" srcOrd="1" destOrd="0" presId="urn:microsoft.com/office/officeart/2005/8/layout/hierarchy3"/>
    <dgm:cxn modelId="{C4786430-838B-44D1-B2FF-709376764D10}" type="presParOf" srcId="{40C96368-5A53-47D5-815B-4EB1239348B4}" destId="{5034CB8A-6303-40ED-AC75-35AB8B160DDA}" srcOrd="2" destOrd="0" presId="urn:microsoft.com/office/officeart/2005/8/layout/hierarchy3"/>
    <dgm:cxn modelId="{62F14BD7-238E-4481-845E-4C4D2FD74893}" type="presParOf" srcId="{40C96368-5A53-47D5-815B-4EB1239348B4}" destId="{1420D67D-DE90-4594-ACAC-0F41EB41D6CD}" srcOrd="3" destOrd="0" presId="urn:microsoft.com/office/officeart/2005/8/layout/hierarchy3"/>
    <dgm:cxn modelId="{09D83E2A-F1DC-4267-946F-CC48A0CAC393}" type="presParOf" srcId="{40C96368-5A53-47D5-815B-4EB1239348B4}" destId="{F65939A4-E73F-4064-8FA7-DA2D4E036C31}" srcOrd="4" destOrd="0" presId="urn:microsoft.com/office/officeart/2005/8/layout/hierarchy3"/>
    <dgm:cxn modelId="{999F9AC3-A03E-4AC5-99EC-E1D735FCD8FF}" type="presParOf" srcId="{40C96368-5A53-47D5-815B-4EB1239348B4}" destId="{8C240911-DDAE-449F-8606-3DE254302FDF}" srcOrd="5" destOrd="0" presId="urn:microsoft.com/office/officeart/2005/8/layout/hierarchy3"/>
    <dgm:cxn modelId="{BCAF9E61-5FBD-44D4-BE56-6F380B426C0F}" type="presParOf" srcId="{40C96368-5A53-47D5-815B-4EB1239348B4}" destId="{E89CBA1C-9D65-4844-8787-AB084C14EA94}" srcOrd="6" destOrd="0" presId="urn:microsoft.com/office/officeart/2005/8/layout/hierarchy3"/>
    <dgm:cxn modelId="{46A7EE0C-48FE-4D45-977A-026453636982}" type="presParOf" srcId="{40C96368-5A53-47D5-815B-4EB1239348B4}" destId="{5BB20E73-4B2B-4F7A-89AE-9631DF85E1C4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3A488A-01AA-4FA9-AF87-EC43C6C02C1C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D6A6072E-63CC-430B-92D7-956C8C5B854F}">
      <dgm:prSet phldrT="[نص]"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الرؤية ومكوناتها والأهداف الاستراتيجية</a:t>
          </a:r>
        </a:p>
      </dgm:t>
    </dgm:pt>
    <dgm:pt modelId="{DC4C1AE0-A8DB-4399-B153-BF48C367A58A}" type="parTrans" cxnId="{47A647EA-3B82-4583-BD16-49BE2B3E51F6}">
      <dgm:prSet/>
      <dgm:spPr/>
      <dgm:t>
        <a:bodyPr/>
        <a:lstStyle/>
        <a:p>
          <a:pPr rtl="1"/>
          <a:endParaRPr lang="ar-SA" sz="1800" b="0"/>
        </a:p>
      </dgm:t>
    </dgm:pt>
    <dgm:pt modelId="{8F05AAE6-125B-41B3-824E-0135CAB9410E}" type="sibTrans" cxnId="{47A647EA-3B82-4583-BD16-49BE2B3E51F6}">
      <dgm:prSet/>
      <dgm:spPr/>
      <dgm:t>
        <a:bodyPr/>
        <a:lstStyle/>
        <a:p>
          <a:pPr rtl="1"/>
          <a:endParaRPr lang="ar-SA" sz="1800" b="0"/>
        </a:p>
      </dgm:t>
    </dgm:pt>
    <dgm:pt modelId="{79E7A4D9-F841-4298-B0F7-17A376D463BF}">
      <dgm:prSet phldrT="[نص]"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توسعة المخطط الهيكلي</a:t>
          </a:r>
        </a:p>
      </dgm:t>
    </dgm:pt>
    <dgm:pt modelId="{31124406-4D39-406E-8B78-3CFD9DB9B0B1}" type="parTrans" cxnId="{6A776788-5DBB-4CE4-8ABA-25D34CBBAE2C}">
      <dgm:prSet/>
      <dgm:spPr/>
      <dgm:t>
        <a:bodyPr/>
        <a:lstStyle/>
        <a:p>
          <a:pPr rtl="1"/>
          <a:endParaRPr lang="ar-SA" sz="1800"/>
        </a:p>
      </dgm:t>
    </dgm:pt>
    <dgm:pt modelId="{1EC90CF6-8BC7-431A-9668-15BB5F3E1702}" type="sibTrans" cxnId="{6A776788-5DBB-4CE4-8ABA-25D34CBBAE2C}">
      <dgm:prSet/>
      <dgm:spPr/>
      <dgm:t>
        <a:bodyPr/>
        <a:lstStyle/>
        <a:p>
          <a:pPr rtl="1"/>
          <a:endParaRPr lang="ar-SA" sz="1800"/>
        </a:p>
      </dgm:t>
    </dgm:pt>
    <dgm:pt modelId="{4ABBD5AC-6C42-4FCB-A522-7ABCD6DBD7B6}">
      <dgm:prSet phldrT="[نص]" custT="1"/>
      <dgm:spPr>
        <a:solidFill>
          <a:schemeClr val="accent3">
            <a:lumMod val="50000"/>
          </a:schemeClr>
        </a:solidFill>
      </dgm:spPr>
      <dgm:t>
        <a:bodyPr/>
        <a:lstStyle/>
        <a:p>
          <a:pPr rtl="1"/>
          <a:r>
            <a:rPr lang="ar-SA" sz="2400" b="1" dirty="0">
              <a:solidFill>
                <a:schemeClr val="bg1"/>
              </a:solidFill>
            </a:rPr>
            <a:t>المرحلة الثالثة: فكرة المشروع والمخرجات</a:t>
          </a:r>
        </a:p>
      </dgm:t>
    </dgm:pt>
    <dgm:pt modelId="{09E07C4D-C10E-43C9-953B-9EDE3F8D354B}" type="sibTrans" cxnId="{BE75F24B-2508-4635-A97B-A47AA1298DB8}">
      <dgm:prSet/>
      <dgm:spPr/>
      <dgm:t>
        <a:bodyPr/>
        <a:lstStyle/>
        <a:p>
          <a:pPr rtl="1"/>
          <a:endParaRPr lang="ar-SA" sz="1800" b="0"/>
        </a:p>
      </dgm:t>
    </dgm:pt>
    <dgm:pt modelId="{342D3989-4498-4490-8A50-25877F5B60E8}" type="parTrans" cxnId="{BE75F24B-2508-4635-A97B-A47AA1298DB8}">
      <dgm:prSet/>
      <dgm:spPr/>
      <dgm:t>
        <a:bodyPr/>
        <a:lstStyle/>
        <a:p>
          <a:pPr rtl="1"/>
          <a:endParaRPr lang="ar-SA" sz="1800" b="0"/>
        </a:p>
      </dgm:t>
    </dgm:pt>
    <dgm:pt modelId="{F3663FEA-FCC8-44FF-BEED-99F7096810CE}">
      <dgm:prSet phldrT="[نص]"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تنظيم الخدمات</a:t>
          </a:r>
        </a:p>
      </dgm:t>
    </dgm:pt>
    <dgm:pt modelId="{DF8D50A8-B28D-4A21-882F-0D45B39A3A27}" type="parTrans" cxnId="{FA4567B9-5C6F-4AC3-ABF2-6B057D246BAC}">
      <dgm:prSet/>
      <dgm:spPr/>
      <dgm:t>
        <a:bodyPr/>
        <a:lstStyle/>
        <a:p>
          <a:pPr rtl="1"/>
          <a:endParaRPr lang="ar-SA"/>
        </a:p>
      </dgm:t>
    </dgm:pt>
    <dgm:pt modelId="{492828DC-8D7A-48B4-B1F8-C532CF3F4B07}" type="sibTrans" cxnId="{FA4567B9-5C6F-4AC3-ABF2-6B057D246BAC}">
      <dgm:prSet/>
      <dgm:spPr/>
      <dgm:t>
        <a:bodyPr/>
        <a:lstStyle/>
        <a:p>
          <a:pPr rtl="1"/>
          <a:endParaRPr lang="ar-SA"/>
        </a:p>
      </dgm:t>
    </dgm:pt>
    <dgm:pt modelId="{D41CFD1D-67E0-4382-841C-40F6A0A252CA}">
      <dgm:prSet phldrT="[نص]"/>
      <dgm:spPr/>
      <dgm:t>
        <a:bodyPr/>
        <a:lstStyle/>
        <a:p>
          <a:pPr rtl="1"/>
          <a:r>
            <a:rPr lang="ar-SA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التوقع المستقبلي للسكان ومساحة التوسع المستقبلي</a:t>
          </a:r>
        </a:p>
      </dgm:t>
    </dgm:pt>
    <dgm:pt modelId="{D839B37B-E87C-4BC7-ACA4-58D75C965074}" type="parTrans" cxnId="{B5C50116-95CC-42D0-982A-F3BEC772832C}">
      <dgm:prSet/>
      <dgm:spPr/>
      <dgm:t>
        <a:bodyPr/>
        <a:lstStyle/>
        <a:p>
          <a:pPr rtl="1"/>
          <a:endParaRPr lang="ar-SA"/>
        </a:p>
      </dgm:t>
    </dgm:pt>
    <dgm:pt modelId="{64B85F2F-786E-467C-B955-476D86F35624}" type="sibTrans" cxnId="{B5C50116-95CC-42D0-982A-F3BEC772832C}">
      <dgm:prSet/>
      <dgm:spPr/>
      <dgm:t>
        <a:bodyPr/>
        <a:lstStyle/>
        <a:p>
          <a:pPr rtl="1"/>
          <a:endParaRPr lang="ar-SA"/>
        </a:p>
      </dgm:t>
    </dgm:pt>
    <dgm:pt modelId="{33B233CD-66E5-40AB-8AA5-F9BFE1E75365}" type="pres">
      <dgm:prSet presAssocID="{FD3A488A-01AA-4FA9-AF87-EC43C6C02C1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129FE36-F950-4BC8-9359-B586D8BF8B78}" type="pres">
      <dgm:prSet presAssocID="{4ABBD5AC-6C42-4FCB-A522-7ABCD6DBD7B6}" presName="root" presStyleCnt="0"/>
      <dgm:spPr/>
    </dgm:pt>
    <dgm:pt modelId="{C50825BD-863C-4F77-8090-10D7822B033C}" type="pres">
      <dgm:prSet presAssocID="{4ABBD5AC-6C42-4FCB-A522-7ABCD6DBD7B6}" presName="rootComposite" presStyleCnt="0"/>
      <dgm:spPr/>
    </dgm:pt>
    <dgm:pt modelId="{5A48898C-6B0C-493A-B816-916949DD776C}" type="pres">
      <dgm:prSet presAssocID="{4ABBD5AC-6C42-4FCB-A522-7ABCD6DBD7B6}" presName="rootText" presStyleLbl="node1" presStyleIdx="0" presStyleCnt="1" custScaleX="109705" custScaleY="143437"/>
      <dgm:spPr/>
    </dgm:pt>
    <dgm:pt modelId="{AD2B8156-8AB8-4C7C-8EC0-8A83F8029F4E}" type="pres">
      <dgm:prSet presAssocID="{4ABBD5AC-6C42-4FCB-A522-7ABCD6DBD7B6}" presName="rootConnector" presStyleLbl="node1" presStyleIdx="0" presStyleCnt="1"/>
      <dgm:spPr/>
    </dgm:pt>
    <dgm:pt modelId="{40C96368-5A53-47D5-815B-4EB1239348B4}" type="pres">
      <dgm:prSet presAssocID="{4ABBD5AC-6C42-4FCB-A522-7ABCD6DBD7B6}" presName="childShape" presStyleCnt="0"/>
      <dgm:spPr/>
    </dgm:pt>
    <dgm:pt modelId="{543D89BE-291F-45A6-94B6-B3C430BE5841}" type="pres">
      <dgm:prSet presAssocID="{DC4C1AE0-A8DB-4399-B153-BF48C367A58A}" presName="Name13" presStyleLbl="parChTrans1D2" presStyleIdx="0" presStyleCnt="4"/>
      <dgm:spPr/>
    </dgm:pt>
    <dgm:pt modelId="{CCA6523A-A114-4094-8E46-E74CB19B7B34}" type="pres">
      <dgm:prSet presAssocID="{D6A6072E-63CC-430B-92D7-956C8C5B854F}" presName="childText" presStyleLbl="bgAcc1" presStyleIdx="0" presStyleCnt="4" custScaleX="120203" custScaleY="95897">
        <dgm:presLayoutVars>
          <dgm:bulletEnabled val="1"/>
        </dgm:presLayoutVars>
      </dgm:prSet>
      <dgm:spPr/>
    </dgm:pt>
    <dgm:pt modelId="{BF921E49-528B-4D59-9317-6C1FDCED1F37}" type="pres">
      <dgm:prSet presAssocID="{D839B37B-E87C-4BC7-ACA4-58D75C965074}" presName="Name13" presStyleLbl="parChTrans1D2" presStyleIdx="1" presStyleCnt="4"/>
      <dgm:spPr/>
    </dgm:pt>
    <dgm:pt modelId="{468A70EF-A459-45B3-91A4-4377BF59DF19}" type="pres">
      <dgm:prSet presAssocID="{D41CFD1D-67E0-4382-841C-40F6A0A252CA}" presName="childText" presStyleLbl="bgAcc1" presStyleIdx="1" presStyleCnt="4" custScaleX="120203" custScaleY="95897">
        <dgm:presLayoutVars>
          <dgm:bulletEnabled val="1"/>
        </dgm:presLayoutVars>
      </dgm:prSet>
      <dgm:spPr/>
    </dgm:pt>
    <dgm:pt modelId="{CBC27813-C9A3-4500-8A75-5E7B73FC5F4D}" type="pres">
      <dgm:prSet presAssocID="{DF8D50A8-B28D-4A21-882F-0D45B39A3A27}" presName="Name13" presStyleLbl="parChTrans1D2" presStyleIdx="2" presStyleCnt="4"/>
      <dgm:spPr/>
    </dgm:pt>
    <dgm:pt modelId="{8812B2F3-9CD3-49DA-89AE-E117630CFA37}" type="pres">
      <dgm:prSet presAssocID="{F3663FEA-FCC8-44FF-BEED-99F7096810CE}" presName="childText" presStyleLbl="bgAcc1" presStyleIdx="2" presStyleCnt="4" custScaleX="120203" custScaleY="57395">
        <dgm:presLayoutVars>
          <dgm:bulletEnabled val="1"/>
        </dgm:presLayoutVars>
      </dgm:prSet>
      <dgm:spPr/>
    </dgm:pt>
    <dgm:pt modelId="{6C41C738-C21C-439C-83C0-78E901AC2F6B}" type="pres">
      <dgm:prSet presAssocID="{31124406-4D39-406E-8B78-3CFD9DB9B0B1}" presName="Name13" presStyleLbl="parChTrans1D2" presStyleIdx="3" presStyleCnt="4"/>
      <dgm:spPr/>
    </dgm:pt>
    <dgm:pt modelId="{2F011BF3-62D6-434D-B7FE-B2A26867BB09}" type="pres">
      <dgm:prSet presAssocID="{79E7A4D9-F841-4298-B0F7-17A376D463BF}" presName="childText" presStyleLbl="bgAcc1" presStyleIdx="3" presStyleCnt="4" custScaleX="120203" custScaleY="76179">
        <dgm:presLayoutVars>
          <dgm:bulletEnabled val="1"/>
        </dgm:presLayoutVars>
      </dgm:prSet>
      <dgm:spPr/>
    </dgm:pt>
  </dgm:ptLst>
  <dgm:cxnLst>
    <dgm:cxn modelId="{B5C50116-95CC-42D0-982A-F3BEC772832C}" srcId="{4ABBD5AC-6C42-4FCB-A522-7ABCD6DBD7B6}" destId="{D41CFD1D-67E0-4382-841C-40F6A0A252CA}" srcOrd="1" destOrd="0" parTransId="{D839B37B-E87C-4BC7-ACA4-58D75C965074}" sibTransId="{64B85F2F-786E-467C-B955-476D86F35624}"/>
    <dgm:cxn modelId="{1BCD2C3C-B0B7-4972-8630-27F083FBDD9D}" type="presOf" srcId="{D41CFD1D-67E0-4382-841C-40F6A0A252CA}" destId="{468A70EF-A459-45B3-91A4-4377BF59DF19}" srcOrd="0" destOrd="0" presId="urn:microsoft.com/office/officeart/2005/8/layout/hierarchy3"/>
    <dgm:cxn modelId="{39777867-BEC1-4410-A36F-25B0F877CBA7}" type="presOf" srcId="{4ABBD5AC-6C42-4FCB-A522-7ABCD6DBD7B6}" destId="{5A48898C-6B0C-493A-B816-916949DD776C}" srcOrd="0" destOrd="0" presId="urn:microsoft.com/office/officeart/2005/8/layout/hierarchy3"/>
    <dgm:cxn modelId="{BE75F24B-2508-4635-A97B-A47AA1298DB8}" srcId="{FD3A488A-01AA-4FA9-AF87-EC43C6C02C1C}" destId="{4ABBD5AC-6C42-4FCB-A522-7ABCD6DBD7B6}" srcOrd="0" destOrd="0" parTransId="{342D3989-4498-4490-8A50-25877F5B60E8}" sibTransId="{09E07C4D-C10E-43C9-953B-9EDE3F8D354B}"/>
    <dgm:cxn modelId="{A6F5A155-9846-45B6-8E7F-A2367CB5E066}" type="presOf" srcId="{D839B37B-E87C-4BC7-ACA4-58D75C965074}" destId="{BF921E49-528B-4D59-9317-6C1FDCED1F37}" srcOrd="0" destOrd="0" presId="urn:microsoft.com/office/officeart/2005/8/layout/hierarchy3"/>
    <dgm:cxn modelId="{96A45056-8444-4849-A0FC-69E2E0C4E4C8}" type="presOf" srcId="{79E7A4D9-F841-4298-B0F7-17A376D463BF}" destId="{2F011BF3-62D6-434D-B7FE-B2A26867BB09}" srcOrd="0" destOrd="0" presId="urn:microsoft.com/office/officeart/2005/8/layout/hierarchy3"/>
    <dgm:cxn modelId="{6A776788-5DBB-4CE4-8ABA-25D34CBBAE2C}" srcId="{4ABBD5AC-6C42-4FCB-A522-7ABCD6DBD7B6}" destId="{79E7A4D9-F841-4298-B0F7-17A376D463BF}" srcOrd="3" destOrd="0" parTransId="{31124406-4D39-406E-8B78-3CFD9DB9B0B1}" sibTransId="{1EC90CF6-8BC7-431A-9668-15BB5F3E1702}"/>
    <dgm:cxn modelId="{99F79991-D71D-42BC-9FDD-C135EBA1B612}" type="presOf" srcId="{DF8D50A8-B28D-4A21-882F-0D45B39A3A27}" destId="{CBC27813-C9A3-4500-8A75-5E7B73FC5F4D}" srcOrd="0" destOrd="0" presId="urn:microsoft.com/office/officeart/2005/8/layout/hierarchy3"/>
    <dgm:cxn modelId="{A62B9EA0-87C9-4AF5-93F6-5D3EE51B8562}" type="presOf" srcId="{31124406-4D39-406E-8B78-3CFD9DB9B0B1}" destId="{6C41C738-C21C-439C-83C0-78E901AC2F6B}" srcOrd="0" destOrd="0" presId="urn:microsoft.com/office/officeart/2005/8/layout/hierarchy3"/>
    <dgm:cxn modelId="{FA4567B9-5C6F-4AC3-ABF2-6B057D246BAC}" srcId="{4ABBD5AC-6C42-4FCB-A522-7ABCD6DBD7B6}" destId="{F3663FEA-FCC8-44FF-BEED-99F7096810CE}" srcOrd="2" destOrd="0" parTransId="{DF8D50A8-B28D-4A21-882F-0D45B39A3A27}" sibTransId="{492828DC-8D7A-48B4-B1F8-C532CF3F4B07}"/>
    <dgm:cxn modelId="{ACBFF0BA-71AE-413C-A398-BCAC129B02C8}" type="presOf" srcId="{F3663FEA-FCC8-44FF-BEED-99F7096810CE}" destId="{8812B2F3-9CD3-49DA-89AE-E117630CFA37}" srcOrd="0" destOrd="0" presId="urn:microsoft.com/office/officeart/2005/8/layout/hierarchy3"/>
    <dgm:cxn modelId="{082CB5C9-2C5B-4AC4-A42F-A08AE4F47467}" type="presOf" srcId="{DC4C1AE0-A8DB-4399-B153-BF48C367A58A}" destId="{543D89BE-291F-45A6-94B6-B3C430BE5841}" srcOrd="0" destOrd="0" presId="urn:microsoft.com/office/officeart/2005/8/layout/hierarchy3"/>
    <dgm:cxn modelId="{074E18CF-8E0E-4ACA-8217-9208A34A7307}" type="presOf" srcId="{4ABBD5AC-6C42-4FCB-A522-7ABCD6DBD7B6}" destId="{AD2B8156-8AB8-4C7C-8EC0-8A83F8029F4E}" srcOrd="1" destOrd="0" presId="urn:microsoft.com/office/officeart/2005/8/layout/hierarchy3"/>
    <dgm:cxn modelId="{23C813D0-8B5A-46CB-8A5F-7605D8C71E77}" type="presOf" srcId="{D6A6072E-63CC-430B-92D7-956C8C5B854F}" destId="{CCA6523A-A114-4094-8E46-E74CB19B7B34}" srcOrd="0" destOrd="0" presId="urn:microsoft.com/office/officeart/2005/8/layout/hierarchy3"/>
    <dgm:cxn modelId="{47A647EA-3B82-4583-BD16-49BE2B3E51F6}" srcId="{4ABBD5AC-6C42-4FCB-A522-7ABCD6DBD7B6}" destId="{D6A6072E-63CC-430B-92D7-956C8C5B854F}" srcOrd="0" destOrd="0" parTransId="{DC4C1AE0-A8DB-4399-B153-BF48C367A58A}" sibTransId="{8F05AAE6-125B-41B3-824E-0135CAB9410E}"/>
    <dgm:cxn modelId="{59C45AFC-01BA-444B-A620-E53CEF6CAC6C}" type="presOf" srcId="{FD3A488A-01AA-4FA9-AF87-EC43C6C02C1C}" destId="{33B233CD-66E5-40AB-8AA5-F9BFE1E75365}" srcOrd="0" destOrd="0" presId="urn:microsoft.com/office/officeart/2005/8/layout/hierarchy3"/>
    <dgm:cxn modelId="{142EA56A-8D2F-4D82-A466-097B98F83CE2}" type="presParOf" srcId="{33B233CD-66E5-40AB-8AA5-F9BFE1E75365}" destId="{B129FE36-F950-4BC8-9359-B586D8BF8B78}" srcOrd="0" destOrd="0" presId="urn:microsoft.com/office/officeart/2005/8/layout/hierarchy3"/>
    <dgm:cxn modelId="{F7316E78-3DA6-42F2-97F1-DD5BE7E5722B}" type="presParOf" srcId="{B129FE36-F950-4BC8-9359-B586D8BF8B78}" destId="{C50825BD-863C-4F77-8090-10D7822B033C}" srcOrd="0" destOrd="0" presId="urn:microsoft.com/office/officeart/2005/8/layout/hierarchy3"/>
    <dgm:cxn modelId="{E5C0602D-A07A-4740-BD78-C6924A0D0701}" type="presParOf" srcId="{C50825BD-863C-4F77-8090-10D7822B033C}" destId="{5A48898C-6B0C-493A-B816-916949DD776C}" srcOrd="0" destOrd="0" presId="urn:microsoft.com/office/officeart/2005/8/layout/hierarchy3"/>
    <dgm:cxn modelId="{96B069C8-8751-4413-8610-FBA71A925390}" type="presParOf" srcId="{C50825BD-863C-4F77-8090-10D7822B033C}" destId="{AD2B8156-8AB8-4C7C-8EC0-8A83F8029F4E}" srcOrd="1" destOrd="0" presId="urn:microsoft.com/office/officeart/2005/8/layout/hierarchy3"/>
    <dgm:cxn modelId="{A3FDF7E6-0A46-4C83-BD1D-26C6A2F04035}" type="presParOf" srcId="{B129FE36-F950-4BC8-9359-B586D8BF8B78}" destId="{40C96368-5A53-47D5-815B-4EB1239348B4}" srcOrd="1" destOrd="0" presId="urn:microsoft.com/office/officeart/2005/8/layout/hierarchy3"/>
    <dgm:cxn modelId="{A11A9E90-DDB4-4E4C-BDC5-A2393C368C31}" type="presParOf" srcId="{40C96368-5A53-47D5-815B-4EB1239348B4}" destId="{543D89BE-291F-45A6-94B6-B3C430BE5841}" srcOrd="0" destOrd="0" presId="urn:microsoft.com/office/officeart/2005/8/layout/hierarchy3"/>
    <dgm:cxn modelId="{AFD0C08E-F324-434E-8B63-07E61C2BE0F8}" type="presParOf" srcId="{40C96368-5A53-47D5-815B-4EB1239348B4}" destId="{CCA6523A-A114-4094-8E46-E74CB19B7B34}" srcOrd="1" destOrd="0" presId="urn:microsoft.com/office/officeart/2005/8/layout/hierarchy3"/>
    <dgm:cxn modelId="{78CB6D5B-7BED-4DDD-8440-BD4106FBA3C4}" type="presParOf" srcId="{40C96368-5A53-47D5-815B-4EB1239348B4}" destId="{BF921E49-528B-4D59-9317-6C1FDCED1F37}" srcOrd="2" destOrd="0" presId="urn:microsoft.com/office/officeart/2005/8/layout/hierarchy3"/>
    <dgm:cxn modelId="{3294E639-8446-4B96-BCC7-1DC51F8AAEB8}" type="presParOf" srcId="{40C96368-5A53-47D5-815B-4EB1239348B4}" destId="{468A70EF-A459-45B3-91A4-4377BF59DF19}" srcOrd="3" destOrd="0" presId="urn:microsoft.com/office/officeart/2005/8/layout/hierarchy3"/>
    <dgm:cxn modelId="{8E55FF52-0D81-4511-B3A2-B88351F9568A}" type="presParOf" srcId="{40C96368-5A53-47D5-815B-4EB1239348B4}" destId="{CBC27813-C9A3-4500-8A75-5E7B73FC5F4D}" srcOrd="4" destOrd="0" presId="urn:microsoft.com/office/officeart/2005/8/layout/hierarchy3"/>
    <dgm:cxn modelId="{1232A856-E140-42DF-BBCF-B391F75F8681}" type="presParOf" srcId="{40C96368-5A53-47D5-815B-4EB1239348B4}" destId="{8812B2F3-9CD3-49DA-89AE-E117630CFA37}" srcOrd="5" destOrd="0" presId="urn:microsoft.com/office/officeart/2005/8/layout/hierarchy3"/>
    <dgm:cxn modelId="{C5452797-DE4C-4F4F-B807-82684E43AD38}" type="presParOf" srcId="{40C96368-5A53-47D5-815B-4EB1239348B4}" destId="{6C41C738-C21C-439C-83C0-78E901AC2F6B}" srcOrd="6" destOrd="0" presId="urn:microsoft.com/office/officeart/2005/8/layout/hierarchy3"/>
    <dgm:cxn modelId="{11CDE1BC-4CDF-4E71-8947-918D11B25BEA}" type="presParOf" srcId="{40C96368-5A53-47D5-815B-4EB1239348B4}" destId="{2F011BF3-62D6-434D-B7FE-B2A26867BB09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3A488A-01AA-4FA9-AF87-EC43C6C02C1C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3CDF1742-8DC4-4A2C-8549-980A663D76A4}">
      <dgm:prSet phldrT="[نص]" custT="1"/>
      <dgm:spPr>
        <a:solidFill>
          <a:schemeClr val="accent3">
            <a:lumMod val="50000"/>
          </a:schemeClr>
        </a:solidFill>
      </dgm:spPr>
      <dgm:t>
        <a:bodyPr/>
        <a:lstStyle/>
        <a:p>
          <a:pPr rtl="1"/>
          <a:r>
            <a:rPr lang="ar-SA" sz="24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المرحلة الثانية: التشخيص والتحليل </a:t>
          </a:r>
        </a:p>
      </dgm:t>
    </dgm:pt>
    <dgm:pt modelId="{8A2369D3-2135-4943-97E1-7BAA443E016E}" type="parTrans" cxnId="{D21FDDFA-21CC-4B1B-9EBE-BBD8E9400C55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588142A-D416-4CCB-BBA2-540208C3605D}" type="sibTrans" cxnId="{D21FDDFA-21CC-4B1B-9EBE-BBD8E9400C55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2BDF69F-6361-4E50-A140-40754AA5DF3C}">
      <dgm:prSet phldrT="[نص]"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التحليل على المستوى الاقليمي</a:t>
          </a:r>
        </a:p>
      </dgm:t>
    </dgm:pt>
    <dgm:pt modelId="{DE16F0EF-5667-4409-9FF8-D3216591DF36}" type="parTrans" cxnId="{E2D47A38-8914-465C-94AE-09C4A147F7E6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44A2E9C-4E63-4089-A113-DCAF38B3DCAE}" type="sibTrans" cxnId="{E2D47A38-8914-465C-94AE-09C4A147F7E6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644454F-EA30-40F3-A2E7-375A7C80F400}">
      <dgm:prSet phldrT="[نص]"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التحليل على المستوى المحلي (الخصائص الطبيعية)</a:t>
          </a:r>
        </a:p>
      </dgm:t>
    </dgm:pt>
    <dgm:pt modelId="{B0AE9A22-393F-4D9A-A97A-5EE3A59F0AC3}" type="parTrans" cxnId="{5FB4D5E1-822F-4B60-B21A-AC112D5FACC0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0B4011D-663B-46AC-8E67-2BE9C40805F8}" type="sibTrans" cxnId="{5FB4D5E1-822F-4B60-B21A-AC112D5FACC0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F1A2710-03B0-4A99-B8E4-F32CE72836CB}">
      <dgm:prSet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التحليل على المستوى المحلي (الخصائص البشرية)</a:t>
          </a:r>
        </a:p>
      </dgm:t>
    </dgm:pt>
    <dgm:pt modelId="{16CAFCAD-4ECB-47DB-BCAF-92AB58D4C56B}" type="parTrans" cxnId="{267A6E06-1A60-4184-A192-C5FF09CDA7B0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C278BDF-2A04-4216-85E2-3D465618B3AE}" type="sibTrans" cxnId="{267A6E06-1A60-4184-A192-C5FF09CDA7B0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37ECA1A-E143-4D9A-BEFA-EC7546BA801A}">
      <dgm:prSet custT="1"/>
      <dgm:spPr/>
      <dgm:t>
        <a:bodyPr/>
        <a:lstStyle/>
        <a:p>
          <a:pPr rtl="1"/>
          <a:r>
            <a:rPr lang="ar-SA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مخرجات التحليل: المؤثرات الإيجابية والسلبية</a:t>
          </a:r>
        </a:p>
      </dgm:t>
    </dgm:pt>
    <dgm:pt modelId="{B6389E78-D6F7-4045-9AED-71F0A77A8D2D}" type="parTrans" cxnId="{27569997-143B-4999-A1D5-21AFA66EEF25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1FFA2A8-E30E-4E98-8B47-2DB9DF34B8AA}" type="sibTrans" cxnId="{27569997-143B-4999-A1D5-21AFA66EEF25}">
      <dgm:prSet/>
      <dgm:spPr/>
      <dgm:t>
        <a:bodyPr/>
        <a:lstStyle/>
        <a:p>
          <a:pPr rtl="1"/>
          <a:endParaRPr lang="ar-SA" sz="1800" b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3B233CD-66E5-40AB-8AA5-F9BFE1E75365}" type="pres">
      <dgm:prSet presAssocID="{FD3A488A-01AA-4FA9-AF87-EC43C6C02C1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CDEA83C-9DF6-43D1-A368-CA3BB45DE6BA}" type="pres">
      <dgm:prSet presAssocID="{3CDF1742-8DC4-4A2C-8549-980A663D76A4}" presName="root" presStyleCnt="0"/>
      <dgm:spPr/>
    </dgm:pt>
    <dgm:pt modelId="{3AD1FD59-1843-4F75-83D0-9B0C67A6A09F}" type="pres">
      <dgm:prSet presAssocID="{3CDF1742-8DC4-4A2C-8549-980A663D76A4}" presName="rootComposite" presStyleCnt="0"/>
      <dgm:spPr/>
    </dgm:pt>
    <dgm:pt modelId="{B1291603-9E3C-4E33-BDB2-44519391D73A}" type="pres">
      <dgm:prSet presAssocID="{3CDF1742-8DC4-4A2C-8549-980A663D76A4}" presName="rootText" presStyleLbl="node1" presStyleIdx="0" presStyleCnt="1" custScaleX="126233" custScaleY="165389"/>
      <dgm:spPr/>
    </dgm:pt>
    <dgm:pt modelId="{10DF6B20-D7E0-44CF-842C-0EBCBF624A81}" type="pres">
      <dgm:prSet presAssocID="{3CDF1742-8DC4-4A2C-8549-980A663D76A4}" presName="rootConnector" presStyleLbl="node1" presStyleIdx="0" presStyleCnt="1"/>
      <dgm:spPr/>
    </dgm:pt>
    <dgm:pt modelId="{D387E60D-4C9C-42BC-B26F-519355FF5E5F}" type="pres">
      <dgm:prSet presAssocID="{3CDF1742-8DC4-4A2C-8549-980A663D76A4}" presName="childShape" presStyleCnt="0"/>
      <dgm:spPr/>
    </dgm:pt>
    <dgm:pt modelId="{A4B8F48E-5ADA-4AF9-8369-F2F943EF2676}" type="pres">
      <dgm:prSet presAssocID="{DE16F0EF-5667-4409-9FF8-D3216591DF36}" presName="Name13" presStyleLbl="parChTrans1D2" presStyleIdx="0" presStyleCnt="4"/>
      <dgm:spPr/>
    </dgm:pt>
    <dgm:pt modelId="{12FD7988-7125-4472-AF91-DB38B351101F}" type="pres">
      <dgm:prSet presAssocID="{52BDF69F-6361-4E50-A140-40754AA5DF3C}" presName="childText" presStyleLbl="bgAcc1" presStyleIdx="0" presStyleCnt="4" custScaleX="150825" custScaleY="108851">
        <dgm:presLayoutVars>
          <dgm:bulletEnabled val="1"/>
        </dgm:presLayoutVars>
      </dgm:prSet>
      <dgm:spPr/>
    </dgm:pt>
    <dgm:pt modelId="{8E73C33F-4E2E-4F8E-87A1-6F262315D376}" type="pres">
      <dgm:prSet presAssocID="{B0AE9A22-393F-4D9A-A97A-5EE3A59F0AC3}" presName="Name13" presStyleLbl="parChTrans1D2" presStyleIdx="1" presStyleCnt="4"/>
      <dgm:spPr/>
    </dgm:pt>
    <dgm:pt modelId="{4CB2E43A-0136-4C14-828E-D95117352A0E}" type="pres">
      <dgm:prSet presAssocID="{6644454F-EA30-40F3-A2E7-375A7C80F400}" presName="childText" presStyleLbl="bgAcc1" presStyleIdx="1" presStyleCnt="4" custScaleX="153284" custScaleY="107251">
        <dgm:presLayoutVars>
          <dgm:bulletEnabled val="1"/>
        </dgm:presLayoutVars>
      </dgm:prSet>
      <dgm:spPr/>
    </dgm:pt>
    <dgm:pt modelId="{5AA248E1-1405-4E42-A048-E4F2F42B06BC}" type="pres">
      <dgm:prSet presAssocID="{16CAFCAD-4ECB-47DB-BCAF-92AB58D4C56B}" presName="Name13" presStyleLbl="parChTrans1D2" presStyleIdx="2" presStyleCnt="4"/>
      <dgm:spPr/>
    </dgm:pt>
    <dgm:pt modelId="{5A73A9E0-1443-428B-AB27-20912F385BB1}" type="pres">
      <dgm:prSet presAssocID="{BF1A2710-03B0-4A99-B8E4-F32CE72836CB}" presName="childText" presStyleLbl="bgAcc1" presStyleIdx="2" presStyleCnt="4" custScaleX="153931" custScaleY="119048">
        <dgm:presLayoutVars>
          <dgm:bulletEnabled val="1"/>
        </dgm:presLayoutVars>
      </dgm:prSet>
      <dgm:spPr/>
    </dgm:pt>
    <dgm:pt modelId="{5FCD739B-C68B-4140-BE7F-7A0C8FFD35B4}" type="pres">
      <dgm:prSet presAssocID="{B6389E78-D6F7-4045-9AED-71F0A77A8D2D}" presName="Name13" presStyleLbl="parChTrans1D2" presStyleIdx="3" presStyleCnt="4"/>
      <dgm:spPr/>
    </dgm:pt>
    <dgm:pt modelId="{9D33BB20-7AFE-43B3-9E3F-E9D94D563670}" type="pres">
      <dgm:prSet presAssocID="{E37ECA1A-E143-4D9A-BEFA-EC7546BA801A}" presName="childText" presStyleLbl="bgAcc1" presStyleIdx="3" presStyleCnt="4" custScaleX="153342" custScaleY="98768">
        <dgm:presLayoutVars>
          <dgm:bulletEnabled val="1"/>
        </dgm:presLayoutVars>
      </dgm:prSet>
      <dgm:spPr/>
    </dgm:pt>
  </dgm:ptLst>
  <dgm:cxnLst>
    <dgm:cxn modelId="{CBC07200-0DAF-466A-B297-9376D0968DE6}" type="presOf" srcId="{52BDF69F-6361-4E50-A140-40754AA5DF3C}" destId="{12FD7988-7125-4472-AF91-DB38B351101F}" srcOrd="0" destOrd="0" presId="urn:microsoft.com/office/officeart/2005/8/layout/hierarchy3"/>
    <dgm:cxn modelId="{267A6E06-1A60-4184-A192-C5FF09CDA7B0}" srcId="{3CDF1742-8DC4-4A2C-8549-980A663D76A4}" destId="{BF1A2710-03B0-4A99-B8E4-F32CE72836CB}" srcOrd="2" destOrd="0" parTransId="{16CAFCAD-4ECB-47DB-BCAF-92AB58D4C56B}" sibTransId="{EC278BDF-2A04-4216-85E2-3D465618B3AE}"/>
    <dgm:cxn modelId="{9C7DF21A-8536-4765-BB86-7077405C0913}" type="presOf" srcId="{B0AE9A22-393F-4D9A-A97A-5EE3A59F0AC3}" destId="{8E73C33F-4E2E-4F8E-87A1-6F262315D376}" srcOrd="0" destOrd="0" presId="urn:microsoft.com/office/officeart/2005/8/layout/hierarchy3"/>
    <dgm:cxn modelId="{DF076F2A-B382-40F5-8E31-95DAD59F2522}" type="presOf" srcId="{E37ECA1A-E143-4D9A-BEFA-EC7546BA801A}" destId="{9D33BB20-7AFE-43B3-9E3F-E9D94D563670}" srcOrd="0" destOrd="0" presId="urn:microsoft.com/office/officeart/2005/8/layout/hierarchy3"/>
    <dgm:cxn modelId="{4F39E02C-6668-4C3E-847F-6E3B5342DE8A}" type="presOf" srcId="{3CDF1742-8DC4-4A2C-8549-980A663D76A4}" destId="{10DF6B20-D7E0-44CF-842C-0EBCBF624A81}" srcOrd="1" destOrd="0" presId="urn:microsoft.com/office/officeart/2005/8/layout/hierarchy3"/>
    <dgm:cxn modelId="{E2D47A38-8914-465C-94AE-09C4A147F7E6}" srcId="{3CDF1742-8DC4-4A2C-8549-980A663D76A4}" destId="{52BDF69F-6361-4E50-A140-40754AA5DF3C}" srcOrd="0" destOrd="0" parTransId="{DE16F0EF-5667-4409-9FF8-D3216591DF36}" sibTransId="{944A2E9C-4E63-4089-A113-DCAF38B3DCAE}"/>
    <dgm:cxn modelId="{F122523E-C900-4F51-B29D-AEF64CBB7228}" type="presOf" srcId="{DE16F0EF-5667-4409-9FF8-D3216591DF36}" destId="{A4B8F48E-5ADA-4AF9-8369-F2F943EF2676}" srcOrd="0" destOrd="0" presId="urn:microsoft.com/office/officeart/2005/8/layout/hierarchy3"/>
    <dgm:cxn modelId="{C14F0547-A765-4221-9565-088ECE7CF834}" type="presOf" srcId="{3CDF1742-8DC4-4A2C-8549-980A663D76A4}" destId="{B1291603-9E3C-4E33-BDB2-44519391D73A}" srcOrd="0" destOrd="0" presId="urn:microsoft.com/office/officeart/2005/8/layout/hierarchy3"/>
    <dgm:cxn modelId="{BD673075-AD14-42B1-91F9-182B6915EF68}" type="presOf" srcId="{6644454F-EA30-40F3-A2E7-375A7C80F400}" destId="{4CB2E43A-0136-4C14-828E-D95117352A0E}" srcOrd="0" destOrd="0" presId="urn:microsoft.com/office/officeart/2005/8/layout/hierarchy3"/>
    <dgm:cxn modelId="{27569997-143B-4999-A1D5-21AFA66EEF25}" srcId="{3CDF1742-8DC4-4A2C-8549-980A663D76A4}" destId="{E37ECA1A-E143-4D9A-BEFA-EC7546BA801A}" srcOrd="3" destOrd="0" parTransId="{B6389E78-D6F7-4045-9AED-71F0A77A8D2D}" sibTransId="{91FFA2A8-E30E-4E98-8B47-2DB9DF34B8AA}"/>
    <dgm:cxn modelId="{43855499-0C54-490B-8786-32755E573103}" type="presOf" srcId="{16CAFCAD-4ECB-47DB-BCAF-92AB58D4C56B}" destId="{5AA248E1-1405-4E42-A048-E4F2F42B06BC}" srcOrd="0" destOrd="0" presId="urn:microsoft.com/office/officeart/2005/8/layout/hierarchy3"/>
    <dgm:cxn modelId="{502297A2-145B-4B8F-901D-0460C2BA0FE6}" type="presOf" srcId="{B6389E78-D6F7-4045-9AED-71F0A77A8D2D}" destId="{5FCD739B-C68B-4140-BE7F-7A0C8FFD35B4}" srcOrd="0" destOrd="0" presId="urn:microsoft.com/office/officeart/2005/8/layout/hierarchy3"/>
    <dgm:cxn modelId="{3F5A64D0-6412-47D5-AE86-DB6E2E9B3BF1}" type="presOf" srcId="{BF1A2710-03B0-4A99-B8E4-F32CE72836CB}" destId="{5A73A9E0-1443-428B-AB27-20912F385BB1}" srcOrd="0" destOrd="0" presId="urn:microsoft.com/office/officeart/2005/8/layout/hierarchy3"/>
    <dgm:cxn modelId="{5FB4D5E1-822F-4B60-B21A-AC112D5FACC0}" srcId="{3CDF1742-8DC4-4A2C-8549-980A663D76A4}" destId="{6644454F-EA30-40F3-A2E7-375A7C80F400}" srcOrd="1" destOrd="0" parTransId="{B0AE9A22-393F-4D9A-A97A-5EE3A59F0AC3}" sibTransId="{90B4011D-663B-46AC-8E67-2BE9C40805F8}"/>
    <dgm:cxn modelId="{D21FDDFA-21CC-4B1B-9EBE-BBD8E9400C55}" srcId="{FD3A488A-01AA-4FA9-AF87-EC43C6C02C1C}" destId="{3CDF1742-8DC4-4A2C-8549-980A663D76A4}" srcOrd="0" destOrd="0" parTransId="{8A2369D3-2135-4943-97E1-7BAA443E016E}" sibTransId="{F588142A-D416-4CCB-BBA2-540208C3605D}"/>
    <dgm:cxn modelId="{59C45AFC-01BA-444B-A620-E53CEF6CAC6C}" type="presOf" srcId="{FD3A488A-01AA-4FA9-AF87-EC43C6C02C1C}" destId="{33B233CD-66E5-40AB-8AA5-F9BFE1E75365}" srcOrd="0" destOrd="0" presId="urn:microsoft.com/office/officeart/2005/8/layout/hierarchy3"/>
    <dgm:cxn modelId="{A52D0F8B-58D5-4BB8-BE73-6355E48E90CC}" type="presParOf" srcId="{33B233CD-66E5-40AB-8AA5-F9BFE1E75365}" destId="{0CDEA83C-9DF6-43D1-A368-CA3BB45DE6BA}" srcOrd="0" destOrd="0" presId="urn:microsoft.com/office/officeart/2005/8/layout/hierarchy3"/>
    <dgm:cxn modelId="{B927E236-1729-4B13-B723-6CFC6E5E450D}" type="presParOf" srcId="{0CDEA83C-9DF6-43D1-A368-CA3BB45DE6BA}" destId="{3AD1FD59-1843-4F75-83D0-9B0C67A6A09F}" srcOrd="0" destOrd="0" presId="urn:microsoft.com/office/officeart/2005/8/layout/hierarchy3"/>
    <dgm:cxn modelId="{48217E1B-8692-46D0-82AA-2213AFD66E00}" type="presParOf" srcId="{3AD1FD59-1843-4F75-83D0-9B0C67A6A09F}" destId="{B1291603-9E3C-4E33-BDB2-44519391D73A}" srcOrd="0" destOrd="0" presId="urn:microsoft.com/office/officeart/2005/8/layout/hierarchy3"/>
    <dgm:cxn modelId="{6513C58D-D8E1-44C7-89B9-88E101657867}" type="presParOf" srcId="{3AD1FD59-1843-4F75-83D0-9B0C67A6A09F}" destId="{10DF6B20-D7E0-44CF-842C-0EBCBF624A81}" srcOrd="1" destOrd="0" presId="urn:microsoft.com/office/officeart/2005/8/layout/hierarchy3"/>
    <dgm:cxn modelId="{FC44152B-E373-4E5E-92C9-86B9D2B426DB}" type="presParOf" srcId="{0CDEA83C-9DF6-43D1-A368-CA3BB45DE6BA}" destId="{D387E60D-4C9C-42BC-B26F-519355FF5E5F}" srcOrd="1" destOrd="0" presId="urn:microsoft.com/office/officeart/2005/8/layout/hierarchy3"/>
    <dgm:cxn modelId="{8594ACBF-3F28-419F-B2EC-FB86EC62A2BE}" type="presParOf" srcId="{D387E60D-4C9C-42BC-B26F-519355FF5E5F}" destId="{A4B8F48E-5ADA-4AF9-8369-F2F943EF2676}" srcOrd="0" destOrd="0" presId="urn:microsoft.com/office/officeart/2005/8/layout/hierarchy3"/>
    <dgm:cxn modelId="{C84967E3-766B-4C36-ACD3-E36B64A6E816}" type="presParOf" srcId="{D387E60D-4C9C-42BC-B26F-519355FF5E5F}" destId="{12FD7988-7125-4472-AF91-DB38B351101F}" srcOrd="1" destOrd="0" presId="urn:microsoft.com/office/officeart/2005/8/layout/hierarchy3"/>
    <dgm:cxn modelId="{3CD796E2-F8FE-4467-BF03-5A9F9207D930}" type="presParOf" srcId="{D387E60D-4C9C-42BC-B26F-519355FF5E5F}" destId="{8E73C33F-4E2E-4F8E-87A1-6F262315D376}" srcOrd="2" destOrd="0" presId="urn:microsoft.com/office/officeart/2005/8/layout/hierarchy3"/>
    <dgm:cxn modelId="{75B1BF6F-A58F-4C59-96CC-7F9CA47B80E1}" type="presParOf" srcId="{D387E60D-4C9C-42BC-B26F-519355FF5E5F}" destId="{4CB2E43A-0136-4C14-828E-D95117352A0E}" srcOrd="3" destOrd="0" presId="urn:microsoft.com/office/officeart/2005/8/layout/hierarchy3"/>
    <dgm:cxn modelId="{49E49361-A4E8-44CC-9F3F-3A71B81A6361}" type="presParOf" srcId="{D387E60D-4C9C-42BC-B26F-519355FF5E5F}" destId="{5AA248E1-1405-4E42-A048-E4F2F42B06BC}" srcOrd="4" destOrd="0" presId="urn:microsoft.com/office/officeart/2005/8/layout/hierarchy3"/>
    <dgm:cxn modelId="{8DFA0C7A-A1A6-4172-97D6-792D32AD8D83}" type="presParOf" srcId="{D387E60D-4C9C-42BC-B26F-519355FF5E5F}" destId="{5A73A9E0-1443-428B-AB27-20912F385BB1}" srcOrd="5" destOrd="0" presId="urn:microsoft.com/office/officeart/2005/8/layout/hierarchy3"/>
    <dgm:cxn modelId="{CA3F2567-F6EB-4769-B8A3-A35F4C9BE659}" type="presParOf" srcId="{D387E60D-4C9C-42BC-B26F-519355FF5E5F}" destId="{5FCD739B-C68B-4140-BE7F-7A0C8FFD35B4}" srcOrd="6" destOrd="0" presId="urn:microsoft.com/office/officeart/2005/8/layout/hierarchy3"/>
    <dgm:cxn modelId="{CB407566-7819-4E97-BAF3-6D30AA303416}" type="presParOf" srcId="{D387E60D-4C9C-42BC-B26F-519355FF5E5F}" destId="{9D33BB20-7AFE-43B3-9E3F-E9D94D563670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D56221-5E35-4586-92F0-D254F3A45F68}" type="doc">
      <dgm:prSet loTypeId="urn:microsoft.com/office/officeart/2005/8/layout/orgChart1" loCatId="hierarchy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pPr rtl="1"/>
          <a:endParaRPr lang="ar-SA"/>
        </a:p>
      </dgm:t>
    </dgm:pt>
    <dgm:pt modelId="{C9B373FC-AFBE-47F6-B56F-FB91D8CD44D1}">
      <dgm:prSet phldrT="[نص]" custT="1"/>
      <dgm:spPr>
        <a:solidFill>
          <a:srgbClr val="00408D"/>
        </a:solidFill>
      </dgm:spPr>
      <dgm:t>
        <a:bodyPr/>
        <a:lstStyle/>
        <a:p>
          <a:pPr rtl="1"/>
          <a:r>
            <a:rPr lang="ar-SA" sz="3600" b="1" dirty="0"/>
            <a:t>مكونات المشروع</a:t>
          </a:r>
        </a:p>
      </dgm:t>
    </dgm:pt>
    <dgm:pt modelId="{8396D095-5F21-4F42-8D52-C76108F31F90}" type="parTrans" cxnId="{A18CA115-CEC8-42E3-8B57-3AC32BF32CEC}">
      <dgm:prSet/>
      <dgm:spPr/>
      <dgm:t>
        <a:bodyPr/>
        <a:lstStyle/>
        <a:p>
          <a:pPr rtl="1"/>
          <a:endParaRPr lang="ar-SA"/>
        </a:p>
      </dgm:t>
    </dgm:pt>
    <dgm:pt modelId="{8A38CE41-30FB-48DC-B911-A8B9F168DBEC}" type="sibTrans" cxnId="{A18CA115-CEC8-42E3-8B57-3AC32BF32CEC}">
      <dgm:prSet/>
      <dgm:spPr/>
      <dgm:t>
        <a:bodyPr/>
        <a:lstStyle/>
        <a:p>
          <a:pPr rtl="1"/>
          <a:endParaRPr lang="ar-SA"/>
        </a:p>
      </dgm:t>
    </dgm:pt>
    <dgm:pt modelId="{1C0648E8-7F12-48D3-A692-59900BC70CB1}">
      <dgm:prSet phldrT="[نص]" custT="1"/>
      <dgm:spPr>
        <a:solidFill>
          <a:srgbClr val="0264DF"/>
        </a:solidFill>
      </dgm:spPr>
      <dgm:t>
        <a:bodyPr/>
        <a:lstStyle/>
        <a:p>
          <a:pPr rtl="1"/>
          <a:r>
            <a:rPr lang="ar-SA" sz="3200" b="1" dirty="0"/>
            <a:t>توسعة المخطط الهيكلي</a:t>
          </a:r>
        </a:p>
      </dgm:t>
    </dgm:pt>
    <dgm:pt modelId="{4A606EDE-5935-4BA9-9661-021FC5389E9E}" type="parTrans" cxnId="{5ECAFDF2-83AD-44DE-ABA2-0780F1638AD1}">
      <dgm:prSet/>
      <dgm:spPr/>
      <dgm:t>
        <a:bodyPr/>
        <a:lstStyle/>
        <a:p>
          <a:pPr rtl="1"/>
          <a:endParaRPr lang="ar-SA"/>
        </a:p>
      </dgm:t>
    </dgm:pt>
    <dgm:pt modelId="{84B2F597-4B31-4448-B0C1-B2B7142CEBD5}" type="sibTrans" cxnId="{5ECAFDF2-83AD-44DE-ABA2-0780F1638AD1}">
      <dgm:prSet/>
      <dgm:spPr/>
      <dgm:t>
        <a:bodyPr/>
        <a:lstStyle/>
        <a:p>
          <a:pPr rtl="1"/>
          <a:endParaRPr lang="ar-SA"/>
        </a:p>
      </dgm:t>
    </dgm:pt>
    <dgm:pt modelId="{91E52DCF-6F99-4573-9AD9-289B6DD5A05D}">
      <dgm:prSet phldrT="[نص]" custT="1"/>
      <dgm:spPr>
        <a:solidFill>
          <a:srgbClr val="0264DF"/>
        </a:solidFill>
      </dgm:spPr>
      <dgm:t>
        <a:bodyPr/>
        <a:lstStyle/>
        <a:p>
          <a:pPr rtl="1"/>
          <a:r>
            <a:rPr lang="ar-SA" sz="3200" b="1" dirty="0"/>
            <a:t>تنظيم الخدمات</a:t>
          </a:r>
        </a:p>
      </dgm:t>
    </dgm:pt>
    <dgm:pt modelId="{7D88CBBF-DCFD-40A1-BDCB-1BF0CC6DC8CC}" type="parTrans" cxnId="{EE5B98C5-F49B-4836-91A1-F7DC2D8D7AC2}">
      <dgm:prSet/>
      <dgm:spPr/>
      <dgm:t>
        <a:bodyPr/>
        <a:lstStyle/>
        <a:p>
          <a:pPr rtl="1"/>
          <a:endParaRPr lang="ar-SA"/>
        </a:p>
      </dgm:t>
    </dgm:pt>
    <dgm:pt modelId="{CB4050A6-D78D-47F9-8082-3D8BE47CACA1}" type="sibTrans" cxnId="{EE5B98C5-F49B-4836-91A1-F7DC2D8D7AC2}">
      <dgm:prSet/>
      <dgm:spPr/>
      <dgm:t>
        <a:bodyPr/>
        <a:lstStyle/>
        <a:p>
          <a:pPr rtl="1"/>
          <a:endParaRPr lang="ar-SA"/>
        </a:p>
      </dgm:t>
    </dgm:pt>
    <dgm:pt modelId="{6AA779E7-9D9F-4FDD-BF36-9D4D79F1A390}" type="pres">
      <dgm:prSet presAssocID="{61D56221-5E35-4586-92F0-D254F3A45F6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69194CE-6067-4F00-9EFC-1364D90A3525}" type="pres">
      <dgm:prSet presAssocID="{C9B373FC-AFBE-47F6-B56F-FB91D8CD44D1}" presName="hierRoot1" presStyleCnt="0">
        <dgm:presLayoutVars>
          <dgm:hierBranch val="init"/>
        </dgm:presLayoutVars>
      </dgm:prSet>
      <dgm:spPr/>
    </dgm:pt>
    <dgm:pt modelId="{492CE0EA-1F15-4843-8601-71B2C0650594}" type="pres">
      <dgm:prSet presAssocID="{C9B373FC-AFBE-47F6-B56F-FB91D8CD44D1}" presName="rootComposite1" presStyleCnt="0"/>
      <dgm:spPr/>
    </dgm:pt>
    <dgm:pt modelId="{95E1CA79-53D6-4D94-A8DD-805050D12356}" type="pres">
      <dgm:prSet presAssocID="{C9B373FC-AFBE-47F6-B56F-FB91D8CD44D1}" presName="rootText1" presStyleLbl="node0" presStyleIdx="0" presStyleCnt="1">
        <dgm:presLayoutVars>
          <dgm:chPref val="3"/>
        </dgm:presLayoutVars>
      </dgm:prSet>
      <dgm:spPr/>
    </dgm:pt>
    <dgm:pt modelId="{78FCCBBE-23D6-4CE6-92E8-9D537A6E2BBA}" type="pres">
      <dgm:prSet presAssocID="{C9B373FC-AFBE-47F6-B56F-FB91D8CD44D1}" presName="rootConnector1" presStyleLbl="node1" presStyleIdx="0" presStyleCnt="0"/>
      <dgm:spPr/>
    </dgm:pt>
    <dgm:pt modelId="{AED2EF5D-9524-4DA2-85BF-F01B6D44B734}" type="pres">
      <dgm:prSet presAssocID="{C9B373FC-AFBE-47F6-B56F-FB91D8CD44D1}" presName="hierChild2" presStyleCnt="0"/>
      <dgm:spPr/>
    </dgm:pt>
    <dgm:pt modelId="{09A861A8-7470-4729-835F-6D552A94BA5A}" type="pres">
      <dgm:prSet presAssocID="{4A606EDE-5935-4BA9-9661-021FC5389E9E}" presName="Name37" presStyleLbl="parChTrans1D2" presStyleIdx="0" presStyleCnt="2"/>
      <dgm:spPr/>
    </dgm:pt>
    <dgm:pt modelId="{B19B6E1A-F2E2-4B56-AA8A-1289077F5998}" type="pres">
      <dgm:prSet presAssocID="{1C0648E8-7F12-48D3-A692-59900BC70CB1}" presName="hierRoot2" presStyleCnt="0">
        <dgm:presLayoutVars>
          <dgm:hierBranch val="init"/>
        </dgm:presLayoutVars>
      </dgm:prSet>
      <dgm:spPr/>
    </dgm:pt>
    <dgm:pt modelId="{FDBD5A3E-D435-4078-89EC-92B9AF999900}" type="pres">
      <dgm:prSet presAssocID="{1C0648E8-7F12-48D3-A692-59900BC70CB1}" presName="rootComposite" presStyleCnt="0"/>
      <dgm:spPr/>
    </dgm:pt>
    <dgm:pt modelId="{795E6C19-3B7F-4B16-AB66-C621E58ADC03}" type="pres">
      <dgm:prSet presAssocID="{1C0648E8-7F12-48D3-A692-59900BC70CB1}" presName="rootText" presStyleLbl="node2" presStyleIdx="0" presStyleCnt="2">
        <dgm:presLayoutVars>
          <dgm:chPref val="3"/>
        </dgm:presLayoutVars>
      </dgm:prSet>
      <dgm:spPr/>
    </dgm:pt>
    <dgm:pt modelId="{07AD0682-A9DA-4869-9B22-308F79B942FC}" type="pres">
      <dgm:prSet presAssocID="{1C0648E8-7F12-48D3-A692-59900BC70CB1}" presName="rootConnector" presStyleLbl="node2" presStyleIdx="0" presStyleCnt="2"/>
      <dgm:spPr/>
    </dgm:pt>
    <dgm:pt modelId="{5ED6252A-1307-4724-8717-989D1CEC01B0}" type="pres">
      <dgm:prSet presAssocID="{1C0648E8-7F12-48D3-A692-59900BC70CB1}" presName="hierChild4" presStyleCnt="0"/>
      <dgm:spPr/>
    </dgm:pt>
    <dgm:pt modelId="{82EB9887-22B1-46B6-BD8D-88AA5DFC16B7}" type="pres">
      <dgm:prSet presAssocID="{1C0648E8-7F12-48D3-A692-59900BC70CB1}" presName="hierChild5" presStyleCnt="0"/>
      <dgm:spPr/>
    </dgm:pt>
    <dgm:pt modelId="{6DC35B1E-A799-4258-96DC-B8F68E10709F}" type="pres">
      <dgm:prSet presAssocID="{7D88CBBF-DCFD-40A1-BDCB-1BF0CC6DC8CC}" presName="Name37" presStyleLbl="parChTrans1D2" presStyleIdx="1" presStyleCnt="2"/>
      <dgm:spPr/>
    </dgm:pt>
    <dgm:pt modelId="{AC1AEEFD-5EB6-4530-A5B2-A4E48A348CA4}" type="pres">
      <dgm:prSet presAssocID="{91E52DCF-6F99-4573-9AD9-289B6DD5A05D}" presName="hierRoot2" presStyleCnt="0">
        <dgm:presLayoutVars>
          <dgm:hierBranch val="init"/>
        </dgm:presLayoutVars>
      </dgm:prSet>
      <dgm:spPr/>
    </dgm:pt>
    <dgm:pt modelId="{3BF68353-339B-44C2-B5C2-8C8DD37815D7}" type="pres">
      <dgm:prSet presAssocID="{91E52DCF-6F99-4573-9AD9-289B6DD5A05D}" presName="rootComposite" presStyleCnt="0"/>
      <dgm:spPr/>
    </dgm:pt>
    <dgm:pt modelId="{E2BC7C7C-C795-4C05-8DEC-31B64FFE945B}" type="pres">
      <dgm:prSet presAssocID="{91E52DCF-6F99-4573-9AD9-289B6DD5A05D}" presName="rootText" presStyleLbl="node2" presStyleIdx="1" presStyleCnt="2">
        <dgm:presLayoutVars>
          <dgm:chPref val="3"/>
        </dgm:presLayoutVars>
      </dgm:prSet>
      <dgm:spPr/>
    </dgm:pt>
    <dgm:pt modelId="{1239AE0D-7A6F-43A3-953B-A1D7A0E11F68}" type="pres">
      <dgm:prSet presAssocID="{91E52DCF-6F99-4573-9AD9-289B6DD5A05D}" presName="rootConnector" presStyleLbl="node2" presStyleIdx="1" presStyleCnt="2"/>
      <dgm:spPr/>
    </dgm:pt>
    <dgm:pt modelId="{CDF04CE9-05E4-4B29-A187-5AA906CEB2F1}" type="pres">
      <dgm:prSet presAssocID="{91E52DCF-6F99-4573-9AD9-289B6DD5A05D}" presName="hierChild4" presStyleCnt="0"/>
      <dgm:spPr/>
    </dgm:pt>
    <dgm:pt modelId="{6A1054F2-2A4E-4D0E-803D-33B848A2EDF1}" type="pres">
      <dgm:prSet presAssocID="{91E52DCF-6F99-4573-9AD9-289B6DD5A05D}" presName="hierChild5" presStyleCnt="0"/>
      <dgm:spPr/>
    </dgm:pt>
    <dgm:pt modelId="{1E1D6A76-BB9A-4D89-B965-8BE24A29C04B}" type="pres">
      <dgm:prSet presAssocID="{C9B373FC-AFBE-47F6-B56F-FB91D8CD44D1}" presName="hierChild3" presStyleCnt="0"/>
      <dgm:spPr/>
    </dgm:pt>
  </dgm:ptLst>
  <dgm:cxnLst>
    <dgm:cxn modelId="{7DC45309-1818-4E53-8E03-24FE9C09174B}" type="presOf" srcId="{91E52DCF-6F99-4573-9AD9-289B6DD5A05D}" destId="{1239AE0D-7A6F-43A3-953B-A1D7A0E11F68}" srcOrd="1" destOrd="0" presId="urn:microsoft.com/office/officeart/2005/8/layout/orgChart1"/>
    <dgm:cxn modelId="{A18CA115-CEC8-42E3-8B57-3AC32BF32CEC}" srcId="{61D56221-5E35-4586-92F0-D254F3A45F68}" destId="{C9B373FC-AFBE-47F6-B56F-FB91D8CD44D1}" srcOrd="0" destOrd="0" parTransId="{8396D095-5F21-4F42-8D52-C76108F31F90}" sibTransId="{8A38CE41-30FB-48DC-B911-A8B9F168DBEC}"/>
    <dgm:cxn modelId="{A516FC19-49D2-4201-AF27-52584827B546}" type="presOf" srcId="{4A606EDE-5935-4BA9-9661-021FC5389E9E}" destId="{09A861A8-7470-4729-835F-6D552A94BA5A}" srcOrd="0" destOrd="0" presId="urn:microsoft.com/office/officeart/2005/8/layout/orgChart1"/>
    <dgm:cxn modelId="{BA350147-C8F1-4D8B-8334-C24F84A2CF60}" type="presOf" srcId="{61D56221-5E35-4586-92F0-D254F3A45F68}" destId="{6AA779E7-9D9F-4FDD-BF36-9D4D79F1A390}" srcOrd="0" destOrd="0" presId="urn:microsoft.com/office/officeart/2005/8/layout/orgChart1"/>
    <dgm:cxn modelId="{1DA3B473-5F4C-4DB0-A1B1-7B7FC36318D1}" type="presOf" srcId="{7D88CBBF-DCFD-40A1-BDCB-1BF0CC6DC8CC}" destId="{6DC35B1E-A799-4258-96DC-B8F68E10709F}" srcOrd="0" destOrd="0" presId="urn:microsoft.com/office/officeart/2005/8/layout/orgChart1"/>
    <dgm:cxn modelId="{8E30457E-543A-40C4-977F-0A7473B3B509}" type="presOf" srcId="{91E52DCF-6F99-4573-9AD9-289B6DD5A05D}" destId="{E2BC7C7C-C795-4C05-8DEC-31B64FFE945B}" srcOrd="0" destOrd="0" presId="urn:microsoft.com/office/officeart/2005/8/layout/orgChart1"/>
    <dgm:cxn modelId="{060E108B-C56F-40C3-A40B-38908C4909EB}" type="presOf" srcId="{C9B373FC-AFBE-47F6-B56F-FB91D8CD44D1}" destId="{78FCCBBE-23D6-4CE6-92E8-9D537A6E2BBA}" srcOrd="1" destOrd="0" presId="urn:microsoft.com/office/officeart/2005/8/layout/orgChart1"/>
    <dgm:cxn modelId="{9165E095-CCBA-4AA9-AD87-33C9DA30BFFD}" type="presOf" srcId="{C9B373FC-AFBE-47F6-B56F-FB91D8CD44D1}" destId="{95E1CA79-53D6-4D94-A8DD-805050D12356}" srcOrd="0" destOrd="0" presId="urn:microsoft.com/office/officeart/2005/8/layout/orgChart1"/>
    <dgm:cxn modelId="{A00012C3-5E58-4610-8C14-7478968EF279}" type="presOf" srcId="{1C0648E8-7F12-48D3-A692-59900BC70CB1}" destId="{07AD0682-A9DA-4869-9B22-308F79B942FC}" srcOrd="1" destOrd="0" presId="urn:microsoft.com/office/officeart/2005/8/layout/orgChart1"/>
    <dgm:cxn modelId="{EE5B98C5-F49B-4836-91A1-F7DC2D8D7AC2}" srcId="{C9B373FC-AFBE-47F6-B56F-FB91D8CD44D1}" destId="{91E52DCF-6F99-4573-9AD9-289B6DD5A05D}" srcOrd="1" destOrd="0" parTransId="{7D88CBBF-DCFD-40A1-BDCB-1BF0CC6DC8CC}" sibTransId="{CB4050A6-D78D-47F9-8082-3D8BE47CACA1}"/>
    <dgm:cxn modelId="{321513DA-8EA9-4045-A632-15E763A6BFC3}" type="presOf" srcId="{1C0648E8-7F12-48D3-A692-59900BC70CB1}" destId="{795E6C19-3B7F-4B16-AB66-C621E58ADC03}" srcOrd="0" destOrd="0" presId="urn:microsoft.com/office/officeart/2005/8/layout/orgChart1"/>
    <dgm:cxn modelId="{5ECAFDF2-83AD-44DE-ABA2-0780F1638AD1}" srcId="{C9B373FC-AFBE-47F6-B56F-FB91D8CD44D1}" destId="{1C0648E8-7F12-48D3-A692-59900BC70CB1}" srcOrd="0" destOrd="0" parTransId="{4A606EDE-5935-4BA9-9661-021FC5389E9E}" sibTransId="{84B2F597-4B31-4448-B0C1-B2B7142CEBD5}"/>
    <dgm:cxn modelId="{659AF703-1F97-4923-A115-EFA3A2F764FC}" type="presParOf" srcId="{6AA779E7-9D9F-4FDD-BF36-9D4D79F1A390}" destId="{E69194CE-6067-4F00-9EFC-1364D90A3525}" srcOrd="0" destOrd="0" presId="urn:microsoft.com/office/officeart/2005/8/layout/orgChart1"/>
    <dgm:cxn modelId="{61A6E396-0604-4820-A855-88C49C9D7C7B}" type="presParOf" srcId="{E69194CE-6067-4F00-9EFC-1364D90A3525}" destId="{492CE0EA-1F15-4843-8601-71B2C0650594}" srcOrd="0" destOrd="0" presId="urn:microsoft.com/office/officeart/2005/8/layout/orgChart1"/>
    <dgm:cxn modelId="{652BC14A-FDCE-4AC0-9031-53A5F5212106}" type="presParOf" srcId="{492CE0EA-1F15-4843-8601-71B2C0650594}" destId="{95E1CA79-53D6-4D94-A8DD-805050D12356}" srcOrd="0" destOrd="0" presId="urn:microsoft.com/office/officeart/2005/8/layout/orgChart1"/>
    <dgm:cxn modelId="{4728C0FE-61A0-4E58-A4F5-4301A912A0C6}" type="presParOf" srcId="{492CE0EA-1F15-4843-8601-71B2C0650594}" destId="{78FCCBBE-23D6-4CE6-92E8-9D537A6E2BBA}" srcOrd="1" destOrd="0" presId="urn:microsoft.com/office/officeart/2005/8/layout/orgChart1"/>
    <dgm:cxn modelId="{06584D0B-5895-4A5F-8BA7-3040C8454C60}" type="presParOf" srcId="{E69194CE-6067-4F00-9EFC-1364D90A3525}" destId="{AED2EF5D-9524-4DA2-85BF-F01B6D44B734}" srcOrd="1" destOrd="0" presId="urn:microsoft.com/office/officeart/2005/8/layout/orgChart1"/>
    <dgm:cxn modelId="{7CF4607B-63E9-4199-A2A4-9942D397078B}" type="presParOf" srcId="{AED2EF5D-9524-4DA2-85BF-F01B6D44B734}" destId="{09A861A8-7470-4729-835F-6D552A94BA5A}" srcOrd="0" destOrd="0" presId="urn:microsoft.com/office/officeart/2005/8/layout/orgChart1"/>
    <dgm:cxn modelId="{C2902DC8-1BA4-410A-8533-D122BCCEA837}" type="presParOf" srcId="{AED2EF5D-9524-4DA2-85BF-F01B6D44B734}" destId="{B19B6E1A-F2E2-4B56-AA8A-1289077F5998}" srcOrd="1" destOrd="0" presId="urn:microsoft.com/office/officeart/2005/8/layout/orgChart1"/>
    <dgm:cxn modelId="{9D839241-4EE2-4A54-B7FE-BF326C7719C2}" type="presParOf" srcId="{B19B6E1A-F2E2-4B56-AA8A-1289077F5998}" destId="{FDBD5A3E-D435-4078-89EC-92B9AF999900}" srcOrd="0" destOrd="0" presId="urn:microsoft.com/office/officeart/2005/8/layout/orgChart1"/>
    <dgm:cxn modelId="{DEAC14B5-D14F-44E2-AA8A-A1D2468DFC0F}" type="presParOf" srcId="{FDBD5A3E-D435-4078-89EC-92B9AF999900}" destId="{795E6C19-3B7F-4B16-AB66-C621E58ADC03}" srcOrd="0" destOrd="0" presId="urn:microsoft.com/office/officeart/2005/8/layout/orgChart1"/>
    <dgm:cxn modelId="{FDC98784-FFBE-4E2D-9AF9-77E2F2B2388B}" type="presParOf" srcId="{FDBD5A3E-D435-4078-89EC-92B9AF999900}" destId="{07AD0682-A9DA-4869-9B22-308F79B942FC}" srcOrd="1" destOrd="0" presId="urn:microsoft.com/office/officeart/2005/8/layout/orgChart1"/>
    <dgm:cxn modelId="{DA46652A-E12F-49BE-A7E3-D3F491A34A4A}" type="presParOf" srcId="{B19B6E1A-F2E2-4B56-AA8A-1289077F5998}" destId="{5ED6252A-1307-4724-8717-989D1CEC01B0}" srcOrd="1" destOrd="0" presId="urn:microsoft.com/office/officeart/2005/8/layout/orgChart1"/>
    <dgm:cxn modelId="{1C159F6F-C36C-40BF-872B-4823DED7F52E}" type="presParOf" srcId="{B19B6E1A-F2E2-4B56-AA8A-1289077F5998}" destId="{82EB9887-22B1-46B6-BD8D-88AA5DFC16B7}" srcOrd="2" destOrd="0" presId="urn:microsoft.com/office/officeart/2005/8/layout/orgChart1"/>
    <dgm:cxn modelId="{22645127-08BF-45EC-90EB-F833D391DF34}" type="presParOf" srcId="{AED2EF5D-9524-4DA2-85BF-F01B6D44B734}" destId="{6DC35B1E-A799-4258-96DC-B8F68E10709F}" srcOrd="2" destOrd="0" presId="urn:microsoft.com/office/officeart/2005/8/layout/orgChart1"/>
    <dgm:cxn modelId="{07E16A53-5D0F-4219-A4A8-0CE64E5C5B0F}" type="presParOf" srcId="{AED2EF5D-9524-4DA2-85BF-F01B6D44B734}" destId="{AC1AEEFD-5EB6-4530-A5B2-A4E48A348CA4}" srcOrd="3" destOrd="0" presId="urn:microsoft.com/office/officeart/2005/8/layout/orgChart1"/>
    <dgm:cxn modelId="{428A0D8A-9883-4293-BCD9-194853225018}" type="presParOf" srcId="{AC1AEEFD-5EB6-4530-A5B2-A4E48A348CA4}" destId="{3BF68353-339B-44C2-B5C2-8C8DD37815D7}" srcOrd="0" destOrd="0" presId="urn:microsoft.com/office/officeart/2005/8/layout/orgChart1"/>
    <dgm:cxn modelId="{AFBFA478-B4F9-4478-9D70-FEEDAC57D26B}" type="presParOf" srcId="{3BF68353-339B-44C2-B5C2-8C8DD37815D7}" destId="{E2BC7C7C-C795-4C05-8DEC-31B64FFE945B}" srcOrd="0" destOrd="0" presId="urn:microsoft.com/office/officeart/2005/8/layout/orgChart1"/>
    <dgm:cxn modelId="{5BCC7EB5-1B61-42D4-BC33-17F583CA7E63}" type="presParOf" srcId="{3BF68353-339B-44C2-B5C2-8C8DD37815D7}" destId="{1239AE0D-7A6F-43A3-953B-A1D7A0E11F68}" srcOrd="1" destOrd="0" presId="urn:microsoft.com/office/officeart/2005/8/layout/orgChart1"/>
    <dgm:cxn modelId="{099E1004-3D51-4A57-A2B6-6B4FC8F3AAB7}" type="presParOf" srcId="{AC1AEEFD-5EB6-4530-A5B2-A4E48A348CA4}" destId="{CDF04CE9-05E4-4B29-A187-5AA906CEB2F1}" srcOrd="1" destOrd="0" presId="urn:microsoft.com/office/officeart/2005/8/layout/orgChart1"/>
    <dgm:cxn modelId="{7D525770-AB92-49C9-90B7-6323ADEA0D1E}" type="presParOf" srcId="{AC1AEEFD-5EB6-4530-A5B2-A4E48A348CA4}" destId="{6A1054F2-2A4E-4D0E-803D-33B848A2EDF1}" srcOrd="2" destOrd="0" presId="urn:microsoft.com/office/officeart/2005/8/layout/orgChart1"/>
    <dgm:cxn modelId="{4F767595-1BA6-4E2C-ACF8-AC93CC2C9301}" type="presParOf" srcId="{E69194CE-6067-4F00-9EFC-1364D90A3525}" destId="{1E1D6A76-BB9A-4D89-B965-8BE24A29C04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CF2043-FBAA-4000-9B73-F27BBEAECD7A}" type="doc">
      <dgm:prSet loTypeId="urn:microsoft.com/office/officeart/2005/8/layout/orgChart1" loCatId="hierarchy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6EC0AB1D-79D8-4038-9F74-E9B1023E0C56}">
      <dgm:prSet phldrT="[نص]" custT="1"/>
      <dgm:spPr>
        <a:solidFill>
          <a:schemeClr val="accent1">
            <a:lumMod val="50000"/>
          </a:schemeClr>
        </a:solidFill>
      </dgm:spPr>
      <dgm:t>
        <a:bodyPr/>
        <a:lstStyle/>
        <a:p>
          <a:pPr rtl="1"/>
          <a:r>
            <a:rPr lang="ar-SA" sz="2000" b="1" u="sng" dirty="0">
              <a:latin typeface="Calibri" panose="020F0502020204030204" pitchFamily="34" charset="0"/>
              <a:cs typeface="Calibri" panose="020F0502020204030204" pitchFamily="34" charset="0"/>
            </a:rPr>
            <a:t>التشخيص والتحليل</a:t>
          </a:r>
        </a:p>
      </dgm:t>
    </dgm:pt>
    <dgm:pt modelId="{A3F22588-BA7D-471B-BC6C-76677676B1B0}" type="parTrans" cxnId="{9F2EF977-3FAA-48C5-BC03-A938A9D3061D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2B2182C-E42E-47A0-82BE-3BF83E7CBDE3}" type="sibTrans" cxnId="{9F2EF977-3FAA-48C5-BC03-A938A9D3061D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19312CE-2050-4608-879D-6ED74BF5C7DF}">
      <dgm:prSet phldrT="[نص]" custT="1"/>
      <dgm:spPr>
        <a:solidFill>
          <a:schemeClr val="accent1">
            <a:lumMod val="75000"/>
          </a:schemeClr>
        </a:solidFill>
      </dgm:spPr>
      <dgm:t>
        <a:bodyPr/>
        <a:lstStyle/>
        <a:p>
          <a:pPr rtl="1"/>
          <a:r>
            <a:rPr lang="ar-SA" sz="18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مخرجات التحليل: المؤثرات الإيجابية والسلبية</a:t>
          </a:r>
        </a:p>
      </dgm:t>
    </dgm:pt>
    <dgm:pt modelId="{BC8C94A8-1260-455E-B5CD-9E86E7D2C1E7}" type="parTrans" cxnId="{8B8411C1-92F8-4F15-9ECC-774E9CFE9C31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4E6FAA4-E767-474B-9530-8BF9E8F7542C}" type="sibTrans" cxnId="{8B8411C1-92F8-4F15-9ECC-774E9CFE9C31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3F01901-9932-4886-A4D6-DA2CF423D4DF}">
      <dgm:prSet phldrT="[نص]" custT="1"/>
      <dgm:spPr>
        <a:solidFill>
          <a:schemeClr val="accent1">
            <a:lumMod val="75000"/>
          </a:schemeClr>
        </a:solidFill>
      </dgm:spPr>
      <dgm:t>
        <a:bodyPr/>
        <a:lstStyle/>
        <a:p>
          <a:pPr rtl="1"/>
          <a:r>
            <a:rPr lang="ar-SA" sz="18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المستوى المحلي (الخصائص الطبيعية)</a:t>
          </a:r>
        </a:p>
      </dgm:t>
    </dgm:pt>
    <dgm:pt modelId="{89D2BB91-BD24-49D4-AE8E-E6CB4ECA1B2D}" type="parTrans" cxnId="{A37750C7-851B-4C21-983D-DC22A34C4030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797274A-E3A0-437E-B32E-CB3F4DB8D021}" type="sibTrans" cxnId="{A37750C7-851B-4C21-983D-DC22A34C4030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06A846E-30D3-448C-986A-FC1F823442A2}">
      <dgm:prSet phldrT="[نص]" custT="1"/>
      <dgm:spPr>
        <a:solidFill>
          <a:schemeClr val="accent1">
            <a:lumMod val="75000"/>
          </a:schemeClr>
        </a:solidFill>
      </dgm:spPr>
      <dgm:t>
        <a:bodyPr/>
        <a:lstStyle/>
        <a:p>
          <a:pPr rtl="1"/>
          <a:r>
            <a:rPr lang="ar-SA" sz="18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المستوى الاقليمي</a:t>
          </a:r>
        </a:p>
      </dgm:t>
    </dgm:pt>
    <dgm:pt modelId="{76FB95F3-98A3-44E8-B096-A32794CA3DF5}" type="parTrans" cxnId="{4B925663-2696-42AB-82BF-920EEA7F3A51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1F491EF-0BE6-4D1D-ACAD-14399E5124A5}" type="sibTrans" cxnId="{4B925663-2696-42AB-82BF-920EEA7F3A51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EA6CACC-78AE-4A9C-852F-5B3782465FB6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pPr rtl="1"/>
          <a:r>
            <a:rPr lang="ar-SA" sz="18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المستوى المحلي (الخصائص البشرية)</a:t>
          </a:r>
        </a:p>
      </dgm:t>
    </dgm:pt>
    <dgm:pt modelId="{50B0403C-7B81-4A87-B85E-92C3398D3231}" type="parTrans" cxnId="{DF891ED3-EAC9-4758-83A6-29A220C4ED2E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A726E0C-D1EC-46B5-B29F-EAF302250C29}" type="sibTrans" cxnId="{DF891ED3-EAC9-4758-83A6-29A220C4ED2E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10B064C-425C-46C5-B0CF-F85DC22EC986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الاطار الإقليمي للخدمات</a:t>
          </a:r>
        </a:p>
      </dgm:t>
    </dgm:pt>
    <dgm:pt modelId="{C8F45304-AB79-4417-BD42-B559E2CCF113}" type="parTrans" cxnId="{AB3EE8DC-49D0-40DE-8074-3A1FD817CCD8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07C30DD-07B6-4855-B646-595A5F97327E}" type="sibTrans" cxnId="{AB3EE8DC-49D0-40DE-8074-3A1FD817CCD8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C7F2A35-F946-4436-8CB7-F265B0EC4FB4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هرمية مراكز الخدمات</a:t>
          </a:r>
        </a:p>
      </dgm:t>
    </dgm:pt>
    <dgm:pt modelId="{7CE6E1B6-5BEC-446A-944D-FE1BE9C5433B}" type="parTrans" cxnId="{8BD35C55-19D9-476E-A4E2-CF60EE25B29C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929034B-2369-4C97-9CD5-18DD311CA56B}" type="sibTrans" cxnId="{8BD35C55-19D9-476E-A4E2-CF60EE25B29C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5AEB00E-67C5-4247-9922-A9872E2372E9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توسع مدينة طولكرم</a:t>
          </a:r>
          <a:endParaRPr lang="ar-SA" sz="1600" b="1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0BF7456-2171-4FF4-841B-717C61B3BEE7}" type="parTrans" cxnId="{9D9F1497-099A-44EA-B75D-FBB35D4CB557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85F9137-A378-414A-8A1B-A1C25D57E5FD}" type="sibTrans" cxnId="{9D9F1497-099A-44EA-B75D-FBB35D4CB557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A65E3CB-CFB9-4900-8B27-1DE73771E693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العلاقات المتبادلة بين مدينة طولكرم والمدن المجاورة</a:t>
          </a:r>
        </a:p>
      </dgm:t>
    </dgm:pt>
    <dgm:pt modelId="{68084A33-C62B-484B-90A3-BC5F40970A8B}" type="parTrans" cxnId="{D0ECB358-DBEC-40F3-8E3A-0288E94AC72B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6D8B2A6-E235-4467-8A65-248AD7F51A0F}" type="sibTrans" cxnId="{D0ECB358-DBEC-40F3-8E3A-0288E94AC72B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7D2EDEF-AB12-458B-ADBD-D7EE3094BAF1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نوع التربة</a:t>
          </a:r>
          <a:endParaRPr lang="ar-SA" sz="1600" b="1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E760144-C32D-4522-8AEA-8DC79B098739}" type="parTrans" cxnId="{D41769E5-211B-44AE-8CB7-445EC3F24615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F8E01DB-8941-415F-BF8C-8CFD0E850376}" type="sibTrans" cxnId="{D41769E5-211B-44AE-8CB7-445EC3F24615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E3A0422-55E0-4BB3-AA39-7E97D05E0009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متوسط درجات الحرارة ومعدل هطول الامطار والمخاطر الطبيعية</a:t>
          </a:r>
        </a:p>
      </dgm:t>
    </dgm:pt>
    <dgm:pt modelId="{369EDBB5-296B-4055-BCA3-F59E2047810D}" type="parTrans" cxnId="{F035C34F-66C2-4A4F-9699-9F85D0FF59D8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E70BB40-FC19-4227-954B-FFC86EE9F186}" type="sibTrans" cxnId="{F035C34F-66C2-4A4F-9699-9F85D0FF59D8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FB4781B-515C-45ED-8DA6-9433D3842E62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ميلان الأرض</a:t>
          </a:r>
        </a:p>
      </dgm:t>
    </dgm:pt>
    <dgm:pt modelId="{F8810AD0-2C03-4C75-A7B6-5E116813D6B2}" type="parTrans" cxnId="{F538A003-8C44-4FFD-A4F3-F90B09BD9780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63D1AC3-A143-43BD-B18B-3DFC165DF87E}" type="sibTrans" cxnId="{F538A003-8C44-4FFD-A4F3-F90B09BD9780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84B65E4-79F7-4BF4-8DAF-1312BA3734F3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طبوغرافيا الأرض</a:t>
          </a:r>
          <a:endParaRPr lang="ar-SA" sz="1600" b="1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D9E54AF-D3C6-417C-BB75-8E9B484219C8}" type="parTrans" cxnId="{EBCF4874-5F15-4676-96FD-F9259D4ACDE5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28CC85A-6BE2-460D-84D1-B7B26C66F4C4}" type="sibTrans" cxnId="{EBCF4874-5F15-4676-96FD-F9259D4ACDE5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7C550B8-1920-429A-8568-016B4B96BB80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القيمة الزراعية للأراضي</a:t>
          </a:r>
        </a:p>
      </dgm:t>
    </dgm:pt>
    <dgm:pt modelId="{2BC38610-25BA-4CF0-BCB5-D373401E09D4}" type="parTrans" cxnId="{C2165A40-6C7F-4E10-A64F-A701D4DA001E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C4C441A-A0F0-4DBD-BB0A-B1589B66C49A}" type="sibTrans" cxnId="{C2165A40-6C7F-4E10-A64F-A701D4DA001E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D6BCE50-5593-44C5-BF05-E6188F5BC7DB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الغطاء الأرضي</a:t>
          </a:r>
        </a:p>
      </dgm:t>
    </dgm:pt>
    <dgm:pt modelId="{2E0E984A-3DE6-4FD7-82B5-AEB2A931A285}" type="parTrans" cxnId="{C67C31B1-7D86-425D-B950-DF707AA706A9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8CAFE75-7657-496F-8075-9F516D41F15A}" type="sibTrans" cxnId="{C67C31B1-7D86-425D-B950-DF707AA706A9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1495C18-0621-41F8-8D83-4ED2731EEC56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التقسيمات الجيوسياسية والمعابر وجدار الضم والتوسع</a:t>
          </a:r>
        </a:p>
      </dgm:t>
    </dgm:pt>
    <dgm:pt modelId="{B0B4E87E-60B0-432D-9687-EDB8A02FD39A}" type="parTrans" cxnId="{DD5096E8-D944-424E-B4A4-B51A1F7E5C3A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968A05E-0562-46D2-9C8E-02EC64246C84}" type="sibTrans" cxnId="{DD5096E8-D944-424E-B4A4-B51A1F7E5C3A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2D3B06F-79AF-4D83-8924-A82559AF0F41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التوسع العمراني</a:t>
          </a:r>
          <a:endParaRPr lang="ar-SA" sz="1600" b="1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75BC171-6A81-473F-8824-2D1384209C0C}" type="parTrans" cxnId="{35079EBE-8983-4C65-A031-B4BC11F9E3F8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D3128FB-81C0-4FF1-9CE3-CF1A3712A7DA}" type="sibTrans" cxnId="{35079EBE-8983-4C65-A031-B4BC11F9E3F8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29A3266-338D-4D17-92B5-618A21356D76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الديموغرافيا والسكان</a:t>
          </a:r>
          <a:endParaRPr lang="ar-SA" sz="1600" b="1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3AE21A5-3E86-45F2-9612-18AF90528338}" type="parTrans" cxnId="{F9950C8A-86A5-4535-84E1-9310503C91B4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25E83DA-754D-4D29-9216-306FED51FCC8}" type="sibTrans" cxnId="{F9950C8A-86A5-4535-84E1-9310503C91B4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B798F02-9141-411C-AFBE-F4AF754C52FC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المخطط الهيكلي</a:t>
          </a:r>
        </a:p>
      </dgm:t>
    </dgm:pt>
    <dgm:pt modelId="{0AA48CA0-8F3E-436E-89AB-F7B1DB9453E8}" type="parTrans" cxnId="{070E4CE1-B1BD-40BA-B3ED-712CE302103E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98F3C82-1C97-4C52-B624-7F8501A4B5D4}" type="sibTrans" cxnId="{070E4CE1-B1BD-40BA-B3ED-712CE302103E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B7EFB9A-3FF6-4B88-957F-BCED6646D1A5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توزيع الخدمات بكافة أنواعها</a:t>
          </a:r>
        </a:p>
      </dgm:t>
    </dgm:pt>
    <dgm:pt modelId="{D9A2F9E8-286C-44C7-9DB9-C0AD0782EC87}" type="parTrans" cxnId="{A58B4094-A997-448B-84B5-E52065E29D1C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EE80401-8D5D-4101-A45E-B6E0D1AAF26A}" type="sibTrans" cxnId="{A58B4094-A997-448B-84B5-E52065E29D1C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9FB07FC-463A-4535-9ECB-014C38584277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أحياء المدينة والكثافة البنائية </a:t>
          </a:r>
        </a:p>
      </dgm:t>
    </dgm:pt>
    <dgm:pt modelId="{6E6489FE-0042-485E-B025-C291639281E5}" type="parTrans" cxnId="{D4CC2F98-9DBF-422A-9DD9-FD27CB1C251A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3448AA1-421B-451C-BDD6-9D57E2AC2F54}" type="sibTrans" cxnId="{D4CC2F98-9DBF-422A-9DD9-FD27CB1C251A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73B1E73-698B-454D-8AE9-257F64712E3A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المواصلات وخدماتها</a:t>
          </a:r>
          <a:endParaRPr lang="ar-SA" sz="1600" b="1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42EECD8-574B-4982-AE36-CDB7160A0AB2}" type="parTrans" cxnId="{C9FFD2A5-203A-4995-A236-51BC58F87D42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5D29E0F-23C9-4DDF-A9E3-56DEAFC35C2C}" type="sibTrans" cxnId="{C9FFD2A5-203A-4995-A236-51BC58F87D42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975F911-8E0B-45B8-A0A2-CDA8711FEB04}" type="asst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rtl="1"/>
          <a:r>
            <a:rPr lang="ar-SA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المناطق التجارية في المدينة</a:t>
          </a:r>
        </a:p>
      </dgm:t>
    </dgm:pt>
    <dgm:pt modelId="{41F3F2C0-EA73-4DAD-8ADF-33F0C63B1827}" type="parTrans" cxnId="{87CB5E13-E8DB-47E3-A316-51ED37F3A23D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D5BE20E-D495-4779-98B4-44A4CA22DE66}" type="sibTrans" cxnId="{87CB5E13-E8DB-47E3-A316-51ED37F3A23D}">
      <dgm:prSet/>
      <dgm:spPr/>
      <dgm:t>
        <a:bodyPr/>
        <a:lstStyle/>
        <a:p>
          <a:pPr rtl="1"/>
          <a:endParaRPr lang="ar-SA" sz="1600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7DB6113-8A4A-4465-A848-504965C70EDC}" type="pres">
      <dgm:prSet presAssocID="{A1CF2043-FBAA-4000-9B73-F27BBEAECD7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C7058DC-2FA1-42F0-8699-F0BA79A13E2B}" type="pres">
      <dgm:prSet presAssocID="{6EC0AB1D-79D8-4038-9F74-E9B1023E0C56}" presName="hierRoot1" presStyleCnt="0">
        <dgm:presLayoutVars>
          <dgm:hierBranch val="init"/>
        </dgm:presLayoutVars>
      </dgm:prSet>
      <dgm:spPr/>
    </dgm:pt>
    <dgm:pt modelId="{7B9C08F3-673A-4E55-9379-DAA8210932E1}" type="pres">
      <dgm:prSet presAssocID="{6EC0AB1D-79D8-4038-9F74-E9B1023E0C56}" presName="rootComposite1" presStyleCnt="0"/>
      <dgm:spPr/>
    </dgm:pt>
    <dgm:pt modelId="{69E0F5C5-AF89-4A8F-8158-DBF8A04C5219}" type="pres">
      <dgm:prSet presAssocID="{6EC0AB1D-79D8-4038-9F74-E9B1023E0C56}" presName="rootText1" presStyleLbl="node0" presStyleIdx="0" presStyleCnt="1" custScaleX="125067" custScaleY="104202">
        <dgm:presLayoutVars>
          <dgm:chPref val="3"/>
        </dgm:presLayoutVars>
      </dgm:prSet>
      <dgm:spPr/>
    </dgm:pt>
    <dgm:pt modelId="{D32407DF-7CB7-4E30-B403-26667E15AD8C}" type="pres">
      <dgm:prSet presAssocID="{6EC0AB1D-79D8-4038-9F74-E9B1023E0C56}" presName="rootConnector1" presStyleLbl="node1" presStyleIdx="0" presStyleCnt="0"/>
      <dgm:spPr/>
    </dgm:pt>
    <dgm:pt modelId="{87DA5C45-B691-4071-BFEA-CF53F19B7CA0}" type="pres">
      <dgm:prSet presAssocID="{6EC0AB1D-79D8-4038-9F74-E9B1023E0C56}" presName="hierChild2" presStyleCnt="0"/>
      <dgm:spPr/>
    </dgm:pt>
    <dgm:pt modelId="{52D2295B-80E8-49C2-8219-D1692B406113}" type="pres">
      <dgm:prSet presAssocID="{BC8C94A8-1260-455E-B5CD-9E86E7D2C1E7}" presName="Name37" presStyleLbl="parChTrans1D2" presStyleIdx="0" presStyleCnt="4"/>
      <dgm:spPr/>
    </dgm:pt>
    <dgm:pt modelId="{BA52DC23-9B56-4E7A-8DA6-F7D25655D78A}" type="pres">
      <dgm:prSet presAssocID="{119312CE-2050-4608-879D-6ED74BF5C7DF}" presName="hierRoot2" presStyleCnt="0">
        <dgm:presLayoutVars>
          <dgm:hierBranch val="init"/>
        </dgm:presLayoutVars>
      </dgm:prSet>
      <dgm:spPr/>
    </dgm:pt>
    <dgm:pt modelId="{6036739B-342B-43CE-8196-EB6280D91132}" type="pres">
      <dgm:prSet presAssocID="{119312CE-2050-4608-879D-6ED74BF5C7DF}" presName="rootComposite" presStyleCnt="0"/>
      <dgm:spPr/>
    </dgm:pt>
    <dgm:pt modelId="{962D5E39-EDCD-4F86-B70A-A0711BDEE0DA}" type="pres">
      <dgm:prSet presAssocID="{119312CE-2050-4608-879D-6ED74BF5C7DF}" presName="rootText" presStyleLbl="node2" presStyleIdx="0" presStyleCnt="4" custScaleX="100995" custScaleY="105678">
        <dgm:presLayoutVars>
          <dgm:chPref val="3"/>
        </dgm:presLayoutVars>
      </dgm:prSet>
      <dgm:spPr/>
    </dgm:pt>
    <dgm:pt modelId="{D36A2774-F13C-4D19-875C-82AE63DE8A66}" type="pres">
      <dgm:prSet presAssocID="{119312CE-2050-4608-879D-6ED74BF5C7DF}" presName="rootConnector" presStyleLbl="node2" presStyleIdx="0" presStyleCnt="4"/>
      <dgm:spPr/>
    </dgm:pt>
    <dgm:pt modelId="{6F92EF84-CE61-4833-AF8E-D9DCA297197D}" type="pres">
      <dgm:prSet presAssocID="{119312CE-2050-4608-879D-6ED74BF5C7DF}" presName="hierChild4" presStyleCnt="0"/>
      <dgm:spPr/>
    </dgm:pt>
    <dgm:pt modelId="{A2492A71-B57B-4299-B0B8-66111D4E3EEB}" type="pres">
      <dgm:prSet presAssocID="{119312CE-2050-4608-879D-6ED74BF5C7DF}" presName="hierChild5" presStyleCnt="0"/>
      <dgm:spPr/>
    </dgm:pt>
    <dgm:pt modelId="{C15243A0-D450-4733-8418-D665481DCA32}" type="pres">
      <dgm:prSet presAssocID="{50B0403C-7B81-4A87-B85E-92C3398D3231}" presName="Name37" presStyleLbl="parChTrans1D2" presStyleIdx="1" presStyleCnt="4"/>
      <dgm:spPr/>
    </dgm:pt>
    <dgm:pt modelId="{56B10870-1E0A-4195-83BE-25FBBAAC59F4}" type="pres">
      <dgm:prSet presAssocID="{9EA6CACC-78AE-4A9C-852F-5B3782465FB6}" presName="hierRoot2" presStyleCnt="0">
        <dgm:presLayoutVars>
          <dgm:hierBranch val="init"/>
        </dgm:presLayoutVars>
      </dgm:prSet>
      <dgm:spPr/>
    </dgm:pt>
    <dgm:pt modelId="{A47FD567-3DD8-4163-9689-60F811CFD9C0}" type="pres">
      <dgm:prSet presAssocID="{9EA6CACC-78AE-4A9C-852F-5B3782465FB6}" presName="rootComposite" presStyleCnt="0"/>
      <dgm:spPr/>
    </dgm:pt>
    <dgm:pt modelId="{A4A12EFF-3C51-4560-99E4-BC6FC0F20A87}" type="pres">
      <dgm:prSet presAssocID="{9EA6CACC-78AE-4A9C-852F-5B3782465FB6}" presName="rootText" presStyleLbl="node2" presStyleIdx="1" presStyleCnt="4" custScaleX="103056" custScaleY="110394">
        <dgm:presLayoutVars>
          <dgm:chPref val="3"/>
        </dgm:presLayoutVars>
      </dgm:prSet>
      <dgm:spPr/>
    </dgm:pt>
    <dgm:pt modelId="{DC3708C9-07D2-495B-B528-AD9C7E6604AA}" type="pres">
      <dgm:prSet presAssocID="{9EA6CACC-78AE-4A9C-852F-5B3782465FB6}" presName="rootConnector" presStyleLbl="node2" presStyleIdx="1" presStyleCnt="4"/>
      <dgm:spPr/>
    </dgm:pt>
    <dgm:pt modelId="{6A3AC6E7-9B67-45DE-B9CB-2447DB1D945C}" type="pres">
      <dgm:prSet presAssocID="{9EA6CACC-78AE-4A9C-852F-5B3782465FB6}" presName="hierChild4" presStyleCnt="0"/>
      <dgm:spPr/>
    </dgm:pt>
    <dgm:pt modelId="{AB30CF5C-E834-43B0-A0D1-F6271BB8ED7C}" type="pres">
      <dgm:prSet presAssocID="{9EA6CACC-78AE-4A9C-852F-5B3782465FB6}" presName="hierChild5" presStyleCnt="0"/>
      <dgm:spPr/>
    </dgm:pt>
    <dgm:pt modelId="{4AD0E526-C8BC-487D-AC2C-B984FFB64BC4}" type="pres">
      <dgm:prSet presAssocID="{B0B4E87E-60B0-432D-9687-EDB8A02FD39A}" presName="Name111" presStyleLbl="parChTrans1D3" presStyleIdx="0" presStyleCnt="18"/>
      <dgm:spPr/>
    </dgm:pt>
    <dgm:pt modelId="{AB97CED3-BBDB-4A62-9CFA-9EA62C13E027}" type="pres">
      <dgm:prSet presAssocID="{E1495C18-0621-41F8-8D83-4ED2731EEC56}" presName="hierRoot3" presStyleCnt="0">
        <dgm:presLayoutVars>
          <dgm:hierBranch val="init"/>
        </dgm:presLayoutVars>
      </dgm:prSet>
      <dgm:spPr/>
    </dgm:pt>
    <dgm:pt modelId="{F072AC91-9A8D-4E69-80CD-151CE6588540}" type="pres">
      <dgm:prSet presAssocID="{E1495C18-0621-41F8-8D83-4ED2731EEC56}" presName="rootComposite3" presStyleCnt="0"/>
      <dgm:spPr/>
    </dgm:pt>
    <dgm:pt modelId="{864B2A66-B45F-4090-9EBC-B2E8C21DFC93}" type="pres">
      <dgm:prSet presAssocID="{E1495C18-0621-41F8-8D83-4ED2731EEC56}" presName="rootText3" presStyleLbl="asst2" presStyleIdx="0" presStyleCnt="18" custScaleX="107401" custScaleY="94228" custLinFactNeighborY="9">
        <dgm:presLayoutVars>
          <dgm:chPref val="3"/>
        </dgm:presLayoutVars>
      </dgm:prSet>
      <dgm:spPr/>
    </dgm:pt>
    <dgm:pt modelId="{E945C77E-EE21-4D8A-A71F-5EAB9ADEC5FC}" type="pres">
      <dgm:prSet presAssocID="{E1495C18-0621-41F8-8D83-4ED2731EEC56}" presName="rootConnector3" presStyleLbl="asst2" presStyleIdx="0" presStyleCnt="18"/>
      <dgm:spPr/>
    </dgm:pt>
    <dgm:pt modelId="{4F35155C-02E7-48BD-93E9-BC13E22C4003}" type="pres">
      <dgm:prSet presAssocID="{E1495C18-0621-41F8-8D83-4ED2731EEC56}" presName="hierChild6" presStyleCnt="0"/>
      <dgm:spPr/>
    </dgm:pt>
    <dgm:pt modelId="{B73C1A5F-880D-45F1-909E-2FFDE9892C35}" type="pres">
      <dgm:prSet presAssocID="{E1495C18-0621-41F8-8D83-4ED2731EEC56}" presName="hierChild7" presStyleCnt="0"/>
      <dgm:spPr/>
    </dgm:pt>
    <dgm:pt modelId="{12110027-B1C4-4E25-A296-DD3EEE5A3D85}" type="pres">
      <dgm:prSet presAssocID="{B75BC171-6A81-473F-8824-2D1384209C0C}" presName="Name111" presStyleLbl="parChTrans1D3" presStyleIdx="1" presStyleCnt="18"/>
      <dgm:spPr/>
    </dgm:pt>
    <dgm:pt modelId="{95694964-F7AE-4AC5-BA78-DEA39C6D4A28}" type="pres">
      <dgm:prSet presAssocID="{42D3B06F-79AF-4D83-8924-A82559AF0F41}" presName="hierRoot3" presStyleCnt="0">
        <dgm:presLayoutVars>
          <dgm:hierBranch val="init"/>
        </dgm:presLayoutVars>
      </dgm:prSet>
      <dgm:spPr/>
    </dgm:pt>
    <dgm:pt modelId="{4373728F-C9D1-4BAB-B947-DBAD1AF4BAFC}" type="pres">
      <dgm:prSet presAssocID="{42D3B06F-79AF-4D83-8924-A82559AF0F41}" presName="rootComposite3" presStyleCnt="0"/>
      <dgm:spPr/>
    </dgm:pt>
    <dgm:pt modelId="{24A8DD58-3007-46C8-A95E-36C78CD4B325}" type="pres">
      <dgm:prSet presAssocID="{42D3B06F-79AF-4D83-8924-A82559AF0F41}" presName="rootText3" presStyleLbl="asst2" presStyleIdx="1" presStyleCnt="18" custLinFactNeighborY="9">
        <dgm:presLayoutVars>
          <dgm:chPref val="3"/>
        </dgm:presLayoutVars>
      </dgm:prSet>
      <dgm:spPr/>
    </dgm:pt>
    <dgm:pt modelId="{8159CB7E-1001-43F7-84E2-59213D57DB60}" type="pres">
      <dgm:prSet presAssocID="{42D3B06F-79AF-4D83-8924-A82559AF0F41}" presName="rootConnector3" presStyleLbl="asst2" presStyleIdx="1" presStyleCnt="18"/>
      <dgm:spPr/>
    </dgm:pt>
    <dgm:pt modelId="{54E77C90-8A6F-4FBF-8770-539EB1ABDF67}" type="pres">
      <dgm:prSet presAssocID="{42D3B06F-79AF-4D83-8924-A82559AF0F41}" presName="hierChild6" presStyleCnt="0"/>
      <dgm:spPr/>
    </dgm:pt>
    <dgm:pt modelId="{36C2F38D-BD01-452D-8D59-559880C141CD}" type="pres">
      <dgm:prSet presAssocID="{42D3B06F-79AF-4D83-8924-A82559AF0F41}" presName="hierChild7" presStyleCnt="0"/>
      <dgm:spPr/>
    </dgm:pt>
    <dgm:pt modelId="{A6881B6D-BA96-428E-8966-223AD17623D6}" type="pres">
      <dgm:prSet presAssocID="{93AE21A5-3E86-45F2-9612-18AF90528338}" presName="Name111" presStyleLbl="parChTrans1D3" presStyleIdx="2" presStyleCnt="18"/>
      <dgm:spPr/>
    </dgm:pt>
    <dgm:pt modelId="{4E39CE73-DDD0-48DA-B522-B29385E46439}" type="pres">
      <dgm:prSet presAssocID="{E29A3266-338D-4D17-92B5-618A21356D76}" presName="hierRoot3" presStyleCnt="0">
        <dgm:presLayoutVars>
          <dgm:hierBranch val="init"/>
        </dgm:presLayoutVars>
      </dgm:prSet>
      <dgm:spPr/>
    </dgm:pt>
    <dgm:pt modelId="{96B628C5-3F0F-40DB-8D7E-B5609B75C49D}" type="pres">
      <dgm:prSet presAssocID="{E29A3266-338D-4D17-92B5-618A21356D76}" presName="rootComposite3" presStyleCnt="0"/>
      <dgm:spPr/>
    </dgm:pt>
    <dgm:pt modelId="{60A5D2C8-A670-4D24-8986-3BD43C7D7198}" type="pres">
      <dgm:prSet presAssocID="{E29A3266-338D-4D17-92B5-618A21356D76}" presName="rootText3" presStyleLbl="asst2" presStyleIdx="2" presStyleCnt="18" custLinFactNeighborY="9">
        <dgm:presLayoutVars>
          <dgm:chPref val="3"/>
        </dgm:presLayoutVars>
      </dgm:prSet>
      <dgm:spPr/>
    </dgm:pt>
    <dgm:pt modelId="{844FB2C1-5CD4-45FF-844E-AF50D12DAF5B}" type="pres">
      <dgm:prSet presAssocID="{E29A3266-338D-4D17-92B5-618A21356D76}" presName="rootConnector3" presStyleLbl="asst2" presStyleIdx="2" presStyleCnt="18"/>
      <dgm:spPr/>
    </dgm:pt>
    <dgm:pt modelId="{C6A25CDB-F236-4D44-B44B-3A8BBB4D3D7F}" type="pres">
      <dgm:prSet presAssocID="{E29A3266-338D-4D17-92B5-618A21356D76}" presName="hierChild6" presStyleCnt="0"/>
      <dgm:spPr/>
    </dgm:pt>
    <dgm:pt modelId="{86A8D65E-878C-4A0F-B4A4-18677CA109C9}" type="pres">
      <dgm:prSet presAssocID="{E29A3266-338D-4D17-92B5-618A21356D76}" presName="hierChild7" presStyleCnt="0"/>
      <dgm:spPr/>
    </dgm:pt>
    <dgm:pt modelId="{85A3F307-8612-4043-944E-5FE86BFC7C76}" type="pres">
      <dgm:prSet presAssocID="{0AA48CA0-8F3E-436E-89AB-F7B1DB9453E8}" presName="Name111" presStyleLbl="parChTrans1D3" presStyleIdx="3" presStyleCnt="18"/>
      <dgm:spPr/>
    </dgm:pt>
    <dgm:pt modelId="{7124FB3C-A9D1-411F-8D64-7CB70A5336D3}" type="pres">
      <dgm:prSet presAssocID="{4B798F02-9141-411C-AFBE-F4AF754C52FC}" presName="hierRoot3" presStyleCnt="0">
        <dgm:presLayoutVars>
          <dgm:hierBranch val="init"/>
        </dgm:presLayoutVars>
      </dgm:prSet>
      <dgm:spPr/>
    </dgm:pt>
    <dgm:pt modelId="{D5E62759-F2EF-4F87-967D-9BC105249DBB}" type="pres">
      <dgm:prSet presAssocID="{4B798F02-9141-411C-AFBE-F4AF754C52FC}" presName="rootComposite3" presStyleCnt="0"/>
      <dgm:spPr/>
    </dgm:pt>
    <dgm:pt modelId="{2599B67F-2210-4F30-879C-EB708DA896BD}" type="pres">
      <dgm:prSet presAssocID="{4B798F02-9141-411C-AFBE-F4AF754C52FC}" presName="rootText3" presStyleLbl="asst2" presStyleIdx="3" presStyleCnt="18" custLinFactNeighborY="9">
        <dgm:presLayoutVars>
          <dgm:chPref val="3"/>
        </dgm:presLayoutVars>
      </dgm:prSet>
      <dgm:spPr/>
    </dgm:pt>
    <dgm:pt modelId="{8140F33A-2186-487E-A874-70C301CC07E0}" type="pres">
      <dgm:prSet presAssocID="{4B798F02-9141-411C-AFBE-F4AF754C52FC}" presName="rootConnector3" presStyleLbl="asst2" presStyleIdx="3" presStyleCnt="18"/>
      <dgm:spPr/>
    </dgm:pt>
    <dgm:pt modelId="{A34C7922-B0C6-474F-B207-8AE407954B82}" type="pres">
      <dgm:prSet presAssocID="{4B798F02-9141-411C-AFBE-F4AF754C52FC}" presName="hierChild6" presStyleCnt="0"/>
      <dgm:spPr/>
    </dgm:pt>
    <dgm:pt modelId="{6BD5CAB4-9127-4E08-A695-67416412C6C0}" type="pres">
      <dgm:prSet presAssocID="{4B798F02-9141-411C-AFBE-F4AF754C52FC}" presName="hierChild7" presStyleCnt="0"/>
      <dgm:spPr/>
    </dgm:pt>
    <dgm:pt modelId="{D62E6649-9A10-4BB4-A7BF-3DDAF1187548}" type="pres">
      <dgm:prSet presAssocID="{D9A2F9E8-286C-44C7-9DB9-C0AD0782EC87}" presName="Name111" presStyleLbl="parChTrans1D3" presStyleIdx="4" presStyleCnt="18"/>
      <dgm:spPr/>
    </dgm:pt>
    <dgm:pt modelId="{ECC30BBC-6E96-44AA-8F04-89BC7AAA2C6E}" type="pres">
      <dgm:prSet presAssocID="{DB7EFB9A-3FF6-4B88-957F-BCED6646D1A5}" presName="hierRoot3" presStyleCnt="0">
        <dgm:presLayoutVars>
          <dgm:hierBranch val="init"/>
        </dgm:presLayoutVars>
      </dgm:prSet>
      <dgm:spPr/>
    </dgm:pt>
    <dgm:pt modelId="{64E70F09-87DE-4D72-BE56-9794448C9B79}" type="pres">
      <dgm:prSet presAssocID="{DB7EFB9A-3FF6-4B88-957F-BCED6646D1A5}" presName="rootComposite3" presStyleCnt="0"/>
      <dgm:spPr/>
    </dgm:pt>
    <dgm:pt modelId="{983F1D2F-DE00-40AA-B5BA-64A0DC9D0A67}" type="pres">
      <dgm:prSet presAssocID="{DB7EFB9A-3FF6-4B88-957F-BCED6646D1A5}" presName="rootText3" presStyleLbl="asst2" presStyleIdx="4" presStyleCnt="18" custLinFactNeighborY="9">
        <dgm:presLayoutVars>
          <dgm:chPref val="3"/>
        </dgm:presLayoutVars>
      </dgm:prSet>
      <dgm:spPr/>
    </dgm:pt>
    <dgm:pt modelId="{4FECACBD-09D5-4471-AC16-412FBB993F8E}" type="pres">
      <dgm:prSet presAssocID="{DB7EFB9A-3FF6-4B88-957F-BCED6646D1A5}" presName="rootConnector3" presStyleLbl="asst2" presStyleIdx="4" presStyleCnt="18"/>
      <dgm:spPr/>
    </dgm:pt>
    <dgm:pt modelId="{88D0E5EE-A703-4AD6-B8B9-8AD5B31AA2A4}" type="pres">
      <dgm:prSet presAssocID="{DB7EFB9A-3FF6-4B88-957F-BCED6646D1A5}" presName="hierChild6" presStyleCnt="0"/>
      <dgm:spPr/>
    </dgm:pt>
    <dgm:pt modelId="{B1269A2E-370F-491E-AAAB-C72E4CB324CF}" type="pres">
      <dgm:prSet presAssocID="{DB7EFB9A-3FF6-4B88-957F-BCED6646D1A5}" presName="hierChild7" presStyleCnt="0"/>
      <dgm:spPr/>
    </dgm:pt>
    <dgm:pt modelId="{B655643C-11CD-4DA8-8B3D-C69741DB1D8E}" type="pres">
      <dgm:prSet presAssocID="{6E6489FE-0042-485E-B025-C291639281E5}" presName="Name111" presStyleLbl="parChTrans1D3" presStyleIdx="5" presStyleCnt="18"/>
      <dgm:spPr/>
    </dgm:pt>
    <dgm:pt modelId="{9708FDF5-A92D-41DC-B5EC-628ABDAAF045}" type="pres">
      <dgm:prSet presAssocID="{59FB07FC-463A-4535-9ECB-014C38584277}" presName="hierRoot3" presStyleCnt="0">
        <dgm:presLayoutVars>
          <dgm:hierBranch val="init"/>
        </dgm:presLayoutVars>
      </dgm:prSet>
      <dgm:spPr/>
    </dgm:pt>
    <dgm:pt modelId="{69538302-62AF-4FE5-BA26-0AAD9CE12A23}" type="pres">
      <dgm:prSet presAssocID="{59FB07FC-463A-4535-9ECB-014C38584277}" presName="rootComposite3" presStyleCnt="0"/>
      <dgm:spPr/>
    </dgm:pt>
    <dgm:pt modelId="{F17B7A78-91C4-4B9D-81BF-CC29EC24486E}" type="pres">
      <dgm:prSet presAssocID="{59FB07FC-463A-4535-9ECB-014C38584277}" presName="rootText3" presStyleLbl="asst2" presStyleIdx="5" presStyleCnt="18" custLinFactNeighborY="9">
        <dgm:presLayoutVars>
          <dgm:chPref val="3"/>
        </dgm:presLayoutVars>
      </dgm:prSet>
      <dgm:spPr/>
    </dgm:pt>
    <dgm:pt modelId="{399913FF-B3CA-4099-A687-64BED7B58086}" type="pres">
      <dgm:prSet presAssocID="{59FB07FC-463A-4535-9ECB-014C38584277}" presName="rootConnector3" presStyleLbl="asst2" presStyleIdx="5" presStyleCnt="18"/>
      <dgm:spPr/>
    </dgm:pt>
    <dgm:pt modelId="{568105D6-0205-48BA-8B79-90F3F23BACAC}" type="pres">
      <dgm:prSet presAssocID="{59FB07FC-463A-4535-9ECB-014C38584277}" presName="hierChild6" presStyleCnt="0"/>
      <dgm:spPr/>
    </dgm:pt>
    <dgm:pt modelId="{B0C5574B-1E48-454D-8B86-6D1CFDB0C232}" type="pres">
      <dgm:prSet presAssocID="{59FB07FC-463A-4535-9ECB-014C38584277}" presName="hierChild7" presStyleCnt="0"/>
      <dgm:spPr/>
    </dgm:pt>
    <dgm:pt modelId="{4B92A3BA-3395-4E69-9483-3BA099E58006}" type="pres">
      <dgm:prSet presAssocID="{342EECD8-574B-4982-AE36-CDB7160A0AB2}" presName="Name111" presStyleLbl="parChTrans1D3" presStyleIdx="6" presStyleCnt="18"/>
      <dgm:spPr/>
    </dgm:pt>
    <dgm:pt modelId="{62AF4991-68E9-4AC4-B943-05B6D848500E}" type="pres">
      <dgm:prSet presAssocID="{A73B1E73-698B-454D-8AE9-257F64712E3A}" presName="hierRoot3" presStyleCnt="0">
        <dgm:presLayoutVars>
          <dgm:hierBranch val="init"/>
        </dgm:presLayoutVars>
      </dgm:prSet>
      <dgm:spPr/>
    </dgm:pt>
    <dgm:pt modelId="{470A1FAB-732A-4D64-9149-A438CC2B8BBA}" type="pres">
      <dgm:prSet presAssocID="{A73B1E73-698B-454D-8AE9-257F64712E3A}" presName="rootComposite3" presStyleCnt="0"/>
      <dgm:spPr/>
    </dgm:pt>
    <dgm:pt modelId="{B293ECA8-2503-497E-8E57-8864557D9B09}" type="pres">
      <dgm:prSet presAssocID="{A73B1E73-698B-454D-8AE9-257F64712E3A}" presName="rootText3" presStyleLbl="asst2" presStyleIdx="6" presStyleCnt="18" custLinFactNeighborY="9">
        <dgm:presLayoutVars>
          <dgm:chPref val="3"/>
        </dgm:presLayoutVars>
      </dgm:prSet>
      <dgm:spPr/>
    </dgm:pt>
    <dgm:pt modelId="{D7DF6916-4D3B-4D0F-842E-80C4EE7DAFF4}" type="pres">
      <dgm:prSet presAssocID="{A73B1E73-698B-454D-8AE9-257F64712E3A}" presName="rootConnector3" presStyleLbl="asst2" presStyleIdx="6" presStyleCnt="18"/>
      <dgm:spPr/>
    </dgm:pt>
    <dgm:pt modelId="{04C2C072-D7F3-4277-8826-411B979A2516}" type="pres">
      <dgm:prSet presAssocID="{A73B1E73-698B-454D-8AE9-257F64712E3A}" presName="hierChild6" presStyleCnt="0"/>
      <dgm:spPr/>
    </dgm:pt>
    <dgm:pt modelId="{86E4F6E1-FE23-41AB-B752-4B71D60C2784}" type="pres">
      <dgm:prSet presAssocID="{A73B1E73-698B-454D-8AE9-257F64712E3A}" presName="hierChild7" presStyleCnt="0"/>
      <dgm:spPr/>
    </dgm:pt>
    <dgm:pt modelId="{4C1EA7C3-604B-455D-BFA1-A9FE1AFABA9B}" type="pres">
      <dgm:prSet presAssocID="{41F3F2C0-EA73-4DAD-8ADF-33F0C63B1827}" presName="Name111" presStyleLbl="parChTrans1D3" presStyleIdx="7" presStyleCnt="18"/>
      <dgm:spPr/>
    </dgm:pt>
    <dgm:pt modelId="{6A782F89-A5DE-4D8C-A40A-4DD8CD4D760C}" type="pres">
      <dgm:prSet presAssocID="{0975F911-8E0B-45B8-A0A2-CDA8711FEB04}" presName="hierRoot3" presStyleCnt="0">
        <dgm:presLayoutVars>
          <dgm:hierBranch val="init"/>
        </dgm:presLayoutVars>
      </dgm:prSet>
      <dgm:spPr/>
    </dgm:pt>
    <dgm:pt modelId="{5F333A8F-BC1C-4739-9B39-3EA161919DE6}" type="pres">
      <dgm:prSet presAssocID="{0975F911-8E0B-45B8-A0A2-CDA8711FEB04}" presName="rootComposite3" presStyleCnt="0"/>
      <dgm:spPr/>
    </dgm:pt>
    <dgm:pt modelId="{8C624E81-B255-4F99-9EA5-1FD9C727336F}" type="pres">
      <dgm:prSet presAssocID="{0975F911-8E0B-45B8-A0A2-CDA8711FEB04}" presName="rootText3" presStyleLbl="asst2" presStyleIdx="7" presStyleCnt="18">
        <dgm:presLayoutVars>
          <dgm:chPref val="3"/>
        </dgm:presLayoutVars>
      </dgm:prSet>
      <dgm:spPr/>
    </dgm:pt>
    <dgm:pt modelId="{A86F0F64-8ECD-4BC7-B87F-D1F8B9AE62FE}" type="pres">
      <dgm:prSet presAssocID="{0975F911-8E0B-45B8-A0A2-CDA8711FEB04}" presName="rootConnector3" presStyleLbl="asst2" presStyleIdx="7" presStyleCnt="18"/>
      <dgm:spPr/>
    </dgm:pt>
    <dgm:pt modelId="{D620C95A-E804-4769-A077-82105C7310C7}" type="pres">
      <dgm:prSet presAssocID="{0975F911-8E0B-45B8-A0A2-CDA8711FEB04}" presName="hierChild6" presStyleCnt="0"/>
      <dgm:spPr/>
    </dgm:pt>
    <dgm:pt modelId="{5E018D89-EAE5-4980-8268-E7DD55456BE1}" type="pres">
      <dgm:prSet presAssocID="{0975F911-8E0B-45B8-A0A2-CDA8711FEB04}" presName="hierChild7" presStyleCnt="0"/>
      <dgm:spPr/>
    </dgm:pt>
    <dgm:pt modelId="{004B661D-DA8D-44FB-897B-8B768DF8898B}" type="pres">
      <dgm:prSet presAssocID="{89D2BB91-BD24-49D4-AE8E-E6CB4ECA1B2D}" presName="Name37" presStyleLbl="parChTrans1D2" presStyleIdx="2" presStyleCnt="4"/>
      <dgm:spPr/>
    </dgm:pt>
    <dgm:pt modelId="{F934D14B-780D-490C-B1A1-64A977DE16C3}" type="pres">
      <dgm:prSet presAssocID="{43F01901-9932-4886-A4D6-DA2CF423D4DF}" presName="hierRoot2" presStyleCnt="0">
        <dgm:presLayoutVars>
          <dgm:hierBranch val="init"/>
        </dgm:presLayoutVars>
      </dgm:prSet>
      <dgm:spPr/>
    </dgm:pt>
    <dgm:pt modelId="{DE617D6D-BA50-4664-B6F2-C5CC9676A633}" type="pres">
      <dgm:prSet presAssocID="{43F01901-9932-4886-A4D6-DA2CF423D4DF}" presName="rootComposite" presStyleCnt="0"/>
      <dgm:spPr/>
    </dgm:pt>
    <dgm:pt modelId="{86ADB8E9-3495-4043-A03A-EB7F2D3B12FB}" type="pres">
      <dgm:prSet presAssocID="{43F01901-9932-4886-A4D6-DA2CF423D4DF}" presName="rootText" presStyleLbl="node2" presStyleIdx="2" presStyleCnt="4">
        <dgm:presLayoutVars>
          <dgm:chPref val="3"/>
        </dgm:presLayoutVars>
      </dgm:prSet>
      <dgm:spPr/>
    </dgm:pt>
    <dgm:pt modelId="{9A35403B-7820-472D-A5B4-63DF3C69E6B3}" type="pres">
      <dgm:prSet presAssocID="{43F01901-9932-4886-A4D6-DA2CF423D4DF}" presName="rootConnector" presStyleLbl="node2" presStyleIdx="2" presStyleCnt="4"/>
      <dgm:spPr/>
    </dgm:pt>
    <dgm:pt modelId="{9F2A5AE1-6477-4F97-9BFF-F9504E221003}" type="pres">
      <dgm:prSet presAssocID="{43F01901-9932-4886-A4D6-DA2CF423D4DF}" presName="hierChild4" presStyleCnt="0"/>
      <dgm:spPr/>
    </dgm:pt>
    <dgm:pt modelId="{7B14B9C6-253E-40D1-AA00-EE9396709640}" type="pres">
      <dgm:prSet presAssocID="{43F01901-9932-4886-A4D6-DA2CF423D4DF}" presName="hierChild5" presStyleCnt="0"/>
      <dgm:spPr/>
    </dgm:pt>
    <dgm:pt modelId="{84905797-CA51-49DF-ADB2-F0A06449D175}" type="pres">
      <dgm:prSet presAssocID="{EE760144-C32D-4522-8AEA-8DC79B098739}" presName="Name111" presStyleLbl="parChTrans1D3" presStyleIdx="8" presStyleCnt="18"/>
      <dgm:spPr/>
    </dgm:pt>
    <dgm:pt modelId="{0B93B265-838F-4DFD-A333-EBD0DBD4ED29}" type="pres">
      <dgm:prSet presAssocID="{97D2EDEF-AB12-458B-ADBD-D7EE3094BAF1}" presName="hierRoot3" presStyleCnt="0">
        <dgm:presLayoutVars>
          <dgm:hierBranch val="init"/>
        </dgm:presLayoutVars>
      </dgm:prSet>
      <dgm:spPr/>
    </dgm:pt>
    <dgm:pt modelId="{B66EEFD0-FCE8-4F0F-B93B-6D407C22AFAB}" type="pres">
      <dgm:prSet presAssocID="{97D2EDEF-AB12-458B-ADBD-D7EE3094BAF1}" presName="rootComposite3" presStyleCnt="0"/>
      <dgm:spPr/>
    </dgm:pt>
    <dgm:pt modelId="{0A8A8AEF-4DD3-4299-8DC6-A7917F0844B9}" type="pres">
      <dgm:prSet presAssocID="{97D2EDEF-AB12-458B-ADBD-D7EE3094BAF1}" presName="rootText3" presStyleLbl="asst2" presStyleIdx="8" presStyleCnt="18" custScaleY="126891" custLinFactNeighborY="9">
        <dgm:presLayoutVars>
          <dgm:chPref val="3"/>
        </dgm:presLayoutVars>
      </dgm:prSet>
      <dgm:spPr/>
    </dgm:pt>
    <dgm:pt modelId="{E6C95251-1000-4F5E-B012-4C24AAE2E6DC}" type="pres">
      <dgm:prSet presAssocID="{97D2EDEF-AB12-458B-ADBD-D7EE3094BAF1}" presName="rootConnector3" presStyleLbl="asst2" presStyleIdx="8" presStyleCnt="18"/>
      <dgm:spPr/>
    </dgm:pt>
    <dgm:pt modelId="{BE19AD43-A335-4C71-AE3C-89C3BE6F57E8}" type="pres">
      <dgm:prSet presAssocID="{97D2EDEF-AB12-458B-ADBD-D7EE3094BAF1}" presName="hierChild6" presStyleCnt="0"/>
      <dgm:spPr/>
    </dgm:pt>
    <dgm:pt modelId="{8EA223D6-81B2-4894-B2F0-0160E7934A1E}" type="pres">
      <dgm:prSet presAssocID="{97D2EDEF-AB12-458B-ADBD-D7EE3094BAF1}" presName="hierChild7" presStyleCnt="0"/>
      <dgm:spPr/>
    </dgm:pt>
    <dgm:pt modelId="{6EF5950C-3D0C-4B2A-81FC-AF9E40B864DE}" type="pres">
      <dgm:prSet presAssocID="{369EDBB5-296B-4055-BCA3-F59E2047810D}" presName="Name111" presStyleLbl="parChTrans1D3" presStyleIdx="9" presStyleCnt="18"/>
      <dgm:spPr/>
    </dgm:pt>
    <dgm:pt modelId="{9A249457-A122-4787-9C03-935C4ECE20D6}" type="pres">
      <dgm:prSet presAssocID="{9E3A0422-55E0-4BB3-AA39-7E97D05E0009}" presName="hierRoot3" presStyleCnt="0">
        <dgm:presLayoutVars>
          <dgm:hierBranch val="init"/>
        </dgm:presLayoutVars>
      </dgm:prSet>
      <dgm:spPr/>
    </dgm:pt>
    <dgm:pt modelId="{83493A4D-8B78-4A18-9AE6-7F1C6292ABFE}" type="pres">
      <dgm:prSet presAssocID="{9E3A0422-55E0-4BB3-AA39-7E97D05E0009}" presName="rootComposite3" presStyleCnt="0"/>
      <dgm:spPr/>
    </dgm:pt>
    <dgm:pt modelId="{8384771D-7AD2-4323-9A4F-73012F76728A}" type="pres">
      <dgm:prSet presAssocID="{9E3A0422-55E0-4BB3-AA39-7E97D05E0009}" presName="rootText3" presStyleLbl="asst2" presStyleIdx="9" presStyleCnt="18" custScaleX="98837" custScaleY="129803" custLinFactNeighborY="9">
        <dgm:presLayoutVars>
          <dgm:chPref val="3"/>
        </dgm:presLayoutVars>
      </dgm:prSet>
      <dgm:spPr/>
    </dgm:pt>
    <dgm:pt modelId="{68ABE673-7D1F-4202-B62F-DBC8E537CD63}" type="pres">
      <dgm:prSet presAssocID="{9E3A0422-55E0-4BB3-AA39-7E97D05E0009}" presName="rootConnector3" presStyleLbl="asst2" presStyleIdx="9" presStyleCnt="18"/>
      <dgm:spPr/>
    </dgm:pt>
    <dgm:pt modelId="{B10A0F06-3BC0-4B1F-A8AB-3B5051787DCC}" type="pres">
      <dgm:prSet presAssocID="{9E3A0422-55E0-4BB3-AA39-7E97D05E0009}" presName="hierChild6" presStyleCnt="0"/>
      <dgm:spPr/>
    </dgm:pt>
    <dgm:pt modelId="{4675D243-86C4-4615-AAB7-C82F223FC267}" type="pres">
      <dgm:prSet presAssocID="{9E3A0422-55E0-4BB3-AA39-7E97D05E0009}" presName="hierChild7" presStyleCnt="0"/>
      <dgm:spPr/>
    </dgm:pt>
    <dgm:pt modelId="{1E96E1DE-91F0-494C-A832-3D7ACF7F4EB1}" type="pres">
      <dgm:prSet presAssocID="{F8810AD0-2C03-4C75-A7B6-5E116813D6B2}" presName="Name111" presStyleLbl="parChTrans1D3" presStyleIdx="10" presStyleCnt="18"/>
      <dgm:spPr/>
    </dgm:pt>
    <dgm:pt modelId="{DC4A8026-8A89-420D-A165-E1EBD6C38C25}" type="pres">
      <dgm:prSet presAssocID="{9FB4781B-515C-45ED-8DA6-9433D3842E62}" presName="hierRoot3" presStyleCnt="0">
        <dgm:presLayoutVars>
          <dgm:hierBranch val="init"/>
        </dgm:presLayoutVars>
      </dgm:prSet>
      <dgm:spPr/>
    </dgm:pt>
    <dgm:pt modelId="{935DE13B-160E-4D1D-974B-01DA2F2E5295}" type="pres">
      <dgm:prSet presAssocID="{9FB4781B-515C-45ED-8DA6-9433D3842E62}" presName="rootComposite3" presStyleCnt="0"/>
      <dgm:spPr/>
    </dgm:pt>
    <dgm:pt modelId="{82E5C58C-27DA-46D2-B8D0-FAA9B1CA50CB}" type="pres">
      <dgm:prSet presAssocID="{9FB4781B-515C-45ED-8DA6-9433D3842E62}" presName="rootText3" presStyleLbl="asst2" presStyleIdx="10" presStyleCnt="18" custLinFactNeighborY="9">
        <dgm:presLayoutVars>
          <dgm:chPref val="3"/>
        </dgm:presLayoutVars>
      </dgm:prSet>
      <dgm:spPr/>
    </dgm:pt>
    <dgm:pt modelId="{148B657C-351B-45F5-A819-B19D6F993582}" type="pres">
      <dgm:prSet presAssocID="{9FB4781B-515C-45ED-8DA6-9433D3842E62}" presName="rootConnector3" presStyleLbl="asst2" presStyleIdx="10" presStyleCnt="18"/>
      <dgm:spPr/>
    </dgm:pt>
    <dgm:pt modelId="{CBB2E314-23E3-4C0F-BA27-245F2CD02675}" type="pres">
      <dgm:prSet presAssocID="{9FB4781B-515C-45ED-8DA6-9433D3842E62}" presName="hierChild6" presStyleCnt="0"/>
      <dgm:spPr/>
    </dgm:pt>
    <dgm:pt modelId="{A9278857-102B-4C62-B4AE-0C20D536C63C}" type="pres">
      <dgm:prSet presAssocID="{9FB4781B-515C-45ED-8DA6-9433D3842E62}" presName="hierChild7" presStyleCnt="0"/>
      <dgm:spPr/>
    </dgm:pt>
    <dgm:pt modelId="{ADB0E03F-D620-4861-A58B-C7C4FC550C7D}" type="pres">
      <dgm:prSet presAssocID="{0D9E54AF-D3C6-417C-BB75-8E9B484219C8}" presName="Name111" presStyleLbl="parChTrans1D3" presStyleIdx="11" presStyleCnt="18"/>
      <dgm:spPr/>
    </dgm:pt>
    <dgm:pt modelId="{AB724174-B279-49ED-B946-5CCC6C83FB09}" type="pres">
      <dgm:prSet presAssocID="{E84B65E4-79F7-4BF4-8DAF-1312BA3734F3}" presName="hierRoot3" presStyleCnt="0">
        <dgm:presLayoutVars>
          <dgm:hierBranch val="init"/>
        </dgm:presLayoutVars>
      </dgm:prSet>
      <dgm:spPr/>
    </dgm:pt>
    <dgm:pt modelId="{3FEF245D-6368-40FD-9B99-85EC9610E066}" type="pres">
      <dgm:prSet presAssocID="{E84B65E4-79F7-4BF4-8DAF-1312BA3734F3}" presName="rootComposite3" presStyleCnt="0"/>
      <dgm:spPr/>
    </dgm:pt>
    <dgm:pt modelId="{C77044D9-E566-41A7-80AE-5022BB61B7B1}" type="pres">
      <dgm:prSet presAssocID="{E84B65E4-79F7-4BF4-8DAF-1312BA3734F3}" presName="rootText3" presStyleLbl="asst2" presStyleIdx="11" presStyleCnt="18" custLinFactNeighborY="9">
        <dgm:presLayoutVars>
          <dgm:chPref val="3"/>
        </dgm:presLayoutVars>
      </dgm:prSet>
      <dgm:spPr/>
    </dgm:pt>
    <dgm:pt modelId="{4ACB7005-D025-4F83-83C9-EA1AF70934C3}" type="pres">
      <dgm:prSet presAssocID="{E84B65E4-79F7-4BF4-8DAF-1312BA3734F3}" presName="rootConnector3" presStyleLbl="asst2" presStyleIdx="11" presStyleCnt="18"/>
      <dgm:spPr/>
    </dgm:pt>
    <dgm:pt modelId="{A523CC28-7FD8-49CB-9F49-B33D059B00F5}" type="pres">
      <dgm:prSet presAssocID="{E84B65E4-79F7-4BF4-8DAF-1312BA3734F3}" presName="hierChild6" presStyleCnt="0"/>
      <dgm:spPr/>
    </dgm:pt>
    <dgm:pt modelId="{ED52B84A-6ED2-4ADE-AB84-4212237A7519}" type="pres">
      <dgm:prSet presAssocID="{E84B65E4-79F7-4BF4-8DAF-1312BA3734F3}" presName="hierChild7" presStyleCnt="0"/>
      <dgm:spPr/>
    </dgm:pt>
    <dgm:pt modelId="{CB3501F6-75C6-46FF-924A-A79D22AF6D8E}" type="pres">
      <dgm:prSet presAssocID="{2BC38610-25BA-4CF0-BCB5-D373401E09D4}" presName="Name111" presStyleLbl="parChTrans1D3" presStyleIdx="12" presStyleCnt="18"/>
      <dgm:spPr/>
    </dgm:pt>
    <dgm:pt modelId="{D68C17B2-C392-4D8F-9FDA-F918E2B76F2F}" type="pres">
      <dgm:prSet presAssocID="{27C550B8-1920-429A-8568-016B4B96BB80}" presName="hierRoot3" presStyleCnt="0">
        <dgm:presLayoutVars>
          <dgm:hierBranch val="init"/>
        </dgm:presLayoutVars>
      </dgm:prSet>
      <dgm:spPr/>
    </dgm:pt>
    <dgm:pt modelId="{54AA9EB3-68DE-4A39-A4DA-969941DDB87A}" type="pres">
      <dgm:prSet presAssocID="{27C550B8-1920-429A-8568-016B4B96BB80}" presName="rootComposite3" presStyleCnt="0"/>
      <dgm:spPr/>
    </dgm:pt>
    <dgm:pt modelId="{9BBB633D-72F8-4560-B2E0-9E4C19E511F4}" type="pres">
      <dgm:prSet presAssocID="{27C550B8-1920-429A-8568-016B4B96BB80}" presName="rootText3" presStyleLbl="asst2" presStyleIdx="12" presStyleCnt="18" custLinFactNeighborY="9">
        <dgm:presLayoutVars>
          <dgm:chPref val="3"/>
        </dgm:presLayoutVars>
      </dgm:prSet>
      <dgm:spPr/>
    </dgm:pt>
    <dgm:pt modelId="{DC0D6FDA-789D-4C0D-8DD7-8A60C155A5B3}" type="pres">
      <dgm:prSet presAssocID="{27C550B8-1920-429A-8568-016B4B96BB80}" presName="rootConnector3" presStyleLbl="asst2" presStyleIdx="12" presStyleCnt="18"/>
      <dgm:spPr/>
    </dgm:pt>
    <dgm:pt modelId="{F59B4AA6-C625-4910-938A-C375FCC1CC6B}" type="pres">
      <dgm:prSet presAssocID="{27C550B8-1920-429A-8568-016B4B96BB80}" presName="hierChild6" presStyleCnt="0"/>
      <dgm:spPr/>
    </dgm:pt>
    <dgm:pt modelId="{307ACA72-97D8-4894-B489-7D95256CFA9F}" type="pres">
      <dgm:prSet presAssocID="{27C550B8-1920-429A-8568-016B4B96BB80}" presName="hierChild7" presStyleCnt="0"/>
      <dgm:spPr/>
    </dgm:pt>
    <dgm:pt modelId="{704D143B-2E88-4087-BA55-7C4FFF485C7F}" type="pres">
      <dgm:prSet presAssocID="{2E0E984A-3DE6-4FD7-82B5-AEB2A931A285}" presName="Name111" presStyleLbl="parChTrans1D3" presStyleIdx="13" presStyleCnt="18"/>
      <dgm:spPr/>
    </dgm:pt>
    <dgm:pt modelId="{8F79414F-C45B-40F3-A69C-8460C37BA243}" type="pres">
      <dgm:prSet presAssocID="{2D6BCE50-5593-44C5-BF05-E6188F5BC7DB}" presName="hierRoot3" presStyleCnt="0">
        <dgm:presLayoutVars>
          <dgm:hierBranch val="init"/>
        </dgm:presLayoutVars>
      </dgm:prSet>
      <dgm:spPr/>
    </dgm:pt>
    <dgm:pt modelId="{B6ACF571-B27C-4C22-83C8-E0D45ED9C351}" type="pres">
      <dgm:prSet presAssocID="{2D6BCE50-5593-44C5-BF05-E6188F5BC7DB}" presName="rootComposite3" presStyleCnt="0"/>
      <dgm:spPr/>
    </dgm:pt>
    <dgm:pt modelId="{494D21E7-698F-4FA4-BC39-5F25BA1E5817}" type="pres">
      <dgm:prSet presAssocID="{2D6BCE50-5593-44C5-BF05-E6188F5BC7DB}" presName="rootText3" presStyleLbl="asst2" presStyleIdx="13" presStyleCnt="18" custLinFactNeighborY="9">
        <dgm:presLayoutVars>
          <dgm:chPref val="3"/>
        </dgm:presLayoutVars>
      </dgm:prSet>
      <dgm:spPr/>
    </dgm:pt>
    <dgm:pt modelId="{E20A2444-E921-413C-B92B-EA5878573DEE}" type="pres">
      <dgm:prSet presAssocID="{2D6BCE50-5593-44C5-BF05-E6188F5BC7DB}" presName="rootConnector3" presStyleLbl="asst2" presStyleIdx="13" presStyleCnt="18"/>
      <dgm:spPr/>
    </dgm:pt>
    <dgm:pt modelId="{8F11B083-9E98-414D-A5F2-9A0BE879B7DD}" type="pres">
      <dgm:prSet presAssocID="{2D6BCE50-5593-44C5-BF05-E6188F5BC7DB}" presName="hierChild6" presStyleCnt="0"/>
      <dgm:spPr/>
    </dgm:pt>
    <dgm:pt modelId="{4BF3F40C-91F4-4B5F-9ECB-B547B4563588}" type="pres">
      <dgm:prSet presAssocID="{2D6BCE50-5593-44C5-BF05-E6188F5BC7DB}" presName="hierChild7" presStyleCnt="0"/>
      <dgm:spPr/>
    </dgm:pt>
    <dgm:pt modelId="{ABCF77B6-2F7D-4D5C-8F32-26B15DCEA631}" type="pres">
      <dgm:prSet presAssocID="{76FB95F3-98A3-44E8-B096-A32794CA3DF5}" presName="Name37" presStyleLbl="parChTrans1D2" presStyleIdx="3" presStyleCnt="4"/>
      <dgm:spPr/>
    </dgm:pt>
    <dgm:pt modelId="{A603AEA9-D586-462C-8393-7D55CDFE53B1}" type="pres">
      <dgm:prSet presAssocID="{606A846E-30D3-448C-986A-FC1F823442A2}" presName="hierRoot2" presStyleCnt="0">
        <dgm:presLayoutVars>
          <dgm:hierBranch val="init"/>
        </dgm:presLayoutVars>
      </dgm:prSet>
      <dgm:spPr/>
    </dgm:pt>
    <dgm:pt modelId="{F297405C-0A90-4950-A381-9AE2840281F3}" type="pres">
      <dgm:prSet presAssocID="{606A846E-30D3-448C-986A-FC1F823442A2}" presName="rootComposite" presStyleCnt="0"/>
      <dgm:spPr/>
    </dgm:pt>
    <dgm:pt modelId="{CFA0AF21-F4DD-4EEC-A5E1-BCBA941D7BD3}" type="pres">
      <dgm:prSet presAssocID="{606A846E-30D3-448C-986A-FC1F823442A2}" presName="rootText" presStyleLbl="node2" presStyleIdx="3" presStyleCnt="4">
        <dgm:presLayoutVars>
          <dgm:chPref val="3"/>
        </dgm:presLayoutVars>
      </dgm:prSet>
      <dgm:spPr/>
    </dgm:pt>
    <dgm:pt modelId="{FF0529EA-1A5E-4546-83C9-1E8A14874C58}" type="pres">
      <dgm:prSet presAssocID="{606A846E-30D3-448C-986A-FC1F823442A2}" presName="rootConnector" presStyleLbl="node2" presStyleIdx="3" presStyleCnt="4"/>
      <dgm:spPr/>
    </dgm:pt>
    <dgm:pt modelId="{8602CFD2-8450-4DAB-A023-3F1BD60FB343}" type="pres">
      <dgm:prSet presAssocID="{606A846E-30D3-448C-986A-FC1F823442A2}" presName="hierChild4" presStyleCnt="0"/>
      <dgm:spPr/>
    </dgm:pt>
    <dgm:pt modelId="{5C1C3191-6E2C-45DD-A084-73AD73729DDF}" type="pres">
      <dgm:prSet presAssocID="{606A846E-30D3-448C-986A-FC1F823442A2}" presName="hierChild5" presStyleCnt="0"/>
      <dgm:spPr/>
    </dgm:pt>
    <dgm:pt modelId="{1848015A-F4A2-48B8-B3DB-5B62E28CBD82}" type="pres">
      <dgm:prSet presAssocID="{C8F45304-AB79-4417-BD42-B559E2CCF113}" presName="Name111" presStyleLbl="parChTrans1D3" presStyleIdx="14" presStyleCnt="18"/>
      <dgm:spPr/>
    </dgm:pt>
    <dgm:pt modelId="{A8EF7ED5-359F-48B5-9382-5E808B25E994}" type="pres">
      <dgm:prSet presAssocID="{610B064C-425C-46C5-B0CF-F85DC22EC986}" presName="hierRoot3" presStyleCnt="0">
        <dgm:presLayoutVars>
          <dgm:hierBranch val="init"/>
        </dgm:presLayoutVars>
      </dgm:prSet>
      <dgm:spPr/>
    </dgm:pt>
    <dgm:pt modelId="{9534DFAD-20C7-4ACF-9A8D-D43D07B85B9B}" type="pres">
      <dgm:prSet presAssocID="{610B064C-425C-46C5-B0CF-F85DC22EC986}" presName="rootComposite3" presStyleCnt="0"/>
      <dgm:spPr/>
    </dgm:pt>
    <dgm:pt modelId="{627FF25E-00B7-478F-9726-5E2A2157AC07}" type="pres">
      <dgm:prSet presAssocID="{610B064C-425C-46C5-B0CF-F85DC22EC986}" presName="rootText3" presStyleLbl="asst2" presStyleIdx="14" presStyleCnt="18" custLinFactNeighborY="9">
        <dgm:presLayoutVars>
          <dgm:chPref val="3"/>
        </dgm:presLayoutVars>
      </dgm:prSet>
      <dgm:spPr/>
    </dgm:pt>
    <dgm:pt modelId="{7396DFB0-A715-49DD-8BAB-2A3059DBFAEB}" type="pres">
      <dgm:prSet presAssocID="{610B064C-425C-46C5-B0CF-F85DC22EC986}" presName="rootConnector3" presStyleLbl="asst2" presStyleIdx="14" presStyleCnt="18"/>
      <dgm:spPr/>
    </dgm:pt>
    <dgm:pt modelId="{01D4B312-A028-4D4C-85CB-25712DEFD377}" type="pres">
      <dgm:prSet presAssocID="{610B064C-425C-46C5-B0CF-F85DC22EC986}" presName="hierChild6" presStyleCnt="0"/>
      <dgm:spPr/>
    </dgm:pt>
    <dgm:pt modelId="{13700179-C051-4E29-A0F0-1E3ED44227B0}" type="pres">
      <dgm:prSet presAssocID="{610B064C-425C-46C5-B0CF-F85DC22EC986}" presName="hierChild7" presStyleCnt="0"/>
      <dgm:spPr/>
    </dgm:pt>
    <dgm:pt modelId="{6F175B56-3EC7-4D5E-89FB-6907D4C4FCA4}" type="pres">
      <dgm:prSet presAssocID="{7CE6E1B6-5BEC-446A-944D-FE1BE9C5433B}" presName="Name111" presStyleLbl="parChTrans1D3" presStyleIdx="15" presStyleCnt="18"/>
      <dgm:spPr/>
    </dgm:pt>
    <dgm:pt modelId="{0B1528C5-5F94-4E23-AEC4-EEE78746958C}" type="pres">
      <dgm:prSet presAssocID="{8C7F2A35-F946-4436-8CB7-F265B0EC4FB4}" presName="hierRoot3" presStyleCnt="0">
        <dgm:presLayoutVars>
          <dgm:hierBranch val="init"/>
        </dgm:presLayoutVars>
      </dgm:prSet>
      <dgm:spPr/>
    </dgm:pt>
    <dgm:pt modelId="{CFFB14D8-9ED1-431C-8395-BBE5F5D17D0C}" type="pres">
      <dgm:prSet presAssocID="{8C7F2A35-F946-4436-8CB7-F265B0EC4FB4}" presName="rootComposite3" presStyleCnt="0"/>
      <dgm:spPr/>
    </dgm:pt>
    <dgm:pt modelId="{3B111E36-3FD7-45DE-89ED-5AEC1C24F97C}" type="pres">
      <dgm:prSet presAssocID="{8C7F2A35-F946-4436-8CB7-F265B0EC4FB4}" presName="rootText3" presStyleLbl="asst2" presStyleIdx="15" presStyleCnt="18" custLinFactNeighborY="9">
        <dgm:presLayoutVars>
          <dgm:chPref val="3"/>
        </dgm:presLayoutVars>
      </dgm:prSet>
      <dgm:spPr/>
    </dgm:pt>
    <dgm:pt modelId="{E7D6B51C-6B5A-4318-9FEE-03B82542E16B}" type="pres">
      <dgm:prSet presAssocID="{8C7F2A35-F946-4436-8CB7-F265B0EC4FB4}" presName="rootConnector3" presStyleLbl="asst2" presStyleIdx="15" presStyleCnt="18"/>
      <dgm:spPr/>
    </dgm:pt>
    <dgm:pt modelId="{F2696864-3461-44C3-8905-92C6B1B153C4}" type="pres">
      <dgm:prSet presAssocID="{8C7F2A35-F946-4436-8CB7-F265B0EC4FB4}" presName="hierChild6" presStyleCnt="0"/>
      <dgm:spPr/>
    </dgm:pt>
    <dgm:pt modelId="{12866542-C633-4798-8547-A751EBFC88B2}" type="pres">
      <dgm:prSet presAssocID="{8C7F2A35-F946-4436-8CB7-F265B0EC4FB4}" presName="hierChild7" presStyleCnt="0"/>
      <dgm:spPr/>
    </dgm:pt>
    <dgm:pt modelId="{B29EA897-42FF-4DB3-A4C5-D22460950749}" type="pres">
      <dgm:prSet presAssocID="{40BF7456-2171-4FF4-841B-717C61B3BEE7}" presName="Name111" presStyleLbl="parChTrans1D3" presStyleIdx="16" presStyleCnt="18"/>
      <dgm:spPr/>
    </dgm:pt>
    <dgm:pt modelId="{B9D1693E-1251-446B-A2D6-8FE2F152843E}" type="pres">
      <dgm:prSet presAssocID="{65AEB00E-67C5-4247-9922-A9872E2372E9}" presName="hierRoot3" presStyleCnt="0">
        <dgm:presLayoutVars>
          <dgm:hierBranch val="init"/>
        </dgm:presLayoutVars>
      </dgm:prSet>
      <dgm:spPr/>
    </dgm:pt>
    <dgm:pt modelId="{6396CC83-5259-4F46-A2E0-1387FD2D6779}" type="pres">
      <dgm:prSet presAssocID="{65AEB00E-67C5-4247-9922-A9872E2372E9}" presName="rootComposite3" presStyleCnt="0"/>
      <dgm:spPr/>
    </dgm:pt>
    <dgm:pt modelId="{6A8CC585-C3D8-4880-B6DA-B81D7159687F}" type="pres">
      <dgm:prSet presAssocID="{65AEB00E-67C5-4247-9922-A9872E2372E9}" presName="rootText3" presStyleLbl="asst2" presStyleIdx="16" presStyleCnt="18" custLinFactNeighborY="9">
        <dgm:presLayoutVars>
          <dgm:chPref val="3"/>
        </dgm:presLayoutVars>
      </dgm:prSet>
      <dgm:spPr/>
    </dgm:pt>
    <dgm:pt modelId="{5161962E-742B-4370-8DE0-858FE1DAC2AC}" type="pres">
      <dgm:prSet presAssocID="{65AEB00E-67C5-4247-9922-A9872E2372E9}" presName="rootConnector3" presStyleLbl="asst2" presStyleIdx="16" presStyleCnt="18"/>
      <dgm:spPr/>
    </dgm:pt>
    <dgm:pt modelId="{30B30D2B-BCAE-4344-95B9-DEFEB9C0BE4D}" type="pres">
      <dgm:prSet presAssocID="{65AEB00E-67C5-4247-9922-A9872E2372E9}" presName="hierChild6" presStyleCnt="0"/>
      <dgm:spPr/>
    </dgm:pt>
    <dgm:pt modelId="{5148C765-4219-4F64-96B7-6FD830487538}" type="pres">
      <dgm:prSet presAssocID="{65AEB00E-67C5-4247-9922-A9872E2372E9}" presName="hierChild7" presStyleCnt="0"/>
      <dgm:spPr/>
    </dgm:pt>
    <dgm:pt modelId="{F9E6574F-B324-4C0A-B2E8-6A58506435E7}" type="pres">
      <dgm:prSet presAssocID="{68084A33-C62B-484B-90A3-BC5F40970A8B}" presName="Name111" presStyleLbl="parChTrans1D3" presStyleIdx="17" presStyleCnt="18"/>
      <dgm:spPr/>
    </dgm:pt>
    <dgm:pt modelId="{C3215863-2DBE-48E3-A888-8D7396E0220D}" type="pres">
      <dgm:prSet presAssocID="{BA65E3CB-CFB9-4900-8B27-1DE73771E693}" presName="hierRoot3" presStyleCnt="0">
        <dgm:presLayoutVars>
          <dgm:hierBranch val="init"/>
        </dgm:presLayoutVars>
      </dgm:prSet>
      <dgm:spPr/>
    </dgm:pt>
    <dgm:pt modelId="{40CE2A70-8C4F-463D-89FC-AF08BB7AC454}" type="pres">
      <dgm:prSet presAssocID="{BA65E3CB-CFB9-4900-8B27-1DE73771E693}" presName="rootComposite3" presStyleCnt="0"/>
      <dgm:spPr/>
    </dgm:pt>
    <dgm:pt modelId="{3A1A4DC0-1060-4047-9340-00CEA80960C3}" type="pres">
      <dgm:prSet presAssocID="{BA65E3CB-CFB9-4900-8B27-1DE73771E693}" presName="rootText3" presStyleLbl="asst2" presStyleIdx="17" presStyleCnt="18" custLinFactNeighborY="9">
        <dgm:presLayoutVars>
          <dgm:chPref val="3"/>
        </dgm:presLayoutVars>
      </dgm:prSet>
      <dgm:spPr/>
    </dgm:pt>
    <dgm:pt modelId="{0602E3AB-B552-4C7A-82C8-B89322A21575}" type="pres">
      <dgm:prSet presAssocID="{BA65E3CB-CFB9-4900-8B27-1DE73771E693}" presName="rootConnector3" presStyleLbl="asst2" presStyleIdx="17" presStyleCnt="18"/>
      <dgm:spPr/>
    </dgm:pt>
    <dgm:pt modelId="{70D2C4C9-81C3-4CFE-8211-A80A8FF00EC5}" type="pres">
      <dgm:prSet presAssocID="{BA65E3CB-CFB9-4900-8B27-1DE73771E693}" presName="hierChild6" presStyleCnt="0"/>
      <dgm:spPr/>
    </dgm:pt>
    <dgm:pt modelId="{5B2B03FA-F879-4466-8EEC-6CEDF3FB2A81}" type="pres">
      <dgm:prSet presAssocID="{BA65E3CB-CFB9-4900-8B27-1DE73771E693}" presName="hierChild7" presStyleCnt="0"/>
      <dgm:spPr/>
    </dgm:pt>
    <dgm:pt modelId="{B3038B2D-98E4-46F3-9388-4EC089A66BF5}" type="pres">
      <dgm:prSet presAssocID="{6EC0AB1D-79D8-4038-9F74-E9B1023E0C56}" presName="hierChild3" presStyleCnt="0"/>
      <dgm:spPr/>
    </dgm:pt>
  </dgm:ptLst>
  <dgm:cxnLst>
    <dgm:cxn modelId="{77A0FC00-3102-49E4-8A10-06FFEDAE0237}" type="presOf" srcId="{B0B4E87E-60B0-432D-9687-EDB8A02FD39A}" destId="{4AD0E526-C8BC-487D-AC2C-B984FFB64BC4}" srcOrd="0" destOrd="0" presId="urn:microsoft.com/office/officeart/2005/8/layout/orgChart1"/>
    <dgm:cxn modelId="{4EDB4102-78C3-4478-99D5-F9EEE19F74B5}" type="presOf" srcId="{97D2EDEF-AB12-458B-ADBD-D7EE3094BAF1}" destId="{E6C95251-1000-4F5E-B012-4C24AAE2E6DC}" srcOrd="1" destOrd="0" presId="urn:microsoft.com/office/officeart/2005/8/layout/orgChart1"/>
    <dgm:cxn modelId="{F538A003-8C44-4FFD-A4F3-F90B09BD9780}" srcId="{43F01901-9932-4886-A4D6-DA2CF423D4DF}" destId="{9FB4781B-515C-45ED-8DA6-9433D3842E62}" srcOrd="2" destOrd="0" parTransId="{F8810AD0-2C03-4C75-A7B6-5E116813D6B2}" sibTransId="{663D1AC3-A143-43BD-B18B-3DFC165DF87E}"/>
    <dgm:cxn modelId="{9C65C203-8284-49FD-989E-B91EAEC06508}" type="presOf" srcId="{BA65E3CB-CFB9-4900-8B27-1DE73771E693}" destId="{3A1A4DC0-1060-4047-9340-00CEA80960C3}" srcOrd="0" destOrd="0" presId="urn:microsoft.com/office/officeart/2005/8/layout/orgChart1"/>
    <dgm:cxn modelId="{436B430E-2019-4541-AB86-6D501BA668A8}" type="presOf" srcId="{119312CE-2050-4608-879D-6ED74BF5C7DF}" destId="{D36A2774-F13C-4D19-875C-82AE63DE8A66}" srcOrd="1" destOrd="0" presId="urn:microsoft.com/office/officeart/2005/8/layout/orgChart1"/>
    <dgm:cxn modelId="{5D68390F-1DB5-4864-BED1-5C6124BE9593}" type="presOf" srcId="{65AEB00E-67C5-4247-9922-A9872E2372E9}" destId="{5161962E-742B-4370-8DE0-858FE1DAC2AC}" srcOrd="1" destOrd="0" presId="urn:microsoft.com/office/officeart/2005/8/layout/orgChart1"/>
    <dgm:cxn modelId="{2244CF10-8572-46BB-B3D6-7BFD00122BE1}" type="presOf" srcId="{89D2BB91-BD24-49D4-AE8E-E6CB4ECA1B2D}" destId="{004B661D-DA8D-44FB-897B-8B768DF8898B}" srcOrd="0" destOrd="0" presId="urn:microsoft.com/office/officeart/2005/8/layout/orgChart1"/>
    <dgm:cxn modelId="{87CB5E13-E8DB-47E3-A316-51ED37F3A23D}" srcId="{9EA6CACC-78AE-4A9C-852F-5B3782465FB6}" destId="{0975F911-8E0B-45B8-A0A2-CDA8711FEB04}" srcOrd="7" destOrd="0" parTransId="{41F3F2C0-EA73-4DAD-8ADF-33F0C63B1827}" sibTransId="{ED5BE20E-D495-4779-98B4-44A4CA22DE66}"/>
    <dgm:cxn modelId="{A822FF1B-EB6D-4638-91BD-D89DA0E48137}" type="presOf" srcId="{9EA6CACC-78AE-4A9C-852F-5B3782465FB6}" destId="{A4A12EFF-3C51-4560-99E4-BC6FC0F20A87}" srcOrd="0" destOrd="0" presId="urn:microsoft.com/office/officeart/2005/8/layout/orgChart1"/>
    <dgm:cxn modelId="{46EA791E-28EF-4F6E-8EC0-B35A7360130E}" type="presOf" srcId="{4B798F02-9141-411C-AFBE-F4AF754C52FC}" destId="{8140F33A-2186-487E-A874-70C301CC07E0}" srcOrd="1" destOrd="0" presId="urn:microsoft.com/office/officeart/2005/8/layout/orgChart1"/>
    <dgm:cxn modelId="{28890220-B907-463A-8E6C-F9225D2DB150}" type="presOf" srcId="{606A846E-30D3-448C-986A-FC1F823442A2}" destId="{FF0529EA-1A5E-4546-83C9-1E8A14874C58}" srcOrd="1" destOrd="0" presId="urn:microsoft.com/office/officeart/2005/8/layout/orgChart1"/>
    <dgm:cxn modelId="{02E40226-D17D-4EC9-8558-416E38B396C2}" type="presOf" srcId="{43F01901-9932-4886-A4D6-DA2CF423D4DF}" destId="{9A35403B-7820-472D-A5B4-63DF3C69E6B3}" srcOrd="1" destOrd="0" presId="urn:microsoft.com/office/officeart/2005/8/layout/orgChart1"/>
    <dgm:cxn modelId="{C9ABBF2A-9F82-4543-BFE8-30AEDDC43606}" type="presOf" srcId="{43F01901-9932-4886-A4D6-DA2CF423D4DF}" destId="{86ADB8E9-3495-4043-A03A-EB7F2D3B12FB}" srcOrd="0" destOrd="0" presId="urn:microsoft.com/office/officeart/2005/8/layout/orgChart1"/>
    <dgm:cxn modelId="{409FD62A-762A-40C4-B114-6ABD72F7AC1C}" type="presOf" srcId="{65AEB00E-67C5-4247-9922-A9872E2372E9}" destId="{6A8CC585-C3D8-4880-B6DA-B81D7159687F}" srcOrd="0" destOrd="0" presId="urn:microsoft.com/office/officeart/2005/8/layout/orgChart1"/>
    <dgm:cxn modelId="{80FA7030-F12F-4856-9866-3C772CD3531F}" type="presOf" srcId="{D9A2F9E8-286C-44C7-9DB9-C0AD0782EC87}" destId="{D62E6649-9A10-4BB4-A7BF-3DDAF1187548}" srcOrd="0" destOrd="0" presId="urn:microsoft.com/office/officeart/2005/8/layout/orgChart1"/>
    <dgm:cxn modelId="{F86FDB32-BBA8-49E6-B475-09AB0B789F80}" type="presOf" srcId="{59FB07FC-463A-4535-9ECB-014C38584277}" destId="{F17B7A78-91C4-4B9D-81BF-CC29EC24486E}" srcOrd="0" destOrd="0" presId="urn:microsoft.com/office/officeart/2005/8/layout/orgChart1"/>
    <dgm:cxn modelId="{297DF738-6CDB-4CDD-B3E7-023019BFD205}" type="presOf" srcId="{C8F45304-AB79-4417-BD42-B559E2CCF113}" destId="{1848015A-F4A2-48B8-B3DB-5B62E28CBD82}" srcOrd="0" destOrd="0" presId="urn:microsoft.com/office/officeart/2005/8/layout/orgChart1"/>
    <dgm:cxn modelId="{41994F3F-6126-4C74-AFA8-57F07E938C83}" type="presOf" srcId="{2E0E984A-3DE6-4FD7-82B5-AEB2A931A285}" destId="{704D143B-2E88-4087-BA55-7C4FFF485C7F}" srcOrd="0" destOrd="0" presId="urn:microsoft.com/office/officeart/2005/8/layout/orgChart1"/>
    <dgm:cxn modelId="{C2165A40-6C7F-4E10-A64F-A701D4DA001E}" srcId="{43F01901-9932-4886-A4D6-DA2CF423D4DF}" destId="{27C550B8-1920-429A-8568-016B4B96BB80}" srcOrd="4" destOrd="0" parTransId="{2BC38610-25BA-4CF0-BCB5-D373401E09D4}" sibTransId="{3C4C441A-A0F0-4DBD-BB0A-B1589B66C49A}"/>
    <dgm:cxn modelId="{1EAA8461-C994-4DEA-BCC0-2FB82FA0377B}" type="presOf" srcId="{606A846E-30D3-448C-986A-FC1F823442A2}" destId="{CFA0AF21-F4DD-4EEC-A5E1-BCBA941D7BD3}" srcOrd="0" destOrd="0" presId="urn:microsoft.com/office/officeart/2005/8/layout/orgChart1"/>
    <dgm:cxn modelId="{8714A861-10E8-47BB-85DA-C2A7FD37B593}" type="presOf" srcId="{7CE6E1B6-5BEC-446A-944D-FE1BE9C5433B}" destId="{6F175B56-3EC7-4D5E-89FB-6907D4C4FCA4}" srcOrd="0" destOrd="0" presId="urn:microsoft.com/office/officeart/2005/8/layout/orgChart1"/>
    <dgm:cxn modelId="{2108E262-27DF-428A-8FA3-A0F77969AA03}" type="presOf" srcId="{E29A3266-338D-4D17-92B5-618A21356D76}" destId="{60A5D2C8-A670-4D24-8986-3BD43C7D7198}" srcOrd="0" destOrd="0" presId="urn:microsoft.com/office/officeart/2005/8/layout/orgChart1"/>
    <dgm:cxn modelId="{0FED0B43-C904-4BF0-A893-98997727035F}" type="presOf" srcId="{A1CF2043-FBAA-4000-9B73-F27BBEAECD7A}" destId="{B7DB6113-8A4A-4465-A848-504965C70EDC}" srcOrd="0" destOrd="0" presId="urn:microsoft.com/office/officeart/2005/8/layout/orgChart1"/>
    <dgm:cxn modelId="{4B925663-2696-42AB-82BF-920EEA7F3A51}" srcId="{6EC0AB1D-79D8-4038-9F74-E9B1023E0C56}" destId="{606A846E-30D3-448C-986A-FC1F823442A2}" srcOrd="3" destOrd="0" parTransId="{76FB95F3-98A3-44E8-B096-A32794CA3DF5}" sibTransId="{F1F491EF-0BE6-4D1D-ACAD-14399E5124A5}"/>
    <dgm:cxn modelId="{26DA7F43-FE22-424A-A78D-09E13A90684D}" type="presOf" srcId="{E1495C18-0621-41F8-8D83-4ED2731EEC56}" destId="{864B2A66-B45F-4090-9EBC-B2E8C21DFC93}" srcOrd="0" destOrd="0" presId="urn:microsoft.com/office/officeart/2005/8/layout/orgChart1"/>
    <dgm:cxn modelId="{7FD68544-D4A3-4B83-93B6-6F1916D609D0}" type="presOf" srcId="{119312CE-2050-4608-879D-6ED74BF5C7DF}" destId="{962D5E39-EDCD-4F86-B70A-A0711BDEE0DA}" srcOrd="0" destOrd="0" presId="urn:microsoft.com/office/officeart/2005/8/layout/orgChart1"/>
    <dgm:cxn modelId="{F33C6B46-0C70-48FC-AA51-B57B396328EB}" type="presOf" srcId="{610B064C-425C-46C5-B0CF-F85DC22EC986}" destId="{7396DFB0-A715-49DD-8BAB-2A3059DBFAEB}" srcOrd="1" destOrd="0" presId="urn:microsoft.com/office/officeart/2005/8/layout/orgChart1"/>
    <dgm:cxn modelId="{2C1AAA48-3065-41EB-ACF8-3C5E00F2C644}" type="presOf" srcId="{68084A33-C62B-484B-90A3-BC5F40970A8B}" destId="{F9E6574F-B324-4C0A-B2E8-6A58506435E7}" srcOrd="0" destOrd="0" presId="urn:microsoft.com/office/officeart/2005/8/layout/orgChart1"/>
    <dgm:cxn modelId="{A25ED46B-91B8-44C4-89BC-6B84298D5A0E}" type="presOf" srcId="{2D6BCE50-5593-44C5-BF05-E6188F5BC7DB}" destId="{494D21E7-698F-4FA4-BC39-5F25BA1E5817}" srcOrd="0" destOrd="0" presId="urn:microsoft.com/office/officeart/2005/8/layout/orgChart1"/>
    <dgm:cxn modelId="{A93A146C-D161-4124-A1BE-DB72C0B90F87}" type="presOf" srcId="{6EC0AB1D-79D8-4038-9F74-E9B1023E0C56}" destId="{D32407DF-7CB7-4E30-B403-26667E15AD8C}" srcOrd="1" destOrd="0" presId="urn:microsoft.com/office/officeart/2005/8/layout/orgChart1"/>
    <dgm:cxn modelId="{4436FD6C-C25D-45BF-BE83-A2E7CFC3B326}" type="presOf" srcId="{41F3F2C0-EA73-4DAD-8ADF-33F0C63B1827}" destId="{4C1EA7C3-604B-455D-BFA1-A9FE1AFABA9B}" srcOrd="0" destOrd="0" presId="urn:microsoft.com/office/officeart/2005/8/layout/orgChart1"/>
    <dgm:cxn modelId="{ABBF166D-F9BB-4177-BF51-06CC4B30424A}" type="presOf" srcId="{93AE21A5-3E86-45F2-9612-18AF90528338}" destId="{A6881B6D-BA96-428E-8966-223AD17623D6}" srcOrd="0" destOrd="0" presId="urn:microsoft.com/office/officeart/2005/8/layout/orgChart1"/>
    <dgm:cxn modelId="{56CA3E4D-9D9D-416D-BF0D-7E34C184E486}" type="presOf" srcId="{8C7F2A35-F946-4436-8CB7-F265B0EC4FB4}" destId="{E7D6B51C-6B5A-4318-9FEE-03B82542E16B}" srcOrd="1" destOrd="0" presId="urn:microsoft.com/office/officeart/2005/8/layout/orgChart1"/>
    <dgm:cxn modelId="{48A3284E-1482-4A3D-8D3B-7A508EDB3D31}" type="presOf" srcId="{B75BC171-6A81-473F-8824-2D1384209C0C}" destId="{12110027-B1C4-4E25-A296-DD3EEE5A3D85}" srcOrd="0" destOrd="0" presId="urn:microsoft.com/office/officeart/2005/8/layout/orgChart1"/>
    <dgm:cxn modelId="{7685454E-F9FD-4CFF-802A-662CA5FDF44A}" type="presOf" srcId="{27C550B8-1920-429A-8568-016B4B96BB80}" destId="{9BBB633D-72F8-4560-B2E0-9E4C19E511F4}" srcOrd="0" destOrd="0" presId="urn:microsoft.com/office/officeart/2005/8/layout/orgChart1"/>
    <dgm:cxn modelId="{FD57484E-B952-48E2-9E2A-2DDDB098410F}" type="presOf" srcId="{DB7EFB9A-3FF6-4B88-957F-BCED6646D1A5}" destId="{4FECACBD-09D5-4471-AC16-412FBB993F8E}" srcOrd="1" destOrd="0" presId="urn:microsoft.com/office/officeart/2005/8/layout/orgChart1"/>
    <dgm:cxn modelId="{F035C34F-66C2-4A4F-9699-9F85D0FF59D8}" srcId="{43F01901-9932-4886-A4D6-DA2CF423D4DF}" destId="{9E3A0422-55E0-4BB3-AA39-7E97D05E0009}" srcOrd="1" destOrd="0" parTransId="{369EDBB5-296B-4055-BCA3-F59E2047810D}" sibTransId="{BE70BB40-FC19-4227-954B-FFC86EE9F186}"/>
    <dgm:cxn modelId="{4FC10F73-5CCB-400C-B292-12DC168E54CE}" type="presOf" srcId="{DB7EFB9A-3FF6-4B88-957F-BCED6646D1A5}" destId="{983F1D2F-DE00-40AA-B5BA-64A0DC9D0A67}" srcOrd="0" destOrd="0" presId="urn:microsoft.com/office/officeart/2005/8/layout/orgChart1"/>
    <dgm:cxn modelId="{D6E12274-630D-45A9-AF32-64953A2E8BA7}" type="presOf" srcId="{42D3B06F-79AF-4D83-8924-A82559AF0F41}" destId="{24A8DD58-3007-46C8-A95E-36C78CD4B325}" srcOrd="0" destOrd="0" presId="urn:microsoft.com/office/officeart/2005/8/layout/orgChart1"/>
    <dgm:cxn modelId="{57AC6074-A0B9-4F8E-836E-76D19CCB01FF}" type="presOf" srcId="{342EECD8-574B-4982-AE36-CDB7160A0AB2}" destId="{4B92A3BA-3395-4E69-9483-3BA099E58006}" srcOrd="0" destOrd="0" presId="urn:microsoft.com/office/officeart/2005/8/layout/orgChart1"/>
    <dgm:cxn modelId="{EBCF4874-5F15-4676-96FD-F9259D4ACDE5}" srcId="{43F01901-9932-4886-A4D6-DA2CF423D4DF}" destId="{E84B65E4-79F7-4BF4-8DAF-1312BA3734F3}" srcOrd="3" destOrd="0" parTransId="{0D9E54AF-D3C6-417C-BB75-8E9B484219C8}" sibTransId="{C28CC85A-6BE2-460D-84D1-B7B26C66F4C4}"/>
    <dgm:cxn modelId="{8BD35C55-19D9-476E-A4E2-CF60EE25B29C}" srcId="{606A846E-30D3-448C-986A-FC1F823442A2}" destId="{8C7F2A35-F946-4436-8CB7-F265B0EC4FB4}" srcOrd="1" destOrd="0" parTransId="{7CE6E1B6-5BEC-446A-944D-FE1BE9C5433B}" sibTransId="{6929034B-2369-4C97-9CD5-18DD311CA56B}"/>
    <dgm:cxn modelId="{9CFF8955-C081-4FD8-8EBA-B66CCCFEA27C}" type="presOf" srcId="{27C550B8-1920-429A-8568-016B4B96BB80}" destId="{DC0D6FDA-789D-4C0D-8DD7-8A60C155A5B3}" srcOrd="1" destOrd="0" presId="urn:microsoft.com/office/officeart/2005/8/layout/orgChart1"/>
    <dgm:cxn modelId="{701B6356-6E27-415E-989A-C0D9A94B9A3F}" type="presOf" srcId="{E1495C18-0621-41F8-8D83-4ED2731EEC56}" destId="{E945C77E-EE21-4D8A-A71F-5EAB9ADEC5FC}" srcOrd="1" destOrd="0" presId="urn:microsoft.com/office/officeart/2005/8/layout/orgChart1"/>
    <dgm:cxn modelId="{9F2EF977-3FAA-48C5-BC03-A938A9D3061D}" srcId="{A1CF2043-FBAA-4000-9B73-F27BBEAECD7A}" destId="{6EC0AB1D-79D8-4038-9F74-E9B1023E0C56}" srcOrd="0" destOrd="0" parTransId="{A3F22588-BA7D-471B-BC6C-76677676B1B0}" sibTransId="{E2B2182C-E42E-47A0-82BE-3BF83E7CBDE3}"/>
    <dgm:cxn modelId="{D0ECB358-DBEC-40F3-8E3A-0288E94AC72B}" srcId="{606A846E-30D3-448C-986A-FC1F823442A2}" destId="{BA65E3CB-CFB9-4900-8B27-1DE73771E693}" srcOrd="3" destOrd="0" parTransId="{68084A33-C62B-484B-90A3-BC5F40970A8B}" sibTransId="{A6D8B2A6-E235-4467-8A65-248AD7F51A0F}"/>
    <dgm:cxn modelId="{51A97859-FCBF-43C4-A288-8E3BE6445B35}" type="presOf" srcId="{50B0403C-7B81-4A87-B85E-92C3398D3231}" destId="{C15243A0-D450-4733-8418-D665481DCA32}" srcOrd="0" destOrd="0" presId="urn:microsoft.com/office/officeart/2005/8/layout/orgChart1"/>
    <dgm:cxn modelId="{0B5E8259-EC3C-4A93-96C7-39A244D7670D}" type="presOf" srcId="{BA65E3CB-CFB9-4900-8B27-1DE73771E693}" destId="{0602E3AB-B552-4C7A-82C8-B89322A21575}" srcOrd="1" destOrd="0" presId="urn:microsoft.com/office/officeart/2005/8/layout/orgChart1"/>
    <dgm:cxn modelId="{123DDA59-51D9-4057-9D85-8B1B25FDAA5D}" type="presOf" srcId="{2BC38610-25BA-4CF0-BCB5-D373401E09D4}" destId="{CB3501F6-75C6-46FF-924A-A79D22AF6D8E}" srcOrd="0" destOrd="0" presId="urn:microsoft.com/office/officeart/2005/8/layout/orgChart1"/>
    <dgm:cxn modelId="{B66F317E-EB89-4F1A-BC18-5A1EB2B05175}" type="presOf" srcId="{42D3B06F-79AF-4D83-8924-A82559AF0F41}" destId="{8159CB7E-1001-43F7-84E2-59213D57DB60}" srcOrd="1" destOrd="0" presId="urn:microsoft.com/office/officeart/2005/8/layout/orgChart1"/>
    <dgm:cxn modelId="{F9950C8A-86A5-4535-84E1-9310503C91B4}" srcId="{9EA6CACC-78AE-4A9C-852F-5B3782465FB6}" destId="{E29A3266-338D-4D17-92B5-618A21356D76}" srcOrd="2" destOrd="0" parTransId="{93AE21A5-3E86-45F2-9612-18AF90528338}" sibTransId="{325E83DA-754D-4D29-9216-306FED51FCC8}"/>
    <dgm:cxn modelId="{93987F8C-2F97-4C89-86B4-3DCFD02A3374}" type="presOf" srcId="{6E6489FE-0042-485E-B025-C291639281E5}" destId="{B655643C-11CD-4DA8-8B3D-C69741DB1D8E}" srcOrd="0" destOrd="0" presId="urn:microsoft.com/office/officeart/2005/8/layout/orgChart1"/>
    <dgm:cxn modelId="{640FD48D-2BA4-4BB3-948A-7541EDC23B78}" type="presOf" srcId="{0975F911-8E0B-45B8-A0A2-CDA8711FEB04}" destId="{8C624E81-B255-4F99-9EA5-1FD9C727336F}" srcOrd="0" destOrd="0" presId="urn:microsoft.com/office/officeart/2005/8/layout/orgChart1"/>
    <dgm:cxn modelId="{5B9AFD8F-D7FA-43A6-97F8-B97DA2B3D819}" type="presOf" srcId="{EE760144-C32D-4522-8AEA-8DC79B098739}" destId="{84905797-CA51-49DF-ADB2-F0A06449D175}" srcOrd="0" destOrd="0" presId="urn:microsoft.com/office/officeart/2005/8/layout/orgChart1"/>
    <dgm:cxn modelId="{90F4AA90-BF3A-4E8B-8AC6-DE43987D728C}" type="presOf" srcId="{9FB4781B-515C-45ED-8DA6-9433D3842E62}" destId="{148B657C-351B-45F5-A819-B19D6F993582}" srcOrd="1" destOrd="0" presId="urn:microsoft.com/office/officeart/2005/8/layout/orgChart1"/>
    <dgm:cxn modelId="{180D0E93-4295-485C-B42F-EE4DF1990F0B}" type="presOf" srcId="{97D2EDEF-AB12-458B-ADBD-D7EE3094BAF1}" destId="{0A8A8AEF-4DD3-4299-8DC6-A7917F0844B9}" srcOrd="0" destOrd="0" presId="urn:microsoft.com/office/officeart/2005/8/layout/orgChart1"/>
    <dgm:cxn modelId="{A58B4094-A997-448B-84B5-E52065E29D1C}" srcId="{9EA6CACC-78AE-4A9C-852F-5B3782465FB6}" destId="{DB7EFB9A-3FF6-4B88-957F-BCED6646D1A5}" srcOrd="4" destOrd="0" parTransId="{D9A2F9E8-286C-44C7-9DB9-C0AD0782EC87}" sibTransId="{AEE80401-8D5D-4101-A45E-B6E0D1AAF26A}"/>
    <dgm:cxn modelId="{B6A93596-5112-4363-BE69-D96584522433}" type="presOf" srcId="{BC8C94A8-1260-455E-B5CD-9E86E7D2C1E7}" destId="{52D2295B-80E8-49C2-8219-D1692B406113}" srcOrd="0" destOrd="0" presId="urn:microsoft.com/office/officeart/2005/8/layout/orgChart1"/>
    <dgm:cxn modelId="{9D9F1497-099A-44EA-B75D-FBB35D4CB557}" srcId="{606A846E-30D3-448C-986A-FC1F823442A2}" destId="{65AEB00E-67C5-4247-9922-A9872E2372E9}" srcOrd="2" destOrd="0" parTransId="{40BF7456-2171-4FF4-841B-717C61B3BEE7}" sibTransId="{385F9137-A378-414A-8A1B-A1C25D57E5FD}"/>
    <dgm:cxn modelId="{C376B397-52BB-4F0B-A014-AB98D0C721EC}" type="presOf" srcId="{2D6BCE50-5593-44C5-BF05-E6188F5BC7DB}" destId="{E20A2444-E921-413C-B92B-EA5878573DEE}" srcOrd="1" destOrd="0" presId="urn:microsoft.com/office/officeart/2005/8/layout/orgChart1"/>
    <dgm:cxn modelId="{D4CC2F98-9DBF-422A-9DD9-FD27CB1C251A}" srcId="{9EA6CACC-78AE-4A9C-852F-5B3782465FB6}" destId="{59FB07FC-463A-4535-9ECB-014C38584277}" srcOrd="5" destOrd="0" parTransId="{6E6489FE-0042-485E-B025-C291639281E5}" sibTransId="{13448AA1-421B-451C-BDD6-9D57E2AC2F54}"/>
    <dgm:cxn modelId="{D47BF59F-59ED-47D9-8D85-0D235E554E14}" type="presOf" srcId="{76FB95F3-98A3-44E8-B096-A32794CA3DF5}" destId="{ABCF77B6-2F7D-4D5C-8F32-26B15DCEA631}" srcOrd="0" destOrd="0" presId="urn:microsoft.com/office/officeart/2005/8/layout/orgChart1"/>
    <dgm:cxn modelId="{10D6D5A2-7766-407C-99F3-F85739EFDA7D}" type="presOf" srcId="{6EC0AB1D-79D8-4038-9F74-E9B1023E0C56}" destId="{69E0F5C5-AF89-4A8F-8158-DBF8A04C5219}" srcOrd="0" destOrd="0" presId="urn:microsoft.com/office/officeart/2005/8/layout/orgChart1"/>
    <dgm:cxn modelId="{C9FFD2A5-203A-4995-A236-51BC58F87D42}" srcId="{9EA6CACC-78AE-4A9C-852F-5B3782465FB6}" destId="{A73B1E73-698B-454D-8AE9-257F64712E3A}" srcOrd="6" destOrd="0" parTransId="{342EECD8-574B-4982-AE36-CDB7160A0AB2}" sibTransId="{65D29E0F-23C9-4DDF-A9E3-56DEAFC35C2C}"/>
    <dgm:cxn modelId="{15DD93A7-E78E-42C3-A8E3-F8FBDAB4BAE8}" type="presOf" srcId="{F8810AD0-2C03-4C75-A7B6-5E116813D6B2}" destId="{1E96E1DE-91F0-494C-A832-3D7ACF7F4EB1}" srcOrd="0" destOrd="0" presId="urn:microsoft.com/office/officeart/2005/8/layout/orgChart1"/>
    <dgm:cxn modelId="{ADD256AA-B579-44B1-A138-29429F8F9BFB}" type="presOf" srcId="{4B798F02-9141-411C-AFBE-F4AF754C52FC}" destId="{2599B67F-2210-4F30-879C-EB708DA896BD}" srcOrd="0" destOrd="0" presId="urn:microsoft.com/office/officeart/2005/8/layout/orgChart1"/>
    <dgm:cxn modelId="{C67C31B1-7D86-425D-B950-DF707AA706A9}" srcId="{43F01901-9932-4886-A4D6-DA2CF423D4DF}" destId="{2D6BCE50-5593-44C5-BF05-E6188F5BC7DB}" srcOrd="5" destOrd="0" parTransId="{2E0E984A-3DE6-4FD7-82B5-AEB2A931A285}" sibTransId="{38CAFE75-7657-496F-8075-9F516D41F15A}"/>
    <dgm:cxn modelId="{C4EB6DB1-A373-4ABF-89D2-74B82C5E4EB5}" type="presOf" srcId="{0D9E54AF-D3C6-417C-BB75-8E9B484219C8}" destId="{ADB0E03F-D620-4861-A58B-C7C4FC550C7D}" srcOrd="0" destOrd="0" presId="urn:microsoft.com/office/officeart/2005/8/layout/orgChart1"/>
    <dgm:cxn modelId="{21F19FB8-3D9F-4C0E-BCCF-029B60A584FB}" type="presOf" srcId="{E84B65E4-79F7-4BF4-8DAF-1312BA3734F3}" destId="{C77044D9-E566-41A7-80AE-5022BB61B7B1}" srcOrd="0" destOrd="0" presId="urn:microsoft.com/office/officeart/2005/8/layout/orgChart1"/>
    <dgm:cxn modelId="{894ABFB9-D54A-4060-8B25-C54B47C99786}" type="presOf" srcId="{59FB07FC-463A-4535-9ECB-014C38584277}" destId="{399913FF-B3CA-4099-A687-64BED7B58086}" srcOrd="1" destOrd="0" presId="urn:microsoft.com/office/officeart/2005/8/layout/orgChart1"/>
    <dgm:cxn modelId="{923201BE-4B61-44B5-9279-FB559B73124C}" type="presOf" srcId="{E84B65E4-79F7-4BF4-8DAF-1312BA3734F3}" destId="{4ACB7005-D025-4F83-83C9-EA1AF70934C3}" srcOrd="1" destOrd="0" presId="urn:microsoft.com/office/officeart/2005/8/layout/orgChart1"/>
    <dgm:cxn modelId="{35079EBE-8983-4C65-A031-B4BC11F9E3F8}" srcId="{9EA6CACC-78AE-4A9C-852F-5B3782465FB6}" destId="{42D3B06F-79AF-4D83-8924-A82559AF0F41}" srcOrd="1" destOrd="0" parTransId="{B75BC171-6A81-473F-8824-2D1384209C0C}" sibTransId="{BD3128FB-81C0-4FF1-9CE3-CF1A3712A7DA}"/>
    <dgm:cxn modelId="{8B8411C1-92F8-4F15-9ECC-774E9CFE9C31}" srcId="{6EC0AB1D-79D8-4038-9F74-E9B1023E0C56}" destId="{119312CE-2050-4608-879D-6ED74BF5C7DF}" srcOrd="0" destOrd="0" parTransId="{BC8C94A8-1260-455E-B5CD-9E86E7D2C1E7}" sibTransId="{94E6FAA4-E767-474B-9530-8BF9E8F7542C}"/>
    <dgm:cxn modelId="{F2C692C4-C423-4BD9-A9DB-64C724F01EDA}" type="presOf" srcId="{0975F911-8E0B-45B8-A0A2-CDA8711FEB04}" destId="{A86F0F64-8ECD-4BC7-B87F-D1F8B9AE62FE}" srcOrd="1" destOrd="0" presId="urn:microsoft.com/office/officeart/2005/8/layout/orgChart1"/>
    <dgm:cxn modelId="{5CEC7EC5-935C-41E0-966B-C8C90AE89E64}" type="presOf" srcId="{40BF7456-2171-4FF4-841B-717C61B3BEE7}" destId="{B29EA897-42FF-4DB3-A4C5-D22460950749}" srcOrd="0" destOrd="0" presId="urn:microsoft.com/office/officeart/2005/8/layout/orgChart1"/>
    <dgm:cxn modelId="{A37750C7-851B-4C21-983D-DC22A34C4030}" srcId="{6EC0AB1D-79D8-4038-9F74-E9B1023E0C56}" destId="{43F01901-9932-4886-A4D6-DA2CF423D4DF}" srcOrd="2" destOrd="0" parTransId="{89D2BB91-BD24-49D4-AE8E-E6CB4ECA1B2D}" sibTransId="{7797274A-E3A0-437E-B32E-CB3F4DB8D021}"/>
    <dgm:cxn modelId="{A47080C9-E200-49A1-BA3B-4A6C75EE17B5}" type="presOf" srcId="{9E3A0422-55E0-4BB3-AA39-7E97D05E0009}" destId="{8384771D-7AD2-4323-9A4F-73012F76728A}" srcOrd="0" destOrd="0" presId="urn:microsoft.com/office/officeart/2005/8/layout/orgChart1"/>
    <dgm:cxn modelId="{B4ACF0CC-114A-4716-8FB5-9230B60CD276}" type="presOf" srcId="{0AA48CA0-8F3E-436E-89AB-F7B1DB9453E8}" destId="{85A3F307-8612-4043-944E-5FE86BFC7C76}" srcOrd="0" destOrd="0" presId="urn:microsoft.com/office/officeart/2005/8/layout/orgChart1"/>
    <dgm:cxn modelId="{DF891ED3-EAC9-4758-83A6-29A220C4ED2E}" srcId="{6EC0AB1D-79D8-4038-9F74-E9B1023E0C56}" destId="{9EA6CACC-78AE-4A9C-852F-5B3782465FB6}" srcOrd="1" destOrd="0" parTransId="{50B0403C-7B81-4A87-B85E-92C3398D3231}" sibTransId="{DA726E0C-D1EC-46B5-B29F-EAF302250C29}"/>
    <dgm:cxn modelId="{A28B8FD8-7260-491B-B438-6F30FEF7E4D2}" type="presOf" srcId="{8C7F2A35-F946-4436-8CB7-F265B0EC4FB4}" destId="{3B111E36-3FD7-45DE-89ED-5AEC1C24F97C}" srcOrd="0" destOrd="0" presId="urn:microsoft.com/office/officeart/2005/8/layout/orgChart1"/>
    <dgm:cxn modelId="{954C0CD9-D584-45B6-B255-5436A78AF2D1}" type="presOf" srcId="{A73B1E73-698B-454D-8AE9-257F64712E3A}" destId="{B293ECA8-2503-497E-8E57-8864557D9B09}" srcOrd="0" destOrd="0" presId="urn:microsoft.com/office/officeart/2005/8/layout/orgChart1"/>
    <dgm:cxn modelId="{51AA3CDA-CBB1-408E-99EB-8E4AC812C307}" type="presOf" srcId="{9E3A0422-55E0-4BB3-AA39-7E97D05E0009}" destId="{68ABE673-7D1F-4202-B62F-DBC8E537CD63}" srcOrd="1" destOrd="0" presId="urn:microsoft.com/office/officeart/2005/8/layout/orgChart1"/>
    <dgm:cxn modelId="{48F609DC-C45D-4124-BDBF-0040B56AE995}" type="presOf" srcId="{610B064C-425C-46C5-B0CF-F85DC22EC986}" destId="{627FF25E-00B7-478F-9726-5E2A2157AC07}" srcOrd="0" destOrd="0" presId="urn:microsoft.com/office/officeart/2005/8/layout/orgChart1"/>
    <dgm:cxn modelId="{AB3EE8DC-49D0-40DE-8074-3A1FD817CCD8}" srcId="{606A846E-30D3-448C-986A-FC1F823442A2}" destId="{610B064C-425C-46C5-B0CF-F85DC22EC986}" srcOrd="0" destOrd="0" parTransId="{C8F45304-AB79-4417-BD42-B559E2CCF113}" sibTransId="{107C30DD-07B6-4855-B646-595A5F97327E}"/>
    <dgm:cxn modelId="{070E4CE1-B1BD-40BA-B3ED-712CE302103E}" srcId="{9EA6CACC-78AE-4A9C-852F-5B3782465FB6}" destId="{4B798F02-9141-411C-AFBE-F4AF754C52FC}" srcOrd="3" destOrd="0" parTransId="{0AA48CA0-8F3E-436E-89AB-F7B1DB9453E8}" sibTransId="{398F3C82-1C97-4C52-B624-7F8501A4B5D4}"/>
    <dgm:cxn modelId="{D41769E5-211B-44AE-8CB7-445EC3F24615}" srcId="{43F01901-9932-4886-A4D6-DA2CF423D4DF}" destId="{97D2EDEF-AB12-458B-ADBD-D7EE3094BAF1}" srcOrd="0" destOrd="0" parTransId="{EE760144-C32D-4522-8AEA-8DC79B098739}" sibTransId="{8F8E01DB-8941-415F-BF8C-8CFD0E850376}"/>
    <dgm:cxn modelId="{DD5096E8-D944-424E-B4A4-B51A1F7E5C3A}" srcId="{9EA6CACC-78AE-4A9C-852F-5B3782465FB6}" destId="{E1495C18-0621-41F8-8D83-4ED2731EEC56}" srcOrd="0" destOrd="0" parTransId="{B0B4E87E-60B0-432D-9687-EDB8A02FD39A}" sibTransId="{5968A05E-0562-46D2-9C8E-02EC64246C84}"/>
    <dgm:cxn modelId="{36A43DEE-D75F-4A1A-B612-A2FA9C3E6BB5}" type="presOf" srcId="{369EDBB5-296B-4055-BCA3-F59E2047810D}" destId="{6EF5950C-3D0C-4B2A-81FC-AF9E40B864DE}" srcOrd="0" destOrd="0" presId="urn:microsoft.com/office/officeart/2005/8/layout/orgChart1"/>
    <dgm:cxn modelId="{FA87D3EE-6A4C-4EC0-87CE-706FB1452C85}" type="presOf" srcId="{9EA6CACC-78AE-4A9C-852F-5B3782465FB6}" destId="{DC3708C9-07D2-495B-B528-AD9C7E6604AA}" srcOrd="1" destOrd="0" presId="urn:microsoft.com/office/officeart/2005/8/layout/orgChart1"/>
    <dgm:cxn modelId="{6684F8EE-D6AE-44E8-9623-2C8875F6D695}" type="presOf" srcId="{A73B1E73-698B-454D-8AE9-257F64712E3A}" destId="{D7DF6916-4D3B-4D0F-842E-80C4EE7DAFF4}" srcOrd="1" destOrd="0" presId="urn:microsoft.com/office/officeart/2005/8/layout/orgChart1"/>
    <dgm:cxn modelId="{BD768FF0-CEF2-4121-A056-9A888563396D}" type="presOf" srcId="{9FB4781B-515C-45ED-8DA6-9433D3842E62}" destId="{82E5C58C-27DA-46D2-B8D0-FAA9B1CA50CB}" srcOrd="0" destOrd="0" presId="urn:microsoft.com/office/officeart/2005/8/layout/orgChart1"/>
    <dgm:cxn modelId="{724251F8-815A-4C10-AC9D-82980C3AA804}" type="presOf" srcId="{E29A3266-338D-4D17-92B5-618A21356D76}" destId="{844FB2C1-5CD4-45FF-844E-AF50D12DAF5B}" srcOrd="1" destOrd="0" presId="urn:microsoft.com/office/officeart/2005/8/layout/orgChart1"/>
    <dgm:cxn modelId="{476661CF-8C01-4CF7-AE14-462D84BC69BA}" type="presParOf" srcId="{B7DB6113-8A4A-4465-A848-504965C70EDC}" destId="{DC7058DC-2FA1-42F0-8699-F0BA79A13E2B}" srcOrd="0" destOrd="0" presId="urn:microsoft.com/office/officeart/2005/8/layout/orgChart1"/>
    <dgm:cxn modelId="{4C8E23BC-BE2A-4F4B-8A16-E9FA0C6DE262}" type="presParOf" srcId="{DC7058DC-2FA1-42F0-8699-F0BA79A13E2B}" destId="{7B9C08F3-673A-4E55-9379-DAA8210932E1}" srcOrd="0" destOrd="0" presId="urn:microsoft.com/office/officeart/2005/8/layout/orgChart1"/>
    <dgm:cxn modelId="{65A4306A-AEA5-4461-9043-744EB4E87519}" type="presParOf" srcId="{7B9C08F3-673A-4E55-9379-DAA8210932E1}" destId="{69E0F5C5-AF89-4A8F-8158-DBF8A04C5219}" srcOrd="0" destOrd="0" presId="urn:microsoft.com/office/officeart/2005/8/layout/orgChart1"/>
    <dgm:cxn modelId="{56FE7CBE-104B-4634-BDD6-0360EAE69F3C}" type="presParOf" srcId="{7B9C08F3-673A-4E55-9379-DAA8210932E1}" destId="{D32407DF-7CB7-4E30-B403-26667E15AD8C}" srcOrd="1" destOrd="0" presId="urn:microsoft.com/office/officeart/2005/8/layout/orgChart1"/>
    <dgm:cxn modelId="{27ED355E-B1F1-4FC1-ACE7-4DA853726323}" type="presParOf" srcId="{DC7058DC-2FA1-42F0-8699-F0BA79A13E2B}" destId="{87DA5C45-B691-4071-BFEA-CF53F19B7CA0}" srcOrd="1" destOrd="0" presId="urn:microsoft.com/office/officeart/2005/8/layout/orgChart1"/>
    <dgm:cxn modelId="{537C6854-02E7-4CC3-9689-FD342136EEBC}" type="presParOf" srcId="{87DA5C45-B691-4071-BFEA-CF53F19B7CA0}" destId="{52D2295B-80E8-49C2-8219-D1692B406113}" srcOrd="0" destOrd="0" presId="urn:microsoft.com/office/officeart/2005/8/layout/orgChart1"/>
    <dgm:cxn modelId="{1B90365D-1168-4474-B945-E4C635D36EB1}" type="presParOf" srcId="{87DA5C45-B691-4071-BFEA-CF53F19B7CA0}" destId="{BA52DC23-9B56-4E7A-8DA6-F7D25655D78A}" srcOrd="1" destOrd="0" presId="urn:microsoft.com/office/officeart/2005/8/layout/orgChart1"/>
    <dgm:cxn modelId="{48836280-D9D8-40FA-9114-00E86CE40106}" type="presParOf" srcId="{BA52DC23-9B56-4E7A-8DA6-F7D25655D78A}" destId="{6036739B-342B-43CE-8196-EB6280D91132}" srcOrd="0" destOrd="0" presId="urn:microsoft.com/office/officeart/2005/8/layout/orgChart1"/>
    <dgm:cxn modelId="{B78BF032-1063-4714-B39B-94980013FA7C}" type="presParOf" srcId="{6036739B-342B-43CE-8196-EB6280D91132}" destId="{962D5E39-EDCD-4F86-B70A-A0711BDEE0DA}" srcOrd="0" destOrd="0" presId="urn:microsoft.com/office/officeart/2005/8/layout/orgChart1"/>
    <dgm:cxn modelId="{E8CC0806-B50C-48DF-9368-C9F2723E0AAB}" type="presParOf" srcId="{6036739B-342B-43CE-8196-EB6280D91132}" destId="{D36A2774-F13C-4D19-875C-82AE63DE8A66}" srcOrd="1" destOrd="0" presId="urn:microsoft.com/office/officeart/2005/8/layout/orgChart1"/>
    <dgm:cxn modelId="{7B5E8AA0-1176-4FA7-BD68-72F990C9F75C}" type="presParOf" srcId="{BA52DC23-9B56-4E7A-8DA6-F7D25655D78A}" destId="{6F92EF84-CE61-4833-AF8E-D9DCA297197D}" srcOrd="1" destOrd="0" presId="urn:microsoft.com/office/officeart/2005/8/layout/orgChart1"/>
    <dgm:cxn modelId="{B2047604-4298-47DF-8511-88BDCD5C657B}" type="presParOf" srcId="{BA52DC23-9B56-4E7A-8DA6-F7D25655D78A}" destId="{A2492A71-B57B-4299-B0B8-66111D4E3EEB}" srcOrd="2" destOrd="0" presId="urn:microsoft.com/office/officeart/2005/8/layout/orgChart1"/>
    <dgm:cxn modelId="{5B11C558-10F6-4F31-BB50-2E7B0C80A378}" type="presParOf" srcId="{87DA5C45-B691-4071-BFEA-CF53F19B7CA0}" destId="{C15243A0-D450-4733-8418-D665481DCA32}" srcOrd="2" destOrd="0" presId="urn:microsoft.com/office/officeart/2005/8/layout/orgChart1"/>
    <dgm:cxn modelId="{83C202E4-4B2E-4C4C-B1D6-FB76E7ABCB9A}" type="presParOf" srcId="{87DA5C45-B691-4071-BFEA-CF53F19B7CA0}" destId="{56B10870-1E0A-4195-83BE-25FBBAAC59F4}" srcOrd="3" destOrd="0" presId="urn:microsoft.com/office/officeart/2005/8/layout/orgChart1"/>
    <dgm:cxn modelId="{2DE45DD0-629E-45B9-874D-B820F027984E}" type="presParOf" srcId="{56B10870-1E0A-4195-83BE-25FBBAAC59F4}" destId="{A47FD567-3DD8-4163-9689-60F811CFD9C0}" srcOrd="0" destOrd="0" presId="urn:microsoft.com/office/officeart/2005/8/layout/orgChart1"/>
    <dgm:cxn modelId="{F0E4D750-87E7-40A8-99B3-D15EB09920DB}" type="presParOf" srcId="{A47FD567-3DD8-4163-9689-60F811CFD9C0}" destId="{A4A12EFF-3C51-4560-99E4-BC6FC0F20A87}" srcOrd="0" destOrd="0" presId="urn:microsoft.com/office/officeart/2005/8/layout/orgChart1"/>
    <dgm:cxn modelId="{4836F34C-557F-4DC2-B7F4-8CA06E153394}" type="presParOf" srcId="{A47FD567-3DD8-4163-9689-60F811CFD9C0}" destId="{DC3708C9-07D2-495B-B528-AD9C7E6604AA}" srcOrd="1" destOrd="0" presId="urn:microsoft.com/office/officeart/2005/8/layout/orgChart1"/>
    <dgm:cxn modelId="{9C430031-3A45-4DE0-BB7C-4977E02480D6}" type="presParOf" srcId="{56B10870-1E0A-4195-83BE-25FBBAAC59F4}" destId="{6A3AC6E7-9B67-45DE-B9CB-2447DB1D945C}" srcOrd="1" destOrd="0" presId="urn:microsoft.com/office/officeart/2005/8/layout/orgChart1"/>
    <dgm:cxn modelId="{CF19631C-3433-475C-906B-3EBEEBE00D08}" type="presParOf" srcId="{56B10870-1E0A-4195-83BE-25FBBAAC59F4}" destId="{AB30CF5C-E834-43B0-A0D1-F6271BB8ED7C}" srcOrd="2" destOrd="0" presId="urn:microsoft.com/office/officeart/2005/8/layout/orgChart1"/>
    <dgm:cxn modelId="{249CAE55-817E-47B7-BDA1-F2E062F5B0F5}" type="presParOf" srcId="{AB30CF5C-E834-43B0-A0D1-F6271BB8ED7C}" destId="{4AD0E526-C8BC-487D-AC2C-B984FFB64BC4}" srcOrd="0" destOrd="0" presId="urn:microsoft.com/office/officeart/2005/8/layout/orgChart1"/>
    <dgm:cxn modelId="{88776F12-62CE-487A-9C88-0656E86C3CEC}" type="presParOf" srcId="{AB30CF5C-E834-43B0-A0D1-F6271BB8ED7C}" destId="{AB97CED3-BBDB-4A62-9CFA-9EA62C13E027}" srcOrd="1" destOrd="0" presId="urn:microsoft.com/office/officeart/2005/8/layout/orgChart1"/>
    <dgm:cxn modelId="{DB728C9B-D218-45D6-A055-4DBA30E3670A}" type="presParOf" srcId="{AB97CED3-BBDB-4A62-9CFA-9EA62C13E027}" destId="{F072AC91-9A8D-4E69-80CD-151CE6588540}" srcOrd="0" destOrd="0" presId="urn:microsoft.com/office/officeart/2005/8/layout/orgChart1"/>
    <dgm:cxn modelId="{B4CD567F-CCBF-4E2F-BD00-CA2C3535A296}" type="presParOf" srcId="{F072AC91-9A8D-4E69-80CD-151CE6588540}" destId="{864B2A66-B45F-4090-9EBC-B2E8C21DFC93}" srcOrd="0" destOrd="0" presId="urn:microsoft.com/office/officeart/2005/8/layout/orgChart1"/>
    <dgm:cxn modelId="{AC36C80F-C5CA-4970-BF68-F5D77EA93759}" type="presParOf" srcId="{F072AC91-9A8D-4E69-80CD-151CE6588540}" destId="{E945C77E-EE21-4D8A-A71F-5EAB9ADEC5FC}" srcOrd="1" destOrd="0" presId="urn:microsoft.com/office/officeart/2005/8/layout/orgChart1"/>
    <dgm:cxn modelId="{261948A1-B1BC-4642-957E-B998E1A30CAE}" type="presParOf" srcId="{AB97CED3-BBDB-4A62-9CFA-9EA62C13E027}" destId="{4F35155C-02E7-48BD-93E9-BC13E22C4003}" srcOrd="1" destOrd="0" presId="urn:microsoft.com/office/officeart/2005/8/layout/orgChart1"/>
    <dgm:cxn modelId="{5FBAB201-53A3-40D6-A2C7-14EBDCC8DFEB}" type="presParOf" srcId="{AB97CED3-BBDB-4A62-9CFA-9EA62C13E027}" destId="{B73C1A5F-880D-45F1-909E-2FFDE9892C35}" srcOrd="2" destOrd="0" presId="urn:microsoft.com/office/officeart/2005/8/layout/orgChart1"/>
    <dgm:cxn modelId="{BED83703-D0FF-421E-B804-B0D2C6F37319}" type="presParOf" srcId="{AB30CF5C-E834-43B0-A0D1-F6271BB8ED7C}" destId="{12110027-B1C4-4E25-A296-DD3EEE5A3D85}" srcOrd="2" destOrd="0" presId="urn:microsoft.com/office/officeart/2005/8/layout/orgChart1"/>
    <dgm:cxn modelId="{8B1A31B9-F425-40CD-98FB-63D400526CCB}" type="presParOf" srcId="{AB30CF5C-E834-43B0-A0D1-F6271BB8ED7C}" destId="{95694964-F7AE-4AC5-BA78-DEA39C6D4A28}" srcOrd="3" destOrd="0" presId="urn:microsoft.com/office/officeart/2005/8/layout/orgChart1"/>
    <dgm:cxn modelId="{8A30E7C6-B984-4247-ABE5-C085F2B7C4FC}" type="presParOf" srcId="{95694964-F7AE-4AC5-BA78-DEA39C6D4A28}" destId="{4373728F-C9D1-4BAB-B947-DBAD1AF4BAFC}" srcOrd="0" destOrd="0" presId="urn:microsoft.com/office/officeart/2005/8/layout/orgChart1"/>
    <dgm:cxn modelId="{ECAD079D-656C-49A4-933D-E7758F2FB0F6}" type="presParOf" srcId="{4373728F-C9D1-4BAB-B947-DBAD1AF4BAFC}" destId="{24A8DD58-3007-46C8-A95E-36C78CD4B325}" srcOrd="0" destOrd="0" presId="urn:microsoft.com/office/officeart/2005/8/layout/orgChart1"/>
    <dgm:cxn modelId="{C3A9B1F3-E253-44CE-AE80-340C7440594F}" type="presParOf" srcId="{4373728F-C9D1-4BAB-B947-DBAD1AF4BAFC}" destId="{8159CB7E-1001-43F7-84E2-59213D57DB60}" srcOrd="1" destOrd="0" presId="urn:microsoft.com/office/officeart/2005/8/layout/orgChart1"/>
    <dgm:cxn modelId="{2047AE8E-E12C-4AD9-B991-12454D489612}" type="presParOf" srcId="{95694964-F7AE-4AC5-BA78-DEA39C6D4A28}" destId="{54E77C90-8A6F-4FBF-8770-539EB1ABDF67}" srcOrd="1" destOrd="0" presId="urn:microsoft.com/office/officeart/2005/8/layout/orgChart1"/>
    <dgm:cxn modelId="{55363697-04B4-4EF8-90BA-8A5912C29A27}" type="presParOf" srcId="{95694964-F7AE-4AC5-BA78-DEA39C6D4A28}" destId="{36C2F38D-BD01-452D-8D59-559880C141CD}" srcOrd="2" destOrd="0" presId="urn:microsoft.com/office/officeart/2005/8/layout/orgChart1"/>
    <dgm:cxn modelId="{52866816-600E-44F3-8766-6489B27B66BB}" type="presParOf" srcId="{AB30CF5C-E834-43B0-A0D1-F6271BB8ED7C}" destId="{A6881B6D-BA96-428E-8966-223AD17623D6}" srcOrd="4" destOrd="0" presId="urn:microsoft.com/office/officeart/2005/8/layout/orgChart1"/>
    <dgm:cxn modelId="{4DA263FD-0593-40FF-B10E-F8CBE8413470}" type="presParOf" srcId="{AB30CF5C-E834-43B0-A0D1-F6271BB8ED7C}" destId="{4E39CE73-DDD0-48DA-B522-B29385E46439}" srcOrd="5" destOrd="0" presId="urn:microsoft.com/office/officeart/2005/8/layout/orgChart1"/>
    <dgm:cxn modelId="{96489DB9-EE4B-42B6-9B79-529436571CC1}" type="presParOf" srcId="{4E39CE73-DDD0-48DA-B522-B29385E46439}" destId="{96B628C5-3F0F-40DB-8D7E-B5609B75C49D}" srcOrd="0" destOrd="0" presId="urn:microsoft.com/office/officeart/2005/8/layout/orgChart1"/>
    <dgm:cxn modelId="{55D5F6D3-3BFA-44DE-99F8-938C06AAAE7B}" type="presParOf" srcId="{96B628C5-3F0F-40DB-8D7E-B5609B75C49D}" destId="{60A5D2C8-A670-4D24-8986-3BD43C7D7198}" srcOrd="0" destOrd="0" presId="urn:microsoft.com/office/officeart/2005/8/layout/orgChart1"/>
    <dgm:cxn modelId="{9E7AC166-1AC8-42DC-8399-BD194A73CFCC}" type="presParOf" srcId="{96B628C5-3F0F-40DB-8D7E-B5609B75C49D}" destId="{844FB2C1-5CD4-45FF-844E-AF50D12DAF5B}" srcOrd="1" destOrd="0" presId="urn:microsoft.com/office/officeart/2005/8/layout/orgChart1"/>
    <dgm:cxn modelId="{BE5302AB-790F-4560-BA95-EBFDC9F2B02F}" type="presParOf" srcId="{4E39CE73-DDD0-48DA-B522-B29385E46439}" destId="{C6A25CDB-F236-4D44-B44B-3A8BBB4D3D7F}" srcOrd="1" destOrd="0" presId="urn:microsoft.com/office/officeart/2005/8/layout/orgChart1"/>
    <dgm:cxn modelId="{795342FF-F9D0-42F4-A120-7092CB72C435}" type="presParOf" srcId="{4E39CE73-DDD0-48DA-B522-B29385E46439}" destId="{86A8D65E-878C-4A0F-B4A4-18677CA109C9}" srcOrd="2" destOrd="0" presId="urn:microsoft.com/office/officeart/2005/8/layout/orgChart1"/>
    <dgm:cxn modelId="{E7DA4112-06CE-44C0-B0D1-E61DAAFA8549}" type="presParOf" srcId="{AB30CF5C-E834-43B0-A0D1-F6271BB8ED7C}" destId="{85A3F307-8612-4043-944E-5FE86BFC7C76}" srcOrd="6" destOrd="0" presId="urn:microsoft.com/office/officeart/2005/8/layout/orgChart1"/>
    <dgm:cxn modelId="{8F439E9B-2B6C-4634-8D84-8286C7B3502B}" type="presParOf" srcId="{AB30CF5C-E834-43B0-A0D1-F6271BB8ED7C}" destId="{7124FB3C-A9D1-411F-8D64-7CB70A5336D3}" srcOrd="7" destOrd="0" presId="urn:microsoft.com/office/officeart/2005/8/layout/orgChart1"/>
    <dgm:cxn modelId="{A30C3A73-AFFC-46C4-BE1E-AD493F30A684}" type="presParOf" srcId="{7124FB3C-A9D1-411F-8D64-7CB70A5336D3}" destId="{D5E62759-F2EF-4F87-967D-9BC105249DBB}" srcOrd="0" destOrd="0" presId="urn:microsoft.com/office/officeart/2005/8/layout/orgChart1"/>
    <dgm:cxn modelId="{2513EF6D-2C8C-42E2-9876-52FEADE76EB6}" type="presParOf" srcId="{D5E62759-F2EF-4F87-967D-9BC105249DBB}" destId="{2599B67F-2210-4F30-879C-EB708DA896BD}" srcOrd="0" destOrd="0" presId="urn:microsoft.com/office/officeart/2005/8/layout/orgChart1"/>
    <dgm:cxn modelId="{875DA721-F181-42BF-9BC7-8636B5F4A736}" type="presParOf" srcId="{D5E62759-F2EF-4F87-967D-9BC105249DBB}" destId="{8140F33A-2186-487E-A874-70C301CC07E0}" srcOrd="1" destOrd="0" presId="urn:microsoft.com/office/officeart/2005/8/layout/orgChart1"/>
    <dgm:cxn modelId="{C01C5154-0B95-4247-B043-6670116089FF}" type="presParOf" srcId="{7124FB3C-A9D1-411F-8D64-7CB70A5336D3}" destId="{A34C7922-B0C6-474F-B207-8AE407954B82}" srcOrd="1" destOrd="0" presId="urn:microsoft.com/office/officeart/2005/8/layout/orgChart1"/>
    <dgm:cxn modelId="{A3D34A8A-D295-4B21-BD61-2B5B4651A7C7}" type="presParOf" srcId="{7124FB3C-A9D1-411F-8D64-7CB70A5336D3}" destId="{6BD5CAB4-9127-4E08-A695-67416412C6C0}" srcOrd="2" destOrd="0" presId="urn:microsoft.com/office/officeart/2005/8/layout/orgChart1"/>
    <dgm:cxn modelId="{32182C01-759A-430F-8330-94471967C839}" type="presParOf" srcId="{AB30CF5C-E834-43B0-A0D1-F6271BB8ED7C}" destId="{D62E6649-9A10-4BB4-A7BF-3DDAF1187548}" srcOrd="8" destOrd="0" presId="urn:microsoft.com/office/officeart/2005/8/layout/orgChart1"/>
    <dgm:cxn modelId="{49A00467-5BC0-41F6-BDE4-D233BEC3FB33}" type="presParOf" srcId="{AB30CF5C-E834-43B0-A0D1-F6271BB8ED7C}" destId="{ECC30BBC-6E96-44AA-8F04-89BC7AAA2C6E}" srcOrd="9" destOrd="0" presId="urn:microsoft.com/office/officeart/2005/8/layout/orgChart1"/>
    <dgm:cxn modelId="{8D9EB1A1-1BFB-4F83-AF9B-A72771F0F0E7}" type="presParOf" srcId="{ECC30BBC-6E96-44AA-8F04-89BC7AAA2C6E}" destId="{64E70F09-87DE-4D72-BE56-9794448C9B79}" srcOrd="0" destOrd="0" presId="urn:microsoft.com/office/officeart/2005/8/layout/orgChart1"/>
    <dgm:cxn modelId="{9758FADB-9D96-490C-86B5-0B6B840409AA}" type="presParOf" srcId="{64E70F09-87DE-4D72-BE56-9794448C9B79}" destId="{983F1D2F-DE00-40AA-B5BA-64A0DC9D0A67}" srcOrd="0" destOrd="0" presId="urn:microsoft.com/office/officeart/2005/8/layout/orgChart1"/>
    <dgm:cxn modelId="{E56FC0BA-824C-4400-8B08-DD2B7354990C}" type="presParOf" srcId="{64E70F09-87DE-4D72-BE56-9794448C9B79}" destId="{4FECACBD-09D5-4471-AC16-412FBB993F8E}" srcOrd="1" destOrd="0" presId="urn:microsoft.com/office/officeart/2005/8/layout/orgChart1"/>
    <dgm:cxn modelId="{C63E571A-8782-4AE8-B10E-AD993F9BD37C}" type="presParOf" srcId="{ECC30BBC-6E96-44AA-8F04-89BC7AAA2C6E}" destId="{88D0E5EE-A703-4AD6-B8B9-8AD5B31AA2A4}" srcOrd="1" destOrd="0" presId="urn:microsoft.com/office/officeart/2005/8/layout/orgChart1"/>
    <dgm:cxn modelId="{9C7B1C27-A2BE-46F1-8444-CCA4F6E37D63}" type="presParOf" srcId="{ECC30BBC-6E96-44AA-8F04-89BC7AAA2C6E}" destId="{B1269A2E-370F-491E-AAAB-C72E4CB324CF}" srcOrd="2" destOrd="0" presId="urn:microsoft.com/office/officeart/2005/8/layout/orgChart1"/>
    <dgm:cxn modelId="{09D02DBB-89CA-418C-A43B-77E24925BB61}" type="presParOf" srcId="{AB30CF5C-E834-43B0-A0D1-F6271BB8ED7C}" destId="{B655643C-11CD-4DA8-8B3D-C69741DB1D8E}" srcOrd="10" destOrd="0" presId="urn:microsoft.com/office/officeart/2005/8/layout/orgChart1"/>
    <dgm:cxn modelId="{564721E6-4C93-48D7-AA95-48CD93D235CA}" type="presParOf" srcId="{AB30CF5C-E834-43B0-A0D1-F6271BB8ED7C}" destId="{9708FDF5-A92D-41DC-B5EC-628ABDAAF045}" srcOrd="11" destOrd="0" presId="urn:microsoft.com/office/officeart/2005/8/layout/orgChart1"/>
    <dgm:cxn modelId="{164DF714-6850-4E9C-823E-95CF39E0CA4A}" type="presParOf" srcId="{9708FDF5-A92D-41DC-B5EC-628ABDAAF045}" destId="{69538302-62AF-4FE5-BA26-0AAD9CE12A23}" srcOrd="0" destOrd="0" presId="urn:microsoft.com/office/officeart/2005/8/layout/orgChart1"/>
    <dgm:cxn modelId="{92B85DAC-24CE-4336-8B10-5719911A7E92}" type="presParOf" srcId="{69538302-62AF-4FE5-BA26-0AAD9CE12A23}" destId="{F17B7A78-91C4-4B9D-81BF-CC29EC24486E}" srcOrd="0" destOrd="0" presId="urn:microsoft.com/office/officeart/2005/8/layout/orgChart1"/>
    <dgm:cxn modelId="{96460A04-A1DC-40B4-BAD8-53EB45237DA8}" type="presParOf" srcId="{69538302-62AF-4FE5-BA26-0AAD9CE12A23}" destId="{399913FF-B3CA-4099-A687-64BED7B58086}" srcOrd="1" destOrd="0" presId="urn:microsoft.com/office/officeart/2005/8/layout/orgChart1"/>
    <dgm:cxn modelId="{01249D04-33E6-458D-AAD8-CD42992DCA20}" type="presParOf" srcId="{9708FDF5-A92D-41DC-B5EC-628ABDAAF045}" destId="{568105D6-0205-48BA-8B79-90F3F23BACAC}" srcOrd="1" destOrd="0" presId="urn:microsoft.com/office/officeart/2005/8/layout/orgChart1"/>
    <dgm:cxn modelId="{F4394EA0-197C-4494-8AA1-4A104C6C93E6}" type="presParOf" srcId="{9708FDF5-A92D-41DC-B5EC-628ABDAAF045}" destId="{B0C5574B-1E48-454D-8B86-6D1CFDB0C232}" srcOrd="2" destOrd="0" presId="urn:microsoft.com/office/officeart/2005/8/layout/orgChart1"/>
    <dgm:cxn modelId="{679F28CE-AF26-4542-AC72-1F2DE4752A2F}" type="presParOf" srcId="{AB30CF5C-E834-43B0-A0D1-F6271BB8ED7C}" destId="{4B92A3BA-3395-4E69-9483-3BA099E58006}" srcOrd="12" destOrd="0" presId="urn:microsoft.com/office/officeart/2005/8/layout/orgChart1"/>
    <dgm:cxn modelId="{098B0CA3-8009-406E-8E23-D15AAE455372}" type="presParOf" srcId="{AB30CF5C-E834-43B0-A0D1-F6271BB8ED7C}" destId="{62AF4991-68E9-4AC4-B943-05B6D848500E}" srcOrd="13" destOrd="0" presId="urn:microsoft.com/office/officeart/2005/8/layout/orgChart1"/>
    <dgm:cxn modelId="{19B8FD4C-218E-409D-86E2-0630040F8E16}" type="presParOf" srcId="{62AF4991-68E9-4AC4-B943-05B6D848500E}" destId="{470A1FAB-732A-4D64-9149-A438CC2B8BBA}" srcOrd="0" destOrd="0" presId="urn:microsoft.com/office/officeart/2005/8/layout/orgChart1"/>
    <dgm:cxn modelId="{3BF4D4A7-F609-40BE-A37B-93914F407174}" type="presParOf" srcId="{470A1FAB-732A-4D64-9149-A438CC2B8BBA}" destId="{B293ECA8-2503-497E-8E57-8864557D9B09}" srcOrd="0" destOrd="0" presId="urn:microsoft.com/office/officeart/2005/8/layout/orgChart1"/>
    <dgm:cxn modelId="{FE12413F-A1CF-47D9-8A34-926AEBC1BF39}" type="presParOf" srcId="{470A1FAB-732A-4D64-9149-A438CC2B8BBA}" destId="{D7DF6916-4D3B-4D0F-842E-80C4EE7DAFF4}" srcOrd="1" destOrd="0" presId="urn:microsoft.com/office/officeart/2005/8/layout/orgChart1"/>
    <dgm:cxn modelId="{32C647A3-D30A-43C3-AD7C-D57CB42D79CD}" type="presParOf" srcId="{62AF4991-68E9-4AC4-B943-05B6D848500E}" destId="{04C2C072-D7F3-4277-8826-411B979A2516}" srcOrd="1" destOrd="0" presId="urn:microsoft.com/office/officeart/2005/8/layout/orgChart1"/>
    <dgm:cxn modelId="{C168D04A-E30D-4C88-A282-29F93D875687}" type="presParOf" srcId="{62AF4991-68E9-4AC4-B943-05B6D848500E}" destId="{86E4F6E1-FE23-41AB-B752-4B71D60C2784}" srcOrd="2" destOrd="0" presId="urn:microsoft.com/office/officeart/2005/8/layout/orgChart1"/>
    <dgm:cxn modelId="{6703D4CC-9F9A-45C4-911D-9327AD5028D1}" type="presParOf" srcId="{AB30CF5C-E834-43B0-A0D1-F6271BB8ED7C}" destId="{4C1EA7C3-604B-455D-BFA1-A9FE1AFABA9B}" srcOrd="14" destOrd="0" presId="urn:microsoft.com/office/officeart/2005/8/layout/orgChart1"/>
    <dgm:cxn modelId="{146FBD43-CEFD-494D-9D57-0A61B9694C43}" type="presParOf" srcId="{AB30CF5C-E834-43B0-A0D1-F6271BB8ED7C}" destId="{6A782F89-A5DE-4D8C-A40A-4DD8CD4D760C}" srcOrd="15" destOrd="0" presId="urn:microsoft.com/office/officeart/2005/8/layout/orgChart1"/>
    <dgm:cxn modelId="{0355681C-050B-496C-AD4E-2254D405B6F5}" type="presParOf" srcId="{6A782F89-A5DE-4D8C-A40A-4DD8CD4D760C}" destId="{5F333A8F-BC1C-4739-9B39-3EA161919DE6}" srcOrd="0" destOrd="0" presId="urn:microsoft.com/office/officeart/2005/8/layout/orgChart1"/>
    <dgm:cxn modelId="{3AB69D99-EEB3-4A09-A7A8-76C051C6BD2E}" type="presParOf" srcId="{5F333A8F-BC1C-4739-9B39-3EA161919DE6}" destId="{8C624E81-B255-4F99-9EA5-1FD9C727336F}" srcOrd="0" destOrd="0" presId="urn:microsoft.com/office/officeart/2005/8/layout/orgChart1"/>
    <dgm:cxn modelId="{746B3F4D-C3A8-4804-BC1A-CC6F625D507F}" type="presParOf" srcId="{5F333A8F-BC1C-4739-9B39-3EA161919DE6}" destId="{A86F0F64-8ECD-4BC7-B87F-D1F8B9AE62FE}" srcOrd="1" destOrd="0" presId="urn:microsoft.com/office/officeart/2005/8/layout/orgChart1"/>
    <dgm:cxn modelId="{2E1BA128-5C2D-46A1-916D-93D7B2465DD3}" type="presParOf" srcId="{6A782F89-A5DE-4D8C-A40A-4DD8CD4D760C}" destId="{D620C95A-E804-4769-A077-82105C7310C7}" srcOrd="1" destOrd="0" presId="urn:microsoft.com/office/officeart/2005/8/layout/orgChart1"/>
    <dgm:cxn modelId="{EF0D301A-3F21-4D34-B0A0-2094DAA996F5}" type="presParOf" srcId="{6A782F89-A5DE-4D8C-A40A-4DD8CD4D760C}" destId="{5E018D89-EAE5-4980-8268-E7DD55456BE1}" srcOrd="2" destOrd="0" presId="urn:microsoft.com/office/officeart/2005/8/layout/orgChart1"/>
    <dgm:cxn modelId="{6BDD07E2-3C8B-4A40-BEBD-C438A00CB52C}" type="presParOf" srcId="{87DA5C45-B691-4071-BFEA-CF53F19B7CA0}" destId="{004B661D-DA8D-44FB-897B-8B768DF8898B}" srcOrd="4" destOrd="0" presId="urn:microsoft.com/office/officeart/2005/8/layout/orgChart1"/>
    <dgm:cxn modelId="{133C074F-4BB5-4986-8358-E42732C6621F}" type="presParOf" srcId="{87DA5C45-B691-4071-BFEA-CF53F19B7CA0}" destId="{F934D14B-780D-490C-B1A1-64A977DE16C3}" srcOrd="5" destOrd="0" presId="urn:microsoft.com/office/officeart/2005/8/layout/orgChart1"/>
    <dgm:cxn modelId="{754B6199-EB32-4741-A37E-34486CC58CC7}" type="presParOf" srcId="{F934D14B-780D-490C-B1A1-64A977DE16C3}" destId="{DE617D6D-BA50-4664-B6F2-C5CC9676A633}" srcOrd="0" destOrd="0" presId="urn:microsoft.com/office/officeart/2005/8/layout/orgChart1"/>
    <dgm:cxn modelId="{CC744F3B-0FBB-4A17-B43B-324C48301B08}" type="presParOf" srcId="{DE617D6D-BA50-4664-B6F2-C5CC9676A633}" destId="{86ADB8E9-3495-4043-A03A-EB7F2D3B12FB}" srcOrd="0" destOrd="0" presId="urn:microsoft.com/office/officeart/2005/8/layout/orgChart1"/>
    <dgm:cxn modelId="{A038F480-8DBC-4E36-8065-928E7E5F927F}" type="presParOf" srcId="{DE617D6D-BA50-4664-B6F2-C5CC9676A633}" destId="{9A35403B-7820-472D-A5B4-63DF3C69E6B3}" srcOrd="1" destOrd="0" presId="urn:microsoft.com/office/officeart/2005/8/layout/orgChart1"/>
    <dgm:cxn modelId="{6C0A3F37-BB41-4DF4-A852-25E968F4557B}" type="presParOf" srcId="{F934D14B-780D-490C-B1A1-64A977DE16C3}" destId="{9F2A5AE1-6477-4F97-9BFF-F9504E221003}" srcOrd="1" destOrd="0" presId="urn:microsoft.com/office/officeart/2005/8/layout/orgChart1"/>
    <dgm:cxn modelId="{F24BF490-5F00-4E71-B51D-6BF957AF7E71}" type="presParOf" srcId="{F934D14B-780D-490C-B1A1-64A977DE16C3}" destId="{7B14B9C6-253E-40D1-AA00-EE9396709640}" srcOrd="2" destOrd="0" presId="urn:microsoft.com/office/officeart/2005/8/layout/orgChart1"/>
    <dgm:cxn modelId="{639FB5D5-F778-4EFC-82C6-FB3F0C9F2B01}" type="presParOf" srcId="{7B14B9C6-253E-40D1-AA00-EE9396709640}" destId="{84905797-CA51-49DF-ADB2-F0A06449D175}" srcOrd="0" destOrd="0" presId="urn:microsoft.com/office/officeart/2005/8/layout/orgChart1"/>
    <dgm:cxn modelId="{5B386495-CF7E-4B51-B0FA-C5A23D676406}" type="presParOf" srcId="{7B14B9C6-253E-40D1-AA00-EE9396709640}" destId="{0B93B265-838F-4DFD-A333-EBD0DBD4ED29}" srcOrd="1" destOrd="0" presId="urn:microsoft.com/office/officeart/2005/8/layout/orgChart1"/>
    <dgm:cxn modelId="{3B9C8E0F-8269-44C1-A8D3-41B2E14ADC86}" type="presParOf" srcId="{0B93B265-838F-4DFD-A333-EBD0DBD4ED29}" destId="{B66EEFD0-FCE8-4F0F-B93B-6D407C22AFAB}" srcOrd="0" destOrd="0" presId="urn:microsoft.com/office/officeart/2005/8/layout/orgChart1"/>
    <dgm:cxn modelId="{0DE61B79-BC97-48BD-BADB-28D19BF19994}" type="presParOf" srcId="{B66EEFD0-FCE8-4F0F-B93B-6D407C22AFAB}" destId="{0A8A8AEF-4DD3-4299-8DC6-A7917F0844B9}" srcOrd="0" destOrd="0" presId="urn:microsoft.com/office/officeart/2005/8/layout/orgChart1"/>
    <dgm:cxn modelId="{BBB94D92-3D4A-44CE-901F-BFDD03B322B6}" type="presParOf" srcId="{B66EEFD0-FCE8-4F0F-B93B-6D407C22AFAB}" destId="{E6C95251-1000-4F5E-B012-4C24AAE2E6DC}" srcOrd="1" destOrd="0" presId="urn:microsoft.com/office/officeart/2005/8/layout/orgChart1"/>
    <dgm:cxn modelId="{3F26E72E-41A3-4A8D-B666-0180C775578C}" type="presParOf" srcId="{0B93B265-838F-4DFD-A333-EBD0DBD4ED29}" destId="{BE19AD43-A335-4C71-AE3C-89C3BE6F57E8}" srcOrd="1" destOrd="0" presId="urn:microsoft.com/office/officeart/2005/8/layout/orgChart1"/>
    <dgm:cxn modelId="{F6D91A46-8423-42C4-9245-FACF397E7BD7}" type="presParOf" srcId="{0B93B265-838F-4DFD-A333-EBD0DBD4ED29}" destId="{8EA223D6-81B2-4894-B2F0-0160E7934A1E}" srcOrd="2" destOrd="0" presId="urn:microsoft.com/office/officeart/2005/8/layout/orgChart1"/>
    <dgm:cxn modelId="{7FD12DBE-307F-46AC-8D6A-7CDB3AB1437A}" type="presParOf" srcId="{7B14B9C6-253E-40D1-AA00-EE9396709640}" destId="{6EF5950C-3D0C-4B2A-81FC-AF9E40B864DE}" srcOrd="2" destOrd="0" presId="urn:microsoft.com/office/officeart/2005/8/layout/orgChart1"/>
    <dgm:cxn modelId="{AD29C700-EF6F-4711-A3F5-E50AA30E27A2}" type="presParOf" srcId="{7B14B9C6-253E-40D1-AA00-EE9396709640}" destId="{9A249457-A122-4787-9C03-935C4ECE20D6}" srcOrd="3" destOrd="0" presId="urn:microsoft.com/office/officeart/2005/8/layout/orgChart1"/>
    <dgm:cxn modelId="{050DE530-E3DC-4C6A-AB03-0998CD7A0072}" type="presParOf" srcId="{9A249457-A122-4787-9C03-935C4ECE20D6}" destId="{83493A4D-8B78-4A18-9AE6-7F1C6292ABFE}" srcOrd="0" destOrd="0" presId="urn:microsoft.com/office/officeart/2005/8/layout/orgChart1"/>
    <dgm:cxn modelId="{B9819E02-E2CC-44D0-A6B1-94B2956DF7F0}" type="presParOf" srcId="{83493A4D-8B78-4A18-9AE6-7F1C6292ABFE}" destId="{8384771D-7AD2-4323-9A4F-73012F76728A}" srcOrd="0" destOrd="0" presId="urn:microsoft.com/office/officeart/2005/8/layout/orgChart1"/>
    <dgm:cxn modelId="{4F3907F6-F1BC-4DDD-9869-DF2623E01AF9}" type="presParOf" srcId="{83493A4D-8B78-4A18-9AE6-7F1C6292ABFE}" destId="{68ABE673-7D1F-4202-B62F-DBC8E537CD63}" srcOrd="1" destOrd="0" presId="urn:microsoft.com/office/officeart/2005/8/layout/orgChart1"/>
    <dgm:cxn modelId="{CE3F518E-EDD2-49DF-95E0-2757A8D4A63D}" type="presParOf" srcId="{9A249457-A122-4787-9C03-935C4ECE20D6}" destId="{B10A0F06-3BC0-4B1F-A8AB-3B5051787DCC}" srcOrd="1" destOrd="0" presId="urn:microsoft.com/office/officeart/2005/8/layout/orgChart1"/>
    <dgm:cxn modelId="{EA236B01-C296-46EF-BE82-2DB87839976C}" type="presParOf" srcId="{9A249457-A122-4787-9C03-935C4ECE20D6}" destId="{4675D243-86C4-4615-AAB7-C82F223FC267}" srcOrd="2" destOrd="0" presId="urn:microsoft.com/office/officeart/2005/8/layout/orgChart1"/>
    <dgm:cxn modelId="{1E49980B-AC55-45E6-9041-1000514CB93B}" type="presParOf" srcId="{7B14B9C6-253E-40D1-AA00-EE9396709640}" destId="{1E96E1DE-91F0-494C-A832-3D7ACF7F4EB1}" srcOrd="4" destOrd="0" presId="urn:microsoft.com/office/officeart/2005/8/layout/orgChart1"/>
    <dgm:cxn modelId="{2F968180-D620-4585-ADD6-0E576A6F98CF}" type="presParOf" srcId="{7B14B9C6-253E-40D1-AA00-EE9396709640}" destId="{DC4A8026-8A89-420D-A165-E1EBD6C38C25}" srcOrd="5" destOrd="0" presId="urn:microsoft.com/office/officeart/2005/8/layout/orgChart1"/>
    <dgm:cxn modelId="{26C49674-FCC3-4044-998B-6070CFA2B83B}" type="presParOf" srcId="{DC4A8026-8A89-420D-A165-E1EBD6C38C25}" destId="{935DE13B-160E-4D1D-974B-01DA2F2E5295}" srcOrd="0" destOrd="0" presId="urn:microsoft.com/office/officeart/2005/8/layout/orgChart1"/>
    <dgm:cxn modelId="{7C69295D-6F01-4E9C-B990-3DF5AA562B54}" type="presParOf" srcId="{935DE13B-160E-4D1D-974B-01DA2F2E5295}" destId="{82E5C58C-27DA-46D2-B8D0-FAA9B1CA50CB}" srcOrd="0" destOrd="0" presId="urn:microsoft.com/office/officeart/2005/8/layout/orgChart1"/>
    <dgm:cxn modelId="{0F009E80-CCF8-4AA3-B580-9926434FA39A}" type="presParOf" srcId="{935DE13B-160E-4D1D-974B-01DA2F2E5295}" destId="{148B657C-351B-45F5-A819-B19D6F993582}" srcOrd="1" destOrd="0" presId="urn:microsoft.com/office/officeart/2005/8/layout/orgChart1"/>
    <dgm:cxn modelId="{42FCA47D-F908-4E85-8932-CB71FF60F876}" type="presParOf" srcId="{DC4A8026-8A89-420D-A165-E1EBD6C38C25}" destId="{CBB2E314-23E3-4C0F-BA27-245F2CD02675}" srcOrd="1" destOrd="0" presId="urn:microsoft.com/office/officeart/2005/8/layout/orgChart1"/>
    <dgm:cxn modelId="{21437AB4-D8A5-4814-855E-3C5573CC34D9}" type="presParOf" srcId="{DC4A8026-8A89-420D-A165-E1EBD6C38C25}" destId="{A9278857-102B-4C62-B4AE-0C20D536C63C}" srcOrd="2" destOrd="0" presId="urn:microsoft.com/office/officeart/2005/8/layout/orgChart1"/>
    <dgm:cxn modelId="{34512F72-EC22-4709-AC9D-C26EA33B4FF7}" type="presParOf" srcId="{7B14B9C6-253E-40D1-AA00-EE9396709640}" destId="{ADB0E03F-D620-4861-A58B-C7C4FC550C7D}" srcOrd="6" destOrd="0" presId="urn:microsoft.com/office/officeart/2005/8/layout/orgChart1"/>
    <dgm:cxn modelId="{057BDFE8-7E57-4C1F-A1E4-7BC8594D1D04}" type="presParOf" srcId="{7B14B9C6-253E-40D1-AA00-EE9396709640}" destId="{AB724174-B279-49ED-B946-5CCC6C83FB09}" srcOrd="7" destOrd="0" presId="urn:microsoft.com/office/officeart/2005/8/layout/orgChart1"/>
    <dgm:cxn modelId="{3F68097E-3165-4102-A5AA-EF8659E50F0D}" type="presParOf" srcId="{AB724174-B279-49ED-B946-5CCC6C83FB09}" destId="{3FEF245D-6368-40FD-9B99-85EC9610E066}" srcOrd="0" destOrd="0" presId="urn:microsoft.com/office/officeart/2005/8/layout/orgChart1"/>
    <dgm:cxn modelId="{944BE50A-2724-40E7-A17E-8260872BAB19}" type="presParOf" srcId="{3FEF245D-6368-40FD-9B99-85EC9610E066}" destId="{C77044D9-E566-41A7-80AE-5022BB61B7B1}" srcOrd="0" destOrd="0" presId="urn:microsoft.com/office/officeart/2005/8/layout/orgChart1"/>
    <dgm:cxn modelId="{86DB1B8E-2DE6-42BC-B237-1F9DDAD18830}" type="presParOf" srcId="{3FEF245D-6368-40FD-9B99-85EC9610E066}" destId="{4ACB7005-D025-4F83-83C9-EA1AF70934C3}" srcOrd="1" destOrd="0" presId="urn:microsoft.com/office/officeart/2005/8/layout/orgChart1"/>
    <dgm:cxn modelId="{1B0F3CF8-476E-4661-827A-5EE947632FE0}" type="presParOf" srcId="{AB724174-B279-49ED-B946-5CCC6C83FB09}" destId="{A523CC28-7FD8-49CB-9F49-B33D059B00F5}" srcOrd="1" destOrd="0" presId="urn:microsoft.com/office/officeart/2005/8/layout/orgChart1"/>
    <dgm:cxn modelId="{D9A4C626-8A38-4764-9A89-29ADF91FD4D1}" type="presParOf" srcId="{AB724174-B279-49ED-B946-5CCC6C83FB09}" destId="{ED52B84A-6ED2-4ADE-AB84-4212237A7519}" srcOrd="2" destOrd="0" presId="urn:microsoft.com/office/officeart/2005/8/layout/orgChart1"/>
    <dgm:cxn modelId="{B95A84F8-3E85-46BB-9AED-4E61C55D1A36}" type="presParOf" srcId="{7B14B9C6-253E-40D1-AA00-EE9396709640}" destId="{CB3501F6-75C6-46FF-924A-A79D22AF6D8E}" srcOrd="8" destOrd="0" presId="urn:microsoft.com/office/officeart/2005/8/layout/orgChart1"/>
    <dgm:cxn modelId="{3CB011D4-1CF2-4096-8634-885A365D05D5}" type="presParOf" srcId="{7B14B9C6-253E-40D1-AA00-EE9396709640}" destId="{D68C17B2-C392-4D8F-9FDA-F918E2B76F2F}" srcOrd="9" destOrd="0" presId="urn:microsoft.com/office/officeart/2005/8/layout/orgChart1"/>
    <dgm:cxn modelId="{D3F1B0C0-87B9-4D77-B329-8784B5C04594}" type="presParOf" srcId="{D68C17B2-C392-4D8F-9FDA-F918E2B76F2F}" destId="{54AA9EB3-68DE-4A39-A4DA-969941DDB87A}" srcOrd="0" destOrd="0" presId="urn:microsoft.com/office/officeart/2005/8/layout/orgChart1"/>
    <dgm:cxn modelId="{368233CC-421D-41FD-93C2-7BE7A85CF0B9}" type="presParOf" srcId="{54AA9EB3-68DE-4A39-A4DA-969941DDB87A}" destId="{9BBB633D-72F8-4560-B2E0-9E4C19E511F4}" srcOrd="0" destOrd="0" presId="urn:microsoft.com/office/officeart/2005/8/layout/orgChart1"/>
    <dgm:cxn modelId="{3FCCC10D-9C21-421E-99B6-792FA3018D6A}" type="presParOf" srcId="{54AA9EB3-68DE-4A39-A4DA-969941DDB87A}" destId="{DC0D6FDA-789D-4C0D-8DD7-8A60C155A5B3}" srcOrd="1" destOrd="0" presId="urn:microsoft.com/office/officeart/2005/8/layout/orgChart1"/>
    <dgm:cxn modelId="{4D343563-C0D2-4E53-8B55-AEF4B2B9C276}" type="presParOf" srcId="{D68C17B2-C392-4D8F-9FDA-F918E2B76F2F}" destId="{F59B4AA6-C625-4910-938A-C375FCC1CC6B}" srcOrd="1" destOrd="0" presId="urn:microsoft.com/office/officeart/2005/8/layout/orgChart1"/>
    <dgm:cxn modelId="{655A621A-A24B-42BC-B4D5-9F7122B98969}" type="presParOf" srcId="{D68C17B2-C392-4D8F-9FDA-F918E2B76F2F}" destId="{307ACA72-97D8-4894-B489-7D95256CFA9F}" srcOrd="2" destOrd="0" presId="urn:microsoft.com/office/officeart/2005/8/layout/orgChart1"/>
    <dgm:cxn modelId="{A48E4014-7D8D-498D-A330-E133420BBEA2}" type="presParOf" srcId="{7B14B9C6-253E-40D1-AA00-EE9396709640}" destId="{704D143B-2E88-4087-BA55-7C4FFF485C7F}" srcOrd="10" destOrd="0" presId="urn:microsoft.com/office/officeart/2005/8/layout/orgChart1"/>
    <dgm:cxn modelId="{43042CF3-BB12-48FD-9700-29FF5F1899A4}" type="presParOf" srcId="{7B14B9C6-253E-40D1-AA00-EE9396709640}" destId="{8F79414F-C45B-40F3-A69C-8460C37BA243}" srcOrd="11" destOrd="0" presId="urn:microsoft.com/office/officeart/2005/8/layout/orgChart1"/>
    <dgm:cxn modelId="{0468791F-9676-4667-B4CB-0216F45D8954}" type="presParOf" srcId="{8F79414F-C45B-40F3-A69C-8460C37BA243}" destId="{B6ACF571-B27C-4C22-83C8-E0D45ED9C351}" srcOrd="0" destOrd="0" presId="urn:microsoft.com/office/officeart/2005/8/layout/orgChart1"/>
    <dgm:cxn modelId="{69343A17-578A-4F10-B631-ADF01716D9DE}" type="presParOf" srcId="{B6ACF571-B27C-4C22-83C8-E0D45ED9C351}" destId="{494D21E7-698F-4FA4-BC39-5F25BA1E5817}" srcOrd="0" destOrd="0" presId="urn:microsoft.com/office/officeart/2005/8/layout/orgChart1"/>
    <dgm:cxn modelId="{36C27175-AF0C-42A8-93F3-22C1F1C4A184}" type="presParOf" srcId="{B6ACF571-B27C-4C22-83C8-E0D45ED9C351}" destId="{E20A2444-E921-413C-B92B-EA5878573DEE}" srcOrd="1" destOrd="0" presId="urn:microsoft.com/office/officeart/2005/8/layout/orgChart1"/>
    <dgm:cxn modelId="{A7DBF60F-F6EA-470E-A55D-B6AAA20D8788}" type="presParOf" srcId="{8F79414F-C45B-40F3-A69C-8460C37BA243}" destId="{8F11B083-9E98-414D-A5F2-9A0BE879B7DD}" srcOrd="1" destOrd="0" presId="urn:microsoft.com/office/officeart/2005/8/layout/orgChart1"/>
    <dgm:cxn modelId="{CE9A76C4-9D16-47B9-803A-A4B671D2766E}" type="presParOf" srcId="{8F79414F-C45B-40F3-A69C-8460C37BA243}" destId="{4BF3F40C-91F4-4B5F-9ECB-B547B4563588}" srcOrd="2" destOrd="0" presId="urn:microsoft.com/office/officeart/2005/8/layout/orgChart1"/>
    <dgm:cxn modelId="{D23AEF7B-55CF-4027-8766-5D6610B0EF71}" type="presParOf" srcId="{87DA5C45-B691-4071-BFEA-CF53F19B7CA0}" destId="{ABCF77B6-2F7D-4D5C-8F32-26B15DCEA631}" srcOrd="6" destOrd="0" presId="urn:microsoft.com/office/officeart/2005/8/layout/orgChart1"/>
    <dgm:cxn modelId="{FFBCFF49-2002-4D7A-9BE8-887DA375ADE5}" type="presParOf" srcId="{87DA5C45-B691-4071-BFEA-CF53F19B7CA0}" destId="{A603AEA9-D586-462C-8393-7D55CDFE53B1}" srcOrd="7" destOrd="0" presId="urn:microsoft.com/office/officeart/2005/8/layout/orgChart1"/>
    <dgm:cxn modelId="{069567C2-326C-409E-A2A7-84AD125BBA23}" type="presParOf" srcId="{A603AEA9-D586-462C-8393-7D55CDFE53B1}" destId="{F297405C-0A90-4950-A381-9AE2840281F3}" srcOrd="0" destOrd="0" presId="urn:microsoft.com/office/officeart/2005/8/layout/orgChart1"/>
    <dgm:cxn modelId="{4B4464D0-6B58-4A8A-AFB0-F27774F56D4B}" type="presParOf" srcId="{F297405C-0A90-4950-A381-9AE2840281F3}" destId="{CFA0AF21-F4DD-4EEC-A5E1-BCBA941D7BD3}" srcOrd="0" destOrd="0" presId="urn:microsoft.com/office/officeart/2005/8/layout/orgChart1"/>
    <dgm:cxn modelId="{CD9EE505-0E9D-4252-B6A4-BC12DC833D4E}" type="presParOf" srcId="{F297405C-0A90-4950-A381-9AE2840281F3}" destId="{FF0529EA-1A5E-4546-83C9-1E8A14874C58}" srcOrd="1" destOrd="0" presId="urn:microsoft.com/office/officeart/2005/8/layout/orgChart1"/>
    <dgm:cxn modelId="{DB7E3A69-E843-4F6A-B8FD-8850D56940FF}" type="presParOf" srcId="{A603AEA9-D586-462C-8393-7D55CDFE53B1}" destId="{8602CFD2-8450-4DAB-A023-3F1BD60FB343}" srcOrd="1" destOrd="0" presId="urn:microsoft.com/office/officeart/2005/8/layout/orgChart1"/>
    <dgm:cxn modelId="{CB620867-5FB2-43B4-9643-5679BFC9EBE5}" type="presParOf" srcId="{A603AEA9-D586-462C-8393-7D55CDFE53B1}" destId="{5C1C3191-6E2C-45DD-A084-73AD73729DDF}" srcOrd="2" destOrd="0" presId="urn:microsoft.com/office/officeart/2005/8/layout/orgChart1"/>
    <dgm:cxn modelId="{402122E0-C542-4F26-8711-18A44449D858}" type="presParOf" srcId="{5C1C3191-6E2C-45DD-A084-73AD73729DDF}" destId="{1848015A-F4A2-48B8-B3DB-5B62E28CBD82}" srcOrd="0" destOrd="0" presId="urn:microsoft.com/office/officeart/2005/8/layout/orgChart1"/>
    <dgm:cxn modelId="{C5A0953C-751A-464A-90E0-EC12881F040E}" type="presParOf" srcId="{5C1C3191-6E2C-45DD-A084-73AD73729DDF}" destId="{A8EF7ED5-359F-48B5-9382-5E808B25E994}" srcOrd="1" destOrd="0" presId="urn:microsoft.com/office/officeart/2005/8/layout/orgChart1"/>
    <dgm:cxn modelId="{64C6ED3F-94EB-4C43-9B26-8512F676A3FC}" type="presParOf" srcId="{A8EF7ED5-359F-48B5-9382-5E808B25E994}" destId="{9534DFAD-20C7-4ACF-9A8D-D43D07B85B9B}" srcOrd="0" destOrd="0" presId="urn:microsoft.com/office/officeart/2005/8/layout/orgChart1"/>
    <dgm:cxn modelId="{2700B9EE-3342-48BC-AD34-CFF8D32F033D}" type="presParOf" srcId="{9534DFAD-20C7-4ACF-9A8D-D43D07B85B9B}" destId="{627FF25E-00B7-478F-9726-5E2A2157AC07}" srcOrd="0" destOrd="0" presId="urn:microsoft.com/office/officeart/2005/8/layout/orgChart1"/>
    <dgm:cxn modelId="{D3860985-E214-489B-8000-4E041D827626}" type="presParOf" srcId="{9534DFAD-20C7-4ACF-9A8D-D43D07B85B9B}" destId="{7396DFB0-A715-49DD-8BAB-2A3059DBFAEB}" srcOrd="1" destOrd="0" presId="urn:microsoft.com/office/officeart/2005/8/layout/orgChart1"/>
    <dgm:cxn modelId="{01DA34F7-92FE-4011-8FC2-B54450A399E6}" type="presParOf" srcId="{A8EF7ED5-359F-48B5-9382-5E808B25E994}" destId="{01D4B312-A028-4D4C-85CB-25712DEFD377}" srcOrd="1" destOrd="0" presId="urn:microsoft.com/office/officeart/2005/8/layout/orgChart1"/>
    <dgm:cxn modelId="{20AD528C-B96A-4795-8E40-A3C8318FF518}" type="presParOf" srcId="{A8EF7ED5-359F-48B5-9382-5E808B25E994}" destId="{13700179-C051-4E29-A0F0-1E3ED44227B0}" srcOrd="2" destOrd="0" presId="urn:microsoft.com/office/officeart/2005/8/layout/orgChart1"/>
    <dgm:cxn modelId="{33919D60-644B-4F3A-8B29-E80884BC590D}" type="presParOf" srcId="{5C1C3191-6E2C-45DD-A084-73AD73729DDF}" destId="{6F175B56-3EC7-4D5E-89FB-6907D4C4FCA4}" srcOrd="2" destOrd="0" presId="urn:microsoft.com/office/officeart/2005/8/layout/orgChart1"/>
    <dgm:cxn modelId="{9BE43D17-0F3F-4F74-A495-FDEF92308C61}" type="presParOf" srcId="{5C1C3191-6E2C-45DD-A084-73AD73729DDF}" destId="{0B1528C5-5F94-4E23-AEC4-EEE78746958C}" srcOrd="3" destOrd="0" presId="urn:microsoft.com/office/officeart/2005/8/layout/orgChart1"/>
    <dgm:cxn modelId="{2F3E55A4-2645-4803-930C-64AD8E4CAB82}" type="presParOf" srcId="{0B1528C5-5F94-4E23-AEC4-EEE78746958C}" destId="{CFFB14D8-9ED1-431C-8395-BBE5F5D17D0C}" srcOrd="0" destOrd="0" presId="urn:microsoft.com/office/officeart/2005/8/layout/orgChart1"/>
    <dgm:cxn modelId="{5733CDCF-BD3B-4142-9D94-AFA6F42A4A03}" type="presParOf" srcId="{CFFB14D8-9ED1-431C-8395-BBE5F5D17D0C}" destId="{3B111E36-3FD7-45DE-89ED-5AEC1C24F97C}" srcOrd="0" destOrd="0" presId="urn:microsoft.com/office/officeart/2005/8/layout/orgChart1"/>
    <dgm:cxn modelId="{674A01F7-51DA-46F5-8325-5ABCE92E691C}" type="presParOf" srcId="{CFFB14D8-9ED1-431C-8395-BBE5F5D17D0C}" destId="{E7D6B51C-6B5A-4318-9FEE-03B82542E16B}" srcOrd="1" destOrd="0" presId="urn:microsoft.com/office/officeart/2005/8/layout/orgChart1"/>
    <dgm:cxn modelId="{9649B570-A1C2-4AA9-91C4-EDD4EE6F5B79}" type="presParOf" srcId="{0B1528C5-5F94-4E23-AEC4-EEE78746958C}" destId="{F2696864-3461-44C3-8905-92C6B1B153C4}" srcOrd="1" destOrd="0" presId="urn:microsoft.com/office/officeart/2005/8/layout/orgChart1"/>
    <dgm:cxn modelId="{60BABAFA-E24E-4EC5-AAEA-89759BBF5295}" type="presParOf" srcId="{0B1528C5-5F94-4E23-AEC4-EEE78746958C}" destId="{12866542-C633-4798-8547-A751EBFC88B2}" srcOrd="2" destOrd="0" presId="urn:microsoft.com/office/officeart/2005/8/layout/orgChart1"/>
    <dgm:cxn modelId="{21114A36-10EA-416C-AAD4-A50952294808}" type="presParOf" srcId="{5C1C3191-6E2C-45DD-A084-73AD73729DDF}" destId="{B29EA897-42FF-4DB3-A4C5-D22460950749}" srcOrd="4" destOrd="0" presId="urn:microsoft.com/office/officeart/2005/8/layout/orgChart1"/>
    <dgm:cxn modelId="{46CA80BE-9520-49A9-8A60-EB674E25AD08}" type="presParOf" srcId="{5C1C3191-6E2C-45DD-A084-73AD73729DDF}" destId="{B9D1693E-1251-446B-A2D6-8FE2F152843E}" srcOrd="5" destOrd="0" presId="urn:microsoft.com/office/officeart/2005/8/layout/orgChart1"/>
    <dgm:cxn modelId="{6D572339-4112-4FD6-9D11-C95B27D66CC7}" type="presParOf" srcId="{B9D1693E-1251-446B-A2D6-8FE2F152843E}" destId="{6396CC83-5259-4F46-A2E0-1387FD2D6779}" srcOrd="0" destOrd="0" presId="urn:microsoft.com/office/officeart/2005/8/layout/orgChart1"/>
    <dgm:cxn modelId="{D6483EF7-62F9-42F3-988C-6C4EFE564AEF}" type="presParOf" srcId="{6396CC83-5259-4F46-A2E0-1387FD2D6779}" destId="{6A8CC585-C3D8-4880-B6DA-B81D7159687F}" srcOrd="0" destOrd="0" presId="urn:microsoft.com/office/officeart/2005/8/layout/orgChart1"/>
    <dgm:cxn modelId="{C317D2B0-714E-4B8A-9131-DCD2C4C2336C}" type="presParOf" srcId="{6396CC83-5259-4F46-A2E0-1387FD2D6779}" destId="{5161962E-742B-4370-8DE0-858FE1DAC2AC}" srcOrd="1" destOrd="0" presId="urn:microsoft.com/office/officeart/2005/8/layout/orgChart1"/>
    <dgm:cxn modelId="{6D2C57E4-43A5-47BB-A63A-5D1EF97A58D6}" type="presParOf" srcId="{B9D1693E-1251-446B-A2D6-8FE2F152843E}" destId="{30B30D2B-BCAE-4344-95B9-DEFEB9C0BE4D}" srcOrd="1" destOrd="0" presId="urn:microsoft.com/office/officeart/2005/8/layout/orgChart1"/>
    <dgm:cxn modelId="{5D2BD7B4-8ACE-4E43-BBD0-21B50049FD4C}" type="presParOf" srcId="{B9D1693E-1251-446B-A2D6-8FE2F152843E}" destId="{5148C765-4219-4F64-96B7-6FD830487538}" srcOrd="2" destOrd="0" presId="urn:microsoft.com/office/officeart/2005/8/layout/orgChart1"/>
    <dgm:cxn modelId="{9FD90ED0-7AD0-4135-8E6C-B54E901385E3}" type="presParOf" srcId="{5C1C3191-6E2C-45DD-A084-73AD73729DDF}" destId="{F9E6574F-B324-4C0A-B2E8-6A58506435E7}" srcOrd="6" destOrd="0" presId="urn:microsoft.com/office/officeart/2005/8/layout/orgChart1"/>
    <dgm:cxn modelId="{A39888EF-8DCB-4B81-B38B-A9A4EA7B5D98}" type="presParOf" srcId="{5C1C3191-6E2C-45DD-A084-73AD73729DDF}" destId="{C3215863-2DBE-48E3-A888-8D7396E0220D}" srcOrd="7" destOrd="0" presId="urn:microsoft.com/office/officeart/2005/8/layout/orgChart1"/>
    <dgm:cxn modelId="{184C412F-AA2A-45A5-8E98-D1BD84C24771}" type="presParOf" srcId="{C3215863-2DBE-48E3-A888-8D7396E0220D}" destId="{40CE2A70-8C4F-463D-89FC-AF08BB7AC454}" srcOrd="0" destOrd="0" presId="urn:microsoft.com/office/officeart/2005/8/layout/orgChart1"/>
    <dgm:cxn modelId="{2B2A0104-61C0-4D5C-9F6C-497DA699684B}" type="presParOf" srcId="{40CE2A70-8C4F-463D-89FC-AF08BB7AC454}" destId="{3A1A4DC0-1060-4047-9340-00CEA80960C3}" srcOrd="0" destOrd="0" presId="urn:microsoft.com/office/officeart/2005/8/layout/orgChart1"/>
    <dgm:cxn modelId="{F4CC2C50-B4A5-45C4-B7C2-F90341B6B9CC}" type="presParOf" srcId="{40CE2A70-8C4F-463D-89FC-AF08BB7AC454}" destId="{0602E3AB-B552-4C7A-82C8-B89322A21575}" srcOrd="1" destOrd="0" presId="urn:microsoft.com/office/officeart/2005/8/layout/orgChart1"/>
    <dgm:cxn modelId="{97E31FD5-FC00-4D85-8BAB-08A9331C8AF6}" type="presParOf" srcId="{C3215863-2DBE-48E3-A888-8D7396E0220D}" destId="{70D2C4C9-81C3-4CFE-8211-A80A8FF00EC5}" srcOrd="1" destOrd="0" presId="urn:microsoft.com/office/officeart/2005/8/layout/orgChart1"/>
    <dgm:cxn modelId="{EAF30EC8-3455-4286-8577-4B50F105584D}" type="presParOf" srcId="{C3215863-2DBE-48E3-A888-8D7396E0220D}" destId="{5B2B03FA-F879-4466-8EEC-6CEDF3FB2A81}" srcOrd="2" destOrd="0" presId="urn:microsoft.com/office/officeart/2005/8/layout/orgChart1"/>
    <dgm:cxn modelId="{ABA7759E-F5EF-4E57-AEEE-D4A5FC25EAD2}" type="presParOf" srcId="{DC7058DC-2FA1-42F0-8699-F0BA79A13E2B}" destId="{B3038B2D-98E4-46F3-9388-4EC089A66BF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8898C-6B0C-493A-B816-916949DD776C}">
      <dsp:nvSpPr>
        <dsp:cNvPr id="0" name=""/>
        <dsp:cNvSpPr/>
      </dsp:nvSpPr>
      <dsp:spPr>
        <a:xfrm>
          <a:off x="1669526" y="3784"/>
          <a:ext cx="2111391" cy="1365627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المرحلة الأولى: مقدمة عامة حول المشروع</a:t>
          </a:r>
        </a:p>
      </dsp:txBody>
      <dsp:txXfrm>
        <a:off x="1709524" y="43782"/>
        <a:ext cx="2031395" cy="1285631"/>
      </dsp:txXfrm>
    </dsp:sp>
    <dsp:sp modelId="{543D89BE-291F-45A6-94B6-B3C430BE5841}">
      <dsp:nvSpPr>
        <dsp:cNvPr id="0" name=""/>
        <dsp:cNvSpPr/>
      </dsp:nvSpPr>
      <dsp:spPr>
        <a:xfrm>
          <a:off x="1880665" y="1369411"/>
          <a:ext cx="211139" cy="6692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204"/>
              </a:lnTo>
              <a:lnTo>
                <a:pt x="211139" y="66920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A6523A-A114-4094-8E46-E74CB19B7B34}">
      <dsp:nvSpPr>
        <dsp:cNvPr id="0" name=""/>
        <dsp:cNvSpPr/>
      </dsp:nvSpPr>
      <dsp:spPr>
        <a:xfrm>
          <a:off x="2091804" y="1604058"/>
          <a:ext cx="1707314" cy="8691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فكرة ومبررات اختيار المشروع</a:t>
          </a:r>
        </a:p>
      </dsp:txBody>
      <dsp:txXfrm>
        <a:off x="2117259" y="1629513"/>
        <a:ext cx="1656404" cy="818203"/>
      </dsp:txXfrm>
    </dsp:sp>
    <dsp:sp modelId="{5034CB8A-6303-40ED-AC75-35AB8B160DDA}">
      <dsp:nvSpPr>
        <dsp:cNvPr id="0" name=""/>
        <dsp:cNvSpPr/>
      </dsp:nvSpPr>
      <dsp:spPr>
        <a:xfrm>
          <a:off x="1880665" y="1369411"/>
          <a:ext cx="211139" cy="17729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72965"/>
              </a:lnTo>
              <a:lnTo>
                <a:pt x="211139" y="177296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20D67D-DE90-4594-ACAC-0F41EB41D6CD}">
      <dsp:nvSpPr>
        <dsp:cNvPr id="0" name=""/>
        <dsp:cNvSpPr/>
      </dsp:nvSpPr>
      <dsp:spPr>
        <a:xfrm>
          <a:off x="2091804" y="2707819"/>
          <a:ext cx="1707314" cy="8691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موقع المشروع</a:t>
          </a:r>
        </a:p>
      </dsp:txBody>
      <dsp:txXfrm>
        <a:off x="2117259" y="2733274"/>
        <a:ext cx="1656404" cy="818203"/>
      </dsp:txXfrm>
    </dsp:sp>
    <dsp:sp modelId="{F65939A4-E73F-4064-8FA7-DA2D4E036C31}">
      <dsp:nvSpPr>
        <dsp:cNvPr id="0" name=""/>
        <dsp:cNvSpPr/>
      </dsp:nvSpPr>
      <dsp:spPr>
        <a:xfrm>
          <a:off x="1880665" y="1369411"/>
          <a:ext cx="211139" cy="28767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76726"/>
              </a:lnTo>
              <a:lnTo>
                <a:pt x="211139" y="287672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240911-DDAE-449F-8606-3DE254302FDF}">
      <dsp:nvSpPr>
        <dsp:cNvPr id="0" name=""/>
        <dsp:cNvSpPr/>
      </dsp:nvSpPr>
      <dsp:spPr>
        <a:xfrm>
          <a:off x="2091804" y="3811580"/>
          <a:ext cx="1707314" cy="8691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مبررات اختيار منطقة الدراسة</a:t>
          </a:r>
        </a:p>
      </dsp:txBody>
      <dsp:txXfrm>
        <a:off x="2117259" y="3837035"/>
        <a:ext cx="1656404" cy="818203"/>
      </dsp:txXfrm>
    </dsp:sp>
    <dsp:sp modelId="{E89CBA1C-9D65-4844-8787-AB084C14EA94}">
      <dsp:nvSpPr>
        <dsp:cNvPr id="0" name=""/>
        <dsp:cNvSpPr/>
      </dsp:nvSpPr>
      <dsp:spPr>
        <a:xfrm>
          <a:off x="1880665" y="1369411"/>
          <a:ext cx="211139" cy="39804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0487"/>
              </a:lnTo>
              <a:lnTo>
                <a:pt x="211139" y="398048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B20E73-4B2B-4F7A-89AE-9631DF85E1C4}">
      <dsp:nvSpPr>
        <dsp:cNvPr id="0" name=""/>
        <dsp:cNvSpPr/>
      </dsp:nvSpPr>
      <dsp:spPr>
        <a:xfrm>
          <a:off x="2091804" y="4915341"/>
          <a:ext cx="1707314" cy="8691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مكونات المشروع</a:t>
          </a:r>
        </a:p>
      </dsp:txBody>
      <dsp:txXfrm>
        <a:off x="2117259" y="4940796"/>
        <a:ext cx="1656404" cy="8182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8898C-6B0C-493A-B816-916949DD776C}">
      <dsp:nvSpPr>
        <dsp:cNvPr id="0" name=""/>
        <dsp:cNvSpPr/>
      </dsp:nvSpPr>
      <dsp:spPr>
        <a:xfrm>
          <a:off x="47" y="698040"/>
          <a:ext cx="2088037" cy="1365033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>
              <a:solidFill>
                <a:schemeClr val="bg1"/>
              </a:solidFill>
            </a:rPr>
            <a:t>المرحلة الثالثة: فكرة المشروع والمخرجات</a:t>
          </a:r>
        </a:p>
      </dsp:txBody>
      <dsp:txXfrm>
        <a:off x="40027" y="738020"/>
        <a:ext cx="2008077" cy="1285073"/>
      </dsp:txXfrm>
    </dsp:sp>
    <dsp:sp modelId="{543D89BE-291F-45A6-94B6-B3C430BE5841}">
      <dsp:nvSpPr>
        <dsp:cNvPr id="0" name=""/>
        <dsp:cNvSpPr/>
      </dsp:nvSpPr>
      <dsp:spPr>
        <a:xfrm>
          <a:off x="208851" y="2063073"/>
          <a:ext cx="208803" cy="6942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4221"/>
              </a:lnTo>
              <a:lnTo>
                <a:pt x="208803" y="69422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A6523A-A114-4094-8E46-E74CB19B7B34}">
      <dsp:nvSpPr>
        <dsp:cNvPr id="0" name=""/>
        <dsp:cNvSpPr/>
      </dsp:nvSpPr>
      <dsp:spPr>
        <a:xfrm>
          <a:off x="417655" y="2300988"/>
          <a:ext cx="1830278" cy="912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الرؤية ومكوناتها والأهداف الاستراتيجية</a:t>
          </a:r>
        </a:p>
      </dsp:txBody>
      <dsp:txXfrm>
        <a:off x="444385" y="2327718"/>
        <a:ext cx="1776818" cy="859153"/>
      </dsp:txXfrm>
    </dsp:sp>
    <dsp:sp modelId="{BF921E49-528B-4D59-9317-6C1FDCED1F37}">
      <dsp:nvSpPr>
        <dsp:cNvPr id="0" name=""/>
        <dsp:cNvSpPr/>
      </dsp:nvSpPr>
      <dsp:spPr>
        <a:xfrm>
          <a:off x="208851" y="2063073"/>
          <a:ext cx="208803" cy="18447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4750"/>
              </a:lnTo>
              <a:lnTo>
                <a:pt x="208803" y="184475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8A70EF-A459-45B3-91A4-4377BF59DF19}">
      <dsp:nvSpPr>
        <dsp:cNvPr id="0" name=""/>
        <dsp:cNvSpPr/>
      </dsp:nvSpPr>
      <dsp:spPr>
        <a:xfrm>
          <a:off x="417655" y="3451517"/>
          <a:ext cx="1830278" cy="912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9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التوقع المستقبلي للسكان ومساحة التوسع المستقبلي</a:t>
          </a:r>
        </a:p>
      </dsp:txBody>
      <dsp:txXfrm>
        <a:off x="444385" y="3478247"/>
        <a:ext cx="1776818" cy="859153"/>
      </dsp:txXfrm>
    </dsp:sp>
    <dsp:sp modelId="{CBC27813-C9A3-4500-8A75-5E7B73FC5F4D}">
      <dsp:nvSpPr>
        <dsp:cNvPr id="0" name=""/>
        <dsp:cNvSpPr/>
      </dsp:nvSpPr>
      <dsp:spPr>
        <a:xfrm>
          <a:off x="208851" y="2063073"/>
          <a:ext cx="208803" cy="28120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12075"/>
              </a:lnTo>
              <a:lnTo>
                <a:pt x="208803" y="28120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2B2F3-9CD3-49DA-89AE-E117630CFA37}">
      <dsp:nvSpPr>
        <dsp:cNvPr id="0" name=""/>
        <dsp:cNvSpPr/>
      </dsp:nvSpPr>
      <dsp:spPr>
        <a:xfrm>
          <a:off x="417655" y="4602045"/>
          <a:ext cx="1830278" cy="5462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تنظيم الخدمات</a:t>
          </a:r>
        </a:p>
      </dsp:txBody>
      <dsp:txXfrm>
        <a:off x="433653" y="4618043"/>
        <a:ext cx="1798282" cy="514209"/>
      </dsp:txXfrm>
    </dsp:sp>
    <dsp:sp modelId="{6C41C738-C21C-439C-83C0-78E901AC2F6B}">
      <dsp:nvSpPr>
        <dsp:cNvPr id="0" name=""/>
        <dsp:cNvSpPr/>
      </dsp:nvSpPr>
      <dsp:spPr>
        <a:xfrm>
          <a:off x="208851" y="2063073"/>
          <a:ext cx="208803" cy="36855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85575"/>
              </a:lnTo>
              <a:lnTo>
                <a:pt x="208803" y="36855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11BF3-62D6-434D-B7FE-B2A26867BB09}">
      <dsp:nvSpPr>
        <dsp:cNvPr id="0" name=""/>
        <dsp:cNvSpPr/>
      </dsp:nvSpPr>
      <dsp:spPr>
        <a:xfrm>
          <a:off x="417655" y="5386166"/>
          <a:ext cx="1830278" cy="724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توسعة المخطط الهيكلي</a:t>
          </a:r>
        </a:p>
      </dsp:txBody>
      <dsp:txXfrm>
        <a:off x="438888" y="5407399"/>
        <a:ext cx="1787812" cy="6824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91603-9E3C-4E33-BDB2-44519391D73A}">
      <dsp:nvSpPr>
        <dsp:cNvPr id="0" name=""/>
        <dsp:cNvSpPr/>
      </dsp:nvSpPr>
      <dsp:spPr>
        <a:xfrm>
          <a:off x="1507959" y="4449"/>
          <a:ext cx="2086475" cy="1366838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المرحلة الثانية: التشخيص والتحليل </a:t>
          </a:r>
        </a:p>
      </dsp:txBody>
      <dsp:txXfrm>
        <a:off x="1547992" y="44482"/>
        <a:ext cx="2006409" cy="1286772"/>
      </dsp:txXfrm>
    </dsp:sp>
    <dsp:sp modelId="{A4B8F48E-5ADA-4AF9-8369-F2F943EF2676}">
      <dsp:nvSpPr>
        <dsp:cNvPr id="0" name=""/>
        <dsp:cNvSpPr/>
      </dsp:nvSpPr>
      <dsp:spPr>
        <a:xfrm>
          <a:off x="1716606" y="1371287"/>
          <a:ext cx="208647" cy="656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6402"/>
              </a:lnTo>
              <a:lnTo>
                <a:pt x="208647" y="65640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FD7988-7125-4472-AF91-DB38B351101F}">
      <dsp:nvSpPr>
        <dsp:cNvPr id="0" name=""/>
        <dsp:cNvSpPr/>
      </dsp:nvSpPr>
      <dsp:spPr>
        <a:xfrm>
          <a:off x="1925254" y="1577897"/>
          <a:ext cx="1994360" cy="8995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التحليل على المستوى الاقليمي</a:t>
          </a:r>
        </a:p>
      </dsp:txBody>
      <dsp:txXfrm>
        <a:off x="1951602" y="1604245"/>
        <a:ext cx="1941664" cy="846890"/>
      </dsp:txXfrm>
    </dsp:sp>
    <dsp:sp modelId="{8E73C33F-4E2E-4F8E-87A1-6F262315D376}">
      <dsp:nvSpPr>
        <dsp:cNvPr id="0" name=""/>
        <dsp:cNvSpPr/>
      </dsp:nvSpPr>
      <dsp:spPr>
        <a:xfrm>
          <a:off x="1716606" y="1371287"/>
          <a:ext cx="208647" cy="17559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987"/>
              </a:lnTo>
              <a:lnTo>
                <a:pt x="208647" y="175598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B2E43A-0136-4C14-828E-D95117352A0E}">
      <dsp:nvSpPr>
        <dsp:cNvPr id="0" name=""/>
        <dsp:cNvSpPr/>
      </dsp:nvSpPr>
      <dsp:spPr>
        <a:xfrm>
          <a:off x="1925254" y="2684093"/>
          <a:ext cx="2026876" cy="8863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التحليل على المستوى المحلي (الخصائص الطبيعية)</a:t>
          </a:r>
        </a:p>
      </dsp:txBody>
      <dsp:txXfrm>
        <a:off x="1951215" y="2710054"/>
        <a:ext cx="1974954" cy="834441"/>
      </dsp:txXfrm>
    </dsp:sp>
    <dsp:sp modelId="{5AA248E1-1405-4E42-A048-E4F2F42B06BC}">
      <dsp:nvSpPr>
        <dsp:cNvPr id="0" name=""/>
        <dsp:cNvSpPr/>
      </dsp:nvSpPr>
      <dsp:spPr>
        <a:xfrm>
          <a:off x="1716606" y="1371287"/>
          <a:ext cx="208647" cy="289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97707"/>
              </a:lnTo>
              <a:lnTo>
                <a:pt x="208647" y="28977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3A9E0-1443-428B-AB27-20912F385BB1}">
      <dsp:nvSpPr>
        <dsp:cNvPr id="0" name=""/>
        <dsp:cNvSpPr/>
      </dsp:nvSpPr>
      <dsp:spPr>
        <a:xfrm>
          <a:off x="1925254" y="3777066"/>
          <a:ext cx="2035431" cy="9838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التحليل على المستوى المحلي (الخصائص البشرية)</a:t>
          </a:r>
        </a:p>
      </dsp:txBody>
      <dsp:txXfrm>
        <a:off x="1954070" y="3805882"/>
        <a:ext cx="1977799" cy="926226"/>
      </dsp:txXfrm>
    </dsp:sp>
    <dsp:sp modelId="{5FCD739B-C68B-4140-BE7F-7A0C8FFD35B4}">
      <dsp:nvSpPr>
        <dsp:cNvPr id="0" name=""/>
        <dsp:cNvSpPr/>
      </dsp:nvSpPr>
      <dsp:spPr>
        <a:xfrm>
          <a:off x="1716606" y="1371287"/>
          <a:ext cx="208647" cy="40043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04374"/>
              </a:lnTo>
              <a:lnTo>
                <a:pt x="208647" y="400437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3BB20-7AFE-43B3-9E3F-E9D94D563670}">
      <dsp:nvSpPr>
        <dsp:cNvPr id="0" name=""/>
        <dsp:cNvSpPr/>
      </dsp:nvSpPr>
      <dsp:spPr>
        <a:xfrm>
          <a:off x="1925254" y="4967533"/>
          <a:ext cx="2027643" cy="8162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مخرجات التحليل: المؤثرات الإيجابية والسلبية</a:t>
          </a:r>
        </a:p>
      </dsp:txBody>
      <dsp:txXfrm>
        <a:off x="1949161" y="4991440"/>
        <a:ext cx="1979829" cy="7684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35B1E-A799-4258-96DC-B8F68E10709F}">
      <dsp:nvSpPr>
        <dsp:cNvPr id="0" name=""/>
        <dsp:cNvSpPr/>
      </dsp:nvSpPr>
      <dsp:spPr>
        <a:xfrm>
          <a:off x="4064000" y="2323347"/>
          <a:ext cx="2224013" cy="7719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5985"/>
              </a:lnTo>
              <a:lnTo>
                <a:pt x="2224013" y="385985"/>
              </a:lnTo>
              <a:lnTo>
                <a:pt x="2224013" y="77197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A861A8-7470-4729-835F-6D552A94BA5A}">
      <dsp:nvSpPr>
        <dsp:cNvPr id="0" name=""/>
        <dsp:cNvSpPr/>
      </dsp:nvSpPr>
      <dsp:spPr>
        <a:xfrm>
          <a:off x="1839986" y="2323347"/>
          <a:ext cx="2224013" cy="771971"/>
        </a:xfrm>
        <a:custGeom>
          <a:avLst/>
          <a:gdLst/>
          <a:ahLst/>
          <a:cxnLst/>
          <a:rect l="0" t="0" r="0" b="0"/>
          <a:pathLst>
            <a:path>
              <a:moveTo>
                <a:pt x="2224013" y="0"/>
              </a:moveTo>
              <a:lnTo>
                <a:pt x="2224013" y="385985"/>
              </a:lnTo>
              <a:lnTo>
                <a:pt x="0" y="385985"/>
              </a:lnTo>
              <a:lnTo>
                <a:pt x="0" y="77197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E1CA79-53D6-4D94-A8DD-805050D12356}">
      <dsp:nvSpPr>
        <dsp:cNvPr id="0" name=""/>
        <dsp:cNvSpPr/>
      </dsp:nvSpPr>
      <dsp:spPr>
        <a:xfrm>
          <a:off x="2225972" y="485320"/>
          <a:ext cx="3676054" cy="1838027"/>
        </a:xfrm>
        <a:prstGeom prst="rect">
          <a:avLst/>
        </a:prstGeom>
        <a:solidFill>
          <a:srgbClr val="00408D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600" b="1" kern="1200" dirty="0"/>
            <a:t>مكونات المشروع</a:t>
          </a:r>
        </a:p>
      </dsp:txBody>
      <dsp:txXfrm>
        <a:off x="2225972" y="485320"/>
        <a:ext cx="3676054" cy="1838027"/>
      </dsp:txXfrm>
    </dsp:sp>
    <dsp:sp modelId="{795E6C19-3B7F-4B16-AB66-C621E58ADC03}">
      <dsp:nvSpPr>
        <dsp:cNvPr id="0" name=""/>
        <dsp:cNvSpPr/>
      </dsp:nvSpPr>
      <dsp:spPr>
        <a:xfrm>
          <a:off x="1959" y="3095319"/>
          <a:ext cx="3676054" cy="1838027"/>
        </a:xfrm>
        <a:prstGeom prst="rect">
          <a:avLst/>
        </a:prstGeom>
        <a:solidFill>
          <a:srgbClr val="0264DF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200" b="1" kern="1200" dirty="0"/>
            <a:t>توسعة المخطط الهيكلي</a:t>
          </a:r>
        </a:p>
      </dsp:txBody>
      <dsp:txXfrm>
        <a:off x="1959" y="3095319"/>
        <a:ext cx="3676054" cy="1838027"/>
      </dsp:txXfrm>
    </dsp:sp>
    <dsp:sp modelId="{E2BC7C7C-C795-4C05-8DEC-31B64FFE945B}">
      <dsp:nvSpPr>
        <dsp:cNvPr id="0" name=""/>
        <dsp:cNvSpPr/>
      </dsp:nvSpPr>
      <dsp:spPr>
        <a:xfrm>
          <a:off x="4449985" y="3095319"/>
          <a:ext cx="3676054" cy="1838027"/>
        </a:xfrm>
        <a:prstGeom prst="rect">
          <a:avLst/>
        </a:prstGeom>
        <a:solidFill>
          <a:srgbClr val="0264DF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200" b="1" kern="1200" dirty="0"/>
            <a:t>تنظيم الخدمات</a:t>
          </a:r>
        </a:p>
      </dsp:txBody>
      <dsp:txXfrm>
        <a:off x="4449985" y="3095319"/>
        <a:ext cx="3676054" cy="18380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6574F-B324-4C0A-B2E8-6A58506435E7}">
      <dsp:nvSpPr>
        <dsp:cNvPr id="0" name=""/>
        <dsp:cNvSpPr/>
      </dsp:nvSpPr>
      <dsp:spPr>
        <a:xfrm>
          <a:off x="16318647" y="1792752"/>
          <a:ext cx="152657" cy="1701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1100"/>
              </a:lnTo>
              <a:lnTo>
                <a:pt x="152657" y="170110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9EA897-42FF-4DB3-A4C5-D22460950749}">
      <dsp:nvSpPr>
        <dsp:cNvPr id="0" name=""/>
        <dsp:cNvSpPr/>
      </dsp:nvSpPr>
      <dsp:spPr>
        <a:xfrm>
          <a:off x="16165990" y="1792752"/>
          <a:ext cx="152657" cy="1701100"/>
        </a:xfrm>
        <a:custGeom>
          <a:avLst/>
          <a:gdLst/>
          <a:ahLst/>
          <a:cxnLst/>
          <a:rect l="0" t="0" r="0" b="0"/>
          <a:pathLst>
            <a:path>
              <a:moveTo>
                <a:pt x="152657" y="0"/>
              </a:moveTo>
              <a:lnTo>
                <a:pt x="152657" y="1701100"/>
              </a:lnTo>
              <a:lnTo>
                <a:pt x="0" y="170110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175B56-3EC7-4D5E-89FB-6907D4C4FCA4}">
      <dsp:nvSpPr>
        <dsp:cNvPr id="0" name=""/>
        <dsp:cNvSpPr/>
      </dsp:nvSpPr>
      <dsp:spPr>
        <a:xfrm>
          <a:off x="16318647" y="1792752"/>
          <a:ext cx="152657" cy="6688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8848"/>
              </a:lnTo>
              <a:lnTo>
                <a:pt x="152657" y="66884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48015A-F4A2-48B8-B3DB-5B62E28CBD82}">
      <dsp:nvSpPr>
        <dsp:cNvPr id="0" name=""/>
        <dsp:cNvSpPr/>
      </dsp:nvSpPr>
      <dsp:spPr>
        <a:xfrm>
          <a:off x="16165990" y="1792752"/>
          <a:ext cx="152657" cy="668848"/>
        </a:xfrm>
        <a:custGeom>
          <a:avLst/>
          <a:gdLst/>
          <a:ahLst/>
          <a:cxnLst/>
          <a:rect l="0" t="0" r="0" b="0"/>
          <a:pathLst>
            <a:path>
              <a:moveTo>
                <a:pt x="152657" y="0"/>
              </a:moveTo>
              <a:lnTo>
                <a:pt x="152657" y="668848"/>
              </a:lnTo>
              <a:lnTo>
                <a:pt x="0" y="66884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CF77B6-2F7D-4D5C-8F32-26B15DCEA631}">
      <dsp:nvSpPr>
        <dsp:cNvPr id="0" name=""/>
        <dsp:cNvSpPr/>
      </dsp:nvSpPr>
      <dsp:spPr>
        <a:xfrm>
          <a:off x="11902331" y="760500"/>
          <a:ext cx="4416316" cy="3053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657"/>
              </a:lnTo>
              <a:lnTo>
                <a:pt x="4416316" y="152657"/>
              </a:lnTo>
              <a:lnTo>
                <a:pt x="4416316" y="3053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4D143B-2E88-4087-BA55-7C4FFF485C7F}">
      <dsp:nvSpPr>
        <dsp:cNvPr id="0" name=""/>
        <dsp:cNvSpPr/>
      </dsp:nvSpPr>
      <dsp:spPr>
        <a:xfrm>
          <a:off x="12800267" y="1792752"/>
          <a:ext cx="152657" cy="29500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50002"/>
              </a:lnTo>
              <a:lnTo>
                <a:pt x="152657" y="295000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3501F6-75C6-46FF-924A-A79D22AF6D8E}">
      <dsp:nvSpPr>
        <dsp:cNvPr id="0" name=""/>
        <dsp:cNvSpPr/>
      </dsp:nvSpPr>
      <dsp:spPr>
        <a:xfrm>
          <a:off x="12647610" y="1792752"/>
          <a:ext cx="152657" cy="2950002"/>
        </a:xfrm>
        <a:custGeom>
          <a:avLst/>
          <a:gdLst/>
          <a:ahLst/>
          <a:cxnLst/>
          <a:rect l="0" t="0" r="0" b="0"/>
          <a:pathLst>
            <a:path>
              <a:moveTo>
                <a:pt x="152657" y="0"/>
              </a:moveTo>
              <a:lnTo>
                <a:pt x="152657" y="2950002"/>
              </a:lnTo>
              <a:lnTo>
                <a:pt x="0" y="295000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B0E03F-D620-4861-A58B-C7C4FC550C7D}">
      <dsp:nvSpPr>
        <dsp:cNvPr id="0" name=""/>
        <dsp:cNvSpPr/>
      </dsp:nvSpPr>
      <dsp:spPr>
        <a:xfrm>
          <a:off x="12800267" y="1792752"/>
          <a:ext cx="152657" cy="19177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7750"/>
              </a:lnTo>
              <a:lnTo>
                <a:pt x="152657" y="191775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96E1DE-91F0-494C-A832-3D7ACF7F4EB1}">
      <dsp:nvSpPr>
        <dsp:cNvPr id="0" name=""/>
        <dsp:cNvSpPr/>
      </dsp:nvSpPr>
      <dsp:spPr>
        <a:xfrm>
          <a:off x="12647610" y="1792752"/>
          <a:ext cx="152657" cy="1917750"/>
        </a:xfrm>
        <a:custGeom>
          <a:avLst/>
          <a:gdLst/>
          <a:ahLst/>
          <a:cxnLst/>
          <a:rect l="0" t="0" r="0" b="0"/>
          <a:pathLst>
            <a:path>
              <a:moveTo>
                <a:pt x="152657" y="0"/>
              </a:moveTo>
              <a:lnTo>
                <a:pt x="152657" y="1917750"/>
              </a:lnTo>
              <a:lnTo>
                <a:pt x="0" y="191775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F5950C-3D0C-4B2A-81FC-AF9E40B864DE}">
      <dsp:nvSpPr>
        <dsp:cNvPr id="0" name=""/>
        <dsp:cNvSpPr/>
      </dsp:nvSpPr>
      <dsp:spPr>
        <a:xfrm>
          <a:off x="12800267" y="1792752"/>
          <a:ext cx="161111" cy="7771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77173"/>
              </a:lnTo>
              <a:lnTo>
                <a:pt x="161111" y="77717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905797-CA51-49DF-ADB2-F0A06449D175}">
      <dsp:nvSpPr>
        <dsp:cNvPr id="0" name=""/>
        <dsp:cNvSpPr/>
      </dsp:nvSpPr>
      <dsp:spPr>
        <a:xfrm>
          <a:off x="12647610" y="1792752"/>
          <a:ext cx="152657" cy="766588"/>
        </a:xfrm>
        <a:custGeom>
          <a:avLst/>
          <a:gdLst/>
          <a:ahLst/>
          <a:cxnLst/>
          <a:rect l="0" t="0" r="0" b="0"/>
          <a:pathLst>
            <a:path>
              <a:moveTo>
                <a:pt x="152657" y="0"/>
              </a:moveTo>
              <a:lnTo>
                <a:pt x="152657" y="766588"/>
              </a:lnTo>
              <a:lnTo>
                <a:pt x="0" y="766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4B661D-DA8D-44FB-897B-8B768DF8898B}">
      <dsp:nvSpPr>
        <dsp:cNvPr id="0" name=""/>
        <dsp:cNvSpPr/>
      </dsp:nvSpPr>
      <dsp:spPr>
        <a:xfrm>
          <a:off x="11902331" y="760500"/>
          <a:ext cx="897935" cy="3053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657"/>
              </a:lnTo>
              <a:lnTo>
                <a:pt x="897935" y="152657"/>
              </a:lnTo>
              <a:lnTo>
                <a:pt x="897935" y="3053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1EA7C3-604B-455D-BFA1-A9FE1AFABA9B}">
      <dsp:nvSpPr>
        <dsp:cNvPr id="0" name=""/>
        <dsp:cNvSpPr/>
      </dsp:nvSpPr>
      <dsp:spPr>
        <a:xfrm>
          <a:off x="9281886" y="1868310"/>
          <a:ext cx="152657" cy="37655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65539"/>
              </a:lnTo>
              <a:lnTo>
                <a:pt x="152657" y="376553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92A3BA-3395-4E69-9483-3BA099E58006}">
      <dsp:nvSpPr>
        <dsp:cNvPr id="0" name=""/>
        <dsp:cNvSpPr/>
      </dsp:nvSpPr>
      <dsp:spPr>
        <a:xfrm>
          <a:off x="9021628" y="1868310"/>
          <a:ext cx="260258" cy="3765604"/>
        </a:xfrm>
        <a:custGeom>
          <a:avLst/>
          <a:gdLst/>
          <a:ahLst/>
          <a:cxnLst/>
          <a:rect l="0" t="0" r="0" b="0"/>
          <a:pathLst>
            <a:path>
              <a:moveTo>
                <a:pt x="260258" y="0"/>
              </a:moveTo>
              <a:lnTo>
                <a:pt x="260258" y="3765604"/>
              </a:lnTo>
              <a:lnTo>
                <a:pt x="0" y="376560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55643C-11CD-4DA8-8B3D-C69741DB1D8E}">
      <dsp:nvSpPr>
        <dsp:cNvPr id="0" name=""/>
        <dsp:cNvSpPr/>
      </dsp:nvSpPr>
      <dsp:spPr>
        <a:xfrm>
          <a:off x="9281886" y="1868310"/>
          <a:ext cx="152657" cy="27333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33352"/>
              </a:lnTo>
              <a:lnTo>
                <a:pt x="152657" y="273335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2E6649-9A10-4BB4-A7BF-3DDAF1187548}">
      <dsp:nvSpPr>
        <dsp:cNvPr id="0" name=""/>
        <dsp:cNvSpPr/>
      </dsp:nvSpPr>
      <dsp:spPr>
        <a:xfrm>
          <a:off x="9021628" y="1868310"/>
          <a:ext cx="260258" cy="2733352"/>
        </a:xfrm>
        <a:custGeom>
          <a:avLst/>
          <a:gdLst/>
          <a:ahLst/>
          <a:cxnLst/>
          <a:rect l="0" t="0" r="0" b="0"/>
          <a:pathLst>
            <a:path>
              <a:moveTo>
                <a:pt x="260258" y="0"/>
              </a:moveTo>
              <a:lnTo>
                <a:pt x="260258" y="2733352"/>
              </a:lnTo>
              <a:lnTo>
                <a:pt x="0" y="273335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A3F307-8612-4043-944E-5FE86BFC7C76}">
      <dsp:nvSpPr>
        <dsp:cNvPr id="0" name=""/>
        <dsp:cNvSpPr/>
      </dsp:nvSpPr>
      <dsp:spPr>
        <a:xfrm>
          <a:off x="9281886" y="1868310"/>
          <a:ext cx="152657" cy="1701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1100"/>
              </a:lnTo>
              <a:lnTo>
                <a:pt x="152657" y="170110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881B6D-BA96-428E-8966-223AD17623D6}">
      <dsp:nvSpPr>
        <dsp:cNvPr id="0" name=""/>
        <dsp:cNvSpPr/>
      </dsp:nvSpPr>
      <dsp:spPr>
        <a:xfrm>
          <a:off x="9021628" y="1868310"/>
          <a:ext cx="260258" cy="1701100"/>
        </a:xfrm>
        <a:custGeom>
          <a:avLst/>
          <a:gdLst/>
          <a:ahLst/>
          <a:cxnLst/>
          <a:rect l="0" t="0" r="0" b="0"/>
          <a:pathLst>
            <a:path>
              <a:moveTo>
                <a:pt x="260258" y="0"/>
              </a:moveTo>
              <a:lnTo>
                <a:pt x="260258" y="1701100"/>
              </a:lnTo>
              <a:lnTo>
                <a:pt x="0" y="170110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110027-B1C4-4E25-A296-DD3EEE5A3D85}">
      <dsp:nvSpPr>
        <dsp:cNvPr id="0" name=""/>
        <dsp:cNvSpPr/>
      </dsp:nvSpPr>
      <dsp:spPr>
        <a:xfrm>
          <a:off x="9281886" y="1868310"/>
          <a:ext cx="152657" cy="6688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8848"/>
              </a:lnTo>
              <a:lnTo>
                <a:pt x="152657" y="66884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D0E526-C8BC-487D-AC2C-B984FFB64BC4}">
      <dsp:nvSpPr>
        <dsp:cNvPr id="0" name=""/>
        <dsp:cNvSpPr/>
      </dsp:nvSpPr>
      <dsp:spPr>
        <a:xfrm>
          <a:off x="9129229" y="1868310"/>
          <a:ext cx="152657" cy="668848"/>
        </a:xfrm>
        <a:custGeom>
          <a:avLst/>
          <a:gdLst/>
          <a:ahLst/>
          <a:cxnLst/>
          <a:rect l="0" t="0" r="0" b="0"/>
          <a:pathLst>
            <a:path>
              <a:moveTo>
                <a:pt x="152657" y="0"/>
              </a:moveTo>
              <a:lnTo>
                <a:pt x="152657" y="668848"/>
              </a:lnTo>
              <a:lnTo>
                <a:pt x="0" y="66884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5243A0-D450-4733-8418-D665481DCA32}">
      <dsp:nvSpPr>
        <dsp:cNvPr id="0" name=""/>
        <dsp:cNvSpPr/>
      </dsp:nvSpPr>
      <dsp:spPr>
        <a:xfrm>
          <a:off x="9281886" y="760500"/>
          <a:ext cx="2620444" cy="305314"/>
        </a:xfrm>
        <a:custGeom>
          <a:avLst/>
          <a:gdLst/>
          <a:ahLst/>
          <a:cxnLst/>
          <a:rect l="0" t="0" r="0" b="0"/>
          <a:pathLst>
            <a:path>
              <a:moveTo>
                <a:pt x="2620444" y="0"/>
              </a:moveTo>
              <a:lnTo>
                <a:pt x="2620444" y="152657"/>
              </a:lnTo>
              <a:lnTo>
                <a:pt x="0" y="152657"/>
              </a:lnTo>
              <a:lnTo>
                <a:pt x="0" y="3053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D2295B-80E8-49C2-8219-D1692B406113}">
      <dsp:nvSpPr>
        <dsp:cNvPr id="0" name=""/>
        <dsp:cNvSpPr/>
      </dsp:nvSpPr>
      <dsp:spPr>
        <a:xfrm>
          <a:off x="7493248" y="760500"/>
          <a:ext cx="4409083" cy="305314"/>
        </a:xfrm>
        <a:custGeom>
          <a:avLst/>
          <a:gdLst/>
          <a:ahLst/>
          <a:cxnLst/>
          <a:rect l="0" t="0" r="0" b="0"/>
          <a:pathLst>
            <a:path>
              <a:moveTo>
                <a:pt x="4409083" y="0"/>
              </a:moveTo>
              <a:lnTo>
                <a:pt x="4409083" y="152657"/>
              </a:lnTo>
              <a:lnTo>
                <a:pt x="0" y="152657"/>
              </a:lnTo>
              <a:lnTo>
                <a:pt x="0" y="3053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E0F5C5-AF89-4A8F-8158-DBF8A04C5219}">
      <dsp:nvSpPr>
        <dsp:cNvPr id="0" name=""/>
        <dsp:cNvSpPr/>
      </dsp:nvSpPr>
      <dsp:spPr>
        <a:xfrm>
          <a:off x="10993171" y="3016"/>
          <a:ext cx="1818319" cy="757484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u="sng" kern="1200" dirty="0">
              <a:latin typeface="Calibri" panose="020F0502020204030204" pitchFamily="34" charset="0"/>
              <a:cs typeface="Calibri" panose="020F0502020204030204" pitchFamily="34" charset="0"/>
            </a:rPr>
            <a:t>التشخيص والتحليل</a:t>
          </a:r>
        </a:p>
      </dsp:txBody>
      <dsp:txXfrm>
        <a:off x="10993171" y="3016"/>
        <a:ext cx="1818319" cy="757484"/>
      </dsp:txXfrm>
    </dsp:sp>
    <dsp:sp modelId="{962D5E39-EDCD-4F86-B70A-A0711BDEE0DA}">
      <dsp:nvSpPr>
        <dsp:cNvPr id="0" name=""/>
        <dsp:cNvSpPr/>
      </dsp:nvSpPr>
      <dsp:spPr>
        <a:xfrm>
          <a:off x="6759076" y="1065814"/>
          <a:ext cx="1468342" cy="768213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800" b="1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مخرجات التحليل: المؤثرات الإيجابية والسلبية</a:t>
          </a:r>
        </a:p>
      </dsp:txBody>
      <dsp:txXfrm>
        <a:off x="6759076" y="1065814"/>
        <a:ext cx="1468342" cy="768213"/>
      </dsp:txXfrm>
    </dsp:sp>
    <dsp:sp modelId="{A4A12EFF-3C51-4560-99E4-BC6FC0F20A87}">
      <dsp:nvSpPr>
        <dsp:cNvPr id="0" name=""/>
        <dsp:cNvSpPr/>
      </dsp:nvSpPr>
      <dsp:spPr>
        <a:xfrm>
          <a:off x="8532733" y="1065814"/>
          <a:ext cx="1498306" cy="802496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800" b="1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المستوى المحلي (الخصائص البشرية)</a:t>
          </a:r>
        </a:p>
      </dsp:txBody>
      <dsp:txXfrm>
        <a:off x="8532733" y="1065814"/>
        <a:ext cx="1498306" cy="802496"/>
      </dsp:txXfrm>
    </dsp:sp>
    <dsp:sp modelId="{864B2A66-B45F-4090-9EBC-B2E8C21DFC93}">
      <dsp:nvSpPr>
        <dsp:cNvPr id="0" name=""/>
        <dsp:cNvSpPr/>
      </dsp:nvSpPr>
      <dsp:spPr>
        <a:xfrm>
          <a:off x="7567751" y="2194669"/>
          <a:ext cx="1561477" cy="684979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التقسيمات الجيوسياسية والمعابر وجدار الضم والتوسع</a:t>
          </a:r>
        </a:p>
      </dsp:txBody>
      <dsp:txXfrm>
        <a:off x="7567751" y="2194669"/>
        <a:ext cx="1561477" cy="684979"/>
      </dsp:txXfrm>
    </dsp:sp>
    <dsp:sp modelId="{24A8DD58-3007-46C8-A95E-36C78CD4B325}">
      <dsp:nvSpPr>
        <dsp:cNvPr id="0" name=""/>
        <dsp:cNvSpPr/>
      </dsp:nvSpPr>
      <dsp:spPr>
        <a:xfrm>
          <a:off x="9434543" y="2173689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التوسع العمراني</a:t>
          </a:r>
          <a:endParaRPr lang="ar-SA" sz="1600" b="1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9434543" y="2173689"/>
        <a:ext cx="1453876" cy="726938"/>
      </dsp:txXfrm>
    </dsp:sp>
    <dsp:sp modelId="{60A5D2C8-A670-4D24-8986-3BD43C7D7198}">
      <dsp:nvSpPr>
        <dsp:cNvPr id="0" name=""/>
        <dsp:cNvSpPr/>
      </dsp:nvSpPr>
      <dsp:spPr>
        <a:xfrm>
          <a:off x="7567751" y="3205941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الديموغرافيا والسكان</a:t>
          </a:r>
          <a:endParaRPr lang="ar-SA" sz="1600" b="1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7567751" y="3205941"/>
        <a:ext cx="1453876" cy="726938"/>
      </dsp:txXfrm>
    </dsp:sp>
    <dsp:sp modelId="{2599B67F-2210-4F30-879C-EB708DA896BD}">
      <dsp:nvSpPr>
        <dsp:cNvPr id="0" name=""/>
        <dsp:cNvSpPr/>
      </dsp:nvSpPr>
      <dsp:spPr>
        <a:xfrm>
          <a:off x="9434543" y="3205941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المخطط الهيكلي</a:t>
          </a:r>
        </a:p>
      </dsp:txBody>
      <dsp:txXfrm>
        <a:off x="9434543" y="3205941"/>
        <a:ext cx="1453876" cy="726938"/>
      </dsp:txXfrm>
    </dsp:sp>
    <dsp:sp modelId="{983F1D2F-DE00-40AA-B5BA-64A0DC9D0A67}">
      <dsp:nvSpPr>
        <dsp:cNvPr id="0" name=""/>
        <dsp:cNvSpPr/>
      </dsp:nvSpPr>
      <dsp:spPr>
        <a:xfrm>
          <a:off x="7567751" y="4238194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توزيع الخدمات بكافة أنواعها</a:t>
          </a:r>
        </a:p>
      </dsp:txBody>
      <dsp:txXfrm>
        <a:off x="7567751" y="4238194"/>
        <a:ext cx="1453876" cy="726938"/>
      </dsp:txXfrm>
    </dsp:sp>
    <dsp:sp modelId="{F17B7A78-91C4-4B9D-81BF-CC29EC24486E}">
      <dsp:nvSpPr>
        <dsp:cNvPr id="0" name=""/>
        <dsp:cNvSpPr/>
      </dsp:nvSpPr>
      <dsp:spPr>
        <a:xfrm>
          <a:off x="9434543" y="4238194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أحياء المدينة والكثافة البنائية </a:t>
          </a:r>
        </a:p>
      </dsp:txBody>
      <dsp:txXfrm>
        <a:off x="9434543" y="4238194"/>
        <a:ext cx="1453876" cy="726938"/>
      </dsp:txXfrm>
    </dsp:sp>
    <dsp:sp modelId="{B293ECA8-2503-497E-8E57-8864557D9B09}">
      <dsp:nvSpPr>
        <dsp:cNvPr id="0" name=""/>
        <dsp:cNvSpPr/>
      </dsp:nvSpPr>
      <dsp:spPr>
        <a:xfrm>
          <a:off x="7567751" y="5270446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المواصلات وخدماتها</a:t>
          </a:r>
          <a:endParaRPr lang="ar-SA" sz="1600" b="1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7567751" y="5270446"/>
        <a:ext cx="1453876" cy="726938"/>
      </dsp:txXfrm>
    </dsp:sp>
    <dsp:sp modelId="{8C624E81-B255-4F99-9EA5-1FD9C727336F}">
      <dsp:nvSpPr>
        <dsp:cNvPr id="0" name=""/>
        <dsp:cNvSpPr/>
      </dsp:nvSpPr>
      <dsp:spPr>
        <a:xfrm>
          <a:off x="9434543" y="5270380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المناطق التجارية في المدينة</a:t>
          </a:r>
        </a:p>
      </dsp:txBody>
      <dsp:txXfrm>
        <a:off x="9434543" y="5270380"/>
        <a:ext cx="1453876" cy="726938"/>
      </dsp:txXfrm>
    </dsp:sp>
    <dsp:sp modelId="{86ADB8E9-3495-4043-A03A-EB7F2D3B12FB}">
      <dsp:nvSpPr>
        <dsp:cNvPr id="0" name=""/>
        <dsp:cNvSpPr/>
      </dsp:nvSpPr>
      <dsp:spPr>
        <a:xfrm>
          <a:off x="12073329" y="1065814"/>
          <a:ext cx="1453876" cy="726938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800" b="1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المستوى المحلي (الخصائص الطبيعية)</a:t>
          </a:r>
        </a:p>
      </dsp:txBody>
      <dsp:txXfrm>
        <a:off x="12073329" y="1065814"/>
        <a:ext cx="1453876" cy="726938"/>
      </dsp:txXfrm>
    </dsp:sp>
    <dsp:sp modelId="{0A8A8AEF-4DD3-4299-8DC6-A7917F0844B9}">
      <dsp:nvSpPr>
        <dsp:cNvPr id="0" name=""/>
        <dsp:cNvSpPr/>
      </dsp:nvSpPr>
      <dsp:spPr>
        <a:xfrm>
          <a:off x="11193733" y="2098131"/>
          <a:ext cx="1453876" cy="922419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نوع التربة</a:t>
          </a:r>
          <a:endParaRPr lang="ar-SA" sz="1600" b="1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1193733" y="2098131"/>
        <a:ext cx="1453876" cy="922419"/>
      </dsp:txXfrm>
    </dsp:sp>
    <dsp:sp modelId="{8384771D-7AD2-4323-9A4F-73012F76728A}">
      <dsp:nvSpPr>
        <dsp:cNvPr id="0" name=""/>
        <dsp:cNvSpPr/>
      </dsp:nvSpPr>
      <dsp:spPr>
        <a:xfrm>
          <a:off x="12961378" y="2098131"/>
          <a:ext cx="1436967" cy="94358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متوسط درجات الحرارة ومعدل هطول الامطار والمخاطر الطبيعية</a:t>
          </a:r>
        </a:p>
      </dsp:txBody>
      <dsp:txXfrm>
        <a:off x="12961378" y="2098131"/>
        <a:ext cx="1436967" cy="943587"/>
      </dsp:txXfrm>
    </dsp:sp>
    <dsp:sp modelId="{82E5C58C-27DA-46D2-B8D0-FAA9B1CA50CB}">
      <dsp:nvSpPr>
        <dsp:cNvPr id="0" name=""/>
        <dsp:cNvSpPr/>
      </dsp:nvSpPr>
      <dsp:spPr>
        <a:xfrm>
          <a:off x="11193733" y="3347033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ميلان الأرض</a:t>
          </a:r>
        </a:p>
      </dsp:txBody>
      <dsp:txXfrm>
        <a:off x="11193733" y="3347033"/>
        <a:ext cx="1453876" cy="726938"/>
      </dsp:txXfrm>
    </dsp:sp>
    <dsp:sp modelId="{C77044D9-E566-41A7-80AE-5022BB61B7B1}">
      <dsp:nvSpPr>
        <dsp:cNvPr id="0" name=""/>
        <dsp:cNvSpPr/>
      </dsp:nvSpPr>
      <dsp:spPr>
        <a:xfrm>
          <a:off x="12952924" y="3347033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طبوغرافيا الأرض</a:t>
          </a:r>
          <a:endParaRPr lang="ar-SA" sz="1600" b="1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2952924" y="3347033"/>
        <a:ext cx="1453876" cy="726938"/>
      </dsp:txXfrm>
    </dsp:sp>
    <dsp:sp modelId="{9BBB633D-72F8-4560-B2E0-9E4C19E511F4}">
      <dsp:nvSpPr>
        <dsp:cNvPr id="0" name=""/>
        <dsp:cNvSpPr/>
      </dsp:nvSpPr>
      <dsp:spPr>
        <a:xfrm>
          <a:off x="11193733" y="4379285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القيمة الزراعية للأراضي</a:t>
          </a:r>
        </a:p>
      </dsp:txBody>
      <dsp:txXfrm>
        <a:off x="11193733" y="4379285"/>
        <a:ext cx="1453876" cy="726938"/>
      </dsp:txXfrm>
    </dsp:sp>
    <dsp:sp modelId="{494D21E7-698F-4FA4-BC39-5F25BA1E5817}">
      <dsp:nvSpPr>
        <dsp:cNvPr id="0" name=""/>
        <dsp:cNvSpPr/>
      </dsp:nvSpPr>
      <dsp:spPr>
        <a:xfrm>
          <a:off x="12952924" y="4379285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الغطاء الأرضي</a:t>
          </a:r>
        </a:p>
      </dsp:txBody>
      <dsp:txXfrm>
        <a:off x="12952924" y="4379285"/>
        <a:ext cx="1453876" cy="726938"/>
      </dsp:txXfrm>
    </dsp:sp>
    <dsp:sp modelId="{CFA0AF21-F4DD-4EEC-A5E1-BCBA941D7BD3}">
      <dsp:nvSpPr>
        <dsp:cNvPr id="0" name=""/>
        <dsp:cNvSpPr/>
      </dsp:nvSpPr>
      <dsp:spPr>
        <a:xfrm>
          <a:off x="15591709" y="1065814"/>
          <a:ext cx="1453876" cy="726938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800" b="1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المستوى الاقليمي</a:t>
          </a:r>
        </a:p>
      </dsp:txBody>
      <dsp:txXfrm>
        <a:off x="15591709" y="1065814"/>
        <a:ext cx="1453876" cy="726938"/>
      </dsp:txXfrm>
    </dsp:sp>
    <dsp:sp modelId="{627FF25E-00B7-478F-9726-5E2A2157AC07}">
      <dsp:nvSpPr>
        <dsp:cNvPr id="0" name=""/>
        <dsp:cNvSpPr/>
      </dsp:nvSpPr>
      <dsp:spPr>
        <a:xfrm>
          <a:off x="14712114" y="2098131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الاطار الإقليمي للخدمات</a:t>
          </a:r>
        </a:p>
      </dsp:txBody>
      <dsp:txXfrm>
        <a:off x="14712114" y="2098131"/>
        <a:ext cx="1453876" cy="726938"/>
      </dsp:txXfrm>
    </dsp:sp>
    <dsp:sp modelId="{3B111E36-3FD7-45DE-89ED-5AEC1C24F97C}">
      <dsp:nvSpPr>
        <dsp:cNvPr id="0" name=""/>
        <dsp:cNvSpPr/>
      </dsp:nvSpPr>
      <dsp:spPr>
        <a:xfrm>
          <a:off x="16471304" y="2098131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هرمية مراكز الخدمات</a:t>
          </a:r>
        </a:p>
      </dsp:txBody>
      <dsp:txXfrm>
        <a:off x="16471304" y="2098131"/>
        <a:ext cx="1453876" cy="726938"/>
      </dsp:txXfrm>
    </dsp:sp>
    <dsp:sp modelId="{6A8CC585-C3D8-4880-B6DA-B81D7159687F}">
      <dsp:nvSpPr>
        <dsp:cNvPr id="0" name=""/>
        <dsp:cNvSpPr/>
      </dsp:nvSpPr>
      <dsp:spPr>
        <a:xfrm>
          <a:off x="14712114" y="3130383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توسع مدينة طولكرم</a:t>
          </a:r>
          <a:endParaRPr lang="ar-SA" sz="1600" b="1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4712114" y="3130383"/>
        <a:ext cx="1453876" cy="726938"/>
      </dsp:txXfrm>
    </dsp:sp>
    <dsp:sp modelId="{3A1A4DC0-1060-4047-9340-00CEA80960C3}">
      <dsp:nvSpPr>
        <dsp:cNvPr id="0" name=""/>
        <dsp:cNvSpPr/>
      </dsp:nvSpPr>
      <dsp:spPr>
        <a:xfrm>
          <a:off x="16471304" y="3130383"/>
          <a:ext cx="1453876" cy="72693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العلاقات المتبادلة بين مدينة طولكرم والمدن المجاورة</a:t>
          </a:r>
        </a:p>
      </dsp:txBody>
      <dsp:txXfrm>
        <a:off x="16471304" y="3130383"/>
        <a:ext cx="1453876" cy="726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0.73765</cdr:x>
      <cdr:y>0.89349</cdr:y>
    </cdr:from>
    <cdr:to>
      <cdr:x>0.8935</cdr:x>
      <cdr:y>0.97577</cdr:y>
    </cdr:to>
    <cdr:sp macro="" textlink="">
      <cdr:nvSpPr>
        <cdr:cNvPr id="2" name="مستطيل 1">
          <a:extLst xmlns:a="http://schemas.openxmlformats.org/drawingml/2006/main">
            <a:ext uri="{FF2B5EF4-FFF2-40B4-BE49-F238E27FC236}">
              <a16:creationId xmlns:a16="http://schemas.microsoft.com/office/drawing/2014/main" id="{DD023941-182E-0456-9D0F-D8C6046C72DF}"/>
            </a:ext>
          </a:extLst>
        </cdr:cNvPr>
        <cdr:cNvSpPr/>
      </cdr:nvSpPr>
      <cdr:spPr>
        <a:xfrm xmlns:a="http://schemas.openxmlformats.org/drawingml/2006/main">
          <a:off x="2853634" y="3382508"/>
          <a:ext cx="602901" cy="311498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r>
            <a:rPr lang="en-US" sz="1500" b="1" dirty="0">
              <a:solidFill>
                <a:schemeClr val="tx1"/>
              </a:solidFill>
            </a:rPr>
            <a:t>+60</a:t>
          </a:r>
          <a:endParaRPr lang="ar-SA" sz="1500" b="1" dirty="0">
            <a:solidFill>
              <a:schemeClr val="tx1"/>
            </a:solidFill>
          </a:endParaRPr>
        </a:p>
      </cdr:txBody>
    </cdr:sp>
  </cdr:relSizeAnchor>
  <cdr:relSizeAnchor xmlns:cdr="http://schemas.openxmlformats.org/drawingml/2006/chartDrawing">
    <cdr:from>
      <cdr:x>0.46492</cdr:x>
      <cdr:y>0.88812</cdr:y>
    </cdr:from>
    <cdr:to>
      <cdr:x>0.67791</cdr:x>
      <cdr:y>0.97043</cdr:y>
    </cdr:to>
    <cdr:sp macro="" textlink="">
      <cdr:nvSpPr>
        <cdr:cNvPr id="3" name="مستطيل 2">
          <a:extLst xmlns:a="http://schemas.openxmlformats.org/drawingml/2006/main">
            <a:ext uri="{FF2B5EF4-FFF2-40B4-BE49-F238E27FC236}">
              <a16:creationId xmlns:a16="http://schemas.microsoft.com/office/drawing/2014/main" id="{2288C2BD-21AF-463F-6589-4985C406114F}"/>
            </a:ext>
          </a:extLst>
        </cdr:cNvPr>
        <cdr:cNvSpPr/>
      </cdr:nvSpPr>
      <cdr:spPr>
        <a:xfrm xmlns:a="http://schemas.openxmlformats.org/drawingml/2006/main">
          <a:off x="1798557" y="3362203"/>
          <a:ext cx="823965" cy="311582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500" b="1" dirty="0">
              <a:solidFill>
                <a:schemeClr val="tx1"/>
              </a:solidFill>
            </a:rPr>
            <a:t>(15-60)</a:t>
          </a:r>
          <a:endParaRPr lang="ar-SA" sz="1500" b="1" dirty="0">
            <a:solidFill>
              <a:schemeClr val="tx1"/>
            </a:solidFill>
          </a:endParaRPr>
        </a:p>
      </cdr:txBody>
    </cdr:sp>
  </cdr:relSizeAnchor>
  <cdr:relSizeAnchor xmlns:cdr="http://schemas.openxmlformats.org/drawingml/2006/chartDrawing">
    <cdr:from>
      <cdr:x>0.22855</cdr:x>
      <cdr:y>0.89213</cdr:y>
    </cdr:from>
    <cdr:to>
      <cdr:x>0.43115</cdr:x>
      <cdr:y>0.97176</cdr:y>
    </cdr:to>
    <cdr:sp macro="" textlink="">
      <cdr:nvSpPr>
        <cdr:cNvPr id="4" name="مستطيل 3">
          <a:extLst xmlns:a="http://schemas.openxmlformats.org/drawingml/2006/main">
            <a:ext uri="{FF2B5EF4-FFF2-40B4-BE49-F238E27FC236}">
              <a16:creationId xmlns:a16="http://schemas.microsoft.com/office/drawing/2014/main" id="{5E376E0B-63D6-839A-6CE3-66BF4713F8B5}"/>
            </a:ext>
          </a:extLst>
        </cdr:cNvPr>
        <cdr:cNvSpPr/>
      </cdr:nvSpPr>
      <cdr:spPr>
        <a:xfrm xmlns:a="http://schemas.openxmlformats.org/drawingml/2006/main">
          <a:off x="884157" y="3377383"/>
          <a:ext cx="783772" cy="301450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500" b="1" dirty="0">
              <a:solidFill>
                <a:schemeClr val="tx1"/>
              </a:solidFill>
            </a:rPr>
            <a:t>(0-14)</a:t>
          </a:r>
          <a:endParaRPr lang="ar-SA" sz="1500" b="1" dirty="0">
            <a:solidFill>
              <a:schemeClr val="tx1"/>
            </a:solidFill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fld id="{839B332C-505C-47CF-8CD2-D4C7C43DBCF6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en-US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fld id="{C17C8A6E-A68F-41E6-AE73-1749BF44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491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8" name="Google Shape;958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9" name="Google Shape;95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7AE3E2F6-AF97-5FAB-45B6-C946E3CAE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4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1404A02D-79E3-B8C7-516B-A037A1944E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9" indent="0" algn="ctr">
              <a:buNone/>
              <a:defRPr sz="2000"/>
            </a:lvl2pPr>
            <a:lvl3pPr marL="914418" indent="0" algn="ctr">
              <a:buNone/>
              <a:defRPr sz="1800"/>
            </a:lvl3pPr>
            <a:lvl4pPr marL="1371627" indent="0" algn="ctr">
              <a:buNone/>
              <a:defRPr sz="1600"/>
            </a:lvl4pPr>
            <a:lvl5pPr marL="1828837" indent="0" algn="ctr">
              <a:buNone/>
              <a:defRPr sz="1600"/>
            </a:lvl5pPr>
            <a:lvl6pPr marL="2286046" indent="0" algn="ctr">
              <a:buNone/>
              <a:defRPr sz="1600"/>
            </a:lvl6pPr>
            <a:lvl7pPr marL="2743255" indent="0" algn="ctr">
              <a:buNone/>
              <a:defRPr sz="1600"/>
            </a:lvl7pPr>
            <a:lvl8pPr marL="3200464" indent="0" algn="ctr">
              <a:buNone/>
              <a:defRPr sz="1600"/>
            </a:lvl8pPr>
            <a:lvl9pPr marL="3657673" indent="0" algn="ctr">
              <a:buNone/>
              <a:defRPr sz="1600"/>
            </a:lvl9pPr>
          </a:lstStyle>
          <a:p>
            <a:r>
              <a:rPr lang="ar-SA"/>
              <a:t>انقر لتحرير نمط العنوان الفرعي للشكل الرئيسي</a:t>
            </a:r>
            <a:endParaRPr lang="en-US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DAD4B39C-13E8-ACC2-ACF3-BEFF2D3BB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337036F1-29F0-7193-F9F2-C43FAAAFC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00ADA5C5-7E0D-B518-E7F3-3C91AB507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328596"/>
      </p:ext>
    </p:extLst>
  </p:cSld>
  <p:clrMapOvr>
    <a:masterClrMapping/>
  </p:clrMapOvr>
  <p:transition spd="slow"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3494E5A5-071D-D904-C3A2-31B9B0F73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FDB988F3-8CC4-A2D9-F6D6-84CC368C0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70B235B4-EF15-01FC-FD0A-F52F9B834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01E15223-E866-A7B6-DDEC-98D4C8DA4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A8EBB6C8-9194-0227-364A-23864B74B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425216"/>
      </p:ext>
    </p:extLst>
  </p:cSld>
  <p:clrMapOvr>
    <a:masterClrMapping/>
  </p:clrMapOvr>
  <p:transition spd="slow"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3BA5A91-8DCA-66A2-A8A0-14ED8A9C3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6549A873-6512-858F-641F-F5DAAF183C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1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2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5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7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70EDA6BD-450F-32FC-4B8F-F82C211CE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BCB58DFE-50DD-FB03-F167-2CD0ABA62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10E8046E-AD42-00F2-BDBC-4C76C3524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762506"/>
      </p:ext>
    </p:extLst>
  </p:cSld>
  <p:clrMapOvr>
    <a:masterClrMapping/>
  </p:clrMapOvr>
  <p:transition spd="slow"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7A45AE6-C20E-2013-D9F2-8FBDA581D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589F511C-605D-10E1-1D06-9BCBA7CEB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محتوى 3">
            <a:extLst>
              <a:ext uri="{FF2B5EF4-FFF2-40B4-BE49-F238E27FC236}">
                <a16:creationId xmlns:a16="http://schemas.microsoft.com/office/drawing/2014/main" id="{311B1A2E-48B0-1FD2-077C-A2AC819B2A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5" name="عنصر نائب للتاريخ 4">
            <a:extLst>
              <a:ext uri="{FF2B5EF4-FFF2-40B4-BE49-F238E27FC236}">
                <a16:creationId xmlns:a16="http://schemas.microsoft.com/office/drawing/2014/main" id="{4F9C1300-B0CC-CDD7-0AE3-61782351F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عنصر نائب للتذييل 5">
            <a:extLst>
              <a:ext uri="{FF2B5EF4-FFF2-40B4-BE49-F238E27FC236}">
                <a16:creationId xmlns:a16="http://schemas.microsoft.com/office/drawing/2014/main" id="{59A229F5-860A-8DC1-C506-F0936B6C4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عنصر نائب لرقم الشريحة 6">
            <a:extLst>
              <a:ext uri="{FF2B5EF4-FFF2-40B4-BE49-F238E27FC236}">
                <a16:creationId xmlns:a16="http://schemas.microsoft.com/office/drawing/2014/main" id="{057EBDB7-0C59-9E6C-787D-16A67C08E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37599"/>
      </p:ext>
    </p:extLst>
  </p:cSld>
  <p:clrMapOvr>
    <a:masterClrMapping/>
  </p:clrMapOvr>
  <p:transition spd="slow"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AEEDC200-C061-294A-0F4B-ACF21B91C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81067F36-3B3D-2A29-FD11-8E6380B43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9" indent="0">
              <a:buNone/>
              <a:defRPr sz="2000" b="1"/>
            </a:lvl2pPr>
            <a:lvl3pPr marL="914418" indent="0">
              <a:buNone/>
              <a:defRPr sz="1800" b="1"/>
            </a:lvl3pPr>
            <a:lvl4pPr marL="1371627" indent="0">
              <a:buNone/>
              <a:defRPr sz="1600" b="1"/>
            </a:lvl4pPr>
            <a:lvl5pPr marL="1828837" indent="0">
              <a:buNone/>
              <a:defRPr sz="1600" b="1"/>
            </a:lvl5pPr>
            <a:lvl6pPr marL="2286046" indent="0">
              <a:buNone/>
              <a:defRPr sz="1600" b="1"/>
            </a:lvl6pPr>
            <a:lvl7pPr marL="2743255" indent="0">
              <a:buNone/>
              <a:defRPr sz="1600" b="1"/>
            </a:lvl7pPr>
            <a:lvl8pPr marL="3200464" indent="0">
              <a:buNone/>
              <a:defRPr sz="1600" b="1"/>
            </a:lvl8pPr>
            <a:lvl9pPr marL="3657673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عنصر نائب للمحتوى 3">
            <a:extLst>
              <a:ext uri="{FF2B5EF4-FFF2-40B4-BE49-F238E27FC236}">
                <a16:creationId xmlns:a16="http://schemas.microsoft.com/office/drawing/2014/main" id="{FC6DC0B2-CD37-13AD-947C-1D7941E2EA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5" name="عنصر نائب للنص 4">
            <a:extLst>
              <a:ext uri="{FF2B5EF4-FFF2-40B4-BE49-F238E27FC236}">
                <a16:creationId xmlns:a16="http://schemas.microsoft.com/office/drawing/2014/main" id="{97327319-502E-92A2-666E-59FC2C5990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9" indent="0">
              <a:buNone/>
              <a:defRPr sz="2000" b="1"/>
            </a:lvl2pPr>
            <a:lvl3pPr marL="914418" indent="0">
              <a:buNone/>
              <a:defRPr sz="1800" b="1"/>
            </a:lvl3pPr>
            <a:lvl4pPr marL="1371627" indent="0">
              <a:buNone/>
              <a:defRPr sz="1600" b="1"/>
            </a:lvl4pPr>
            <a:lvl5pPr marL="1828837" indent="0">
              <a:buNone/>
              <a:defRPr sz="1600" b="1"/>
            </a:lvl5pPr>
            <a:lvl6pPr marL="2286046" indent="0">
              <a:buNone/>
              <a:defRPr sz="1600" b="1"/>
            </a:lvl6pPr>
            <a:lvl7pPr marL="2743255" indent="0">
              <a:buNone/>
              <a:defRPr sz="1600" b="1"/>
            </a:lvl7pPr>
            <a:lvl8pPr marL="3200464" indent="0">
              <a:buNone/>
              <a:defRPr sz="1600" b="1"/>
            </a:lvl8pPr>
            <a:lvl9pPr marL="3657673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6" name="عنصر نائب للمحتوى 5">
            <a:extLst>
              <a:ext uri="{FF2B5EF4-FFF2-40B4-BE49-F238E27FC236}">
                <a16:creationId xmlns:a16="http://schemas.microsoft.com/office/drawing/2014/main" id="{289CE182-76B6-678D-4B3B-A3F1F006B8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7" name="عنصر نائب للتاريخ 6">
            <a:extLst>
              <a:ext uri="{FF2B5EF4-FFF2-40B4-BE49-F238E27FC236}">
                <a16:creationId xmlns:a16="http://schemas.microsoft.com/office/drawing/2014/main" id="{4CAFE136-2EDF-FF5B-D6B2-2BDEDFFEF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8" name="عنصر نائب للتذييل 7">
            <a:extLst>
              <a:ext uri="{FF2B5EF4-FFF2-40B4-BE49-F238E27FC236}">
                <a16:creationId xmlns:a16="http://schemas.microsoft.com/office/drawing/2014/main" id="{D17AB0CE-62B3-950A-7447-46E20D1BD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عنصر نائب لرقم الشريحة 8">
            <a:extLst>
              <a:ext uri="{FF2B5EF4-FFF2-40B4-BE49-F238E27FC236}">
                <a16:creationId xmlns:a16="http://schemas.microsoft.com/office/drawing/2014/main" id="{A893820B-F4BA-5832-3BC5-850ACFFFA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24021"/>
      </p:ext>
    </p:extLst>
  </p:cSld>
  <p:clrMapOvr>
    <a:masterClrMapping/>
  </p:clrMapOvr>
  <p:transition spd="slow"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47757E05-AFFB-3851-C043-75B16ACE1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تاريخ 2">
            <a:extLst>
              <a:ext uri="{FF2B5EF4-FFF2-40B4-BE49-F238E27FC236}">
                <a16:creationId xmlns:a16="http://schemas.microsoft.com/office/drawing/2014/main" id="{170DE845-A09A-FE5A-D367-D8FDF9686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4" name="عنصر نائب للتذييل 3">
            <a:extLst>
              <a:ext uri="{FF2B5EF4-FFF2-40B4-BE49-F238E27FC236}">
                <a16:creationId xmlns:a16="http://schemas.microsoft.com/office/drawing/2014/main" id="{C5E34F13-362B-5FD8-FCC8-2DFFFDF40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عنصر نائب لرقم الشريحة 4">
            <a:extLst>
              <a:ext uri="{FF2B5EF4-FFF2-40B4-BE49-F238E27FC236}">
                <a16:creationId xmlns:a16="http://schemas.microsoft.com/office/drawing/2014/main" id="{3651469B-5E6A-9261-2B35-91B3FD5E5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199947"/>
      </p:ext>
    </p:extLst>
  </p:cSld>
  <p:clrMapOvr>
    <a:masterClrMapping/>
  </p:clrMapOvr>
  <p:transition spd="slow"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تاريخ 1">
            <a:extLst>
              <a:ext uri="{FF2B5EF4-FFF2-40B4-BE49-F238E27FC236}">
                <a16:creationId xmlns:a16="http://schemas.microsoft.com/office/drawing/2014/main" id="{BB6F854D-3908-4EC8-FDCE-0E8DA4AB7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3" name="عنصر نائب للتذييل 2">
            <a:extLst>
              <a:ext uri="{FF2B5EF4-FFF2-40B4-BE49-F238E27FC236}">
                <a16:creationId xmlns:a16="http://schemas.microsoft.com/office/drawing/2014/main" id="{7C19B332-F7FD-E921-1ABE-58E917D88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4970A20D-643D-BF25-C906-637AF461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931835"/>
      </p:ext>
    </p:extLst>
  </p:cSld>
  <p:clrMapOvr>
    <a:masterClrMapping/>
  </p:clrMapOvr>
  <p:transition spd="slow"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1E404350-1F38-9CAC-C49E-DEDC8C1F2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BCCDE4A6-CF8C-31D5-46EC-CFCF5CF8F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نص 3">
            <a:extLst>
              <a:ext uri="{FF2B5EF4-FFF2-40B4-BE49-F238E27FC236}">
                <a16:creationId xmlns:a16="http://schemas.microsoft.com/office/drawing/2014/main" id="{8258B20D-C94A-9DA4-7459-07B5E92B1A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9" indent="0">
              <a:buNone/>
              <a:defRPr sz="1400"/>
            </a:lvl2pPr>
            <a:lvl3pPr marL="914418" indent="0">
              <a:buNone/>
              <a:defRPr sz="1200"/>
            </a:lvl3pPr>
            <a:lvl4pPr marL="1371627" indent="0">
              <a:buNone/>
              <a:defRPr sz="1000"/>
            </a:lvl4pPr>
            <a:lvl5pPr marL="1828837" indent="0">
              <a:buNone/>
              <a:defRPr sz="1000"/>
            </a:lvl5pPr>
            <a:lvl6pPr marL="2286046" indent="0">
              <a:buNone/>
              <a:defRPr sz="1000"/>
            </a:lvl6pPr>
            <a:lvl7pPr marL="2743255" indent="0">
              <a:buNone/>
              <a:defRPr sz="1000"/>
            </a:lvl7pPr>
            <a:lvl8pPr marL="3200464" indent="0">
              <a:buNone/>
              <a:defRPr sz="1000"/>
            </a:lvl8pPr>
            <a:lvl9pPr marL="3657673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عنصر نائب للتاريخ 4">
            <a:extLst>
              <a:ext uri="{FF2B5EF4-FFF2-40B4-BE49-F238E27FC236}">
                <a16:creationId xmlns:a16="http://schemas.microsoft.com/office/drawing/2014/main" id="{6A0852B7-6330-B975-2FF4-410208662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عنصر نائب للتذييل 5">
            <a:extLst>
              <a:ext uri="{FF2B5EF4-FFF2-40B4-BE49-F238E27FC236}">
                <a16:creationId xmlns:a16="http://schemas.microsoft.com/office/drawing/2014/main" id="{56F409D9-F508-D0CF-08EF-3617C6384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عنصر نائب لرقم الشريحة 6">
            <a:extLst>
              <a:ext uri="{FF2B5EF4-FFF2-40B4-BE49-F238E27FC236}">
                <a16:creationId xmlns:a16="http://schemas.microsoft.com/office/drawing/2014/main" id="{057C9A90-130E-48FD-8714-3E79D0610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264255"/>
      </p:ext>
    </p:extLst>
  </p:cSld>
  <p:clrMapOvr>
    <a:masterClrMapping/>
  </p:clrMapOvr>
  <p:transition spd="slow"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BC2718E1-1B15-B26F-393F-6A8E1CC02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صورة 2">
            <a:extLst>
              <a:ext uri="{FF2B5EF4-FFF2-40B4-BE49-F238E27FC236}">
                <a16:creationId xmlns:a16="http://schemas.microsoft.com/office/drawing/2014/main" id="{42F970D9-EDB0-07AE-B331-C910759222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عنصر نائب للنص 3">
            <a:extLst>
              <a:ext uri="{FF2B5EF4-FFF2-40B4-BE49-F238E27FC236}">
                <a16:creationId xmlns:a16="http://schemas.microsoft.com/office/drawing/2014/main" id="{CE8CA431-AA63-D98B-1E33-7446271E57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9" indent="0">
              <a:buNone/>
              <a:defRPr sz="1400"/>
            </a:lvl2pPr>
            <a:lvl3pPr marL="914418" indent="0">
              <a:buNone/>
              <a:defRPr sz="1200"/>
            </a:lvl3pPr>
            <a:lvl4pPr marL="1371627" indent="0">
              <a:buNone/>
              <a:defRPr sz="1000"/>
            </a:lvl4pPr>
            <a:lvl5pPr marL="1828837" indent="0">
              <a:buNone/>
              <a:defRPr sz="1000"/>
            </a:lvl5pPr>
            <a:lvl6pPr marL="2286046" indent="0">
              <a:buNone/>
              <a:defRPr sz="1000"/>
            </a:lvl6pPr>
            <a:lvl7pPr marL="2743255" indent="0">
              <a:buNone/>
              <a:defRPr sz="1000"/>
            </a:lvl7pPr>
            <a:lvl8pPr marL="3200464" indent="0">
              <a:buNone/>
              <a:defRPr sz="1000"/>
            </a:lvl8pPr>
            <a:lvl9pPr marL="3657673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عنصر نائب للتاريخ 4">
            <a:extLst>
              <a:ext uri="{FF2B5EF4-FFF2-40B4-BE49-F238E27FC236}">
                <a16:creationId xmlns:a16="http://schemas.microsoft.com/office/drawing/2014/main" id="{5C083C43-CA92-BD3B-B952-220CAE8E1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عنصر نائب للتذييل 5">
            <a:extLst>
              <a:ext uri="{FF2B5EF4-FFF2-40B4-BE49-F238E27FC236}">
                <a16:creationId xmlns:a16="http://schemas.microsoft.com/office/drawing/2014/main" id="{ABC56714-7629-8EC6-4740-6E86FE6AD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عنصر نائب لرقم الشريحة 6">
            <a:extLst>
              <a:ext uri="{FF2B5EF4-FFF2-40B4-BE49-F238E27FC236}">
                <a16:creationId xmlns:a16="http://schemas.microsoft.com/office/drawing/2014/main" id="{6086A0B9-0DE2-7435-41E5-EFE1FB896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852450"/>
      </p:ext>
    </p:extLst>
  </p:cSld>
  <p:clrMapOvr>
    <a:masterClrMapping/>
  </p:clrMapOvr>
  <p:transition spd="slow"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8EC891F9-5D13-A463-8FC9-AC34C9400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عنوان العمودي 2">
            <a:extLst>
              <a:ext uri="{FF2B5EF4-FFF2-40B4-BE49-F238E27FC236}">
                <a16:creationId xmlns:a16="http://schemas.microsoft.com/office/drawing/2014/main" id="{B6F4D5FC-1B34-D9F8-8C8E-C902322D37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BC6FD7A8-4534-A292-F3FD-D24005314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E04908C2-DA1F-1DE0-F245-290D64EE7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F50FFABD-EA77-A0A6-F046-85B566ADE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715987"/>
      </p:ext>
    </p:extLst>
  </p:cSld>
  <p:clrMapOvr>
    <a:masterClrMapping/>
  </p:clrMapOvr>
  <p:transition spd="slow"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عمودي 1">
            <a:extLst>
              <a:ext uri="{FF2B5EF4-FFF2-40B4-BE49-F238E27FC236}">
                <a16:creationId xmlns:a16="http://schemas.microsoft.com/office/drawing/2014/main" id="{5B763DFB-FE00-4471-7021-6D27F4D3D0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6"/>
            <a:ext cx="2628900" cy="5811838"/>
          </a:xfrm>
        </p:spPr>
        <p:txBody>
          <a:bodyPr vert="eaVert"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عنوان العمودي 2">
            <a:extLst>
              <a:ext uri="{FF2B5EF4-FFF2-40B4-BE49-F238E27FC236}">
                <a16:creationId xmlns:a16="http://schemas.microsoft.com/office/drawing/2014/main" id="{14570FF2-2700-34F6-68B5-ABCE38A8B2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6"/>
            <a:ext cx="7734300" cy="5811838"/>
          </a:xfrm>
        </p:spPr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95080597-E66E-61B2-45B1-2B36AFDAA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3869A6DC-1DD7-7972-BEF0-D0B0D53CE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88000EA7-8559-96D8-67E2-EEA757C35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557086"/>
      </p:ext>
    </p:extLst>
  </p:cSld>
  <p:clrMapOvr>
    <a:masterClrMapping/>
  </p:clrMapOvr>
  <p:transition spd="slow">
    <p:cover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75_Adams_Template_SlidesMania_1">
  <p:cSld name="0075_Adams_Template_SlidesMania_1">
    <p:bg>
      <p:bgPr>
        <a:solidFill>
          <a:schemeClr val="lt2"/>
        </a:solidFill>
        <a:effectLst/>
      </p:bgPr>
    </p:bg>
    <p:spTree>
      <p:nvGrpSpPr>
        <p:cNvPr id="1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7;p2"/>
          <p:cNvGrpSpPr/>
          <p:nvPr/>
        </p:nvGrpSpPr>
        <p:grpSpPr>
          <a:xfrm>
            <a:off x="-24636" y="117544"/>
            <a:ext cx="12256078" cy="6590363"/>
            <a:chOff x="-24637" y="117544"/>
            <a:chExt cx="12256079" cy="6590363"/>
          </a:xfrm>
        </p:grpSpPr>
        <p:grpSp>
          <p:nvGrpSpPr>
            <p:cNvPr id="8" name="Google Shape;8;p2"/>
            <p:cNvGrpSpPr/>
            <p:nvPr/>
          </p:nvGrpSpPr>
          <p:grpSpPr>
            <a:xfrm>
              <a:off x="-19664" y="117544"/>
              <a:ext cx="12211664" cy="580546"/>
              <a:chOff x="-19664" y="117544"/>
              <a:chExt cx="12071328" cy="580546"/>
            </a:xfrm>
          </p:grpSpPr>
          <p:sp>
            <p:nvSpPr>
              <p:cNvPr id="9" name="Google Shape;9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" name="Google Shape;10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" name="Google Shape;11;p2"/>
            <p:cNvGrpSpPr/>
            <p:nvPr/>
          </p:nvGrpSpPr>
          <p:grpSpPr>
            <a:xfrm>
              <a:off x="-24637" y="869712"/>
              <a:ext cx="12211664" cy="580546"/>
              <a:chOff x="-19664" y="117544"/>
              <a:chExt cx="12071328" cy="580546"/>
            </a:xfrm>
          </p:grpSpPr>
          <p:sp>
            <p:nvSpPr>
              <p:cNvPr id="12" name="Google Shape;12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" name="Google Shape;14;p2"/>
            <p:cNvGrpSpPr/>
            <p:nvPr/>
          </p:nvGrpSpPr>
          <p:grpSpPr>
            <a:xfrm>
              <a:off x="0" y="1621880"/>
              <a:ext cx="12211664" cy="580546"/>
              <a:chOff x="-19664" y="117544"/>
              <a:chExt cx="12071328" cy="580546"/>
            </a:xfrm>
          </p:grpSpPr>
          <p:sp>
            <p:nvSpPr>
              <p:cNvPr id="15" name="Google Shape;15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" name="Google Shape;17;p2"/>
            <p:cNvGrpSpPr/>
            <p:nvPr/>
          </p:nvGrpSpPr>
          <p:grpSpPr>
            <a:xfrm>
              <a:off x="-9832" y="2381575"/>
              <a:ext cx="12211664" cy="580546"/>
              <a:chOff x="-19664" y="117544"/>
              <a:chExt cx="12071328" cy="580546"/>
            </a:xfrm>
          </p:grpSpPr>
          <p:sp>
            <p:nvSpPr>
              <p:cNvPr id="18" name="Google Shape;18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0" name="Google Shape;20;p2"/>
            <p:cNvGrpSpPr/>
            <p:nvPr/>
          </p:nvGrpSpPr>
          <p:grpSpPr>
            <a:xfrm>
              <a:off x="4973" y="3126216"/>
              <a:ext cx="12211664" cy="580546"/>
              <a:chOff x="-19664" y="117544"/>
              <a:chExt cx="12071328" cy="580546"/>
            </a:xfrm>
          </p:grpSpPr>
          <p:sp>
            <p:nvSpPr>
              <p:cNvPr id="21" name="Google Shape;21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" name="Google Shape;23;p2"/>
            <p:cNvGrpSpPr/>
            <p:nvPr/>
          </p:nvGrpSpPr>
          <p:grpSpPr>
            <a:xfrm>
              <a:off x="-9832" y="3870857"/>
              <a:ext cx="12211664" cy="580546"/>
              <a:chOff x="-19664" y="117544"/>
              <a:chExt cx="12071328" cy="580546"/>
            </a:xfrm>
          </p:grpSpPr>
          <p:sp>
            <p:nvSpPr>
              <p:cNvPr id="24" name="Google Shape;24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6" name="Google Shape;26;p2"/>
            <p:cNvGrpSpPr/>
            <p:nvPr/>
          </p:nvGrpSpPr>
          <p:grpSpPr>
            <a:xfrm>
              <a:off x="14805" y="4623025"/>
              <a:ext cx="12211664" cy="580546"/>
              <a:chOff x="-19664" y="117544"/>
              <a:chExt cx="12071328" cy="580546"/>
            </a:xfrm>
          </p:grpSpPr>
          <p:sp>
            <p:nvSpPr>
              <p:cNvPr id="27" name="Google Shape;27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" name="Google Shape;29;p2"/>
            <p:cNvGrpSpPr/>
            <p:nvPr/>
          </p:nvGrpSpPr>
          <p:grpSpPr>
            <a:xfrm>
              <a:off x="4973" y="5382720"/>
              <a:ext cx="12211664" cy="580546"/>
              <a:chOff x="-19664" y="117544"/>
              <a:chExt cx="12071328" cy="580546"/>
            </a:xfrm>
          </p:grpSpPr>
          <p:sp>
            <p:nvSpPr>
              <p:cNvPr id="30" name="Google Shape;30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2" name="Google Shape;32;p2"/>
            <p:cNvGrpSpPr/>
            <p:nvPr/>
          </p:nvGrpSpPr>
          <p:grpSpPr>
            <a:xfrm>
              <a:off x="19778" y="6127361"/>
              <a:ext cx="12211664" cy="580546"/>
              <a:chOff x="-19664" y="117544"/>
              <a:chExt cx="12071328" cy="580546"/>
            </a:xfrm>
          </p:grpSpPr>
          <p:sp>
            <p:nvSpPr>
              <p:cNvPr id="33" name="Google Shape;33;p2"/>
              <p:cNvSpPr/>
              <p:nvPr/>
            </p:nvSpPr>
            <p:spPr>
              <a:xfrm>
                <a:off x="-1966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6011084" y="117544"/>
                <a:ext cx="6040580" cy="580546"/>
              </a:xfrm>
              <a:custGeom>
                <a:avLst/>
                <a:gdLst/>
                <a:ahLst/>
                <a:cxnLst/>
                <a:rect l="l" t="t" r="r" b="b"/>
                <a:pathLst>
                  <a:path w="11554691" h="729672" extrusionOk="0">
                    <a:moveTo>
                      <a:pt x="0" y="711200"/>
                    </a:moveTo>
                    <a:lnTo>
                      <a:pt x="720436" y="36945"/>
                    </a:lnTo>
                    <a:lnTo>
                      <a:pt x="1440873" y="720436"/>
                    </a:lnTo>
                    <a:lnTo>
                      <a:pt x="2142836" y="36945"/>
                    </a:lnTo>
                    <a:lnTo>
                      <a:pt x="2854036" y="711200"/>
                    </a:lnTo>
                    <a:lnTo>
                      <a:pt x="3592946" y="0"/>
                    </a:lnTo>
                    <a:lnTo>
                      <a:pt x="4304146" y="729672"/>
                    </a:lnTo>
                    <a:lnTo>
                      <a:pt x="5006109" y="18472"/>
                    </a:lnTo>
                    <a:lnTo>
                      <a:pt x="5754255" y="711200"/>
                    </a:lnTo>
                    <a:lnTo>
                      <a:pt x="6520873" y="36945"/>
                    </a:lnTo>
                    <a:lnTo>
                      <a:pt x="7195127" y="711200"/>
                    </a:lnTo>
                    <a:lnTo>
                      <a:pt x="7906327" y="9236"/>
                    </a:lnTo>
                    <a:lnTo>
                      <a:pt x="8654473" y="720436"/>
                    </a:lnTo>
                    <a:lnTo>
                      <a:pt x="9356436" y="46182"/>
                    </a:lnTo>
                    <a:lnTo>
                      <a:pt x="10076873" y="711200"/>
                    </a:lnTo>
                    <a:lnTo>
                      <a:pt x="10815782" y="0"/>
                    </a:lnTo>
                    <a:lnTo>
                      <a:pt x="11554691" y="729672"/>
                    </a:lnTo>
                  </a:path>
                </a:pathLst>
              </a:custGeom>
              <a:noFill/>
              <a:ln w="25400" cap="flat" cmpd="sng">
                <a:solidFill>
                  <a:schemeClr val="accen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35" name="Google Shape;35;p2"/>
          <p:cNvSpPr/>
          <p:nvPr/>
        </p:nvSpPr>
        <p:spPr>
          <a:xfrm>
            <a:off x="2202539" y="1319760"/>
            <a:ext cx="7846142" cy="4218481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5189652" y="569363"/>
            <a:ext cx="1800000" cy="1800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000" b="0" i="0" u="none" strike="noStrike" cap="none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grpSp>
        <p:nvGrpSpPr>
          <p:cNvPr id="37" name="Google Shape;37;p2"/>
          <p:cNvGrpSpPr/>
          <p:nvPr/>
        </p:nvGrpSpPr>
        <p:grpSpPr>
          <a:xfrm>
            <a:off x="5294444" y="644514"/>
            <a:ext cx="1583998" cy="1607767"/>
            <a:chOff x="426800" y="3646800"/>
            <a:chExt cx="259625" cy="262750"/>
          </a:xfrm>
        </p:grpSpPr>
        <p:sp>
          <p:nvSpPr>
            <p:cNvPr id="38" name="Google Shape;38;p2"/>
            <p:cNvSpPr/>
            <p:nvPr/>
          </p:nvSpPr>
          <p:spPr>
            <a:xfrm>
              <a:off x="430375" y="3809075"/>
              <a:ext cx="96375" cy="34550"/>
            </a:xfrm>
            <a:custGeom>
              <a:avLst/>
              <a:gdLst/>
              <a:ahLst/>
              <a:cxnLst/>
              <a:rect l="l" t="t" r="r" b="b"/>
              <a:pathLst>
                <a:path w="3855" h="1382" extrusionOk="0">
                  <a:moveTo>
                    <a:pt x="1214" y="1"/>
                  </a:moveTo>
                  <a:cubicBezTo>
                    <a:pt x="528" y="1"/>
                    <a:pt x="0" y="183"/>
                    <a:pt x="0" y="183"/>
                  </a:cubicBezTo>
                  <a:cubicBezTo>
                    <a:pt x="0" y="183"/>
                    <a:pt x="714" y="986"/>
                    <a:pt x="1767" y="1271"/>
                  </a:cubicBezTo>
                  <a:cubicBezTo>
                    <a:pt x="2072" y="1353"/>
                    <a:pt x="2374" y="1382"/>
                    <a:pt x="2649" y="1382"/>
                  </a:cubicBezTo>
                  <a:cubicBezTo>
                    <a:pt x="3335" y="1382"/>
                    <a:pt x="3854" y="1200"/>
                    <a:pt x="3854" y="1200"/>
                  </a:cubicBezTo>
                  <a:cubicBezTo>
                    <a:pt x="3854" y="1200"/>
                    <a:pt x="3158" y="397"/>
                    <a:pt x="2088" y="111"/>
                  </a:cubicBezTo>
                  <a:cubicBezTo>
                    <a:pt x="1787" y="30"/>
                    <a:pt x="1488" y="1"/>
                    <a:pt x="1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426800" y="3738250"/>
              <a:ext cx="70950" cy="70500"/>
            </a:xfrm>
            <a:custGeom>
              <a:avLst/>
              <a:gdLst/>
              <a:ahLst/>
              <a:cxnLst/>
              <a:rect l="l" t="t" r="r" b="b"/>
              <a:pathLst>
                <a:path w="2838" h="2820" extrusionOk="0">
                  <a:moveTo>
                    <a:pt x="0" y="0"/>
                  </a:moveTo>
                  <a:cubicBezTo>
                    <a:pt x="0" y="0"/>
                    <a:pt x="232" y="1053"/>
                    <a:pt x="1000" y="1838"/>
                  </a:cubicBezTo>
                  <a:cubicBezTo>
                    <a:pt x="1785" y="2605"/>
                    <a:pt x="2837" y="2819"/>
                    <a:pt x="2837" y="2819"/>
                  </a:cubicBezTo>
                  <a:cubicBezTo>
                    <a:pt x="2837" y="2819"/>
                    <a:pt x="2623" y="1767"/>
                    <a:pt x="1856" y="982"/>
                  </a:cubicBezTo>
                  <a:cubicBezTo>
                    <a:pt x="1071" y="214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454000" y="3672675"/>
              <a:ext cx="42850" cy="96375"/>
            </a:xfrm>
            <a:custGeom>
              <a:avLst/>
              <a:gdLst/>
              <a:ahLst/>
              <a:cxnLst/>
              <a:rect l="l" t="t" r="r" b="b"/>
              <a:pathLst>
                <a:path w="1714" h="3855" extrusionOk="0">
                  <a:moveTo>
                    <a:pt x="358" y="0"/>
                  </a:moveTo>
                  <a:cubicBezTo>
                    <a:pt x="358" y="0"/>
                    <a:pt x="1" y="1017"/>
                    <a:pt x="286" y="2088"/>
                  </a:cubicBezTo>
                  <a:cubicBezTo>
                    <a:pt x="554" y="3141"/>
                    <a:pt x="1375" y="3854"/>
                    <a:pt x="1375" y="3854"/>
                  </a:cubicBezTo>
                  <a:cubicBezTo>
                    <a:pt x="1375" y="3854"/>
                    <a:pt x="1714" y="2820"/>
                    <a:pt x="1446" y="1767"/>
                  </a:cubicBezTo>
                  <a:cubicBezTo>
                    <a:pt x="1161" y="696"/>
                    <a:pt x="358" y="0"/>
                    <a:pt x="35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494150" y="3646800"/>
              <a:ext cx="42850" cy="96375"/>
            </a:xfrm>
            <a:custGeom>
              <a:avLst/>
              <a:gdLst/>
              <a:ahLst/>
              <a:cxnLst/>
              <a:rect l="l" t="t" r="r" b="b"/>
              <a:pathLst>
                <a:path w="1714" h="3855" extrusionOk="0">
                  <a:moveTo>
                    <a:pt x="1375" y="1"/>
                  </a:moveTo>
                  <a:cubicBezTo>
                    <a:pt x="1375" y="1"/>
                    <a:pt x="554" y="714"/>
                    <a:pt x="268" y="1767"/>
                  </a:cubicBezTo>
                  <a:cubicBezTo>
                    <a:pt x="1" y="2838"/>
                    <a:pt x="340" y="3855"/>
                    <a:pt x="340" y="3855"/>
                  </a:cubicBezTo>
                  <a:cubicBezTo>
                    <a:pt x="340" y="3855"/>
                    <a:pt x="1143" y="3159"/>
                    <a:pt x="1428" y="2088"/>
                  </a:cubicBezTo>
                  <a:cubicBezTo>
                    <a:pt x="1714" y="1035"/>
                    <a:pt x="1375" y="1"/>
                    <a:pt x="13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586925" y="3809075"/>
              <a:ext cx="96375" cy="34550"/>
            </a:xfrm>
            <a:custGeom>
              <a:avLst/>
              <a:gdLst/>
              <a:ahLst/>
              <a:cxnLst/>
              <a:rect l="l" t="t" r="r" b="b"/>
              <a:pathLst>
                <a:path w="3855" h="1382" extrusionOk="0">
                  <a:moveTo>
                    <a:pt x="2649" y="1"/>
                  </a:moveTo>
                  <a:cubicBezTo>
                    <a:pt x="2375" y="1"/>
                    <a:pt x="2073" y="30"/>
                    <a:pt x="1767" y="111"/>
                  </a:cubicBezTo>
                  <a:cubicBezTo>
                    <a:pt x="697" y="397"/>
                    <a:pt x="1" y="1200"/>
                    <a:pt x="1" y="1200"/>
                  </a:cubicBezTo>
                  <a:cubicBezTo>
                    <a:pt x="1" y="1200"/>
                    <a:pt x="520" y="1382"/>
                    <a:pt x="1207" y="1382"/>
                  </a:cubicBezTo>
                  <a:cubicBezTo>
                    <a:pt x="1481" y="1382"/>
                    <a:pt x="1783" y="1353"/>
                    <a:pt x="2089" y="1271"/>
                  </a:cubicBezTo>
                  <a:cubicBezTo>
                    <a:pt x="3159" y="986"/>
                    <a:pt x="3855" y="183"/>
                    <a:pt x="3855" y="183"/>
                  </a:cubicBezTo>
                  <a:cubicBezTo>
                    <a:pt x="3855" y="183"/>
                    <a:pt x="3336" y="1"/>
                    <a:pt x="264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615925" y="3738250"/>
              <a:ext cx="70500" cy="70500"/>
            </a:xfrm>
            <a:custGeom>
              <a:avLst/>
              <a:gdLst/>
              <a:ahLst/>
              <a:cxnLst/>
              <a:rect l="l" t="t" r="r" b="b"/>
              <a:pathLst>
                <a:path w="2820" h="2820" extrusionOk="0">
                  <a:moveTo>
                    <a:pt x="2820" y="0"/>
                  </a:moveTo>
                  <a:cubicBezTo>
                    <a:pt x="2820" y="0"/>
                    <a:pt x="1785" y="214"/>
                    <a:pt x="1000" y="982"/>
                  </a:cubicBezTo>
                  <a:cubicBezTo>
                    <a:pt x="215" y="1767"/>
                    <a:pt x="1" y="2819"/>
                    <a:pt x="1" y="2819"/>
                  </a:cubicBezTo>
                  <a:cubicBezTo>
                    <a:pt x="1" y="2819"/>
                    <a:pt x="1071" y="2605"/>
                    <a:pt x="1839" y="1838"/>
                  </a:cubicBezTo>
                  <a:cubicBezTo>
                    <a:pt x="2624" y="1053"/>
                    <a:pt x="2820" y="0"/>
                    <a:pt x="28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617275" y="3672675"/>
              <a:ext cx="42850" cy="96375"/>
            </a:xfrm>
            <a:custGeom>
              <a:avLst/>
              <a:gdLst/>
              <a:ahLst/>
              <a:cxnLst/>
              <a:rect l="l" t="t" r="r" b="b"/>
              <a:pathLst>
                <a:path w="1714" h="3855" extrusionOk="0">
                  <a:moveTo>
                    <a:pt x="1374" y="0"/>
                  </a:moveTo>
                  <a:cubicBezTo>
                    <a:pt x="1374" y="0"/>
                    <a:pt x="553" y="696"/>
                    <a:pt x="286" y="1767"/>
                  </a:cubicBezTo>
                  <a:cubicBezTo>
                    <a:pt x="0" y="2820"/>
                    <a:pt x="339" y="3854"/>
                    <a:pt x="339" y="3854"/>
                  </a:cubicBezTo>
                  <a:cubicBezTo>
                    <a:pt x="339" y="3854"/>
                    <a:pt x="1142" y="3141"/>
                    <a:pt x="1428" y="2088"/>
                  </a:cubicBezTo>
                  <a:cubicBezTo>
                    <a:pt x="1713" y="1017"/>
                    <a:pt x="1374" y="0"/>
                    <a:pt x="13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577125" y="3646800"/>
              <a:ext cx="42850" cy="96375"/>
            </a:xfrm>
            <a:custGeom>
              <a:avLst/>
              <a:gdLst/>
              <a:ahLst/>
              <a:cxnLst/>
              <a:rect l="l" t="t" r="r" b="b"/>
              <a:pathLst>
                <a:path w="1714" h="3855" extrusionOk="0">
                  <a:moveTo>
                    <a:pt x="357" y="1"/>
                  </a:moveTo>
                  <a:cubicBezTo>
                    <a:pt x="357" y="1"/>
                    <a:pt x="0" y="1035"/>
                    <a:pt x="286" y="2088"/>
                  </a:cubicBezTo>
                  <a:cubicBezTo>
                    <a:pt x="554" y="3159"/>
                    <a:pt x="1374" y="3855"/>
                    <a:pt x="1374" y="3855"/>
                  </a:cubicBezTo>
                  <a:cubicBezTo>
                    <a:pt x="1374" y="3855"/>
                    <a:pt x="1713" y="2838"/>
                    <a:pt x="1446" y="1767"/>
                  </a:cubicBezTo>
                  <a:cubicBezTo>
                    <a:pt x="1160" y="714"/>
                    <a:pt x="357" y="1"/>
                    <a:pt x="35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465150" y="3847150"/>
              <a:ext cx="183825" cy="62400"/>
            </a:xfrm>
            <a:custGeom>
              <a:avLst/>
              <a:gdLst/>
              <a:ahLst/>
              <a:cxnLst/>
              <a:rect l="l" t="t" r="r" b="b"/>
              <a:pathLst>
                <a:path w="7353" h="2496" extrusionOk="0">
                  <a:moveTo>
                    <a:pt x="2665" y="1"/>
                  </a:moveTo>
                  <a:cubicBezTo>
                    <a:pt x="2392" y="1"/>
                    <a:pt x="2091" y="28"/>
                    <a:pt x="1785" y="105"/>
                  </a:cubicBezTo>
                  <a:cubicBezTo>
                    <a:pt x="715" y="390"/>
                    <a:pt x="1" y="1193"/>
                    <a:pt x="1" y="1193"/>
                  </a:cubicBezTo>
                  <a:cubicBezTo>
                    <a:pt x="1" y="1193"/>
                    <a:pt x="533" y="1368"/>
                    <a:pt x="1229" y="1368"/>
                  </a:cubicBezTo>
                  <a:cubicBezTo>
                    <a:pt x="1503" y="1368"/>
                    <a:pt x="1803" y="1340"/>
                    <a:pt x="2106" y="1265"/>
                  </a:cubicBezTo>
                  <a:cubicBezTo>
                    <a:pt x="2267" y="1211"/>
                    <a:pt x="2445" y="1158"/>
                    <a:pt x="2606" y="1068"/>
                  </a:cubicBezTo>
                  <a:lnTo>
                    <a:pt x="2606" y="1068"/>
                  </a:lnTo>
                  <a:cubicBezTo>
                    <a:pt x="2410" y="1354"/>
                    <a:pt x="2196" y="1586"/>
                    <a:pt x="1803" y="1764"/>
                  </a:cubicBezTo>
                  <a:lnTo>
                    <a:pt x="2106" y="2496"/>
                  </a:lnTo>
                  <a:cubicBezTo>
                    <a:pt x="2820" y="2175"/>
                    <a:pt x="3123" y="1729"/>
                    <a:pt x="3409" y="1336"/>
                  </a:cubicBezTo>
                  <a:cubicBezTo>
                    <a:pt x="3498" y="1193"/>
                    <a:pt x="3569" y="1068"/>
                    <a:pt x="3676" y="961"/>
                  </a:cubicBezTo>
                  <a:cubicBezTo>
                    <a:pt x="3784" y="1068"/>
                    <a:pt x="3873" y="1193"/>
                    <a:pt x="3962" y="1336"/>
                  </a:cubicBezTo>
                  <a:cubicBezTo>
                    <a:pt x="4230" y="1729"/>
                    <a:pt x="4533" y="2175"/>
                    <a:pt x="5264" y="2496"/>
                  </a:cubicBezTo>
                  <a:lnTo>
                    <a:pt x="5568" y="1764"/>
                  </a:lnTo>
                  <a:cubicBezTo>
                    <a:pt x="5157" y="1586"/>
                    <a:pt x="4961" y="1354"/>
                    <a:pt x="4765" y="1068"/>
                  </a:cubicBezTo>
                  <a:lnTo>
                    <a:pt x="4765" y="1068"/>
                  </a:lnTo>
                  <a:cubicBezTo>
                    <a:pt x="4925" y="1140"/>
                    <a:pt x="5086" y="1211"/>
                    <a:pt x="5264" y="1265"/>
                  </a:cubicBezTo>
                  <a:cubicBezTo>
                    <a:pt x="5567" y="1340"/>
                    <a:pt x="5866" y="1368"/>
                    <a:pt x="6139" y="1368"/>
                  </a:cubicBezTo>
                  <a:cubicBezTo>
                    <a:pt x="6829" y="1368"/>
                    <a:pt x="7352" y="1193"/>
                    <a:pt x="7352" y="1193"/>
                  </a:cubicBezTo>
                  <a:cubicBezTo>
                    <a:pt x="7352" y="1193"/>
                    <a:pt x="6621" y="408"/>
                    <a:pt x="5568" y="123"/>
                  </a:cubicBezTo>
                  <a:cubicBezTo>
                    <a:pt x="5241" y="35"/>
                    <a:pt x="4922" y="5"/>
                    <a:pt x="4636" y="5"/>
                  </a:cubicBezTo>
                  <a:cubicBezTo>
                    <a:pt x="4219" y="5"/>
                    <a:pt x="3870" y="70"/>
                    <a:pt x="3659" y="123"/>
                  </a:cubicBezTo>
                  <a:cubicBezTo>
                    <a:pt x="3452" y="68"/>
                    <a:pt x="3092" y="1"/>
                    <a:pt x="266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47" name="Google Shape;47;p2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800">
                <a:solidFill>
                  <a:schemeClr val="dk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800">
              <a:solidFill>
                <a:schemeClr val="dk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82707964"/>
      </p:ext>
    </p:extLst>
  </p:cSld>
  <p:clrMapOvr>
    <a:masterClrMapping/>
  </p:clrMapOvr>
  <p:transition spd="slow">
    <p:cover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9254204-7576-4E7F-BCC2-47087CDF8998}"/>
              </a:ext>
            </a:extLst>
          </p:cNvPr>
          <p:cNvSpPr/>
          <p:nvPr/>
        </p:nvSpPr>
        <p:spPr>
          <a:xfrm rot="1200000">
            <a:off x="-311854" y="-189267"/>
            <a:ext cx="714157" cy="2226584"/>
          </a:xfrm>
          <a:custGeom>
            <a:avLst/>
            <a:gdLst>
              <a:gd name="connsiteX0" fmla="*/ 622717 w 714157"/>
              <a:gd name="connsiteY0" fmla="*/ 33281 h 2226584"/>
              <a:gd name="connsiteX1" fmla="*/ 714157 w 714157"/>
              <a:gd name="connsiteY1" fmla="*/ 0 h 2226584"/>
              <a:gd name="connsiteX2" fmla="*/ 714157 w 714157"/>
              <a:gd name="connsiteY2" fmla="*/ 2226584 h 2226584"/>
              <a:gd name="connsiteX3" fmla="*/ 622717 w 714157"/>
              <a:gd name="connsiteY3" fmla="*/ 1975355 h 2226584"/>
              <a:gd name="connsiteX4" fmla="*/ 329492 w 714157"/>
              <a:gd name="connsiteY4" fmla="*/ 140006 h 2226584"/>
              <a:gd name="connsiteX5" fmla="*/ 329492 w 714157"/>
              <a:gd name="connsiteY5" fmla="*/ 1169726 h 2226584"/>
              <a:gd name="connsiteX6" fmla="*/ 238052 w 714157"/>
              <a:gd name="connsiteY6" fmla="*/ 918496 h 2226584"/>
              <a:gd name="connsiteX7" fmla="*/ 238052 w 714157"/>
              <a:gd name="connsiteY7" fmla="*/ 173288 h 2226584"/>
              <a:gd name="connsiteX8" fmla="*/ 567544 w 714157"/>
              <a:gd name="connsiteY8" fmla="*/ 53362 h 2226584"/>
              <a:gd name="connsiteX9" fmla="*/ 567544 w 714157"/>
              <a:gd name="connsiteY9" fmla="*/ 1823768 h 2226584"/>
              <a:gd name="connsiteX10" fmla="*/ 384664 w 714157"/>
              <a:gd name="connsiteY10" fmla="*/ 1321310 h 2226584"/>
              <a:gd name="connsiteX11" fmla="*/ 384664 w 714157"/>
              <a:gd name="connsiteY11" fmla="*/ 119925 h 2226584"/>
              <a:gd name="connsiteX12" fmla="*/ 0 w 714157"/>
              <a:gd name="connsiteY12" fmla="*/ 259931 h 2226584"/>
              <a:gd name="connsiteX13" fmla="*/ 182880 w 714157"/>
              <a:gd name="connsiteY13" fmla="*/ 193369 h 2226584"/>
              <a:gd name="connsiteX14" fmla="*/ 182880 w 714157"/>
              <a:gd name="connsiteY14" fmla="*/ 766913 h 2226584"/>
              <a:gd name="connsiteX15" fmla="*/ 0 w 714157"/>
              <a:gd name="connsiteY15" fmla="*/ 264454 h 2226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4157" h="2226584">
                <a:moveTo>
                  <a:pt x="622717" y="33281"/>
                </a:moveTo>
                <a:lnTo>
                  <a:pt x="714157" y="0"/>
                </a:lnTo>
                <a:lnTo>
                  <a:pt x="714157" y="2226584"/>
                </a:lnTo>
                <a:lnTo>
                  <a:pt x="622717" y="1975355"/>
                </a:lnTo>
                <a:close/>
                <a:moveTo>
                  <a:pt x="329492" y="140006"/>
                </a:moveTo>
                <a:lnTo>
                  <a:pt x="329492" y="1169726"/>
                </a:lnTo>
                <a:lnTo>
                  <a:pt x="238052" y="918496"/>
                </a:lnTo>
                <a:lnTo>
                  <a:pt x="238052" y="173288"/>
                </a:lnTo>
                <a:close/>
                <a:moveTo>
                  <a:pt x="567544" y="53362"/>
                </a:moveTo>
                <a:lnTo>
                  <a:pt x="567544" y="1823768"/>
                </a:lnTo>
                <a:lnTo>
                  <a:pt x="384664" y="1321310"/>
                </a:lnTo>
                <a:lnTo>
                  <a:pt x="384664" y="119925"/>
                </a:lnTo>
                <a:close/>
                <a:moveTo>
                  <a:pt x="0" y="259931"/>
                </a:moveTo>
                <a:lnTo>
                  <a:pt x="182880" y="193369"/>
                </a:lnTo>
                <a:lnTo>
                  <a:pt x="182880" y="766913"/>
                </a:lnTo>
                <a:lnTo>
                  <a:pt x="0" y="26445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30" y="339510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383028578"/>
      </p:ext>
    </p:extLst>
  </p:cSld>
  <p:clrMapOvr>
    <a:masterClrMapping/>
  </p:clrMapOvr>
  <p:transition spd="slow">
    <p:cover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30" y="339510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444163C-3BE8-445F-BF4D-6FF683F7A99F}"/>
              </a:ext>
            </a:extLst>
          </p:cNvPr>
          <p:cNvGrpSpPr/>
          <p:nvPr userDrawn="1"/>
        </p:nvGrpSpPr>
        <p:grpSpPr>
          <a:xfrm>
            <a:off x="0" y="5030642"/>
            <a:ext cx="11784650" cy="1581249"/>
            <a:chOff x="0" y="5030641"/>
            <a:chExt cx="11784650" cy="1581249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C382616-4BAD-46F2-A9B1-3719C195BD07}"/>
                </a:ext>
              </a:extLst>
            </p:cNvPr>
            <p:cNvGrpSpPr/>
            <p:nvPr/>
          </p:nvGrpSpPr>
          <p:grpSpPr>
            <a:xfrm>
              <a:off x="10972494" y="5030641"/>
              <a:ext cx="812156" cy="1343445"/>
              <a:chOff x="10042059" y="85076"/>
              <a:chExt cx="1867634" cy="3089387"/>
            </a:xfrm>
          </p:grpSpPr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4F57692B-CB59-4909-9EE5-9842EC389960}"/>
                  </a:ext>
                </a:extLst>
              </p:cNvPr>
              <p:cNvSpPr/>
              <p:nvPr/>
            </p:nvSpPr>
            <p:spPr>
              <a:xfrm rot="16200000" flipH="1">
                <a:off x="9851011" y="276124"/>
                <a:ext cx="2249729" cy="1867634"/>
              </a:xfrm>
              <a:custGeom>
                <a:avLst/>
                <a:gdLst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710150 h 1867634"/>
                  <a:gd name="connsiteX4" fmla="*/ 2240336 w 2254431"/>
                  <a:gd name="connsiteY4" fmla="*/ 727150 h 1867634"/>
                  <a:gd name="connsiteX5" fmla="*/ 2234976 w 2254431"/>
                  <a:gd name="connsiteY5" fmla="*/ 737448 h 1867634"/>
                  <a:gd name="connsiteX6" fmla="*/ 1734909 w 2254431"/>
                  <a:gd name="connsiteY6" fmla="*/ 1232300 h 1867634"/>
                  <a:gd name="connsiteX7" fmla="*/ 1781182 w 2254431"/>
                  <a:gd name="connsiteY7" fmla="*/ 1232300 h 1867634"/>
                  <a:gd name="connsiteX8" fmla="*/ 1734909 w 2254431"/>
                  <a:gd name="connsiteY8" fmla="*/ 1237163 h 1867634"/>
                  <a:gd name="connsiteX9" fmla="*/ 1734908 w 2254431"/>
                  <a:gd name="connsiteY9" fmla="*/ 633988 h 1867634"/>
                  <a:gd name="connsiteX10" fmla="*/ 2124749 w 2254431"/>
                  <a:gd name="connsiteY10" fmla="*/ 668096 h 1867634"/>
                  <a:gd name="connsiteX11" fmla="*/ 1734908 w 2254431"/>
                  <a:gd name="connsiteY11" fmla="*/ 668096 h 1867634"/>
                  <a:gd name="connsiteX12" fmla="*/ 0 w 2254431"/>
                  <a:gd name="connsiteY12" fmla="*/ 933818 h 1867634"/>
                  <a:gd name="connsiteX13" fmla="*/ 273507 w 2254431"/>
                  <a:gd name="connsiteY13" fmla="*/ 1594126 h 1867634"/>
                  <a:gd name="connsiteX14" fmla="*/ 1594123 w 2254431"/>
                  <a:gd name="connsiteY14" fmla="*/ 1594126 h 1867634"/>
                  <a:gd name="connsiteX15" fmla="*/ 1818102 w 2254431"/>
                  <a:gd name="connsiteY15" fmla="*/ 1370146 h 1867634"/>
                  <a:gd name="connsiteX16" fmla="*/ 2067929 w 2254431"/>
                  <a:gd name="connsiteY16" fmla="*/ 1370150 h 1867634"/>
                  <a:gd name="connsiteX17" fmla="*/ 2249729 w 2254431"/>
                  <a:gd name="connsiteY17" fmla="*/ 1188348 h 1867634"/>
                  <a:gd name="connsiteX18" fmla="*/ 2249729 w 2254431"/>
                  <a:gd name="connsiteY18" fmla="*/ 938520 h 1867634"/>
                  <a:gd name="connsiteX19" fmla="*/ 2254431 w 2254431"/>
                  <a:gd name="connsiteY19" fmla="*/ 933818 h 1867634"/>
                  <a:gd name="connsiteX20" fmla="*/ 2249729 w 2254431"/>
                  <a:gd name="connsiteY20" fmla="*/ 929116 h 1867634"/>
                  <a:gd name="connsiteX21" fmla="*/ 2249729 w 2254431"/>
                  <a:gd name="connsiteY21" fmla="*/ 679292 h 1867634"/>
                  <a:gd name="connsiteX22" fmla="*/ 2067926 w 2254431"/>
                  <a:gd name="connsiteY22" fmla="*/ 497490 h 1867634"/>
                  <a:gd name="connsiteX23" fmla="*/ 1818099 w 2254431"/>
                  <a:gd name="connsiteY23" fmla="*/ 497490 h 1867634"/>
                  <a:gd name="connsiteX24" fmla="*/ 1594123 w 2254431"/>
                  <a:gd name="connsiteY24" fmla="*/ 273510 h 1867634"/>
                  <a:gd name="connsiteX25" fmla="*/ 273507 w 2254431"/>
                  <a:gd name="connsiteY25" fmla="*/ 273510 h 1867634"/>
                  <a:gd name="connsiteX26" fmla="*/ 0 w 2254431"/>
                  <a:gd name="connsiteY26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1734909 w 2254431"/>
                  <a:gd name="connsiteY8" fmla="*/ 1232300 h 1867634"/>
                  <a:gd name="connsiteX9" fmla="*/ 1781182 w 2254431"/>
                  <a:gd name="connsiteY9" fmla="*/ 1232300 h 1867634"/>
                  <a:gd name="connsiteX10" fmla="*/ 1734909 w 2254431"/>
                  <a:gd name="connsiteY10" fmla="*/ 1237163 h 1867634"/>
                  <a:gd name="connsiteX11" fmla="*/ 1734909 w 2254431"/>
                  <a:gd name="connsiteY11" fmla="*/ 1232300 h 1867634"/>
                  <a:gd name="connsiteX12" fmla="*/ 1734908 w 2254431"/>
                  <a:gd name="connsiteY12" fmla="*/ 668096 h 1867634"/>
                  <a:gd name="connsiteX13" fmla="*/ 2124749 w 2254431"/>
                  <a:gd name="connsiteY13" fmla="*/ 668096 h 1867634"/>
                  <a:gd name="connsiteX14" fmla="*/ 1734908 w 2254431"/>
                  <a:gd name="connsiteY14" fmla="*/ 668096 h 1867634"/>
                  <a:gd name="connsiteX15" fmla="*/ 0 w 2254431"/>
                  <a:gd name="connsiteY15" fmla="*/ 933818 h 1867634"/>
                  <a:gd name="connsiteX16" fmla="*/ 273507 w 2254431"/>
                  <a:gd name="connsiteY16" fmla="*/ 1594126 h 1867634"/>
                  <a:gd name="connsiteX17" fmla="*/ 1594123 w 2254431"/>
                  <a:gd name="connsiteY17" fmla="*/ 1594126 h 1867634"/>
                  <a:gd name="connsiteX18" fmla="*/ 1818102 w 2254431"/>
                  <a:gd name="connsiteY18" fmla="*/ 1370146 h 1867634"/>
                  <a:gd name="connsiteX19" fmla="*/ 2067929 w 2254431"/>
                  <a:gd name="connsiteY19" fmla="*/ 1370150 h 1867634"/>
                  <a:gd name="connsiteX20" fmla="*/ 2249729 w 2254431"/>
                  <a:gd name="connsiteY20" fmla="*/ 1188348 h 1867634"/>
                  <a:gd name="connsiteX21" fmla="*/ 2249729 w 2254431"/>
                  <a:gd name="connsiteY21" fmla="*/ 938520 h 1867634"/>
                  <a:gd name="connsiteX22" fmla="*/ 2254431 w 2254431"/>
                  <a:gd name="connsiteY22" fmla="*/ 933818 h 1867634"/>
                  <a:gd name="connsiteX23" fmla="*/ 2249729 w 2254431"/>
                  <a:gd name="connsiteY23" fmla="*/ 929116 h 1867634"/>
                  <a:gd name="connsiteX24" fmla="*/ 2249729 w 2254431"/>
                  <a:gd name="connsiteY24" fmla="*/ 679292 h 1867634"/>
                  <a:gd name="connsiteX25" fmla="*/ 2067926 w 2254431"/>
                  <a:gd name="connsiteY25" fmla="*/ 497490 h 1867634"/>
                  <a:gd name="connsiteX26" fmla="*/ 1818099 w 2254431"/>
                  <a:gd name="connsiteY26" fmla="*/ 497490 h 1867634"/>
                  <a:gd name="connsiteX27" fmla="*/ 1594123 w 2254431"/>
                  <a:gd name="connsiteY27" fmla="*/ 273510 h 1867634"/>
                  <a:gd name="connsiteX28" fmla="*/ 273507 w 2254431"/>
                  <a:gd name="connsiteY28" fmla="*/ 273510 h 1867634"/>
                  <a:gd name="connsiteX29" fmla="*/ 0 w 2254431"/>
                  <a:gd name="connsiteY29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1734909 w 2254431"/>
                  <a:gd name="connsiteY8" fmla="*/ 1232300 h 1867634"/>
                  <a:gd name="connsiteX9" fmla="*/ 1781182 w 2254431"/>
                  <a:gd name="connsiteY9" fmla="*/ 1232300 h 1867634"/>
                  <a:gd name="connsiteX10" fmla="*/ 1734909 w 2254431"/>
                  <a:gd name="connsiteY10" fmla="*/ 1237163 h 1867634"/>
                  <a:gd name="connsiteX11" fmla="*/ 1734909 w 2254431"/>
                  <a:gd name="connsiteY11" fmla="*/ 1232300 h 1867634"/>
                  <a:gd name="connsiteX12" fmla="*/ 0 w 2254431"/>
                  <a:gd name="connsiteY12" fmla="*/ 933818 h 1867634"/>
                  <a:gd name="connsiteX13" fmla="*/ 273507 w 2254431"/>
                  <a:gd name="connsiteY13" fmla="*/ 1594126 h 1867634"/>
                  <a:gd name="connsiteX14" fmla="*/ 1594123 w 2254431"/>
                  <a:gd name="connsiteY14" fmla="*/ 1594126 h 1867634"/>
                  <a:gd name="connsiteX15" fmla="*/ 1818102 w 2254431"/>
                  <a:gd name="connsiteY15" fmla="*/ 1370146 h 1867634"/>
                  <a:gd name="connsiteX16" fmla="*/ 2067929 w 2254431"/>
                  <a:gd name="connsiteY16" fmla="*/ 1370150 h 1867634"/>
                  <a:gd name="connsiteX17" fmla="*/ 2249729 w 2254431"/>
                  <a:gd name="connsiteY17" fmla="*/ 1188348 h 1867634"/>
                  <a:gd name="connsiteX18" fmla="*/ 2249729 w 2254431"/>
                  <a:gd name="connsiteY18" fmla="*/ 938520 h 1867634"/>
                  <a:gd name="connsiteX19" fmla="*/ 2254431 w 2254431"/>
                  <a:gd name="connsiteY19" fmla="*/ 933818 h 1867634"/>
                  <a:gd name="connsiteX20" fmla="*/ 2249729 w 2254431"/>
                  <a:gd name="connsiteY20" fmla="*/ 929116 h 1867634"/>
                  <a:gd name="connsiteX21" fmla="*/ 2249729 w 2254431"/>
                  <a:gd name="connsiteY21" fmla="*/ 679292 h 1867634"/>
                  <a:gd name="connsiteX22" fmla="*/ 2067926 w 2254431"/>
                  <a:gd name="connsiteY22" fmla="*/ 497490 h 1867634"/>
                  <a:gd name="connsiteX23" fmla="*/ 1818099 w 2254431"/>
                  <a:gd name="connsiteY23" fmla="*/ 497490 h 1867634"/>
                  <a:gd name="connsiteX24" fmla="*/ 1594123 w 2254431"/>
                  <a:gd name="connsiteY24" fmla="*/ 273510 h 1867634"/>
                  <a:gd name="connsiteX25" fmla="*/ 273507 w 2254431"/>
                  <a:gd name="connsiteY25" fmla="*/ 273510 h 1867634"/>
                  <a:gd name="connsiteX26" fmla="*/ 0 w 2254431"/>
                  <a:gd name="connsiteY26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1734909 w 2254431"/>
                  <a:gd name="connsiteY8" fmla="*/ 1237163 h 1867634"/>
                  <a:gd name="connsiteX9" fmla="*/ 1781182 w 2254431"/>
                  <a:gd name="connsiteY9" fmla="*/ 1232300 h 1867634"/>
                  <a:gd name="connsiteX10" fmla="*/ 1734909 w 2254431"/>
                  <a:gd name="connsiteY10" fmla="*/ 1237163 h 1867634"/>
                  <a:gd name="connsiteX11" fmla="*/ 0 w 2254431"/>
                  <a:gd name="connsiteY11" fmla="*/ 933818 h 1867634"/>
                  <a:gd name="connsiteX12" fmla="*/ 273507 w 2254431"/>
                  <a:gd name="connsiteY12" fmla="*/ 1594126 h 1867634"/>
                  <a:gd name="connsiteX13" fmla="*/ 1594123 w 2254431"/>
                  <a:gd name="connsiteY13" fmla="*/ 1594126 h 1867634"/>
                  <a:gd name="connsiteX14" fmla="*/ 1818102 w 2254431"/>
                  <a:gd name="connsiteY14" fmla="*/ 1370146 h 1867634"/>
                  <a:gd name="connsiteX15" fmla="*/ 2067929 w 2254431"/>
                  <a:gd name="connsiteY15" fmla="*/ 1370150 h 1867634"/>
                  <a:gd name="connsiteX16" fmla="*/ 2249729 w 2254431"/>
                  <a:gd name="connsiteY16" fmla="*/ 1188348 h 1867634"/>
                  <a:gd name="connsiteX17" fmla="*/ 2249729 w 2254431"/>
                  <a:gd name="connsiteY17" fmla="*/ 938520 h 1867634"/>
                  <a:gd name="connsiteX18" fmla="*/ 2254431 w 2254431"/>
                  <a:gd name="connsiteY18" fmla="*/ 933818 h 1867634"/>
                  <a:gd name="connsiteX19" fmla="*/ 2249729 w 2254431"/>
                  <a:gd name="connsiteY19" fmla="*/ 929116 h 1867634"/>
                  <a:gd name="connsiteX20" fmla="*/ 2249729 w 2254431"/>
                  <a:gd name="connsiteY20" fmla="*/ 679292 h 1867634"/>
                  <a:gd name="connsiteX21" fmla="*/ 2067926 w 2254431"/>
                  <a:gd name="connsiteY21" fmla="*/ 497490 h 1867634"/>
                  <a:gd name="connsiteX22" fmla="*/ 1818099 w 2254431"/>
                  <a:gd name="connsiteY22" fmla="*/ 497490 h 1867634"/>
                  <a:gd name="connsiteX23" fmla="*/ 1594123 w 2254431"/>
                  <a:gd name="connsiteY23" fmla="*/ 273510 h 1867634"/>
                  <a:gd name="connsiteX24" fmla="*/ 273507 w 2254431"/>
                  <a:gd name="connsiteY24" fmla="*/ 273510 h 1867634"/>
                  <a:gd name="connsiteX25" fmla="*/ 0 w 2254431"/>
                  <a:gd name="connsiteY25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0 w 2254431"/>
                  <a:gd name="connsiteY8" fmla="*/ 933818 h 1867634"/>
                  <a:gd name="connsiteX9" fmla="*/ 273507 w 2254431"/>
                  <a:gd name="connsiteY9" fmla="*/ 1594126 h 1867634"/>
                  <a:gd name="connsiteX10" fmla="*/ 1594123 w 2254431"/>
                  <a:gd name="connsiteY10" fmla="*/ 1594126 h 1867634"/>
                  <a:gd name="connsiteX11" fmla="*/ 1818102 w 2254431"/>
                  <a:gd name="connsiteY11" fmla="*/ 1370146 h 1867634"/>
                  <a:gd name="connsiteX12" fmla="*/ 2067929 w 2254431"/>
                  <a:gd name="connsiteY12" fmla="*/ 1370150 h 1867634"/>
                  <a:gd name="connsiteX13" fmla="*/ 2249729 w 2254431"/>
                  <a:gd name="connsiteY13" fmla="*/ 1188348 h 1867634"/>
                  <a:gd name="connsiteX14" fmla="*/ 2249729 w 2254431"/>
                  <a:gd name="connsiteY14" fmla="*/ 938520 h 1867634"/>
                  <a:gd name="connsiteX15" fmla="*/ 2254431 w 2254431"/>
                  <a:gd name="connsiteY15" fmla="*/ 933818 h 1867634"/>
                  <a:gd name="connsiteX16" fmla="*/ 2249729 w 2254431"/>
                  <a:gd name="connsiteY16" fmla="*/ 929116 h 1867634"/>
                  <a:gd name="connsiteX17" fmla="*/ 2249729 w 2254431"/>
                  <a:gd name="connsiteY17" fmla="*/ 679292 h 1867634"/>
                  <a:gd name="connsiteX18" fmla="*/ 2067926 w 2254431"/>
                  <a:gd name="connsiteY18" fmla="*/ 497490 h 1867634"/>
                  <a:gd name="connsiteX19" fmla="*/ 1818099 w 2254431"/>
                  <a:gd name="connsiteY19" fmla="*/ 497490 h 1867634"/>
                  <a:gd name="connsiteX20" fmla="*/ 1594123 w 2254431"/>
                  <a:gd name="connsiteY20" fmla="*/ 273510 h 1867634"/>
                  <a:gd name="connsiteX21" fmla="*/ 273507 w 2254431"/>
                  <a:gd name="connsiteY21" fmla="*/ 273510 h 1867634"/>
                  <a:gd name="connsiteX22" fmla="*/ 0 w 2254431"/>
                  <a:gd name="connsiteY22" fmla="*/ 933818 h 1867634"/>
                  <a:gd name="connsiteX0" fmla="*/ 2234976 w 2254431"/>
                  <a:gd name="connsiteY0" fmla="*/ 1140552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710150 h 1867634"/>
                  <a:gd name="connsiteX4" fmla="*/ 2240336 w 2254431"/>
                  <a:gd name="connsiteY4" fmla="*/ 727150 h 1867634"/>
                  <a:gd name="connsiteX5" fmla="*/ 2234976 w 2254431"/>
                  <a:gd name="connsiteY5" fmla="*/ 737448 h 1867634"/>
                  <a:gd name="connsiteX6" fmla="*/ 2234976 w 2254431"/>
                  <a:gd name="connsiteY6" fmla="*/ 710150 h 1867634"/>
                  <a:gd name="connsiteX7" fmla="*/ 0 w 2254431"/>
                  <a:gd name="connsiteY7" fmla="*/ 933818 h 1867634"/>
                  <a:gd name="connsiteX8" fmla="*/ 273507 w 2254431"/>
                  <a:gd name="connsiteY8" fmla="*/ 1594126 h 1867634"/>
                  <a:gd name="connsiteX9" fmla="*/ 1594123 w 2254431"/>
                  <a:gd name="connsiteY9" fmla="*/ 1594126 h 1867634"/>
                  <a:gd name="connsiteX10" fmla="*/ 1818102 w 2254431"/>
                  <a:gd name="connsiteY10" fmla="*/ 1370146 h 1867634"/>
                  <a:gd name="connsiteX11" fmla="*/ 2067929 w 2254431"/>
                  <a:gd name="connsiteY11" fmla="*/ 1370150 h 1867634"/>
                  <a:gd name="connsiteX12" fmla="*/ 2249729 w 2254431"/>
                  <a:gd name="connsiteY12" fmla="*/ 1188348 h 1867634"/>
                  <a:gd name="connsiteX13" fmla="*/ 2249729 w 2254431"/>
                  <a:gd name="connsiteY13" fmla="*/ 938520 h 1867634"/>
                  <a:gd name="connsiteX14" fmla="*/ 2254431 w 2254431"/>
                  <a:gd name="connsiteY14" fmla="*/ 933818 h 1867634"/>
                  <a:gd name="connsiteX15" fmla="*/ 2249729 w 2254431"/>
                  <a:gd name="connsiteY15" fmla="*/ 929116 h 1867634"/>
                  <a:gd name="connsiteX16" fmla="*/ 2249729 w 2254431"/>
                  <a:gd name="connsiteY16" fmla="*/ 679292 h 1867634"/>
                  <a:gd name="connsiteX17" fmla="*/ 2067926 w 2254431"/>
                  <a:gd name="connsiteY17" fmla="*/ 497490 h 1867634"/>
                  <a:gd name="connsiteX18" fmla="*/ 1818099 w 2254431"/>
                  <a:gd name="connsiteY18" fmla="*/ 497490 h 1867634"/>
                  <a:gd name="connsiteX19" fmla="*/ 1594123 w 2254431"/>
                  <a:gd name="connsiteY19" fmla="*/ 273510 h 1867634"/>
                  <a:gd name="connsiteX20" fmla="*/ 273507 w 2254431"/>
                  <a:gd name="connsiteY20" fmla="*/ 273510 h 1867634"/>
                  <a:gd name="connsiteX21" fmla="*/ 0 w 2254431"/>
                  <a:gd name="connsiteY21" fmla="*/ 933818 h 1867634"/>
                  <a:gd name="connsiteX0" fmla="*/ 2234976 w 2254431"/>
                  <a:gd name="connsiteY0" fmla="*/ 710150 h 1867634"/>
                  <a:gd name="connsiteX1" fmla="*/ 2240336 w 2254431"/>
                  <a:gd name="connsiteY1" fmla="*/ 727150 h 1867634"/>
                  <a:gd name="connsiteX2" fmla="*/ 2234976 w 2254431"/>
                  <a:gd name="connsiteY2" fmla="*/ 737448 h 1867634"/>
                  <a:gd name="connsiteX3" fmla="*/ 2234976 w 2254431"/>
                  <a:gd name="connsiteY3" fmla="*/ 710150 h 1867634"/>
                  <a:gd name="connsiteX4" fmla="*/ 0 w 2254431"/>
                  <a:gd name="connsiteY4" fmla="*/ 933818 h 1867634"/>
                  <a:gd name="connsiteX5" fmla="*/ 273507 w 2254431"/>
                  <a:gd name="connsiteY5" fmla="*/ 1594126 h 1867634"/>
                  <a:gd name="connsiteX6" fmla="*/ 1594123 w 2254431"/>
                  <a:gd name="connsiteY6" fmla="*/ 1594126 h 1867634"/>
                  <a:gd name="connsiteX7" fmla="*/ 1818102 w 2254431"/>
                  <a:gd name="connsiteY7" fmla="*/ 1370146 h 1867634"/>
                  <a:gd name="connsiteX8" fmla="*/ 2067929 w 2254431"/>
                  <a:gd name="connsiteY8" fmla="*/ 1370150 h 1867634"/>
                  <a:gd name="connsiteX9" fmla="*/ 2249729 w 2254431"/>
                  <a:gd name="connsiteY9" fmla="*/ 1188348 h 1867634"/>
                  <a:gd name="connsiteX10" fmla="*/ 2249729 w 2254431"/>
                  <a:gd name="connsiteY10" fmla="*/ 938520 h 1867634"/>
                  <a:gd name="connsiteX11" fmla="*/ 2254431 w 2254431"/>
                  <a:gd name="connsiteY11" fmla="*/ 933818 h 1867634"/>
                  <a:gd name="connsiteX12" fmla="*/ 2249729 w 2254431"/>
                  <a:gd name="connsiteY12" fmla="*/ 929116 h 1867634"/>
                  <a:gd name="connsiteX13" fmla="*/ 2249729 w 2254431"/>
                  <a:gd name="connsiteY13" fmla="*/ 679292 h 1867634"/>
                  <a:gd name="connsiteX14" fmla="*/ 2067926 w 2254431"/>
                  <a:gd name="connsiteY14" fmla="*/ 497490 h 1867634"/>
                  <a:gd name="connsiteX15" fmla="*/ 1818099 w 2254431"/>
                  <a:gd name="connsiteY15" fmla="*/ 497490 h 1867634"/>
                  <a:gd name="connsiteX16" fmla="*/ 1594123 w 2254431"/>
                  <a:gd name="connsiteY16" fmla="*/ 273510 h 1867634"/>
                  <a:gd name="connsiteX17" fmla="*/ 273507 w 2254431"/>
                  <a:gd name="connsiteY17" fmla="*/ 273510 h 1867634"/>
                  <a:gd name="connsiteX18" fmla="*/ 0 w 2254431"/>
                  <a:gd name="connsiteY18" fmla="*/ 933818 h 1867634"/>
                  <a:gd name="connsiteX0" fmla="*/ 2234976 w 2254431"/>
                  <a:gd name="connsiteY0" fmla="*/ 737448 h 1867634"/>
                  <a:gd name="connsiteX1" fmla="*/ 2240336 w 2254431"/>
                  <a:gd name="connsiteY1" fmla="*/ 727150 h 1867634"/>
                  <a:gd name="connsiteX2" fmla="*/ 2234976 w 2254431"/>
                  <a:gd name="connsiteY2" fmla="*/ 737448 h 1867634"/>
                  <a:gd name="connsiteX3" fmla="*/ 0 w 2254431"/>
                  <a:gd name="connsiteY3" fmla="*/ 933818 h 1867634"/>
                  <a:gd name="connsiteX4" fmla="*/ 273507 w 2254431"/>
                  <a:gd name="connsiteY4" fmla="*/ 1594126 h 1867634"/>
                  <a:gd name="connsiteX5" fmla="*/ 1594123 w 2254431"/>
                  <a:gd name="connsiteY5" fmla="*/ 1594126 h 1867634"/>
                  <a:gd name="connsiteX6" fmla="*/ 1818102 w 2254431"/>
                  <a:gd name="connsiteY6" fmla="*/ 1370146 h 1867634"/>
                  <a:gd name="connsiteX7" fmla="*/ 2067929 w 2254431"/>
                  <a:gd name="connsiteY7" fmla="*/ 1370150 h 1867634"/>
                  <a:gd name="connsiteX8" fmla="*/ 2249729 w 2254431"/>
                  <a:gd name="connsiteY8" fmla="*/ 1188348 h 1867634"/>
                  <a:gd name="connsiteX9" fmla="*/ 2249729 w 2254431"/>
                  <a:gd name="connsiteY9" fmla="*/ 938520 h 1867634"/>
                  <a:gd name="connsiteX10" fmla="*/ 2254431 w 2254431"/>
                  <a:gd name="connsiteY10" fmla="*/ 933818 h 1867634"/>
                  <a:gd name="connsiteX11" fmla="*/ 2249729 w 2254431"/>
                  <a:gd name="connsiteY11" fmla="*/ 929116 h 1867634"/>
                  <a:gd name="connsiteX12" fmla="*/ 2249729 w 2254431"/>
                  <a:gd name="connsiteY12" fmla="*/ 679292 h 1867634"/>
                  <a:gd name="connsiteX13" fmla="*/ 2067926 w 2254431"/>
                  <a:gd name="connsiteY13" fmla="*/ 497490 h 1867634"/>
                  <a:gd name="connsiteX14" fmla="*/ 1818099 w 2254431"/>
                  <a:gd name="connsiteY14" fmla="*/ 497490 h 1867634"/>
                  <a:gd name="connsiteX15" fmla="*/ 1594123 w 2254431"/>
                  <a:gd name="connsiteY15" fmla="*/ 273510 h 1867634"/>
                  <a:gd name="connsiteX16" fmla="*/ 273507 w 2254431"/>
                  <a:gd name="connsiteY16" fmla="*/ 273510 h 1867634"/>
                  <a:gd name="connsiteX17" fmla="*/ 0 w 2254431"/>
                  <a:gd name="connsiteY17" fmla="*/ 933818 h 1867634"/>
                  <a:gd name="connsiteX0" fmla="*/ 0 w 2254431"/>
                  <a:gd name="connsiteY0" fmla="*/ 933818 h 1867634"/>
                  <a:gd name="connsiteX1" fmla="*/ 273507 w 2254431"/>
                  <a:gd name="connsiteY1" fmla="*/ 1594126 h 1867634"/>
                  <a:gd name="connsiteX2" fmla="*/ 1594123 w 2254431"/>
                  <a:gd name="connsiteY2" fmla="*/ 1594126 h 1867634"/>
                  <a:gd name="connsiteX3" fmla="*/ 1818102 w 2254431"/>
                  <a:gd name="connsiteY3" fmla="*/ 1370146 h 1867634"/>
                  <a:gd name="connsiteX4" fmla="*/ 2067929 w 2254431"/>
                  <a:gd name="connsiteY4" fmla="*/ 1370150 h 1867634"/>
                  <a:gd name="connsiteX5" fmla="*/ 2249729 w 2254431"/>
                  <a:gd name="connsiteY5" fmla="*/ 1188348 h 1867634"/>
                  <a:gd name="connsiteX6" fmla="*/ 2249729 w 2254431"/>
                  <a:gd name="connsiteY6" fmla="*/ 938520 h 1867634"/>
                  <a:gd name="connsiteX7" fmla="*/ 2254431 w 2254431"/>
                  <a:gd name="connsiteY7" fmla="*/ 933818 h 1867634"/>
                  <a:gd name="connsiteX8" fmla="*/ 2249729 w 2254431"/>
                  <a:gd name="connsiteY8" fmla="*/ 929116 h 1867634"/>
                  <a:gd name="connsiteX9" fmla="*/ 2249729 w 2254431"/>
                  <a:gd name="connsiteY9" fmla="*/ 679292 h 1867634"/>
                  <a:gd name="connsiteX10" fmla="*/ 2067926 w 2254431"/>
                  <a:gd name="connsiteY10" fmla="*/ 497490 h 1867634"/>
                  <a:gd name="connsiteX11" fmla="*/ 1818099 w 2254431"/>
                  <a:gd name="connsiteY11" fmla="*/ 497490 h 1867634"/>
                  <a:gd name="connsiteX12" fmla="*/ 1594123 w 2254431"/>
                  <a:gd name="connsiteY12" fmla="*/ 273510 h 1867634"/>
                  <a:gd name="connsiteX13" fmla="*/ 273507 w 2254431"/>
                  <a:gd name="connsiteY13" fmla="*/ 273510 h 1867634"/>
                  <a:gd name="connsiteX14" fmla="*/ 0 w 2254431"/>
                  <a:gd name="connsiteY14" fmla="*/ 933818 h 1867634"/>
                  <a:gd name="connsiteX0" fmla="*/ 0 w 2249729"/>
                  <a:gd name="connsiteY0" fmla="*/ 933818 h 1867634"/>
                  <a:gd name="connsiteX1" fmla="*/ 273507 w 2249729"/>
                  <a:gd name="connsiteY1" fmla="*/ 1594126 h 1867634"/>
                  <a:gd name="connsiteX2" fmla="*/ 1594123 w 2249729"/>
                  <a:gd name="connsiteY2" fmla="*/ 1594126 h 1867634"/>
                  <a:gd name="connsiteX3" fmla="*/ 1818102 w 2249729"/>
                  <a:gd name="connsiteY3" fmla="*/ 1370146 h 1867634"/>
                  <a:gd name="connsiteX4" fmla="*/ 2067929 w 2249729"/>
                  <a:gd name="connsiteY4" fmla="*/ 1370150 h 1867634"/>
                  <a:gd name="connsiteX5" fmla="*/ 2249729 w 2249729"/>
                  <a:gd name="connsiteY5" fmla="*/ 1188348 h 1867634"/>
                  <a:gd name="connsiteX6" fmla="*/ 2249729 w 2249729"/>
                  <a:gd name="connsiteY6" fmla="*/ 938520 h 1867634"/>
                  <a:gd name="connsiteX7" fmla="*/ 2249729 w 2249729"/>
                  <a:gd name="connsiteY7" fmla="*/ 929116 h 1867634"/>
                  <a:gd name="connsiteX8" fmla="*/ 2249729 w 2249729"/>
                  <a:gd name="connsiteY8" fmla="*/ 679292 h 1867634"/>
                  <a:gd name="connsiteX9" fmla="*/ 2067926 w 2249729"/>
                  <a:gd name="connsiteY9" fmla="*/ 497490 h 1867634"/>
                  <a:gd name="connsiteX10" fmla="*/ 1818099 w 2249729"/>
                  <a:gd name="connsiteY10" fmla="*/ 497490 h 1867634"/>
                  <a:gd name="connsiteX11" fmla="*/ 1594123 w 2249729"/>
                  <a:gd name="connsiteY11" fmla="*/ 273510 h 1867634"/>
                  <a:gd name="connsiteX12" fmla="*/ 273507 w 2249729"/>
                  <a:gd name="connsiteY12" fmla="*/ 273510 h 1867634"/>
                  <a:gd name="connsiteX13" fmla="*/ 0 w 2249729"/>
                  <a:gd name="connsiteY13" fmla="*/ 933818 h 1867634"/>
                  <a:gd name="connsiteX0" fmla="*/ 0 w 2249729"/>
                  <a:gd name="connsiteY0" fmla="*/ 933818 h 1867634"/>
                  <a:gd name="connsiteX1" fmla="*/ 273507 w 2249729"/>
                  <a:gd name="connsiteY1" fmla="*/ 1594126 h 1867634"/>
                  <a:gd name="connsiteX2" fmla="*/ 1594123 w 2249729"/>
                  <a:gd name="connsiteY2" fmla="*/ 1594126 h 1867634"/>
                  <a:gd name="connsiteX3" fmla="*/ 1818102 w 2249729"/>
                  <a:gd name="connsiteY3" fmla="*/ 1370146 h 1867634"/>
                  <a:gd name="connsiteX4" fmla="*/ 2067929 w 2249729"/>
                  <a:gd name="connsiteY4" fmla="*/ 1370150 h 1867634"/>
                  <a:gd name="connsiteX5" fmla="*/ 2249729 w 2249729"/>
                  <a:gd name="connsiteY5" fmla="*/ 1188348 h 1867634"/>
                  <a:gd name="connsiteX6" fmla="*/ 2249729 w 2249729"/>
                  <a:gd name="connsiteY6" fmla="*/ 929116 h 1867634"/>
                  <a:gd name="connsiteX7" fmla="*/ 2249729 w 2249729"/>
                  <a:gd name="connsiteY7" fmla="*/ 679292 h 1867634"/>
                  <a:gd name="connsiteX8" fmla="*/ 2067926 w 2249729"/>
                  <a:gd name="connsiteY8" fmla="*/ 497490 h 1867634"/>
                  <a:gd name="connsiteX9" fmla="*/ 1818099 w 2249729"/>
                  <a:gd name="connsiteY9" fmla="*/ 497490 h 1867634"/>
                  <a:gd name="connsiteX10" fmla="*/ 1594123 w 2249729"/>
                  <a:gd name="connsiteY10" fmla="*/ 273510 h 1867634"/>
                  <a:gd name="connsiteX11" fmla="*/ 273507 w 2249729"/>
                  <a:gd name="connsiteY11" fmla="*/ 273510 h 1867634"/>
                  <a:gd name="connsiteX12" fmla="*/ 0 w 2249729"/>
                  <a:gd name="connsiteY12" fmla="*/ 933818 h 1867634"/>
                  <a:gd name="connsiteX0" fmla="*/ 0 w 2249729"/>
                  <a:gd name="connsiteY0" fmla="*/ 933818 h 1867634"/>
                  <a:gd name="connsiteX1" fmla="*/ 273507 w 2249729"/>
                  <a:gd name="connsiteY1" fmla="*/ 1594126 h 1867634"/>
                  <a:gd name="connsiteX2" fmla="*/ 1594123 w 2249729"/>
                  <a:gd name="connsiteY2" fmla="*/ 1594126 h 1867634"/>
                  <a:gd name="connsiteX3" fmla="*/ 1818102 w 2249729"/>
                  <a:gd name="connsiteY3" fmla="*/ 1370146 h 1867634"/>
                  <a:gd name="connsiteX4" fmla="*/ 2067929 w 2249729"/>
                  <a:gd name="connsiteY4" fmla="*/ 1370150 h 1867634"/>
                  <a:gd name="connsiteX5" fmla="*/ 2249729 w 2249729"/>
                  <a:gd name="connsiteY5" fmla="*/ 1188348 h 1867634"/>
                  <a:gd name="connsiteX6" fmla="*/ 2249729 w 2249729"/>
                  <a:gd name="connsiteY6" fmla="*/ 679292 h 1867634"/>
                  <a:gd name="connsiteX7" fmla="*/ 2067926 w 2249729"/>
                  <a:gd name="connsiteY7" fmla="*/ 497490 h 1867634"/>
                  <a:gd name="connsiteX8" fmla="*/ 1818099 w 2249729"/>
                  <a:gd name="connsiteY8" fmla="*/ 497490 h 1867634"/>
                  <a:gd name="connsiteX9" fmla="*/ 1594123 w 2249729"/>
                  <a:gd name="connsiteY9" fmla="*/ 273510 h 1867634"/>
                  <a:gd name="connsiteX10" fmla="*/ 273507 w 2249729"/>
                  <a:gd name="connsiteY10" fmla="*/ 273510 h 1867634"/>
                  <a:gd name="connsiteX11" fmla="*/ 0 w 2249729"/>
                  <a:gd name="connsiteY11" fmla="*/ 933818 h 1867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249729" h="1867634">
                    <a:moveTo>
                      <a:pt x="0" y="933818"/>
                    </a:moveTo>
                    <a:cubicBezTo>
                      <a:pt x="0" y="1172804"/>
                      <a:pt x="91169" y="1411786"/>
                      <a:pt x="273507" y="1594126"/>
                    </a:cubicBezTo>
                    <a:cubicBezTo>
                      <a:pt x="638186" y="1958804"/>
                      <a:pt x="1229447" y="1958804"/>
                      <a:pt x="1594123" y="1594126"/>
                    </a:cubicBezTo>
                    <a:lnTo>
                      <a:pt x="1818102" y="1370146"/>
                    </a:lnTo>
                    <a:lnTo>
                      <a:pt x="2067929" y="1370150"/>
                    </a:lnTo>
                    <a:cubicBezTo>
                      <a:pt x="2168336" y="1370146"/>
                      <a:pt x="2249729" y="1288752"/>
                      <a:pt x="2249729" y="1188348"/>
                    </a:cubicBezTo>
                    <a:lnTo>
                      <a:pt x="2249729" y="679292"/>
                    </a:lnTo>
                    <a:cubicBezTo>
                      <a:pt x="2249729" y="578884"/>
                      <a:pt x="2168334" y="497490"/>
                      <a:pt x="2067926" y="497490"/>
                    </a:cubicBezTo>
                    <a:lnTo>
                      <a:pt x="1818099" y="497490"/>
                    </a:lnTo>
                    <a:lnTo>
                      <a:pt x="1594123" y="273510"/>
                    </a:lnTo>
                    <a:cubicBezTo>
                      <a:pt x="1229444" y="-91169"/>
                      <a:pt x="638186" y="-91169"/>
                      <a:pt x="273507" y="273510"/>
                    </a:cubicBezTo>
                    <a:cubicBezTo>
                      <a:pt x="91169" y="455848"/>
                      <a:pt x="0" y="694834"/>
                      <a:pt x="0" y="933818"/>
                    </a:cubicBezTo>
                    <a:close/>
                  </a:path>
                </a:pathLst>
              </a:custGeom>
              <a:solidFill>
                <a:schemeClr val="bg1"/>
              </a:solidFill>
              <a:ln w="444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sz="18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6DBEC21B-8490-4613-893F-081AAB39C3FB}"/>
                  </a:ext>
                </a:extLst>
              </p:cNvPr>
              <p:cNvSpPr/>
              <p:nvPr/>
            </p:nvSpPr>
            <p:spPr>
              <a:xfrm>
                <a:off x="10573107" y="2486534"/>
                <a:ext cx="805533" cy="687929"/>
              </a:xfrm>
              <a:custGeom>
                <a:avLst/>
                <a:gdLst>
                  <a:gd name="connsiteX0" fmla="*/ 184600 w 805532"/>
                  <a:gd name="connsiteY0" fmla="*/ 520107 h 687929"/>
                  <a:gd name="connsiteX1" fmla="*/ 620929 w 805532"/>
                  <a:gd name="connsiteY1" fmla="*/ 520110 h 687929"/>
                  <a:gd name="connsiteX2" fmla="*/ 704838 w 805532"/>
                  <a:gd name="connsiteY2" fmla="*/ 604019 h 687929"/>
                  <a:gd name="connsiteX3" fmla="*/ 620926 w 805532"/>
                  <a:gd name="connsiteY3" fmla="*/ 687929 h 687929"/>
                  <a:gd name="connsiteX4" fmla="*/ 184600 w 805532"/>
                  <a:gd name="connsiteY4" fmla="*/ 687926 h 687929"/>
                  <a:gd name="connsiteX5" fmla="*/ 100691 w 805532"/>
                  <a:gd name="connsiteY5" fmla="*/ 604019 h 687929"/>
                  <a:gd name="connsiteX6" fmla="*/ 184600 w 805532"/>
                  <a:gd name="connsiteY6" fmla="*/ 520107 h 687929"/>
                  <a:gd name="connsiteX7" fmla="*/ 117472 w 805532"/>
                  <a:gd name="connsiteY7" fmla="*/ 260053 h 687929"/>
                  <a:gd name="connsiteX8" fmla="*/ 688057 w 805532"/>
                  <a:gd name="connsiteY8" fmla="*/ 260053 h 687929"/>
                  <a:gd name="connsiteX9" fmla="*/ 771967 w 805532"/>
                  <a:gd name="connsiteY9" fmla="*/ 343963 h 687929"/>
                  <a:gd name="connsiteX10" fmla="*/ 688057 w 805532"/>
                  <a:gd name="connsiteY10" fmla="*/ 427875 h 687929"/>
                  <a:gd name="connsiteX11" fmla="*/ 117472 w 805532"/>
                  <a:gd name="connsiteY11" fmla="*/ 427872 h 687929"/>
                  <a:gd name="connsiteX12" fmla="*/ 33563 w 805532"/>
                  <a:gd name="connsiteY12" fmla="*/ 343963 h 687929"/>
                  <a:gd name="connsiteX13" fmla="*/ 117472 w 805532"/>
                  <a:gd name="connsiteY13" fmla="*/ 260053 h 687929"/>
                  <a:gd name="connsiteX14" fmla="*/ 83910 w 805532"/>
                  <a:gd name="connsiteY14" fmla="*/ 0 h 687929"/>
                  <a:gd name="connsiteX15" fmla="*/ 721623 w 805532"/>
                  <a:gd name="connsiteY15" fmla="*/ 0 h 687929"/>
                  <a:gd name="connsiteX16" fmla="*/ 805532 w 805532"/>
                  <a:gd name="connsiteY16" fmla="*/ 83910 h 687929"/>
                  <a:gd name="connsiteX17" fmla="*/ 805529 w 805532"/>
                  <a:gd name="connsiteY17" fmla="*/ 83910 h 687929"/>
                  <a:gd name="connsiteX18" fmla="*/ 721620 w 805532"/>
                  <a:gd name="connsiteY18" fmla="*/ 167819 h 687929"/>
                  <a:gd name="connsiteX19" fmla="*/ 83910 w 805532"/>
                  <a:gd name="connsiteY19" fmla="*/ 167819 h 687929"/>
                  <a:gd name="connsiteX20" fmla="*/ 0 w 805532"/>
                  <a:gd name="connsiteY20" fmla="*/ 83910 h 687929"/>
                  <a:gd name="connsiteX21" fmla="*/ 83910 w 805532"/>
                  <a:gd name="connsiteY21" fmla="*/ 0 h 6879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805532" h="687929">
                    <a:moveTo>
                      <a:pt x="184600" y="520107"/>
                    </a:moveTo>
                    <a:lnTo>
                      <a:pt x="620929" y="520110"/>
                    </a:lnTo>
                    <a:cubicBezTo>
                      <a:pt x="667269" y="520110"/>
                      <a:pt x="704838" y="557676"/>
                      <a:pt x="704838" y="604019"/>
                    </a:cubicBezTo>
                    <a:cubicBezTo>
                      <a:pt x="704838" y="650360"/>
                      <a:pt x="667269" y="687929"/>
                      <a:pt x="620926" y="687929"/>
                    </a:cubicBezTo>
                    <a:lnTo>
                      <a:pt x="184600" y="687926"/>
                    </a:lnTo>
                    <a:cubicBezTo>
                      <a:pt x="138257" y="687926"/>
                      <a:pt x="100691" y="650360"/>
                      <a:pt x="100691" y="604019"/>
                    </a:cubicBezTo>
                    <a:cubicBezTo>
                      <a:pt x="100691" y="557676"/>
                      <a:pt x="138257" y="520107"/>
                      <a:pt x="184600" y="520107"/>
                    </a:cubicBezTo>
                    <a:close/>
                    <a:moveTo>
                      <a:pt x="117472" y="260053"/>
                    </a:moveTo>
                    <a:lnTo>
                      <a:pt x="688057" y="260053"/>
                    </a:lnTo>
                    <a:cubicBezTo>
                      <a:pt x="734401" y="260053"/>
                      <a:pt x="771967" y="297622"/>
                      <a:pt x="771967" y="343963"/>
                    </a:cubicBezTo>
                    <a:cubicBezTo>
                      <a:pt x="771967" y="390306"/>
                      <a:pt x="734398" y="427875"/>
                      <a:pt x="688057" y="427875"/>
                    </a:cubicBezTo>
                    <a:lnTo>
                      <a:pt x="117472" y="427872"/>
                    </a:lnTo>
                    <a:cubicBezTo>
                      <a:pt x="71132" y="427872"/>
                      <a:pt x="33566" y="390306"/>
                      <a:pt x="33563" y="343963"/>
                    </a:cubicBezTo>
                    <a:cubicBezTo>
                      <a:pt x="33566" y="297622"/>
                      <a:pt x="71132" y="260053"/>
                      <a:pt x="117472" y="260053"/>
                    </a:cubicBezTo>
                    <a:close/>
                    <a:moveTo>
                      <a:pt x="83910" y="0"/>
                    </a:moveTo>
                    <a:lnTo>
                      <a:pt x="721623" y="0"/>
                    </a:lnTo>
                    <a:cubicBezTo>
                      <a:pt x="767963" y="0"/>
                      <a:pt x="805532" y="37569"/>
                      <a:pt x="805532" y="83910"/>
                    </a:cubicBezTo>
                    <a:lnTo>
                      <a:pt x="805529" y="83910"/>
                    </a:lnTo>
                    <a:cubicBezTo>
                      <a:pt x="805529" y="130253"/>
                      <a:pt x="767963" y="167819"/>
                      <a:pt x="721620" y="167819"/>
                    </a:cubicBezTo>
                    <a:lnTo>
                      <a:pt x="83910" y="167819"/>
                    </a:lnTo>
                    <a:cubicBezTo>
                      <a:pt x="37569" y="167819"/>
                      <a:pt x="0" y="130253"/>
                      <a:pt x="0" y="83910"/>
                    </a:cubicBezTo>
                    <a:cubicBezTo>
                      <a:pt x="0" y="37566"/>
                      <a:pt x="37569" y="0"/>
                      <a:pt x="83910" y="0"/>
                    </a:cubicBez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3C12866D-7C50-423B-97C6-3A44AEC2FF89}"/>
                  </a:ext>
                </a:extLst>
              </p:cNvPr>
              <p:cNvSpPr/>
              <p:nvPr/>
            </p:nvSpPr>
            <p:spPr>
              <a:xfrm>
                <a:off x="10608146" y="1032479"/>
                <a:ext cx="761035" cy="1312187"/>
              </a:xfrm>
              <a:custGeom>
                <a:avLst/>
                <a:gdLst>
                  <a:gd name="connsiteX0" fmla="*/ 1028878 w 3847556"/>
                  <a:gd name="connsiteY0" fmla="*/ 0 h 6633998"/>
                  <a:gd name="connsiteX1" fmla="*/ 1293726 w 3847556"/>
                  <a:gd name="connsiteY1" fmla="*/ 264865 h 6633998"/>
                  <a:gd name="connsiteX2" fmla="*/ 1293726 w 3847556"/>
                  <a:gd name="connsiteY2" fmla="*/ 664770 h 6633998"/>
                  <a:gd name="connsiteX3" fmla="*/ 1656529 w 3847556"/>
                  <a:gd name="connsiteY3" fmla="*/ 664770 h 6633998"/>
                  <a:gd name="connsiteX4" fmla="*/ 1656545 w 3847556"/>
                  <a:gd name="connsiteY4" fmla="*/ 264865 h 6633998"/>
                  <a:gd name="connsiteX5" fmla="*/ 1921394 w 3847556"/>
                  <a:gd name="connsiteY5" fmla="*/ 0 h 6633998"/>
                  <a:gd name="connsiteX6" fmla="*/ 2186253 w 3847556"/>
                  <a:gd name="connsiteY6" fmla="*/ 264865 h 6633998"/>
                  <a:gd name="connsiteX7" fmla="*/ 2186253 w 3847556"/>
                  <a:gd name="connsiteY7" fmla="*/ 664770 h 6633998"/>
                  <a:gd name="connsiteX8" fmla="*/ 2549056 w 3847556"/>
                  <a:gd name="connsiteY8" fmla="*/ 664770 h 6633998"/>
                  <a:gd name="connsiteX9" fmla="*/ 2549056 w 3847556"/>
                  <a:gd name="connsiteY9" fmla="*/ 264865 h 6633998"/>
                  <a:gd name="connsiteX10" fmla="*/ 2813921 w 3847556"/>
                  <a:gd name="connsiteY10" fmla="*/ 0 h 6633998"/>
                  <a:gd name="connsiteX11" fmla="*/ 3078781 w 3847556"/>
                  <a:gd name="connsiteY11" fmla="*/ 264865 h 6633998"/>
                  <a:gd name="connsiteX12" fmla="*/ 3078764 w 3847556"/>
                  <a:gd name="connsiteY12" fmla="*/ 664770 h 6633998"/>
                  <a:gd name="connsiteX13" fmla="*/ 3512447 w 3847556"/>
                  <a:gd name="connsiteY13" fmla="*/ 664770 h 6633998"/>
                  <a:gd name="connsiteX14" fmla="*/ 3520693 w 3847556"/>
                  <a:gd name="connsiteY14" fmla="*/ 668198 h 6633998"/>
                  <a:gd name="connsiteX15" fmla="*/ 3610357 w 3847556"/>
                  <a:gd name="connsiteY15" fmla="*/ 641623 h 6633998"/>
                  <a:gd name="connsiteX16" fmla="*/ 3846084 w 3847556"/>
                  <a:gd name="connsiteY16" fmla="*/ 932715 h 6633998"/>
                  <a:gd name="connsiteX17" fmla="*/ 3273917 w 3847556"/>
                  <a:gd name="connsiteY17" fmla="*/ 6376417 h 6633998"/>
                  <a:gd name="connsiteX18" fmla="*/ 2982826 w 3847556"/>
                  <a:gd name="connsiteY18" fmla="*/ 6612116 h 6633998"/>
                  <a:gd name="connsiteX19" fmla="*/ 2747105 w 3847556"/>
                  <a:gd name="connsiteY19" fmla="*/ 6321024 h 6633998"/>
                  <a:gd name="connsiteX20" fmla="*/ 3304490 w 3847556"/>
                  <a:gd name="connsiteY20" fmla="*/ 1017914 h 6633998"/>
                  <a:gd name="connsiteX21" fmla="*/ 3078764 w 3847556"/>
                  <a:gd name="connsiteY21" fmla="*/ 1017930 h 6633998"/>
                  <a:gd name="connsiteX22" fmla="*/ 3078764 w 3847556"/>
                  <a:gd name="connsiteY22" fmla="*/ 1417857 h 6633998"/>
                  <a:gd name="connsiteX23" fmla="*/ 2813921 w 3847556"/>
                  <a:gd name="connsiteY23" fmla="*/ 1682700 h 6633998"/>
                  <a:gd name="connsiteX24" fmla="*/ 2549056 w 3847556"/>
                  <a:gd name="connsiteY24" fmla="*/ 1417841 h 6633998"/>
                  <a:gd name="connsiteX25" fmla="*/ 2549056 w 3847556"/>
                  <a:gd name="connsiteY25" fmla="*/ 1017930 h 6633998"/>
                  <a:gd name="connsiteX26" fmla="*/ 2186253 w 3847556"/>
                  <a:gd name="connsiteY26" fmla="*/ 1017930 h 6633998"/>
                  <a:gd name="connsiteX27" fmla="*/ 2186237 w 3847556"/>
                  <a:gd name="connsiteY27" fmla="*/ 1417841 h 6633998"/>
                  <a:gd name="connsiteX28" fmla="*/ 1921394 w 3847556"/>
                  <a:gd name="connsiteY28" fmla="*/ 1682700 h 6633998"/>
                  <a:gd name="connsiteX29" fmla="*/ 1656529 w 3847556"/>
                  <a:gd name="connsiteY29" fmla="*/ 1417841 h 6633998"/>
                  <a:gd name="connsiteX30" fmla="*/ 1656529 w 3847556"/>
                  <a:gd name="connsiteY30" fmla="*/ 1017930 h 6633998"/>
                  <a:gd name="connsiteX31" fmla="*/ 1293726 w 3847556"/>
                  <a:gd name="connsiteY31" fmla="*/ 1017930 h 6633998"/>
                  <a:gd name="connsiteX32" fmla="*/ 1293726 w 3847556"/>
                  <a:gd name="connsiteY32" fmla="*/ 1417841 h 6633998"/>
                  <a:gd name="connsiteX33" fmla="*/ 1216149 w 3847556"/>
                  <a:gd name="connsiteY33" fmla="*/ 1605128 h 6633998"/>
                  <a:gd name="connsiteX34" fmla="*/ 1028872 w 3847556"/>
                  <a:gd name="connsiteY34" fmla="*/ 1682700 h 6633998"/>
                  <a:gd name="connsiteX35" fmla="*/ 841580 w 3847556"/>
                  <a:gd name="connsiteY35" fmla="*/ 1605122 h 6633998"/>
                  <a:gd name="connsiteX36" fmla="*/ 764018 w 3847556"/>
                  <a:gd name="connsiteY36" fmla="*/ 1417841 h 6633998"/>
                  <a:gd name="connsiteX37" fmla="*/ 764018 w 3847556"/>
                  <a:gd name="connsiteY37" fmla="*/ 1017914 h 6633998"/>
                  <a:gd name="connsiteX38" fmla="*/ 539645 w 3847556"/>
                  <a:gd name="connsiteY38" fmla="*/ 1017930 h 6633998"/>
                  <a:gd name="connsiteX39" fmla="*/ 1005791 w 3847556"/>
                  <a:gd name="connsiteY39" fmla="*/ 6346040 h 6633998"/>
                  <a:gd name="connsiteX40" fmla="*/ 765023 w 3847556"/>
                  <a:gd name="connsiteY40" fmla="*/ 6632976 h 6633998"/>
                  <a:gd name="connsiteX41" fmla="*/ 478087 w 3847556"/>
                  <a:gd name="connsiteY41" fmla="*/ 6392208 h 6633998"/>
                  <a:gd name="connsiteX42" fmla="*/ 1023 w 3847556"/>
                  <a:gd name="connsiteY42" fmla="*/ 939358 h 6633998"/>
                  <a:gd name="connsiteX43" fmla="*/ 241807 w 3847556"/>
                  <a:gd name="connsiteY43" fmla="*/ 652422 h 6633998"/>
                  <a:gd name="connsiteX44" fmla="*/ 311187 w 3847556"/>
                  <a:gd name="connsiteY44" fmla="*/ 674309 h 6633998"/>
                  <a:gd name="connsiteX45" fmla="*/ 334193 w 3847556"/>
                  <a:gd name="connsiteY45" fmla="*/ 664770 h 6633998"/>
                  <a:gd name="connsiteX46" fmla="*/ 764018 w 3847556"/>
                  <a:gd name="connsiteY46" fmla="*/ 664770 h 6633998"/>
                  <a:gd name="connsiteX47" fmla="*/ 764018 w 3847556"/>
                  <a:gd name="connsiteY47" fmla="*/ 264865 h 6633998"/>
                  <a:gd name="connsiteX48" fmla="*/ 1028878 w 3847556"/>
                  <a:gd name="connsiteY48" fmla="*/ 0 h 66339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</a:cxnLst>
                <a:rect l="l" t="t" r="r" b="b"/>
                <a:pathLst>
                  <a:path w="3847556" h="6633998">
                    <a:moveTo>
                      <a:pt x="1028878" y="0"/>
                    </a:moveTo>
                    <a:cubicBezTo>
                      <a:pt x="1175157" y="0"/>
                      <a:pt x="1293726" y="118591"/>
                      <a:pt x="1293726" y="264865"/>
                    </a:cubicBezTo>
                    <a:lnTo>
                      <a:pt x="1293726" y="664770"/>
                    </a:lnTo>
                    <a:lnTo>
                      <a:pt x="1656529" y="664770"/>
                    </a:lnTo>
                    <a:lnTo>
                      <a:pt x="1656545" y="264865"/>
                    </a:lnTo>
                    <a:cubicBezTo>
                      <a:pt x="1656529" y="118591"/>
                      <a:pt x="1775115" y="17"/>
                      <a:pt x="1921394" y="0"/>
                    </a:cubicBezTo>
                    <a:cubicBezTo>
                      <a:pt x="2067668" y="17"/>
                      <a:pt x="2186237" y="118591"/>
                      <a:pt x="2186253" y="264865"/>
                    </a:cubicBezTo>
                    <a:lnTo>
                      <a:pt x="2186253" y="664770"/>
                    </a:lnTo>
                    <a:lnTo>
                      <a:pt x="2549056" y="664770"/>
                    </a:lnTo>
                    <a:lnTo>
                      <a:pt x="2549056" y="264865"/>
                    </a:lnTo>
                    <a:cubicBezTo>
                      <a:pt x="2549056" y="118575"/>
                      <a:pt x="2667642" y="0"/>
                      <a:pt x="2813921" y="0"/>
                    </a:cubicBezTo>
                    <a:cubicBezTo>
                      <a:pt x="2960211" y="0"/>
                      <a:pt x="3078781" y="118591"/>
                      <a:pt x="3078781" y="264865"/>
                    </a:cubicBezTo>
                    <a:lnTo>
                      <a:pt x="3078764" y="664770"/>
                    </a:lnTo>
                    <a:lnTo>
                      <a:pt x="3512447" y="664770"/>
                    </a:lnTo>
                    <a:lnTo>
                      <a:pt x="3520693" y="668198"/>
                    </a:lnTo>
                    <a:cubicBezTo>
                      <a:pt x="3545659" y="640863"/>
                      <a:pt x="3577628" y="638174"/>
                      <a:pt x="3610357" y="641623"/>
                    </a:cubicBezTo>
                    <a:cubicBezTo>
                      <a:pt x="3755838" y="656915"/>
                      <a:pt x="3861375" y="787234"/>
                      <a:pt x="3846084" y="932715"/>
                    </a:cubicBezTo>
                    <a:cubicBezTo>
                      <a:pt x="3655380" y="2747282"/>
                      <a:pt x="3464643" y="4561839"/>
                      <a:pt x="3273917" y="6376417"/>
                    </a:cubicBezTo>
                    <a:cubicBezTo>
                      <a:pt x="3258626" y="6521887"/>
                      <a:pt x="3128312" y="6627419"/>
                      <a:pt x="2982826" y="6612116"/>
                    </a:cubicBezTo>
                    <a:cubicBezTo>
                      <a:pt x="2837361" y="6596835"/>
                      <a:pt x="2731824" y="6466505"/>
                      <a:pt x="2747105" y="6321024"/>
                    </a:cubicBezTo>
                    <a:lnTo>
                      <a:pt x="3304490" y="1017914"/>
                    </a:lnTo>
                    <a:lnTo>
                      <a:pt x="3078764" y="1017930"/>
                    </a:lnTo>
                    <a:cubicBezTo>
                      <a:pt x="3078764" y="1151232"/>
                      <a:pt x="3078764" y="1284539"/>
                      <a:pt x="3078764" y="1417857"/>
                    </a:cubicBezTo>
                    <a:cubicBezTo>
                      <a:pt x="3078764" y="1564114"/>
                      <a:pt x="2960195" y="1682700"/>
                      <a:pt x="2813921" y="1682700"/>
                    </a:cubicBezTo>
                    <a:cubicBezTo>
                      <a:pt x="2667631" y="1682700"/>
                      <a:pt x="2549056" y="1564131"/>
                      <a:pt x="2549056" y="1417841"/>
                    </a:cubicBezTo>
                    <a:lnTo>
                      <a:pt x="2549056" y="1017930"/>
                    </a:lnTo>
                    <a:lnTo>
                      <a:pt x="2186253" y="1017930"/>
                    </a:lnTo>
                    <a:cubicBezTo>
                      <a:pt x="2186237" y="1151221"/>
                      <a:pt x="2186237" y="1284555"/>
                      <a:pt x="2186237" y="1417841"/>
                    </a:cubicBezTo>
                    <a:cubicBezTo>
                      <a:pt x="2186237" y="1564131"/>
                      <a:pt x="2067651" y="1682700"/>
                      <a:pt x="1921394" y="1682700"/>
                    </a:cubicBezTo>
                    <a:cubicBezTo>
                      <a:pt x="1775115" y="1682700"/>
                      <a:pt x="1656529" y="1564131"/>
                      <a:pt x="1656529" y="1417841"/>
                    </a:cubicBezTo>
                    <a:lnTo>
                      <a:pt x="1656529" y="1017930"/>
                    </a:lnTo>
                    <a:lnTo>
                      <a:pt x="1293726" y="1017930"/>
                    </a:lnTo>
                    <a:cubicBezTo>
                      <a:pt x="1293710" y="1151221"/>
                      <a:pt x="1293726" y="1284539"/>
                      <a:pt x="1293726" y="1417841"/>
                    </a:cubicBezTo>
                    <a:cubicBezTo>
                      <a:pt x="1293726" y="1490986"/>
                      <a:pt x="1264077" y="1557199"/>
                      <a:pt x="1216149" y="1605128"/>
                    </a:cubicBezTo>
                    <a:lnTo>
                      <a:pt x="1028872" y="1682700"/>
                    </a:lnTo>
                    <a:lnTo>
                      <a:pt x="841580" y="1605122"/>
                    </a:lnTo>
                    <a:cubicBezTo>
                      <a:pt x="793651" y="1557199"/>
                      <a:pt x="764007" y="1490986"/>
                      <a:pt x="764018" y="1417841"/>
                    </a:cubicBezTo>
                    <a:lnTo>
                      <a:pt x="764018" y="1017914"/>
                    </a:lnTo>
                    <a:lnTo>
                      <a:pt x="539645" y="1017930"/>
                    </a:lnTo>
                    <a:cubicBezTo>
                      <a:pt x="695040" y="2793967"/>
                      <a:pt x="850418" y="4570003"/>
                      <a:pt x="1005791" y="6346040"/>
                    </a:cubicBezTo>
                    <a:cubicBezTo>
                      <a:pt x="1018529" y="6491754"/>
                      <a:pt x="910743" y="6620221"/>
                      <a:pt x="765023" y="6632976"/>
                    </a:cubicBezTo>
                    <a:cubicBezTo>
                      <a:pt x="619293" y="6645714"/>
                      <a:pt x="490842" y="6537928"/>
                      <a:pt x="478087" y="6392208"/>
                    </a:cubicBezTo>
                    <a:lnTo>
                      <a:pt x="1023" y="939358"/>
                    </a:lnTo>
                    <a:cubicBezTo>
                      <a:pt x="-11716" y="793639"/>
                      <a:pt x="96076" y="665177"/>
                      <a:pt x="241807" y="652422"/>
                    </a:cubicBezTo>
                    <a:lnTo>
                      <a:pt x="311187" y="674309"/>
                    </a:lnTo>
                    <a:cubicBezTo>
                      <a:pt x="317983" y="665335"/>
                      <a:pt x="326028" y="664770"/>
                      <a:pt x="334193" y="664770"/>
                    </a:cubicBezTo>
                    <a:lnTo>
                      <a:pt x="764018" y="664770"/>
                    </a:lnTo>
                    <a:lnTo>
                      <a:pt x="764018" y="264865"/>
                    </a:lnTo>
                    <a:cubicBezTo>
                      <a:pt x="764018" y="118591"/>
                      <a:pt x="882588" y="0"/>
                      <a:pt x="1028878" y="0"/>
                    </a:cubicBez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91F9EF7-4F87-415C-8160-7E56B60DA9F9}"/>
                </a:ext>
              </a:extLst>
            </p:cNvPr>
            <p:cNvGrpSpPr/>
            <p:nvPr/>
          </p:nvGrpSpPr>
          <p:grpSpPr>
            <a:xfrm>
              <a:off x="0" y="6374086"/>
              <a:ext cx="11401431" cy="237804"/>
              <a:chOff x="0" y="6374086"/>
              <a:chExt cx="11401431" cy="237804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5AE59EE2-572E-4B51-AE32-612BBCC09DE1}"/>
                  </a:ext>
                </a:extLst>
              </p:cNvPr>
              <p:cNvSpPr/>
              <p:nvPr/>
            </p:nvSpPr>
            <p:spPr>
              <a:xfrm>
                <a:off x="0" y="6566170"/>
                <a:ext cx="11311128" cy="4572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4CB77414-9E89-4E91-A109-7F250477ACA9}"/>
                  </a:ext>
                </a:extLst>
              </p:cNvPr>
              <p:cNvSpPr/>
              <p:nvPr/>
            </p:nvSpPr>
            <p:spPr>
              <a:xfrm>
                <a:off x="11355711" y="6374086"/>
                <a:ext cx="45720" cy="155448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8" name="Block Arc 7">
                <a:extLst>
                  <a:ext uri="{FF2B5EF4-FFF2-40B4-BE49-F238E27FC236}">
                    <a16:creationId xmlns:a16="http://schemas.microsoft.com/office/drawing/2014/main" id="{5F4ACB2E-D9DA-474D-ACD0-6D4C5B5B69E1}"/>
                  </a:ext>
                </a:extLst>
              </p:cNvPr>
              <p:cNvSpPr/>
              <p:nvPr/>
            </p:nvSpPr>
            <p:spPr>
              <a:xfrm>
                <a:off x="11229678" y="6440137"/>
                <a:ext cx="171753" cy="171753"/>
              </a:xfrm>
              <a:prstGeom prst="blockArc">
                <a:avLst>
                  <a:gd name="adj1" fmla="val 21339429"/>
                  <a:gd name="adj2" fmla="val 6091498"/>
                  <a:gd name="adj3" fmla="val 2709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>
                  <a:solidFill>
                    <a:schemeClr val="tx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3098301"/>
      </p:ext>
    </p:extLst>
  </p:cSld>
  <p:clrMapOvr>
    <a:masterClrMapping/>
  </p:clrMapOvr>
  <p:transition spd="slow">
    <p:cover dir="r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459799"/>
      </p:ext>
    </p:extLst>
  </p:cSld>
  <p:clrMapOvr>
    <a:masterClrMapping/>
  </p:clrMapOvr>
  <p:transition spd="slow">
    <p:cover dir="r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9812583"/>
      </p:ext>
    </p:extLst>
  </p:cSld>
  <p:clrMapOvr>
    <a:masterClrMapping/>
  </p:clrMapOvr>
  <p:transition spd="slow">
    <p:cover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22C4117-2946-4CAF-A97C-C090DC94FE14}"/>
              </a:ext>
            </a:extLst>
          </p:cNvPr>
          <p:cNvSpPr/>
          <p:nvPr userDrawn="1"/>
        </p:nvSpPr>
        <p:spPr>
          <a:xfrm>
            <a:off x="2" y="0"/>
            <a:ext cx="12192000" cy="6858000"/>
          </a:xfrm>
          <a:prstGeom prst="rect">
            <a:avLst/>
          </a:prstGeom>
          <a:solidFill>
            <a:schemeClr val="accent4"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566244311"/>
      </p:ext>
    </p:extLst>
  </p:cSld>
  <p:clrMapOvr>
    <a:masterClrMapping/>
  </p:clrMapOvr>
  <p:transition spd="slow">
    <p:cover dir="r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60466048"/>
      </p:ext>
    </p:extLst>
  </p:cSld>
  <p:clrMapOvr>
    <a:masterClrMapping/>
  </p:clrMapOvr>
  <p:transition spd="slow">
    <p:cover dir="r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7FA6D39-9DFD-4F67-94B9-4D1042BB365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</p:spTree>
    <p:extLst>
      <p:ext uri="{BB962C8B-B14F-4D97-AF65-F5344CB8AC3E}">
        <p14:creationId xmlns:p14="http://schemas.microsoft.com/office/powerpoint/2010/main" val="3185077864"/>
      </p:ext>
    </p:extLst>
  </p:cSld>
  <p:clrMapOvr>
    <a:masterClrMapping/>
  </p:clrMapOvr>
  <p:transition spd="slow">
    <p:cover dir="r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C4437516-06DB-4972-90D9-3F56529C786D}"/>
              </a:ext>
            </a:extLst>
          </p:cNvPr>
          <p:cNvSpPr/>
          <p:nvPr userDrawn="1"/>
        </p:nvSpPr>
        <p:spPr>
          <a:xfrm>
            <a:off x="1" y="0"/>
            <a:ext cx="9569302" cy="6858000"/>
          </a:xfrm>
          <a:custGeom>
            <a:avLst/>
            <a:gdLst>
              <a:gd name="connsiteX0" fmla="*/ 0 w 9703610"/>
              <a:gd name="connsiteY0" fmla="*/ 0 h 6858000"/>
              <a:gd name="connsiteX1" fmla="*/ 5546070 w 9703610"/>
              <a:gd name="connsiteY1" fmla="*/ 0 h 6858000"/>
              <a:gd name="connsiteX2" fmla="*/ 9703610 w 9703610"/>
              <a:gd name="connsiteY2" fmla="*/ 6858000 h 6858000"/>
              <a:gd name="connsiteX3" fmla="*/ 0 w 970361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03610" h="6858000">
                <a:moveTo>
                  <a:pt x="0" y="0"/>
                </a:moveTo>
                <a:lnTo>
                  <a:pt x="5546070" y="0"/>
                </a:lnTo>
                <a:lnTo>
                  <a:pt x="970361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</p:spTree>
    <p:extLst>
      <p:ext uri="{BB962C8B-B14F-4D97-AF65-F5344CB8AC3E}">
        <p14:creationId xmlns:p14="http://schemas.microsoft.com/office/powerpoint/2010/main" val="2858319180"/>
      </p:ext>
    </p:extLst>
  </p:cSld>
  <p:clrMapOvr>
    <a:masterClrMapping/>
  </p:clrMapOvr>
  <p:transition spd="slow">
    <p:cover dir="r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F246FC87-D219-463B-8334-E16E14819052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9178592" y="1010532"/>
            <a:ext cx="2286000" cy="2743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32" indent="0">
              <a:buNone/>
              <a:defRPr sz="2800"/>
            </a:lvl2pPr>
            <a:lvl3pPr marL="914465" indent="0">
              <a:buNone/>
              <a:defRPr sz="2400"/>
            </a:lvl3pPr>
            <a:lvl4pPr marL="1371696" indent="0">
              <a:buNone/>
              <a:defRPr sz="2000"/>
            </a:lvl4pPr>
            <a:lvl5pPr marL="1828928" indent="0">
              <a:buNone/>
              <a:defRPr sz="2000"/>
            </a:lvl5pPr>
            <a:lvl6pPr marL="2286159" indent="0">
              <a:buNone/>
              <a:defRPr sz="2000"/>
            </a:lvl6pPr>
            <a:lvl7pPr marL="2743392" indent="0">
              <a:buNone/>
              <a:defRPr sz="2000"/>
            </a:lvl7pPr>
            <a:lvl8pPr marL="3200624" indent="0">
              <a:buNone/>
              <a:defRPr sz="2000"/>
            </a:lvl8pPr>
            <a:lvl9pPr marL="3657856" indent="0">
              <a:buNone/>
              <a:defRPr sz="2000"/>
            </a:lvl9pPr>
          </a:lstStyle>
          <a:p>
            <a:r>
              <a:rPr lang="en-US" altLang="ko-KR" dirty="0"/>
              <a:t>Your Picture Here </a:t>
            </a:r>
            <a:endParaRPr lang="ko-KR" alt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8C9F45-5627-4842-A3EA-25038EF99EC8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6186490" y="1010532"/>
            <a:ext cx="2286000" cy="2743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32" indent="0">
              <a:buNone/>
              <a:defRPr sz="2800"/>
            </a:lvl2pPr>
            <a:lvl3pPr marL="914465" indent="0">
              <a:buNone/>
              <a:defRPr sz="2400"/>
            </a:lvl3pPr>
            <a:lvl4pPr marL="1371696" indent="0">
              <a:buNone/>
              <a:defRPr sz="2000"/>
            </a:lvl4pPr>
            <a:lvl5pPr marL="1828928" indent="0">
              <a:buNone/>
              <a:defRPr sz="2000"/>
            </a:lvl5pPr>
            <a:lvl6pPr marL="2286159" indent="0">
              <a:buNone/>
              <a:defRPr sz="2000"/>
            </a:lvl6pPr>
            <a:lvl7pPr marL="2743392" indent="0">
              <a:buNone/>
              <a:defRPr sz="2000"/>
            </a:lvl7pPr>
            <a:lvl8pPr marL="3200624" indent="0">
              <a:buNone/>
              <a:defRPr sz="2000"/>
            </a:lvl8pPr>
            <a:lvl9pPr marL="3657856" indent="0">
              <a:buNone/>
              <a:defRPr sz="2000"/>
            </a:lvl9pPr>
          </a:lstStyle>
          <a:p>
            <a:r>
              <a:rPr lang="en-US" altLang="ko-KR" dirty="0"/>
              <a:t>Your Picture Here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90072329"/>
      </p:ext>
    </p:extLst>
  </p:cSld>
  <p:clrMapOvr>
    <a:masterClrMapping/>
  </p:clrMapOvr>
  <p:transition spd="slow">
    <p:cover dir="r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4E14D27-AD6A-4547-8A35-F0A6A7B2B893}"/>
              </a:ext>
            </a:extLst>
          </p:cNvPr>
          <p:cNvGrpSpPr/>
          <p:nvPr userDrawn="1"/>
        </p:nvGrpSpPr>
        <p:grpSpPr>
          <a:xfrm>
            <a:off x="739021" y="1801308"/>
            <a:ext cx="2251388" cy="4202048"/>
            <a:chOff x="3501573" y="3178068"/>
            <a:chExt cx="1340594" cy="273784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1FFFD2AF-5064-446A-95B2-FCACE1D003DC}"/>
                </a:ext>
              </a:extLst>
            </p:cNvPr>
            <p:cNvSpPr/>
            <p:nvPr/>
          </p:nvSpPr>
          <p:spPr>
            <a:xfrm>
              <a:off x="3504728" y="3612346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8574" y="65246"/>
                    <a:pt x="15716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ED64445-B2E0-4D7E-8491-252F042F0F6D}"/>
                </a:ext>
              </a:extLst>
            </p:cNvPr>
            <p:cNvSpPr/>
            <p:nvPr/>
          </p:nvSpPr>
          <p:spPr>
            <a:xfrm>
              <a:off x="3501573" y="3832632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8574" y="65246"/>
                    <a:pt x="15716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A429A64-82C5-47BC-985E-3FDFE804E532}"/>
                </a:ext>
              </a:extLst>
            </p:cNvPr>
            <p:cNvSpPr/>
            <p:nvPr/>
          </p:nvSpPr>
          <p:spPr>
            <a:xfrm>
              <a:off x="4776089" y="3829487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9526" y="65246"/>
                    <a:pt x="16669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8DF180B-C394-4B18-8CF3-2228F33ED174}"/>
                </a:ext>
              </a:extLst>
            </p:cNvPr>
            <p:cNvSpPr/>
            <p:nvPr/>
          </p:nvSpPr>
          <p:spPr>
            <a:xfrm>
              <a:off x="3520451" y="3178068"/>
              <a:ext cx="1321716" cy="2737840"/>
            </a:xfrm>
            <a:custGeom>
              <a:avLst/>
              <a:gdLst>
                <a:gd name="connsiteX0" fmla="*/ 350044 w 400050"/>
                <a:gd name="connsiteY0" fmla="*/ 7144 h 828675"/>
                <a:gd name="connsiteX1" fmla="*/ 53816 w 400050"/>
                <a:gd name="connsiteY1" fmla="*/ 7144 h 828675"/>
                <a:gd name="connsiteX2" fmla="*/ 7144 w 400050"/>
                <a:gd name="connsiteY2" fmla="*/ 53816 h 828675"/>
                <a:gd name="connsiteX3" fmla="*/ 7144 w 400050"/>
                <a:gd name="connsiteY3" fmla="*/ 781526 h 828675"/>
                <a:gd name="connsiteX4" fmla="*/ 53816 w 400050"/>
                <a:gd name="connsiteY4" fmla="*/ 828199 h 828675"/>
                <a:gd name="connsiteX5" fmla="*/ 350044 w 400050"/>
                <a:gd name="connsiteY5" fmla="*/ 828199 h 828675"/>
                <a:gd name="connsiteX6" fmla="*/ 396716 w 400050"/>
                <a:gd name="connsiteY6" fmla="*/ 781526 h 828675"/>
                <a:gd name="connsiteX7" fmla="*/ 396716 w 400050"/>
                <a:gd name="connsiteY7" fmla="*/ 53816 h 828675"/>
                <a:gd name="connsiteX8" fmla="*/ 350044 w 400050"/>
                <a:gd name="connsiteY8" fmla="*/ 7144 h 82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0050" h="828675">
                  <a:moveTo>
                    <a:pt x="350044" y="7144"/>
                  </a:moveTo>
                  <a:lnTo>
                    <a:pt x="53816" y="7144"/>
                  </a:lnTo>
                  <a:cubicBezTo>
                    <a:pt x="28099" y="7144"/>
                    <a:pt x="7144" y="28099"/>
                    <a:pt x="7144" y="53816"/>
                  </a:cubicBezTo>
                  <a:lnTo>
                    <a:pt x="7144" y="781526"/>
                  </a:lnTo>
                  <a:cubicBezTo>
                    <a:pt x="7144" y="807244"/>
                    <a:pt x="28099" y="828199"/>
                    <a:pt x="53816" y="828199"/>
                  </a:cubicBezTo>
                  <a:lnTo>
                    <a:pt x="350044" y="828199"/>
                  </a:lnTo>
                  <a:cubicBezTo>
                    <a:pt x="375761" y="828199"/>
                    <a:pt x="396716" y="807244"/>
                    <a:pt x="396716" y="781526"/>
                  </a:cubicBezTo>
                  <a:lnTo>
                    <a:pt x="396716" y="53816"/>
                  </a:lnTo>
                  <a:cubicBezTo>
                    <a:pt x="396716" y="28099"/>
                    <a:pt x="375761" y="7144"/>
                    <a:pt x="350044" y="714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B1C391E-60EC-4442-81F5-E5BD8E5FB94B}"/>
                </a:ext>
              </a:extLst>
            </p:cNvPr>
            <p:cNvSpPr/>
            <p:nvPr/>
          </p:nvSpPr>
          <p:spPr>
            <a:xfrm>
              <a:off x="3529897" y="3190652"/>
              <a:ext cx="1290246" cy="2706371"/>
            </a:xfrm>
            <a:custGeom>
              <a:avLst/>
              <a:gdLst>
                <a:gd name="connsiteX0" fmla="*/ 345281 w 390525"/>
                <a:gd name="connsiteY0" fmla="*/ 7144 h 819150"/>
                <a:gd name="connsiteX1" fmla="*/ 52864 w 390525"/>
                <a:gd name="connsiteY1" fmla="*/ 7144 h 819150"/>
                <a:gd name="connsiteX2" fmla="*/ 7144 w 390525"/>
                <a:gd name="connsiteY2" fmla="*/ 52864 h 819150"/>
                <a:gd name="connsiteX3" fmla="*/ 7144 w 390525"/>
                <a:gd name="connsiteY3" fmla="*/ 772954 h 819150"/>
                <a:gd name="connsiteX4" fmla="*/ 52864 w 390525"/>
                <a:gd name="connsiteY4" fmla="*/ 818674 h 819150"/>
                <a:gd name="connsiteX5" fmla="*/ 345281 w 390525"/>
                <a:gd name="connsiteY5" fmla="*/ 818674 h 819150"/>
                <a:gd name="connsiteX6" fmla="*/ 391001 w 390525"/>
                <a:gd name="connsiteY6" fmla="*/ 772954 h 819150"/>
                <a:gd name="connsiteX7" fmla="*/ 391001 w 390525"/>
                <a:gd name="connsiteY7" fmla="*/ 52864 h 819150"/>
                <a:gd name="connsiteX8" fmla="*/ 345281 w 390525"/>
                <a:gd name="connsiteY8" fmla="*/ 7144 h 81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819150">
                  <a:moveTo>
                    <a:pt x="345281" y="7144"/>
                  </a:moveTo>
                  <a:lnTo>
                    <a:pt x="52864" y="7144"/>
                  </a:lnTo>
                  <a:cubicBezTo>
                    <a:pt x="27146" y="7144"/>
                    <a:pt x="7144" y="27146"/>
                    <a:pt x="7144" y="52864"/>
                  </a:cubicBezTo>
                  <a:lnTo>
                    <a:pt x="7144" y="772954"/>
                  </a:lnTo>
                  <a:cubicBezTo>
                    <a:pt x="7144" y="798671"/>
                    <a:pt x="27146" y="818674"/>
                    <a:pt x="52864" y="818674"/>
                  </a:cubicBezTo>
                  <a:lnTo>
                    <a:pt x="345281" y="818674"/>
                  </a:lnTo>
                  <a:cubicBezTo>
                    <a:pt x="370999" y="818674"/>
                    <a:pt x="391001" y="798671"/>
                    <a:pt x="391001" y="772954"/>
                  </a:cubicBezTo>
                  <a:lnTo>
                    <a:pt x="391001" y="52864"/>
                  </a:lnTo>
                  <a:cubicBezTo>
                    <a:pt x="391001" y="28099"/>
                    <a:pt x="370046" y="7144"/>
                    <a:pt x="345281" y="7144"/>
                  </a:cubicBezTo>
                  <a:close/>
                </a:path>
              </a:pathLst>
            </a:custGeom>
            <a:solidFill>
              <a:srgbClr val="1A1A1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1042DFF-AC0C-4A34-B83D-F94290F8566A}"/>
                </a:ext>
              </a:extLst>
            </p:cNvPr>
            <p:cNvSpPr/>
            <p:nvPr/>
          </p:nvSpPr>
          <p:spPr>
            <a:xfrm>
              <a:off x="3627447" y="3596610"/>
              <a:ext cx="1101430" cy="1951104"/>
            </a:xfrm>
            <a:custGeom>
              <a:avLst/>
              <a:gdLst>
                <a:gd name="connsiteX0" fmla="*/ 7144 w 333375"/>
                <a:gd name="connsiteY0" fmla="*/ 7144 h 590550"/>
                <a:gd name="connsiteX1" fmla="*/ 331946 w 333375"/>
                <a:gd name="connsiteY1" fmla="*/ 7144 h 590550"/>
                <a:gd name="connsiteX2" fmla="*/ 331946 w 333375"/>
                <a:gd name="connsiteY2" fmla="*/ 586264 h 590550"/>
                <a:gd name="connsiteX3" fmla="*/ 7144 w 333375"/>
                <a:gd name="connsiteY3" fmla="*/ 586264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3375" h="590550">
                  <a:moveTo>
                    <a:pt x="7144" y="7144"/>
                  </a:moveTo>
                  <a:lnTo>
                    <a:pt x="331946" y="7144"/>
                  </a:lnTo>
                  <a:lnTo>
                    <a:pt x="331946" y="586264"/>
                  </a:lnTo>
                  <a:lnTo>
                    <a:pt x="7144" y="58626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 dirty="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033404E-34F2-4512-89D1-3226AA01335F}"/>
                </a:ext>
              </a:extLst>
            </p:cNvPr>
            <p:cNvGrpSpPr/>
            <p:nvPr/>
          </p:nvGrpSpPr>
          <p:grpSpPr>
            <a:xfrm>
              <a:off x="4088508" y="5635852"/>
              <a:ext cx="173080" cy="173080"/>
              <a:chOff x="6768665" y="6038214"/>
              <a:chExt cx="147968" cy="147968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C419DFAD-C059-430D-B51F-48079403ED7B}"/>
                  </a:ext>
                </a:extLst>
              </p:cNvPr>
              <p:cNvSpPr/>
              <p:nvPr/>
            </p:nvSpPr>
            <p:spPr>
              <a:xfrm>
                <a:off x="6768665" y="6038214"/>
                <a:ext cx="147968" cy="14796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4BAE4FA9-2632-4576-9E0A-CDF8B2A15BA5}"/>
                  </a:ext>
                </a:extLst>
              </p:cNvPr>
              <p:cNvSpPr/>
              <p:nvPr/>
            </p:nvSpPr>
            <p:spPr>
              <a:xfrm>
                <a:off x="6802088" y="6071634"/>
                <a:ext cx="81180" cy="81180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B70F8A7-6A5E-4962-A676-F6F37304642E}"/>
                </a:ext>
              </a:extLst>
            </p:cNvPr>
            <p:cNvSpPr/>
            <p:nvPr/>
          </p:nvSpPr>
          <p:spPr>
            <a:xfrm>
              <a:off x="3821102" y="3628406"/>
              <a:ext cx="906450" cy="1887518"/>
            </a:xfrm>
            <a:custGeom>
              <a:avLst/>
              <a:gdLst>
                <a:gd name="connsiteX0" fmla="*/ 614149 w 1119116"/>
                <a:gd name="connsiteY0" fmla="*/ 0 h 2330356"/>
                <a:gd name="connsiteX1" fmla="*/ 1115704 w 1119116"/>
                <a:gd name="connsiteY1" fmla="*/ 6824 h 2330356"/>
                <a:gd name="connsiteX2" fmla="*/ 1119116 w 1119116"/>
                <a:gd name="connsiteY2" fmla="*/ 2330356 h 2330356"/>
                <a:gd name="connsiteX3" fmla="*/ 0 w 1119116"/>
                <a:gd name="connsiteY3" fmla="*/ 2330356 h 2330356"/>
                <a:gd name="connsiteX4" fmla="*/ 614149 w 1119116"/>
                <a:gd name="connsiteY4" fmla="*/ 0 h 2330356"/>
                <a:gd name="connsiteX0" fmla="*/ 614149 w 1119116"/>
                <a:gd name="connsiteY0" fmla="*/ 0 h 2330356"/>
                <a:gd name="connsiteX1" fmla="*/ 1115704 w 1119116"/>
                <a:gd name="connsiteY1" fmla="*/ 3412 h 2330356"/>
                <a:gd name="connsiteX2" fmla="*/ 1119116 w 1119116"/>
                <a:gd name="connsiteY2" fmla="*/ 2330356 h 2330356"/>
                <a:gd name="connsiteX3" fmla="*/ 0 w 1119116"/>
                <a:gd name="connsiteY3" fmla="*/ 2330356 h 2330356"/>
                <a:gd name="connsiteX4" fmla="*/ 614149 w 1119116"/>
                <a:gd name="connsiteY4" fmla="*/ 0 h 2330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116" h="2330356">
                  <a:moveTo>
                    <a:pt x="614149" y="0"/>
                  </a:moveTo>
                  <a:lnTo>
                    <a:pt x="1115704" y="3412"/>
                  </a:lnTo>
                  <a:cubicBezTo>
                    <a:pt x="1116841" y="777923"/>
                    <a:pt x="1117979" y="1555845"/>
                    <a:pt x="1119116" y="2330356"/>
                  </a:cubicBezTo>
                  <a:lnTo>
                    <a:pt x="0" y="2330356"/>
                  </a:lnTo>
                  <a:lnTo>
                    <a:pt x="614149" y="0"/>
                  </a:lnTo>
                  <a:close/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sz="1800">
                <a:solidFill>
                  <a:schemeClr val="tx1"/>
                </a:solidFill>
              </a:endParaRP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FE8FB11B-C9EA-4E18-89D9-555C50D3B3E9}"/>
                </a:ext>
              </a:extLst>
            </p:cNvPr>
            <p:cNvSpPr/>
            <p:nvPr/>
          </p:nvSpPr>
          <p:spPr>
            <a:xfrm>
              <a:off x="4058661" y="3449093"/>
              <a:ext cx="254255" cy="58393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55F62B4-2F6F-4328-9162-DF7E3A0CF7C4}"/>
                </a:ext>
              </a:extLst>
            </p:cNvPr>
            <p:cNvSpPr/>
            <p:nvPr/>
          </p:nvSpPr>
          <p:spPr>
            <a:xfrm>
              <a:off x="3922825" y="3449093"/>
              <a:ext cx="58393" cy="58393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FC596008-C53D-454F-8BCC-25C7C09986FE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989493" y="2484310"/>
            <a:ext cx="1808430" cy="295393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32" indent="0">
              <a:buNone/>
              <a:defRPr sz="2800"/>
            </a:lvl2pPr>
            <a:lvl3pPr marL="914465" indent="0">
              <a:buNone/>
              <a:defRPr sz="2400"/>
            </a:lvl3pPr>
            <a:lvl4pPr marL="1371696" indent="0">
              <a:buNone/>
              <a:defRPr sz="2000"/>
            </a:lvl4pPr>
            <a:lvl5pPr marL="1828928" indent="0">
              <a:buNone/>
              <a:defRPr sz="2000"/>
            </a:lvl5pPr>
            <a:lvl6pPr marL="2286159" indent="0">
              <a:buNone/>
              <a:defRPr sz="2000"/>
            </a:lvl6pPr>
            <a:lvl7pPr marL="2743392" indent="0">
              <a:buNone/>
              <a:defRPr sz="2000"/>
            </a:lvl7pPr>
            <a:lvl8pPr marL="3200624" indent="0">
              <a:buNone/>
              <a:defRPr sz="2000"/>
            </a:lvl8pPr>
            <a:lvl9pPr marL="3657856" indent="0">
              <a:buNone/>
              <a:defRPr sz="2000"/>
            </a:lvl9pPr>
          </a:lstStyle>
          <a:p>
            <a:r>
              <a:rPr lang="en-US" altLang="ko-KR" dirty="0"/>
              <a:t>Your Picture Here </a:t>
            </a:r>
            <a:endParaRPr lang="ko-KR" alt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65DD979-30EE-452B-BD97-08E76F947DDC}"/>
              </a:ext>
            </a:extLst>
          </p:cNvPr>
          <p:cNvSpPr/>
          <p:nvPr userDrawn="1"/>
        </p:nvSpPr>
        <p:spPr>
          <a:xfrm rot="1200000">
            <a:off x="-311854" y="-189267"/>
            <a:ext cx="714157" cy="2226584"/>
          </a:xfrm>
          <a:custGeom>
            <a:avLst/>
            <a:gdLst>
              <a:gd name="connsiteX0" fmla="*/ 622717 w 714157"/>
              <a:gd name="connsiteY0" fmla="*/ 33281 h 2226584"/>
              <a:gd name="connsiteX1" fmla="*/ 714157 w 714157"/>
              <a:gd name="connsiteY1" fmla="*/ 0 h 2226584"/>
              <a:gd name="connsiteX2" fmla="*/ 714157 w 714157"/>
              <a:gd name="connsiteY2" fmla="*/ 2226584 h 2226584"/>
              <a:gd name="connsiteX3" fmla="*/ 622717 w 714157"/>
              <a:gd name="connsiteY3" fmla="*/ 1975355 h 2226584"/>
              <a:gd name="connsiteX4" fmla="*/ 329492 w 714157"/>
              <a:gd name="connsiteY4" fmla="*/ 140006 h 2226584"/>
              <a:gd name="connsiteX5" fmla="*/ 329492 w 714157"/>
              <a:gd name="connsiteY5" fmla="*/ 1169726 h 2226584"/>
              <a:gd name="connsiteX6" fmla="*/ 238052 w 714157"/>
              <a:gd name="connsiteY6" fmla="*/ 918496 h 2226584"/>
              <a:gd name="connsiteX7" fmla="*/ 238052 w 714157"/>
              <a:gd name="connsiteY7" fmla="*/ 173288 h 2226584"/>
              <a:gd name="connsiteX8" fmla="*/ 567544 w 714157"/>
              <a:gd name="connsiteY8" fmla="*/ 53362 h 2226584"/>
              <a:gd name="connsiteX9" fmla="*/ 567544 w 714157"/>
              <a:gd name="connsiteY9" fmla="*/ 1823768 h 2226584"/>
              <a:gd name="connsiteX10" fmla="*/ 384664 w 714157"/>
              <a:gd name="connsiteY10" fmla="*/ 1321310 h 2226584"/>
              <a:gd name="connsiteX11" fmla="*/ 384664 w 714157"/>
              <a:gd name="connsiteY11" fmla="*/ 119925 h 2226584"/>
              <a:gd name="connsiteX12" fmla="*/ 0 w 714157"/>
              <a:gd name="connsiteY12" fmla="*/ 259931 h 2226584"/>
              <a:gd name="connsiteX13" fmla="*/ 182880 w 714157"/>
              <a:gd name="connsiteY13" fmla="*/ 193369 h 2226584"/>
              <a:gd name="connsiteX14" fmla="*/ 182880 w 714157"/>
              <a:gd name="connsiteY14" fmla="*/ 766913 h 2226584"/>
              <a:gd name="connsiteX15" fmla="*/ 0 w 714157"/>
              <a:gd name="connsiteY15" fmla="*/ 264454 h 2226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4157" h="2226584">
                <a:moveTo>
                  <a:pt x="622717" y="33281"/>
                </a:moveTo>
                <a:lnTo>
                  <a:pt x="714157" y="0"/>
                </a:lnTo>
                <a:lnTo>
                  <a:pt x="714157" y="2226584"/>
                </a:lnTo>
                <a:lnTo>
                  <a:pt x="622717" y="1975355"/>
                </a:lnTo>
                <a:close/>
                <a:moveTo>
                  <a:pt x="329492" y="140006"/>
                </a:moveTo>
                <a:lnTo>
                  <a:pt x="329492" y="1169726"/>
                </a:lnTo>
                <a:lnTo>
                  <a:pt x="238052" y="918496"/>
                </a:lnTo>
                <a:lnTo>
                  <a:pt x="238052" y="173288"/>
                </a:lnTo>
                <a:close/>
                <a:moveTo>
                  <a:pt x="567544" y="53362"/>
                </a:moveTo>
                <a:lnTo>
                  <a:pt x="567544" y="1823768"/>
                </a:lnTo>
                <a:lnTo>
                  <a:pt x="384664" y="1321310"/>
                </a:lnTo>
                <a:lnTo>
                  <a:pt x="384664" y="119925"/>
                </a:lnTo>
                <a:close/>
                <a:moveTo>
                  <a:pt x="0" y="259931"/>
                </a:moveTo>
                <a:lnTo>
                  <a:pt x="182880" y="193369"/>
                </a:lnTo>
                <a:lnTo>
                  <a:pt x="182880" y="766913"/>
                </a:lnTo>
                <a:lnTo>
                  <a:pt x="0" y="26445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AEF8B7ED-1A1F-4CDE-83D3-C519FA54465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30" y="339510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325856465"/>
      </p:ext>
    </p:extLst>
  </p:cSld>
  <p:clrMapOvr>
    <a:masterClrMapping/>
  </p:clrMapOvr>
  <p:transition spd="slow">
    <p:cover dir="r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65DD979-30EE-452B-BD97-08E76F947DDC}"/>
              </a:ext>
            </a:extLst>
          </p:cNvPr>
          <p:cNvSpPr/>
          <p:nvPr userDrawn="1"/>
        </p:nvSpPr>
        <p:spPr>
          <a:xfrm rot="1200000">
            <a:off x="-311854" y="-189267"/>
            <a:ext cx="714157" cy="2226584"/>
          </a:xfrm>
          <a:custGeom>
            <a:avLst/>
            <a:gdLst>
              <a:gd name="connsiteX0" fmla="*/ 622717 w 714157"/>
              <a:gd name="connsiteY0" fmla="*/ 33281 h 2226584"/>
              <a:gd name="connsiteX1" fmla="*/ 714157 w 714157"/>
              <a:gd name="connsiteY1" fmla="*/ 0 h 2226584"/>
              <a:gd name="connsiteX2" fmla="*/ 714157 w 714157"/>
              <a:gd name="connsiteY2" fmla="*/ 2226584 h 2226584"/>
              <a:gd name="connsiteX3" fmla="*/ 622717 w 714157"/>
              <a:gd name="connsiteY3" fmla="*/ 1975355 h 2226584"/>
              <a:gd name="connsiteX4" fmla="*/ 329492 w 714157"/>
              <a:gd name="connsiteY4" fmla="*/ 140006 h 2226584"/>
              <a:gd name="connsiteX5" fmla="*/ 329492 w 714157"/>
              <a:gd name="connsiteY5" fmla="*/ 1169726 h 2226584"/>
              <a:gd name="connsiteX6" fmla="*/ 238052 w 714157"/>
              <a:gd name="connsiteY6" fmla="*/ 918496 h 2226584"/>
              <a:gd name="connsiteX7" fmla="*/ 238052 w 714157"/>
              <a:gd name="connsiteY7" fmla="*/ 173288 h 2226584"/>
              <a:gd name="connsiteX8" fmla="*/ 567544 w 714157"/>
              <a:gd name="connsiteY8" fmla="*/ 53362 h 2226584"/>
              <a:gd name="connsiteX9" fmla="*/ 567544 w 714157"/>
              <a:gd name="connsiteY9" fmla="*/ 1823768 h 2226584"/>
              <a:gd name="connsiteX10" fmla="*/ 384664 w 714157"/>
              <a:gd name="connsiteY10" fmla="*/ 1321310 h 2226584"/>
              <a:gd name="connsiteX11" fmla="*/ 384664 w 714157"/>
              <a:gd name="connsiteY11" fmla="*/ 119925 h 2226584"/>
              <a:gd name="connsiteX12" fmla="*/ 0 w 714157"/>
              <a:gd name="connsiteY12" fmla="*/ 259931 h 2226584"/>
              <a:gd name="connsiteX13" fmla="*/ 182880 w 714157"/>
              <a:gd name="connsiteY13" fmla="*/ 193369 h 2226584"/>
              <a:gd name="connsiteX14" fmla="*/ 182880 w 714157"/>
              <a:gd name="connsiteY14" fmla="*/ 766913 h 2226584"/>
              <a:gd name="connsiteX15" fmla="*/ 0 w 714157"/>
              <a:gd name="connsiteY15" fmla="*/ 264454 h 2226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4157" h="2226584">
                <a:moveTo>
                  <a:pt x="622717" y="33281"/>
                </a:moveTo>
                <a:lnTo>
                  <a:pt x="714157" y="0"/>
                </a:lnTo>
                <a:lnTo>
                  <a:pt x="714157" y="2226584"/>
                </a:lnTo>
                <a:lnTo>
                  <a:pt x="622717" y="1975355"/>
                </a:lnTo>
                <a:close/>
                <a:moveTo>
                  <a:pt x="329492" y="140006"/>
                </a:moveTo>
                <a:lnTo>
                  <a:pt x="329492" y="1169726"/>
                </a:lnTo>
                <a:lnTo>
                  <a:pt x="238052" y="918496"/>
                </a:lnTo>
                <a:lnTo>
                  <a:pt x="238052" y="173288"/>
                </a:lnTo>
                <a:close/>
                <a:moveTo>
                  <a:pt x="567544" y="53362"/>
                </a:moveTo>
                <a:lnTo>
                  <a:pt x="567544" y="1823768"/>
                </a:lnTo>
                <a:lnTo>
                  <a:pt x="384664" y="1321310"/>
                </a:lnTo>
                <a:lnTo>
                  <a:pt x="384664" y="119925"/>
                </a:lnTo>
                <a:close/>
                <a:moveTo>
                  <a:pt x="0" y="259931"/>
                </a:moveTo>
                <a:lnTo>
                  <a:pt x="182880" y="193369"/>
                </a:lnTo>
                <a:lnTo>
                  <a:pt x="182880" y="766913"/>
                </a:lnTo>
                <a:lnTo>
                  <a:pt x="0" y="26445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AEF8B7ED-1A1F-4CDE-83D3-C519FA54465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30" y="339510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06CCA5E-451F-4542-B206-D2D13583114C}"/>
              </a:ext>
            </a:extLst>
          </p:cNvPr>
          <p:cNvGrpSpPr/>
          <p:nvPr userDrawn="1"/>
        </p:nvGrpSpPr>
        <p:grpSpPr>
          <a:xfrm>
            <a:off x="758507" y="2603863"/>
            <a:ext cx="5920692" cy="3565483"/>
            <a:chOff x="4098364" y="1571764"/>
            <a:chExt cx="7301609" cy="4397082"/>
          </a:xfrm>
        </p:grpSpPr>
        <p:grpSp>
          <p:nvGrpSpPr>
            <p:cNvPr id="23" name="Graphic 55">
              <a:extLst>
                <a:ext uri="{FF2B5EF4-FFF2-40B4-BE49-F238E27FC236}">
                  <a16:creationId xmlns:a16="http://schemas.microsoft.com/office/drawing/2014/main" id="{C49AFA94-CB02-406A-B68E-76F7985C97D6}"/>
                </a:ext>
              </a:extLst>
            </p:cNvPr>
            <p:cNvGrpSpPr/>
            <p:nvPr/>
          </p:nvGrpSpPr>
          <p:grpSpPr>
            <a:xfrm>
              <a:off x="4910815" y="1571764"/>
              <a:ext cx="5616422" cy="3644404"/>
              <a:chOff x="5769768" y="3217068"/>
              <a:chExt cx="651510" cy="422754"/>
            </a:xfrm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05F19F3B-FACD-4743-81B8-DE3B3FC0991C}"/>
                  </a:ext>
                </a:extLst>
              </p:cNvPr>
              <p:cNvSpPr/>
              <p:nvPr/>
            </p:nvSpPr>
            <p:spPr>
              <a:xfrm>
                <a:off x="5769768" y="3217068"/>
                <a:ext cx="647700" cy="419100"/>
              </a:xfrm>
              <a:custGeom>
                <a:avLst/>
                <a:gdLst>
                  <a:gd name="connsiteX0" fmla="*/ 639604 w 647700"/>
                  <a:gd name="connsiteY0" fmla="*/ 417671 h 419100"/>
                  <a:gd name="connsiteX1" fmla="*/ 14764 w 647700"/>
                  <a:gd name="connsiteY1" fmla="*/ 417671 h 419100"/>
                  <a:gd name="connsiteX2" fmla="*/ 7144 w 647700"/>
                  <a:gd name="connsiteY2" fmla="*/ 410051 h 419100"/>
                  <a:gd name="connsiteX3" fmla="*/ 7144 w 647700"/>
                  <a:gd name="connsiteY3" fmla="*/ 38576 h 419100"/>
                  <a:gd name="connsiteX4" fmla="*/ 37624 w 647700"/>
                  <a:gd name="connsiteY4" fmla="*/ 7144 h 419100"/>
                  <a:gd name="connsiteX5" fmla="*/ 616744 w 647700"/>
                  <a:gd name="connsiteY5" fmla="*/ 7144 h 419100"/>
                  <a:gd name="connsiteX6" fmla="*/ 647224 w 647700"/>
                  <a:gd name="connsiteY6" fmla="*/ 37624 h 419100"/>
                  <a:gd name="connsiteX7" fmla="*/ 647224 w 647700"/>
                  <a:gd name="connsiteY7" fmla="*/ 409099 h 419100"/>
                  <a:gd name="connsiteX8" fmla="*/ 639604 w 647700"/>
                  <a:gd name="connsiteY8" fmla="*/ 417671 h 419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47700" h="419100">
                    <a:moveTo>
                      <a:pt x="639604" y="417671"/>
                    </a:moveTo>
                    <a:lnTo>
                      <a:pt x="14764" y="417671"/>
                    </a:lnTo>
                    <a:cubicBezTo>
                      <a:pt x="10954" y="417671"/>
                      <a:pt x="7144" y="413861"/>
                      <a:pt x="7144" y="410051"/>
                    </a:cubicBezTo>
                    <a:lnTo>
                      <a:pt x="7144" y="38576"/>
                    </a:lnTo>
                    <a:cubicBezTo>
                      <a:pt x="7144" y="20479"/>
                      <a:pt x="20479" y="7144"/>
                      <a:pt x="37624" y="7144"/>
                    </a:cubicBezTo>
                    <a:lnTo>
                      <a:pt x="616744" y="7144"/>
                    </a:lnTo>
                    <a:cubicBezTo>
                      <a:pt x="633889" y="7144"/>
                      <a:pt x="647224" y="20479"/>
                      <a:pt x="647224" y="37624"/>
                    </a:cubicBezTo>
                    <a:lnTo>
                      <a:pt x="647224" y="409099"/>
                    </a:lnTo>
                    <a:cubicBezTo>
                      <a:pt x="647224" y="413861"/>
                      <a:pt x="643414" y="417671"/>
                      <a:pt x="639604" y="417671"/>
                    </a:cubicBezTo>
                    <a:close/>
                  </a:path>
                </a:pathLst>
              </a:custGeom>
              <a:solidFill>
                <a:srgbClr val="80808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sz="1800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611E77FD-F910-47B9-9EE0-9CA9EBB5AD17}"/>
                  </a:ext>
                </a:extLst>
              </p:cNvPr>
              <p:cNvSpPr/>
              <p:nvPr/>
            </p:nvSpPr>
            <p:spPr>
              <a:xfrm>
                <a:off x="5773578" y="3220722"/>
                <a:ext cx="647700" cy="419100"/>
              </a:xfrm>
              <a:custGeom>
                <a:avLst/>
                <a:gdLst>
                  <a:gd name="connsiteX0" fmla="*/ 631984 w 647700"/>
                  <a:gd name="connsiteY0" fmla="*/ 412909 h 419100"/>
                  <a:gd name="connsiteX1" fmla="*/ 14764 w 647700"/>
                  <a:gd name="connsiteY1" fmla="*/ 412909 h 419100"/>
                  <a:gd name="connsiteX2" fmla="*/ 7144 w 647700"/>
                  <a:gd name="connsiteY2" fmla="*/ 405289 h 419100"/>
                  <a:gd name="connsiteX3" fmla="*/ 7144 w 647700"/>
                  <a:gd name="connsiteY3" fmla="*/ 34766 h 419100"/>
                  <a:gd name="connsiteX4" fmla="*/ 34766 w 647700"/>
                  <a:gd name="connsiteY4" fmla="*/ 7144 h 419100"/>
                  <a:gd name="connsiteX5" fmla="*/ 612934 w 647700"/>
                  <a:gd name="connsiteY5" fmla="*/ 7144 h 419100"/>
                  <a:gd name="connsiteX6" fmla="*/ 640556 w 647700"/>
                  <a:gd name="connsiteY6" fmla="*/ 34766 h 419100"/>
                  <a:gd name="connsiteX7" fmla="*/ 640556 w 647700"/>
                  <a:gd name="connsiteY7" fmla="*/ 405289 h 419100"/>
                  <a:gd name="connsiteX8" fmla="*/ 631984 w 647700"/>
                  <a:gd name="connsiteY8" fmla="*/ 412909 h 419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47700" h="419100">
                    <a:moveTo>
                      <a:pt x="631984" y="412909"/>
                    </a:moveTo>
                    <a:lnTo>
                      <a:pt x="14764" y="412909"/>
                    </a:lnTo>
                    <a:cubicBezTo>
                      <a:pt x="10954" y="412909"/>
                      <a:pt x="7144" y="409099"/>
                      <a:pt x="7144" y="405289"/>
                    </a:cubicBezTo>
                    <a:lnTo>
                      <a:pt x="7144" y="34766"/>
                    </a:lnTo>
                    <a:cubicBezTo>
                      <a:pt x="7144" y="19526"/>
                      <a:pt x="19526" y="7144"/>
                      <a:pt x="34766" y="7144"/>
                    </a:cubicBezTo>
                    <a:lnTo>
                      <a:pt x="612934" y="7144"/>
                    </a:lnTo>
                    <a:cubicBezTo>
                      <a:pt x="628174" y="7144"/>
                      <a:pt x="640556" y="19526"/>
                      <a:pt x="640556" y="34766"/>
                    </a:cubicBezTo>
                    <a:lnTo>
                      <a:pt x="640556" y="405289"/>
                    </a:lnTo>
                    <a:cubicBezTo>
                      <a:pt x="639604" y="410051"/>
                      <a:pt x="635794" y="412909"/>
                      <a:pt x="631984" y="412909"/>
                    </a:cubicBezTo>
                    <a:close/>
                  </a:path>
                </a:pathLst>
              </a:custGeom>
              <a:solidFill>
                <a:srgbClr val="3333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sz="1800"/>
              </a:p>
            </p:txBody>
          </p:sp>
        </p:grp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0050F-BBCF-4B07-B144-24AF043BE2C0}"/>
                </a:ext>
              </a:extLst>
            </p:cNvPr>
            <p:cNvSpPr/>
            <p:nvPr/>
          </p:nvSpPr>
          <p:spPr>
            <a:xfrm>
              <a:off x="5130280" y="1781416"/>
              <a:ext cx="5163280" cy="3278273"/>
            </a:xfrm>
            <a:custGeom>
              <a:avLst/>
              <a:gdLst>
                <a:gd name="connsiteX0" fmla="*/ 7144 w 600075"/>
                <a:gd name="connsiteY0" fmla="*/ 7144 h 381000"/>
                <a:gd name="connsiteX1" fmla="*/ 597694 w 600075"/>
                <a:gd name="connsiteY1" fmla="*/ 7144 h 381000"/>
                <a:gd name="connsiteX2" fmla="*/ 597694 w 600075"/>
                <a:gd name="connsiteY2" fmla="*/ 376714 h 381000"/>
                <a:gd name="connsiteX3" fmla="*/ 7144 w 600075"/>
                <a:gd name="connsiteY3" fmla="*/ 376714 h 38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075" h="381000">
                  <a:moveTo>
                    <a:pt x="7144" y="7144"/>
                  </a:moveTo>
                  <a:lnTo>
                    <a:pt x="597694" y="7144"/>
                  </a:lnTo>
                  <a:lnTo>
                    <a:pt x="597694" y="376714"/>
                  </a:lnTo>
                  <a:lnTo>
                    <a:pt x="7144" y="376714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8BADC4B-6EB9-42D0-A753-3C5C7C5FCBF3}"/>
                </a:ext>
              </a:extLst>
            </p:cNvPr>
            <p:cNvSpPr/>
            <p:nvPr/>
          </p:nvSpPr>
          <p:spPr>
            <a:xfrm>
              <a:off x="5210103" y="5108863"/>
              <a:ext cx="4999367" cy="245870"/>
            </a:xfrm>
            <a:custGeom>
              <a:avLst/>
              <a:gdLst>
                <a:gd name="connsiteX0" fmla="*/ 553174 w 581025"/>
                <a:gd name="connsiteY0" fmla="*/ 7144 h 28575"/>
                <a:gd name="connsiteX1" fmla="*/ 574129 w 581025"/>
                <a:gd name="connsiteY1" fmla="*/ 23336 h 28575"/>
                <a:gd name="connsiteX2" fmla="*/ 574129 w 581025"/>
                <a:gd name="connsiteY2" fmla="*/ 30004 h 28575"/>
                <a:gd name="connsiteX3" fmla="*/ 19774 w 581025"/>
                <a:gd name="connsiteY3" fmla="*/ 30004 h 28575"/>
                <a:gd name="connsiteX4" fmla="*/ 8344 w 581025"/>
                <a:gd name="connsiteY4" fmla="*/ 26194 h 28575"/>
                <a:gd name="connsiteX5" fmla="*/ 35014 w 581025"/>
                <a:gd name="connsiteY5" fmla="*/ 7144 h 28575"/>
                <a:gd name="connsiteX6" fmla="*/ 553174 w 581025"/>
                <a:gd name="connsiteY6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1025" h="28575">
                  <a:moveTo>
                    <a:pt x="553174" y="7144"/>
                  </a:moveTo>
                  <a:cubicBezTo>
                    <a:pt x="553174" y="7144"/>
                    <a:pt x="566509" y="16669"/>
                    <a:pt x="574129" y="23336"/>
                  </a:cubicBezTo>
                  <a:cubicBezTo>
                    <a:pt x="581749" y="30004"/>
                    <a:pt x="574129" y="30004"/>
                    <a:pt x="574129" y="30004"/>
                  </a:cubicBezTo>
                  <a:cubicBezTo>
                    <a:pt x="574129" y="30004"/>
                    <a:pt x="37871" y="30004"/>
                    <a:pt x="19774" y="30004"/>
                  </a:cubicBezTo>
                  <a:cubicBezTo>
                    <a:pt x="1676" y="30004"/>
                    <a:pt x="8344" y="26194"/>
                    <a:pt x="8344" y="26194"/>
                  </a:cubicBezTo>
                  <a:lnTo>
                    <a:pt x="35014" y="7144"/>
                  </a:lnTo>
                  <a:lnTo>
                    <a:pt x="553174" y="7144"/>
                  </a:lnTo>
                  <a:close/>
                </a:path>
              </a:pathLst>
            </a:custGeom>
            <a:solidFill>
              <a:srgbClr val="32333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378FDA6-D5BA-443E-8CD4-3C2B46AB6C8A}"/>
                </a:ext>
              </a:extLst>
            </p:cNvPr>
            <p:cNvSpPr/>
            <p:nvPr/>
          </p:nvSpPr>
          <p:spPr>
            <a:xfrm>
              <a:off x="5403495" y="5242756"/>
              <a:ext cx="4589582" cy="81957"/>
            </a:xfrm>
            <a:custGeom>
              <a:avLst/>
              <a:gdLst>
                <a:gd name="connsiteX0" fmla="*/ 538318 w 533400"/>
                <a:gd name="connsiteY0" fmla="*/ 3965 h 0"/>
                <a:gd name="connsiteX1" fmla="*/ 3965 w 533400"/>
                <a:gd name="connsiteY1" fmla="*/ 396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33400">
                  <a:moveTo>
                    <a:pt x="538318" y="3965"/>
                  </a:moveTo>
                  <a:lnTo>
                    <a:pt x="3965" y="3965"/>
                  </a:lnTo>
                </a:path>
              </a:pathLst>
            </a:custGeom>
            <a:ln w="5287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5070495-6AB5-4439-8EED-4223B30F9EAF}"/>
                </a:ext>
              </a:extLst>
            </p:cNvPr>
            <p:cNvSpPr/>
            <p:nvPr/>
          </p:nvSpPr>
          <p:spPr>
            <a:xfrm>
              <a:off x="5469061" y="5201782"/>
              <a:ext cx="4507626" cy="81957"/>
            </a:xfrm>
            <a:custGeom>
              <a:avLst/>
              <a:gdLst>
                <a:gd name="connsiteX0" fmla="*/ 3965 w 523875"/>
                <a:gd name="connsiteY0" fmla="*/ 3965 h 0"/>
                <a:gd name="connsiteX1" fmla="*/ 524031 w 523875"/>
                <a:gd name="connsiteY1" fmla="*/ 396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23875">
                  <a:moveTo>
                    <a:pt x="3965" y="3965"/>
                  </a:moveTo>
                  <a:lnTo>
                    <a:pt x="524031" y="3965"/>
                  </a:lnTo>
                </a:path>
              </a:pathLst>
            </a:custGeom>
            <a:ln w="5287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821168E-844C-481A-B8F3-32C75B5054F4}"/>
                </a:ext>
              </a:extLst>
            </p:cNvPr>
            <p:cNvSpPr/>
            <p:nvPr/>
          </p:nvSpPr>
          <p:spPr>
            <a:xfrm>
              <a:off x="5354321" y="5291930"/>
              <a:ext cx="4753496" cy="81957"/>
            </a:xfrm>
            <a:custGeom>
              <a:avLst/>
              <a:gdLst>
                <a:gd name="connsiteX0" fmla="*/ 550701 w 552450"/>
                <a:gd name="connsiteY0" fmla="*/ 3965 h 0"/>
                <a:gd name="connsiteX1" fmla="*/ 3965 w 552450"/>
                <a:gd name="connsiteY1" fmla="*/ 396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52450">
                  <a:moveTo>
                    <a:pt x="550701" y="3965"/>
                  </a:moveTo>
                  <a:lnTo>
                    <a:pt x="3965" y="3965"/>
                  </a:lnTo>
                </a:path>
              </a:pathLst>
            </a:custGeom>
            <a:ln w="5287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376C1E-829F-4627-A9FC-603E3F9D8239}"/>
                </a:ext>
              </a:extLst>
            </p:cNvPr>
            <p:cNvSpPr/>
            <p:nvPr/>
          </p:nvSpPr>
          <p:spPr>
            <a:xfrm>
              <a:off x="5424729" y="5180579"/>
              <a:ext cx="4343712" cy="81957"/>
            </a:xfrm>
            <a:custGeom>
              <a:avLst/>
              <a:gdLst>
                <a:gd name="connsiteX0" fmla="*/ 1586 w 504825"/>
                <a:gd name="connsiteY0" fmla="*/ 1586 h 0"/>
                <a:gd name="connsiteX1" fmla="*/ 511173 w 504825"/>
                <a:gd name="connsiteY1" fmla="*/ 158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04825">
                  <a:moveTo>
                    <a:pt x="1586" y="1586"/>
                  </a:moveTo>
                  <a:lnTo>
                    <a:pt x="511173" y="1586"/>
                  </a:lnTo>
                </a:path>
              </a:pathLst>
            </a:custGeom>
            <a:ln w="2115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DCC7A37-C1A5-44ED-8513-F2059D79E78B}"/>
                </a:ext>
              </a:extLst>
            </p:cNvPr>
            <p:cNvSpPr/>
            <p:nvPr/>
          </p:nvSpPr>
          <p:spPr>
            <a:xfrm>
              <a:off x="5269602" y="5117063"/>
              <a:ext cx="4917410" cy="245870"/>
            </a:xfrm>
            <a:custGeom>
              <a:avLst/>
              <a:gdLst>
                <a:gd name="connsiteX0" fmla="*/ 32861 w 571500"/>
                <a:gd name="connsiteY0" fmla="*/ 7144 h 28575"/>
                <a:gd name="connsiteX1" fmla="*/ 7144 w 571500"/>
                <a:gd name="connsiteY1" fmla="*/ 26194 h 28575"/>
                <a:gd name="connsiteX2" fmla="*/ 566261 w 571500"/>
                <a:gd name="connsiteY2" fmla="*/ 26194 h 28575"/>
                <a:gd name="connsiteX3" fmla="*/ 541496 w 571500"/>
                <a:gd name="connsiteY3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00" h="28575">
                  <a:moveTo>
                    <a:pt x="32861" y="7144"/>
                  </a:moveTo>
                  <a:lnTo>
                    <a:pt x="7144" y="26194"/>
                  </a:lnTo>
                  <a:lnTo>
                    <a:pt x="566261" y="26194"/>
                  </a:lnTo>
                  <a:lnTo>
                    <a:pt x="541496" y="7144"/>
                  </a:lnTo>
                  <a:close/>
                </a:path>
              </a:pathLst>
            </a:custGeom>
            <a:solidFill>
              <a:srgbClr val="323334">
                <a:alpha val="56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E8CCBE0-1B0C-438D-94FF-E082C11F048B}"/>
                </a:ext>
              </a:extLst>
            </p:cNvPr>
            <p:cNvSpPr/>
            <p:nvPr/>
          </p:nvSpPr>
          <p:spPr>
            <a:xfrm>
              <a:off x="4105815" y="5559062"/>
              <a:ext cx="7294158" cy="409784"/>
            </a:xfrm>
            <a:custGeom>
              <a:avLst/>
              <a:gdLst>
                <a:gd name="connsiteX0" fmla="*/ 842486 w 847725"/>
                <a:gd name="connsiteY0" fmla="*/ 30069 h 47625"/>
                <a:gd name="connsiteX1" fmla="*/ 830104 w 847725"/>
                <a:gd name="connsiteY1" fmla="*/ 44357 h 47625"/>
                <a:gd name="connsiteX2" fmla="*/ 41434 w 847725"/>
                <a:gd name="connsiteY2" fmla="*/ 44357 h 47625"/>
                <a:gd name="connsiteX3" fmla="*/ 20479 w 847725"/>
                <a:gd name="connsiteY3" fmla="*/ 43404 h 47625"/>
                <a:gd name="connsiteX4" fmla="*/ 7144 w 847725"/>
                <a:gd name="connsiteY4" fmla="*/ 29117 h 47625"/>
                <a:gd name="connsiteX5" fmla="*/ 7144 w 847725"/>
                <a:gd name="connsiteY5" fmla="*/ 9114 h 47625"/>
                <a:gd name="connsiteX6" fmla="*/ 9049 w 847725"/>
                <a:gd name="connsiteY6" fmla="*/ 9114 h 47625"/>
                <a:gd name="connsiteX7" fmla="*/ 27146 w 847725"/>
                <a:gd name="connsiteY7" fmla="*/ 9114 h 47625"/>
                <a:gd name="connsiteX8" fmla="*/ 752951 w 847725"/>
                <a:gd name="connsiteY8" fmla="*/ 7209 h 47625"/>
                <a:gd name="connsiteX9" fmla="*/ 842486 w 847725"/>
                <a:gd name="connsiteY9" fmla="*/ 7209 h 47625"/>
                <a:gd name="connsiteX10" fmla="*/ 842486 w 847725"/>
                <a:gd name="connsiteY10" fmla="*/ 7209 h 47625"/>
                <a:gd name="connsiteX11" fmla="*/ 842486 w 847725"/>
                <a:gd name="connsiteY11" fmla="*/ 30069 h 47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47725" h="47625">
                  <a:moveTo>
                    <a:pt x="842486" y="30069"/>
                  </a:moveTo>
                  <a:cubicBezTo>
                    <a:pt x="842486" y="44357"/>
                    <a:pt x="830104" y="44357"/>
                    <a:pt x="830104" y="44357"/>
                  </a:cubicBezTo>
                  <a:cubicBezTo>
                    <a:pt x="830104" y="44357"/>
                    <a:pt x="71914" y="44357"/>
                    <a:pt x="41434" y="44357"/>
                  </a:cubicBezTo>
                  <a:cubicBezTo>
                    <a:pt x="31909" y="44357"/>
                    <a:pt x="25241" y="44357"/>
                    <a:pt x="20479" y="43404"/>
                  </a:cubicBezTo>
                  <a:cubicBezTo>
                    <a:pt x="12859" y="42452"/>
                    <a:pt x="7144" y="36737"/>
                    <a:pt x="7144" y="29117"/>
                  </a:cubicBezTo>
                  <a:lnTo>
                    <a:pt x="7144" y="9114"/>
                  </a:lnTo>
                  <a:lnTo>
                    <a:pt x="9049" y="9114"/>
                  </a:lnTo>
                  <a:lnTo>
                    <a:pt x="27146" y="9114"/>
                  </a:lnTo>
                  <a:lnTo>
                    <a:pt x="752951" y="7209"/>
                  </a:lnTo>
                  <a:lnTo>
                    <a:pt x="842486" y="7209"/>
                  </a:lnTo>
                  <a:lnTo>
                    <a:pt x="842486" y="7209"/>
                  </a:lnTo>
                  <a:cubicBezTo>
                    <a:pt x="841534" y="6257"/>
                    <a:pt x="842486" y="15782"/>
                    <a:pt x="842486" y="30069"/>
                  </a:cubicBezTo>
                  <a:close/>
                </a:path>
              </a:pathLst>
            </a:custGeom>
            <a:solidFill>
              <a:srgbClr val="66666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3BC099-A056-42DA-9F53-27069C0E9109}"/>
                </a:ext>
              </a:extLst>
            </p:cNvPr>
            <p:cNvSpPr/>
            <p:nvPr/>
          </p:nvSpPr>
          <p:spPr>
            <a:xfrm>
              <a:off x="4098364" y="5051498"/>
              <a:ext cx="7294158" cy="655655"/>
            </a:xfrm>
            <a:custGeom>
              <a:avLst/>
              <a:gdLst>
                <a:gd name="connsiteX0" fmla="*/ 827161 w 847725"/>
                <a:gd name="connsiteY0" fmla="*/ 70009 h 76200"/>
                <a:gd name="connsiteX1" fmla="*/ 753818 w 847725"/>
                <a:gd name="connsiteY1" fmla="*/ 70009 h 76200"/>
                <a:gd name="connsiteX2" fmla="*/ 24203 w 847725"/>
                <a:gd name="connsiteY2" fmla="*/ 70009 h 76200"/>
                <a:gd name="connsiteX3" fmla="*/ 17535 w 847725"/>
                <a:gd name="connsiteY3" fmla="*/ 70009 h 76200"/>
                <a:gd name="connsiteX4" fmla="*/ 8010 w 847725"/>
                <a:gd name="connsiteY4" fmla="*/ 67151 h 76200"/>
                <a:gd name="connsiteX5" fmla="*/ 13725 w 847725"/>
                <a:gd name="connsiteY5" fmla="*/ 58579 h 76200"/>
                <a:gd name="connsiteX6" fmla="*/ 97545 w 847725"/>
                <a:gd name="connsiteY6" fmla="*/ 9049 h 76200"/>
                <a:gd name="connsiteX7" fmla="*/ 101355 w 847725"/>
                <a:gd name="connsiteY7" fmla="*/ 7144 h 76200"/>
                <a:gd name="connsiteX8" fmla="*/ 739531 w 847725"/>
                <a:gd name="connsiteY8" fmla="*/ 7144 h 76200"/>
                <a:gd name="connsiteX9" fmla="*/ 742388 w 847725"/>
                <a:gd name="connsiteY9" fmla="*/ 8096 h 76200"/>
                <a:gd name="connsiteX10" fmla="*/ 746198 w 847725"/>
                <a:gd name="connsiteY10" fmla="*/ 9049 h 76200"/>
                <a:gd name="connsiteX11" fmla="*/ 747150 w 847725"/>
                <a:gd name="connsiteY11" fmla="*/ 9049 h 76200"/>
                <a:gd name="connsiteX12" fmla="*/ 757628 w 847725"/>
                <a:gd name="connsiteY12" fmla="*/ 14764 h 76200"/>
                <a:gd name="connsiteX13" fmla="*/ 840496 w 847725"/>
                <a:gd name="connsiteY13" fmla="*/ 62389 h 76200"/>
                <a:gd name="connsiteX14" fmla="*/ 842400 w 847725"/>
                <a:gd name="connsiteY14" fmla="*/ 65246 h 76200"/>
                <a:gd name="connsiteX15" fmla="*/ 827161 w 847725"/>
                <a:gd name="connsiteY15" fmla="*/ 70009 h 7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47725" h="76200">
                  <a:moveTo>
                    <a:pt x="827161" y="70009"/>
                  </a:moveTo>
                  <a:cubicBezTo>
                    <a:pt x="823350" y="70009"/>
                    <a:pt x="795728" y="70009"/>
                    <a:pt x="753818" y="70009"/>
                  </a:cubicBezTo>
                  <a:cubicBezTo>
                    <a:pt x="566175" y="70009"/>
                    <a:pt x="85163" y="70009"/>
                    <a:pt x="24203" y="70009"/>
                  </a:cubicBezTo>
                  <a:cubicBezTo>
                    <a:pt x="20393" y="70009"/>
                    <a:pt x="17535" y="70009"/>
                    <a:pt x="17535" y="70009"/>
                  </a:cubicBezTo>
                  <a:cubicBezTo>
                    <a:pt x="17535" y="70009"/>
                    <a:pt x="10868" y="70009"/>
                    <a:pt x="8010" y="67151"/>
                  </a:cubicBezTo>
                  <a:cubicBezTo>
                    <a:pt x="6105" y="65246"/>
                    <a:pt x="7058" y="63341"/>
                    <a:pt x="13725" y="58579"/>
                  </a:cubicBezTo>
                  <a:cubicBezTo>
                    <a:pt x="27060" y="49054"/>
                    <a:pt x="82305" y="17621"/>
                    <a:pt x="97545" y="9049"/>
                  </a:cubicBezTo>
                  <a:cubicBezTo>
                    <a:pt x="100403" y="8096"/>
                    <a:pt x="101355" y="7144"/>
                    <a:pt x="101355" y="7144"/>
                  </a:cubicBezTo>
                  <a:lnTo>
                    <a:pt x="739531" y="7144"/>
                  </a:lnTo>
                  <a:cubicBezTo>
                    <a:pt x="739531" y="7144"/>
                    <a:pt x="740483" y="7144"/>
                    <a:pt x="742388" y="8096"/>
                  </a:cubicBezTo>
                  <a:cubicBezTo>
                    <a:pt x="743340" y="8096"/>
                    <a:pt x="744293" y="9049"/>
                    <a:pt x="746198" y="9049"/>
                  </a:cubicBezTo>
                  <a:cubicBezTo>
                    <a:pt x="746198" y="9049"/>
                    <a:pt x="746198" y="9049"/>
                    <a:pt x="747150" y="9049"/>
                  </a:cubicBezTo>
                  <a:cubicBezTo>
                    <a:pt x="750008" y="10001"/>
                    <a:pt x="753818" y="11906"/>
                    <a:pt x="757628" y="14764"/>
                  </a:cubicBezTo>
                  <a:cubicBezTo>
                    <a:pt x="770963" y="23336"/>
                    <a:pt x="840496" y="62389"/>
                    <a:pt x="840496" y="62389"/>
                  </a:cubicBezTo>
                  <a:cubicBezTo>
                    <a:pt x="840496" y="62389"/>
                    <a:pt x="842400" y="63341"/>
                    <a:pt x="842400" y="65246"/>
                  </a:cubicBezTo>
                  <a:cubicBezTo>
                    <a:pt x="844306" y="67151"/>
                    <a:pt x="842400" y="70009"/>
                    <a:pt x="827161" y="70009"/>
                  </a:cubicBezTo>
                  <a:close/>
                </a:path>
              </a:pathLst>
            </a:custGeom>
            <a:solidFill>
              <a:srgbClr val="9DA4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B8C23E-608C-4981-A399-48E23E7525CC}"/>
                </a:ext>
              </a:extLst>
            </p:cNvPr>
            <p:cNvSpPr/>
            <p:nvPr/>
          </p:nvSpPr>
          <p:spPr>
            <a:xfrm>
              <a:off x="6803481" y="5354734"/>
              <a:ext cx="1868616" cy="245870"/>
            </a:xfrm>
            <a:custGeom>
              <a:avLst/>
              <a:gdLst>
                <a:gd name="connsiteX0" fmla="*/ 23187 w 209550"/>
                <a:gd name="connsiteY0" fmla="*/ 7144 h 28575"/>
                <a:gd name="connsiteX1" fmla="*/ 12710 w 209550"/>
                <a:gd name="connsiteY1" fmla="*/ 12859 h 28575"/>
                <a:gd name="connsiteX2" fmla="*/ 7947 w 209550"/>
                <a:gd name="connsiteY2" fmla="*/ 19526 h 28575"/>
                <a:gd name="connsiteX3" fmla="*/ 21282 w 209550"/>
                <a:gd name="connsiteY3" fmla="*/ 25241 h 28575"/>
                <a:gd name="connsiteX4" fmla="*/ 111770 w 209550"/>
                <a:gd name="connsiteY4" fmla="*/ 25241 h 28575"/>
                <a:gd name="connsiteX5" fmla="*/ 111770 w 209550"/>
                <a:gd name="connsiteY5" fmla="*/ 25241 h 28575"/>
                <a:gd name="connsiteX6" fmla="*/ 195590 w 209550"/>
                <a:gd name="connsiteY6" fmla="*/ 25241 h 28575"/>
                <a:gd name="connsiteX7" fmla="*/ 208925 w 209550"/>
                <a:gd name="connsiteY7" fmla="*/ 19526 h 28575"/>
                <a:gd name="connsiteX8" fmla="*/ 204162 w 209550"/>
                <a:gd name="connsiteY8" fmla="*/ 12859 h 28575"/>
                <a:gd name="connsiteX9" fmla="*/ 193685 w 209550"/>
                <a:gd name="connsiteY9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550" h="28575">
                  <a:moveTo>
                    <a:pt x="23187" y="7144"/>
                  </a:moveTo>
                  <a:cubicBezTo>
                    <a:pt x="19377" y="7144"/>
                    <a:pt x="15567" y="9049"/>
                    <a:pt x="12710" y="12859"/>
                  </a:cubicBezTo>
                  <a:lnTo>
                    <a:pt x="7947" y="19526"/>
                  </a:lnTo>
                  <a:cubicBezTo>
                    <a:pt x="7947" y="19526"/>
                    <a:pt x="2232" y="26194"/>
                    <a:pt x="21282" y="25241"/>
                  </a:cubicBezTo>
                  <a:cubicBezTo>
                    <a:pt x="30807" y="25241"/>
                    <a:pt x="72717" y="25241"/>
                    <a:pt x="111770" y="25241"/>
                  </a:cubicBezTo>
                  <a:lnTo>
                    <a:pt x="111770" y="25241"/>
                  </a:lnTo>
                  <a:cubicBezTo>
                    <a:pt x="148917" y="25241"/>
                    <a:pt x="187017" y="25241"/>
                    <a:pt x="195590" y="25241"/>
                  </a:cubicBezTo>
                  <a:cubicBezTo>
                    <a:pt x="213687" y="26194"/>
                    <a:pt x="208925" y="19526"/>
                    <a:pt x="208925" y="19526"/>
                  </a:cubicBezTo>
                  <a:lnTo>
                    <a:pt x="204162" y="12859"/>
                  </a:lnTo>
                  <a:cubicBezTo>
                    <a:pt x="202257" y="9049"/>
                    <a:pt x="198447" y="7144"/>
                    <a:pt x="193685" y="7144"/>
                  </a:cubicBezTo>
                </a:path>
              </a:pathLst>
            </a:custGeom>
            <a:solidFill>
              <a:srgbClr val="70757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D903373-9B9B-454A-8CB4-E269AA113942}"/>
                </a:ext>
              </a:extLst>
            </p:cNvPr>
            <p:cNvSpPr/>
            <p:nvPr/>
          </p:nvSpPr>
          <p:spPr>
            <a:xfrm>
              <a:off x="5179454" y="5125255"/>
              <a:ext cx="4917410" cy="245870"/>
            </a:xfrm>
            <a:custGeom>
              <a:avLst/>
              <a:gdLst>
                <a:gd name="connsiteX0" fmla="*/ 566261 w 571500"/>
                <a:gd name="connsiteY0" fmla="*/ 30004 h 28575"/>
                <a:gd name="connsiteX1" fmla="*/ 7144 w 571500"/>
                <a:gd name="connsiteY1" fmla="*/ 30004 h 28575"/>
                <a:gd name="connsiteX2" fmla="*/ 28099 w 571500"/>
                <a:gd name="connsiteY2" fmla="*/ 7144 h 28575"/>
                <a:gd name="connsiteX3" fmla="*/ 543401 w 571500"/>
                <a:gd name="connsiteY3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00" h="28575">
                  <a:moveTo>
                    <a:pt x="566261" y="30004"/>
                  </a:moveTo>
                  <a:lnTo>
                    <a:pt x="7144" y="30004"/>
                  </a:lnTo>
                  <a:lnTo>
                    <a:pt x="28099" y="7144"/>
                  </a:lnTo>
                  <a:lnTo>
                    <a:pt x="543401" y="7144"/>
                  </a:lnTo>
                  <a:close/>
                </a:path>
              </a:pathLst>
            </a:custGeom>
            <a:solidFill>
              <a:srgbClr val="575A5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2F0A2CF-6C4D-4D84-9F0B-0C8B25E6F53C}"/>
                </a:ext>
              </a:extLst>
            </p:cNvPr>
            <p:cNvSpPr/>
            <p:nvPr/>
          </p:nvSpPr>
          <p:spPr>
            <a:xfrm>
              <a:off x="5146671" y="5125255"/>
              <a:ext cx="4917410" cy="245870"/>
            </a:xfrm>
            <a:custGeom>
              <a:avLst/>
              <a:gdLst>
                <a:gd name="connsiteX0" fmla="*/ 571024 w 571500"/>
                <a:gd name="connsiteY0" fmla="*/ 30004 h 28575"/>
                <a:gd name="connsiteX1" fmla="*/ 7144 w 571500"/>
                <a:gd name="connsiteY1" fmla="*/ 30004 h 28575"/>
                <a:gd name="connsiteX2" fmla="*/ 28099 w 571500"/>
                <a:gd name="connsiteY2" fmla="*/ 7144 h 28575"/>
                <a:gd name="connsiteX3" fmla="*/ 548164 w 571500"/>
                <a:gd name="connsiteY3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00" h="28575">
                  <a:moveTo>
                    <a:pt x="571024" y="30004"/>
                  </a:moveTo>
                  <a:lnTo>
                    <a:pt x="7144" y="30004"/>
                  </a:lnTo>
                  <a:lnTo>
                    <a:pt x="28099" y="7144"/>
                  </a:lnTo>
                  <a:lnTo>
                    <a:pt x="548164" y="7144"/>
                  </a:lnTo>
                  <a:close/>
                </a:path>
              </a:pathLst>
            </a:custGeom>
            <a:solidFill>
              <a:srgbClr val="575A5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3A2E818-EF4F-458C-8F18-9578121D3660}"/>
                </a:ext>
              </a:extLst>
            </p:cNvPr>
            <p:cNvSpPr/>
            <p:nvPr/>
          </p:nvSpPr>
          <p:spPr>
            <a:xfrm>
              <a:off x="7022398" y="1844838"/>
              <a:ext cx="3271162" cy="3198464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 dirty="0"/>
            </a:p>
          </p:txBody>
        </p: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63C6B529-B489-4639-A7B2-5AA9180E9729}"/>
                </a:ext>
              </a:extLst>
            </p:cNvPr>
            <p:cNvGrpSpPr/>
            <p:nvPr/>
          </p:nvGrpSpPr>
          <p:grpSpPr>
            <a:xfrm>
              <a:off x="5370712" y="5206368"/>
              <a:ext cx="4572000" cy="149296"/>
              <a:chOff x="5370712" y="5206368"/>
              <a:chExt cx="4572000" cy="149296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4F3DA74A-1C4B-4138-A563-129A39FD9B7F}"/>
                  </a:ext>
                </a:extLst>
              </p:cNvPr>
              <p:cNvSpPr/>
              <p:nvPr/>
            </p:nvSpPr>
            <p:spPr>
              <a:xfrm>
                <a:off x="5370712" y="5337376"/>
                <a:ext cx="457200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E22AAAA6-2F39-4DD6-8134-716B9CF62E97}"/>
                  </a:ext>
                </a:extLst>
              </p:cNvPr>
              <p:cNvSpPr/>
              <p:nvPr/>
            </p:nvSpPr>
            <p:spPr>
              <a:xfrm>
                <a:off x="5416432" y="5293706"/>
                <a:ext cx="448056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BE744CD6-14E4-479D-8F9D-0DF957DAAD2D}"/>
                  </a:ext>
                </a:extLst>
              </p:cNvPr>
              <p:cNvSpPr/>
              <p:nvPr/>
            </p:nvSpPr>
            <p:spPr>
              <a:xfrm>
                <a:off x="5462152" y="5250037"/>
                <a:ext cx="438912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531A40E9-999D-4DB7-A1CE-6B1F19EA0EF4}"/>
                  </a:ext>
                </a:extLst>
              </p:cNvPr>
              <p:cNvSpPr/>
              <p:nvPr/>
            </p:nvSpPr>
            <p:spPr>
              <a:xfrm>
                <a:off x="5507872" y="5206368"/>
                <a:ext cx="429768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68C9FECB-7A52-4CDC-994B-69A5B24ABCE8}"/>
                </a:ext>
              </a:extLst>
            </p:cNvPr>
            <p:cNvGrpSpPr/>
            <p:nvPr/>
          </p:nvGrpSpPr>
          <p:grpSpPr>
            <a:xfrm>
              <a:off x="7661590" y="1698465"/>
              <a:ext cx="114873" cy="114873"/>
              <a:chOff x="7627525" y="1132589"/>
              <a:chExt cx="234846" cy="234846"/>
            </a:xfrm>
          </p:grpSpPr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A6AAC56F-62D7-45DE-87B5-B9D9F6A9BFCE}"/>
                  </a:ext>
                </a:extLst>
              </p:cNvPr>
              <p:cNvSpPr/>
              <p:nvPr/>
            </p:nvSpPr>
            <p:spPr>
              <a:xfrm>
                <a:off x="7627525" y="1132589"/>
                <a:ext cx="234846" cy="234846"/>
              </a:xfrm>
              <a:prstGeom prst="ellipse">
                <a:avLst/>
              </a:prstGeom>
              <a:solidFill>
                <a:schemeClr val="bg1">
                  <a:lumMod val="50000"/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E075BA51-0F2B-4136-85AE-6668752886FD}"/>
                  </a:ext>
                </a:extLst>
              </p:cNvPr>
              <p:cNvSpPr/>
              <p:nvPr/>
            </p:nvSpPr>
            <p:spPr>
              <a:xfrm>
                <a:off x="7656971" y="1162035"/>
                <a:ext cx="175955" cy="175955"/>
              </a:xfrm>
              <a:prstGeom prst="ellipse">
                <a:avLst/>
              </a:prstGeom>
              <a:solidFill>
                <a:schemeClr val="bg1">
                  <a:lumMod val="50000"/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2599569D-ABEC-4CDC-8AEC-FB8A512A7CB6}"/>
                  </a:ext>
                </a:extLst>
              </p:cNvPr>
              <p:cNvSpPr/>
              <p:nvPr/>
            </p:nvSpPr>
            <p:spPr>
              <a:xfrm>
                <a:off x="7683825" y="1188889"/>
                <a:ext cx="122247" cy="122247"/>
              </a:xfrm>
              <a:prstGeom prst="ellipse">
                <a:avLst/>
              </a:prstGeom>
              <a:solidFill>
                <a:schemeClr val="bg1">
                  <a:lumMod val="50000"/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FFF08BBD-F12B-4D72-905D-82425437657C}"/>
                </a:ext>
              </a:extLst>
            </p:cNvPr>
            <p:cNvSpPr/>
            <p:nvPr/>
          </p:nvSpPr>
          <p:spPr>
            <a:xfrm>
              <a:off x="7370377" y="5752599"/>
              <a:ext cx="748642" cy="88504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37A376A-6189-420B-8C13-3900F127BE7C}"/>
                </a:ext>
              </a:extLst>
            </p:cNvPr>
            <p:cNvSpPr/>
            <p:nvPr/>
          </p:nvSpPr>
          <p:spPr>
            <a:xfrm>
              <a:off x="7133919" y="5752598"/>
              <a:ext cx="101303" cy="101303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FC596008-C53D-454F-8BCC-25C7C09986FE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619686" y="2798339"/>
            <a:ext cx="4140888" cy="261223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32" indent="0">
              <a:buNone/>
              <a:defRPr sz="2800"/>
            </a:lvl2pPr>
            <a:lvl3pPr marL="914465" indent="0">
              <a:buNone/>
              <a:defRPr sz="2400"/>
            </a:lvl3pPr>
            <a:lvl4pPr marL="1371696" indent="0">
              <a:buNone/>
              <a:defRPr sz="2000"/>
            </a:lvl4pPr>
            <a:lvl5pPr marL="1828928" indent="0">
              <a:buNone/>
              <a:defRPr sz="2000"/>
            </a:lvl5pPr>
            <a:lvl6pPr marL="2286159" indent="0">
              <a:buNone/>
              <a:defRPr sz="2000"/>
            </a:lvl6pPr>
            <a:lvl7pPr marL="2743392" indent="0">
              <a:buNone/>
              <a:defRPr sz="2000"/>
            </a:lvl7pPr>
            <a:lvl8pPr marL="3200624" indent="0">
              <a:buNone/>
              <a:defRPr sz="2000"/>
            </a:lvl8pPr>
            <a:lvl9pPr marL="3657856" indent="0">
              <a:buNone/>
              <a:defRPr sz="2000"/>
            </a:lvl9pPr>
          </a:lstStyle>
          <a:p>
            <a:r>
              <a:rPr lang="en-US" altLang="ko-KR" dirty="0"/>
              <a:t>Your Picture Here and Send to Back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459996953"/>
      </p:ext>
    </p:extLst>
  </p:cSld>
  <p:clrMapOvr>
    <a:masterClrMapping/>
  </p:clrMapOvr>
  <p:transition spd="slow">
    <p:cover dir="r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icture Placeholder 20">
            <a:extLst>
              <a:ext uri="{FF2B5EF4-FFF2-40B4-BE49-F238E27FC236}">
                <a16:creationId xmlns:a16="http://schemas.microsoft.com/office/drawing/2014/main" id="{6FE311F5-A9A3-4147-874B-14B212E901EC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6587382" y="3577044"/>
            <a:ext cx="3100540" cy="3100540"/>
          </a:xfrm>
          <a:custGeom>
            <a:avLst/>
            <a:gdLst>
              <a:gd name="connsiteX0" fmla="*/ 1550270 w 3100540"/>
              <a:gd name="connsiteY0" fmla="*/ 0 h 3100540"/>
              <a:gd name="connsiteX1" fmla="*/ 1677815 w 3100540"/>
              <a:gd name="connsiteY1" fmla="*/ 52831 h 3100540"/>
              <a:gd name="connsiteX2" fmla="*/ 3047709 w 3100540"/>
              <a:gd name="connsiteY2" fmla="*/ 1422726 h 3100540"/>
              <a:gd name="connsiteX3" fmla="*/ 3047709 w 3100540"/>
              <a:gd name="connsiteY3" fmla="*/ 1677816 h 3100540"/>
              <a:gd name="connsiteX4" fmla="*/ 1677816 w 3100540"/>
              <a:gd name="connsiteY4" fmla="*/ 3047710 h 3100540"/>
              <a:gd name="connsiteX5" fmla="*/ 1422726 w 3100540"/>
              <a:gd name="connsiteY5" fmla="*/ 3047710 h 3100540"/>
              <a:gd name="connsiteX6" fmla="*/ 52831 w 3100540"/>
              <a:gd name="connsiteY6" fmla="*/ 1677815 h 3100540"/>
              <a:gd name="connsiteX7" fmla="*/ 52831 w 3100540"/>
              <a:gd name="connsiteY7" fmla="*/ 1422724 h 3100540"/>
              <a:gd name="connsiteX8" fmla="*/ 1422724 w 3100540"/>
              <a:gd name="connsiteY8" fmla="*/ 52831 h 3100540"/>
              <a:gd name="connsiteX9" fmla="*/ 1550270 w 3100540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0" h="3100540">
                <a:moveTo>
                  <a:pt x="1550270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09" y="1422726"/>
                </a:lnTo>
                <a:cubicBezTo>
                  <a:pt x="3118151" y="1493167"/>
                  <a:pt x="3118151" y="1607375"/>
                  <a:pt x="3047709" y="1677816"/>
                </a:cubicBezTo>
                <a:lnTo>
                  <a:pt x="1677816" y="3047710"/>
                </a:lnTo>
                <a:cubicBezTo>
                  <a:pt x="1607375" y="3118151"/>
                  <a:pt x="1493167" y="3118151"/>
                  <a:pt x="1422726" y="3047710"/>
                </a:cubicBezTo>
                <a:lnTo>
                  <a:pt x="52831" y="1677815"/>
                </a:lnTo>
                <a:cubicBezTo>
                  <a:pt x="-17610" y="1607373"/>
                  <a:pt x="-17610" y="1493166"/>
                  <a:pt x="52831" y="1422724"/>
                </a:cubicBezTo>
                <a:lnTo>
                  <a:pt x="1422724" y="52831"/>
                </a:lnTo>
                <a:cubicBezTo>
                  <a:pt x="1457945" y="17610"/>
                  <a:pt x="1504107" y="0"/>
                  <a:pt x="155027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51" name="Picture Placeholder 18">
            <a:extLst>
              <a:ext uri="{FF2B5EF4-FFF2-40B4-BE49-F238E27FC236}">
                <a16:creationId xmlns:a16="http://schemas.microsoft.com/office/drawing/2014/main" id="{11224CB0-F9E0-437C-86B4-895C27988953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6587382" y="204022"/>
            <a:ext cx="3100540" cy="3100540"/>
          </a:xfrm>
          <a:custGeom>
            <a:avLst/>
            <a:gdLst>
              <a:gd name="connsiteX0" fmla="*/ 1550269 w 3100540"/>
              <a:gd name="connsiteY0" fmla="*/ 0 h 3100540"/>
              <a:gd name="connsiteX1" fmla="*/ 1677815 w 3100540"/>
              <a:gd name="connsiteY1" fmla="*/ 52831 h 3100540"/>
              <a:gd name="connsiteX2" fmla="*/ 3047709 w 3100540"/>
              <a:gd name="connsiteY2" fmla="*/ 1422726 h 3100540"/>
              <a:gd name="connsiteX3" fmla="*/ 3047709 w 3100540"/>
              <a:gd name="connsiteY3" fmla="*/ 1677816 h 3100540"/>
              <a:gd name="connsiteX4" fmla="*/ 1677816 w 3100540"/>
              <a:gd name="connsiteY4" fmla="*/ 3047709 h 3100540"/>
              <a:gd name="connsiteX5" fmla="*/ 1422726 w 3100540"/>
              <a:gd name="connsiteY5" fmla="*/ 3047709 h 3100540"/>
              <a:gd name="connsiteX6" fmla="*/ 52831 w 3100540"/>
              <a:gd name="connsiteY6" fmla="*/ 1677814 h 3100540"/>
              <a:gd name="connsiteX7" fmla="*/ 52831 w 3100540"/>
              <a:gd name="connsiteY7" fmla="*/ 1422724 h 3100540"/>
              <a:gd name="connsiteX8" fmla="*/ 1422724 w 3100540"/>
              <a:gd name="connsiteY8" fmla="*/ 52831 h 3100540"/>
              <a:gd name="connsiteX9" fmla="*/ 1550269 w 3100540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0" h="3100540">
                <a:moveTo>
                  <a:pt x="1550269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09" y="1422726"/>
                </a:lnTo>
                <a:cubicBezTo>
                  <a:pt x="3118151" y="1493167"/>
                  <a:pt x="3118151" y="1607375"/>
                  <a:pt x="3047709" y="1677816"/>
                </a:cubicBezTo>
                <a:lnTo>
                  <a:pt x="1677816" y="3047709"/>
                </a:lnTo>
                <a:cubicBezTo>
                  <a:pt x="1607375" y="3118151"/>
                  <a:pt x="1493167" y="3118151"/>
                  <a:pt x="1422726" y="3047709"/>
                </a:cubicBezTo>
                <a:lnTo>
                  <a:pt x="52831" y="1677814"/>
                </a:lnTo>
                <a:cubicBezTo>
                  <a:pt x="-17610" y="1607373"/>
                  <a:pt x="-17610" y="1493166"/>
                  <a:pt x="52831" y="1422724"/>
                </a:cubicBezTo>
                <a:lnTo>
                  <a:pt x="1422724" y="52831"/>
                </a:lnTo>
                <a:cubicBezTo>
                  <a:pt x="1457945" y="17610"/>
                  <a:pt x="1504107" y="0"/>
                  <a:pt x="155026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52" name="Picture Placeholder 19">
            <a:extLst>
              <a:ext uri="{FF2B5EF4-FFF2-40B4-BE49-F238E27FC236}">
                <a16:creationId xmlns:a16="http://schemas.microsoft.com/office/drawing/2014/main" id="{90C4F28F-E0C5-4C6F-9778-5071266AA6DB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8420749" y="1890534"/>
            <a:ext cx="3100542" cy="3100540"/>
          </a:xfrm>
          <a:custGeom>
            <a:avLst/>
            <a:gdLst>
              <a:gd name="connsiteX0" fmla="*/ 1550270 w 3100541"/>
              <a:gd name="connsiteY0" fmla="*/ 0 h 3100540"/>
              <a:gd name="connsiteX1" fmla="*/ 1677815 w 3100541"/>
              <a:gd name="connsiteY1" fmla="*/ 52831 h 3100540"/>
              <a:gd name="connsiteX2" fmla="*/ 3047710 w 3100541"/>
              <a:gd name="connsiteY2" fmla="*/ 1422726 h 3100540"/>
              <a:gd name="connsiteX3" fmla="*/ 3047710 w 3100541"/>
              <a:gd name="connsiteY3" fmla="*/ 1677816 h 3100540"/>
              <a:gd name="connsiteX4" fmla="*/ 1677817 w 3100541"/>
              <a:gd name="connsiteY4" fmla="*/ 3047710 h 3100540"/>
              <a:gd name="connsiteX5" fmla="*/ 1422727 w 3100541"/>
              <a:gd name="connsiteY5" fmla="*/ 3047710 h 3100540"/>
              <a:gd name="connsiteX6" fmla="*/ 52832 w 3100541"/>
              <a:gd name="connsiteY6" fmla="*/ 1677815 h 3100540"/>
              <a:gd name="connsiteX7" fmla="*/ 52832 w 3100541"/>
              <a:gd name="connsiteY7" fmla="*/ 1422724 h 3100540"/>
              <a:gd name="connsiteX8" fmla="*/ 1422725 w 3100541"/>
              <a:gd name="connsiteY8" fmla="*/ 52831 h 3100540"/>
              <a:gd name="connsiteX9" fmla="*/ 1550270 w 3100541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1" h="3100540">
                <a:moveTo>
                  <a:pt x="1550270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10" y="1422726"/>
                </a:lnTo>
                <a:cubicBezTo>
                  <a:pt x="3118152" y="1493167"/>
                  <a:pt x="3118152" y="1607375"/>
                  <a:pt x="3047710" y="1677816"/>
                </a:cubicBezTo>
                <a:lnTo>
                  <a:pt x="1677817" y="3047710"/>
                </a:lnTo>
                <a:cubicBezTo>
                  <a:pt x="1607376" y="3118151"/>
                  <a:pt x="1493168" y="3118151"/>
                  <a:pt x="1422727" y="3047710"/>
                </a:cubicBezTo>
                <a:lnTo>
                  <a:pt x="52832" y="1677815"/>
                </a:lnTo>
                <a:cubicBezTo>
                  <a:pt x="-17610" y="1607373"/>
                  <a:pt x="-17610" y="1493166"/>
                  <a:pt x="52832" y="1422724"/>
                </a:cubicBezTo>
                <a:lnTo>
                  <a:pt x="1422725" y="52831"/>
                </a:lnTo>
                <a:cubicBezTo>
                  <a:pt x="1457946" y="17610"/>
                  <a:pt x="1504108" y="0"/>
                  <a:pt x="155027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94786060"/>
      </p:ext>
    </p:extLst>
  </p:cSld>
  <p:clrMapOvr>
    <a:masterClrMapping/>
  </p:clrMapOvr>
  <p:transition spd="slow">
    <p:cover dir="r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18">
            <a:extLst>
              <a:ext uri="{FF2B5EF4-FFF2-40B4-BE49-F238E27FC236}">
                <a16:creationId xmlns:a16="http://schemas.microsoft.com/office/drawing/2014/main" id="{11224CB0-F9E0-437C-86B4-895C27988953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6480635" y="1431518"/>
            <a:ext cx="3994967" cy="3994966"/>
          </a:xfrm>
          <a:custGeom>
            <a:avLst/>
            <a:gdLst>
              <a:gd name="connsiteX0" fmla="*/ 1550269 w 3100540"/>
              <a:gd name="connsiteY0" fmla="*/ 0 h 3100540"/>
              <a:gd name="connsiteX1" fmla="*/ 1677815 w 3100540"/>
              <a:gd name="connsiteY1" fmla="*/ 52831 h 3100540"/>
              <a:gd name="connsiteX2" fmla="*/ 3047709 w 3100540"/>
              <a:gd name="connsiteY2" fmla="*/ 1422726 h 3100540"/>
              <a:gd name="connsiteX3" fmla="*/ 3047709 w 3100540"/>
              <a:gd name="connsiteY3" fmla="*/ 1677816 h 3100540"/>
              <a:gd name="connsiteX4" fmla="*/ 1677816 w 3100540"/>
              <a:gd name="connsiteY4" fmla="*/ 3047709 h 3100540"/>
              <a:gd name="connsiteX5" fmla="*/ 1422726 w 3100540"/>
              <a:gd name="connsiteY5" fmla="*/ 3047709 h 3100540"/>
              <a:gd name="connsiteX6" fmla="*/ 52831 w 3100540"/>
              <a:gd name="connsiteY6" fmla="*/ 1677814 h 3100540"/>
              <a:gd name="connsiteX7" fmla="*/ 52831 w 3100540"/>
              <a:gd name="connsiteY7" fmla="*/ 1422724 h 3100540"/>
              <a:gd name="connsiteX8" fmla="*/ 1422724 w 3100540"/>
              <a:gd name="connsiteY8" fmla="*/ 52831 h 3100540"/>
              <a:gd name="connsiteX9" fmla="*/ 1550269 w 3100540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0" h="3100540">
                <a:moveTo>
                  <a:pt x="1550269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09" y="1422726"/>
                </a:lnTo>
                <a:cubicBezTo>
                  <a:pt x="3118151" y="1493167"/>
                  <a:pt x="3118151" y="1607375"/>
                  <a:pt x="3047709" y="1677816"/>
                </a:cubicBezTo>
                <a:lnTo>
                  <a:pt x="1677816" y="3047709"/>
                </a:lnTo>
                <a:cubicBezTo>
                  <a:pt x="1607375" y="3118151"/>
                  <a:pt x="1493167" y="3118151"/>
                  <a:pt x="1422726" y="3047709"/>
                </a:cubicBezTo>
                <a:lnTo>
                  <a:pt x="52831" y="1677814"/>
                </a:lnTo>
                <a:cubicBezTo>
                  <a:pt x="-17610" y="1607373"/>
                  <a:pt x="-17610" y="1493166"/>
                  <a:pt x="52831" y="1422724"/>
                </a:cubicBezTo>
                <a:lnTo>
                  <a:pt x="1422724" y="52831"/>
                </a:lnTo>
                <a:cubicBezTo>
                  <a:pt x="1457945" y="17610"/>
                  <a:pt x="1504107" y="0"/>
                  <a:pt x="155026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24235383"/>
      </p:ext>
    </p:extLst>
  </p:cSld>
  <p:clrMapOvr>
    <a:masterClrMapping/>
  </p:clrMapOvr>
  <p:transition spd="slow">
    <p:cover dir="r"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18">
            <a:extLst>
              <a:ext uri="{FF2B5EF4-FFF2-40B4-BE49-F238E27FC236}">
                <a16:creationId xmlns:a16="http://schemas.microsoft.com/office/drawing/2014/main" id="{11224CB0-F9E0-437C-86B4-895C27988953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18768998"/>
      </p:ext>
    </p:extLst>
  </p:cSld>
  <p:clrMapOvr>
    <a:masterClrMapping/>
  </p:clrMapOvr>
  <p:transition spd="slow">
    <p:cover dir="r"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그림 개체 틀 16">
            <a:extLst>
              <a:ext uri="{FF2B5EF4-FFF2-40B4-BE49-F238E27FC236}">
                <a16:creationId xmlns:a16="http://schemas.microsoft.com/office/drawing/2014/main" id="{07163F96-C234-481E-88AF-E4A1C0E9A1DC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564359" y="1"/>
            <a:ext cx="8396198" cy="6460304"/>
          </a:xfrm>
          <a:custGeom>
            <a:avLst/>
            <a:gdLst>
              <a:gd name="connsiteX0" fmla="*/ 1985184 w 8396198"/>
              <a:gd name="connsiteY0" fmla="*/ 5258093 h 6460303"/>
              <a:gd name="connsiteX1" fmla="*/ 1985184 w 8396198"/>
              <a:gd name="connsiteY1" fmla="*/ 5258093 h 6460303"/>
              <a:gd name="connsiteX2" fmla="*/ 1985184 w 8396198"/>
              <a:gd name="connsiteY2" fmla="*/ 5258093 h 6460303"/>
              <a:gd name="connsiteX3" fmla="*/ 7502757 w 8396198"/>
              <a:gd name="connsiteY3" fmla="*/ 0 h 6460303"/>
              <a:gd name="connsiteX4" fmla="*/ 8396198 w 8396198"/>
              <a:gd name="connsiteY4" fmla="*/ 0 h 6460303"/>
              <a:gd name="connsiteX5" fmla="*/ 8388310 w 8396198"/>
              <a:gd name="connsiteY5" fmla="*/ 12898 h 6460303"/>
              <a:gd name="connsiteX6" fmla="*/ 4763857 w 8396198"/>
              <a:gd name="connsiteY6" fmla="*/ 4786769 h 6460303"/>
              <a:gd name="connsiteX7" fmla="*/ 4264272 w 8396198"/>
              <a:gd name="connsiteY7" fmla="*/ 4855144 h 6460303"/>
              <a:gd name="connsiteX8" fmla="*/ 4264273 w 8396198"/>
              <a:gd name="connsiteY8" fmla="*/ 4855143 h 6460303"/>
              <a:gd name="connsiteX9" fmla="*/ 4195899 w 8396198"/>
              <a:gd name="connsiteY9" fmla="*/ 4355559 h 6460303"/>
              <a:gd name="connsiteX10" fmla="*/ 6516179 w 8396198"/>
              <a:gd name="connsiteY10" fmla="*/ 0 h 6460303"/>
              <a:gd name="connsiteX11" fmla="*/ 7411525 w 8396198"/>
              <a:gd name="connsiteY11" fmla="*/ 0 h 6460303"/>
              <a:gd name="connsiteX12" fmla="*/ 2805577 w 8396198"/>
              <a:gd name="connsiteY12" fmla="*/ 6066627 h 6460303"/>
              <a:gd name="connsiteX13" fmla="*/ 2305992 w 8396198"/>
              <a:gd name="connsiteY13" fmla="*/ 6135001 h 6460303"/>
              <a:gd name="connsiteX14" fmla="*/ 2305993 w 8396198"/>
              <a:gd name="connsiteY14" fmla="*/ 6135001 h 6460303"/>
              <a:gd name="connsiteX15" fmla="*/ 2237619 w 8396198"/>
              <a:gd name="connsiteY15" fmla="*/ 5635416 h 6460303"/>
              <a:gd name="connsiteX16" fmla="*/ 5529597 w 8396198"/>
              <a:gd name="connsiteY16" fmla="*/ 0 h 6460303"/>
              <a:gd name="connsiteX17" fmla="*/ 6424943 w 8396198"/>
              <a:gd name="connsiteY17" fmla="*/ 0 h 6460303"/>
              <a:gd name="connsiteX18" fmla="*/ 2484768 w 8396198"/>
              <a:gd name="connsiteY18" fmla="*/ 5189719 h 6460303"/>
              <a:gd name="connsiteX19" fmla="*/ 2046796 w 8396198"/>
              <a:gd name="connsiteY19" fmla="*/ 5295775 h 6460303"/>
              <a:gd name="connsiteX20" fmla="*/ 1985184 w 8396198"/>
              <a:gd name="connsiteY20" fmla="*/ 5258093 h 6460303"/>
              <a:gd name="connsiteX21" fmla="*/ 1932333 w 8396198"/>
              <a:gd name="connsiteY21" fmla="*/ 5208872 h 6460303"/>
              <a:gd name="connsiteX22" fmla="*/ 1916810 w 8396198"/>
              <a:gd name="connsiteY22" fmla="*/ 4758508 h 6460303"/>
              <a:gd name="connsiteX23" fmla="*/ 4543018 w 8396198"/>
              <a:gd name="connsiteY23" fmla="*/ 0 h 6460303"/>
              <a:gd name="connsiteX24" fmla="*/ 5438364 w 8396198"/>
              <a:gd name="connsiteY24" fmla="*/ 0 h 6460303"/>
              <a:gd name="connsiteX25" fmla="*/ 640552 w 8396198"/>
              <a:gd name="connsiteY25" fmla="*/ 6319336 h 6460303"/>
              <a:gd name="connsiteX26" fmla="*/ 140967 w 8396198"/>
              <a:gd name="connsiteY26" fmla="*/ 6387711 h 6460303"/>
              <a:gd name="connsiteX27" fmla="*/ 140968 w 8396198"/>
              <a:gd name="connsiteY27" fmla="*/ 6387711 h 6460303"/>
              <a:gd name="connsiteX28" fmla="*/ 72594 w 8396198"/>
              <a:gd name="connsiteY28" fmla="*/ 5888126 h 6460303"/>
              <a:gd name="connsiteX29" fmla="*/ 3556436 w 8396198"/>
              <a:gd name="connsiteY29" fmla="*/ 0 h 6460303"/>
              <a:gd name="connsiteX30" fmla="*/ 4451782 w 8396198"/>
              <a:gd name="connsiteY30" fmla="*/ 0 h 6460303"/>
              <a:gd name="connsiteX31" fmla="*/ 711634 w 8396198"/>
              <a:gd name="connsiteY31" fmla="*/ 4926258 h 6460303"/>
              <a:gd name="connsiteX32" fmla="*/ 212049 w 8396198"/>
              <a:gd name="connsiteY32" fmla="*/ 4994633 h 6460303"/>
              <a:gd name="connsiteX33" fmla="*/ 212050 w 8396198"/>
              <a:gd name="connsiteY33" fmla="*/ 4994633 h 6460303"/>
              <a:gd name="connsiteX34" fmla="*/ 143675 w 8396198"/>
              <a:gd name="connsiteY34" fmla="*/ 4495047 h 6460303"/>
              <a:gd name="connsiteX35" fmla="*/ 2569856 w 8396198"/>
              <a:gd name="connsiteY35" fmla="*/ 0 h 6460303"/>
              <a:gd name="connsiteX36" fmla="*/ 3465201 w 8396198"/>
              <a:gd name="connsiteY36" fmla="*/ 0 h 6460303"/>
              <a:gd name="connsiteX37" fmla="*/ 1054005 w 8396198"/>
              <a:gd name="connsiteY37" fmla="*/ 3175856 h 6460303"/>
              <a:gd name="connsiteX38" fmla="*/ 554420 w 8396198"/>
              <a:gd name="connsiteY38" fmla="*/ 3244231 h 6460303"/>
              <a:gd name="connsiteX39" fmla="*/ 554421 w 8396198"/>
              <a:gd name="connsiteY39" fmla="*/ 3244231 h 6460303"/>
              <a:gd name="connsiteX40" fmla="*/ 486047 w 8396198"/>
              <a:gd name="connsiteY40" fmla="*/ 2744646 h 6460303"/>
              <a:gd name="connsiteX41" fmla="*/ 1583274 w 8396198"/>
              <a:gd name="connsiteY41" fmla="*/ 0 h 6460303"/>
              <a:gd name="connsiteX42" fmla="*/ 2478619 w 8396198"/>
              <a:gd name="connsiteY42" fmla="*/ 0 h 6460303"/>
              <a:gd name="connsiteX43" fmla="*/ 935829 w 8396198"/>
              <a:gd name="connsiteY43" fmla="*/ 2032053 h 6460303"/>
              <a:gd name="connsiteX44" fmla="*/ 436245 w 8396198"/>
              <a:gd name="connsiteY44" fmla="*/ 2100428 h 6460303"/>
              <a:gd name="connsiteX45" fmla="*/ 436245 w 8396198"/>
              <a:gd name="connsiteY45" fmla="*/ 2100427 h 6460303"/>
              <a:gd name="connsiteX46" fmla="*/ 367872 w 8396198"/>
              <a:gd name="connsiteY46" fmla="*/ 1600843 h 6460303"/>
              <a:gd name="connsiteX47" fmla="*/ 596693 w 8396198"/>
              <a:gd name="connsiteY47" fmla="*/ 0 h 6460303"/>
              <a:gd name="connsiteX48" fmla="*/ 1492038 w 8396198"/>
              <a:gd name="connsiteY48" fmla="*/ 0 h 6460303"/>
              <a:gd name="connsiteX49" fmla="*/ 850966 w 8396198"/>
              <a:gd name="connsiteY49" fmla="*/ 844373 h 6460303"/>
              <a:gd name="connsiteX50" fmla="*/ 351382 w 8396198"/>
              <a:gd name="connsiteY50" fmla="*/ 912748 h 6460303"/>
              <a:gd name="connsiteX51" fmla="*/ 351383 w 8396198"/>
              <a:gd name="connsiteY51" fmla="*/ 912748 h 6460303"/>
              <a:gd name="connsiteX52" fmla="*/ 283008 w 8396198"/>
              <a:gd name="connsiteY52" fmla="*/ 413163 h 646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8396198" h="6460303">
                <a:moveTo>
                  <a:pt x="1985184" y="5258093"/>
                </a:moveTo>
                <a:lnTo>
                  <a:pt x="1985184" y="5258093"/>
                </a:lnTo>
                <a:lnTo>
                  <a:pt x="1985184" y="5258093"/>
                </a:lnTo>
                <a:close/>
                <a:moveTo>
                  <a:pt x="7502757" y="0"/>
                </a:moveTo>
                <a:lnTo>
                  <a:pt x="8396198" y="0"/>
                </a:lnTo>
                <a:lnTo>
                  <a:pt x="8388310" y="12898"/>
                </a:lnTo>
                <a:cubicBezTo>
                  <a:pt x="7180160" y="1604189"/>
                  <a:pt x="5972008" y="3195478"/>
                  <a:pt x="4763857" y="4786769"/>
                </a:cubicBezTo>
                <a:cubicBezTo>
                  <a:pt x="4644782" y="4943607"/>
                  <a:pt x="4421110" y="4974220"/>
                  <a:pt x="4264272" y="4855144"/>
                </a:cubicBezTo>
                <a:lnTo>
                  <a:pt x="4264273" y="4855143"/>
                </a:lnTo>
                <a:cubicBezTo>
                  <a:pt x="4107436" y="4736068"/>
                  <a:pt x="4076824" y="4512397"/>
                  <a:pt x="4195899" y="4355559"/>
                </a:cubicBezTo>
                <a:close/>
                <a:moveTo>
                  <a:pt x="6516179" y="0"/>
                </a:moveTo>
                <a:lnTo>
                  <a:pt x="7411525" y="0"/>
                </a:lnTo>
                <a:lnTo>
                  <a:pt x="2805577" y="6066627"/>
                </a:lnTo>
                <a:cubicBezTo>
                  <a:pt x="2686501" y="6223464"/>
                  <a:pt x="2462830" y="6254077"/>
                  <a:pt x="2305992" y="6135001"/>
                </a:cubicBezTo>
                <a:lnTo>
                  <a:pt x="2305993" y="6135001"/>
                </a:lnTo>
                <a:cubicBezTo>
                  <a:pt x="2149155" y="6015926"/>
                  <a:pt x="2118543" y="5792254"/>
                  <a:pt x="2237619" y="5635416"/>
                </a:cubicBezTo>
                <a:close/>
                <a:moveTo>
                  <a:pt x="5529597" y="0"/>
                </a:moveTo>
                <a:lnTo>
                  <a:pt x="6424943" y="0"/>
                </a:lnTo>
                <a:lnTo>
                  <a:pt x="2484768" y="5189719"/>
                </a:lnTo>
                <a:cubicBezTo>
                  <a:pt x="2380577" y="5326952"/>
                  <a:pt x="2196304" y="5367543"/>
                  <a:pt x="2046796" y="5295775"/>
                </a:cubicBezTo>
                <a:lnTo>
                  <a:pt x="1985184" y="5258093"/>
                </a:lnTo>
                <a:lnTo>
                  <a:pt x="1932333" y="5208872"/>
                </a:lnTo>
                <a:cubicBezTo>
                  <a:pt x="1823032" y="5084144"/>
                  <a:pt x="1812619" y="4895741"/>
                  <a:pt x="1916810" y="4758508"/>
                </a:cubicBezTo>
                <a:close/>
                <a:moveTo>
                  <a:pt x="4543018" y="0"/>
                </a:moveTo>
                <a:lnTo>
                  <a:pt x="5438364" y="0"/>
                </a:lnTo>
                <a:lnTo>
                  <a:pt x="640552" y="6319336"/>
                </a:lnTo>
                <a:cubicBezTo>
                  <a:pt x="521476" y="6476174"/>
                  <a:pt x="297805" y="6506786"/>
                  <a:pt x="140967" y="6387711"/>
                </a:cubicBezTo>
                <a:lnTo>
                  <a:pt x="140968" y="6387711"/>
                </a:lnTo>
                <a:cubicBezTo>
                  <a:pt x="-15870" y="6268635"/>
                  <a:pt x="-46482" y="6044964"/>
                  <a:pt x="72594" y="5888126"/>
                </a:cubicBezTo>
                <a:close/>
                <a:moveTo>
                  <a:pt x="3556436" y="0"/>
                </a:moveTo>
                <a:lnTo>
                  <a:pt x="4451782" y="0"/>
                </a:lnTo>
                <a:lnTo>
                  <a:pt x="711634" y="4926258"/>
                </a:lnTo>
                <a:cubicBezTo>
                  <a:pt x="592557" y="5083097"/>
                  <a:pt x="368886" y="5113708"/>
                  <a:pt x="212049" y="4994633"/>
                </a:cubicBezTo>
                <a:lnTo>
                  <a:pt x="212050" y="4994633"/>
                </a:lnTo>
                <a:cubicBezTo>
                  <a:pt x="55212" y="4875558"/>
                  <a:pt x="24599" y="4651886"/>
                  <a:pt x="143675" y="4495047"/>
                </a:cubicBezTo>
                <a:close/>
                <a:moveTo>
                  <a:pt x="2569856" y="0"/>
                </a:moveTo>
                <a:lnTo>
                  <a:pt x="3465201" y="0"/>
                </a:lnTo>
                <a:lnTo>
                  <a:pt x="1054005" y="3175856"/>
                </a:lnTo>
                <a:cubicBezTo>
                  <a:pt x="934929" y="3332694"/>
                  <a:pt x="711258" y="3363306"/>
                  <a:pt x="554420" y="3244231"/>
                </a:cubicBezTo>
                <a:lnTo>
                  <a:pt x="554421" y="3244231"/>
                </a:lnTo>
                <a:cubicBezTo>
                  <a:pt x="397583" y="3125155"/>
                  <a:pt x="366971" y="2901484"/>
                  <a:pt x="486047" y="2744646"/>
                </a:cubicBezTo>
                <a:close/>
                <a:moveTo>
                  <a:pt x="1583274" y="0"/>
                </a:moveTo>
                <a:lnTo>
                  <a:pt x="2478619" y="0"/>
                </a:lnTo>
                <a:lnTo>
                  <a:pt x="935829" y="2032053"/>
                </a:lnTo>
                <a:cubicBezTo>
                  <a:pt x="816754" y="2188891"/>
                  <a:pt x="593082" y="2219503"/>
                  <a:pt x="436245" y="2100428"/>
                </a:cubicBezTo>
                <a:lnTo>
                  <a:pt x="436245" y="2100427"/>
                </a:lnTo>
                <a:cubicBezTo>
                  <a:pt x="279408" y="1981352"/>
                  <a:pt x="248796" y="1757681"/>
                  <a:pt x="367872" y="1600843"/>
                </a:cubicBezTo>
                <a:close/>
                <a:moveTo>
                  <a:pt x="596693" y="0"/>
                </a:moveTo>
                <a:lnTo>
                  <a:pt x="1492038" y="0"/>
                </a:lnTo>
                <a:lnTo>
                  <a:pt x="850966" y="844373"/>
                </a:lnTo>
                <a:cubicBezTo>
                  <a:pt x="731891" y="1001211"/>
                  <a:pt x="508219" y="1031824"/>
                  <a:pt x="351382" y="912748"/>
                </a:cubicBezTo>
                <a:lnTo>
                  <a:pt x="351383" y="912748"/>
                </a:lnTo>
                <a:cubicBezTo>
                  <a:pt x="194545" y="793672"/>
                  <a:pt x="163933" y="570001"/>
                  <a:pt x="283008" y="413163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197" indent="0">
              <a:buNone/>
              <a:defRPr sz="2800"/>
            </a:lvl2pPr>
            <a:lvl3pPr marL="914395" indent="0">
              <a:buNone/>
              <a:defRPr sz="2400"/>
            </a:lvl3pPr>
            <a:lvl4pPr marL="1371594" indent="0">
              <a:buNone/>
              <a:defRPr sz="2000"/>
            </a:lvl4pPr>
            <a:lvl5pPr marL="1828790" indent="0">
              <a:buNone/>
              <a:defRPr sz="2000"/>
            </a:lvl5pPr>
            <a:lvl6pPr marL="2285989" indent="0">
              <a:buNone/>
              <a:defRPr sz="2000"/>
            </a:lvl6pPr>
            <a:lvl7pPr marL="2743187" indent="0">
              <a:buNone/>
              <a:defRPr sz="2000"/>
            </a:lvl7pPr>
            <a:lvl8pPr marL="3200384" indent="0">
              <a:buNone/>
              <a:defRPr sz="2000"/>
            </a:lvl8pPr>
            <a:lvl9pPr marL="3657581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79605620"/>
      </p:ext>
    </p:extLst>
  </p:cSld>
  <p:clrMapOvr>
    <a:masterClrMapping/>
  </p:clrMapOvr>
  <p:transition spd="slow">
    <p:cover dir="r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그림 개체 틀 29">
            <a:extLst>
              <a:ext uri="{FF2B5EF4-FFF2-40B4-BE49-F238E27FC236}">
                <a16:creationId xmlns:a16="http://schemas.microsoft.com/office/drawing/2014/main" id="{7B60FE99-DD5E-4D6E-99F4-535645C4CB03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3" y="0"/>
            <a:ext cx="6569477" cy="6858000"/>
          </a:xfrm>
          <a:custGeom>
            <a:avLst/>
            <a:gdLst>
              <a:gd name="connsiteX0" fmla="*/ 4117221 w 6569477"/>
              <a:gd name="connsiteY0" fmla="*/ 6784486 h 6858000"/>
              <a:gd name="connsiteX1" fmla="*/ 4065123 w 6569477"/>
              <a:gd name="connsiteY1" fmla="*/ 6846362 h 6858000"/>
              <a:gd name="connsiteX2" fmla="*/ 4054153 w 6569477"/>
              <a:gd name="connsiteY2" fmla="*/ 6858000 h 6858000"/>
              <a:gd name="connsiteX3" fmla="*/ 4025354 w 6569477"/>
              <a:gd name="connsiteY3" fmla="*/ 6858000 h 6858000"/>
              <a:gd name="connsiteX4" fmla="*/ 4042817 w 6569477"/>
              <a:gd name="connsiteY4" fmla="*/ 6837081 h 6858000"/>
              <a:gd name="connsiteX5" fmla="*/ 4117221 w 6569477"/>
              <a:gd name="connsiteY5" fmla="*/ 6784486 h 6858000"/>
              <a:gd name="connsiteX6" fmla="*/ 4098863 w 6569477"/>
              <a:gd name="connsiteY6" fmla="*/ 6687079 h 6858000"/>
              <a:gd name="connsiteX7" fmla="*/ 4016483 w 6569477"/>
              <a:gd name="connsiteY7" fmla="*/ 6816306 h 6858000"/>
              <a:gd name="connsiteX8" fmla="*/ 3967818 w 6569477"/>
              <a:gd name="connsiteY8" fmla="*/ 6856958 h 6858000"/>
              <a:gd name="connsiteX9" fmla="*/ 3966685 w 6569477"/>
              <a:gd name="connsiteY9" fmla="*/ 6858000 h 6858000"/>
              <a:gd name="connsiteX10" fmla="*/ 3929841 w 6569477"/>
              <a:gd name="connsiteY10" fmla="*/ 6858000 h 6858000"/>
              <a:gd name="connsiteX11" fmla="*/ 4004165 w 6569477"/>
              <a:gd name="connsiteY11" fmla="*/ 6784103 h 6858000"/>
              <a:gd name="connsiteX12" fmla="*/ 4098863 w 6569477"/>
              <a:gd name="connsiteY12" fmla="*/ 6687079 h 6858000"/>
              <a:gd name="connsiteX13" fmla="*/ 5739924 w 6569477"/>
              <a:gd name="connsiteY13" fmla="*/ 6488019 h 6858000"/>
              <a:gd name="connsiteX14" fmla="*/ 5746811 w 6569477"/>
              <a:gd name="connsiteY14" fmla="*/ 6494900 h 6858000"/>
              <a:gd name="connsiteX15" fmla="*/ 5746479 w 6569477"/>
              <a:gd name="connsiteY15" fmla="*/ 6496223 h 6858000"/>
              <a:gd name="connsiteX16" fmla="*/ 5739923 w 6569477"/>
              <a:gd name="connsiteY16" fmla="*/ 6501783 h 6858000"/>
              <a:gd name="connsiteX17" fmla="*/ 5739923 w 6569477"/>
              <a:gd name="connsiteY17" fmla="*/ 6494900 h 6858000"/>
              <a:gd name="connsiteX18" fmla="*/ 4189806 w 6569477"/>
              <a:gd name="connsiteY18" fmla="*/ 6433624 h 6858000"/>
              <a:gd name="connsiteX19" fmla="*/ 4188863 w 6569477"/>
              <a:gd name="connsiteY19" fmla="*/ 6437396 h 6858000"/>
              <a:gd name="connsiteX20" fmla="*/ 4181480 w 6569477"/>
              <a:gd name="connsiteY20" fmla="*/ 6441614 h 6858000"/>
              <a:gd name="connsiteX21" fmla="*/ 4190270 w 6569477"/>
              <a:gd name="connsiteY21" fmla="*/ 6433178 h 6858000"/>
              <a:gd name="connsiteX22" fmla="*/ 4189806 w 6569477"/>
              <a:gd name="connsiteY22" fmla="*/ 6433624 h 6858000"/>
              <a:gd name="connsiteX23" fmla="*/ 4189918 w 6569477"/>
              <a:gd name="connsiteY23" fmla="*/ 6433179 h 6858000"/>
              <a:gd name="connsiteX24" fmla="*/ 4080254 w 6569477"/>
              <a:gd name="connsiteY24" fmla="*/ 6424489 h 6858000"/>
              <a:gd name="connsiteX25" fmla="*/ 4080253 w 6569477"/>
              <a:gd name="connsiteY25" fmla="*/ 6424742 h 6858000"/>
              <a:gd name="connsiteX26" fmla="*/ 4071818 w 6569477"/>
              <a:gd name="connsiteY26" fmla="*/ 6433178 h 6858000"/>
              <a:gd name="connsiteX27" fmla="*/ 4239510 w 6569477"/>
              <a:gd name="connsiteY27" fmla="*/ 6367480 h 6858000"/>
              <a:gd name="connsiteX28" fmla="*/ 4236315 w 6569477"/>
              <a:gd name="connsiteY28" fmla="*/ 6373075 h 6858000"/>
              <a:gd name="connsiteX29" fmla="*/ 4232912 w 6569477"/>
              <a:gd name="connsiteY29" fmla="*/ 6373925 h 6858000"/>
              <a:gd name="connsiteX30" fmla="*/ 4238687 w 6569477"/>
              <a:gd name="connsiteY30" fmla="*/ 6368327 h 6858000"/>
              <a:gd name="connsiteX31" fmla="*/ 4265838 w 6569477"/>
              <a:gd name="connsiteY31" fmla="*/ 6340386 h 6858000"/>
              <a:gd name="connsiteX32" fmla="*/ 4239510 w 6569477"/>
              <a:gd name="connsiteY32" fmla="*/ 6367480 h 6858000"/>
              <a:gd name="connsiteX33" fmla="*/ 4240531 w 6569477"/>
              <a:gd name="connsiteY33" fmla="*/ 6365693 h 6858000"/>
              <a:gd name="connsiteX34" fmla="*/ 4248968 w 6569477"/>
              <a:gd name="connsiteY34" fmla="*/ 6357257 h 6858000"/>
              <a:gd name="connsiteX35" fmla="*/ 4265838 w 6569477"/>
              <a:gd name="connsiteY35" fmla="*/ 6340386 h 6858000"/>
              <a:gd name="connsiteX36" fmla="*/ 4291147 w 6569477"/>
              <a:gd name="connsiteY36" fmla="*/ 6272900 h 6858000"/>
              <a:gd name="connsiteX37" fmla="*/ 4299581 w 6569477"/>
              <a:gd name="connsiteY37" fmla="*/ 6272900 h 6858000"/>
              <a:gd name="connsiteX38" fmla="*/ 4308018 w 6569477"/>
              <a:gd name="connsiteY38" fmla="*/ 6272900 h 6858000"/>
              <a:gd name="connsiteX39" fmla="*/ 4291147 w 6569477"/>
              <a:gd name="connsiteY39" fmla="*/ 6289772 h 6858000"/>
              <a:gd name="connsiteX40" fmla="*/ 4274273 w 6569477"/>
              <a:gd name="connsiteY40" fmla="*/ 6306643 h 6858000"/>
              <a:gd name="connsiteX41" fmla="*/ 4257404 w 6569477"/>
              <a:gd name="connsiteY41" fmla="*/ 6323512 h 6858000"/>
              <a:gd name="connsiteX42" fmla="*/ 4257404 w 6569477"/>
              <a:gd name="connsiteY42" fmla="*/ 6331950 h 6858000"/>
              <a:gd name="connsiteX43" fmla="*/ 4215224 w 6569477"/>
              <a:gd name="connsiteY43" fmla="*/ 6374128 h 6858000"/>
              <a:gd name="connsiteX44" fmla="*/ 4215223 w 6569477"/>
              <a:gd name="connsiteY44" fmla="*/ 6382562 h 6858000"/>
              <a:gd name="connsiteX45" fmla="*/ 4223663 w 6569477"/>
              <a:gd name="connsiteY45" fmla="*/ 6382564 h 6858000"/>
              <a:gd name="connsiteX46" fmla="*/ 4232099 w 6569477"/>
              <a:gd name="connsiteY46" fmla="*/ 6374128 h 6858000"/>
              <a:gd name="connsiteX47" fmla="*/ 4232912 w 6569477"/>
              <a:gd name="connsiteY47" fmla="*/ 6373925 h 6858000"/>
              <a:gd name="connsiteX48" fmla="*/ 4215378 w 6569477"/>
              <a:gd name="connsiteY48" fmla="*/ 6390919 h 6858000"/>
              <a:gd name="connsiteX49" fmla="*/ 4215224 w 6569477"/>
              <a:gd name="connsiteY49" fmla="*/ 6391000 h 6858000"/>
              <a:gd name="connsiteX50" fmla="*/ 4215199 w 6569477"/>
              <a:gd name="connsiteY50" fmla="*/ 6391088 h 6858000"/>
              <a:gd name="connsiteX51" fmla="*/ 4213115 w 6569477"/>
              <a:gd name="connsiteY51" fmla="*/ 6393108 h 6858000"/>
              <a:gd name="connsiteX52" fmla="*/ 4198356 w 6569477"/>
              <a:gd name="connsiteY52" fmla="*/ 6382564 h 6858000"/>
              <a:gd name="connsiteX53" fmla="*/ 4113994 w 6569477"/>
              <a:gd name="connsiteY53" fmla="*/ 6475357 h 6858000"/>
              <a:gd name="connsiteX54" fmla="*/ 4122431 w 6569477"/>
              <a:gd name="connsiteY54" fmla="*/ 6475355 h 6858000"/>
              <a:gd name="connsiteX55" fmla="*/ 4097125 w 6569477"/>
              <a:gd name="connsiteY55" fmla="*/ 6500664 h 6858000"/>
              <a:gd name="connsiteX56" fmla="*/ 4088687 w 6569477"/>
              <a:gd name="connsiteY56" fmla="*/ 6500664 h 6858000"/>
              <a:gd name="connsiteX57" fmla="*/ 4088688 w 6569477"/>
              <a:gd name="connsiteY57" fmla="*/ 6509098 h 6858000"/>
              <a:gd name="connsiteX58" fmla="*/ 4080256 w 6569477"/>
              <a:gd name="connsiteY58" fmla="*/ 6509098 h 6858000"/>
              <a:gd name="connsiteX59" fmla="*/ 4063383 w 6569477"/>
              <a:gd name="connsiteY59" fmla="*/ 6525971 h 6858000"/>
              <a:gd name="connsiteX60" fmla="*/ 4054946 w 6569477"/>
              <a:gd name="connsiteY60" fmla="*/ 6542841 h 6858000"/>
              <a:gd name="connsiteX61" fmla="*/ 4046513 w 6569477"/>
              <a:gd name="connsiteY61" fmla="*/ 6551277 h 6858000"/>
              <a:gd name="connsiteX62" fmla="*/ 4021201 w 6569477"/>
              <a:gd name="connsiteY62" fmla="*/ 6576584 h 6858000"/>
              <a:gd name="connsiteX63" fmla="*/ 4021203 w 6569477"/>
              <a:gd name="connsiteY63" fmla="*/ 6585021 h 6858000"/>
              <a:gd name="connsiteX64" fmla="*/ 4012768 w 6569477"/>
              <a:gd name="connsiteY64" fmla="*/ 6593455 h 6858000"/>
              <a:gd name="connsiteX65" fmla="*/ 3936845 w 6569477"/>
              <a:gd name="connsiteY65" fmla="*/ 6660941 h 6858000"/>
              <a:gd name="connsiteX66" fmla="*/ 3928411 w 6569477"/>
              <a:gd name="connsiteY66" fmla="*/ 6652505 h 6858000"/>
              <a:gd name="connsiteX67" fmla="*/ 3936844 w 6569477"/>
              <a:gd name="connsiteY67" fmla="*/ 6644069 h 6858000"/>
              <a:gd name="connsiteX68" fmla="*/ 3945281 w 6569477"/>
              <a:gd name="connsiteY68" fmla="*/ 6635634 h 6858000"/>
              <a:gd name="connsiteX69" fmla="*/ 3936845 w 6569477"/>
              <a:gd name="connsiteY69" fmla="*/ 6635634 h 6858000"/>
              <a:gd name="connsiteX70" fmla="*/ 3928411 w 6569477"/>
              <a:gd name="connsiteY70" fmla="*/ 6644072 h 6858000"/>
              <a:gd name="connsiteX71" fmla="*/ 3919975 w 6569477"/>
              <a:gd name="connsiteY71" fmla="*/ 6652505 h 6858000"/>
              <a:gd name="connsiteX72" fmla="*/ 3919975 w 6569477"/>
              <a:gd name="connsiteY72" fmla="*/ 6660941 h 6858000"/>
              <a:gd name="connsiteX73" fmla="*/ 3919974 w 6569477"/>
              <a:gd name="connsiteY73" fmla="*/ 6669377 h 6858000"/>
              <a:gd name="connsiteX74" fmla="*/ 3844054 w 6569477"/>
              <a:gd name="connsiteY74" fmla="*/ 6728426 h 6858000"/>
              <a:gd name="connsiteX75" fmla="*/ 3844051 w 6569477"/>
              <a:gd name="connsiteY75" fmla="*/ 6736860 h 6858000"/>
              <a:gd name="connsiteX76" fmla="*/ 3675339 w 6569477"/>
              <a:gd name="connsiteY76" fmla="*/ 6854962 h 6858000"/>
              <a:gd name="connsiteX77" fmla="*/ 3671147 w 6569477"/>
              <a:gd name="connsiteY77" fmla="*/ 6858000 h 6858000"/>
              <a:gd name="connsiteX78" fmla="*/ 3532438 w 6569477"/>
              <a:gd name="connsiteY78" fmla="*/ 6858000 h 6858000"/>
              <a:gd name="connsiteX79" fmla="*/ 3566728 w 6569477"/>
              <a:gd name="connsiteY79" fmla="*/ 6830708 h 6858000"/>
              <a:gd name="connsiteX80" fmla="*/ 3624722 w 6569477"/>
              <a:gd name="connsiteY80" fmla="*/ 6795912 h 6858000"/>
              <a:gd name="connsiteX81" fmla="*/ 3633161 w 6569477"/>
              <a:gd name="connsiteY81" fmla="*/ 6787476 h 6858000"/>
              <a:gd name="connsiteX82" fmla="*/ 3633160 w 6569477"/>
              <a:gd name="connsiteY82" fmla="*/ 6779041 h 6858000"/>
              <a:gd name="connsiteX83" fmla="*/ 3641596 w 6569477"/>
              <a:gd name="connsiteY83" fmla="*/ 6779041 h 6858000"/>
              <a:gd name="connsiteX84" fmla="*/ 3641596 w 6569477"/>
              <a:gd name="connsiteY84" fmla="*/ 6787476 h 6858000"/>
              <a:gd name="connsiteX85" fmla="*/ 3683775 w 6569477"/>
              <a:gd name="connsiteY85" fmla="*/ 6770605 h 6858000"/>
              <a:gd name="connsiteX86" fmla="*/ 3683775 w 6569477"/>
              <a:gd name="connsiteY86" fmla="*/ 6762169 h 6858000"/>
              <a:gd name="connsiteX87" fmla="*/ 3675339 w 6569477"/>
              <a:gd name="connsiteY87" fmla="*/ 6787476 h 6858000"/>
              <a:gd name="connsiteX88" fmla="*/ 3742824 w 6569477"/>
              <a:gd name="connsiteY88" fmla="*/ 6736862 h 6858000"/>
              <a:gd name="connsiteX89" fmla="*/ 3785001 w 6569477"/>
              <a:gd name="connsiteY89" fmla="*/ 6703120 h 6858000"/>
              <a:gd name="connsiteX90" fmla="*/ 3827182 w 6569477"/>
              <a:gd name="connsiteY90" fmla="*/ 6669377 h 6858000"/>
              <a:gd name="connsiteX91" fmla="*/ 3903102 w 6569477"/>
              <a:gd name="connsiteY91" fmla="*/ 6601891 h 6858000"/>
              <a:gd name="connsiteX92" fmla="*/ 3928411 w 6569477"/>
              <a:gd name="connsiteY92" fmla="*/ 6585021 h 6858000"/>
              <a:gd name="connsiteX93" fmla="*/ 3945281 w 6569477"/>
              <a:gd name="connsiteY93" fmla="*/ 6568148 h 6858000"/>
              <a:gd name="connsiteX94" fmla="*/ 3962152 w 6569477"/>
              <a:gd name="connsiteY94" fmla="*/ 6559714 h 6858000"/>
              <a:gd name="connsiteX95" fmla="*/ 3987461 w 6569477"/>
              <a:gd name="connsiteY95" fmla="*/ 6534407 h 6858000"/>
              <a:gd name="connsiteX96" fmla="*/ 4012768 w 6569477"/>
              <a:gd name="connsiteY96" fmla="*/ 6517534 h 6858000"/>
              <a:gd name="connsiteX97" fmla="*/ 4029637 w 6569477"/>
              <a:gd name="connsiteY97" fmla="*/ 6492227 h 6858000"/>
              <a:gd name="connsiteX98" fmla="*/ 4038075 w 6569477"/>
              <a:gd name="connsiteY98" fmla="*/ 6492227 h 6858000"/>
              <a:gd name="connsiteX99" fmla="*/ 4291147 w 6569477"/>
              <a:gd name="connsiteY99" fmla="*/ 6272900 h 6858000"/>
              <a:gd name="connsiteX100" fmla="*/ 4561089 w 6569477"/>
              <a:gd name="connsiteY100" fmla="*/ 6171673 h 6858000"/>
              <a:gd name="connsiteX101" fmla="*/ 4556321 w 6569477"/>
              <a:gd name="connsiteY101" fmla="*/ 6179312 h 6858000"/>
              <a:gd name="connsiteX102" fmla="*/ 4554763 w 6569477"/>
              <a:gd name="connsiteY102" fmla="*/ 6179053 h 6858000"/>
              <a:gd name="connsiteX103" fmla="*/ 4561089 w 6569477"/>
              <a:gd name="connsiteY103" fmla="*/ 6171673 h 6858000"/>
              <a:gd name="connsiteX104" fmla="*/ 4671175 w 6569477"/>
              <a:gd name="connsiteY104" fmla="*/ 5979022 h 6858000"/>
              <a:gd name="connsiteX105" fmla="*/ 4669173 w 6569477"/>
              <a:gd name="connsiteY105" fmla="*/ 5981473 h 6858000"/>
              <a:gd name="connsiteX106" fmla="*/ 4645447 w 6569477"/>
              <a:gd name="connsiteY106" fmla="*/ 5994524 h 6858000"/>
              <a:gd name="connsiteX107" fmla="*/ 4644391 w 6569477"/>
              <a:gd name="connsiteY107" fmla="*/ 6000718 h 6858000"/>
              <a:gd name="connsiteX108" fmla="*/ 4645606 w 6569477"/>
              <a:gd name="connsiteY108" fmla="*/ 6000505 h 6858000"/>
              <a:gd name="connsiteX109" fmla="*/ 4646686 w 6569477"/>
              <a:gd name="connsiteY109" fmla="*/ 5998475 h 6858000"/>
              <a:gd name="connsiteX110" fmla="*/ 4647927 w 6569477"/>
              <a:gd name="connsiteY110" fmla="*/ 6000099 h 6858000"/>
              <a:gd name="connsiteX111" fmla="*/ 4649663 w 6569477"/>
              <a:gd name="connsiteY111" fmla="*/ 5999795 h 6858000"/>
              <a:gd name="connsiteX112" fmla="*/ 4654936 w 6569477"/>
              <a:gd name="connsiteY112" fmla="*/ 6000454 h 6858000"/>
              <a:gd name="connsiteX113" fmla="*/ 4654647 w 6569477"/>
              <a:gd name="connsiteY113" fmla="*/ 6003455 h 6858000"/>
              <a:gd name="connsiteX114" fmla="*/ 4658944 w 6569477"/>
              <a:gd name="connsiteY114" fmla="*/ 5998240 h 6858000"/>
              <a:gd name="connsiteX115" fmla="*/ 5823292 w 6569477"/>
              <a:gd name="connsiteY115" fmla="*/ 5722907 h 6858000"/>
              <a:gd name="connsiteX116" fmla="*/ 5800797 w 6569477"/>
              <a:gd name="connsiteY116" fmla="*/ 5768179 h 6858000"/>
              <a:gd name="connsiteX117" fmla="*/ 5806978 w 6569477"/>
              <a:gd name="connsiteY117" fmla="*/ 5758327 h 6858000"/>
              <a:gd name="connsiteX118" fmla="*/ 5818310 w 6569477"/>
              <a:gd name="connsiteY118" fmla="*/ 5744909 h 6858000"/>
              <a:gd name="connsiteX119" fmla="*/ 5822096 w 6569477"/>
              <a:gd name="connsiteY119" fmla="*/ 5732580 h 6858000"/>
              <a:gd name="connsiteX120" fmla="*/ 5907073 w 6569477"/>
              <a:gd name="connsiteY120" fmla="*/ 5708785 h 6858000"/>
              <a:gd name="connsiteX121" fmla="*/ 5869741 w 6569477"/>
              <a:gd name="connsiteY121" fmla="*/ 5783136 h 6858000"/>
              <a:gd name="connsiteX122" fmla="*/ 5842500 w 6569477"/>
              <a:gd name="connsiteY122" fmla="*/ 5863847 h 6858000"/>
              <a:gd name="connsiteX123" fmla="*/ 5690433 w 6569477"/>
              <a:gd name="connsiteY123" fmla="*/ 6081162 h 6858000"/>
              <a:gd name="connsiteX124" fmla="*/ 5663883 w 6569477"/>
              <a:gd name="connsiteY124" fmla="*/ 6103351 h 6858000"/>
              <a:gd name="connsiteX125" fmla="*/ 5636415 w 6569477"/>
              <a:gd name="connsiteY125" fmla="*/ 6152111 h 6858000"/>
              <a:gd name="connsiteX126" fmla="*/ 5637318 w 6569477"/>
              <a:gd name="connsiteY126" fmla="*/ 6151784 h 6858000"/>
              <a:gd name="connsiteX127" fmla="*/ 5618612 w 6569477"/>
              <a:gd name="connsiteY127" fmla="*/ 6190081 h 6858000"/>
              <a:gd name="connsiteX128" fmla="*/ 5611094 w 6569477"/>
              <a:gd name="connsiteY128" fmla="*/ 6205514 h 6858000"/>
              <a:gd name="connsiteX129" fmla="*/ 5619596 w 6569477"/>
              <a:gd name="connsiteY129" fmla="*/ 6194628 h 6858000"/>
              <a:gd name="connsiteX130" fmla="*/ 5636991 w 6569477"/>
              <a:gd name="connsiteY130" fmla="*/ 6166061 h 6858000"/>
              <a:gd name="connsiteX131" fmla="*/ 5657339 w 6569477"/>
              <a:gd name="connsiteY131" fmla="*/ 6161951 h 6858000"/>
              <a:gd name="connsiteX132" fmla="*/ 5638432 w 6569477"/>
              <a:gd name="connsiteY132" fmla="*/ 6208150 h 6858000"/>
              <a:gd name="connsiteX133" fmla="*/ 5718245 w 6569477"/>
              <a:gd name="connsiteY133" fmla="*/ 6079013 h 6858000"/>
              <a:gd name="connsiteX134" fmla="*/ 5802168 w 6569477"/>
              <a:gd name="connsiteY134" fmla="*/ 5970237 h 6858000"/>
              <a:gd name="connsiteX135" fmla="*/ 5917053 w 6569477"/>
              <a:gd name="connsiteY135" fmla="*/ 5735129 h 6858000"/>
              <a:gd name="connsiteX136" fmla="*/ 5902116 w 6569477"/>
              <a:gd name="connsiteY136" fmla="*/ 5731083 h 6858000"/>
              <a:gd name="connsiteX137" fmla="*/ 5917201 w 6569477"/>
              <a:gd name="connsiteY137" fmla="*/ 5634092 h 6858000"/>
              <a:gd name="connsiteX138" fmla="*/ 5891750 w 6569477"/>
              <a:gd name="connsiteY138" fmla="*/ 5667883 h 6858000"/>
              <a:gd name="connsiteX139" fmla="*/ 5781231 w 6569477"/>
              <a:gd name="connsiteY139" fmla="*/ 5830035 h 6858000"/>
              <a:gd name="connsiteX140" fmla="*/ 5766290 w 6569477"/>
              <a:gd name="connsiteY140" fmla="*/ 5839137 h 6858000"/>
              <a:gd name="connsiteX141" fmla="*/ 5764238 w 6569477"/>
              <a:gd name="connsiteY141" fmla="*/ 5841451 h 6858000"/>
              <a:gd name="connsiteX142" fmla="*/ 5588834 w 6569477"/>
              <a:gd name="connsiteY142" fmla="*/ 6142779 h 6858000"/>
              <a:gd name="connsiteX143" fmla="*/ 5549933 w 6569477"/>
              <a:gd name="connsiteY143" fmla="*/ 6201116 h 6858000"/>
              <a:gd name="connsiteX144" fmla="*/ 5547357 w 6569477"/>
              <a:gd name="connsiteY144" fmla="*/ 6207173 h 6858000"/>
              <a:gd name="connsiteX145" fmla="*/ 5529789 w 6569477"/>
              <a:gd name="connsiteY145" fmla="*/ 6231324 h 6858000"/>
              <a:gd name="connsiteX146" fmla="*/ 5464244 w 6569477"/>
              <a:gd name="connsiteY146" fmla="*/ 6329615 h 6858000"/>
              <a:gd name="connsiteX147" fmla="*/ 5402037 w 6569477"/>
              <a:gd name="connsiteY147" fmla="*/ 6435651 h 6858000"/>
              <a:gd name="connsiteX148" fmla="*/ 5408957 w 6569477"/>
              <a:gd name="connsiteY148" fmla="*/ 6435651 h 6858000"/>
              <a:gd name="connsiteX149" fmla="*/ 5422798 w 6569477"/>
              <a:gd name="connsiteY149" fmla="*/ 6428728 h 6858000"/>
              <a:gd name="connsiteX150" fmla="*/ 5421385 w 6569477"/>
              <a:gd name="connsiteY150" fmla="*/ 6432963 h 6858000"/>
              <a:gd name="connsiteX151" fmla="*/ 5408956 w 6569477"/>
              <a:gd name="connsiteY151" fmla="*/ 6449499 h 6858000"/>
              <a:gd name="connsiteX152" fmla="*/ 5415877 w 6569477"/>
              <a:gd name="connsiteY152" fmla="*/ 6449499 h 6858000"/>
              <a:gd name="connsiteX153" fmla="*/ 5421385 w 6569477"/>
              <a:gd name="connsiteY153" fmla="*/ 6432963 h 6858000"/>
              <a:gd name="connsiteX154" fmla="*/ 5487674 w 6569477"/>
              <a:gd name="connsiteY154" fmla="*/ 6344780 h 6858000"/>
              <a:gd name="connsiteX155" fmla="*/ 5495039 w 6569477"/>
              <a:gd name="connsiteY155" fmla="*/ 6334691 h 6858000"/>
              <a:gd name="connsiteX156" fmla="*/ 5485269 w 6569477"/>
              <a:gd name="connsiteY156" fmla="*/ 6342855 h 6858000"/>
              <a:gd name="connsiteX157" fmla="*/ 5480829 w 6569477"/>
              <a:gd name="connsiteY157" fmla="*/ 6337541 h 6858000"/>
              <a:gd name="connsiteX158" fmla="*/ 5525918 w 6569477"/>
              <a:gd name="connsiteY158" fmla="*/ 6272793 h 6858000"/>
              <a:gd name="connsiteX159" fmla="*/ 5577186 w 6569477"/>
              <a:gd name="connsiteY159" fmla="*/ 6193853 h 6858000"/>
              <a:gd name="connsiteX160" fmla="*/ 5598425 w 6569477"/>
              <a:gd name="connsiteY160" fmla="*/ 6176103 h 6858000"/>
              <a:gd name="connsiteX161" fmla="*/ 5613302 w 6569477"/>
              <a:gd name="connsiteY161" fmla="*/ 6163670 h 6858000"/>
              <a:gd name="connsiteX162" fmla="*/ 5616665 w 6569477"/>
              <a:gd name="connsiteY162" fmla="*/ 6159249 h 6858000"/>
              <a:gd name="connsiteX163" fmla="*/ 5619814 w 6569477"/>
              <a:gd name="connsiteY163" fmla="*/ 6158111 h 6858000"/>
              <a:gd name="connsiteX164" fmla="*/ 5641844 w 6569477"/>
              <a:gd name="connsiteY164" fmla="*/ 6122335 h 6858000"/>
              <a:gd name="connsiteX165" fmla="*/ 5694784 w 6569477"/>
              <a:gd name="connsiteY165" fmla="*/ 6032412 h 6858000"/>
              <a:gd name="connsiteX166" fmla="*/ 5727512 w 6569477"/>
              <a:gd name="connsiteY166" fmla="*/ 5996037 h 6858000"/>
              <a:gd name="connsiteX167" fmla="*/ 5723942 w 6569477"/>
              <a:gd name="connsiteY167" fmla="*/ 5980974 h 6858000"/>
              <a:gd name="connsiteX168" fmla="*/ 5822911 w 6569477"/>
              <a:gd name="connsiteY168" fmla="*/ 5808034 h 6858000"/>
              <a:gd name="connsiteX169" fmla="*/ 5877583 w 6569477"/>
              <a:gd name="connsiteY169" fmla="*/ 5711587 h 6858000"/>
              <a:gd name="connsiteX170" fmla="*/ 6242698 w 6569477"/>
              <a:gd name="connsiteY170" fmla="*/ 5517691 h 6858000"/>
              <a:gd name="connsiteX171" fmla="*/ 6208261 w 6569477"/>
              <a:gd name="connsiteY171" fmla="*/ 5662208 h 6858000"/>
              <a:gd name="connsiteX172" fmla="*/ 6146276 w 6569477"/>
              <a:gd name="connsiteY172" fmla="*/ 5765433 h 6858000"/>
              <a:gd name="connsiteX173" fmla="*/ 6153163 w 6569477"/>
              <a:gd name="connsiteY173" fmla="*/ 5772316 h 6858000"/>
              <a:gd name="connsiteX174" fmla="*/ 6139388 w 6569477"/>
              <a:gd name="connsiteY174" fmla="*/ 5792960 h 6858000"/>
              <a:gd name="connsiteX175" fmla="*/ 6132502 w 6569477"/>
              <a:gd name="connsiteY175" fmla="*/ 5799841 h 6858000"/>
              <a:gd name="connsiteX176" fmla="*/ 6139387 w 6569477"/>
              <a:gd name="connsiteY176" fmla="*/ 5799843 h 6858000"/>
              <a:gd name="connsiteX177" fmla="*/ 6098063 w 6569477"/>
              <a:gd name="connsiteY177" fmla="*/ 5903069 h 6858000"/>
              <a:gd name="connsiteX178" fmla="*/ 6098064 w 6569477"/>
              <a:gd name="connsiteY178" fmla="*/ 5909950 h 6858000"/>
              <a:gd name="connsiteX179" fmla="*/ 6098065 w 6569477"/>
              <a:gd name="connsiteY179" fmla="*/ 5916833 h 6858000"/>
              <a:gd name="connsiteX180" fmla="*/ 6098065 w 6569477"/>
              <a:gd name="connsiteY180" fmla="*/ 5923714 h 6858000"/>
              <a:gd name="connsiteX181" fmla="*/ 6091178 w 6569477"/>
              <a:gd name="connsiteY181" fmla="*/ 5923714 h 6858000"/>
              <a:gd name="connsiteX182" fmla="*/ 6098065 w 6569477"/>
              <a:gd name="connsiteY182" fmla="*/ 5930597 h 6858000"/>
              <a:gd name="connsiteX183" fmla="*/ 6084290 w 6569477"/>
              <a:gd name="connsiteY183" fmla="*/ 5985651 h 6858000"/>
              <a:gd name="connsiteX184" fmla="*/ 6118727 w 6569477"/>
              <a:gd name="connsiteY184" fmla="*/ 5965005 h 6858000"/>
              <a:gd name="connsiteX185" fmla="*/ 6115283 w 6569477"/>
              <a:gd name="connsiteY185" fmla="*/ 5978768 h 6858000"/>
              <a:gd name="connsiteX186" fmla="*/ 6113562 w 6569477"/>
              <a:gd name="connsiteY186" fmla="*/ 5985649 h 6858000"/>
              <a:gd name="connsiteX187" fmla="*/ 6111840 w 6569477"/>
              <a:gd name="connsiteY187" fmla="*/ 5985651 h 6858000"/>
              <a:gd name="connsiteX188" fmla="*/ 6111840 w 6569477"/>
              <a:gd name="connsiteY188" fmla="*/ 5992530 h 6858000"/>
              <a:gd name="connsiteX189" fmla="*/ 6113562 w 6569477"/>
              <a:gd name="connsiteY189" fmla="*/ 5985649 h 6858000"/>
              <a:gd name="connsiteX190" fmla="*/ 6118727 w 6569477"/>
              <a:gd name="connsiteY190" fmla="*/ 5985649 h 6858000"/>
              <a:gd name="connsiteX191" fmla="*/ 6118727 w 6569477"/>
              <a:gd name="connsiteY191" fmla="*/ 5992532 h 6858000"/>
              <a:gd name="connsiteX192" fmla="*/ 6118727 w 6569477"/>
              <a:gd name="connsiteY192" fmla="*/ 5999413 h 6858000"/>
              <a:gd name="connsiteX193" fmla="*/ 6098065 w 6569477"/>
              <a:gd name="connsiteY193" fmla="*/ 6033823 h 6858000"/>
              <a:gd name="connsiteX194" fmla="*/ 6091178 w 6569477"/>
              <a:gd name="connsiteY194" fmla="*/ 6040704 h 6858000"/>
              <a:gd name="connsiteX195" fmla="*/ 6084290 w 6569477"/>
              <a:gd name="connsiteY195" fmla="*/ 6054467 h 6858000"/>
              <a:gd name="connsiteX196" fmla="*/ 6077403 w 6569477"/>
              <a:gd name="connsiteY196" fmla="*/ 6061350 h 6858000"/>
              <a:gd name="connsiteX197" fmla="*/ 6084290 w 6569477"/>
              <a:gd name="connsiteY197" fmla="*/ 6047585 h 6858000"/>
              <a:gd name="connsiteX198" fmla="*/ 6091178 w 6569477"/>
              <a:gd name="connsiteY198" fmla="*/ 6033821 h 6858000"/>
              <a:gd name="connsiteX199" fmla="*/ 6056740 w 6569477"/>
              <a:gd name="connsiteY199" fmla="*/ 6068231 h 6858000"/>
              <a:gd name="connsiteX200" fmla="*/ 6036078 w 6569477"/>
              <a:gd name="connsiteY200" fmla="*/ 6047587 h 6858000"/>
              <a:gd name="connsiteX201" fmla="*/ 5884558 w 6569477"/>
              <a:gd name="connsiteY201" fmla="*/ 6329737 h 6858000"/>
              <a:gd name="connsiteX202" fmla="*/ 5877670 w 6569477"/>
              <a:gd name="connsiteY202" fmla="*/ 6343502 h 6858000"/>
              <a:gd name="connsiteX203" fmla="*/ 5870783 w 6569477"/>
              <a:gd name="connsiteY203" fmla="*/ 6350383 h 6858000"/>
              <a:gd name="connsiteX204" fmla="*/ 5801910 w 6569477"/>
              <a:gd name="connsiteY204" fmla="*/ 6460490 h 6858000"/>
              <a:gd name="connsiteX205" fmla="*/ 5719261 w 6569477"/>
              <a:gd name="connsiteY205" fmla="*/ 6598128 h 6858000"/>
              <a:gd name="connsiteX206" fmla="*/ 5615952 w 6569477"/>
              <a:gd name="connsiteY206" fmla="*/ 6728880 h 6858000"/>
              <a:gd name="connsiteX207" fmla="*/ 5540191 w 6569477"/>
              <a:gd name="connsiteY207" fmla="*/ 6825223 h 6858000"/>
              <a:gd name="connsiteX208" fmla="*/ 5514417 w 6569477"/>
              <a:gd name="connsiteY208" fmla="*/ 6858000 h 6858000"/>
              <a:gd name="connsiteX209" fmla="*/ 5432172 w 6569477"/>
              <a:gd name="connsiteY209" fmla="*/ 6858000 h 6858000"/>
              <a:gd name="connsiteX210" fmla="*/ 5485092 w 6569477"/>
              <a:gd name="connsiteY210" fmla="*/ 6818343 h 6858000"/>
              <a:gd name="connsiteX211" fmla="*/ 5498867 w 6569477"/>
              <a:gd name="connsiteY211" fmla="*/ 6832106 h 6858000"/>
              <a:gd name="connsiteX212" fmla="*/ 5547078 w 6569477"/>
              <a:gd name="connsiteY212" fmla="*/ 6777051 h 6858000"/>
              <a:gd name="connsiteX213" fmla="*/ 5540191 w 6569477"/>
              <a:gd name="connsiteY213" fmla="*/ 6777052 h 6858000"/>
              <a:gd name="connsiteX214" fmla="*/ 5533303 w 6569477"/>
              <a:gd name="connsiteY214" fmla="*/ 6783935 h 6858000"/>
              <a:gd name="connsiteX215" fmla="*/ 5533304 w 6569477"/>
              <a:gd name="connsiteY215" fmla="*/ 6777052 h 6858000"/>
              <a:gd name="connsiteX216" fmla="*/ 5512641 w 6569477"/>
              <a:gd name="connsiteY216" fmla="*/ 6783935 h 6858000"/>
              <a:gd name="connsiteX217" fmla="*/ 5547078 w 6569477"/>
              <a:gd name="connsiteY217" fmla="*/ 6742645 h 6858000"/>
              <a:gd name="connsiteX218" fmla="*/ 5547077 w 6569477"/>
              <a:gd name="connsiteY218" fmla="*/ 6735761 h 6858000"/>
              <a:gd name="connsiteX219" fmla="*/ 5553964 w 6569477"/>
              <a:gd name="connsiteY219" fmla="*/ 6735759 h 6858000"/>
              <a:gd name="connsiteX220" fmla="*/ 5560853 w 6569477"/>
              <a:gd name="connsiteY220" fmla="*/ 6721997 h 6858000"/>
              <a:gd name="connsiteX221" fmla="*/ 5567740 w 6569477"/>
              <a:gd name="connsiteY221" fmla="*/ 6721999 h 6858000"/>
              <a:gd name="connsiteX222" fmla="*/ 5615951 w 6569477"/>
              <a:gd name="connsiteY222" fmla="*/ 6639417 h 6858000"/>
              <a:gd name="connsiteX223" fmla="*/ 5677937 w 6569477"/>
              <a:gd name="connsiteY223" fmla="*/ 6591244 h 6858000"/>
              <a:gd name="connsiteX224" fmla="*/ 5684824 w 6569477"/>
              <a:gd name="connsiteY224" fmla="*/ 6584361 h 6858000"/>
              <a:gd name="connsiteX225" fmla="*/ 5698599 w 6569477"/>
              <a:gd name="connsiteY225" fmla="*/ 6570599 h 6858000"/>
              <a:gd name="connsiteX226" fmla="*/ 5698600 w 6569477"/>
              <a:gd name="connsiteY226" fmla="*/ 6577480 h 6858000"/>
              <a:gd name="connsiteX227" fmla="*/ 5691712 w 6569477"/>
              <a:gd name="connsiteY227" fmla="*/ 6584363 h 6858000"/>
              <a:gd name="connsiteX228" fmla="*/ 5691711 w 6569477"/>
              <a:gd name="connsiteY228" fmla="*/ 6591244 h 6858000"/>
              <a:gd name="connsiteX229" fmla="*/ 5719261 w 6569477"/>
              <a:gd name="connsiteY229" fmla="*/ 6543072 h 6858000"/>
              <a:gd name="connsiteX230" fmla="*/ 5712373 w 6569477"/>
              <a:gd name="connsiteY230" fmla="*/ 6549953 h 6858000"/>
              <a:gd name="connsiteX231" fmla="*/ 5712373 w 6569477"/>
              <a:gd name="connsiteY231" fmla="*/ 6543070 h 6858000"/>
              <a:gd name="connsiteX232" fmla="*/ 5712374 w 6569477"/>
              <a:gd name="connsiteY232" fmla="*/ 6536189 h 6858000"/>
              <a:gd name="connsiteX233" fmla="*/ 5698599 w 6569477"/>
              <a:gd name="connsiteY233" fmla="*/ 6543072 h 6858000"/>
              <a:gd name="connsiteX234" fmla="*/ 5733036 w 6569477"/>
              <a:gd name="connsiteY234" fmla="*/ 6508664 h 6858000"/>
              <a:gd name="connsiteX235" fmla="*/ 5739923 w 6569477"/>
              <a:gd name="connsiteY235" fmla="*/ 6501783 h 6858000"/>
              <a:gd name="connsiteX236" fmla="*/ 5745949 w 6569477"/>
              <a:gd name="connsiteY236" fmla="*/ 6498341 h 6858000"/>
              <a:gd name="connsiteX237" fmla="*/ 5746479 w 6569477"/>
              <a:gd name="connsiteY237" fmla="*/ 6496223 h 6858000"/>
              <a:gd name="connsiteX238" fmla="*/ 5774791 w 6569477"/>
              <a:gd name="connsiteY238" fmla="*/ 6472212 h 6858000"/>
              <a:gd name="connsiteX239" fmla="*/ 5863896 w 6569477"/>
              <a:gd name="connsiteY239" fmla="*/ 6343502 h 6858000"/>
              <a:gd name="connsiteX240" fmla="*/ 5870782 w 6569477"/>
              <a:gd name="connsiteY240" fmla="*/ 6336621 h 6858000"/>
              <a:gd name="connsiteX241" fmla="*/ 5877670 w 6569477"/>
              <a:gd name="connsiteY241" fmla="*/ 6322854 h 6858000"/>
              <a:gd name="connsiteX242" fmla="*/ 5877670 w 6569477"/>
              <a:gd name="connsiteY242" fmla="*/ 6329736 h 6858000"/>
              <a:gd name="connsiteX243" fmla="*/ 5896073 w 6569477"/>
              <a:gd name="connsiteY243" fmla="*/ 6274575 h 6858000"/>
              <a:gd name="connsiteX244" fmla="*/ 5897128 w 6569477"/>
              <a:gd name="connsiteY244" fmla="*/ 6268192 h 6858000"/>
              <a:gd name="connsiteX245" fmla="*/ 5897471 w 6569477"/>
              <a:gd name="connsiteY245" fmla="*/ 6267801 h 6858000"/>
              <a:gd name="connsiteX246" fmla="*/ 5898331 w 6569477"/>
              <a:gd name="connsiteY246" fmla="*/ 6260920 h 6858000"/>
              <a:gd name="connsiteX247" fmla="*/ 5897128 w 6569477"/>
              <a:gd name="connsiteY247" fmla="*/ 6268192 h 6858000"/>
              <a:gd name="connsiteX248" fmla="*/ 5891445 w 6569477"/>
              <a:gd name="connsiteY248" fmla="*/ 6274682 h 6858000"/>
              <a:gd name="connsiteX249" fmla="*/ 5884558 w 6569477"/>
              <a:gd name="connsiteY249" fmla="*/ 6274684 h 6858000"/>
              <a:gd name="connsiteX250" fmla="*/ 5891444 w 6569477"/>
              <a:gd name="connsiteY250" fmla="*/ 6260922 h 6858000"/>
              <a:gd name="connsiteX251" fmla="*/ 5891445 w 6569477"/>
              <a:gd name="connsiteY251" fmla="*/ 6258416 h 6858000"/>
              <a:gd name="connsiteX252" fmla="*/ 5894028 w 6569477"/>
              <a:gd name="connsiteY252" fmla="*/ 6254899 h 6858000"/>
              <a:gd name="connsiteX253" fmla="*/ 5898332 w 6569477"/>
              <a:gd name="connsiteY253" fmla="*/ 6247155 h 6858000"/>
              <a:gd name="connsiteX254" fmla="*/ 5891444 w 6569477"/>
              <a:gd name="connsiteY254" fmla="*/ 6254039 h 6858000"/>
              <a:gd name="connsiteX255" fmla="*/ 5891445 w 6569477"/>
              <a:gd name="connsiteY255" fmla="*/ 6258416 h 6858000"/>
              <a:gd name="connsiteX256" fmla="*/ 5884558 w 6569477"/>
              <a:gd name="connsiteY256" fmla="*/ 6267801 h 6858000"/>
              <a:gd name="connsiteX257" fmla="*/ 6022303 w 6569477"/>
              <a:gd name="connsiteY257" fmla="*/ 5992532 h 6858000"/>
              <a:gd name="connsiteX258" fmla="*/ 6049854 w 6569477"/>
              <a:gd name="connsiteY258" fmla="*/ 5958122 h 6858000"/>
              <a:gd name="connsiteX259" fmla="*/ 6042968 w 6569477"/>
              <a:gd name="connsiteY259" fmla="*/ 5944358 h 6858000"/>
              <a:gd name="connsiteX260" fmla="*/ 6049853 w 6569477"/>
              <a:gd name="connsiteY260" fmla="*/ 5937477 h 6858000"/>
              <a:gd name="connsiteX261" fmla="*/ 6056739 w 6569477"/>
              <a:gd name="connsiteY261" fmla="*/ 5923714 h 6858000"/>
              <a:gd name="connsiteX262" fmla="*/ 6110010 w 6569477"/>
              <a:gd name="connsiteY262" fmla="*/ 5829842 h 6858000"/>
              <a:gd name="connsiteX263" fmla="*/ 6122376 w 6569477"/>
              <a:gd name="connsiteY263" fmla="*/ 5811522 h 6858000"/>
              <a:gd name="connsiteX264" fmla="*/ 6124752 w 6569477"/>
              <a:gd name="connsiteY264" fmla="*/ 5810165 h 6858000"/>
              <a:gd name="connsiteX265" fmla="*/ 6125614 w 6569477"/>
              <a:gd name="connsiteY265" fmla="*/ 5806724 h 6858000"/>
              <a:gd name="connsiteX266" fmla="*/ 6122376 w 6569477"/>
              <a:gd name="connsiteY266" fmla="*/ 5811522 h 6858000"/>
              <a:gd name="connsiteX267" fmla="*/ 6118726 w 6569477"/>
              <a:gd name="connsiteY267" fmla="*/ 5813605 h 6858000"/>
              <a:gd name="connsiteX268" fmla="*/ 6111839 w 6569477"/>
              <a:gd name="connsiteY268" fmla="*/ 5806722 h 6858000"/>
              <a:gd name="connsiteX269" fmla="*/ 6118725 w 6569477"/>
              <a:gd name="connsiteY269" fmla="*/ 5799843 h 6858000"/>
              <a:gd name="connsiteX270" fmla="*/ 6118726 w 6569477"/>
              <a:gd name="connsiteY270" fmla="*/ 5792960 h 6858000"/>
              <a:gd name="connsiteX271" fmla="*/ 6180713 w 6569477"/>
              <a:gd name="connsiteY271" fmla="*/ 5682851 h 6858000"/>
              <a:gd name="connsiteX272" fmla="*/ 6242698 w 6569477"/>
              <a:gd name="connsiteY272" fmla="*/ 5517691 h 6858000"/>
              <a:gd name="connsiteX273" fmla="*/ 6031724 w 6569477"/>
              <a:gd name="connsiteY273" fmla="*/ 5503741 h 6858000"/>
              <a:gd name="connsiteX274" fmla="*/ 6030787 w 6569477"/>
              <a:gd name="connsiteY274" fmla="*/ 5503894 h 6858000"/>
              <a:gd name="connsiteX275" fmla="*/ 6006746 w 6569477"/>
              <a:gd name="connsiteY275" fmla="*/ 5510028 h 6858000"/>
              <a:gd name="connsiteX276" fmla="*/ 5958107 w 6569477"/>
              <a:gd name="connsiteY276" fmla="*/ 5613697 h 6858000"/>
              <a:gd name="connsiteX277" fmla="*/ 5918354 w 6569477"/>
              <a:gd name="connsiteY277" fmla="*/ 5687414 h 6858000"/>
              <a:gd name="connsiteX278" fmla="*/ 5923128 w 6569477"/>
              <a:gd name="connsiteY278" fmla="*/ 5688762 h 6858000"/>
              <a:gd name="connsiteX279" fmla="*/ 5945484 w 6569477"/>
              <a:gd name="connsiteY279" fmla="*/ 5701131 h 6858000"/>
              <a:gd name="connsiteX280" fmla="*/ 6002207 w 6569477"/>
              <a:gd name="connsiteY280" fmla="*/ 5562534 h 6858000"/>
              <a:gd name="connsiteX281" fmla="*/ 4900498 w 6569477"/>
              <a:gd name="connsiteY281" fmla="*/ 5370762 h 6858000"/>
              <a:gd name="connsiteX282" fmla="*/ 4900627 w 6569477"/>
              <a:gd name="connsiteY282" fmla="*/ 5371339 h 6858000"/>
              <a:gd name="connsiteX283" fmla="*/ 4890083 w 6569477"/>
              <a:gd name="connsiteY283" fmla="*/ 5387153 h 6858000"/>
              <a:gd name="connsiteX284" fmla="*/ 6059700 w 6569477"/>
              <a:gd name="connsiteY284" fmla="*/ 5339561 h 6858000"/>
              <a:gd name="connsiteX285" fmla="*/ 6048904 w 6569477"/>
              <a:gd name="connsiteY285" fmla="*/ 5362569 h 6858000"/>
              <a:gd name="connsiteX286" fmla="*/ 5960539 w 6569477"/>
              <a:gd name="connsiteY286" fmla="*/ 5532008 h 6858000"/>
              <a:gd name="connsiteX287" fmla="*/ 5934065 w 6569477"/>
              <a:gd name="connsiteY287" fmla="*/ 5610445 h 6858000"/>
              <a:gd name="connsiteX288" fmla="*/ 5937012 w 6569477"/>
              <a:gd name="connsiteY288" fmla="*/ 5610037 h 6858000"/>
              <a:gd name="connsiteX289" fmla="*/ 5948427 w 6569477"/>
              <a:gd name="connsiteY289" fmla="*/ 5612905 h 6858000"/>
              <a:gd name="connsiteX290" fmla="*/ 6012835 w 6569477"/>
              <a:gd name="connsiteY290" fmla="*/ 5441778 h 6858000"/>
              <a:gd name="connsiteX291" fmla="*/ 6060534 w 6569477"/>
              <a:gd name="connsiteY291" fmla="*/ 5347774 h 6858000"/>
              <a:gd name="connsiteX292" fmla="*/ 5092541 w 6569477"/>
              <a:gd name="connsiteY292" fmla="*/ 5302798 h 6858000"/>
              <a:gd name="connsiteX293" fmla="*/ 5084105 w 6569477"/>
              <a:gd name="connsiteY293" fmla="*/ 5311234 h 6858000"/>
              <a:gd name="connsiteX294" fmla="*/ 5092541 w 6569477"/>
              <a:gd name="connsiteY294" fmla="*/ 5302798 h 6858000"/>
              <a:gd name="connsiteX295" fmla="*/ 4274497 w 6569477"/>
              <a:gd name="connsiteY295" fmla="*/ 5281926 h 6858000"/>
              <a:gd name="connsiteX296" fmla="*/ 4273967 w 6569477"/>
              <a:gd name="connsiteY296" fmla="*/ 5284044 h 6858000"/>
              <a:gd name="connsiteX297" fmla="*/ 4267941 w 6569477"/>
              <a:gd name="connsiteY297" fmla="*/ 5287486 h 6858000"/>
              <a:gd name="connsiteX298" fmla="*/ 6147025 w 6569477"/>
              <a:gd name="connsiteY298" fmla="*/ 5207320 h 6858000"/>
              <a:gd name="connsiteX299" fmla="*/ 6127664 w 6569477"/>
              <a:gd name="connsiteY299" fmla="*/ 5251775 h 6858000"/>
              <a:gd name="connsiteX300" fmla="*/ 6127242 w 6569477"/>
              <a:gd name="connsiteY300" fmla="*/ 5251844 h 6858000"/>
              <a:gd name="connsiteX301" fmla="*/ 6127919 w 6569477"/>
              <a:gd name="connsiteY301" fmla="*/ 5262990 h 6858000"/>
              <a:gd name="connsiteX302" fmla="*/ 6131360 w 6569477"/>
              <a:gd name="connsiteY302" fmla="*/ 5253356 h 6858000"/>
              <a:gd name="connsiteX303" fmla="*/ 5028123 w 6569477"/>
              <a:gd name="connsiteY303" fmla="*/ 5195433 h 6858000"/>
              <a:gd name="connsiteX304" fmla="*/ 5025054 w 6569477"/>
              <a:gd name="connsiteY304" fmla="*/ 5201570 h 6858000"/>
              <a:gd name="connsiteX305" fmla="*/ 5025055 w 6569477"/>
              <a:gd name="connsiteY305" fmla="*/ 5210004 h 6858000"/>
              <a:gd name="connsiteX306" fmla="*/ 5016618 w 6569477"/>
              <a:gd name="connsiteY306" fmla="*/ 5218441 h 6858000"/>
              <a:gd name="connsiteX307" fmla="*/ 5016619 w 6569477"/>
              <a:gd name="connsiteY307" fmla="*/ 5201568 h 6858000"/>
              <a:gd name="connsiteX308" fmla="*/ 5038512 w 6569477"/>
              <a:gd name="connsiteY308" fmla="*/ 5179677 h 6858000"/>
              <a:gd name="connsiteX309" fmla="*/ 5030458 w 6569477"/>
              <a:gd name="connsiteY309" fmla="*/ 5194189 h 6858000"/>
              <a:gd name="connsiteX310" fmla="*/ 5028123 w 6569477"/>
              <a:gd name="connsiteY310" fmla="*/ 5195433 h 6858000"/>
              <a:gd name="connsiteX311" fmla="*/ 5033492 w 6569477"/>
              <a:gd name="connsiteY311" fmla="*/ 5184698 h 6858000"/>
              <a:gd name="connsiteX312" fmla="*/ 5051826 w 6569477"/>
              <a:gd name="connsiteY312" fmla="*/ 5150955 h 6858000"/>
              <a:gd name="connsiteX313" fmla="*/ 5058797 w 6569477"/>
              <a:gd name="connsiteY313" fmla="*/ 5150956 h 6858000"/>
              <a:gd name="connsiteX314" fmla="*/ 5041926 w 6569477"/>
              <a:gd name="connsiteY314" fmla="*/ 5176263 h 6858000"/>
              <a:gd name="connsiteX315" fmla="*/ 5038512 w 6569477"/>
              <a:gd name="connsiteY315" fmla="*/ 5179677 h 6858000"/>
              <a:gd name="connsiteX316" fmla="*/ 5045089 w 6569477"/>
              <a:gd name="connsiteY316" fmla="*/ 5167825 h 6858000"/>
              <a:gd name="connsiteX317" fmla="*/ 5057164 w 6569477"/>
              <a:gd name="connsiteY317" fmla="*/ 5137575 h 6858000"/>
              <a:gd name="connsiteX318" fmla="*/ 5051826 w 6569477"/>
              <a:gd name="connsiteY318" fmla="*/ 5150955 h 6858000"/>
              <a:gd name="connsiteX319" fmla="*/ 5050362 w 6569477"/>
              <a:gd name="connsiteY319" fmla="*/ 5150956 h 6858000"/>
              <a:gd name="connsiteX320" fmla="*/ 4431848 w 6569477"/>
              <a:gd name="connsiteY320" fmla="*/ 5083476 h 6858000"/>
              <a:gd name="connsiteX321" fmla="*/ 4414009 w 6569477"/>
              <a:gd name="connsiteY321" fmla="*/ 5091602 h 6858000"/>
              <a:gd name="connsiteX322" fmla="*/ 4405686 w 6569477"/>
              <a:gd name="connsiteY322" fmla="*/ 5115441 h 6858000"/>
              <a:gd name="connsiteX323" fmla="*/ 4405685 w 6569477"/>
              <a:gd name="connsiteY323" fmla="*/ 5108559 h 6858000"/>
              <a:gd name="connsiteX324" fmla="*/ 4398800 w 6569477"/>
              <a:gd name="connsiteY324" fmla="*/ 5122323 h 6858000"/>
              <a:gd name="connsiteX325" fmla="*/ 4391913 w 6569477"/>
              <a:gd name="connsiteY325" fmla="*/ 5129203 h 6858000"/>
              <a:gd name="connsiteX326" fmla="*/ 4302808 w 6569477"/>
              <a:gd name="connsiteY326" fmla="*/ 5257916 h 6858000"/>
              <a:gd name="connsiteX327" fmla="*/ 4274497 w 6569477"/>
              <a:gd name="connsiteY327" fmla="*/ 5281926 h 6858000"/>
              <a:gd name="connsiteX328" fmla="*/ 4274828 w 6569477"/>
              <a:gd name="connsiteY328" fmla="*/ 5280603 h 6858000"/>
              <a:gd name="connsiteX329" fmla="*/ 4267941 w 6569477"/>
              <a:gd name="connsiteY329" fmla="*/ 5273721 h 6858000"/>
              <a:gd name="connsiteX330" fmla="*/ 4267941 w 6569477"/>
              <a:gd name="connsiteY330" fmla="*/ 5280603 h 6858000"/>
              <a:gd name="connsiteX331" fmla="*/ 4267941 w 6569477"/>
              <a:gd name="connsiteY331" fmla="*/ 5287486 h 6858000"/>
              <a:gd name="connsiteX332" fmla="*/ 4261052 w 6569477"/>
              <a:gd name="connsiteY332" fmla="*/ 5294367 h 6858000"/>
              <a:gd name="connsiteX333" fmla="*/ 4226617 w 6569477"/>
              <a:gd name="connsiteY333" fmla="*/ 5328775 h 6858000"/>
              <a:gd name="connsiteX334" fmla="*/ 4240390 w 6569477"/>
              <a:gd name="connsiteY334" fmla="*/ 5321894 h 6858000"/>
              <a:gd name="connsiteX335" fmla="*/ 4240389 w 6569477"/>
              <a:gd name="connsiteY335" fmla="*/ 5328775 h 6858000"/>
              <a:gd name="connsiteX336" fmla="*/ 4240390 w 6569477"/>
              <a:gd name="connsiteY336" fmla="*/ 5335658 h 6858000"/>
              <a:gd name="connsiteX337" fmla="*/ 4247279 w 6569477"/>
              <a:gd name="connsiteY337" fmla="*/ 5328773 h 6858000"/>
              <a:gd name="connsiteX338" fmla="*/ 4219728 w 6569477"/>
              <a:gd name="connsiteY338" fmla="*/ 5376947 h 6858000"/>
              <a:gd name="connsiteX339" fmla="*/ 4219727 w 6569477"/>
              <a:gd name="connsiteY339" fmla="*/ 5370066 h 6858000"/>
              <a:gd name="connsiteX340" fmla="*/ 4226616 w 6569477"/>
              <a:gd name="connsiteY340" fmla="*/ 5363185 h 6858000"/>
              <a:gd name="connsiteX341" fmla="*/ 4226617 w 6569477"/>
              <a:gd name="connsiteY341" fmla="*/ 5356304 h 6858000"/>
              <a:gd name="connsiteX342" fmla="*/ 4212842 w 6569477"/>
              <a:gd name="connsiteY342" fmla="*/ 5370066 h 6858000"/>
              <a:gd name="connsiteX343" fmla="*/ 4205955 w 6569477"/>
              <a:gd name="connsiteY343" fmla="*/ 5376946 h 6858000"/>
              <a:gd name="connsiteX344" fmla="*/ 4143968 w 6569477"/>
              <a:gd name="connsiteY344" fmla="*/ 5425119 h 6858000"/>
              <a:gd name="connsiteX345" fmla="*/ 4114698 w 6569477"/>
              <a:gd name="connsiteY345" fmla="*/ 5468991 h 6858000"/>
              <a:gd name="connsiteX346" fmla="*/ 4106774 w 6569477"/>
              <a:gd name="connsiteY346" fmla="*/ 5485182 h 6858000"/>
              <a:gd name="connsiteX347" fmla="*/ 4105934 w 6569477"/>
              <a:gd name="connsiteY347" fmla="*/ 5519940 h 6858000"/>
              <a:gd name="connsiteX348" fmla="*/ 4076469 w 6569477"/>
              <a:gd name="connsiteY348" fmla="*/ 5566880 h 6858000"/>
              <a:gd name="connsiteX349" fmla="*/ 4038190 w 6569477"/>
              <a:gd name="connsiteY349" fmla="*/ 5604898 h 6858000"/>
              <a:gd name="connsiteX350" fmla="*/ 4036241 w 6569477"/>
              <a:gd name="connsiteY350" fmla="*/ 5607124 h 6858000"/>
              <a:gd name="connsiteX351" fmla="*/ 4050421 w 6569477"/>
              <a:gd name="connsiteY351" fmla="*/ 5633545 h 6858000"/>
              <a:gd name="connsiteX352" fmla="*/ 4143968 w 6569477"/>
              <a:gd name="connsiteY352" fmla="*/ 5514583 h 6858000"/>
              <a:gd name="connsiteX353" fmla="*/ 4247279 w 6569477"/>
              <a:gd name="connsiteY353" fmla="*/ 5383830 h 6858000"/>
              <a:gd name="connsiteX354" fmla="*/ 4329927 w 6569477"/>
              <a:gd name="connsiteY354" fmla="*/ 5246195 h 6858000"/>
              <a:gd name="connsiteX355" fmla="*/ 4398800 w 6569477"/>
              <a:gd name="connsiteY355" fmla="*/ 5136086 h 6858000"/>
              <a:gd name="connsiteX356" fmla="*/ 4405686 w 6569477"/>
              <a:gd name="connsiteY356" fmla="*/ 5129203 h 6858000"/>
              <a:gd name="connsiteX357" fmla="*/ 4412575 w 6569477"/>
              <a:gd name="connsiteY357" fmla="*/ 5115438 h 6858000"/>
              <a:gd name="connsiteX358" fmla="*/ 4424641 w 6569477"/>
              <a:gd name="connsiteY358" fmla="*/ 5024444 h 6858000"/>
              <a:gd name="connsiteX359" fmla="*/ 4412574 w 6569477"/>
              <a:gd name="connsiteY359" fmla="*/ 5053506 h 6858000"/>
              <a:gd name="connsiteX360" fmla="*/ 4419461 w 6569477"/>
              <a:gd name="connsiteY360" fmla="*/ 5044121 h 6858000"/>
              <a:gd name="connsiteX361" fmla="*/ 4419461 w 6569477"/>
              <a:gd name="connsiteY361" fmla="*/ 5046624 h 6858000"/>
              <a:gd name="connsiteX362" fmla="*/ 4412574 w 6569477"/>
              <a:gd name="connsiteY362" fmla="*/ 5060387 h 6858000"/>
              <a:gd name="connsiteX363" fmla="*/ 4416932 w 6569477"/>
              <a:gd name="connsiteY363" fmla="*/ 5060387 h 6858000"/>
              <a:gd name="connsiteX364" fmla="*/ 4420817 w 6569477"/>
              <a:gd name="connsiteY364" fmla="*/ 5042274 h 6858000"/>
              <a:gd name="connsiteX365" fmla="*/ 4419461 w 6569477"/>
              <a:gd name="connsiteY365" fmla="*/ 5044121 h 6858000"/>
              <a:gd name="connsiteX366" fmla="*/ 4419462 w 6569477"/>
              <a:gd name="connsiteY366" fmla="*/ 5039742 h 6858000"/>
              <a:gd name="connsiteX367" fmla="*/ 4421877 w 6569477"/>
              <a:gd name="connsiteY367" fmla="*/ 5037328 h 6858000"/>
              <a:gd name="connsiteX368" fmla="*/ 6184910 w 6569477"/>
              <a:gd name="connsiteY368" fmla="*/ 5000207 h 6858000"/>
              <a:gd name="connsiteX369" fmla="*/ 6182308 w 6569477"/>
              <a:gd name="connsiteY369" fmla="*/ 5002382 h 6858000"/>
              <a:gd name="connsiteX370" fmla="*/ 6184369 w 6569477"/>
              <a:gd name="connsiteY370" fmla="*/ 5004325 h 6858000"/>
              <a:gd name="connsiteX371" fmla="*/ 6185038 w 6569477"/>
              <a:gd name="connsiteY371" fmla="*/ 5003800 h 6858000"/>
              <a:gd name="connsiteX372" fmla="*/ 4530169 w 6569477"/>
              <a:gd name="connsiteY372" fmla="*/ 4904952 h 6858000"/>
              <a:gd name="connsiteX373" fmla="*/ 4471060 w 6569477"/>
              <a:gd name="connsiteY373" fmla="*/ 5018446 h 6858000"/>
              <a:gd name="connsiteX374" fmla="*/ 4496083 w 6569477"/>
              <a:gd name="connsiteY374" fmla="*/ 4976946 h 6858000"/>
              <a:gd name="connsiteX375" fmla="*/ 5279291 w 6569477"/>
              <a:gd name="connsiteY375" fmla="*/ 4811201 h 6858000"/>
              <a:gd name="connsiteX376" fmla="*/ 5278126 w 6569477"/>
              <a:gd name="connsiteY376" fmla="*/ 4830398 h 6858000"/>
              <a:gd name="connsiteX377" fmla="*/ 5278126 w 6569477"/>
              <a:gd name="connsiteY377" fmla="*/ 4821965 h 6858000"/>
              <a:gd name="connsiteX378" fmla="*/ 5278125 w 6569477"/>
              <a:gd name="connsiteY378" fmla="*/ 4813529 h 6858000"/>
              <a:gd name="connsiteX379" fmla="*/ 4639857 w 6569477"/>
              <a:gd name="connsiteY379" fmla="*/ 4771353 h 6858000"/>
              <a:gd name="connsiteX380" fmla="*/ 4641578 w 6569477"/>
              <a:gd name="connsiteY380" fmla="*/ 4771353 h 6858000"/>
              <a:gd name="connsiteX381" fmla="*/ 4639859 w 6569477"/>
              <a:gd name="connsiteY381" fmla="*/ 4778235 h 6858000"/>
              <a:gd name="connsiteX382" fmla="*/ 4639857 w 6569477"/>
              <a:gd name="connsiteY382" fmla="*/ 4771353 h 6858000"/>
              <a:gd name="connsiteX383" fmla="*/ 6300040 w 6569477"/>
              <a:gd name="connsiteY383" fmla="*/ 4758666 h 6858000"/>
              <a:gd name="connsiteX384" fmla="*/ 6294570 w 6569477"/>
              <a:gd name="connsiteY384" fmla="*/ 4787455 h 6858000"/>
              <a:gd name="connsiteX385" fmla="*/ 6297038 w 6569477"/>
              <a:gd name="connsiteY385" fmla="*/ 4785392 h 6858000"/>
              <a:gd name="connsiteX386" fmla="*/ 6301896 w 6569477"/>
              <a:gd name="connsiteY386" fmla="*/ 4759338 h 6858000"/>
              <a:gd name="connsiteX387" fmla="*/ 4624114 w 6569477"/>
              <a:gd name="connsiteY387" fmla="*/ 4714333 h 6858000"/>
              <a:gd name="connsiteX388" fmla="*/ 4608083 w 6569477"/>
              <a:gd name="connsiteY388" fmla="*/ 4755346 h 6858000"/>
              <a:gd name="connsiteX389" fmla="*/ 4566989 w 6569477"/>
              <a:gd name="connsiteY389" fmla="*/ 4834251 h 6858000"/>
              <a:gd name="connsiteX390" fmla="*/ 4579591 w 6569477"/>
              <a:gd name="connsiteY390" fmla="*/ 4838449 h 6858000"/>
              <a:gd name="connsiteX391" fmla="*/ 4584759 w 6569477"/>
              <a:gd name="connsiteY391" fmla="*/ 4853934 h 6858000"/>
              <a:gd name="connsiteX392" fmla="*/ 4619195 w 6569477"/>
              <a:gd name="connsiteY392" fmla="*/ 4819526 h 6858000"/>
              <a:gd name="connsiteX393" fmla="*/ 4612310 w 6569477"/>
              <a:gd name="connsiteY393" fmla="*/ 4833285 h 6858000"/>
              <a:gd name="connsiteX394" fmla="*/ 4605419 w 6569477"/>
              <a:gd name="connsiteY394" fmla="*/ 4847052 h 6858000"/>
              <a:gd name="connsiteX395" fmla="*/ 4612308 w 6569477"/>
              <a:gd name="connsiteY395" fmla="*/ 4840169 h 6858000"/>
              <a:gd name="connsiteX396" fmla="*/ 4619195 w 6569477"/>
              <a:gd name="connsiteY396" fmla="*/ 4826408 h 6858000"/>
              <a:gd name="connsiteX397" fmla="*/ 4626081 w 6569477"/>
              <a:gd name="connsiteY397" fmla="*/ 4819526 h 6858000"/>
              <a:gd name="connsiteX398" fmla="*/ 4646742 w 6569477"/>
              <a:gd name="connsiteY398" fmla="*/ 4785116 h 6858000"/>
              <a:gd name="connsiteX399" fmla="*/ 4646742 w 6569477"/>
              <a:gd name="connsiteY399" fmla="*/ 4778236 h 6858000"/>
              <a:gd name="connsiteX400" fmla="*/ 4646742 w 6569477"/>
              <a:gd name="connsiteY400" fmla="*/ 4771353 h 6858000"/>
              <a:gd name="connsiteX401" fmla="*/ 4641578 w 6569477"/>
              <a:gd name="connsiteY401" fmla="*/ 4771353 h 6858000"/>
              <a:gd name="connsiteX402" fmla="*/ 4643300 w 6569477"/>
              <a:gd name="connsiteY402" fmla="*/ 4764470 h 6858000"/>
              <a:gd name="connsiteX403" fmla="*/ 4646744 w 6569477"/>
              <a:gd name="connsiteY403" fmla="*/ 4750706 h 6858000"/>
              <a:gd name="connsiteX404" fmla="*/ 4612308 w 6569477"/>
              <a:gd name="connsiteY404" fmla="*/ 4771353 h 6858000"/>
              <a:gd name="connsiteX405" fmla="*/ 4626081 w 6569477"/>
              <a:gd name="connsiteY405" fmla="*/ 4716301 h 6858000"/>
              <a:gd name="connsiteX406" fmla="*/ 4626083 w 6569477"/>
              <a:gd name="connsiteY406" fmla="*/ 4709296 h 6858000"/>
              <a:gd name="connsiteX407" fmla="*/ 4626036 w 6569477"/>
              <a:gd name="connsiteY407" fmla="*/ 4709417 h 6858000"/>
              <a:gd name="connsiteX408" fmla="*/ 4626083 w 6569477"/>
              <a:gd name="connsiteY408" fmla="*/ 4709417 h 6858000"/>
              <a:gd name="connsiteX409" fmla="*/ 4669890 w 6569477"/>
              <a:gd name="connsiteY409" fmla="*/ 4597214 h 6858000"/>
              <a:gd name="connsiteX410" fmla="*/ 4652597 w 6569477"/>
              <a:gd name="connsiteY410" fmla="*/ 4641464 h 6858000"/>
              <a:gd name="connsiteX411" fmla="*/ 4662239 w 6569477"/>
              <a:gd name="connsiteY411" fmla="*/ 4624254 h 6858000"/>
              <a:gd name="connsiteX412" fmla="*/ 4670635 w 6569477"/>
              <a:gd name="connsiteY412" fmla="*/ 4600705 h 6858000"/>
              <a:gd name="connsiteX413" fmla="*/ 6312651 w 6569477"/>
              <a:gd name="connsiteY413" fmla="*/ 4449732 h 6858000"/>
              <a:gd name="connsiteX414" fmla="*/ 6267859 w 6569477"/>
              <a:gd name="connsiteY414" fmla="*/ 4610691 h 6858000"/>
              <a:gd name="connsiteX415" fmla="*/ 6182372 w 6569477"/>
              <a:gd name="connsiteY415" fmla="*/ 4871073 h 6858000"/>
              <a:gd name="connsiteX416" fmla="*/ 5921253 w 6569477"/>
              <a:gd name="connsiteY416" fmla="*/ 5525765 h 6858000"/>
              <a:gd name="connsiteX417" fmla="*/ 5877945 w 6569477"/>
              <a:gd name="connsiteY417" fmla="*/ 5612921 h 6858000"/>
              <a:gd name="connsiteX418" fmla="*/ 5913709 w 6569477"/>
              <a:gd name="connsiteY418" fmla="*/ 5556906 h 6858000"/>
              <a:gd name="connsiteX419" fmla="*/ 6019724 w 6569477"/>
              <a:gd name="connsiteY419" fmla="*/ 5360027 h 6858000"/>
              <a:gd name="connsiteX420" fmla="*/ 6039225 w 6569477"/>
              <a:gd name="connsiteY420" fmla="*/ 5361777 h 6858000"/>
              <a:gd name="connsiteX421" fmla="*/ 6048547 w 6569477"/>
              <a:gd name="connsiteY421" fmla="*/ 5341824 h 6858000"/>
              <a:gd name="connsiteX422" fmla="*/ 6046345 w 6569477"/>
              <a:gd name="connsiteY422" fmla="*/ 5341588 h 6858000"/>
              <a:gd name="connsiteX423" fmla="*/ 6084294 w 6569477"/>
              <a:gd name="connsiteY423" fmla="*/ 5246712 h 6858000"/>
              <a:gd name="connsiteX424" fmla="*/ 6089991 w 6569477"/>
              <a:gd name="connsiteY424" fmla="*/ 5252078 h 6858000"/>
              <a:gd name="connsiteX425" fmla="*/ 6098822 w 6569477"/>
              <a:gd name="connsiteY425" fmla="*/ 5228225 h 6858000"/>
              <a:gd name="connsiteX426" fmla="*/ 6103633 w 6569477"/>
              <a:gd name="connsiteY426" fmla="*/ 5190650 h 6858000"/>
              <a:gd name="connsiteX427" fmla="*/ 6151332 w 6569477"/>
              <a:gd name="connsiteY427" fmla="*/ 5096646 h 6858000"/>
              <a:gd name="connsiteX428" fmla="*/ 6137143 w 6569477"/>
              <a:gd name="connsiteY428" fmla="*/ 5090460 h 6858000"/>
              <a:gd name="connsiteX429" fmla="*/ 6155791 w 6569477"/>
              <a:gd name="connsiteY429" fmla="*/ 5046678 h 6858000"/>
              <a:gd name="connsiteX430" fmla="*/ 6163274 w 6569477"/>
              <a:gd name="connsiteY430" fmla="*/ 5026869 h 6858000"/>
              <a:gd name="connsiteX431" fmla="*/ 6160038 w 6569477"/>
              <a:gd name="connsiteY431" fmla="*/ 5031146 h 6858000"/>
              <a:gd name="connsiteX432" fmla="*/ 6158362 w 6569477"/>
              <a:gd name="connsiteY432" fmla="*/ 5022395 h 6858000"/>
              <a:gd name="connsiteX433" fmla="*/ 6191781 w 6569477"/>
              <a:gd name="connsiteY433" fmla="*/ 4868143 h 6858000"/>
              <a:gd name="connsiteX434" fmla="*/ 6200750 w 6569477"/>
              <a:gd name="connsiteY434" fmla="*/ 4932832 h 6858000"/>
              <a:gd name="connsiteX435" fmla="*/ 6218420 w 6569477"/>
              <a:gd name="connsiteY435" fmla="*/ 4900018 h 6858000"/>
              <a:gd name="connsiteX436" fmla="*/ 6222771 w 6569477"/>
              <a:gd name="connsiteY436" fmla="*/ 4851267 h 6858000"/>
              <a:gd name="connsiteX437" fmla="*/ 6309018 w 6569477"/>
              <a:gd name="connsiteY437" fmla="*/ 4490449 h 6858000"/>
              <a:gd name="connsiteX438" fmla="*/ 6312390 w 6569477"/>
              <a:gd name="connsiteY438" fmla="*/ 4452667 h 6858000"/>
              <a:gd name="connsiteX439" fmla="*/ 4770714 w 6569477"/>
              <a:gd name="connsiteY439" fmla="*/ 4303393 h 6858000"/>
              <a:gd name="connsiteX440" fmla="*/ 4768098 w 6569477"/>
              <a:gd name="connsiteY440" fmla="*/ 4309185 h 6858000"/>
              <a:gd name="connsiteX441" fmla="*/ 4730786 w 6569477"/>
              <a:gd name="connsiteY441" fmla="*/ 4441413 h 6858000"/>
              <a:gd name="connsiteX442" fmla="*/ 4697881 w 6569477"/>
              <a:gd name="connsiteY442" fmla="*/ 4525604 h 6858000"/>
              <a:gd name="connsiteX443" fmla="*/ 4705286 w 6569477"/>
              <a:gd name="connsiteY443" fmla="*/ 4517587 h 6858000"/>
              <a:gd name="connsiteX444" fmla="*/ 4736280 w 6569477"/>
              <a:gd name="connsiteY444" fmla="*/ 4447908 h 6858000"/>
              <a:gd name="connsiteX445" fmla="*/ 4770714 w 6569477"/>
              <a:gd name="connsiteY445" fmla="*/ 4303393 h 6858000"/>
              <a:gd name="connsiteX446" fmla="*/ 5516941 w 6569477"/>
              <a:gd name="connsiteY446" fmla="*/ 4034216 h 6858000"/>
              <a:gd name="connsiteX447" fmla="*/ 5516585 w 6569477"/>
              <a:gd name="connsiteY447" fmla="*/ 4035638 h 6858000"/>
              <a:gd name="connsiteX448" fmla="*/ 5517415 w 6569477"/>
              <a:gd name="connsiteY448" fmla="*/ 4034843 h 6858000"/>
              <a:gd name="connsiteX449" fmla="*/ 4464361 w 6569477"/>
              <a:gd name="connsiteY449" fmla="*/ 3887629 h 6858000"/>
              <a:gd name="connsiteX450" fmla="*/ 4447219 w 6569477"/>
              <a:gd name="connsiteY450" fmla="*/ 3951032 h 6858000"/>
              <a:gd name="connsiteX451" fmla="*/ 4449788 w 6569477"/>
              <a:gd name="connsiteY451" fmla="*/ 3945610 h 6858000"/>
              <a:gd name="connsiteX452" fmla="*/ 4458042 w 6569477"/>
              <a:gd name="connsiteY452" fmla="*/ 3931642 h 6858000"/>
              <a:gd name="connsiteX453" fmla="*/ 5497455 w 6569477"/>
              <a:gd name="connsiteY453" fmla="*/ 3860297 h 6858000"/>
              <a:gd name="connsiteX454" fmla="*/ 5497454 w 6569477"/>
              <a:gd name="connsiteY454" fmla="*/ 3868735 h 6858000"/>
              <a:gd name="connsiteX455" fmla="*/ 5496941 w 6569477"/>
              <a:gd name="connsiteY455" fmla="*/ 3868220 h 6858000"/>
              <a:gd name="connsiteX456" fmla="*/ 5489018 w 6569477"/>
              <a:gd name="connsiteY456" fmla="*/ 3851862 h 6858000"/>
              <a:gd name="connsiteX457" fmla="*/ 5489416 w 6569477"/>
              <a:gd name="connsiteY457" fmla="*/ 3851862 h 6858000"/>
              <a:gd name="connsiteX458" fmla="*/ 5489019 w 6569477"/>
              <a:gd name="connsiteY458" fmla="*/ 3860299 h 6858000"/>
              <a:gd name="connsiteX459" fmla="*/ 5911079 w 6569477"/>
              <a:gd name="connsiteY459" fmla="*/ 3772494 h 6858000"/>
              <a:gd name="connsiteX460" fmla="*/ 5910807 w 6569477"/>
              <a:gd name="connsiteY460" fmla="*/ 3775940 h 6858000"/>
              <a:gd name="connsiteX461" fmla="*/ 5911685 w 6569477"/>
              <a:gd name="connsiteY461" fmla="*/ 3774713 h 6858000"/>
              <a:gd name="connsiteX462" fmla="*/ 6449798 w 6569477"/>
              <a:gd name="connsiteY462" fmla="*/ 3769517 h 6858000"/>
              <a:gd name="connsiteX463" fmla="*/ 6435579 w 6569477"/>
              <a:gd name="connsiteY463" fmla="*/ 3779144 h 6858000"/>
              <a:gd name="connsiteX464" fmla="*/ 6426392 w 6569477"/>
              <a:gd name="connsiteY464" fmla="*/ 3784213 h 6858000"/>
              <a:gd name="connsiteX465" fmla="*/ 6421513 w 6569477"/>
              <a:gd name="connsiteY465" fmla="*/ 3924977 h 6858000"/>
              <a:gd name="connsiteX466" fmla="*/ 6405797 w 6569477"/>
              <a:gd name="connsiteY466" fmla="*/ 4066691 h 6858000"/>
              <a:gd name="connsiteX467" fmla="*/ 6410326 w 6569477"/>
              <a:gd name="connsiteY467" fmla="*/ 4126067 h 6858000"/>
              <a:gd name="connsiteX468" fmla="*/ 6395881 w 6569477"/>
              <a:gd name="connsiteY468" fmla="*/ 4232882 h 6858000"/>
              <a:gd name="connsiteX469" fmla="*/ 6391736 w 6569477"/>
              <a:gd name="connsiteY469" fmla="*/ 4265027 h 6858000"/>
              <a:gd name="connsiteX470" fmla="*/ 6399816 w 6569477"/>
              <a:gd name="connsiteY470" fmla="*/ 4239321 h 6858000"/>
              <a:gd name="connsiteX471" fmla="*/ 6405907 w 6569477"/>
              <a:gd name="connsiteY471" fmla="*/ 4171069 h 6858000"/>
              <a:gd name="connsiteX472" fmla="*/ 6428796 w 6569477"/>
              <a:gd name="connsiteY472" fmla="*/ 4079755 h 6858000"/>
              <a:gd name="connsiteX473" fmla="*/ 6419916 w 6569477"/>
              <a:gd name="connsiteY473" fmla="*/ 4069130 h 6858000"/>
              <a:gd name="connsiteX474" fmla="*/ 6433836 w 6569477"/>
              <a:gd name="connsiteY474" fmla="*/ 3913127 h 6858000"/>
              <a:gd name="connsiteX475" fmla="*/ 6455766 w 6569477"/>
              <a:gd name="connsiteY475" fmla="*/ 3777500 h 6858000"/>
              <a:gd name="connsiteX476" fmla="*/ 6449798 w 6569477"/>
              <a:gd name="connsiteY476" fmla="*/ 3769517 h 6858000"/>
              <a:gd name="connsiteX477" fmla="*/ 6431269 w 6569477"/>
              <a:gd name="connsiteY477" fmla="*/ 3677444 h 6858000"/>
              <a:gd name="connsiteX478" fmla="*/ 6429099 w 6569477"/>
              <a:gd name="connsiteY478" fmla="*/ 3684082 h 6858000"/>
              <a:gd name="connsiteX479" fmla="*/ 6428712 w 6569477"/>
              <a:gd name="connsiteY479" fmla="*/ 3698653 h 6858000"/>
              <a:gd name="connsiteX480" fmla="*/ 6430840 w 6569477"/>
              <a:gd name="connsiteY480" fmla="*/ 3685964 h 6858000"/>
              <a:gd name="connsiteX481" fmla="*/ 6441196 w 6569477"/>
              <a:gd name="connsiteY481" fmla="*/ 3504743 h 6858000"/>
              <a:gd name="connsiteX482" fmla="*/ 6440326 w 6569477"/>
              <a:gd name="connsiteY482" fmla="*/ 3514494 h 6858000"/>
              <a:gd name="connsiteX483" fmla="*/ 6440393 w 6569477"/>
              <a:gd name="connsiteY483" fmla="*/ 3514771 h 6858000"/>
              <a:gd name="connsiteX484" fmla="*/ 6438704 w 6569477"/>
              <a:gd name="connsiteY484" fmla="*/ 3535807 h 6858000"/>
              <a:gd name="connsiteX485" fmla="*/ 6440401 w 6569477"/>
              <a:gd name="connsiteY485" fmla="*/ 3531965 h 6858000"/>
              <a:gd name="connsiteX486" fmla="*/ 6441548 w 6569477"/>
              <a:gd name="connsiteY486" fmla="*/ 3519646 h 6858000"/>
              <a:gd name="connsiteX487" fmla="*/ 6440393 w 6569477"/>
              <a:gd name="connsiteY487" fmla="*/ 3514771 h 6858000"/>
              <a:gd name="connsiteX488" fmla="*/ 6458019 w 6569477"/>
              <a:gd name="connsiteY488" fmla="*/ 3495196 h 6858000"/>
              <a:gd name="connsiteX489" fmla="*/ 6453910 w 6569477"/>
              <a:gd name="connsiteY489" fmla="*/ 3495641 h 6858000"/>
              <a:gd name="connsiteX490" fmla="*/ 6451579 w 6569477"/>
              <a:gd name="connsiteY490" fmla="*/ 3538789 h 6858000"/>
              <a:gd name="connsiteX491" fmla="*/ 6438544 w 6569477"/>
              <a:gd name="connsiteY491" fmla="*/ 3621912 h 6858000"/>
              <a:gd name="connsiteX492" fmla="*/ 6434839 w 6569477"/>
              <a:gd name="connsiteY492" fmla="*/ 3651648 h 6858000"/>
              <a:gd name="connsiteX493" fmla="*/ 6440156 w 6569477"/>
              <a:gd name="connsiteY493" fmla="*/ 3649560 h 6858000"/>
              <a:gd name="connsiteX494" fmla="*/ 6448445 w 6569477"/>
              <a:gd name="connsiteY494" fmla="*/ 3639248 h 6858000"/>
              <a:gd name="connsiteX495" fmla="*/ 6452125 w 6569477"/>
              <a:gd name="connsiteY495" fmla="*/ 3653091 h 6858000"/>
              <a:gd name="connsiteX496" fmla="*/ 6452316 w 6569477"/>
              <a:gd name="connsiteY496" fmla="*/ 3654200 h 6858000"/>
              <a:gd name="connsiteX497" fmla="*/ 6453358 w 6569477"/>
              <a:gd name="connsiteY497" fmla="*/ 3623160 h 6858000"/>
              <a:gd name="connsiteX498" fmla="*/ 6456256 w 6569477"/>
              <a:gd name="connsiteY498" fmla="*/ 3501181 h 6858000"/>
              <a:gd name="connsiteX499" fmla="*/ 6458019 w 6569477"/>
              <a:gd name="connsiteY499" fmla="*/ 3495196 h 6858000"/>
              <a:gd name="connsiteX500" fmla="*/ 5472148 w 6569477"/>
              <a:gd name="connsiteY500" fmla="*/ 3455387 h 6858000"/>
              <a:gd name="connsiteX501" fmla="*/ 5480584 w 6569477"/>
              <a:gd name="connsiteY501" fmla="*/ 3463821 h 6858000"/>
              <a:gd name="connsiteX502" fmla="*/ 5472148 w 6569477"/>
              <a:gd name="connsiteY502" fmla="*/ 3463821 h 6858000"/>
              <a:gd name="connsiteX503" fmla="*/ 5489019 w 6569477"/>
              <a:gd name="connsiteY503" fmla="*/ 3362594 h 6858000"/>
              <a:gd name="connsiteX504" fmla="*/ 5497455 w 6569477"/>
              <a:gd name="connsiteY504" fmla="*/ 3514435 h 6858000"/>
              <a:gd name="connsiteX505" fmla="*/ 5522761 w 6569477"/>
              <a:gd name="connsiteY505" fmla="*/ 3581921 h 6858000"/>
              <a:gd name="connsiteX506" fmla="*/ 5531197 w 6569477"/>
              <a:gd name="connsiteY506" fmla="*/ 3666278 h 6858000"/>
              <a:gd name="connsiteX507" fmla="*/ 5514328 w 6569477"/>
              <a:gd name="connsiteY507" fmla="*/ 3809685 h 6858000"/>
              <a:gd name="connsiteX508" fmla="*/ 5505888 w 6569477"/>
              <a:gd name="connsiteY508" fmla="*/ 3801249 h 6858000"/>
              <a:gd name="connsiteX509" fmla="*/ 5505890 w 6569477"/>
              <a:gd name="connsiteY509" fmla="*/ 3809685 h 6858000"/>
              <a:gd name="connsiteX510" fmla="*/ 5497454 w 6569477"/>
              <a:gd name="connsiteY510" fmla="*/ 3843426 h 6858000"/>
              <a:gd name="connsiteX511" fmla="*/ 5497455 w 6569477"/>
              <a:gd name="connsiteY511" fmla="*/ 3851862 h 6858000"/>
              <a:gd name="connsiteX512" fmla="*/ 5489416 w 6569477"/>
              <a:gd name="connsiteY512" fmla="*/ 3851862 h 6858000"/>
              <a:gd name="connsiteX513" fmla="*/ 5490073 w 6569477"/>
              <a:gd name="connsiteY513" fmla="*/ 3838023 h 6858000"/>
              <a:gd name="connsiteX514" fmla="*/ 5480584 w 6569477"/>
              <a:gd name="connsiteY514" fmla="*/ 3801246 h 6858000"/>
              <a:gd name="connsiteX515" fmla="*/ 5489019 w 6569477"/>
              <a:gd name="connsiteY515" fmla="*/ 3792812 h 6858000"/>
              <a:gd name="connsiteX516" fmla="*/ 5489019 w 6569477"/>
              <a:gd name="connsiteY516" fmla="*/ 3784378 h 6858000"/>
              <a:gd name="connsiteX517" fmla="*/ 5497455 w 6569477"/>
              <a:gd name="connsiteY517" fmla="*/ 3775942 h 6858000"/>
              <a:gd name="connsiteX518" fmla="*/ 5497455 w 6569477"/>
              <a:gd name="connsiteY518" fmla="*/ 3767506 h 6858000"/>
              <a:gd name="connsiteX519" fmla="*/ 5489019 w 6569477"/>
              <a:gd name="connsiteY519" fmla="*/ 3767506 h 6858000"/>
              <a:gd name="connsiteX520" fmla="*/ 5480584 w 6569477"/>
              <a:gd name="connsiteY520" fmla="*/ 3700021 h 6858000"/>
              <a:gd name="connsiteX521" fmla="*/ 5489019 w 6569477"/>
              <a:gd name="connsiteY521" fmla="*/ 3700021 h 6858000"/>
              <a:gd name="connsiteX522" fmla="*/ 5489018 w 6569477"/>
              <a:gd name="connsiteY522" fmla="*/ 3683147 h 6858000"/>
              <a:gd name="connsiteX523" fmla="*/ 5489019 w 6569477"/>
              <a:gd name="connsiteY523" fmla="*/ 3674714 h 6858000"/>
              <a:gd name="connsiteX524" fmla="*/ 5497455 w 6569477"/>
              <a:gd name="connsiteY524" fmla="*/ 3590358 h 6858000"/>
              <a:gd name="connsiteX525" fmla="*/ 5489019 w 6569477"/>
              <a:gd name="connsiteY525" fmla="*/ 3590355 h 6858000"/>
              <a:gd name="connsiteX526" fmla="*/ 5497454 w 6569477"/>
              <a:gd name="connsiteY526" fmla="*/ 3581921 h 6858000"/>
              <a:gd name="connsiteX527" fmla="*/ 5489016 w 6569477"/>
              <a:gd name="connsiteY527" fmla="*/ 3573485 h 6858000"/>
              <a:gd name="connsiteX528" fmla="*/ 5489019 w 6569477"/>
              <a:gd name="connsiteY528" fmla="*/ 3522871 h 6858000"/>
              <a:gd name="connsiteX529" fmla="*/ 5480583 w 6569477"/>
              <a:gd name="connsiteY529" fmla="*/ 3497564 h 6858000"/>
              <a:gd name="connsiteX530" fmla="*/ 5489019 w 6569477"/>
              <a:gd name="connsiteY530" fmla="*/ 3489128 h 6858000"/>
              <a:gd name="connsiteX531" fmla="*/ 5472148 w 6569477"/>
              <a:gd name="connsiteY531" fmla="*/ 3480692 h 6858000"/>
              <a:gd name="connsiteX532" fmla="*/ 5480583 w 6569477"/>
              <a:gd name="connsiteY532" fmla="*/ 3480694 h 6858000"/>
              <a:gd name="connsiteX533" fmla="*/ 5480584 w 6569477"/>
              <a:gd name="connsiteY533" fmla="*/ 3472258 h 6858000"/>
              <a:gd name="connsiteX534" fmla="*/ 5480584 w 6569477"/>
              <a:gd name="connsiteY534" fmla="*/ 3463821 h 6858000"/>
              <a:gd name="connsiteX535" fmla="*/ 5480583 w 6569477"/>
              <a:gd name="connsiteY535" fmla="*/ 3455387 h 6858000"/>
              <a:gd name="connsiteX536" fmla="*/ 5480584 w 6569477"/>
              <a:gd name="connsiteY536" fmla="*/ 3446949 h 6858000"/>
              <a:gd name="connsiteX537" fmla="*/ 5489018 w 6569477"/>
              <a:gd name="connsiteY537" fmla="*/ 3430080 h 6858000"/>
              <a:gd name="connsiteX538" fmla="*/ 5480583 w 6569477"/>
              <a:gd name="connsiteY538" fmla="*/ 3413208 h 6858000"/>
              <a:gd name="connsiteX539" fmla="*/ 5489019 w 6569477"/>
              <a:gd name="connsiteY539" fmla="*/ 3362594 h 6858000"/>
              <a:gd name="connsiteX540" fmla="*/ 6476672 w 6569477"/>
              <a:gd name="connsiteY540" fmla="*/ 3330681 h 6858000"/>
              <a:gd name="connsiteX541" fmla="*/ 6474216 w 6569477"/>
              <a:gd name="connsiteY541" fmla="*/ 3344735 h 6858000"/>
              <a:gd name="connsiteX542" fmla="*/ 6474237 w 6569477"/>
              <a:gd name="connsiteY542" fmla="*/ 3389156 h 6858000"/>
              <a:gd name="connsiteX543" fmla="*/ 6473057 w 6569477"/>
              <a:gd name="connsiteY543" fmla="*/ 3436128 h 6858000"/>
              <a:gd name="connsiteX544" fmla="*/ 6474117 w 6569477"/>
              <a:gd name="connsiteY544" fmla="*/ 3429860 h 6858000"/>
              <a:gd name="connsiteX545" fmla="*/ 6484385 w 6569477"/>
              <a:gd name="connsiteY545" fmla="*/ 3401681 h 6858000"/>
              <a:gd name="connsiteX546" fmla="*/ 6476754 w 6569477"/>
              <a:gd name="connsiteY546" fmla="*/ 3334041 h 6858000"/>
              <a:gd name="connsiteX547" fmla="*/ 4591997 w 6569477"/>
              <a:gd name="connsiteY547" fmla="*/ 3197452 h 6858000"/>
              <a:gd name="connsiteX548" fmla="*/ 4573874 w 6569477"/>
              <a:gd name="connsiteY548" fmla="*/ 3239660 h 6858000"/>
              <a:gd name="connsiteX549" fmla="*/ 4466612 w 6569477"/>
              <a:gd name="connsiteY549" fmla="*/ 4099989 h 6858000"/>
              <a:gd name="connsiteX550" fmla="*/ 4461265 w 6569477"/>
              <a:gd name="connsiteY550" fmla="*/ 4132980 h 6858000"/>
              <a:gd name="connsiteX551" fmla="*/ 4451817 w 6569477"/>
              <a:gd name="connsiteY551" fmla="*/ 4150441 h 6858000"/>
              <a:gd name="connsiteX552" fmla="*/ 4445021 w 6569477"/>
              <a:gd name="connsiteY552" fmla="*/ 4150252 h 6858000"/>
              <a:gd name="connsiteX553" fmla="*/ 4440617 w 6569477"/>
              <a:gd name="connsiteY553" fmla="*/ 4171396 h 6858000"/>
              <a:gd name="connsiteX554" fmla="*/ 4419203 w 6569477"/>
              <a:gd name="connsiteY554" fmla="*/ 4256889 h 6858000"/>
              <a:gd name="connsiteX555" fmla="*/ 4407405 w 6569477"/>
              <a:gd name="connsiteY555" fmla="*/ 4258040 h 6858000"/>
              <a:gd name="connsiteX556" fmla="*/ 4396892 w 6569477"/>
              <a:gd name="connsiteY556" fmla="*/ 4321021 h 6858000"/>
              <a:gd name="connsiteX557" fmla="*/ 4369578 w 6569477"/>
              <a:gd name="connsiteY557" fmla="*/ 4407090 h 6858000"/>
              <a:gd name="connsiteX558" fmla="*/ 4333800 w 6569477"/>
              <a:gd name="connsiteY558" fmla="*/ 4479686 h 6858000"/>
              <a:gd name="connsiteX559" fmla="*/ 4325334 w 6569477"/>
              <a:gd name="connsiteY559" fmla="*/ 4466213 h 6858000"/>
              <a:gd name="connsiteX560" fmla="*/ 4280710 w 6569477"/>
              <a:gd name="connsiteY560" fmla="*/ 4594480 h 6858000"/>
              <a:gd name="connsiteX561" fmla="*/ 4225440 w 6569477"/>
              <a:gd name="connsiteY561" fmla="*/ 4735700 h 6858000"/>
              <a:gd name="connsiteX562" fmla="*/ 4207997 w 6569477"/>
              <a:gd name="connsiteY562" fmla="*/ 4727870 h 6858000"/>
              <a:gd name="connsiteX563" fmla="*/ 4197352 w 6569477"/>
              <a:gd name="connsiteY563" fmla="*/ 4740823 h 6858000"/>
              <a:gd name="connsiteX564" fmla="*/ 4196197 w 6569477"/>
              <a:gd name="connsiteY564" fmla="*/ 4729021 h 6858000"/>
              <a:gd name="connsiteX565" fmla="*/ 4197864 w 6569477"/>
              <a:gd name="connsiteY565" fmla="*/ 4721710 h 6858000"/>
              <a:gd name="connsiteX566" fmla="*/ 4198377 w 6569477"/>
              <a:gd name="connsiteY566" fmla="*/ 4702596 h 6858000"/>
              <a:gd name="connsiteX567" fmla="*/ 4205687 w 6569477"/>
              <a:gd name="connsiteY567" fmla="*/ 4704265 h 6858000"/>
              <a:gd name="connsiteX568" fmla="*/ 4211842 w 6569477"/>
              <a:gd name="connsiteY568" fmla="*/ 4694134 h 6858000"/>
              <a:gd name="connsiteX569" fmla="*/ 4212998 w 6569477"/>
              <a:gd name="connsiteY569" fmla="*/ 4705936 h 6858000"/>
              <a:gd name="connsiteX570" fmla="*/ 4211331 w 6569477"/>
              <a:gd name="connsiteY570" fmla="*/ 4713247 h 6858000"/>
              <a:gd name="connsiteX571" fmla="*/ 4241466 w 6569477"/>
              <a:gd name="connsiteY571" fmla="*/ 4631670 h 6858000"/>
              <a:gd name="connsiteX572" fmla="*/ 4288913 w 6569477"/>
              <a:gd name="connsiteY572" fmla="*/ 4507894 h 6858000"/>
              <a:gd name="connsiteX573" fmla="*/ 4316357 w 6569477"/>
              <a:gd name="connsiteY573" fmla="*/ 4471856 h 6858000"/>
              <a:gd name="connsiteX574" fmla="*/ 4320714 w 6569477"/>
              <a:gd name="connsiteY574" fmla="*/ 4419005 h 6858000"/>
              <a:gd name="connsiteX575" fmla="*/ 4355338 w 6569477"/>
              <a:gd name="connsiteY575" fmla="*/ 4334607 h 6858000"/>
              <a:gd name="connsiteX576" fmla="*/ 4378161 w 6569477"/>
              <a:gd name="connsiteY576" fmla="*/ 4251360 h 6858000"/>
              <a:gd name="connsiteX577" fmla="*/ 4394450 w 6569477"/>
              <a:gd name="connsiteY577" fmla="*/ 4247389 h 6858000"/>
              <a:gd name="connsiteX578" fmla="*/ 4413578 w 6569477"/>
              <a:gd name="connsiteY578" fmla="*/ 4184571 h 6858000"/>
              <a:gd name="connsiteX579" fmla="*/ 4421652 w 6569477"/>
              <a:gd name="connsiteY579" fmla="*/ 4146369 h 6858000"/>
              <a:gd name="connsiteX580" fmla="*/ 4419667 w 6569477"/>
              <a:gd name="connsiteY580" fmla="*/ 4145669 h 6858000"/>
              <a:gd name="connsiteX581" fmla="*/ 4417525 w 6569477"/>
              <a:gd name="connsiteY581" fmla="*/ 4118952 h 6858000"/>
              <a:gd name="connsiteX582" fmla="*/ 4441264 w 6569477"/>
              <a:gd name="connsiteY582" fmla="*/ 4013294 h 6858000"/>
              <a:gd name="connsiteX583" fmla="*/ 4436422 w 6569477"/>
              <a:gd name="connsiteY583" fmla="*/ 4018999 h 6858000"/>
              <a:gd name="connsiteX584" fmla="*/ 4431567 w 6569477"/>
              <a:gd name="connsiteY584" fmla="*/ 4022637 h 6858000"/>
              <a:gd name="connsiteX585" fmla="*/ 4428326 w 6569477"/>
              <a:gd name="connsiteY585" fmla="*/ 4020913 h 6858000"/>
              <a:gd name="connsiteX586" fmla="*/ 4391474 w 6569477"/>
              <a:gd name="connsiteY586" fmla="*/ 4157215 h 6858000"/>
              <a:gd name="connsiteX587" fmla="*/ 3740297 w 6569477"/>
              <a:gd name="connsiteY587" fmla="*/ 5325287 h 6858000"/>
              <a:gd name="connsiteX588" fmla="*/ 3673269 w 6569477"/>
              <a:gd name="connsiteY588" fmla="*/ 5399037 h 6858000"/>
              <a:gd name="connsiteX589" fmla="*/ 3669727 w 6569477"/>
              <a:gd name="connsiteY589" fmla="*/ 5403831 h 6858000"/>
              <a:gd name="connsiteX590" fmla="*/ 3640004 w 6569477"/>
              <a:gd name="connsiteY590" fmla="*/ 5455366 h 6858000"/>
              <a:gd name="connsiteX591" fmla="*/ 3518669 w 6569477"/>
              <a:gd name="connsiteY591" fmla="*/ 5580675 h 6858000"/>
              <a:gd name="connsiteX592" fmla="*/ 3333378 w 6569477"/>
              <a:gd name="connsiteY592" fmla="*/ 5787546 h 6858000"/>
              <a:gd name="connsiteX593" fmla="*/ 2632692 w 6569477"/>
              <a:gd name="connsiteY593" fmla="*/ 6357958 h 6858000"/>
              <a:gd name="connsiteX594" fmla="*/ 2932959 w 6569477"/>
              <a:gd name="connsiteY594" fmla="*/ 6170259 h 6858000"/>
              <a:gd name="connsiteX595" fmla="*/ 3209727 w 6569477"/>
              <a:gd name="connsiteY595" fmla="*/ 5975694 h 6858000"/>
              <a:gd name="connsiteX596" fmla="*/ 3479318 w 6569477"/>
              <a:gd name="connsiteY596" fmla="*/ 5724393 h 6858000"/>
              <a:gd name="connsiteX597" fmla="*/ 3630789 w 6569477"/>
              <a:gd name="connsiteY597" fmla="*/ 5574052 h 6858000"/>
              <a:gd name="connsiteX598" fmla="*/ 3641784 w 6569477"/>
              <a:gd name="connsiteY598" fmla="*/ 5558498 h 6858000"/>
              <a:gd name="connsiteX599" fmla="*/ 3648847 w 6569477"/>
              <a:gd name="connsiteY599" fmla="*/ 5558267 h 6858000"/>
              <a:gd name="connsiteX600" fmla="*/ 3723992 w 6569477"/>
              <a:gd name="connsiteY600" fmla="*/ 5473810 h 6858000"/>
              <a:gd name="connsiteX601" fmla="*/ 3661585 w 6569477"/>
              <a:gd name="connsiteY601" fmla="*/ 5560315 h 6858000"/>
              <a:gd name="connsiteX602" fmla="*/ 3668289 w 6569477"/>
              <a:gd name="connsiteY602" fmla="*/ 5568400 h 6858000"/>
              <a:gd name="connsiteX603" fmla="*/ 3671349 w 6569477"/>
              <a:gd name="connsiteY603" fmla="*/ 5565159 h 6858000"/>
              <a:gd name="connsiteX604" fmla="*/ 3704743 w 6569477"/>
              <a:gd name="connsiteY604" fmla="*/ 5518593 h 6858000"/>
              <a:gd name="connsiteX605" fmla="*/ 3742448 w 6569477"/>
              <a:gd name="connsiteY605" fmla="*/ 5493487 h 6858000"/>
              <a:gd name="connsiteX606" fmla="*/ 3763817 w 6569477"/>
              <a:gd name="connsiteY606" fmla="*/ 5444954 h 6858000"/>
              <a:gd name="connsiteX607" fmla="*/ 3824093 w 6569477"/>
              <a:gd name="connsiteY607" fmla="*/ 5376481 h 6858000"/>
              <a:gd name="connsiteX608" fmla="*/ 3872840 w 6569477"/>
              <a:gd name="connsiteY608" fmla="*/ 5305243 h 6858000"/>
              <a:gd name="connsiteX609" fmla="*/ 3889533 w 6569477"/>
              <a:gd name="connsiteY609" fmla="*/ 5306806 h 6858000"/>
              <a:gd name="connsiteX610" fmla="*/ 4015119 w 6569477"/>
              <a:gd name="connsiteY610" fmla="*/ 5097899 h 6858000"/>
              <a:gd name="connsiteX611" fmla="*/ 3994464 w 6569477"/>
              <a:gd name="connsiteY611" fmla="*/ 5102704 h 6858000"/>
              <a:gd name="connsiteX612" fmla="*/ 4092802 w 6569477"/>
              <a:gd name="connsiteY612" fmla="*/ 4987260 h 6858000"/>
              <a:gd name="connsiteX613" fmla="*/ 4080850 w 6569477"/>
              <a:gd name="connsiteY613" fmla="*/ 5021436 h 6858000"/>
              <a:gd name="connsiteX614" fmla="*/ 4078382 w 6569477"/>
              <a:gd name="connsiteY614" fmla="*/ 5029071 h 6858000"/>
              <a:gd name="connsiteX615" fmla="*/ 4076190 w 6569477"/>
              <a:gd name="connsiteY615" fmla="*/ 5029922 h 6858000"/>
              <a:gd name="connsiteX616" fmla="*/ 4076596 w 6569477"/>
              <a:gd name="connsiteY616" fmla="*/ 5034592 h 6858000"/>
              <a:gd name="connsiteX617" fmla="*/ 4078382 w 6569477"/>
              <a:gd name="connsiteY617" fmla="*/ 5029071 h 6858000"/>
              <a:gd name="connsiteX618" fmla="*/ 4080559 w 6569477"/>
              <a:gd name="connsiteY618" fmla="*/ 5028225 h 6858000"/>
              <a:gd name="connsiteX619" fmla="*/ 4085722 w 6569477"/>
              <a:gd name="connsiteY619" fmla="*/ 5027024 h 6858000"/>
              <a:gd name="connsiteX620" fmla="*/ 4077797 w 6569477"/>
              <a:gd name="connsiteY620" fmla="*/ 5039757 h 6858000"/>
              <a:gd name="connsiteX621" fmla="*/ 4079000 w 6569477"/>
              <a:gd name="connsiteY621" fmla="*/ 5044924 h 6858000"/>
              <a:gd name="connsiteX622" fmla="*/ 4073836 w 6569477"/>
              <a:gd name="connsiteY622" fmla="*/ 5046125 h 6858000"/>
              <a:gd name="connsiteX623" fmla="*/ 3990632 w 6569477"/>
              <a:gd name="connsiteY623" fmla="*/ 5179830 h 6858000"/>
              <a:gd name="connsiteX624" fmla="*/ 3909830 w 6569477"/>
              <a:gd name="connsiteY624" fmla="*/ 5323866 h 6858000"/>
              <a:gd name="connsiteX625" fmla="*/ 3898301 w 6569477"/>
              <a:gd name="connsiteY625" fmla="*/ 5321102 h 6858000"/>
              <a:gd name="connsiteX626" fmla="*/ 3867806 w 6569477"/>
              <a:gd name="connsiteY626" fmla="*/ 5377204 h 6858000"/>
              <a:gd name="connsiteX627" fmla="*/ 3813895 w 6569477"/>
              <a:gd name="connsiteY627" fmla="*/ 5449641 h 6858000"/>
              <a:gd name="connsiteX628" fmla="*/ 3756379 w 6569477"/>
              <a:gd name="connsiteY628" fmla="*/ 5506583 h 6858000"/>
              <a:gd name="connsiteX629" fmla="*/ 3752775 w 6569477"/>
              <a:gd name="connsiteY629" fmla="*/ 5491084 h 6858000"/>
              <a:gd name="connsiteX630" fmla="*/ 3709265 w 6569477"/>
              <a:gd name="connsiteY630" fmla="*/ 5546809 h 6858000"/>
              <a:gd name="connsiteX631" fmla="*/ 3669885 w 6569477"/>
              <a:gd name="connsiteY631" fmla="*/ 5596303 h 6858000"/>
              <a:gd name="connsiteX632" fmla="*/ 3646499 w 6569477"/>
              <a:gd name="connsiteY632" fmla="*/ 5639958 h 6858000"/>
              <a:gd name="connsiteX633" fmla="*/ 3613620 w 6569477"/>
              <a:gd name="connsiteY633" fmla="*/ 5675270 h 6858000"/>
              <a:gd name="connsiteX634" fmla="*/ 3413507 w 6569477"/>
              <a:gd name="connsiteY634" fmla="*/ 5872624 h 6858000"/>
              <a:gd name="connsiteX635" fmla="*/ 3322805 w 6569477"/>
              <a:gd name="connsiteY635" fmla="*/ 5952776 h 6858000"/>
              <a:gd name="connsiteX636" fmla="*/ 3320558 w 6569477"/>
              <a:gd name="connsiteY636" fmla="*/ 5955085 h 6858000"/>
              <a:gd name="connsiteX637" fmla="*/ 3314757 w 6569477"/>
              <a:gd name="connsiteY637" fmla="*/ 5959888 h 6858000"/>
              <a:gd name="connsiteX638" fmla="*/ 3307300 w 6569477"/>
              <a:gd name="connsiteY638" fmla="*/ 5966478 h 6858000"/>
              <a:gd name="connsiteX639" fmla="*/ 3303928 w 6569477"/>
              <a:gd name="connsiteY639" fmla="*/ 5968852 h 6858000"/>
              <a:gd name="connsiteX640" fmla="*/ 3201349 w 6569477"/>
              <a:gd name="connsiteY640" fmla="*/ 6053762 h 6858000"/>
              <a:gd name="connsiteX641" fmla="*/ 3207992 w 6569477"/>
              <a:gd name="connsiteY641" fmla="*/ 6056670 h 6858000"/>
              <a:gd name="connsiteX642" fmla="*/ 3225724 w 6569477"/>
              <a:gd name="connsiteY642" fmla="*/ 6055701 h 6858000"/>
              <a:gd name="connsiteX643" fmla="*/ 3234055 w 6569477"/>
              <a:gd name="connsiteY643" fmla="*/ 6055584 h 6858000"/>
              <a:gd name="connsiteX644" fmla="*/ 3383085 w 6569477"/>
              <a:gd name="connsiteY644" fmla="*/ 5947757 h 6858000"/>
              <a:gd name="connsiteX645" fmla="*/ 3692178 w 6569477"/>
              <a:gd name="connsiteY645" fmla="*/ 5663100 h 6858000"/>
              <a:gd name="connsiteX646" fmla="*/ 3726668 w 6569477"/>
              <a:gd name="connsiteY646" fmla="*/ 5628774 h 6858000"/>
              <a:gd name="connsiteX647" fmla="*/ 3751517 w 6569477"/>
              <a:gd name="connsiteY647" fmla="*/ 5601329 h 6858000"/>
              <a:gd name="connsiteX648" fmla="*/ 3758066 w 6569477"/>
              <a:gd name="connsiteY648" fmla="*/ 5598201 h 6858000"/>
              <a:gd name="connsiteX649" fmla="*/ 4021526 w 6569477"/>
              <a:gd name="connsiteY649" fmla="*/ 5278330 h 6858000"/>
              <a:gd name="connsiteX650" fmla="*/ 4018741 w 6569477"/>
              <a:gd name="connsiteY650" fmla="*/ 5279415 h 6858000"/>
              <a:gd name="connsiteX651" fmla="*/ 4005846 w 6569477"/>
              <a:gd name="connsiteY651" fmla="*/ 5290131 h 6858000"/>
              <a:gd name="connsiteX652" fmla="*/ 4006936 w 6569477"/>
              <a:gd name="connsiteY652" fmla="*/ 5278323 h 6858000"/>
              <a:gd name="connsiteX653" fmla="*/ 4009950 w 6569477"/>
              <a:gd name="connsiteY653" fmla="*/ 5271457 h 6858000"/>
              <a:gd name="connsiteX654" fmla="*/ 4014054 w 6569477"/>
              <a:gd name="connsiteY654" fmla="*/ 5252781 h 6858000"/>
              <a:gd name="connsiteX655" fmla="*/ 4020918 w 6569477"/>
              <a:gd name="connsiteY655" fmla="*/ 5255799 h 6858000"/>
              <a:gd name="connsiteX656" fmla="*/ 4028873 w 6569477"/>
              <a:gd name="connsiteY656" fmla="*/ 5247008 h 6858000"/>
              <a:gd name="connsiteX657" fmla="*/ 4027784 w 6569477"/>
              <a:gd name="connsiteY657" fmla="*/ 5258816 h 6858000"/>
              <a:gd name="connsiteX658" fmla="*/ 4024769 w 6569477"/>
              <a:gd name="connsiteY658" fmla="*/ 5265682 h 6858000"/>
              <a:gd name="connsiteX659" fmla="*/ 4069734 w 6569477"/>
              <a:gd name="connsiteY659" fmla="*/ 5191244 h 6858000"/>
              <a:gd name="connsiteX660" fmla="*/ 4139652 w 6569477"/>
              <a:gd name="connsiteY660" fmla="*/ 5078624 h 6858000"/>
              <a:gd name="connsiteX661" fmla="*/ 4173395 w 6569477"/>
              <a:gd name="connsiteY661" fmla="*/ 5048402 h 6858000"/>
              <a:gd name="connsiteX662" fmla="*/ 4187632 w 6569477"/>
              <a:gd name="connsiteY662" fmla="*/ 4997320 h 6858000"/>
              <a:gd name="connsiteX663" fmla="*/ 4237537 w 6569477"/>
              <a:gd name="connsiteY663" fmla="*/ 4920957 h 6858000"/>
              <a:gd name="connsiteX664" fmla="*/ 4275637 w 6569477"/>
              <a:gd name="connsiteY664" fmla="*/ 4843501 h 6858000"/>
              <a:gd name="connsiteX665" fmla="*/ 4292382 w 6569477"/>
              <a:gd name="connsiteY665" fmla="*/ 4842669 h 6858000"/>
              <a:gd name="connsiteX666" fmla="*/ 4386922 w 6569477"/>
              <a:gd name="connsiteY666" fmla="*/ 4618000 h 6858000"/>
              <a:gd name="connsiteX667" fmla="*/ 4367162 w 6569477"/>
              <a:gd name="connsiteY667" fmla="*/ 4625699 h 6858000"/>
              <a:gd name="connsiteX668" fmla="*/ 4425731 w 6569477"/>
              <a:gd name="connsiteY668" fmla="*/ 4531642 h 6858000"/>
              <a:gd name="connsiteX669" fmla="*/ 4440463 w 6569477"/>
              <a:gd name="connsiteY669" fmla="*/ 4509053 h 6858000"/>
              <a:gd name="connsiteX670" fmla="*/ 4496479 w 6569477"/>
              <a:gd name="connsiteY670" fmla="*/ 4324901 h 6858000"/>
              <a:gd name="connsiteX671" fmla="*/ 4558379 w 6569477"/>
              <a:gd name="connsiteY671" fmla="*/ 4048002 h 6858000"/>
              <a:gd name="connsiteX672" fmla="*/ 4558015 w 6569477"/>
              <a:gd name="connsiteY672" fmla="*/ 3905566 h 6858000"/>
              <a:gd name="connsiteX673" fmla="*/ 4557679 w 6569477"/>
              <a:gd name="connsiteY673" fmla="*/ 3800467 h 6858000"/>
              <a:gd name="connsiteX674" fmla="*/ 4604555 w 6569477"/>
              <a:gd name="connsiteY674" fmla="*/ 3232475 h 6858000"/>
              <a:gd name="connsiteX675" fmla="*/ 4591997 w 6569477"/>
              <a:gd name="connsiteY675" fmla="*/ 3197452 h 6858000"/>
              <a:gd name="connsiteX676" fmla="*/ 6452746 w 6569477"/>
              <a:gd name="connsiteY676" fmla="*/ 3122946 h 6858000"/>
              <a:gd name="connsiteX677" fmla="*/ 6453162 w 6569477"/>
              <a:gd name="connsiteY677" fmla="*/ 3130579 h 6858000"/>
              <a:gd name="connsiteX678" fmla="*/ 6456587 w 6569477"/>
              <a:gd name="connsiteY678" fmla="*/ 3167050 h 6858000"/>
              <a:gd name="connsiteX679" fmla="*/ 6461451 w 6569477"/>
              <a:gd name="connsiteY679" fmla="*/ 3181937 h 6858000"/>
              <a:gd name="connsiteX680" fmla="*/ 6467043 w 6569477"/>
              <a:gd name="connsiteY680" fmla="*/ 3130919 h 6858000"/>
              <a:gd name="connsiteX681" fmla="*/ 6466334 w 6569477"/>
              <a:gd name="connsiteY681" fmla="*/ 3130706 h 6858000"/>
              <a:gd name="connsiteX682" fmla="*/ 6458257 w 6569477"/>
              <a:gd name="connsiteY682" fmla="*/ 3143801 h 6858000"/>
              <a:gd name="connsiteX683" fmla="*/ 6455200 w 6569477"/>
              <a:gd name="connsiteY683" fmla="*/ 3129015 h 6858000"/>
              <a:gd name="connsiteX684" fmla="*/ 5899755 w 6569477"/>
              <a:gd name="connsiteY684" fmla="*/ 3090904 h 6858000"/>
              <a:gd name="connsiteX685" fmla="*/ 5899749 w 6569477"/>
              <a:gd name="connsiteY685" fmla="*/ 3090971 h 6858000"/>
              <a:gd name="connsiteX686" fmla="*/ 5913876 w 6569477"/>
              <a:gd name="connsiteY686" fmla="*/ 3255517 h 6858000"/>
              <a:gd name="connsiteX687" fmla="*/ 5902787 w 6569477"/>
              <a:gd name="connsiteY687" fmla="*/ 3259712 h 6858000"/>
              <a:gd name="connsiteX688" fmla="*/ 5909097 w 6569477"/>
              <a:gd name="connsiteY688" fmla="*/ 3323253 h 6858000"/>
              <a:gd name="connsiteX689" fmla="*/ 5905223 w 6569477"/>
              <a:gd name="connsiteY689" fmla="*/ 3413467 h 6858000"/>
              <a:gd name="connsiteX690" fmla="*/ 5889655 w 6569477"/>
              <a:gd name="connsiteY690" fmla="*/ 3492889 h 6858000"/>
              <a:gd name="connsiteX691" fmla="*/ 5877964 w 6569477"/>
              <a:gd name="connsiteY691" fmla="*/ 3482098 h 6858000"/>
              <a:gd name="connsiteX692" fmla="*/ 5873297 w 6569477"/>
              <a:gd name="connsiteY692" fmla="*/ 3552644 h 6858000"/>
              <a:gd name="connsiteX693" fmla="*/ 5868721 w 6569477"/>
              <a:gd name="connsiteY693" fmla="*/ 3613366 h 6858000"/>
              <a:gd name="connsiteX694" fmla="*/ 5868626 w 6569477"/>
              <a:gd name="connsiteY694" fmla="*/ 3615664 h 6858000"/>
              <a:gd name="connsiteX695" fmla="*/ 5902370 w 6569477"/>
              <a:gd name="connsiteY695" fmla="*/ 3649406 h 6858000"/>
              <a:gd name="connsiteX696" fmla="*/ 5893933 w 6569477"/>
              <a:gd name="connsiteY696" fmla="*/ 3759069 h 6858000"/>
              <a:gd name="connsiteX697" fmla="*/ 5910807 w 6569477"/>
              <a:gd name="connsiteY697" fmla="*/ 3708454 h 6858000"/>
              <a:gd name="connsiteX698" fmla="*/ 5913969 w 6569477"/>
              <a:gd name="connsiteY698" fmla="*/ 3735871 h 6858000"/>
              <a:gd name="connsiteX699" fmla="*/ 5913771 w 6569477"/>
              <a:gd name="connsiteY699" fmla="*/ 3738386 h 6858000"/>
              <a:gd name="connsiteX700" fmla="*/ 5919568 w 6569477"/>
              <a:gd name="connsiteY700" fmla="*/ 3702380 h 6858000"/>
              <a:gd name="connsiteX701" fmla="*/ 5920803 w 6569477"/>
              <a:gd name="connsiteY701" fmla="*/ 3653480 h 6858000"/>
              <a:gd name="connsiteX702" fmla="*/ 5935379 w 6569477"/>
              <a:gd name="connsiteY702" fmla="*/ 3617663 h 6858000"/>
              <a:gd name="connsiteX703" fmla="*/ 5927180 w 6569477"/>
              <a:gd name="connsiteY703" fmla="*/ 3573144 h 6858000"/>
              <a:gd name="connsiteX704" fmla="*/ 5936885 w 6569477"/>
              <a:gd name="connsiteY704" fmla="*/ 3495878 h 6858000"/>
              <a:gd name="connsiteX705" fmla="*/ 5937123 w 6569477"/>
              <a:gd name="connsiteY705" fmla="*/ 3422193 h 6858000"/>
              <a:gd name="connsiteX706" fmla="*/ 5949659 w 6569477"/>
              <a:gd name="connsiteY706" fmla="*/ 3415287 h 6858000"/>
              <a:gd name="connsiteX707" fmla="*/ 5948577 w 6569477"/>
              <a:gd name="connsiteY707" fmla="*/ 3308820 h 6858000"/>
              <a:gd name="connsiteX708" fmla="*/ 5940173 w 6569477"/>
              <a:gd name="connsiteY708" fmla="*/ 3227623 h 6858000"/>
              <a:gd name="connsiteX709" fmla="*/ 5936112 w 6569477"/>
              <a:gd name="connsiteY709" fmla="*/ 3227623 h 6858000"/>
              <a:gd name="connsiteX710" fmla="*/ 5934113 w 6569477"/>
              <a:gd name="connsiteY710" fmla="*/ 3216005 h 6858000"/>
              <a:gd name="connsiteX711" fmla="*/ 5933300 w 6569477"/>
              <a:gd name="connsiteY711" fmla="*/ 3217735 h 6858000"/>
              <a:gd name="connsiteX712" fmla="*/ 5925816 w 6569477"/>
              <a:gd name="connsiteY712" fmla="*/ 3220835 h 6858000"/>
              <a:gd name="connsiteX713" fmla="*/ 5922789 w 6569477"/>
              <a:gd name="connsiteY713" fmla="*/ 3182917 h 6858000"/>
              <a:gd name="connsiteX714" fmla="*/ 5925668 w 6569477"/>
              <a:gd name="connsiteY714" fmla="*/ 3166923 h 6858000"/>
              <a:gd name="connsiteX715" fmla="*/ 5922799 w 6569477"/>
              <a:gd name="connsiteY715" fmla="*/ 3150253 h 6858000"/>
              <a:gd name="connsiteX716" fmla="*/ 6470079 w 6569477"/>
              <a:gd name="connsiteY716" fmla="*/ 2971783 h 6858000"/>
              <a:gd name="connsiteX717" fmla="*/ 6459848 w 6569477"/>
              <a:gd name="connsiteY717" fmla="*/ 2985189 h 6858000"/>
              <a:gd name="connsiteX718" fmla="*/ 6446665 w 6569477"/>
              <a:gd name="connsiteY718" fmla="*/ 2989730 h 6858000"/>
              <a:gd name="connsiteX719" fmla="*/ 6447438 w 6569477"/>
              <a:gd name="connsiteY719" fmla="*/ 2994236 h 6858000"/>
              <a:gd name="connsiteX720" fmla="*/ 6440386 w 6569477"/>
              <a:gd name="connsiteY720" fmla="*/ 3018174 h 6858000"/>
              <a:gd name="connsiteX721" fmla="*/ 6450805 w 6569477"/>
              <a:gd name="connsiteY721" fmla="*/ 3087293 h 6858000"/>
              <a:gd name="connsiteX722" fmla="*/ 6451373 w 6569477"/>
              <a:gd name="connsiteY722" fmla="*/ 3097752 h 6858000"/>
              <a:gd name="connsiteX723" fmla="*/ 6456557 w 6569477"/>
              <a:gd name="connsiteY723" fmla="*/ 3096583 h 6858000"/>
              <a:gd name="connsiteX724" fmla="*/ 6467490 w 6569477"/>
              <a:gd name="connsiteY724" fmla="*/ 3085383 h 6858000"/>
              <a:gd name="connsiteX725" fmla="*/ 6469775 w 6569477"/>
              <a:gd name="connsiteY725" fmla="*/ 3085600 h 6858000"/>
              <a:gd name="connsiteX726" fmla="*/ 6473655 w 6569477"/>
              <a:gd name="connsiteY726" fmla="*/ 3017169 h 6858000"/>
              <a:gd name="connsiteX727" fmla="*/ 6473968 w 6569477"/>
              <a:gd name="connsiteY727" fmla="*/ 2994029 h 6858000"/>
              <a:gd name="connsiteX728" fmla="*/ 5796128 w 6569477"/>
              <a:gd name="connsiteY728" fmla="*/ 2808658 h 6858000"/>
              <a:gd name="connsiteX729" fmla="*/ 5796854 w 6569477"/>
              <a:gd name="connsiteY729" fmla="*/ 2813211 h 6858000"/>
              <a:gd name="connsiteX730" fmla="*/ 5790016 w 6569477"/>
              <a:gd name="connsiteY730" fmla="*/ 2888065 h 6858000"/>
              <a:gd name="connsiteX731" fmla="*/ 5804143 w 6569477"/>
              <a:gd name="connsiteY731" fmla="*/ 3052612 h 6858000"/>
              <a:gd name="connsiteX732" fmla="*/ 5793054 w 6569477"/>
              <a:gd name="connsiteY732" fmla="*/ 3056806 h 6858000"/>
              <a:gd name="connsiteX733" fmla="*/ 5799363 w 6569477"/>
              <a:gd name="connsiteY733" fmla="*/ 3120348 h 6858000"/>
              <a:gd name="connsiteX734" fmla="*/ 5795489 w 6569477"/>
              <a:gd name="connsiteY734" fmla="*/ 3210561 h 6858000"/>
              <a:gd name="connsiteX735" fmla="*/ 5779922 w 6569477"/>
              <a:gd name="connsiteY735" fmla="*/ 3289984 h 6858000"/>
              <a:gd name="connsiteX736" fmla="*/ 5768230 w 6569477"/>
              <a:gd name="connsiteY736" fmla="*/ 3279192 h 6858000"/>
              <a:gd name="connsiteX737" fmla="*/ 5758672 w 6569477"/>
              <a:gd name="connsiteY737" fmla="*/ 3414663 h 6858000"/>
              <a:gd name="connsiteX738" fmla="*/ 5755841 w 6569477"/>
              <a:gd name="connsiteY738" fmla="*/ 3484197 h 6858000"/>
              <a:gd name="connsiteX739" fmla="*/ 5751250 w 6569477"/>
              <a:gd name="connsiteY739" fmla="*/ 3511578 h 6858000"/>
              <a:gd name="connsiteX740" fmla="*/ 5753689 w 6569477"/>
              <a:gd name="connsiteY740" fmla="*/ 3558722 h 6858000"/>
              <a:gd name="connsiteX741" fmla="*/ 5750526 w 6569477"/>
              <a:gd name="connsiteY741" fmla="*/ 3632535 h 6858000"/>
              <a:gd name="connsiteX742" fmla="*/ 5834884 w 6569477"/>
              <a:gd name="connsiteY742" fmla="*/ 3413208 h 6858000"/>
              <a:gd name="connsiteX743" fmla="*/ 5868624 w 6569477"/>
              <a:gd name="connsiteY743" fmla="*/ 3387901 h 6858000"/>
              <a:gd name="connsiteX744" fmla="*/ 5866517 w 6569477"/>
              <a:gd name="connsiteY744" fmla="*/ 3410045 h 6858000"/>
              <a:gd name="connsiteX745" fmla="*/ 5867131 w 6569477"/>
              <a:gd name="connsiteY745" fmla="*/ 3410229 h 6858000"/>
              <a:gd name="connsiteX746" fmla="*/ 5872246 w 6569477"/>
              <a:gd name="connsiteY746" fmla="*/ 3386637 h 6858000"/>
              <a:gd name="connsiteX747" fmla="*/ 5872535 w 6569477"/>
              <a:gd name="connsiteY747" fmla="*/ 3347224 h 6858000"/>
              <a:gd name="connsiteX748" fmla="*/ 5872815 w 6569477"/>
              <a:gd name="connsiteY748" fmla="*/ 3260906 h 6858000"/>
              <a:gd name="connsiteX749" fmla="*/ 5887499 w 6569477"/>
              <a:gd name="connsiteY749" fmla="*/ 3252816 h 6858000"/>
              <a:gd name="connsiteX750" fmla="*/ 5880163 w 6569477"/>
              <a:gd name="connsiteY750" fmla="*/ 3070525 h 6858000"/>
              <a:gd name="connsiteX751" fmla="*/ 5878087 w 6569477"/>
              <a:gd name="connsiteY751" fmla="*/ 3050101 h 6858000"/>
              <a:gd name="connsiteX752" fmla="*/ 5870867 w 6569477"/>
              <a:gd name="connsiteY752" fmla="*/ 3036635 h 6858000"/>
              <a:gd name="connsiteX753" fmla="*/ 5865140 w 6569477"/>
              <a:gd name="connsiteY753" fmla="*/ 3025482 h 6858000"/>
              <a:gd name="connsiteX754" fmla="*/ 5864600 w 6569477"/>
              <a:gd name="connsiteY754" fmla="*/ 3026174 h 6858000"/>
              <a:gd name="connsiteX755" fmla="*/ 5859570 w 6569477"/>
              <a:gd name="connsiteY755" fmla="*/ 3025027 h 6858000"/>
              <a:gd name="connsiteX756" fmla="*/ 5858588 w 6569477"/>
              <a:gd name="connsiteY756" fmla="*/ 3012722 h 6858000"/>
              <a:gd name="connsiteX757" fmla="*/ 5843319 w 6569477"/>
              <a:gd name="connsiteY757" fmla="*/ 2982990 h 6858000"/>
              <a:gd name="connsiteX758" fmla="*/ 5834884 w 6569477"/>
              <a:gd name="connsiteY758" fmla="*/ 3016734 h 6858000"/>
              <a:gd name="connsiteX759" fmla="*/ 5818012 w 6569477"/>
              <a:gd name="connsiteY759" fmla="*/ 2864891 h 6858000"/>
              <a:gd name="connsiteX760" fmla="*/ 5804304 w 6569477"/>
              <a:gd name="connsiteY760" fmla="*/ 2829962 h 6858000"/>
              <a:gd name="connsiteX761" fmla="*/ 6508420 w 6569477"/>
              <a:gd name="connsiteY761" fmla="*/ 2779156 h 6858000"/>
              <a:gd name="connsiteX762" fmla="*/ 6507136 w 6569477"/>
              <a:gd name="connsiteY762" fmla="*/ 2780799 h 6858000"/>
              <a:gd name="connsiteX763" fmla="*/ 6500134 w 6569477"/>
              <a:gd name="connsiteY763" fmla="*/ 2779246 h 6858000"/>
              <a:gd name="connsiteX764" fmla="*/ 6502399 w 6569477"/>
              <a:gd name="connsiteY764" fmla="*/ 2890359 h 6858000"/>
              <a:gd name="connsiteX765" fmla="*/ 6505686 w 6569477"/>
              <a:gd name="connsiteY765" fmla="*/ 2887611 h 6858000"/>
              <a:gd name="connsiteX766" fmla="*/ 6511866 w 6569477"/>
              <a:gd name="connsiteY766" fmla="*/ 2873422 h 6858000"/>
              <a:gd name="connsiteX767" fmla="*/ 6513497 w 6569477"/>
              <a:gd name="connsiteY767" fmla="*/ 2877577 h 6858000"/>
              <a:gd name="connsiteX768" fmla="*/ 6514565 w 6569477"/>
              <a:gd name="connsiteY768" fmla="*/ 2898237 h 6858000"/>
              <a:gd name="connsiteX769" fmla="*/ 6519875 w 6569477"/>
              <a:gd name="connsiteY769" fmla="*/ 2893798 h 6858000"/>
              <a:gd name="connsiteX770" fmla="*/ 6513497 w 6569477"/>
              <a:gd name="connsiteY770" fmla="*/ 2877577 h 6858000"/>
              <a:gd name="connsiteX771" fmla="*/ 5404661 w 6569477"/>
              <a:gd name="connsiteY771" fmla="*/ 2763661 h 6858000"/>
              <a:gd name="connsiteX772" fmla="*/ 5413098 w 6569477"/>
              <a:gd name="connsiteY772" fmla="*/ 2788968 h 6858000"/>
              <a:gd name="connsiteX773" fmla="*/ 5413098 w 6569477"/>
              <a:gd name="connsiteY773" fmla="*/ 2797406 h 6858000"/>
              <a:gd name="connsiteX774" fmla="*/ 5413098 w 6569477"/>
              <a:gd name="connsiteY774" fmla="*/ 2805841 h 6858000"/>
              <a:gd name="connsiteX775" fmla="*/ 5413098 w 6569477"/>
              <a:gd name="connsiteY775" fmla="*/ 2814276 h 6858000"/>
              <a:gd name="connsiteX776" fmla="*/ 5404662 w 6569477"/>
              <a:gd name="connsiteY776" fmla="*/ 2797406 h 6858000"/>
              <a:gd name="connsiteX777" fmla="*/ 6368014 w 6569477"/>
              <a:gd name="connsiteY777" fmla="*/ 2752114 h 6858000"/>
              <a:gd name="connsiteX778" fmla="*/ 6354550 w 6569477"/>
              <a:gd name="connsiteY778" fmla="*/ 2796770 h 6858000"/>
              <a:gd name="connsiteX779" fmla="*/ 6353593 w 6569477"/>
              <a:gd name="connsiteY779" fmla="*/ 2805446 h 6858000"/>
              <a:gd name="connsiteX780" fmla="*/ 6374570 w 6569477"/>
              <a:gd name="connsiteY780" fmla="*/ 2874671 h 6858000"/>
              <a:gd name="connsiteX781" fmla="*/ 6409578 w 6569477"/>
              <a:gd name="connsiteY781" fmla="*/ 3143175 h 6858000"/>
              <a:gd name="connsiteX782" fmla="*/ 6414888 w 6569477"/>
              <a:gd name="connsiteY782" fmla="*/ 3138739 h 6858000"/>
              <a:gd name="connsiteX783" fmla="*/ 6421068 w 6569477"/>
              <a:gd name="connsiteY783" fmla="*/ 3124551 h 6858000"/>
              <a:gd name="connsiteX784" fmla="*/ 6422700 w 6569477"/>
              <a:gd name="connsiteY784" fmla="*/ 3128706 h 6858000"/>
              <a:gd name="connsiteX785" fmla="*/ 6423768 w 6569477"/>
              <a:gd name="connsiteY785" fmla="*/ 3149362 h 6858000"/>
              <a:gd name="connsiteX786" fmla="*/ 6429077 w 6569477"/>
              <a:gd name="connsiteY786" fmla="*/ 3144926 h 6858000"/>
              <a:gd name="connsiteX787" fmla="*/ 6422700 w 6569477"/>
              <a:gd name="connsiteY787" fmla="*/ 3128706 h 6858000"/>
              <a:gd name="connsiteX788" fmla="*/ 6417015 w 6569477"/>
              <a:gd name="connsiteY788" fmla="*/ 3018534 h 6858000"/>
              <a:gd name="connsiteX789" fmla="*/ 6414015 w 6569477"/>
              <a:gd name="connsiteY789" fmla="*/ 2972866 h 6858000"/>
              <a:gd name="connsiteX790" fmla="*/ 6406544 w 6569477"/>
              <a:gd name="connsiteY790" fmla="*/ 2951752 h 6858000"/>
              <a:gd name="connsiteX791" fmla="*/ 6389030 w 6569477"/>
              <a:gd name="connsiteY791" fmla="*/ 2804652 h 6858000"/>
              <a:gd name="connsiteX792" fmla="*/ 6368014 w 6569477"/>
              <a:gd name="connsiteY792" fmla="*/ 2752114 h 6858000"/>
              <a:gd name="connsiteX793" fmla="*/ 6478241 w 6569477"/>
              <a:gd name="connsiteY793" fmla="*/ 2723750 h 6858000"/>
              <a:gd name="connsiteX794" fmla="*/ 6481412 w 6569477"/>
              <a:gd name="connsiteY794" fmla="*/ 2772854 h 6858000"/>
              <a:gd name="connsiteX795" fmla="*/ 6481359 w 6569477"/>
              <a:gd name="connsiteY795" fmla="*/ 2778262 h 6858000"/>
              <a:gd name="connsiteX796" fmla="*/ 6492255 w 6569477"/>
              <a:gd name="connsiteY796" fmla="*/ 2843453 h 6858000"/>
              <a:gd name="connsiteX797" fmla="*/ 6492103 w 6569477"/>
              <a:gd name="connsiteY797" fmla="*/ 2836567 h 6858000"/>
              <a:gd name="connsiteX798" fmla="*/ 6487688 w 6569477"/>
              <a:gd name="connsiteY798" fmla="*/ 2751180 h 6858000"/>
              <a:gd name="connsiteX799" fmla="*/ 6471948 w 6569477"/>
              <a:gd name="connsiteY799" fmla="*/ 2602764 h 6858000"/>
              <a:gd name="connsiteX800" fmla="*/ 6470476 w 6569477"/>
              <a:gd name="connsiteY800" fmla="*/ 2603507 h 6858000"/>
              <a:gd name="connsiteX801" fmla="*/ 6474714 w 6569477"/>
              <a:gd name="connsiteY801" fmla="*/ 2669154 h 6858000"/>
              <a:gd name="connsiteX802" fmla="*/ 6474578 w 6569477"/>
              <a:gd name="connsiteY802" fmla="*/ 2659237 h 6858000"/>
              <a:gd name="connsiteX803" fmla="*/ 6476460 w 6569477"/>
              <a:gd name="connsiteY803" fmla="*/ 2609956 h 6858000"/>
              <a:gd name="connsiteX804" fmla="*/ 6471948 w 6569477"/>
              <a:gd name="connsiteY804" fmla="*/ 2602764 h 6858000"/>
              <a:gd name="connsiteX805" fmla="*/ 6458450 w 6569477"/>
              <a:gd name="connsiteY805" fmla="*/ 2239645 h 6858000"/>
              <a:gd name="connsiteX806" fmla="*/ 6450161 w 6569477"/>
              <a:gd name="connsiteY806" fmla="*/ 2257976 h 6858000"/>
              <a:gd name="connsiteX807" fmla="*/ 6433952 w 6569477"/>
              <a:gd name="connsiteY807" fmla="*/ 2243260 h 6858000"/>
              <a:gd name="connsiteX808" fmla="*/ 6419984 w 6569477"/>
              <a:gd name="connsiteY808" fmla="*/ 2274915 h 6858000"/>
              <a:gd name="connsiteX809" fmla="*/ 6412070 w 6569477"/>
              <a:gd name="connsiteY809" fmla="*/ 2253880 h 6858000"/>
              <a:gd name="connsiteX810" fmla="*/ 6438066 w 6569477"/>
              <a:gd name="connsiteY810" fmla="*/ 2377354 h 6858000"/>
              <a:gd name="connsiteX811" fmla="*/ 6458698 w 6569477"/>
              <a:gd name="connsiteY811" fmla="*/ 2510576 h 6858000"/>
              <a:gd name="connsiteX812" fmla="*/ 6465170 w 6569477"/>
              <a:gd name="connsiteY812" fmla="*/ 2512554 h 6858000"/>
              <a:gd name="connsiteX813" fmla="*/ 6466949 w 6569477"/>
              <a:gd name="connsiteY813" fmla="*/ 2477172 h 6858000"/>
              <a:gd name="connsiteX814" fmla="*/ 6512779 w 6569477"/>
              <a:gd name="connsiteY814" fmla="*/ 2527655 h 6858000"/>
              <a:gd name="connsiteX815" fmla="*/ 6482025 w 6569477"/>
              <a:gd name="connsiteY815" fmla="*/ 2340112 h 6858000"/>
              <a:gd name="connsiteX816" fmla="*/ 6479231 w 6569477"/>
              <a:gd name="connsiteY816" fmla="*/ 2346442 h 6858000"/>
              <a:gd name="connsiteX817" fmla="*/ 6476437 w 6569477"/>
              <a:gd name="connsiteY817" fmla="*/ 2352774 h 6858000"/>
              <a:gd name="connsiteX818" fmla="*/ 6472897 w 6569477"/>
              <a:gd name="connsiteY818" fmla="*/ 2343650 h 6858000"/>
              <a:gd name="connsiteX819" fmla="*/ 6472151 w 6569477"/>
              <a:gd name="connsiteY819" fmla="*/ 2328192 h 6858000"/>
              <a:gd name="connsiteX820" fmla="*/ 6469356 w 6569477"/>
              <a:gd name="connsiteY820" fmla="*/ 2334523 h 6858000"/>
              <a:gd name="connsiteX821" fmla="*/ 6467117 w 6569477"/>
              <a:gd name="connsiteY821" fmla="*/ 2288151 h 6858000"/>
              <a:gd name="connsiteX822" fmla="*/ 6460782 w 6569477"/>
              <a:gd name="connsiteY822" fmla="*/ 2285355 h 6858000"/>
              <a:gd name="connsiteX823" fmla="*/ 6457242 w 6569477"/>
              <a:gd name="connsiteY823" fmla="*/ 2276229 h 6858000"/>
              <a:gd name="connsiteX824" fmla="*/ 6460035 w 6569477"/>
              <a:gd name="connsiteY824" fmla="*/ 2269898 h 6858000"/>
              <a:gd name="connsiteX825" fmla="*/ 6462830 w 6569477"/>
              <a:gd name="connsiteY825" fmla="*/ 2263567 h 6858000"/>
              <a:gd name="connsiteX826" fmla="*/ 6466369 w 6569477"/>
              <a:gd name="connsiteY826" fmla="*/ 2272693 h 6858000"/>
              <a:gd name="connsiteX827" fmla="*/ 6469164 w 6569477"/>
              <a:gd name="connsiteY827" fmla="*/ 2266362 h 6858000"/>
              <a:gd name="connsiteX828" fmla="*/ 6461975 w 6569477"/>
              <a:gd name="connsiteY828" fmla="*/ 2240852 h 6858000"/>
              <a:gd name="connsiteX829" fmla="*/ 6458450 w 6569477"/>
              <a:gd name="connsiteY829" fmla="*/ 2239645 h 6858000"/>
              <a:gd name="connsiteX830" fmla="*/ 6119324 w 6569477"/>
              <a:gd name="connsiteY830" fmla="*/ 1470230 h 6858000"/>
              <a:gd name="connsiteX831" fmla="*/ 6182372 w 6569477"/>
              <a:gd name="connsiteY831" fmla="*/ 1708395 h 6858000"/>
              <a:gd name="connsiteX832" fmla="*/ 6213896 w 6569477"/>
              <a:gd name="connsiteY832" fmla="*/ 1718901 h 6858000"/>
              <a:gd name="connsiteX833" fmla="*/ 6230856 w 6569477"/>
              <a:gd name="connsiteY833" fmla="*/ 1709003 h 6858000"/>
              <a:gd name="connsiteX834" fmla="*/ 6226890 w 6569477"/>
              <a:gd name="connsiteY834" fmla="*/ 1691895 h 6858000"/>
              <a:gd name="connsiteX835" fmla="*/ 6185731 w 6569477"/>
              <a:gd name="connsiteY835" fmla="*/ 1576670 h 6858000"/>
              <a:gd name="connsiteX836" fmla="*/ 6173508 w 6569477"/>
              <a:gd name="connsiteY836" fmla="*/ 1521886 h 6858000"/>
              <a:gd name="connsiteX837" fmla="*/ 6172469 w 6569477"/>
              <a:gd name="connsiteY837" fmla="*/ 1515742 h 6858000"/>
              <a:gd name="connsiteX838" fmla="*/ 6170551 w 6569477"/>
              <a:gd name="connsiteY838" fmla="*/ 1514447 h 6858000"/>
              <a:gd name="connsiteX839" fmla="*/ 6119324 w 6569477"/>
              <a:gd name="connsiteY839" fmla="*/ 1470230 h 6858000"/>
              <a:gd name="connsiteX840" fmla="*/ 6220785 w 6569477"/>
              <a:gd name="connsiteY840" fmla="*/ 1467284 h 6858000"/>
              <a:gd name="connsiteX841" fmla="*/ 6224419 w 6569477"/>
              <a:gd name="connsiteY841" fmla="*/ 1484860 h 6858000"/>
              <a:gd name="connsiteX842" fmla="*/ 6221902 w 6569477"/>
              <a:gd name="connsiteY842" fmla="*/ 1506545 h 6858000"/>
              <a:gd name="connsiteX843" fmla="*/ 6228674 w 6569477"/>
              <a:gd name="connsiteY843" fmla="*/ 1507988 h 6858000"/>
              <a:gd name="connsiteX844" fmla="*/ 6234004 w 6569477"/>
              <a:gd name="connsiteY844" fmla="*/ 1516199 h 6858000"/>
              <a:gd name="connsiteX845" fmla="*/ 6229680 w 6569477"/>
              <a:gd name="connsiteY845" fmla="*/ 1536503 h 6858000"/>
              <a:gd name="connsiteX846" fmla="*/ 6224350 w 6569477"/>
              <a:gd name="connsiteY846" fmla="*/ 1528292 h 6858000"/>
              <a:gd name="connsiteX847" fmla="*/ 6223684 w 6569477"/>
              <a:gd name="connsiteY847" fmla="*/ 1527266 h 6858000"/>
              <a:gd name="connsiteX848" fmla="*/ 6220817 w 6569477"/>
              <a:gd name="connsiteY848" fmla="*/ 1522851 h 6858000"/>
              <a:gd name="connsiteX849" fmla="*/ 6221874 w 6569477"/>
              <a:gd name="connsiteY849" fmla="*/ 1531073 h 6858000"/>
              <a:gd name="connsiteX850" fmla="*/ 6242353 w 6569477"/>
              <a:gd name="connsiteY850" fmla="*/ 1609953 h 6858000"/>
              <a:gd name="connsiteX851" fmla="*/ 6223042 w 6569477"/>
              <a:gd name="connsiteY851" fmla="*/ 1634143 h 6858000"/>
              <a:gd name="connsiteX852" fmla="*/ 6239473 w 6569477"/>
              <a:gd name="connsiteY852" fmla="*/ 1705560 h 6858000"/>
              <a:gd name="connsiteX853" fmla="*/ 6250673 w 6569477"/>
              <a:gd name="connsiteY853" fmla="*/ 1702375 h 6858000"/>
              <a:gd name="connsiteX854" fmla="*/ 6297961 w 6569477"/>
              <a:gd name="connsiteY854" fmla="*/ 1764435 h 6858000"/>
              <a:gd name="connsiteX855" fmla="*/ 6373267 w 6569477"/>
              <a:gd name="connsiteY855" fmla="*/ 2069581 h 6858000"/>
              <a:gd name="connsiteX856" fmla="*/ 6384393 w 6569477"/>
              <a:gd name="connsiteY856" fmla="*/ 2122429 h 6858000"/>
              <a:gd name="connsiteX857" fmla="*/ 6393144 w 6569477"/>
              <a:gd name="connsiteY857" fmla="*/ 2124321 h 6858000"/>
              <a:gd name="connsiteX858" fmla="*/ 6418298 w 6569477"/>
              <a:gd name="connsiteY858" fmla="*/ 2175842 h 6858000"/>
              <a:gd name="connsiteX859" fmla="*/ 6419599 w 6569477"/>
              <a:gd name="connsiteY859" fmla="*/ 2138595 h 6858000"/>
              <a:gd name="connsiteX860" fmla="*/ 6401898 w 6569477"/>
              <a:gd name="connsiteY860" fmla="*/ 2092964 h 6858000"/>
              <a:gd name="connsiteX861" fmla="*/ 6319338 w 6569477"/>
              <a:gd name="connsiteY861" fmla="*/ 1731284 h 6858000"/>
              <a:gd name="connsiteX862" fmla="*/ 6294555 w 6569477"/>
              <a:gd name="connsiteY862" fmla="*/ 1667400 h 6858000"/>
              <a:gd name="connsiteX863" fmla="*/ 6274614 w 6569477"/>
              <a:gd name="connsiteY863" fmla="*/ 1575398 h 6858000"/>
              <a:gd name="connsiteX864" fmla="*/ 6261945 w 6569477"/>
              <a:gd name="connsiteY864" fmla="*/ 1569807 h 6858000"/>
              <a:gd name="connsiteX865" fmla="*/ 6227264 w 6569477"/>
              <a:gd name="connsiteY865" fmla="*/ 1485482 h 6858000"/>
              <a:gd name="connsiteX866" fmla="*/ 6163232 w 6569477"/>
              <a:gd name="connsiteY866" fmla="*/ 1291657 h 6858000"/>
              <a:gd name="connsiteX867" fmla="*/ 6169423 w 6569477"/>
              <a:gd name="connsiteY867" fmla="*/ 1308672 h 6858000"/>
              <a:gd name="connsiteX868" fmla="*/ 6164862 w 6569477"/>
              <a:gd name="connsiteY868" fmla="*/ 1292485 h 6858000"/>
              <a:gd name="connsiteX869" fmla="*/ 4999747 w 6569477"/>
              <a:gd name="connsiteY869" fmla="*/ 1084964 h 6858000"/>
              <a:gd name="connsiteX870" fmla="*/ 5004170 w 6569477"/>
              <a:gd name="connsiteY870" fmla="*/ 1092826 h 6858000"/>
              <a:gd name="connsiteX871" fmla="*/ 5000801 w 6569477"/>
              <a:gd name="connsiteY871" fmla="*/ 1092344 h 6858000"/>
              <a:gd name="connsiteX872" fmla="*/ 4999747 w 6569477"/>
              <a:gd name="connsiteY872" fmla="*/ 1084964 h 6858000"/>
              <a:gd name="connsiteX873" fmla="*/ 4933923 w 6569477"/>
              <a:gd name="connsiteY873" fmla="*/ 1003153 h 6858000"/>
              <a:gd name="connsiteX874" fmla="*/ 4947450 w 6569477"/>
              <a:gd name="connsiteY874" fmla="*/ 1028780 h 6858000"/>
              <a:gd name="connsiteX875" fmla="*/ 4940697 w 6569477"/>
              <a:gd name="connsiteY875" fmla="*/ 1009043 h 6858000"/>
              <a:gd name="connsiteX876" fmla="*/ 4932262 w 6569477"/>
              <a:gd name="connsiteY876" fmla="*/ 644497 h 6858000"/>
              <a:gd name="connsiteX877" fmla="*/ 4940697 w 6569477"/>
              <a:gd name="connsiteY877" fmla="*/ 654745 h 6858000"/>
              <a:gd name="connsiteX878" fmla="*/ 4932262 w 6569477"/>
              <a:gd name="connsiteY878" fmla="*/ 646309 h 6858000"/>
              <a:gd name="connsiteX879" fmla="*/ 5581482 w 6569477"/>
              <a:gd name="connsiteY879" fmla="*/ 244629 h 6858000"/>
              <a:gd name="connsiteX880" fmla="*/ 5577991 w 6569477"/>
              <a:gd name="connsiteY880" fmla="*/ 250629 h 6858000"/>
              <a:gd name="connsiteX881" fmla="*/ 5577495 w 6569477"/>
              <a:gd name="connsiteY881" fmla="*/ 252297 h 6858000"/>
              <a:gd name="connsiteX882" fmla="*/ 5647778 w 6569477"/>
              <a:gd name="connsiteY882" fmla="*/ 373537 h 6858000"/>
              <a:gd name="connsiteX883" fmla="*/ 5709512 w 6569477"/>
              <a:gd name="connsiteY883" fmla="*/ 510569 h 6858000"/>
              <a:gd name="connsiteX884" fmla="*/ 5951197 w 6569477"/>
              <a:gd name="connsiteY884" fmla="*/ 1025425 h 6858000"/>
              <a:gd name="connsiteX885" fmla="*/ 5942878 w 6569477"/>
              <a:gd name="connsiteY885" fmla="*/ 913784 h 6858000"/>
              <a:gd name="connsiteX886" fmla="*/ 5930115 w 6569477"/>
              <a:gd name="connsiteY886" fmla="*/ 859785 h 6858000"/>
              <a:gd name="connsiteX887" fmla="*/ 5902782 w 6569477"/>
              <a:gd name="connsiteY887" fmla="*/ 807112 h 6858000"/>
              <a:gd name="connsiteX888" fmla="*/ 5831966 w 6569477"/>
              <a:gd name="connsiteY888" fmla="*/ 645218 h 6858000"/>
              <a:gd name="connsiteX889" fmla="*/ 5794655 w 6569477"/>
              <a:gd name="connsiteY889" fmla="*/ 587744 h 6858000"/>
              <a:gd name="connsiteX890" fmla="*/ 5756339 w 6569477"/>
              <a:gd name="connsiteY890" fmla="*/ 501756 h 6858000"/>
              <a:gd name="connsiteX891" fmla="*/ 5742795 w 6569477"/>
              <a:gd name="connsiteY891" fmla="*/ 498872 h 6858000"/>
              <a:gd name="connsiteX892" fmla="*/ 5657513 w 6569477"/>
              <a:gd name="connsiteY892" fmla="*/ 367504 h 6858000"/>
              <a:gd name="connsiteX893" fmla="*/ 5591104 w 6569477"/>
              <a:gd name="connsiteY893" fmla="*/ 247231 h 6858000"/>
              <a:gd name="connsiteX894" fmla="*/ 5581482 w 6569477"/>
              <a:gd name="connsiteY894" fmla="*/ 244629 h 6858000"/>
              <a:gd name="connsiteX895" fmla="*/ 4684964 w 6569477"/>
              <a:gd name="connsiteY895" fmla="*/ 0 h 6858000"/>
              <a:gd name="connsiteX896" fmla="*/ 5380578 w 6569477"/>
              <a:gd name="connsiteY896" fmla="*/ 0 h 6858000"/>
              <a:gd name="connsiteX897" fmla="*/ 5478611 w 6569477"/>
              <a:gd name="connsiteY897" fmla="*/ 117479 h 6858000"/>
              <a:gd name="connsiteX898" fmla="*/ 5500013 w 6569477"/>
              <a:gd name="connsiteY898" fmla="*/ 146283 h 6858000"/>
              <a:gd name="connsiteX899" fmla="*/ 5500055 w 6569477"/>
              <a:gd name="connsiteY899" fmla="*/ 142937 h 6858000"/>
              <a:gd name="connsiteX900" fmla="*/ 5534919 w 6569477"/>
              <a:gd name="connsiteY900" fmla="*/ 178662 h 6858000"/>
              <a:gd name="connsiteX901" fmla="*/ 5448194 w 6569477"/>
              <a:gd name="connsiteY901" fmla="*/ 54062 h 6858000"/>
              <a:gd name="connsiteX902" fmla="*/ 5412460 w 6569477"/>
              <a:gd name="connsiteY902" fmla="*/ 0 h 6858000"/>
              <a:gd name="connsiteX903" fmla="*/ 5476134 w 6569477"/>
              <a:gd name="connsiteY903" fmla="*/ 0 h 6858000"/>
              <a:gd name="connsiteX904" fmla="*/ 5485373 w 6569477"/>
              <a:gd name="connsiteY904" fmla="*/ 12455 h 6858000"/>
              <a:gd name="connsiteX905" fmla="*/ 5571665 w 6569477"/>
              <a:gd name="connsiteY905" fmla="*/ 130771 h 6858000"/>
              <a:gd name="connsiteX906" fmla="*/ 5619902 w 6569477"/>
              <a:gd name="connsiteY906" fmla="*/ 208686 h 6858000"/>
              <a:gd name="connsiteX907" fmla="*/ 5662149 w 6569477"/>
              <a:gd name="connsiteY907" fmla="*/ 253738 h 6858000"/>
              <a:gd name="connsiteX908" fmla="*/ 5686327 w 6569477"/>
              <a:gd name="connsiteY908" fmla="*/ 295355 h 6858000"/>
              <a:gd name="connsiteX909" fmla="*/ 5686913 w 6569477"/>
              <a:gd name="connsiteY909" fmla="*/ 295939 h 6858000"/>
              <a:gd name="connsiteX910" fmla="*/ 5696157 w 6569477"/>
              <a:gd name="connsiteY910" fmla="*/ 311903 h 6858000"/>
              <a:gd name="connsiteX911" fmla="*/ 5731531 w 6569477"/>
              <a:gd name="connsiteY911" fmla="*/ 366614 h 6858000"/>
              <a:gd name="connsiteX912" fmla="*/ 5812509 w 6569477"/>
              <a:gd name="connsiteY912" fmla="*/ 478933 h 6858000"/>
              <a:gd name="connsiteX913" fmla="*/ 5815302 w 6569477"/>
              <a:gd name="connsiteY913" fmla="*/ 472602 h 6858000"/>
              <a:gd name="connsiteX914" fmla="*/ 5814555 w 6569477"/>
              <a:gd name="connsiteY914" fmla="*/ 457145 h 6858000"/>
              <a:gd name="connsiteX915" fmla="*/ 5817860 w 6569477"/>
              <a:gd name="connsiteY915" fmla="*/ 460147 h 6858000"/>
              <a:gd name="connsiteX916" fmla="*/ 5827972 w 6569477"/>
              <a:gd name="connsiteY916" fmla="*/ 478193 h 6858000"/>
              <a:gd name="connsiteX917" fmla="*/ 5830766 w 6569477"/>
              <a:gd name="connsiteY917" fmla="*/ 471862 h 6858000"/>
              <a:gd name="connsiteX918" fmla="*/ 5817860 w 6569477"/>
              <a:gd name="connsiteY918" fmla="*/ 460147 h 6858000"/>
              <a:gd name="connsiteX919" fmla="*/ 5763946 w 6569477"/>
              <a:gd name="connsiteY919" fmla="*/ 363899 h 6858000"/>
              <a:gd name="connsiteX920" fmla="*/ 5712077 w 6569477"/>
              <a:gd name="connsiteY920" fmla="*/ 260643 h 6858000"/>
              <a:gd name="connsiteX921" fmla="*/ 5647795 w 6569477"/>
              <a:gd name="connsiteY921" fmla="*/ 149075 h 6858000"/>
              <a:gd name="connsiteX922" fmla="*/ 5750084 w 6569477"/>
              <a:gd name="connsiteY922" fmla="*/ 277415 h 6858000"/>
              <a:gd name="connsiteX923" fmla="*/ 5737415 w 6569477"/>
              <a:gd name="connsiteY923" fmla="*/ 271824 h 6858000"/>
              <a:gd name="connsiteX924" fmla="*/ 5780454 w 6569477"/>
              <a:gd name="connsiteY924" fmla="*/ 328637 h 6858000"/>
              <a:gd name="connsiteX925" fmla="*/ 5784739 w 6569477"/>
              <a:gd name="connsiteY925" fmla="*/ 353221 h 6858000"/>
              <a:gd name="connsiteX926" fmla="*/ 5865230 w 6569477"/>
              <a:gd name="connsiteY926" fmla="*/ 479507 h 6858000"/>
              <a:gd name="connsiteX927" fmla="*/ 5891313 w 6569477"/>
              <a:gd name="connsiteY927" fmla="*/ 506145 h 6858000"/>
              <a:gd name="connsiteX928" fmla="*/ 6056025 w 6569477"/>
              <a:gd name="connsiteY928" fmla="*/ 836005 h 6858000"/>
              <a:gd name="connsiteX929" fmla="*/ 6104098 w 6569477"/>
              <a:gd name="connsiteY929" fmla="*/ 932857 h 6858000"/>
              <a:gd name="connsiteX930" fmla="*/ 6138008 w 6569477"/>
              <a:gd name="connsiteY930" fmla="*/ 993205 h 6858000"/>
              <a:gd name="connsiteX931" fmla="*/ 6123293 w 6569477"/>
              <a:gd name="connsiteY931" fmla="*/ 1009405 h 6858000"/>
              <a:gd name="connsiteX932" fmla="*/ 6012986 w 6569477"/>
              <a:gd name="connsiteY932" fmla="*/ 779192 h 6858000"/>
              <a:gd name="connsiteX933" fmla="*/ 6006652 w 6569477"/>
              <a:gd name="connsiteY933" fmla="*/ 776396 h 6858000"/>
              <a:gd name="connsiteX934" fmla="*/ 6010193 w 6569477"/>
              <a:gd name="connsiteY934" fmla="*/ 785523 h 6858000"/>
              <a:gd name="connsiteX935" fmla="*/ 6014480 w 6569477"/>
              <a:gd name="connsiteY935" fmla="*/ 810107 h 6858000"/>
              <a:gd name="connsiteX936" fmla="*/ 6004788 w 6569477"/>
              <a:gd name="connsiteY936" fmla="*/ 798404 h 6858000"/>
              <a:gd name="connsiteX937" fmla="*/ 6001064 w 6569477"/>
              <a:gd name="connsiteY937" fmla="*/ 789058 h 6858000"/>
              <a:gd name="connsiteX938" fmla="*/ 6004605 w 6569477"/>
              <a:gd name="connsiteY938" fmla="*/ 798185 h 6858000"/>
              <a:gd name="connsiteX939" fmla="*/ 6004788 w 6569477"/>
              <a:gd name="connsiteY939" fmla="*/ 798404 h 6858000"/>
              <a:gd name="connsiteX940" fmla="*/ 6051771 w 6569477"/>
              <a:gd name="connsiteY940" fmla="*/ 916385 h 6858000"/>
              <a:gd name="connsiteX941" fmla="*/ 6109323 w 6569477"/>
              <a:gd name="connsiteY941" fmla="*/ 1041059 h 6858000"/>
              <a:gd name="connsiteX942" fmla="*/ 6218330 w 6569477"/>
              <a:gd name="connsiteY942" fmla="*/ 1308516 h 6858000"/>
              <a:gd name="connsiteX943" fmla="*/ 6248699 w 6569477"/>
              <a:gd name="connsiteY943" fmla="*/ 1359737 h 6858000"/>
              <a:gd name="connsiteX944" fmla="*/ 6317460 w 6569477"/>
              <a:gd name="connsiteY944" fmla="*/ 1564049 h 6858000"/>
              <a:gd name="connsiteX945" fmla="*/ 6327364 w 6569477"/>
              <a:gd name="connsiteY945" fmla="*/ 1565758 h 6858000"/>
              <a:gd name="connsiteX946" fmla="*/ 6405224 w 6569477"/>
              <a:gd name="connsiteY946" fmla="*/ 1840478 h 6858000"/>
              <a:gd name="connsiteX947" fmla="*/ 6402944 w 6569477"/>
              <a:gd name="connsiteY947" fmla="*/ 1841928 h 6858000"/>
              <a:gd name="connsiteX948" fmla="*/ 6401876 w 6569477"/>
              <a:gd name="connsiteY948" fmla="*/ 1835782 h 6858000"/>
              <a:gd name="connsiteX949" fmla="*/ 6399693 w 6569477"/>
              <a:gd name="connsiteY949" fmla="*/ 1834088 h 6858000"/>
              <a:gd name="connsiteX950" fmla="*/ 6398335 w 6569477"/>
              <a:gd name="connsiteY950" fmla="*/ 1826656 h 6858000"/>
              <a:gd name="connsiteX951" fmla="*/ 6399057 w 6569477"/>
              <a:gd name="connsiteY951" fmla="*/ 1833594 h 6858000"/>
              <a:gd name="connsiteX952" fmla="*/ 6399693 w 6569477"/>
              <a:gd name="connsiteY952" fmla="*/ 1834088 h 6858000"/>
              <a:gd name="connsiteX953" fmla="*/ 6403601 w 6569477"/>
              <a:gd name="connsiteY953" fmla="*/ 1855454 h 6858000"/>
              <a:gd name="connsiteX954" fmla="*/ 6404114 w 6569477"/>
              <a:gd name="connsiteY954" fmla="*/ 1882153 h 6858000"/>
              <a:gd name="connsiteX955" fmla="*/ 6473067 w 6569477"/>
              <a:gd name="connsiteY955" fmla="*/ 2154626 h 6858000"/>
              <a:gd name="connsiteX956" fmla="*/ 6483134 w 6569477"/>
              <a:gd name="connsiteY956" fmla="*/ 2234707 h 6858000"/>
              <a:gd name="connsiteX957" fmla="*/ 6520415 w 6569477"/>
              <a:gd name="connsiteY957" fmla="*/ 2493203 h 6858000"/>
              <a:gd name="connsiteX958" fmla="*/ 6531980 w 6569477"/>
              <a:gd name="connsiteY958" fmla="*/ 2633394 h 6858000"/>
              <a:gd name="connsiteX959" fmla="*/ 6527593 w 6569477"/>
              <a:gd name="connsiteY959" fmla="*/ 2646575 h 6858000"/>
              <a:gd name="connsiteX960" fmla="*/ 6529126 w 6569477"/>
              <a:gd name="connsiteY960" fmla="*/ 2655889 h 6858000"/>
              <a:gd name="connsiteX961" fmla="*/ 6530629 w 6569477"/>
              <a:gd name="connsiteY961" fmla="*/ 2656552 h 6858000"/>
              <a:gd name="connsiteX962" fmla="*/ 6531421 w 6569477"/>
              <a:gd name="connsiteY962" fmla="*/ 2656903 h 6858000"/>
              <a:gd name="connsiteX963" fmla="*/ 6534962 w 6569477"/>
              <a:gd name="connsiteY963" fmla="*/ 2666028 h 6858000"/>
              <a:gd name="connsiteX964" fmla="*/ 6531926 w 6569477"/>
              <a:gd name="connsiteY964" fmla="*/ 2672908 h 6858000"/>
              <a:gd name="connsiteX965" fmla="*/ 6533706 w 6569477"/>
              <a:gd name="connsiteY965" fmla="*/ 2683731 h 6858000"/>
              <a:gd name="connsiteX966" fmla="*/ 6528462 w 6569477"/>
              <a:gd name="connsiteY966" fmla="*/ 2680756 h 6858000"/>
              <a:gd name="connsiteX967" fmla="*/ 6526580 w 6569477"/>
              <a:gd name="connsiteY967" fmla="*/ 2685022 h 6858000"/>
              <a:gd name="connsiteX968" fmla="*/ 6526136 w 6569477"/>
              <a:gd name="connsiteY968" fmla="*/ 2683881 h 6858000"/>
              <a:gd name="connsiteX969" fmla="*/ 6524812 w 6569477"/>
              <a:gd name="connsiteY969" fmla="*/ 2680466 h 6858000"/>
              <a:gd name="connsiteX970" fmla="*/ 6524804 w 6569477"/>
              <a:gd name="connsiteY970" fmla="*/ 2684545 h 6858000"/>
              <a:gd name="connsiteX971" fmla="*/ 6538236 w 6569477"/>
              <a:gd name="connsiteY971" fmla="*/ 2743109 h 6858000"/>
              <a:gd name="connsiteX972" fmla="*/ 6531185 w 6569477"/>
              <a:gd name="connsiteY972" fmla="*/ 2767044 h 6858000"/>
              <a:gd name="connsiteX973" fmla="*/ 6547385 w 6569477"/>
              <a:gd name="connsiteY973" fmla="*/ 2915923 h 6858000"/>
              <a:gd name="connsiteX974" fmla="*/ 6558964 w 6569477"/>
              <a:gd name="connsiteY974" fmla="*/ 2951360 h 6858000"/>
              <a:gd name="connsiteX975" fmla="*/ 6560463 w 6569477"/>
              <a:gd name="connsiteY975" fmla="*/ 3320054 h 6858000"/>
              <a:gd name="connsiteX976" fmla="*/ 6560643 w 6569477"/>
              <a:gd name="connsiteY976" fmla="*/ 3428182 h 6858000"/>
              <a:gd name="connsiteX977" fmla="*/ 6564303 w 6569477"/>
              <a:gd name="connsiteY977" fmla="*/ 3497307 h 6858000"/>
              <a:gd name="connsiteX978" fmla="*/ 6543934 w 6569477"/>
              <a:gd name="connsiteY978" fmla="*/ 3505308 h 6858000"/>
              <a:gd name="connsiteX979" fmla="*/ 6547053 w 6569477"/>
              <a:gd name="connsiteY979" fmla="*/ 3250053 h 6858000"/>
              <a:gd name="connsiteX980" fmla="*/ 6542614 w 6569477"/>
              <a:gd name="connsiteY980" fmla="*/ 3244740 h 6858000"/>
              <a:gd name="connsiteX981" fmla="*/ 6541744 w 6569477"/>
              <a:gd name="connsiteY981" fmla="*/ 3254490 h 6858000"/>
              <a:gd name="connsiteX982" fmla="*/ 6534694 w 6569477"/>
              <a:gd name="connsiteY982" fmla="*/ 3278429 h 6858000"/>
              <a:gd name="connsiteX983" fmla="*/ 6531190 w 6569477"/>
              <a:gd name="connsiteY983" fmla="*/ 3263643 h 6858000"/>
              <a:gd name="connsiteX984" fmla="*/ 6531994 w 6569477"/>
              <a:gd name="connsiteY984" fmla="*/ 3253615 h 6858000"/>
              <a:gd name="connsiteX985" fmla="*/ 6531124 w 6569477"/>
              <a:gd name="connsiteY985" fmla="*/ 3263366 h 6858000"/>
              <a:gd name="connsiteX986" fmla="*/ 6531190 w 6569477"/>
              <a:gd name="connsiteY986" fmla="*/ 3263643 h 6858000"/>
              <a:gd name="connsiteX987" fmla="*/ 6521033 w 6569477"/>
              <a:gd name="connsiteY987" fmla="*/ 3390229 h 6858000"/>
              <a:gd name="connsiteX988" fmla="*/ 6517384 w 6569477"/>
              <a:gd name="connsiteY988" fmla="*/ 3527497 h 6858000"/>
              <a:gd name="connsiteX989" fmla="*/ 6496595 w 6569477"/>
              <a:gd name="connsiteY989" fmla="*/ 3815563 h 6858000"/>
              <a:gd name="connsiteX990" fmla="*/ 6501124 w 6569477"/>
              <a:gd name="connsiteY990" fmla="*/ 3874940 h 6858000"/>
              <a:gd name="connsiteX991" fmla="*/ 6472234 w 6569477"/>
              <a:gd name="connsiteY991" fmla="*/ 4088567 h 6858000"/>
              <a:gd name="connsiteX992" fmla="*/ 6480357 w 6569477"/>
              <a:gd name="connsiteY992" fmla="*/ 4094487 h 6858000"/>
              <a:gd name="connsiteX993" fmla="*/ 6428427 w 6569477"/>
              <a:gd name="connsiteY993" fmla="*/ 4375267 h 6858000"/>
              <a:gd name="connsiteX994" fmla="*/ 6425741 w 6569477"/>
              <a:gd name="connsiteY994" fmla="*/ 4375556 h 6858000"/>
              <a:gd name="connsiteX995" fmla="*/ 6427506 w 6569477"/>
              <a:gd name="connsiteY995" fmla="*/ 4369573 h 6858000"/>
              <a:gd name="connsiteX996" fmla="*/ 6426300 w 6569477"/>
              <a:gd name="connsiteY996" fmla="*/ 4367087 h 6858000"/>
              <a:gd name="connsiteX997" fmla="*/ 6428376 w 6569477"/>
              <a:gd name="connsiteY997" fmla="*/ 4359822 h 6858000"/>
              <a:gd name="connsiteX998" fmla="*/ 6425949 w 6569477"/>
              <a:gd name="connsiteY998" fmla="*/ 4366362 h 6858000"/>
              <a:gd name="connsiteX999" fmla="*/ 6426300 w 6569477"/>
              <a:gd name="connsiteY999" fmla="*/ 4367087 h 6858000"/>
              <a:gd name="connsiteX1000" fmla="*/ 6420336 w 6569477"/>
              <a:gd name="connsiteY1000" fmla="*/ 4387972 h 6858000"/>
              <a:gd name="connsiteX1001" fmla="*/ 6408966 w 6569477"/>
              <a:gd name="connsiteY1001" fmla="*/ 4412135 h 6858000"/>
              <a:gd name="connsiteX1002" fmla="*/ 6350047 w 6569477"/>
              <a:gd name="connsiteY1002" fmla="*/ 4686953 h 6858000"/>
              <a:gd name="connsiteX1003" fmla="*/ 6323588 w 6569477"/>
              <a:gd name="connsiteY1003" fmla="*/ 4763203 h 6858000"/>
              <a:gd name="connsiteX1004" fmla="*/ 6242470 w 6569477"/>
              <a:gd name="connsiteY1004" fmla="*/ 5011457 h 6858000"/>
              <a:gd name="connsiteX1005" fmla="*/ 6206632 w 6569477"/>
              <a:gd name="connsiteY1005" fmla="*/ 5110210 h 6858000"/>
              <a:gd name="connsiteX1006" fmla="*/ 6191507 w 6569477"/>
              <a:gd name="connsiteY1006" fmla="*/ 5140673 h 6858000"/>
              <a:gd name="connsiteX1007" fmla="*/ 6172300 w 6569477"/>
              <a:gd name="connsiteY1007" fmla="*/ 5199455 h 6858000"/>
              <a:gd name="connsiteX1008" fmla="*/ 6156345 w 6569477"/>
              <a:gd name="connsiteY1008" fmla="*/ 5277115 h 6858000"/>
              <a:gd name="connsiteX1009" fmla="*/ 6059140 w 6569477"/>
              <a:gd name="connsiteY1009" fmla="*/ 5529842 h 6858000"/>
              <a:gd name="connsiteX1010" fmla="*/ 6065922 w 6569477"/>
              <a:gd name="connsiteY1010" fmla="*/ 5528472 h 6858000"/>
              <a:gd name="connsiteX1011" fmla="*/ 6078119 w 6569477"/>
              <a:gd name="connsiteY1011" fmla="*/ 5518945 h 6858000"/>
              <a:gd name="connsiteX1012" fmla="*/ 6077573 w 6569477"/>
              <a:gd name="connsiteY1012" fmla="*/ 5523376 h 6858000"/>
              <a:gd name="connsiteX1013" fmla="*/ 6068664 w 6569477"/>
              <a:gd name="connsiteY1013" fmla="*/ 5542046 h 6858000"/>
              <a:gd name="connsiteX1014" fmla="*/ 6075448 w 6569477"/>
              <a:gd name="connsiteY1014" fmla="*/ 5540675 h 6858000"/>
              <a:gd name="connsiteX1015" fmla="*/ 6077573 w 6569477"/>
              <a:gd name="connsiteY1015" fmla="*/ 5523376 h 6858000"/>
              <a:gd name="connsiteX1016" fmla="*/ 6125089 w 6569477"/>
              <a:gd name="connsiteY1016" fmla="*/ 5423814 h 6858000"/>
              <a:gd name="connsiteX1017" fmla="*/ 6179507 w 6569477"/>
              <a:gd name="connsiteY1017" fmla="*/ 5321879 h 6858000"/>
              <a:gd name="connsiteX1018" fmla="*/ 6233557 w 6569477"/>
              <a:gd name="connsiteY1018" fmla="*/ 5205010 h 6858000"/>
              <a:gd name="connsiteX1019" fmla="*/ 6187733 w 6569477"/>
              <a:gd name="connsiteY1019" fmla="*/ 5362599 h 6858000"/>
              <a:gd name="connsiteX1020" fmla="*/ 6184992 w 6569477"/>
              <a:gd name="connsiteY1020" fmla="*/ 5349026 h 6858000"/>
              <a:gd name="connsiteX1021" fmla="*/ 6163414 w 6569477"/>
              <a:gd name="connsiteY1021" fmla="*/ 5416956 h 6858000"/>
              <a:gd name="connsiteX1022" fmla="*/ 6145805 w 6569477"/>
              <a:gd name="connsiteY1022" fmla="*/ 5434638 h 6858000"/>
              <a:gd name="connsiteX1023" fmla="*/ 6089085 w 6569477"/>
              <a:gd name="connsiteY1023" fmla="*/ 5573237 h 6858000"/>
              <a:gd name="connsiteX1024" fmla="*/ 6082373 w 6569477"/>
              <a:gd name="connsiteY1024" fmla="*/ 5609909 h 6858000"/>
              <a:gd name="connsiteX1025" fmla="*/ 5907955 w 6569477"/>
              <a:gd name="connsiteY1025" fmla="*/ 5934742 h 6858000"/>
              <a:gd name="connsiteX1026" fmla="*/ 5856575 w 6569477"/>
              <a:gd name="connsiteY1026" fmla="*/ 6029882 h 6858000"/>
              <a:gd name="connsiteX1027" fmla="*/ 5826843 w 6569477"/>
              <a:gd name="connsiteY1027" fmla="*/ 6092393 h 6858000"/>
              <a:gd name="connsiteX1028" fmla="*/ 5805124 w 6569477"/>
              <a:gd name="connsiteY1028" fmla="*/ 6089719 h 6858000"/>
              <a:gd name="connsiteX1029" fmla="*/ 5929533 w 6569477"/>
              <a:gd name="connsiteY1029" fmla="*/ 5866812 h 6858000"/>
              <a:gd name="connsiteX1030" fmla="*/ 5928163 w 6569477"/>
              <a:gd name="connsiteY1030" fmla="*/ 5860025 h 6858000"/>
              <a:gd name="connsiteX1031" fmla="*/ 5922749 w 6569477"/>
              <a:gd name="connsiteY1031" fmla="*/ 5868182 h 6858000"/>
              <a:gd name="connsiteX1032" fmla="*/ 5905143 w 6569477"/>
              <a:gd name="connsiteY1032" fmla="*/ 5885866 h 6858000"/>
              <a:gd name="connsiteX1033" fmla="*/ 5909110 w 6569477"/>
              <a:gd name="connsiteY1033" fmla="*/ 5871199 h 6858000"/>
              <a:gd name="connsiteX1034" fmla="*/ 5914596 w 6569477"/>
              <a:gd name="connsiteY1034" fmla="*/ 5862765 h 6858000"/>
              <a:gd name="connsiteX1035" fmla="*/ 5909184 w 6569477"/>
              <a:gd name="connsiteY1035" fmla="*/ 5870922 h 6858000"/>
              <a:gd name="connsiteX1036" fmla="*/ 5909110 w 6569477"/>
              <a:gd name="connsiteY1036" fmla="*/ 5871199 h 6858000"/>
              <a:gd name="connsiteX1037" fmla="*/ 5839843 w 6569477"/>
              <a:gd name="connsiteY1037" fmla="*/ 5977637 h 6858000"/>
              <a:gd name="connsiteX1038" fmla="*/ 5771208 w 6569477"/>
              <a:gd name="connsiteY1038" fmla="*/ 6096571 h 6858000"/>
              <a:gd name="connsiteX1039" fmla="*/ 5615626 w 6569477"/>
              <a:gd name="connsiteY1039" fmla="*/ 6339899 h 6858000"/>
              <a:gd name="connsiteX1040" fmla="*/ 5591306 w 6569477"/>
              <a:gd name="connsiteY1040" fmla="*/ 6394255 h 6858000"/>
              <a:gd name="connsiteX1041" fmla="*/ 5464086 w 6569477"/>
              <a:gd name="connsiteY1041" fmla="*/ 6568285 h 6858000"/>
              <a:gd name="connsiteX1042" fmla="*/ 5468405 w 6569477"/>
              <a:gd name="connsiteY1042" fmla="*/ 6577359 h 6858000"/>
              <a:gd name="connsiteX1043" fmla="*/ 5288922 w 6569477"/>
              <a:gd name="connsiteY1043" fmla="*/ 6799441 h 6858000"/>
              <a:gd name="connsiteX1044" fmla="*/ 5286422 w 6569477"/>
              <a:gd name="connsiteY1044" fmla="*/ 6798415 h 6858000"/>
              <a:gd name="connsiteX1045" fmla="*/ 5290826 w 6569477"/>
              <a:gd name="connsiteY1045" fmla="*/ 6793995 h 6858000"/>
              <a:gd name="connsiteX1046" fmla="*/ 5290950 w 6569477"/>
              <a:gd name="connsiteY1046" fmla="*/ 6791235 h 6858000"/>
              <a:gd name="connsiteX1047" fmla="*/ 5296238 w 6569477"/>
              <a:gd name="connsiteY1047" fmla="*/ 6785838 h 6858000"/>
              <a:gd name="connsiteX1048" fmla="*/ 5290987 w 6569477"/>
              <a:gd name="connsiteY1048" fmla="*/ 6790431 h 6858000"/>
              <a:gd name="connsiteX1049" fmla="*/ 5290950 w 6569477"/>
              <a:gd name="connsiteY1049" fmla="*/ 6791235 h 6858000"/>
              <a:gd name="connsiteX1050" fmla="*/ 5275753 w 6569477"/>
              <a:gd name="connsiteY1050" fmla="*/ 6806752 h 6858000"/>
              <a:gd name="connsiteX1051" fmla="*/ 5254239 w 6569477"/>
              <a:gd name="connsiteY1051" fmla="*/ 6822575 h 6858000"/>
              <a:gd name="connsiteX1052" fmla="*/ 5225321 w 6569477"/>
              <a:gd name="connsiteY1052" fmla="*/ 6858000 h 6858000"/>
              <a:gd name="connsiteX1053" fmla="*/ 5157501 w 6569477"/>
              <a:gd name="connsiteY1053" fmla="*/ 6858000 h 6858000"/>
              <a:gd name="connsiteX1054" fmla="*/ 5208211 w 6569477"/>
              <a:gd name="connsiteY1054" fmla="*/ 6795673 h 6858000"/>
              <a:gd name="connsiteX1055" fmla="*/ 5328568 w 6569477"/>
              <a:gd name="connsiteY1055" fmla="*/ 6666293 h 6858000"/>
              <a:gd name="connsiteX1056" fmla="*/ 5366453 w 6569477"/>
              <a:gd name="connsiteY1056" fmla="*/ 6609197 h 6858000"/>
              <a:gd name="connsiteX1057" fmla="*/ 5430099 w 6569477"/>
              <a:gd name="connsiteY1057" fmla="*/ 6539833 h 6858000"/>
              <a:gd name="connsiteX1058" fmla="*/ 5427358 w 6569477"/>
              <a:gd name="connsiteY1058" fmla="*/ 6526259 h 6858000"/>
              <a:gd name="connsiteX1059" fmla="*/ 5513952 w 6569477"/>
              <a:gd name="connsiteY1059" fmla="*/ 6395753 h 6858000"/>
              <a:gd name="connsiteX1060" fmla="*/ 5597877 w 6569477"/>
              <a:gd name="connsiteY1060" fmla="*/ 6286977 h 6858000"/>
              <a:gd name="connsiteX1061" fmla="*/ 5589542 w 6569477"/>
              <a:gd name="connsiteY1061" fmla="*/ 6276299 h 6858000"/>
              <a:gd name="connsiteX1062" fmla="*/ 5579347 w 6569477"/>
              <a:gd name="connsiteY1062" fmla="*/ 6278801 h 6858000"/>
              <a:gd name="connsiteX1063" fmla="*/ 5572013 w 6569477"/>
              <a:gd name="connsiteY1063" fmla="*/ 6278854 h 6858000"/>
              <a:gd name="connsiteX1064" fmla="*/ 5561199 w 6569477"/>
              <a:gd name="connsiteY1064" fmla="*/ 6297181 h 6858000"/>
              <a:gd name="connsiteX1065" fmla="*/ 5561199 w 6569477"/>
              <a:gd name="connsiteY1065" fmla="*/ 6283333 h 6858000"/>
              <a:gd name="connsiteX1066" fmla="*/ 5526598 w 6569477"/>
              <a:gd name="connsiteY1066" fmla="*/ 6345645 h 6858000"/>
              <a:gd name="connsiteX1067" fmla="*/ 5505837 w 6569477"/>
              <a:gd name="connsiteY1067" fmla="*/ 6359491 h 6858000"/>
              <a:gd name="connsiteX1068" fmla="*/ 5422797 w 6569477"/>
              <a:gd name="connsiteY1068" fmla="*/ 6484116 h 6858000"/>
              <a:gd name="connsiteX1069" fmla="*/ 5408957 w 6569477"/>
              <a:gd name="connsiteY1069" fmla="*/ 6518733 h 6858000"/>
              <a:gd name="connsiteX1070" fmla="*/ 5173676 w 6569477"/>
              <a:gd name="connsiteY1070" fmla="*/ 6802601 h 6858000"/>
              <a:gd name="connsiteX1071" fmla="*/ 5153132 w 6569477"/>
              <a:gd name="connsiteY1071" fmla="*/ 6832134 h 6858000"/>
              <a:gd name="connsiteX1072" fmla="*/ 5136638 w 6569477"/>
              <a:gd name="connsiteY1072" fmla="*/ 6858000 h 6858000"/>
              <a:gd name="connsiteX1073" fmla="*/ 5106051 w 6569477"/>
              <a:gd name="connsiteY1073" fmla="*/ 6858000 h 6858000"/>
              <a:gd name="connsiteX1074" fmla="*/ 5127832 w 6569477"/>
              <a:gd name="connsiteY1074" fmla="*/ 6832026 h 6858000"/>
              <a:gd name="connsiteX1075" fmla="*/ 5208277 w 6569477"/>
              <a:gd name="connsiteY1075" fmla="*/ 6740288 h 6858000"/>
              <a:gd name="connsiteX1076" fmla="*/ 5208277 w 6569477"/>
              <a:gd name="connsiteY1076" fmla="*/ 6733364 h 6858000"/>
              <a:gd name="connsiteX1077" fmla="*/ 5201357 w 6569477"/>
              <a:gd name="connsiteY1077" fmla="*/ 6740288 h 6858000"/>
              <a:gd name="connsiteX1078" fmla="*/ 5180596 w 6569477"/>
              <a:gd name="connsiteY1078" fmla="*/ 6754136 h 6858000"/>
              <a:gd name="connsiteX1079" fmla="*/ 5187389 w 6569477"/>
              <a:gd name="connsiteY1079" fmla="*/ 6740544 h 6858000"/>
              <a:gd name="connsiteX1080" fmla="*/ 5194437 w 6569477"/>
              <a:gd name="connsiteY1080" fmla="*/ 6733364 h 6858000"/>
              <a:gd name="connsiteX1081" fmla="*/ 5187516 w 6569477"/>
              <a:gd name="connsiteY1081" fmla="*/ 6740288 h 6858000"/>
              <a:gd name="connsiteX1082" fmla="*/ 5187389 w 6569477"/>
              <a:gd name="connsiteY1082" fmla="*/ 6740544 h 6858000"/>
              <a:gd name="connsiteX1083" fmla="*/ 5098421 w 6569477"/>
              <a:gd name="connsiteY1083" fmla="*/ 6831161 h 6858000"/>
              <a:gd name="connsiteX1084" fmla="*/ 5074751 w 6569477"/>
              <a:gd name="connsiteY1084" fmla="*/ 6858000 h 6858000"/>
              <a:gd name="connsiteX1085" fmla="*/ 4627783 w 6569477"/>
              <a:gd name="connsiteY1085" fmla="*/ 6858000 h 6858000"/>
              <a:gd name="connsiteX1086" fmla="*/ 4759894 w 6569477"/>
              <a:gd name="connsiteY1086" fmla="*/ 6716663 h 6858000"/>
              <a:gd name="connsiteX1087" fmla="*/ 5986727 w 6569477"/>
              <a:gd name="connsiteY1087" fmla="*/ 3868735 h 6858000"/>
              <a:gd name="connsiteX1088" fmla="*/ 6003597 w 6569477"/>
              <a:gd name="connsiteY1088" fmla="*/ 3548178 h 6858000"/>
              <a:gd name="connsiteX1089" fmla="*/ 6012034 w 6569477"/>
              <a:gd name="connsiteY1089" fmla="*/ 3539742 h 6858000"/>
              <a:gd name="connsiteX1090" fmla="*/ 6012033 w 6569477"/>
              <a:gd name="connsiteY1090" fmla="*/ 3514433 h 6858000"/>
              <a:gd name="connsiteX1091" fmla="*/ 6003597 w 6569477"/>
              <a:gd name="connsiteY1091" fmla="*/ 3506001 h 6858000"/>
              <a:gd name="connsiteX1092" fmla="*/ 6003597 w 6569477"/>
              <a:gd name="connsiteY1092" fmla="*/ 3269799 h 6858000"/>
              <a:gd name="connsiteX1093" fmla="*/ 5952984 w 6569477"/>
              <a:gd name="connsiteY1093" fmla="*/ 2721484 h 6858000"/>
              <a:gd name="connsiteX1094" fmla="*/ 5404662 w 6569477"/>
              <a:gd name="connsiteY1094" fmla="*/ 1051221 h 6858000"/>
              <a:gd name="connsiteX1095" fmla="*/ 4873211 w 6569477"/>
              <a:gd name="connsiteY1095" fmla="*/ 224525 h 6858000"/>
              <a:gd name="connsiteX1096" fmla="*/ 4890083 w 6569477"/>
              <a:gd name="connsiteY1096" fmla="*/ 232961 h 6858000"/>
              <a:gd name="connsiteX1097" fmla="*/ 4797289 w 6569477"/>
              <a:gd name="connsiteY1097" fmla="*/ 114861 h 6858000"/>
              <a:gd name="connsiteX1098" fmla="*/ 4738239 w 6569477"/>
              <a:gd name="connsiteY1098" fmla="*/ 55811 h 6858000"/>
              <a:gd name="connsiteX1099" fmla="*/ 0 w 6569477"/>
              <a:gd name="connsiteY1099" fmla="*/ 0 h 6858000"/>
              <a:gd name="connsiteX1100" fmla="*/ 4229922 w 6569477"/>
              <a:gd name="connsiteY1100" fmla="*/ 0 h 6858000"/>
              <a:gd name="connsiteX1101" fmla="*/ 4372273 w 6569477"/>
              <a:gd name="connsiteY1101" fmla="*/ 157015 h 6858000"/>
              <a:gd name="connsiteX1102" fmla="*/ 4543809 w 6569477"/>
              <a:gd name="connsiteY1102" fmla="*/ 370769 h 6858000"/>
              <a:gd name="connsiteX1103" fmla="*/ 4849592 w 6569477"/>
              <a:gd name="connsiteY1103" fmla="*/ 843375 h 6858000"/>
              <a:gd name="connsiteX1104" fmla="*/ 4914877 w 6569477"/>
              <a:gd name="connsiteY1104" fmla="*/ 967066 h 6858000"/>
              <a:gd name="connsiteX1105" fmla="*/ 4925933 w 6569477"/>
              <a:gd name="connsiteY1105" fmla="*/ 979122 h 6858000"/>
              <a:gd name="connsiteX1106" fmla="*/ 4982878 w 6569477"/>
              <a:gd name="connsiteY1106" fmla="*/ 1068093 h 6858000"/>
              <a:gd name="connsiteX1107" fmla="*/ 4982876 w 6569477"/>
              <a:gd name="connsiteY1107" fmla="*/ 1076527 h 6858000"/>
              <a:gd name="connsiteX1108" fmla="*/ 4982876 w 6569477"/>
              <a:gd name="connsiteY1108" fmla="*/ 1084962 h 6858000"/>
              <a:gd name="connsiteX1109" fmla="*/ 4991312 w 6569477"/>
              <a:gd name="connsiteY1109" fmla="*/ 1084964 h 6858000"/>
              <a:gd name="connsiteX1110" fmla="*/ 5008183 w 6569477"/>
              <a:gd name="connsiteY1110" fmla="*/ 1127139 h 6858000"/>
              <a:gd name="connsiteX1111" fmla="*/ 5008183 w 6569477"/>
              <a:gd name="connsiteY1111" fmla="*/ 1135577 h 6858000"/>
              <a:gd name="connsiteX1112" fmla="*/ 5016618 w 6569477"/>
              <a:gd name="connsiteY1112" fmla="*/ 1144015 h 6858000"/>
              <a:gd name="connsiteX1113" fmla="*/ 5016619 w 6569477"/>
              <a:gd name="connsiteY1113" fmla="*/ 1135576 h 6858000"/>
              <a:gd name="connsiteX1114" fmla="*/ 5075670 w 6569477"/>
              <a:gd name="connsiteY1114" fmla="*/ 1228369 h 6858000"/>
              <a:gd name="connsiteX1115" fmla="*/ 5067232 w 6569477"/>
              <a:gd name="connsiteY1115" fmla="*/ 1228371 h 6858000"/>
              <a:gd name="connsiteX1116" fmla="*/ 5067232 w 6569477"/>
              <a:gd name="connsiteY1116" fmla="*/ 1236805 h 6858000"/>
              <a:gd name="connsiteX1117" fmla="*/ 5075669 w 6569477"/>
              <a:gd name="connsiteY1117" fmla="*/ 1245241 h 6858000"/>
              <a:gd name="connsiteX1118" fmla="*/ 5084105 w 6569477"/>
              <a:gd name="connsiteY1118" fmla="*/ 1245241 h 6858000"/>
              <a:gd name="connsiteX1119" fmla="*/ 5084107 w 6569477"/>
              <a:gd name="connsiteY1119" fmla="*/ 1253677 h 6858000"/>
              <a:gd name="connsiteX1120" fmla="*/ 5100976 w 6569477"/>
              <a:gd name="connsiteY1120" fmla="*/ 1304291 h 6858000"/>
              <a:gd name="connsiteX1121" fmla="*/ 5117847 w 6569477"/>
              <a:gd name="connsiteY1121" fmla="*/ 1312726 h 6858000"/>
              <a:gd name="connsiteX1122" fmla="*/ 5126282 w 6569477"/>
              <a:gd name="connsiteY1122" fmla="*/ 1329598 h 6858000"/>
              <a:gd name="connsiteX1123" fmla="*/ 5117847 w 6569477"/>
              <a:gd name="connsiteY1123" fmla="*/ 1338033 h 6858000"/>
              <a:gd name="connsiteX1124" fmla="*/ 5126283 w 6569477"/>
              <a:gd name="connsiteY1124" fmla="*/ 1346469 h 6858000"/>
              <a:gd name="connsiteX1125" fmla="*/ 5134719 w 6569477"/>
              <a:gd name="connsiteY1125" fmla="*/ 1354905 h 6858000"/>
              <a:gd name="connsiteX1126" fmla="*/ 5176898 w 6569477"/>
              <a:gd name="connsiteY1126" fmla="*/ 1430824 h 6858000"/>
              <a:gd name="connsiteX1127" fmla="*/ 5168461 w 6569477"/>
              <a:gd name="connsiteY1127" fmla="*/ 1397082 h 6858000"/>
              <a:gd name="connsiteX1128" fmla="*/ 5143155 w 6569477"/>
              <a:gd name="connsiteY1128" fmla="*/ 1363341 h 6858000"/>
              <a:gd name="connsiteX1129" fmla="*/ 5143154 w 6569477"/>
              <a:gd name="connsiteY1129" fmla="*/ 1354903 h 6858000"/>
              <a:gd name="connsiteX1130" fmla="*/ 5143155 w 6569477"/>
              <a:gd name="connsiteY1130" fmla="*/ 1346469 h 6858000"/>
              <a:gd name="connsiteX1131" fmla="*/ 5134719 w 6569477"/>
              <a:gd name="connsiteY1131" fmla="*/ 1329598 h 6858000"/>
              <a:gd name="connsiteX1132" fmla="*/ 5092539 w 6569477"/>
              <a:gd name="connsiteY1132" fmla="*/ 1262112 h 6858000"/>
              <a:gd name="connsiteX1133" fmla="*/ 5092540 w 6569477"/>
              <a:gd name="connsiteY1133" fmla="*/ 1245241 h 6858000"/>
              <a:gd name="connsiteX1134" fmla="*/ 5092539 w 6569477"/>
              <a:gd name="connsiteY1134" fmla="*/ 1236803 h 6858000"/>
              <a:gd name="connsiteX1135" fmla="*/ 5092539 w 6569477"/>
              <a:gd name="connsiteY1135" fmla="*/ 1219933 h 6858000"/>
              <a:gd name="connsiteX1136" fmla="*/ 5084107 w 6569477"/>
              <a:gd name="connsiteY1136" fmla="*/ 1219935 h 6858000"/>
              <a:gd name="connsiteX1137" fmla="*/ 5075668 w 6569477"/>
              <a:gd name="connsiteY1137" fmla="*/ 1219935 h 6858000"/>
              <a:gd name="connsiteX1138" fmla="*/ 5050362 w 6569477"/>
              <a:gd name="connsiteY1138" fmla="*/ 1186189 h 6858000"/>
              <a:gd name="connsiteX1139" fmla="*/ 5025055 w 6569477"/>
              <a:gd name="connsiteY1139" fmla="*/ 1135578 h 6858000"/>
              <a:gd name="connsiteX1140" fmla="*/ 5025054 w 6569477"/>
              <a:gd name="connsiteY1140" fmla="*/ 1127141 h 6858000"/>
              <a:gd name="connsiteX1141" fmla="*/ 5025055 w 6569477"/>
              <a:gd name="connsiteY1141" fmla="*/ 1118707 h 6858000"/>
              <a:gd name="connsiteX1142" fmla="*/ 5009238 w 6569477"/>
              <a:gd name="connsiteY1142" fmla="*/ 1101833 h 6858000"/>
              <a:gd name="connsiteX1143" fmla="*/ 5004170 w 6569477"/>
              <a:gd name="connsiteY1143" fmla="*/ 1092826 h 6858000"/>
              <a:gd name="connsiteX1144" fmla="*/ 5008183 w 6569477"/>
              <a:gd name="connsiteY1144" fmla="*/ 1093400 h 6858000"/>
              <a:gd name="connsiteX1145" fmla="*/ 5008182 w 6569477"/>
              <a:gd name="connsiteY1145" fmla="*/ 1084964 h 6858000"/>
              <a:gd name="connsiteX1146" fmla="*/ 4999746 w 6569477"/>
              <a:gd name="connsiteY1146" fmla="*/ 1076527 h 6858000"/>
              <a:gd name="connsiteX1147" fmla="*/ 4991312 w 6569477"/>
              <a:gd name="connsiteY1147" fmla="*/ 1068091 h 6858000"/>
              <a:gd name="connsiteX1148" fmla="*/ 4982876 w 6569477"/>
              <a:gd name="connsiteY1148" fmla="*/ 1042786 h 6858000"/>
              <a:gd name="connsiteX1149" fmla="*/ 4966004 w 6569477"/>
              <a:gd name="connsiteY1149" fmla="*/ 1025912 h 6858000"/>
              <a:gd name="connsiteX1150" fmla="*/ 4982876 w 6569477"/>
              <a:gd name="connsiteY1150" fmla="*/ 1034349 h 6858000"/>
              <a:gd name="connsiteX1151" fmla="*/ 4957571 w 6569477"/>
              <a:gd name="connsiteY1151" fmla="*/ 1009043 h 6858000"/>
              <a:gd name="connsiteX1152" fmla="*/ 4932262 w 6569477"/>
              <a:gd name="connsiteY1152" fmla="*/ 966864 h 6858000"/>
              <a:gd name="connsiteX1153" fmla="*/ 4957569 w 6569477"/>
              <a:gd name="connsiteY1153" fmla="*/ 966864 h 6858000"/>
              <a:gd name="connsiteX1154" fmla="*/ 4923825 w 6569477"/>
              <a:gd name="connsiteY1154" fmla="*/ 933123 h 6858000"/>
              <a:gd name="connsiteX1155" fmla="*/ 4932261 w 6569477"/>
              <a:gd name="connsiteY1155" fmla="*/ 933122 h 6858000"/>
              <a:gd name="connsiteX1156" fmla="*/ 4932262 w 6569477"/>
              <a:gd name="connsiteY1156" fmla="*/ 924686 h 6858000"/>
              <a:gd name="connsiteX1157" fmla="*/ 4923825 w 6569477"/>
              <a:gd name="connsiteY1157" fmla="*/ 916250 h 6858000"/>
              <a:gd name="connsiteX1158" fmla="*/ 4898518 w 6569477"/>
              <a:gd name="connsiteY1158" fmla="*/ 890943 h 6858000"/>
              <a:gd name="connsiteX1159" fmla="*/ 4890083 w 6569477"/>
              <a:gd name="connsiteY1159" fmla="*/ 874073 h 6858000"/>
              <a:gd name="connsiteX1160" fmla="*/ 4881646 w 6569477"/>
              <a:gd name="connsiteY1160" fmla="*/ 865638 h 6858000"/>
              <a:gd name="connsiteX1161" fmla="*/ 4881647 w 6569477"/>
              <a:gd name="connsiteY1161" fmla="*/ 874073 h 6858000"/>
              <a:gd name="connsiteX1162" fmla="*/ 4881647 w 6569477"/>
              <a:gd name="connsiteY1162" fmla="*/ 882507 h 6858000"/>
              <a:gd name="connsiteX1163" fmla="*/ 4839470 w 6569477"/>
              <a:gd name="connsiteY1163" fmla="*/ 815023 h 6858000"/>
              <a:gd name="connsiteX1164" fmla="*/ 4864776 w 6569477"/>
              <a:gd name="connsiteY1164" fmla="*/ 823459 h 6858000"/>
              <a:gd name="connsiteX1165" fmla="*/ 4814160 w 6569477"/>
              <a:gd name="connsiteY1165" fmla="*/ 772843 h 6858000"/>
              <a:gd name="connsiteX1166" fmla="*/ 4771982 w 6569477"/>
              <a:gd name="connsiteY1166" fmla="*/ 705360 h 6858000"/>
              <a:gd name="connsiteX1167" fmla="*/ 4780419 w 6569477"/>
              <a:gd name="connsiteY1167" fmla="*/ 713795 h 6858000"/>
              <a:gd name="connsiteX1168" fmla="*/ 4788853 w 6569477"/>
              <a:gd name="connsiteY1168" fmla="*/ 713795 h 6858000"/>
              <a:gd name="connsiteX1169" fmla="*/ 4797292 w 6569477"/>
              <a:gd name="connsiteY1169" fmla="*/ 713795 h 6858000"/>
              <a:gd name="connsiteX1170" fmla="*/ 4788854 w 6569477"/>
              <a:gd name="connsiteY1170" fmla="*/ 696923 h 6858000"/>
              <a:gd name="connsiteX1171" fmla="*/ 4797290 w 6569477"/>
              <a:gd name="connsiteY1171" fmla="*/ 696923 h 6858000"/>
              <a:gd name="connsiteX1172" fmla="*/ 4805728 w 6569477"/>
              <a:gd name="connsiteY1172" fmla="*/ 705359 h 6858000"/>
              <a:gd name="connsiteX1173" fmla="*/ 4805726 w 6569477"/>
              <a:gd name="connsiteY1173" fmla="*/ 713795 h 6858000"/>
              <a:gd name="connsiteX1174" fmla="*/ 4814160 w 6569477"/>
              <a:gd name="connsiteY1174" fmla="*/ 722229 h 6858000"/>
              <a:gd name="connsiteX1175" fmla="*/ 4822596 w 6569477"/>
              <a:gd name="connsiteY1175" fmla="*/ 730666 h 6858000"/>
              <a:gd name="connsiteX1176" fmla="*/ 4991311 w 6569477"/>
              <a:gd name="connsiteY1176" fmla="*/ 1000607 h 6858000"/>
              <a:gd name="connsiteX1177" fmla="*/ 4991312 w 6569477"/>
              <a:gd name="connsiteY1177" fmla="*/ 1009043 h 6858000"/>
              <a:gd name="connsiteX1178" fmla="*/ 4999746 w 6569477"/>
              <a:gd name="connsiteY1178" fmla="*/ 1017476 h 6858000"/>
              <a:gd name="connsiteX1179" fmla="*/ 5033490 w 6569477"/>
              <a:gd name="connsiteY1179" fmla="*/ 1068093 h 6858000"/>
              <a:gd name="connsiteX1180" fmla="*/ 5041925 w 6569477"/>
              <a:gd name="connsiteY1180" fmla="*/ 1093401 h 6858000"/>
              <a:gd name="connsiteX1181" fmla="*/ 5050362 w 6569477"/>
              <a:gd name="connsiteY1181" fmla="*/ 1101835 h 6858000"/>
              <a:gd name="connsiteX1182" fmla="*/ 5092540 w 6569477"/>
              <a:gd name="connsiteY1182" fmla="*/ 1160885 h 6858000"/>
              <a:gd name="connsiteX1183" fmla="*/ 5100975 w 6569477"/>
              <a:gd name="connsiteY1183" fmla="*/ 1169321 h 6858000"/>
              <a:gd name="connsiteX1184" fmla="*/ 5100976 w 6569477"/>
              <a:gd name="connsiteY1184" fmla="*/ 1194627 h 6858000"/>
              <a:gd name="connsiteX1185" fmla="*/ 5143155 w 6569477"/>
              <a:gd name="connsiteY1185" fmla="*/ 1253676 h 6858000"/>
              <a:gd name="connsiteX1186" fmla="*/ 5151590 w 6569477"/>
              <a:gd name="connsiteY1186" fmla="*/ 1262112 h 6858000"/>
              <a:gd name="connsiteX1187" fmla="*/ 5151590 w 6569477"/>
              <a:gd name="connsiteY1187" fmla="*/ 1270548 h 6858000"/>
              <a:gd name="connsiteX1188" fmla="*/ 5261254 w 6569477"/>
              <a:gd name="connsiteY1188" fmla="*/ 1506748 h 6858000"/>
              <a:gd name="connsiteX1189" fmla="*/ 5278126 w 6569477"/>
              <a:gd name="connsiteY1189" fmla="*/ 1532055 h 6858000"/>
              <a:gd name="connsiteX1190" fmla="*/ 5278128 w 6569477"/>
              <a:gd name="connsiteY1190" fmla="*/ 1557362 h 6858000"/>
              <a:gd name="connsiteX1191" fmla="*/ 5294998 w 6569477"/>
              <a:gd name="connsiteY1191" fmla="*/ 1557362 h 6858000"/>
              <a:gd name="connsiteX1192" fmla="*/ 5303433 w 6569477"/>
              <a:gd name="connsiteY1192" fmla="*/ 1574233 h 6858000"/>
              <a:gd name="connsiteX1193" fmla="*/ 5345614 w 6569477"/>
              <a:gd name="connsiteY1193" fmla="*/ 1692332 h 6858000"/>
              <a:gd name="connsiteX1194" fmla="*/ 5345612 w 6569477"/>
              <a:gd name="connsiteY1194" fmla="*/ 1700767 h 6858000"/>
              <a:gd name="connsiteX1195" fmla="*/ 5345612 w 6569477"/>
              <a:gd name="connsiteY1195" fmla="*/ 1717637 h 6858000"/>
              <a:gd name="connsiteX1196" fmla="*/ 5354048 w 6569477"/>
              <a:gd name="connsiteY1196" fmla="*/ 1717639 h 6858000"/>
              <a:gd name="connsiteX1197" fmla="*/ 5413098 w 6569477"/>
              <a:gd name="connsiteY1197" fmla="*/ 1844173 h 6858000"/>
              <a:gd name="connsiteX1198" fmla="*/ 5480584 w 6569477"/>
              <a:gd name="connsiteY1198" fmla="*/ 2012887 h 6858000"/>
              <a:gd name="connsiteX1199" fmla="*/ 5514328 w 6569477"/>
              <a:gd name="connsiteY1199" fmla="*/ 2105680 h 6858000"/>
              <a:gd name="connsiteX1200" fmla="*/ 5514328 w 6569477"/>
              <a:gd name="connsiteY1200" fmla="*/ 2114117 h 6858000"/>
              <a:gd name="connsiteX1201" fmla="*/ 5514327 w 6569477"/>
              <a:gd name="connsiteY1201" fmla="*/ 2122551 h 6858000"/>
              <a:gd name="connsiteX1202" fmla="*/ 5514328 w 6569477"/>
              <a:gd name="connsiteY1202" fmla="*/ 2130987 h 6858000"/>
              <a:gd name="connsiteX1203" fmla="*/ 5522762 w 6569477"/>
              <a:gd name="connsiteY1203" fmla="*/ 2130987 h 6858000"/>
              <a:gd name="connsiteX1204" fmla="*/ 5539633 w 6569477"/>
              <a:gd name="connsiteY1204" fmla="*/ 2139424 h 6858000"/>
              <a:gd name="connsiteX1205" fmla="*/ 5556503 w 6569477"/>
              <a:gd name="connsiteY1205" fmla="*/ 2198472 h 6858000"/>
              <a:gd name="connsiteX1206" fmla="*/ 5573376 w 6569477"/>
              <a:gd name="connsiteY1206" fmla="*/ 2215344 h 6858000"/>
              <a:gd name="connsiteX1207" fmla="*/ 5531197 w 6569477"/>
              <a:gd name="connsiteY1207" fmla="*/ 2114117 h 6858000"/>
              <a:gd name="connsiteX1208" fmla="*/ 5531198 w 6569477"/>
              <a:gd name="connsiteY1208" fmla="*/ 2097245 h 6858000"/>
              <a:gd name="connsiteX1209" fmla="*/ 5522762 w 6569477"/>
              <a:gd name="connsiteY1209" fmla="*/ 2088808 h 6858000"/>
              <a:gd name="connsiteX1210" fmla="*/ 5480583 w 6569477"/>
              <a:gd name="connsiteY1210" fmla="*/ 1953837 h 6858000"/>
              <a:gd name="connsiteX1211" fmla="*/ 5362484 w 6569477"/>
              <a:gd name="connsiteY1211" fmla="*/ 1641717 h 6858000"/>
              <a:gd name="connsiteX1212" fmla="*/ 5235948 w 6569477"/>
              <a:gd name="connsiteY1212" fmla="*/ 1346470 h 6858000"/>
              <a:gd name="connsiteX1213" fmla="*/ 5210643 w 6569477"/>
              <a:gd name="connsiteY1213" fmla="*/ 1304291 h 6858000"/>
              <a:gd name="connsiteX1214" fmla="*/ 5109412 w 6569477"/>
              <a:gd name="connsiteY1214" fmla="*/ 1093400 h 6858000"/>
              <a:gd name="connsiteX1215" fmla="*/ 5067234 w 6569477"/>
              <a:gd name="connsiteY1215" fmla="*/ 1025914 h 6858000"/>
              <a:gd name="connsiteX1216" fmla="*/ 4974440 w 6569477"/>
              <a:gd name="connsiteY1216" fmla="*/ 882507 h 6858000"/>
              <a:gd name="connsiteX1217" fmla="*/ 4814162 w 6569477"/>
              <a:gd name="connsiteY1217" fmla="*/ 637873 h 6858000"/>
              <a:gd name="connsiteX1218" fmla="*/ 4771983 w 6569477"/>
              <a:gd name="connsiteY1218" fmla="*/ 595695 h 6858000"/>
              <a:gd name="connsiteX1219" fmla="*/ 4729804 w 6569477"/>
              <a:gd name="connsiteY1219" fmla="*/ 519774 h 6858000"/>
              <a:gd name="connsiteX1220" fmla="*/ 4712933 w 6569477"/>
              <a:gd name="connsiteY1220" fmla="*/ 511338 h 6858000"/>
              <a:gd name="connsiteX1221" fmla="*/ 4628576 w 6569477"/>
              <a:gd name="connsiteY1221" fmla="*/ 393238 h 6858000"/>
              <a:gd name="connsiteX1222" fmla="*/ 4594833 w 6569477"/>
              <a:gd name="connsiteY1222" fmla="*/ 376368 h 6858000"/>
              <a:gd name="connsiteX1223" fmla="*/ 4577960 w 6569477"/>
              <a:gd name="connsiteY1223" fmla="*/ 342623 h 6858000"/>
              <a:gd name="connsiteX1224" fmla="*/ 4324890 w 6569477"/>
              <a:gd name="connsiteY1224" fmla="*/ 72683 h 6858000"/>
              <a:gd name="connsiteX1225" fmla="*/ 4273221 w 6569477"/>
              <a:gd name="connsiteY1225" fmla="*/ 16797 h 6858000"/>
              <a:gd name="connsiteX1226" fmla="*/ 4257562 w 6569477"/>
              <a:gd name="connsiteY1226" fmla="*/ 0 h 6858000"/>
              <a:gd name="connsiteX1227" fmla="*/ 4303981 w 6569477"/>
              <a:gd name="connsiteY1227" fmla="*/ 0 h 6858000"/>
              <a:gd name="connsiteX1228" fmla="*/ 4319485 w 6569477"/>
              <a:gd name="connsiteY1228" fmla="*/ 14161 h 6858000"/>
              <a:gd name="connsiteX1229" fmla="*/ 4341761 w 6569477"/>
              <a:gd name="connsiteY1229" fmla="*/ 38940 h 6858000"/>
              <a:gd name="connsiteX1230" fmla="*/ 4333323 w 6569477"/>
              <a:gd name="connsiteY1230" fmla="*/ 38940 h 6858000"/>
              <a:gd name="connsiteX1231" fmla="*/ 4341761 w 6569477"/>
              <a:gd name="connsiteY1231" fmla="*/ 47377 h 6858000"/>
              <a:gd name="connsiteX1232" fmla="*/ 4316454 w 6569477"/>
              <a:gd name="connsiteY1232" fmla="*/ 38940 h 6858000"/>
              <a:gd name="connsiteX1233" fmla="*/ 4358630 w 6569477"/>
              <a:gd name="connsiteY1233" fmla="*/ 64247 h 6858000"/>
              <a:gd name="connsiteX1234" fmla="*/ 4367067 w 6569477"/>
              <a:gd name="connsiteY1234" fmla="*/ 81121 h 6858000"/>
              <a:gd name="connsiteX1235" fmla="*/ 4375504 w 6569477"/>
              <a:gd name="connsiteY1235" fmla="*/ 89556 h 6858000"/>
              <a:gd name="connsiteX1236" fmla="*/ 4383940 w 6569477"/>
              <a:gd name="connsiteY1236" fmla="*/ 81120 h 6858000"/>
              <a:gd name="connsiteX1237" fmla="*/ 4434553 w 6569477"/>
              <a:gd name="connsiteY1237" fmla="*/ 131733 h 6858000"/>
              <a:gd name="connsiteX1238" fmla="*/ 4442990 w 6569477"/>
              <a:gd name="connsiteY1238" fmla="*/ 140168 h 6858000"/>
              <a:gd name="connsiteX1239" fmla="*/ 4451426 w 6569477"/>
              <a:gd name="connsiteY1239" fmla="*/ 140168 h 6858000"/>
              <a:gd name="connsiteX1240" fmla="*/ 4611704 w 6569477"/>
              <a:gd name="connsiteY1240" fmla="*/ 300447 h 6858000"/>
              <a:gd name="connsiteX1241" fmla="*/ 4620140 w 6569477"/>
              <a:gd name="connsiteY1241" fmla="*/ 325755 h 6858000"/>
              <a:gd name="connsiteX1242" fmla="*/ 4637011 w 6569477"/>
              <a:gd name="connsiteY1242" fmla="*/ 334188 h 6858000"/>
              <a:gd name="connsiteX1243" fmla="*/ 4755110 w 6569477"/>
              <a:gd name="connsiteY1243" fmla="*/ 477595 h 6858000"/>
              <a:gd name="connsiteX1244" fmla="*/ 4873211 w 6569477"/>
              <a:gd name="connsiteY1244" fmla="*/ 629438 h 6858000"/>
              <a:gd name="connsiteX1245" fmla="*/ 4881646 w 6569477"/>
              <a:gd name="connsiteY1245" fmla="*/ 654745 h 6858000"/>
              <a:gd name="connsiteX1246" fmla="*/ 4890082 w 6569477"/>
              <a:gd name="connsiteY1246" fmla="*/ 646309 h 6858000"/>
              <a:gd name="connsiteX1247" fmla="*/ 4949133 w 6569477"/>
              <a:gd name="connsiteY1247" fmla="*/ 739102 h 6858000"/>
              <a:gd name="connsiteX1248" fmla="*/ 4991312 w 6569477"/>
              <a:gd name="connsiteY1248" fmla="*/ 798150 h 6858000"/>
              <a:gd name="connsiteX1249" fmla="*/ 5058797 w 6569477"/>
              <a:gd name="connsiteY1249" fmla="*/ 899380 h 6858000"/>
              <a:gd name="connsiteX1250" fmla="*/ 5143155 w 6569477"/>
              <a:gd name="connsiteY1250" fmla="*/ 1034350 h 6858000"/>
              <a:gd name="connsiteX1251" fmla="*/ 5143154 w 6569477"/>
              <a:gd name="connsiteY1251" fmla="*/ 1051222 h 6858000"/>
              <a:gd name="connsiteX1252" fmla="*/ 5227512 w 6569477"/>
              <a:gd name="connsiteY1252" fmla="*/ 1203064 h 6858000"/>
              <a:gd name="connsiteX1253" fmla="*/ 5244383 w 6569477"/>
              <a:gd name="connsiteY1253" fmla="*/ 1219935 h 6858000"/>
              <a:gd name="connsiteX1254" fmla="*/ 5278126 w 6569477"/>
              <a:gd name="connsiteY1254" fmla="*/ 1295855 h 6858000"/>
              <a:gd name="connsiteX1255" fmla="*/ 5311869 w 6569477"/>
              <a:gd name="connsiteY1255" fmla="*/ 1338033 h 6858000"/>
              <a:gd name="connsiteX1256" fmla="*/ 5379354 w 6569477"/>
              <a:gd name="connsiteY1256" fmla="*/ 1523620 h 6858000"/>
              <a:gd name="connsiteX1257" fmla="*/ 5480584 w 6569477"/>
              <a:gd name="connsiteY1257" fmla="*/ 1768253 h 6858000"/>
              <a:gd name="connsiteX1258" fmla="*/ 5514328 w 6569477"/>
              <a:gd name="connsiteY1258" fmla="*/ 1835738 h 6858000"/>
              <a:gd name="connsiteX1259" fmla="*/ 5505890 w 6569477"/>
              <a:gd name="connsiteY1259" fmla="*/ 1827301 h 6858000"/>
              <a:gd name="connsiteX1260" fmla="*/ 5539634 w 6569477"/>
              <a:gd name="connsiteY1260" fmla="*/ 1920094 h 6858000"/>
              <a:gd name="connsiteX1261" fmla="*/ 5539634 w 6569477"/>
              <a:gd name="connsiteY1261" fmla="*/ 1945401 h 6858000"/>
              <a:gd name="connsiteX1262" fmla="*/ 5623989 w 6569477"/>
              <a:gd name="connsiteY1262" fmla="*/ 2215343 h 6858000"/>
              <a:gd name="connsiteX1263" fmla="*/ 5615554 w 6569477"/>
              <a:gd name="connsiteY1263" fmla="*/ 2215342 h 6858000"/>
              <a:gd name="connsiteX1264" fmla="*/ 5615555 w 6569477"/>
              <a:gd name="connsiteY1264" fmla="*/ 2223779 h 6858000"/>
              <a:gd name="connsiteX1265" fmla="*/ 5623988 w 6569477"/>
              <a:gd name="connsiteY1265" fmla="*/ 2232216 h 6858000"/>
              <a:gd name="connsiteX1266" fmla="*/ 5649298 w 6569477"/>
              <a:gd name="connsiteY1266" fmla="*/ 2325008 h 6858000"/>
              <a:gd name="connsiteX1267" fmla="*/ 5649298 w 6569477"/>
              <a:gd name="connsiteY1267" fmla="*/ 2333444 h 6858000"/>
              <a:gd name="connsiteX1268" fmla="*/ 5649298 w 6569477"/>
              <a:gd name="connsiteY1268" fmla="*/ 2341878 h 6858000"/>
              <a:gd name="connsiteX1269" fmla="*/ 5657733 w 6569477"/>
              <a:gd name="connsiteY1269" fmla="*/ 2341879 h 6858000"/>
              <a:gd name="connsiteX1270" fmla="*/ 5657733 w 6569477"/>
              <a:gd name="connsiteY1270" fmla="*/ 2333443 h 6858000"/>
              <a:gd name="connsiteX1271" fmla="*/ 5666169 w 6569477"/>
              <a:gd name="connsiteY1271" fmla="*/ 2367185 h 6858000"/>
              <a:gd name="connsiteX1272" fmla="*/ 5683040 w 6569477"/>
              <a:gd name="connsiteY1272" fmla="*/ 2367183 h 6858000"/>
              <a:gd name="connsiteX1273" fmla="*/ 5674605 w 6569477"/>
              <a:gd name="connsiteY1273" fmla="*/ 2341878 h 6858000"/>
              <a:gd name="connsiteX1274" fmla="*/ 5683040 w 6569477"/>
              <a:gd name="connsiteY1274" fmla="*/ 2341879 h 6858000"/>
              <a:gd name="connsiteX1275" fmla="*/ 5649298 w 6569477"/>
              <a:gd name="connsiteY1275" fmla="*/ 2274394 h 6858000"/>
              <a:gd name="connsiteX1276" fmla="*/ 5649298 w 6569477"/>
              <a:gd name="connsiteY1276" fmla="*/ 2257524 h 6858000"/>
              <a:gd name="connsiteX1277" fmla="*/ 5649298 w 6569477"/>
              <a:gd name="connsiteY1277" fmla="*/ 2249087 h 6858000"/>
              <a:gd name="connsiteX1278" fmla="*/ 5649297 w 6569477"/>
              <a:gd name="connsiteY1278" fmla="*/ 2240649 h 6858000"/>
              <a:gd name="connsiteX1279" fmla="*/ 5640860 w 6569477"/>
              <a:gd name="connsiteY1279" fmla="*/ 2240651 h 6858000"/>
              <a:gd name="connsiteX1280" fmla="*/ 5640862 w 6569477"/>
              <a:gd name="connsiteY1280" fmla="*/ 2223779 h 6858000"/>
              <a:gd name="connsiteX1281" fmla="*/ 5657734 w 6569477"/>
              <a:gd name="connsiteY1281" fmla="*/ 2232217 h 6858000"/>
              <a:gd name="connsiteX1282" fmla="*/ 5649298 w 6569477"/>
              <a:gd name="connsiteY1282" fmla="*/ 2206908 h 6858000"/>
              <a:gd name="connsiteX1283" fmla="*/ 5649298 w 6569477"/>
              <a:gd name="connsiteY1283" fmla="*/ 2198470 h 6858000"/>
              <a:gd name="connsiteX1284" fmla="*/ 5649297 w 6569477"/>
              <a:gd name="connsiteY1284" fmla="*/ 2190035 h 6858000"/>
              <a:gd name="connsiteX1285" fmla="*/ 5649298 w 6569477"/>
              <a:gd name="connsiteY1285" fmla="*/ 2181601 h 6858000"/>
              <a:gd name="connsiteX1286" fmla="*/ 5640859 w 6569477"/>
              <a:gd name="connsiteY1286" fmla="*/ 2147859 h 6858000"/>
              <a:gd name="connsiteX1287" fmla="*/ 5632426 w 6569477"/>
              <a:gd name="connsiteY1287" fmla="*/ 2139423 h 6858000"/>
              <a:gd name="connsiteX1288" fmla="*/ 5607121 w 6569477"/>
              <a:gd name="connsiteY1288" fmla="*/ 2055067 h 6858000"/>
              <a:gd name="connsiteX1289" fmla="*/ 5607118 w 6569477"/>
              <a:gd name="connsiteY1289" fmla="*/ 2038194 h 6858000"/>
              <a:gd name="connsiteX1290" fmla="*/ 5598684 w 6569477"/>
              <a:gd name="connsiteY1290" fmla="*/ 2038192 h 6858000"/>
              <a:gd name="connsiteX1291" fmla="*/ 5573377 w 6569477"/>
              <a:gd name="connsiteY1291" fmla="*/ 1962273 h 6858000"/>
              <a:gd name="connsiteX1292" fmla="*/ 5564941 w 6569477"/>
              <a:gd name="connsiteY1292" fmla="*/ 1962273 h 6858000"/>
              <a:gd name="connsiteX1293" fmla="*/ 5564941 w 6569477"/>
              <a:gd name="connsiteY1293" fmla="*/ 1953837 h 6858000"/>
              <a:gd name="connsiteX1294" fmla="*/ 5573376 w 6569477"/>
              <a:gd name="connsiteY1294" fmla="*/ 1953838 h 6858000"/>
              <a:gd name="connsiteX1295" fmla="*/ 5573377 w 6569477"/>
              <a:gd name="connsiteY1295" fmla="*/ 1945401 h 6858000"/>
              <a:gd name="connsiteX1296" fmla="*/ 5564941 w 6569477"/>
              <a:gd name="connsiteY1296" fmla="*/ 1936967 h 6858000"/>
              <a:gd name="connsiteX1297" fmla="*/ 5489019 w 6569477"/>
              <a:gd name="connsiteY1297" fmla="*/ 1700769 h 6858000"/>
              <a:gd name="connsiteX1298" fmla="*/ 5472148 w 6569477"/>
              <a:gd name="connsiteY1298" fmla="*/ 1633282 h 6858000"/>
              <a:gd name="connsiteX1299" fmla="*/ 5446841 w 6569477"/>
              <a:gd name="connsiteY1299" fmla="*/ 1591103 h 6858000"/>
              <a:gd name="connsiteX1300" fmla="*/ 5413098 w 6569477"/>
              <a:gd name="connsiteY1300" fmla="*/ 1523619 h 6858000"/>
              <a:gd name="connsiteX1301" fmla="*/ 5176900 w 6569477"/>
              <a:gd name="connsiteY1301" fmla="*/ 1034350 h 6858000"/>
              <a:gd name="connsiteX1302" fmla="*/ 5185333 w 6569477"/>
              <a:gd name="connsiteY1302" fmla="*/ 1017477 h 6858000"/>
              <a:gd name="connsiteX1303" fmla="*/ 5185335 w 6569477"/>
              <a:gd name="connsiteY1303" fmla="*/ 1025912 h 6858000"/>
              <a:gd name="connsiteX1304" fmla="*/ 5193769 w 6569477"/>
              <a:gd name="connsiteY1304" fmla="*/ 1025914 h 6858000"/>
              <a:gd name="connsiteX1305" fmla="*/ 5185332 w 6569477"/>
              <a:gd name="connsiteY1305" fmla="*/ 1009044 h 6858000"/>
              <a:gd name="connsiteX1306" fmla="*/ 5185332 w 6569477"/>
              <a:gd name="connsiteY1306" fmla="*/ 983737 h 6858000"/>
              <a:gd name="connsiteX1307" fmla="*/ 5151590 w 6569477"/>
              <a:gd name="connsiteY1307" fmla="*/ 958427 h 6858000"/>
              <a:gd name="connsiteX1308" fmla="*/ 5151589 w 6569477"/>
              <a:gd name="connsiteY1308" fmla="*/ 949995 h 6858000"/>
              <a:gd name="connsiteX1309" fmla="*/ 5143155 w 6569477"/>
              <a:gd name="connsiteY1309" fmla="*/ 941557 h 6858000"/>
              <a:gd name="connsiteX1310" fmla="*/ 5143155 w 6569477"/>
              <a:gd name="connsiteY1310" fmla="*/ 933122 h 6858000"/>
              <a:gd name="connsiteX1311" fmla="*/ 5134718 w 6569477"/>
              <a:gd name="connsiteY1311" fmla="*/ 933123 h 6858000"/>
              <a:gd name="connsiteX1312" fmla="*/ 5126283 w 6569477"/>
              <a:gd name="connsiteY1312" fmla="*/ 916250 h 6858000"/>
              <a:gd name="connsiteX1313" fmla="*/ 5109414 w 6569477"/>
              <a:gd name="connsiteY1313" fmla="*/ 874074 h 6858000"/>
              <a:gd name="connsiteX1314" fmla="*/ 5117847 w 6569477"/>
              <a:gd name="connsiteY1314" fmla="*/ 874073 h 6858000"/>
              <a:gd name="connsiteX1315" fmla="*/ 5126285 w 6569477"/>
              <a:gd name="connsiteY1315" fmla="*/ 882507 h 6858000"/>
              <a:gd name="connsiteX1316" fmla="*/ 5117848 w 6569477"/>
              <a:gd name="connsiteY1316" fmla="*/ 865636 h 6858000"/>
              <a:gd name="connsiteX1317" fmla="*/ 5109412 w 6569477"/>
              <a:gd name="connsiteY1317" fmla="*/ 857200 h 6858000"/>
              <a:gd name="connsiteX1318" fmla="*/ 5084104 w 6569477"/>
              <a:gd name="connsiteY1318" fmla="*/ 823460 h 6858000"/>
              <a:gd name="connsiteX1319" fmla="*/ 5084105 w 6569477"/>
              <a:gd name="connsiteY1319" fmla="*/ 815023 h 6858000"/>
              <a:gd name="connsiteX1320" fmla="*/ 5075670 w 6569477"/>
              <a:gd name="connsiteY1320" fmla="*/ 798150 h 6858000"/>
              <a:gd name="connsiteX1321" fmla="*/ 5067233 w 6569477"/>
              <a:gd name="connsiteY1321" fmla="*/ 798150 h 6858000"/>
              <a:gd name="connsiteX1322" fmla="*/ 5067232 w 6569477"/>
              <a:gd name="connsiteY1322" fmla="*/ 806587 h 6858000"/>
              <a:gd name="connsiteX1323" fmla="*/ 5058798 w 6569477"/>
              <a:gd name="connsiteY1323" fmla="*/ 781279 h 6858000"/>
              <a:gd name="connsiteX1324" fmla="*/ 5041925 w 6569477"/>
              <a:gd name="connsiteY1324" fmla="*/ 781279 h 6858000"/>
              <a:gd name="connsiteX1325" fmla="*/ 5041926 w 6569477"/>
              <a:gd name="connsiteY1325" fmla="*/ 764409 h 6858000"/>
              <a:gd name="connsiteX1326" fmla="*/ 5033489 w 6569477"/>
              <a:gd name="connsiteY1326" fmla="*/ 755973 h 6858000"/>
              <a:gd name="connsiteX1327" fmla="*/ 5033489 w 6569477"/>
              <a:gd name="connsiteY1327" fmla="*/ 747536 h 6858000"/>
              <a:gd name="connsiteX1328" fmla="*/ 5025055 w 6569477"/>
              <a:gd name="connsiteY1328" fmla="*/ 747536 h 6858000"/>
              <a:gd name="connsiteX1329" fmla="*/ 5025055 w 6569477"/>
              <a:gd name="connsiteY1329" fmla="*/ 755973 h 6858000"/>
              <a:gd name="connsiteX1330" fmla="*/ 4957570 w 6569477"/>
              <a:gd name="connsiteY1330" fmla="*/ 663182 h 6858000"/>
              <a:gd name="connsiteX1331" fmla="*/ 4949133 w 6569477"/>
              <a:gd name="connsiteY1331" fmla="*/ 646309 h 6858000"/>
              <a:gd name="connsiteX1332" fmla="*/ 4932264 w 6569477"/>
              <a:gd name="connsiteY1332" fmla="*/ 637873 h 6858000"/>
              <a:gd name="connsiteX1333" fmla="*/ 4932262 w 6569477"/>
              <a:gd name="connsiteY1333" fmla="*/ 644497 h 6858000"/>
              <a:gd name="connsiteX1334" fmla="*/ 4910645 w 6569477"/>
              <a:gd name="connsiteY1334" fmla="*/ 618234 h 6858000"/>
              <a:gd name="connsiteX1335" fmla="*/ 4839468 w 6569477"/>
              <a:gd name="connsiteY1335" fmla="*/ 519774 h 6858000"/>
              <a:gd name="connsiteX1336" fmla="*/ 4797289 w 6569477"/>
              <a:gd name="connsiteY1336" fmla="*/ 494466 h 6858000"/>
              <a:gd name="connsiteX1337" fmla="*/ 4797289 w 6569477"/>
              <a:gd name="connsiteY1337" fmla="*/ 469162 h 6858000"/>
              <a:gd name="connsiteX1338" fmla="*/ 4755109 w 6569477"/>
              <a:gd name="connsiteY1338" fmla="*/ 418545 h 6858000"/>
              <a:gd name="connsiteX1339" fmla="*/ 4721368 w 6569477"/>
              <a:gd name="connsiteY1339" fmla="*/ 401675 h 6858000"/>
              <a:gd name="connsiteX1340" fmla="*/ 4696060 w 6569477"/>
              <a:gd name="connsiteY1340" fmla="*/ 359495 h 6858000"/>
              <a:gd name="connsiteX1341" fmla="*/ 4704496 w 6569477"/>
              <a:gd name="connsiteY1341" fmla="*/ 359495 h 6858000"/>
              <a:gd name="connsiteX1342" fmla="*/ 4721369 w 6569477"/>
              <a:gd name="connsiteY1342" fmla="*/ 367932 h 6858000"/>
              <a:gd name="connsiteX1343" fmla="*/ 4712933 w 6569477"/>
              <a:gd name="connsiteY1343" fmla="*/ 351061 h 6858000"/>
              <a:gd name="connsiteX1344" fmla="*/ 4704497 w 6569477"/>
              <a:gd name="connsiteY1344" fmla="*/ 342625 h 6858000"/>
              <a:gd name="connsiteX1345" fmla="*/ 4729804 w 6569477"/>
              <a:gd name="connsiteY1345" fmla="*/ 359495 h 6858000"/>
              <a:gd name="connsiteX1346" fmla="*/ 4696060 w 6569477"/>
              <a:gd name="connsiteY1346" fmla="*/ 325754 h 6858000"/>
              <a:gd name="connsiteX1347" fmla="*/ 4687626 w 6569477"/>
              <a:gd name="connsiteY1347" fmla="*/ 317318 h 6858000"/>
              <a:gd name="connsiteX1348" fmla="*/ 4662317 w 6569477"/>
              <a:gd name="connsiteY1348" fmla="*/ 300447 h 6858000"/>
              <a:gd name="connsiteX1349" fmla="*/ 4670754 w 6569477"/>
              <a:gd name="connsiteY1349" fmla="*/ 317320 h 6858000"/>
              <a:gd name="connsiteX1350" fmla="*/ 4670753 w 6569477"/>
              <a:gd name="connsiteY1350" fmla="*/ 325755 h 6858000"/>
              <a:gd name="connsiteX1351" fmla="*/ 4645447 w 6569477"/>
              <a:gd name="connsiteY1351" fmla="*/ 300448 h 6858000"/>
              <a:gd name="connsiteX1352" fmla="*/ 4653882 w 6569477"/>
              <a:gd name="connsiteY1352" fmla="*/ 334188 h 6858000"/>
              <a:gd name="connsiteX1353" fmla="*/ 4620140 w 6569477"/>
              <a:gd name="connsiteY1353" fmla="*/ 275141 h 6858000"/>
              <a:gd name="connsiteX1354" fmla="*/ 4628578 w 6569477"/>
              <a:gd name="connsiteY1354" fmla="*/ 283575 h 6858000"/>
              <a:gd name="connsiteX1355" fmla="*/ 4645446 w 6569477"/>
              <a:gd name="connsiteY1355" fmla="*/ 283575 h 6858000"/>
              <a:gd name="connsiteX1356" fmla="*/ 4628576 w 6569477"/>
              <a:gd name="connsiteY1356" fmla="*/ 266706 h 6858000"/>
              <a:gd name="connsiteX1357" fmla="*/ 4628576 w 6569477"/>
              <a:gd name="connsiteY1357" fmla="*/ 258268 h 6858000"/>
              <a:gd name="connsiteX1358" fmla="*/ 4628578 w 6569477"/>
              <a:gd name="connsiteY1358" fmla="*/ 249831 h 6858000"/>
              <a:gd name="connsiteX1359" fmla="*/ 4637010 w 6569477"/>
              <a:gd name="connsiteY1359" fmla="*/ 249831 h 6858000"/>
              <a:gd name="connsiteX1360" fmla="*/ 4620140 w 6569477"/>
              <a:gd name="connsiteY1360" fmla="*/ 241397 h 6858000"/>
              <a:gd name="connsiteX1361" fmla="*/ 4611704 w 6569477"/>
              <a:gd name="connsiteY1361" fmla="*/ 232961 h 6858000"/>
              <a:gd name="connsiteX1362" fmla="*/ 4594835 w 6569477"/>
              <a:gd name="connsiteY1362" fmla="*/ 199218 h 6858000"/>
              <a:gd name="connsiteX1363" fmla="*/ 4603267 w 6569477"/>
              <a:gd name="connsiteY1363" fmla="*/ 207654 h 6858000"/>
              <a:gd name="connsiteX1364" fmla="*/ 4620140 w 6569477"/>
              <a:gd name="connsiteY1364" fmla="*/ 216090 h 6858000"/>
              <a:gd name="connsiteX1365" fmla="*/ 4603267 w 6569477"/>
              <a:gd name="connsiteY1365" fmla="*/ 190783 h 6858000"/>
              <a:gd name="connsiteX1366" fmla="*/ 4594832 w 6569477"/>
              <a:gd name="connsiteY1366" fmla="*/ 182347 h 6858000"/>
              <a:gd name="connsiteX1367" fmla="*/ 4586397 w 6569477"/>
              <a:gd name="connsiteY1367" fmla="*/ 173911 h 6858000"/>
              <a:gd name="connsiteX1368" fmla="*/ 4569526 w 6569477"/>
              <a:gd name="connsiteY1368" fmla="*/ 173913 h 6858000"/>
              <a:gd name="connsiteX1369" fmla="*/ 4577960 w 6569477"/>
              <a:gd name="connsiteY1369" fmla="*/ 190784 h 6858000"/>
              <a:gd name="connsiteX1370" fmla="*/ 4586396 w 6569477"/>
              <a:gd name="connsiteY1370" fmla="*/ 190783 h 6858000"/>
              <a:gd name="connsiteX1371" fmla="*/ 4594835 w 6569477"/>
              <a:gd name="connsiteY1371" fmla="*/ 199218 h 6858000"/>
              <a:gd name="connsiteX1372" fmla="*/ 4603267 w 6569477"/>
              <a:gd name="connsiteY1372" fmla="*/ 232961 h 6858000"/>
              <a:gd name="connsiteX1373" fmla="*/ 4594833 w 6569477"/>
              <a:gd name="connsiteY1373" fmla="*/ 224525 h 6858000"/>
              <a:gd name="connsiteX1374" fmla="*/ 4594835 w 6569477"/>
              <a:gd name="connsiteY1374" fmla="*/ 232961 h 6858000"/>
              <a:gd name="connsiteX1375" fmla="*/ 4594833 w 6569477"/>
              <a:gd name="connsiteY1375" fmla="*/ 241395 h 6858000"/>
              <a:gd name="connsiteX1376" fmla="*/ 4603266 w 6569477"/>
              <a:gd name="connsiteY1376" fmla="*/ 241396 h 6858000"/>
              <a:gd name="connsiteX1377" fmla="*/ 4611704 w 6569477"/>
              <a:gd name="connsiteY1377" fmla="*/ 249833 h 6858000"/>
              <a:gd name="connsiteX1378" fmla="*/ 4603267 w 6569477"/>
              <a:gd name="connsiteY1378" fmla="*/ 249831 h 6858000"/>
              <a:gd name="connsiteX1379" fmla="*/ 4611704 w 6569477"/>
              <a:gd name="connsiteY1379" fmla="*/ 258268 h 6858000"/>
              <a:gd name="connsiteX1380" fmla="*/ 4611703 w 6569477"/>
              <a:gd name="connsiteY1380" fmla="*/ 266704 h 6858000"/>
              <a:gd name="connsiteX1381" fmla="*/ 4552654 w 6569477"/>
              <a:gd name="connsiteY1381" fmla="*/ 207654 h 6858000"/>
              <a:gd name="connsiteX1382" fmla="*/ 4561090 w 6569477"/>
              <a:gd name="connsiteY1382" fmla="*/ 207654 h 6858000"/>
              <a:gd name="connsiteX1383" fmla="*/ 4569525 w 6569477"/>
              <a:gd name="connsiteY1383" fmla="*/ 207654 h 6858000"/>
              <a:gd name="connsiteX1384" fmla="*/ 4561090 w 6569477"/>
              <a:gd name="connsiteY1384" fmla="*/ 199218 h 6858000"/>
              <a:gd name="connsiteX1385" fmla="*/ 4552654 w 6569477"/>
              <a:gd name="connsiteY1385" fmla="*/ 199219 h 6858000"/>
              <a:gd name="connsiteX1386" fmla="*/ 4544217 w 6569477"/>
              <a:gd name="connsiteY1386" fmla="*/ 190783 h 6858000"/>
              <a:gd name="connsiteX1387" fmla="*/ 4527347 w 6569477"/>
              <a:gd name="connsiteY1387" fmla="*/ 157040 h 6858000"/>
              <a:gd name="connsiteX1388" fmla="*/ 4527346 w 6569477"/>
              <a:gd name="connsiteY1388" fmla="*/ 148604 h 6858000"/>
              <a:gd name="connsiteX1389" fmla="*/ 4518910 w 6569477"/>
              <a:gd name="connsiteY1389" fmla="*/ 140168 h 6858000"/>
              <a:gd name="connsiteX1390" fmla="*/ 4510474 w 6569477"/>
              <a:gd name="connsiteY1390" fmla="*/ 140168 h 6858000"/>
              <a:gd name="connsiteX1391" fmla="*/ 4510474 w 6569477"/>
              <a:gd name="connsiteY1391" fmla="*/ 148604 h 6858000"/>
              <a:gd name="connsiteX1392" fmla="*/ 4476732 w 6569477"/>
              <a:gd name="connsiteY1392" fmla="*/ 106427 h 6858000"/>
              <a:gd name="connsiteX1393" fmla="*/ 4468297 w 6569477"/>
              <a:gd name="connsiteY1393" fmla="*/ 97990 h 6858000"/>
              <a:gd name="connsiteX1394" fmla="*/ 4459861 w 6569477"/>
              <a:gd name="connsiteY1394" fmla="*/ 97990 h 6858000"/>
              <a:gd name="connsiteX1395" fmla="*/ 4459861 w 6569477"/>
              <a:gd name="connsiteY1395" fmla="*/ 106428 h 6858000"/>
              <a:gd name="connsiteX1396" fmla="*/ 4426117 w 6569477"/>
              <a:gd name="connsiteY1396" fmla="*/ 89554 h 6858000"/>
              <a:gd name="connsiteX1397" fmla="*/ 4388156 w 6569477"/>
              <a:gd name="connsiteY1397" fmla="*/ 29450 h 6858000"/>
              <a:gd name="connsiteX1398" fmla="*/ 4360109 w 6569477"/>
              <a:gd name="connsiteY1398" fmla="*/ 0 h 6858000"/>
              <a:gd name="connsiteX1399" fmla="*/ 4638592 w 6569477"/>
              <a:gd name="connsiteY1399" fmla="*/ 0 h 6858000"/>
              <a:gd name="connsiteX1400" fmla="*/ 4699158 w 6569477"/>
              <a:gd name="connsiteY1400" fmla="*/ 62995 h 6858000"/>
              <a:gd name="connsiteX1401" fmla="*/ 5404662 w 6569477"/>
              <a:gd name="connsiteY1401" fmla="*/ 1051221 h 6858000"/>
              <a:gd name="connsiteX1402" fmla="*/ 5938418 w 6569477"/>
              <a:gd name="connsiteY1402" fmla="*/ 2935851 h 6858000"/>
              <a:gd name="connsiteX1403" fmla="*/ 5947253 w 6569477"/>
              <a:gd name="connsiteY1403" fmla="*/ 3112842 h 6858000"/>
              <a:gd name="connsiteX1404" fmla="*/ 5951125 w 6569477"/>
              <a:gd name="connsiteY1404" fmla="*/ 3133338 h 6858000"/>
              <a:gd name="connsiteX1405" fmla="*/ 5950868 w 6569477"/>
              <a:gd name="connsiteY1405" fmla="*/ 3126941 h 6858000"/>
              <a:gd name="connsiteX1406" fmla="*/ 5953938 w 6569477"/>
              <a:gd name="connsiteY1406" fmla="*/ 3123616 h 6858000"/>
              <a:gd name="connsiteX1407" fmla="*/ 5954453 w 6569477"/>
              <a:gd name="connsiteY1407" fmla="*/ 3136408 h 6858000"/>
              <a:gd name="connsiteX1408" fmla="*/ 5957779 w 6569477"/>
              <a:gd name="connsiteY1408" fmla="*/ 3139480 h 6858000"/>
              <a:gd name="connsiteX1409" fmla="*/ 5954710 w 6569477"/>
              <a:gd name="connsiteY1409" fmla="*/ 3142804 h 6858000"/>
              <a:gd name="connsiteX1410" fmla="*/ 5960116 w 6569477"/>
              <a:gd name="connsiteY1410" fmla="*/ 3277128 h 6858000"/>
              <a:gd name="connsiteX1411" fmla="*/ 5972174 w 6569477"/>
              <a:gd name="connsiteY1411" fmla="*/ 3417593 h 6858000"/>
              <a:gd name="connsiteX1412" fmla="*/ 5962709 w 6569477"/>
              <a:gd name="connsiteY1412" fmla="*/ 3421173 h 6858000"/>
              <a:gd name="connsiteX1413" fmla="*/ 5968094 w 6569477"/>
              <a:gd name="connsiteY1413" fmla="*/ 3475415 h 6858000"/>
              <a:gd name="connsiteX1414" fmla="*/ 5964787 w 6569477"/>
              <a:gd name="connsiteY1414" fmla="*/ 3552426 h 6858000"/>
              <a:gd name="connsiteX1415" fmla="*/ 5951498 w 6569477"/>
              <a:gd name="connsiteY1415" fmla="*/ 3620225 h 6858000"/>
              <a:gd name="connsiteX1416" fmla="*/ 5941518 w 6569477"/>
              <a:gd name="connsiteY1416" fmla="*/ 3611013 h 6858000"/>
              <a:gd name="connsiteX1417" fmla="*/ 5933358 w 6569477"/>
              <a:gd name="connsiteY1417" fmla="*/ 3726657 h 6858000"/>
              <a:gd name="connsiteX1418" fmla="*/ 5932401 w 6569477"/>
              <a:gd name="connsiteY1418" fmla="*/ 3750159 h 6858000"/>
              <a:gd name="connsiteX1419" fmla="*/ 5936112 w 6569477"/>
              <a:gd name="connsiteY1419" fmla="*/ 3742197 h 6858000"/>
              <a:gd name="connsiteX1420" fmla="*/ 5931041 w 6569477"/>
              <a:gd name="connsiteY1420" fmla="*/ 3783572 h 6858000"/>
              <a:gd name="connsiteX1421" fmla="*/ 5930942 w 6569477"/>
              <a:gd name="connsiteY1421" fmla="*/ 3786013 h 6858000"/>
              <a:gd name="connsiteX1422" fmla="*/ 5930199 w 6569477"/>
              <a:gd name="connsiteY1422" fmla="*/ 3790443 h 6858000"/>
              <a:gd name="connsiteX1423" fmla="*/ 5909750 w 6569477"/>
              <a:gd name="connsiteY1423" fmla="*/ 3957308 h 6858000"/>
              <a:gd name="connsiteX1424" fmla="*/ 5877062 w 6569477"/>
              <a:gd name="connsiteY1424" fmla="*/ 4172416 h 6858000"/>
              <a:gd name="connsiteX1425" fmla="*/ 5868625 w 6569477"/>
              <a:gd name="connsiteY1425" fmla="*/ 4214595 h 6858000"/>
              <a:gd name="connsiteX1426" fmla="*/ 5609277 w 6569477"/>
              <a:gd name="connsiteY1426" fmla="*/ 5137233 h 6858000"/>
              <a:gd name="connsiteX1427" fmla="*/ 5491924 w 6569477"/>
              <a:gd name="connsiteY1427" fmla="*/ 5411666 h 6858000"/>
              <a:gd name="connsiteX1428" fmla="*/ 5491547 w 6569477"/>
              <a:gd name="connsiteY1428" fmla="*/ 5414872 h 6858000"/>
              <a:gd name="connsiteX1429" fmla="*/ 5487221 w 6569477"/>
              <a:gd name="connsiteY1429" fmla="*/ 5422780 h 6858000"/>
              <a:gd name="connsiteX1430" fmla="*/ 5489486 w 6569477"/>
              <a:gd name="connsiteY1430" fmla="*/ 5427576 h 6858000"/>
              <a:gd name="connsiteX1431" fmla="*/ 5484693 w 6569477"/>
              <a:gd name="connsiteY1431" fmla="*/ 5429840 h 6858000"/>
              <a:gd name="connsiteX1432" fmla="*/ 5431604 w 6569477"/>
              <a:gd name="connsiteY1432" fmla="*/ 5578103 h 6858000"/>
              <a:gd name="connsiteX1433" fmla="*/ 5383045 w 6569477"/>
              <a:gd name="connsiteY1433" fmla="*/ 5735954 h 6858000"/>
              <a:gd name="connsiteX1434" fmla="*/ 5371193 w 6569477"/>
              <a:gd name="connsiteY1434" fmla="*/ 5735689 h 6858000"/>
              <a:gd name="connsiteX1435" fmla="*/ 5353234 w 6569477"/>
              <a:gd name="connsiteY1435" fmla="*/ 5796964 h 6858000"/>
              <a:gd name="connsiteX1436" fmla="*/ 5315838 w 6569477"/>
              <a:gd name="connsiteY1436" fmla="*/ 5879154 h 6858000"/>
              <a:gd name="connsiteX1437" fmla="*/ 5271646 w 6569477"/>
              <a:gd name="connsiteY1437" fmla="*/ 5946958 h 6858000"/>
              <a:gd name="connsiteX1438" fmla="*/ 5264849 w 6569477"/>
              <a:gd name="connsiteY1438" fmla="*/ 5932571 h 6858000"/>
              <a:gd name="connsiteX1439" fmla="*/ 5205226 w 6569477"/>
              <a:gd name="connsiteY1439" fmla="*/ 6054591 h 6858000"/>
              <a:gd name="connsiteX1440" fmla="*/ 5133488 w 6569477"/>
              <a:gd name="connsiteY1440" fmla="*/ 6188200 h 6858000"/>
              <a:gd name="connsiteX1441" fmla="*/ 5117105 w 6569477"/>
              <a:gd name="connsiteY1441" fmla="*/ 6178342 h 6858000"/>
              <a:gd name="connsiteX1442" fmla="*/ 5104989 w 6569477"/>
              <a:gd name="connsiteY1442" fmla="*/ 6189932 h 6858000"/>
              <a:gd name="connsiteX1443" fmla="*/ 5105252 w 6569477"/>
              <a:gd name="connsiteY1443" fmla="*/ 6178076 h 6858000"/>
              <a:gd name="connsiteX1444" fmla="*/ 5107780 w 6569477"/>
              <a:gd name="connsiteY1444" fmla="*/ 6171017 h 6858000"/>
              <a:gd name="connsiteX1445" fmla="*/ 5110570 w 6569477"/>
              <a:gd name="connsiteY1445" fmla="*/ 6152101 h 6858000"/>
              <a:gd name="connsiteX1446" fmla="*/ 5117630 w 6569477"/>
              <a:gd name="connsiteY1446" fmla="*/ 6154631 h 6858000"/>
              <a:gd name="connsiteX1447" fmla="*/ 5124951 w 6569477"/>
              <a:gd name="connsiteY1447" fmla="*/ 6145306 h 6858000"/>
              <a:gd name="connsiteX1448" fmla="*/ 5124689 w 6569477"/>
              <a:gd name="connsiteY1448" fmla="*/ 6157162 h 6858000"/>
              <a:gd name="connsiteX1449" fmla="*/ 5122160 w 6569477"/>
              <a:gd name="connsiteY1449" fmla="*/ 6164222 h 6858000"/>
              <a:gd name="connsiteX1450" fmla="*/ 5161821 w 6569477"/>
              <a:gd name="connsiteY1450" fmla="*/ 6086827 h 6858000"/>
              <a:gd name="connsiteX1451" fmla="*/ 5223710 w 6569477"/>
              <a:gd name="connsiteY1451" fmla="*/ 5969604 h 6858000"/>
              <a:gd name="connsiteX1452" fmla="*/ 5255262 w 6569477"/>
              <a:gd name="connsiteY1452" fmla="*/ 5937100 h 6858000"/>
              <a:gd name="connsiteX1453" fmla="*/ 5265899 w 6569477"/>
              <a:gd name="connsiteY1453" fmla="*/ 5885149 h 6858000"/>
              <a:gd name="connsiteX1454" fmla="*/ 5310355 w 6569477"/>
              <a:gd name="connsiteY1454" fmla="*/ 5805490 h 6858000"/>
              <a:gd name="connsiteX1455" fmla="*/ 5342957 w 6569477"/>
              <a:gd name="connsiteY1455" fmla="*/ 5725565 h 6858000"/>
              <a:gd name="connsiteX1456" fmla="*/ 5359603 w 6569477"/>
              <a:gd name="connsiteY1456" fmla="*/ 5723566 h 6858000"/>
              <a:gd name="connsiteX1457" fmla="*/ 5405162 w 6569477"/>
              <a:gd name="connsiteY1457" fmla="*/ 5607458 h 6858000"/>
              <a:gd name="connsiteX1458" fmla="*/ 5419834 w 6569477"/>
              <a:gd name="connsiteY1458" fmla="*/ 5556614 h 6858000"/>
              <a:gd name="connsiteX1459" fmla="*/ 5343783 w 6569477"/>
              <a:gd name="connsiteY1459" fmla="*/ 5707015 h 6858000"/>
              <a:gd name="connsiteX1460" fmla="*/ 4588841 w 6569477"/>
              <a:gd name="connsiteY1460" fmla="*/ 6742552 h 6858000"/>
              <a:gd name="connsiteX1461" fmla="*/ 4469515 w 6569477"/>
              <a:gd name="connsiteY1461" fmla="*/ 6858000 h 6858000"/>
              <a:gd name="connsiteX1462" fmla="*/ 4102414 w 6569477"/>
              <a:gd name="connsiteY1462" fmla="*/ 6858000 h 6858000"/>
              <a:gd name="connsiteX1463" fmla="*/ 4156175 w 6569477"/>
              <a:gd name="connsiteY1463" fmla="*/ 6787476 h 6858000"/>
              <a:gd name="connsiteX1464" fmla="*/ 4333324 w 6569477"/>
              <a:gd name="connsiteY1464" fmla="*/ 6525971 h 6858000"/>
              <a:gd name="connsiteX1465" fmla="*/ 4350197 w 6569477"/>
              <a:gd name="connsiteY1465" fmla="*/ 6551277 h 6858000"/>
              <a:gd name="connsiteX1466" fmla="*/ 4451424 w 6569477"/>
              <a:gd name="connsiteY1466" fmla="*/ 6365693 h 6858000"/>
              <a:gd name="connsiteX1467" fmla="*/ 4527346 w 6569477"/>
              <a:gd name="connsiteY1467" fmla="*/ 6225714 h 6858000"/>
              <a:gd name="connsiteX1468" fmla="*/ 4556321 w 6569477"/>
              <a:gd name="connsiteY1468" fmla="*/ 6179312 h 6858000"/>
              <a:gd name="connsiteX1469" fmla="*/ 4561089 w 6569477"/>
              <a:gd name="connsiteY1469" fmla="*/ 6180105 h 6858000"/>
              <a:gd name="connsiteX1470" fmla="*/ 4577961 w 6569477"/>
              <a:gd name="connsiteY1470" fmla="*/ 6171673 h 6858000"/>
              <a:gd name="connsiteX1471" fmla="*/ 4586396 w 6569477"/>
              <a:gd name="connsiteY1471" fmla="*/ 6171671 h 6858000"/>
              <a:gd name="connsiteX1472" fmla="*/ 4603267 w 6569477"/>
              <a:gd name="connsiteY1472" fmla="*/ 6129493 h 6858000"/>
              <a:gd name="connsiteX1473" fmla="*/ 4620139 w 6569477"/>
              <a:gd name="connsiteY1473" fmla="*/ 6112623 h 6858000"/>
              <a:gd name="connsiteX1474" fmla="*/ 4620140 w 6569477"/>
              <a:gd name="connsiteY1474" fmla="*/ 6104185 h 6858000"/>
              <a:gd name="connsiteX1475" fmla="*/ 4611704 w 6569477"/>
              <a:gd name="connsiteY1475" fmla="*/ 6104186 h 6858000"/>
              <a:gd name="connsiteX1476" fmla="*/ 4645446 w 6569477"/>
              <a:gd name="connsiteY1476" fmla="*/ 6049356 h 6858000"/>
              <a:gd name="connsiteX1477" fmla="*/ 4658579 w 6569477"/>
              <a:gd name="connsiteY1477" fmla="*/ 6024607 h 6858000"/>
              <a:gd name="connsiteX1478" fmla="*/ 4657191 w 6569477"/>
              <a:gd name="connsiteY1478" fmla="*/ 6022823 h 6858000"/>
              <a:gd name="connsiteX1479" fmla="*/ 4637720 w 6569477"/>
              <a:gd name="connsiteY1479" fmla="*/ 6031225 h 6858000"/>
              <a:gd name="connsiteX1480" fmla="*/ 4625218 w 6569477"/>
              <a:gd name="connsiteY1480" fmla="*/ 6042395 h 6858000"/>
              <a:gd name="connsiteX1481" fmla="*/ 4625358 w 6569477"/>
              <a:gd name="connsiteY1481" fmla="*/ 6039920 h 6858000"/>
              <a:gd name="connsiteX1482" fmla="*/ 4603267 w 6569477"/>
              <a:gd name="connsiteY1482" fmla="*/ 6062007 h 6858000"/>
              <a:gd name="connsiteX1483" fmla="*/ 4620139 w 6569477"/>
              <a:gd name="connsiteY1483" fmla="*/ 6036700 h 6858000"/>
              <a:gd name="connsiteX1484" fmla="*/ 4502039 w 6569477"/>
              <a:gd name="connsiteY1484" fmla="*/ 6188543 h 6858000"/>
              <a:gd name="connsiteX1485" fmla="*/ 4383940 w 6569477"/>
              <a:gd name="connsiteY1485" fmla="*/ 6357257 h 6858000"/>
              <a:gd name="connsiteX1486" fmla="*/ 4367067 w 6569477"/>
              <a:gd name="connsiteY1486" fmla="*/ 6357256 h 6858000"/>
              <a:gd name="connsiteX1487" fmla="*/ 4240530 w 6569477"/>
              <a:gd name="connsiteY1487" fmla="*/ 6492227 h 6858000"/>
              <a:gd name="connsiteX1488" fmla="*/ 4189918 w 6569477"/>
              <a:gd name="connsiteY1488" fmla="*/ 6542842 h 6858000"/>
              <a:gd name="connsiteX1489" fmla="*/ 4173045 w 6569477"/>
              <a:gd name="connsiteY1489" fmla="*/ 6568148 h 6858000"/>
              <a:gd name="connsiteX1490" fmla="*/ 4130868 w 6569477"/>
              <a:gd name="connsiteY1490" fmla="*/ 6601891 h 6858000"/>
              <a:gd name="connsiteX1491" fmla="*/ 4054944 w 6569477"/>
              <a:gd name="connsiteY1491" fmla="*/ 6686246 h 6858000"/>
              <a:gd name="connsiteX1492" fmla="*/ 3979024 w 6569477"/>
              <a:gd name="connsiteY1492" fmla="*/ 6762169 h 6858000"/>
              <a:gd name="connsiteX1493" fmla="*/ 3916151 w 6569477"/>
              <a:gd name="connsiteY1493" fmla="*/ 6823459 h 6858000"/>
              <a:gd name="connsiteX1494" fmla="*/ 3874750 w 6569477"/>
              <a:gd name="connsiteY1494" fmla="*/ 6858000 h 6858000"/>
              <a:gd name="connsiteX1495" fmla="*/ 3809992 w 6569477"/>
              <a:gd name="connsiteY1495" fmla="*/ 6858000 h 6858000"/>
              <a:gd name="connsiteX1496" fmla="*/ 3835617 w 6569477"/>
              <a:gd name="connsiteY1496" fmla="*/ 6838089 h 6858000"/>
              <a:gd name="connsiteX1497" fmla="*/ 4139304 w 6569477"/>
              <a:gd name="connsiteY1497" fmla="*/ 6576584 h 6858000"/>
              <a:gd name="connsiteX1498" fmla="*/ 4046510 w 6569477"/>
              <a:gd name="connsiteY1498" fmla="*/ 6652505 h 6858000"/>
              <a:gd name="connsiteX1499" fmla="*/ 4021202 w 6569477"/>
              <a:gd name="connsiteY1499" fmla="*/ 6660941 h 6858000"/>
              <a:gd name="connsiteX1500" fmla="*/ 3810311 w 6569477"/>
              <a:gd name="connsiteY1500" fmla="*/ 6829655 h 6858000"/>
              <a:gd name="connsiteX1501" fmla="*/ 3774445 w 6569477"/>
              <a:gd name="connsiteY1501" fmla="*/ 6858000 h 6858000"/>
              <a:gd name="connsiteX1502" fmla="*/ 3720522 w 6569477"/>
              <a:gd name="connsiteY1502" fmla="*/ 6858000 h 6858000"/>
              <a:gd name="connsiteX1503" fmla="*/ 3734388 w 6569477"/>
              <a:gd name="connsiteY1503" fmla="*/ 6846525 h 6858000"/>
              <a:gd name="connsiteX1504" fmla="*/ 3768132 w 6569477"/>
              <a:gd name="connsiteY1504" fmla="*/ 6821217 h 6858000"/>
              <a:gd name="connsiteX1505" fmla="*/ 3869358 w 6569477"/>
              <a:gd name="connsiteY1505" fmla="*/ 6745298 h 6858000"/>
              <a:gd name="connsiteX1506" fmla="*/ 3911538 w 6569477"/>
              <a:gd name="connsiteY1506" fmla="*/ 6711555 h 6858000"/>
              <a:gd name="connsiteX1507" fmla="*/ 3919975 w 6569477"/>
              <a:gd name="connsiteY1507" fmla="*/ 6711555 h 6858000"/>
              <a:gd name="connsiteX1508" fmla="*/ 3928411 w 6569477"/>
              <a:gd name="connsiteY1508" fmla="*/ 6703118 h 6858000"/>
              <a:gd name="connsiteX1509" fmla="*/ 3928411 w 6569477"/>
              <a:gd name="connsiteY1509" fmla="*/ 6694684 h 6858000"/>
              <a:gd name="connsiteX1510" fmla="*/ 3936845 w 6569477"/>
              <a:gd name="connsiteY1510" fmla="*/ 6694684 h 6858000"/>
              <a:gd name="connsiteX1511" fmla="*/ 4097124 w 6569477"/>
              <a:gd name="connsiteY1511" fmla="*/ 6551277 h 6858000"/>
              <a:gd name="connsiteX1512" fmla="*/ 4113995 w 6569477"/>
              <a:gd name="connsiteY1512" fmla="*/ 6542841 h 6858000"/>
              <a:gd name="connsiteX1513" fmla="*/ 4122431 w 6569477"/>
              <a:gd name="connsiteY1513" fmla="*/ 6542841 h 6858000"/>
              <a:gd name="connsiteX1514" fmla="*/ 4130869 w 6569477"/>
              <a:gd name="connsiteY1514" fmla="*/ 6534407 h 6858000"/>
              <a:gd name="connsiteX1515" fmla="*/ 4130868 w 6569477"/>
              <a:gd name="connsiteY1515" fmla="*/ 6525971 h 6858000"/>
              <a:gd name="connsiteX1516" fmla="*/ 4189919 w 6569477"/>
              <a:gd name="connsiteY1516" fmla="*/ 6458484 h 6858000"/>
              <a:gd name="connsiteX1517" fmla="*/ 4198354 w 6569477"/>
              <a:gd name="connsiteY1517" fmla="*/ 6450050 h 6858000"/>
              <a:gd name="connsiteX1518" fmla="*/ 4206790 w 6569477"/>
              <a:gd name="connsiteY1518" fmla="*/ 6433178 h 6858000"/>
              <a:gd name="connsiteX1519" fmla="*/ 4190270 w 6569477"/>
              <a:gd name="connsiteY1519" fmla="*/ 6433178 h 6858000"/>
              <a:gd name="connsiteX1520" fmla="*/ 4207843 w 6569477"/>
              <a:gd name="connsiteY1520" fmla="*/ 6416307 h 6858000"/>
              <a:gd name="connsiteX1521" fmla="*/ 4215199 w 6569477"/>
              <a:gd name="connsiteY1521" fmla="*/ 6391088 h 6858000"/>
              <a:gd name="connsiteX1522" fmla="*/ 4215378 w 6569477"/>
              <a:gd name="connsiteY1522" fmla="*/ 6390919 h 6858000"/>
              <a:gd name="connsiteX1523" fmla="*/ 4244751 w 6569477"/>
              <a:gd name="connsiteY1523" fmla="*/ 6375183 h 6858000"/>
              <a:gd name="connsiteX1524" fmla="*/ 4274275 w 6569477"/>
              <a:gd name="connsiteY1524" fmla="*/ 6340386 h 6858000"/>
              <a:gd name="connsiteX1525" fmla="*/ 4282710 w 6569477"/>
              <a:gd name="connsiteY1525" fmla="*/ 6340386 h 6858000"/>
              <a:gd name="connsiteX1526" fmla="*/ 4282712 w 6569477"/>
              <a:gd name="connsiteY1526" fmla="*/ 6331950 h 6858000"/>
              <a:gd name="connsiteX1527" fmla="*/ 4282711 w 6569477"/>
              <a:gd name="connsiteY1527" fmla="*/ 6323514 h 6858000"/>
              <a:gd name="connsiteX1528" fmla="*/ 4308018 w 6569477"/>
              <a:gd name="connsiteY1528" fmla="*/ 6315078 h 6858000"/>
              <a:gd name="connsiteX1529" fmla="*/ 4299581 w 6569477"/>
              <a:gd name="connsiteY1529" fmla="*/ 6323514 h 6858000"/>
              <a:gd name="connsiteX1530" fmla="*/ 4291147 w 6569477"/>
              <a:gd name="connsiteY1530" fmla="*/ 6340386 h 6858000"/>
              <a:gd name="connsiteX1531" fmla="*/ 4308019 w 6569477"/>
              <a:gd name="connsiteY1531" fmla="*/ 6331950 h 6858000"/>
              <a:gd name="connsiteX1532" fmla="*/ 4316453 w 6569477"/>
              <a:gd name="connsiteY1532" fmla="*/ 6331950 h 6858000"/>
              <a:gd name="connsiteX1533" fmla="*/ 4282711 w 6569477"/>
              <a:gd name="connsiteY1533" fmla="*/ 6374128 h 6858000"/>
              <a:gd name="connsiteX1534" fmla="*/ 4544217 w 6569477"/>
              <a:gd name="connsiteY1534" fmla="*/ 6104187 h 6858000"/>
              <a:gd name="connsiteX1535" fmla="*/ 4569526 w 6569477"/>
              <a:gd name="connsiteY1535" fmla="*/ 6070442 h 6858000"/>
              <a:gd name="connsiteX1536" fmla="*/ 4577961 w 6569477"/>
              <a:gd name="connsiteY1536" fmla="*/ 6062009 h 6858000"/>
              <a:gd name="connsiteX1537" fmla="*/ 4683408 w 6569477"/>
              <a:gd name="connsiteY1537" fmla="*/ 5931256 h 6858000"/>
              <a:gd name="connsiteX1538" fmla="*/ 4748312 w 6569477"/>
              <a:gd name="connsiteY1538" fmla="*/ 5835198 h 6858000"/>
              <a:gd name="connsiteX1539" fmla="*/ 4751363 w 6569477"/>
              <a:gd name="connsiteY1539" fmla="*/ 5826231 h 6858000"/>
              <a:gd name="connsiteX1540" fmla="*/ 4767931 w 6569477"/>
              <a:gd name="connsiteY1540" fmla="*/ 5806085 h 6858000"/>
              <a:gd name="connsiteX1541" fmla="*/ 4768003 w 6569477"/>
              <a:gd name="connsiteY1541" fmla="*/ 5806053 h 6858000"/>
              <a:gd name="connsiteX1542" fmla="*/ 4788853 w 6569477"/>
              <a:gd name="connsiteY1542" fmla="*/ 5775196 h 6858000"/>
              <a:gd name="connsiteX1543" fmla="*/ 4792070 w 6569477"/>
              <a:gd name="connsiteY1543" fmla="*/ 5772856 h 6858000"/>
              <a:gd name="connsiteX1544" fmla="*/ 4793063 w 6569477"/>
              <a:gd name="connsiteY1544" fmla="*/ 5765638 h 6858000"/>
              <a:gd name="connsiteX1545" fmla="*/ 4796398 w 6569477"/>
              <a:gd name="connsiteY1545" fmla="*/ 5743259 h 6858000"/>
              <a:gd name="connsiteX1546" fmla="*/ 4843536 w 6569477"/>
              <a:gd name="connsiteY1546" fmla="*/ 5665159 h 6858000"/>
              <a:gd name="connsiteX1547" fmla="*/ 4878837 w 6569477"/>
              <a:gd name="connsiteY1547" fmla="*/ 5586387 h 6858000"/>
              <a:gd name="connsiteX1548" fmla="*/ 4895541 w 6569477"/>
              <a:gd name="connsiteY1548" fmla="*/ 5584956 h 6858000"/>
              <a:gd name="connsiteX1549" fmla="*/ 4981973 w 6569477"/>
              <a:gd name="connsiteY1549" fmla="*/ 5357045 h 6858000"/>
              <a:gd name="connsiteX1550" fmla="*/ 4962502 w 6569477"/>
              <a:gd name="connsiteY1550" fmla="*/ 5365447 h 6858000"/>
              <a:gd name="connsiteX1551" fmla="*/ 5038742 w 6569477"/>
              <a:gd name="connsiteY1551" fmla="*/ 5234354 h 6858000"/>
              <a:gd name="connsiteX1552" fmla="*/ 5031211 w 6569477"/>
              <a:gd name="connsiteY1552" fmla="*/ 5283813 h 6858000"/>
              <a:gd name="connsiteX1553" fmla="*/ 5033979 w 6569477"/>
              <a:gd name="connsiteY1553" fmla="*/ 5276843 h 6858000"/>
              <a:gd name="connsiteX1554" fmla="*/ 5038846 w 6569477"/>
              <a:gd name="connsiteY1554" fmla="*/ 5274743 h 6858000"/>
              <a:gd name="connsiteX1555" fmla="*/ 5033312 w 6569477"/>
              <a:gd name="connsiteY1555" fmla="*/ 5288683 h 6858000"/>
              <a:gd name="connsiteX1556" fmla="*/ 5035413 w 6569477"/>
              <a:gd name="connsiteY1556" fmla="*/ 5293552 h 6858000"/>
              <a:gd name="connsiteX1557" fmla="*/ 5030545 w 6569477"/>
              <a:gd name="connsiteY1557" fmla="*/ 5295653 h 6858000"/>
              <a:gd name="connsiteX1558" fmla="*/ 4972446 w 6569477"/>
              <a:gd name="connsiteY1558" fmla="*/ 5442024 h 6858000"/>
              <a:gd name="connsiteX1559" fmla="*/ 4918549 w 6569477"/>
              <a:gd name="connsiteY1559" fmla="*/ 5598134 h 6858000"/>
              <a:gd name="connsiteX1560" fmla="*/ 4906713 w 6569477"/>
              <a:gd name="connsiteY1560" fmla="*/ 5597465 h 6858000"/>
              <a:gd name="connsiteX1561" fmla="*/ 4886681 w 6569477"/>
              <a:gd name="connsiteY1561" fmla="*/ 5658095 h 6858000"/>
              <a:gd name="connsiteX1562" fmla="*/ 4846511 w 6569477"/>
              <a:gd name="connsiteY1562" fmla="*/ 5738966 h 6858000"/>
              <a:gd name="connsiteX1563" fmla="*/ 4800039 w 6569477"/>
              <a:gd name="connsiteY1563" fmla="*/ 5805228 h 6858000"/>
              <a:gd name="connsiteX1564" fmla="*/ 4796888 w 6569477"/>
              <a:gd name="connsiteY1564" fmla="*/ 5797923 h 6858000"/>
              <a:gd name="connsiteX1565" fmla="*/ 4793961 w 6569477"/>
              <a:gd name="connsiteY1565" fmla="*/ 5791139 h 6858000"/>
              <a:gd name="connsiteX1566" fmla="*/ 4788854 w 6569477"/>
              <a:gd name="connsiteY1566" fmla="*/ 5800502 h 6858000"/>
              <a:gd name="connsiteX1567" fmla="*/ 4788524 w 6569477"/>
              <a:gd name="connsiteY1567" fmla="*/ 5800530 h 6858000"/>
              <a:gd name="connsiteX1568" fmla="*/ 4772434 w 6569477"/>
              <a:gd name="connsiteY1568" fmla="*/ 5831127 h 6858000"/>
              <a:gd name="connsiteX1569" fmla="*/ 4771983 w 6569477"/>
              <a:gd name="connsiteY1569" fmla="*/ 5834245 h 6858000"/>
              <a:gd name="connsiteX1570" fmla="*/ 4770615 w 6569477"/>
              <a:gd name="connsiteY1570" fmla="*/ 5834587 h 6858000"/>
              <a:gd name="connsiteX1571" fmla="*/ 4763546 w 6569477"/>
              <a:gd name="connsiteY1571" fmla="*/ 5848027 h 6858000"/>
              <a:gd name="connsiteX1572" fmla="*/ 4763547 w 6569477"/>
              <a:gd name="connsiteY1572" fmla="*/ 5851116 h 6858000"/>
              <a:gd name="connsiteX1573" fmla="*/ 4729804 w 6569477"/>
              <a:gd name="connsiteY1573" fmla="*/ 5927037 h 6858000"/>
              <a:gd name="connsiteX1574" fmla="*/ 4738240 w 6569477"/>
              <a:gd name="connsiteY1574" fmla="*/ 5910164 h 6858000"/>
              <a:gd name="connsiteX1575" fmla="*/ 4738240 w 6569477"/>
              <a:gd name="connsiteY1575" fmla="*/ 5927039 h 6858000"/>
              <a:gd name="connsiteX1576" fmla="*/ 4755110 w 6569477"/>
              <a:gd name="connsiteY1576" fmla="*/ 5918603 h 6858000"/>
              <a:gd name="connsiteX1577" fmla="*/ 4755112 w 6569477"/>
              <a:gd name="connsiteY1577" fmla="*/ 5927039 h 6858000"/>
              <a:gd name="connsiteX1578" fmla="*/ 4746676 w 6569477"/>
              <a:gd name="connsiteY1578" fmla="*/ 5935473 h 6858000"/>
              <a:gd name="connsiteX1579" fmla="*/ 4746678 w 6569477"/>
              <a:gd name="connsiteY1579" fmla="*/ 5943907 h 6858000"/>
              <a:gd name="connsiteX1580" fmla="*/ 4721368 w 6569477"/>
              <a:gd name="connsiteY1580" fmla="*/ 5994521 h 6858000"/>
              <a:gd name="connsiteX1581" fmla="*/ 4721369 w 6569477"/>
              <a:gd name="connsiteY1581" fmla="*/ 6002959 h 6858000"/>
              <a:gd name="connsiteX1582" fmla="*/ 4729804 w 6569477"/>
              <a:gd name="connsiteY1582" fmla="*/ 5994523 h 6858000"/>
              <a:gd name="connsiteX1583" fmla="*/ 4738240 w 6569477"/>
              <a:gd name="connsiteY1583" fmla="*/ 5994523 h 6858000"/>
              <a:gd name="connsiteX1584" fmla="*/ 4653883 w 6569477"/>
              <a:gd name="connsiteY1584" fmla="*/ 6146366 h 6858000"/>
              <a:gd name="connsiteX1585" fmla="*/ 4561090 w 6569477"/>
              <a:gd name="connsiteY1585" fmla="*/ 6289771 h 6858000"/>
              <a:gd name="connsiteX1586" fmla="*/ 4561089 w 6569477"/>
              <a:gd name="connsiteY1586" fmla="*/ 6298205 h 6858000"/>
              <a:gd name="connsiteX1587" fmla="*/ 4552654 w 6569477"/>
              <a:gd name="connsiteY1587" fmla="*/ 6298207 h 6858000"/>
              <a:gd name="connsiteX1588" fmla="*/ 4552653 w 6569477"/>
              <a:gd name="connsiteY1588" fmla="*/ 6306643 h 6858000"/>
              <a:gd name="connsiteX1589" fmla="*/ 4544217 w 6569477"/>
              <a:gd name="connsiteY1589" fmla="*/ 6315080 h 6858000"/>
              <a:gd name="connsiteX1590" fmla="*/ 4527347 w 6569477"/>
              <a:gd name="connsiteY1590" fmla="*/ 6340384 h 6858000"/>
              <a:gd name="connsiteX1591" fmla="*/ 4527349 w 6569477"/>
              <a:gd name="connsiteY1591" fmla="*/ 6357257 h 6858000"/>
              <a:gd name="connsiteX1592" fmla="*/ 4544216 w 6569477"/>
              <a:gd name="connsiteY1592" fmla="*/ 6323514 h 6858000"/>
              <a:gd name="connsiteX1593" fmla="*/ 4552655 w 6569477"/>
              <a:gd name="connsiteY1593" fmla="*/ 6323514 h 6858000"/>
              <a:gd name="connsiteX1594" fmla="*/ 4552653 w 6569477"/>
              <a:gd name="connsiteY1594" fmla="*/ 6331950 h 6858000"/>
              <a:gd name="connsiteX1595" fmla="*/ 4561089 w 6569477"/>
              <a:gd name="connsiteY1595" fmla="*/ 6323512 h 6858000"/>
              <a:gd name="connsiteX1596" fmla="*/ 4561090 w 6569477"/>
              <a:gd name="connsiteY1596" fmla="*/ 6315079 h 6858000"/>
              <a:gd name="connsiteX1597" fmla="*/ 4569526 w 6569477"/>
              <a:gd name="connsiteY1597" fmla="*/ 6306641 h 6858000"/>
              <a:gd name="connsiteX1598" fmla="*/ 4586397 w 6569477"/>
              <a:gd name="connsiteY1598" fmla="*/ 6281336 h 6858000"/>
              <a:gd name="connsiteX1599" fmla="*/ 4586397 w 6569477"/>
              <a:gd name="connsiteY1599" fmla="*/ 6264464 h 6858000"/>
              <a:gd name="connsiteX1600" fmla="*/ 4603267 w 6569477"/>
              <a:gd name="connsiteY1600" fmla="*/ 6264464 h 6858000"/>
              <a:gd name="connsiteX1601" fmla="*/ 4628576 w 6569477"/>
              <a:gd name="connsiteY1601" fmla="*/ 6205416 h 6858000"/>
              <a:gd name="connsiteX1602" fmla="*/ 4696061 w 6569477"/>
              <a:gd name="connsiteY1602" fmla="*/ 6104186 h 6858000"/>
              <a:gd name="connsiteX1603" fmla="*/ 4687626 w 6569477"/>
              <a:gd name="connsiteY1603" fmla="*/ 6104185 h 6858000"/>
              <a:gd name="connsiteX1604" fmla="*/ 4704496 w 6569477"/>
              <a:gd name="connsiteY1604" fmla="*/ 6087316 h 6858000"/>
              <a:gd name="connsiteX1605" fmla="*/ 4704497 w 6569477"/>
              <a:gd name="connsiteY1605" fmla="*/ 6070444 h 6858000"/>
              <a:gd name="connsiteX1606" fmla="*/ 4712933 w 6569477"/>
              <a:gd name="connsiteY1606" fmla="*/ 6070444 h 6858000"/>
              <a:gd name="connsiteX1607" fmla="*/ 4729804 w 6569477"/>
              <a:gd name="connsiteY1607" fmla="*/ 6053573 h 6858000"/>
              <a:gd name="connsiteX1608" fmla="*/ 4770138 w 6569477"/>
              <a:gd name="connsiteY1608" fmla="*/ 5956299 h 6858000"/>
              <a:gd name="connsiteX1609" fmla="*/ 4783304 w 6569477"/>
              <a:gd name="connsiteY1609" fmla="*/ 5941648 h 6858000"/>
              <a:gd name="connsiteX1610" fmla="*/ 4783581 w 6569477"/>
              <a:gd name="connsiteY1610" fmla="*/ 5941799 h 6858000"/>
              <a:gd name="connsiteX1611" fmla="*/ 4788853 w 6569477"/>
              <a:gd name="connsiteY1611" fmla="*/ 5935473 h 6858000"/>
              <a:gd name="connsiteX1612" fmla="*/ 4783304 w 6569477"/>
              <a:gd name="connsiteY1612" fmla="*/ 5941648 h 6858000"/>
              <a:gd name="connsiteX1613" fmla="*/ 4771983 w 6569477"/>
              <a:gd name="connsiteY1613" fmla="*/ 5935471 h 6858000"/>
              <a:gd name="connsiteX1614" fmla="*/ 4873212 w 6569477"/>
              <a:gd name="connsiteY1614" fmla="*/ 5749889 h 6858000"/>
              <a:gd name="connsiteX1615" fmla="*/ 4949133 w 6569477"/>
              <a:gd name="connsiteY1615" fmla="*/ 5598046 h 6858000"/>
              <a:gd name="connsiteX1616" fmla="*/ 4957571 w 6569477"/>
              <a:gd name="connsiteY1616" fmla="*/ 5598047 h 6858000"/>
              <a:gd name="connsiteX1617" fmla="*/ 5008183 w 6569477"/>
              <a:gd name="connsiteY1617" fmla="*/ 5496818 h 6858000"/>
              <a:gd name="connsiteX1618" fmla="*/ 5008182 w 6569477"/>
              <a:gd name="connsiteY1618" fmla="*/ 5522123 h 6858000"/>
              <a:gd name="connsiteX1619" fmla="*/ 4999747 w 6569477"/>
              <a:gd name="connsiteY1619" fmla="*/ 5488384 h 6858000"/>
              <a:gd name="connsiteX1620" fmla="*/ 5067232 w 6569477"/>
              <a:gd name="connsiteY1620" fmla="*/ 5378718 h 6858000"/>
              <a:gd name="connsiteX1621" fmla="*/ 5075669 w 6569477"/>
              <a:gd name="connsiteY1621" fmla="*/ 5370283 h 6858000"/>
              <a:gd name="connsiteX1622" fmla="*/ 5075669 w 6569477"/>
              <a:gd name="connsiteY1622" fmla="*/ 5361848 h 6858000"/>
              <a:gd name="connsiteX1623" fmla="*/ 5067234 w 6569477"/>
              <a:gd name="connsiteY1623" fmla="*/ 5361848 h 6858000"/>
              <a:gd name="connsiteX1624" fmla="*/ 5075669 w 6569477"/>
              <a:gd name="connsiteY1624" fmla="*/ 5344976 h 6858000"/>
              <a:gd name="connsiteX1625" fmla="*/ 5075671 w 6569477"/>
              <a:gd name="connsiteY1625" fmla="*/ 5353411 h 6858000"/>
              <a:gd name="connsiteX1626" fmla="*/ 5084105 w 6569477"/>
              <a:gd name="connsiteY1626" fmla="*/ 5353411 h 6858000"/>
              <a:gd name="connsiteX1627" fmla="*/ 5084105 w 6569477"/>
              <a:gd name="connsiteY1627" fmla="*/ 5336541 h 6858000"/>
              <a:gd name="connsiteX1628" fmla="*/ 5092541 w 6569477"/>
              <a:gd name="connsiteY1628" fmla="*/ 5328103 h 6858000"/>
              <a:gd name="connsiteX1629" fmla="*/ 5092541 w 6569477"/>
              <a:gd name="connsiteY1629" fmla="*/ 5302798 h 6858000"/>
              <a:gd name="connsiteX1630" fmla="*/ 5100978 w 6569477"/>
              <a:gd name="connsiteY1630" fmla="*/ 5285927 h 6858000"/>
              <a:gd name="connsiteX1631" fmla="*/ 5092541 w 6569477"/>
              <a:gd name="connsiteY1631" fmla="*/ 5294363 h 6858000"/>
              <a:gd name="connsiteX1632" fmla="*/ 5084105 w 6569477"/>
              <a:gd name="connsiteY1632" fmla="*/ 5302796 h 6858000"/>
              <a:gd name="connsiteX1633" fmla="*/ 5084105 w 6569477"/>
              <a:gd name="connsiteY1633" fmla="*/ 5285927 h 6858000"/>
              <a:gd name="connsiteX1634" fmla="*/ 5109412 w 6569477"/>
              <a:gd name="connsiteY1634" fmla="*/ 5235313 h 6858000"/>
              <a:gd name="connsiteX1635" fmla="*/ 5151589 w 6569477"/>
              <a:gd name="connsiteY1635" fmla="*/ 5142520 h 6858000"/>
              <a:gd name="connsiteX1636" fmla="*/ 5160025 w 6569477"/>
              <a:gd name="connsiteY1636" fmla="*/ 5134084 h 6858000"/>
              <a:gd name="connsiteX1637" fmla="*/ 5160025 w 6569477"/>
              <a:gd name="connsiteY1637" fmla="*/ 5125649 h 6858000"/>
              <a:gd name="connsiteX1638" fmla="*/ 5176898 w 6569477"/>
              <a:gd name="connsiteY1638" fmla="*/ 5083470 h 6858000"/>
              <a:gd name="connsiteX1639" fmla="*/ 5185333 w 6569477"/>
              <a:gd name="connsiteY1639" fmla="*/ 5049729 h 6858000"/>
              <a:gd name="connsiteX1640" fmla="*/ 5219076 w 6569477"/>
              <a:gd name="connsiteY1640" fmla="*/ 4990679 h 6858000"/>
              <a:gd name="connsiteX1641" fmla="*/ 5227514 w 6569477"/>
              <a:gd name="connsiteY1641" fmla="*/ 4990679 h 6858000"/>
              <a:gd name="connsiteX1642" fmla="*/ 5227511 w 6569477"/>
              <a:gd name="connsiteY1642" fmla="*/ 4973806 h 6858000"/>
              <a:gd name="connsiteX1643" fmla="*/ 5227512 w 6569477"/>
              <a:gd name="connsiteY1643" fmla="*/ 4965372 h 6858000"/>
              <a:gd name="connsiteX1644" fmla="*/ 5219077 w 6569477"/>
              <a:gd name="connsiteY1644" fmla="*/ 4973806 h 6858000"/>
              <a:gd name="connsiteX1645" fmla="*/ 5244383 w 6569477"/>
              <a:gd name="connsiteY1645" fmla="*/ 4914756 h 6858000"/>
              <a:gd name="connsiteX1646" fmla="*/ 5252819 w 6569477"/>
              <a:gd name="connsiteY1646" fmla="*/ 4906320 h 6858000"/>
              <a:gd name="connsiteX1647" fmla="*/ 5252821 w 6569477"/>
              <a:gd name="connsiteY1647" fmla="*/ 4897886 h 6858000"/>
              <a:gd name="connsiteX1648" fmla="*/ 5269691 w 6569477"/>
              <a:gd name="connsiteY1648" fmla="*/ 4838836 h 6858000"/>
              <a:gd name="connsiteX1649" fmla="*/ 5269691 w 6569477"/>
              <a:gd name="connsiteY1649" fmla="*/ 4847272 h 6858000"/>
              <a:gd name="connsiteX1650" fmla="*/ 5269693 w 6569477"/>
              <a:gd name="connsiteY1650" fmla="*/ 4872579 h 6858000"/>
              <a:gd name="connsiteX1651" fmla="*/ 5278126 w 6569477"/>
              <a:gd name="connsiteY1651" fmla="*/ 4855707 h 6858000"/>
              <a:gd name="connsiteX1652" fmla="*/ 5286562 w 6569477"/>
              <a:gd name="connsiteY1652" fmla="*/ 4847272 h 6858000"/>
              <a:gd name="connsiteX1653" fmla="*/ 5278125 w 6569477"/>
              <a:gd name="connsiteY1653" fmla="*/ 4881015 h 6858000"/>
              <a:gd name="connsiteX1654" fmla="*/ 5294998 w 6569477"/>
              <a:gd name="connsiteY1654" fmla="*/ 4889450 h 6858000"/>
              <a:gd name="connsiteX1655" fmla="*/ 5320304 w 6569477"/>
              <a:gd name="connsiteY1655" fmla="*/ 4830400 h 6858000"/>
              <a:gd name="connsiteX1656" fmla="*/ 5328741 w 6569477"/>
              <a:gd name="connsiteY1656" fmla="*/ 4821963 h 6858000"/>
              <a:gd name="connsiteX1657" fmla="*/ 5328741 w 6569477"/>
              <a:gd name="connsiteY1657" fmla="*/ 4813530 h 6858000"/>
              <a:gd name="connsiteX1658" fmla="*/ 5328741 w 6569477"/>
              <a:gd name="connsiteY1658" fmla="*/ 4805093 h 6858000"/>
              <a:gd name="connsiteX1659" fmla="*/ 5320305 w 6569477"/>
              <a:gd name="connsiteY1659" fmla="*/ 4813527 h 6858000"/>
              <a:gd name="connsiteX1660" fmla="*/ 5320305 w 6569477"/>
              <a:gd name="connsiteY1660" fmla="*/ 4788222 h 6858000"/>
              <a:gd name="connsiteX1661" fmla="*/ 5311868 w 6569477"/>
              <a:gd name="connsiteY1661" fmla="*/ 4779784 h 6858000"/>
              <a:gd name="connsiteX1662" fmla="*/ 5294998 w 6569477"/>
              <a:gd name="connsiteY1662" fmla="*/ 4821963 h 6858000"/>
              <a:gd name="connsiteX1663" fmla="*/ 5294998 w 6569477"/>
              <a:gd name="connsiteY1663" fmla="*/ 4813529 h 6858000"/>
              <a:gd name="connsiteX1664" fmla="*/ 5286562 w 6569477"/>
              <a:gd name="connsiteY1664" fmla="*/ 4796658 h 6858000"/>
              <a:gd name="connsiteX1665" fmla="*/ 5279291 w 6569477"/>
              <a:gd name="connsiteY1665" fmla="*/ 4811201 h 6858000"/>
              <a:gd name="connsiteX1666" fmla="*/ 5280235 w 6569477"/>
              <a:gd name="connsiteY1666" fmla="*/ 4795603 h 6858000"/>
              <a:gd name="connsiteX1667" fmla="*/ 5294997 w 6569477"/>
              <a:gd name="connsiteY1667" fmla="*/ 4754479 h 6858000"/>
              <a:gd name="connsiteX1668" fmla="*/ 5269690 w 6569477"/>
              <a:gd name="connsiteY1668" fmla="*/ 4729170 h 6858000"/>
              <a:gd name="connsiteX1669" fmla="*/ 5278128 w 6569477"/>
              <a:gd name="connsiteY1669" fmla="*/ 4737607 h 6858000"/>
              <a:gd name="connsiteX1670" fmla="*/ 5286561 w 6569477"/>
              <a:gd name="connsiteY1670" fmla="*/ 4737608 h 6858000"/>
              <a:gd name="connsiteX1671" fmla="*/ 5294998 w 6569477"/>
              <a:gd name="connsiteY1671" fmla="*/ 4737608 h 6858000"/>
              <a:gd name="connsiteX1672" fmla="*/ 5294999 w 6569477"/>
              <a:gd name="connsiteY1672" fmla="*/ 4720736 h 6858000"/>
              <a:gd name="connsiteX1673" fmla="*/ 5295000 w 6569477"/>
              <a:gd name="connsiteY1673" fmla="*/ 4712301 h 6858000"/>
              <a:gd name="connsiteX1674" fmla="*/ 5311869 w 6569477"/>
              <a:gd name="connsiteY1674" fmla="*/ 4695429 h 6858000"/>
              <a:gd name="connsiteX1675" fmla="*/ 5311869 w 6569477"/>
              <a:gd name="connsiteY1675" fmla="*/ 4712299 h 6858000"/>
              <a:gd name="connsiteX1676" fmla="*/ 5320307 w 6569477"/>
              <a:gd name="connsiteY1676" fmla="*/ 4712301 h 6858000"/>
              <a:gd name="connsiteX1677" fmla="*/ 5328740 w 6569477"/>
              <a:gd name="connsiteY1677" fmla="*/ 4695429 h 6858000"/>
              <a:gd name="connsiteX1678" fmla="*/ 5328740 w 6569477"/>
              <a:gd name="connsiteY1678" fmla="*/ 4678557 h 6858000"/>
              <a:gd name="connsiteX1679" fmla="*/ 5311871 w 6569477"/>
              <a:gd name="connsiteY1679" fmla="*/ 4661688 h 6858000"/>
              <a:gd name="connsiteX1680" fmla="*/ 5303433 w 6569477"/>
              <a:gd name="connsiteY1680" fmla="*/ 4653252 h 6858000"/>
              <a:gd name="connsiteX1681" fmla="*/ 5294998 w 6569477"/>
              <a:gd name="connsiteY1681" fmla="*/ 4661688 h 6858000"/>
              <a:gd name="connsiteX1682" fmla="*/ 5303432 w 6569477"/>
              <a:gd name="connsiteY1682" fmla="*/ 4619508 h 6858000"/>
              <a:gd name="connsiteX1683" fmla="*/ 5303432 w 6569477"/>
              <a:gd name="connsiteY1683" fmla="*/ 4644816 h 6858000"/>
              <a:gd name="connsiteX1684" fmla="*/ 5320305 w 6569477"/>
              <a:gd name="connsiteY1684" fmla="*/ 4611072 h 6858000"/>
              <a:gd name="connsiteX1685" fmla="*/ 5328743 w 6569477"/>
              <a:gd name="connsiteY1685" fmla="*/ 4611070 h 6858000"/>
              <a:gd name="connsiteX1686" fmla="*/ 5328741 w 6569477"/>
              <a:gd name="connsiteY1686" fmla="*/ 4602637 h 6858000"/>
              <a:gd name="connsiteX1687" fmla="*/ 5328741 w 6569477"/>
              <a:gd name="connsiteY1687" fmla="*/ 4594202 h 6858000"/>
              <a:gd name="connsiteX1688" fmla="*/ 5320304 w 6569477"/>
              <a:gd name="connsiteY1688" fmla="*/ 4594202 h 6858000"/>
              <a:gd name="connsiteX1689" fmla="*/ 5337175 w 6569477"/>
              <a:gd name="connsiteY1689" fmla="*/ 4577331 h 6858000"/>
              <a:gd name="connsiteX1690" fmla="*/ 5337175 w 6569477"/>
              <a:gd name="connsiteY1690" fmla="*/ 4526717 h 6858000"/>
              <a:gd name="connsiteX1691" fmla="*/ 5337176 w 6569477"/>
              <a:gd name="connsiteY1691" fmla="*/ 4543586 h 6858000"/>
              <a:gd name="connsiteX1692" fmla="*/ 5354048 w 6569477"/>
              <a:gd name="connsiteY1692" fmla="*/ 4492974 h 6858000"/>
              <a:gd name="connsiteX1693" fmla="*/ 5362484 w 6569477"/>
              <a:gd name="connsiteY1693" fmla="*/ 4501408 h 6858000"/>
              <a:gd name="connsiteX1694" fmla="*/ 5362484 w 6569477"/>
              <a:gd name="connsiteY1694" fmla="*/ 4492972 h 6858000"/>
              <a:gd name="connsiteX1695" fmla="*/ 5370918 w 6569477"/>
              <a:gd name="connsiteY1695" fmla="*/ 4492974 h 6858000"/>
              <a:gd name="connsiteX1696" fmla="*/ 5379355 w 6569477"/>
              <a:gd name="connsiteY1696" fmla="*/ 4501407 h 6858000"/>
              <a:gd name="connsiteX1697" fmla="*/ 5362484 w 6569477"/>
              <a:gd name="connsiteY1697" fmla="*/ 4577331 h 6858000"/>
              <a:gd name="connsiteX1698" fmla="*/ 5354048 w 6569477"/>
              <a:gd name="connsiteY1698" fmla="*/ 4577331 h 6858000"/>
              <a:gd name="connsiteX1699" fmla="*/ 5345612 w 6569477"/>
              <a:gd name="connsiteY1699" fmla="*/ 4611072 h 6858000"/>
              <a:gd name="connsiteX1700" fmla="*/ 5362483 w 6569477"/>
              <a:gd name="connsiteY1700" fmla="*/ 4585763 h 6858000"/>
              <a:gd name="connsiteX1701" fmla="*/ 5354047 w 6569477"/>
              <a:gd name="connsiteY1701" fmla="*/ 4627944 h 6858000"/>
              <a:gd name="connsiteX1702" fmla="*/ 5345611 w 6569477"/>
              <a:gd name="connsiteY1702" fmla="*/ 4636382 h 6858000"/>
              <a:gd name="connsiteX1703" fmla="*/ 5345612 w 6569477"/>
              <a:gd name="connsiteY1703" fmla="*/ 4644813 h 6858000"/>
              <a:gd name="connsiteX1704" fmla="*/ 5354047 w 6569477"/>
              <a:gd name="connsiteY1704" fmla="*/ 4653250 h 6858000"/>
              <a:gd name="connsiteX1705" fmla="*/ 5362483 w 6569477"/>
              <a:gd name="connsiteY1705" fmla="*/ 4644815 h 6858000"/>
              <a:gd name="connsiteX1706" fmla="*/ 5370919 w 6569477"/>
              <a:gd name="connsiteY1706" fmla="*/ 4627945 h 6858000"/>
              <a:gd name="connsiteX1707" fmla="*/ 5370919 w 6569477"/>
              <a:gd name="connsiteY1707" fmla="*/ 4619508 h 6858000"/>
              <a:gd name="connsiteX1708" fmla="*/ 5362483 w 6569477"/>
              <a:gd name="connsiteY1708" fmla="*/ 4619508 h 6858000"/>
              <a:gd name="connsiteX1709" fmla="*/ 5387791 w 6569477"/>
              <a:gd name="connsiteY1709" fmla="*/ 4501408 h 6858000"/>
              <a:gd name="connsiteX1710" fmla="*/ 5396225 w 6569477"/>
              <a:gd name="connsiteY1710" fmla="*/ 4492972 h 6858000"/>
              <a:gd name="connsiteX1711" fmla="*/ 5396224 w 6569477"/>
              <a:gd name="connsiteY1711" fmla="*/ 4484538 h 6858000"/>
              <a:gd name="connsiteX1712" fmla="*/ 5396225 w 6569477"/>
              <a:gd name="connsiteY1712" fmla="*/ 4476102 h 6858000"/>
              <a:gd name="connsiteX1713" fmla="*/ 5413098 w 6569477"/>
              <a:gd name="connsiteY1713" fmla="*/ 4425488 h 6858000"/>
              <a:gd name="connsiteX1714" fmla="*/ 5404662 w 6569477"/>
              <a:gd name="connsiteY1714" fmla="*/ 4425486 h 6858000"/>
              <a:gd name="connsiteX1715" fmla="*/ 5413098 w 6569477"/>
              <a:gd name="connsiteY1715" fmla="*/ 4417053 h 6858000"/>
              <a:gd name="connsiteX1716" fmla="*/ 5421533 w 6569477"/>
              <a:gd name="connsiteY1716" fmla="*/ 4400179 h 6858000"/>
              <a:gd name="connsiteX1717" fmla="*/ 5413097 w 6569477"/>
              <a:gd name="connsiteY1717" fmla="*/ 4391743 h 6858000"/>
              <a:gd name="connsiteX1718" fmla="*/ 5421797 w 6569477"/>
              <a:gd name="connsiteY1718" fmla="*/ 4335463 h 6858000"/>
              <a:gd name="connsiteX1719" fmla="*/ 5430069 w 6569477"/>
              <a:gd name="connsiteY1719" fmla="*/ 4298454 h 6858000"/>
              <a:gd name="connsiteX1720" fmla="*/ 5422231 w 6569477"/>
              <a:gd name="connsiteY1720" fmla="*/ 4304885 h 6858000"/>
              <a:gd name="connsiteX1721" fmla="*/ 5412724 w 6569477"/>
              <a:gd name="connsiteY1721" fmla="*/ 4318695 h 6858000"/>
              <a:gd name="connsiteX1722" fmla="*/ 5410571 w 6569477"/>
              <a:gd name="connsiteY1722" fmla="*/ 4307033 h 6858000"/>
              <a:gd name="connsiteX1723" fmla="*/ 5411613 w 6569477"/>
              <a:gd name="connsiteY1723" fmla="*/ 4299607 h 6858000"/>
              <a:gd name="connsiteX1724" fmla="*/ 5410500 w 6569477"/>
              <a:gd name="connsiteY1724" fmla="*/ 4280519 h 6858000"/>
              <a:gd name="connsiteX1725" fmla="*/ 5417926 w 6569477"/>
              <a:gd name="connsiteY1725" fmla="*/ 4281562 h 6858000"/>
              <a:gd name="connsiteX1726" fmla="*/ 5423199 w 6569477"/>
              <a:gd name="connsiteY1726" fmla="*/ 4270944 h 6858000"/>
              <a:gd name="connsiteX1727" fmla="*/ 5425352 w 6569477"/>
              <a:gd name="connsiteY1727" fmla="*/ 4282606 h 6858000"/>
              <a:gd name="connsiteX1728" fmla="*/ 5424312 w 6569477"/>
              <a:gd name="connsiteY1728" fmla="*/ 4290032 h 6858000"/>
              <a:gd name="connsiteX1729" fmla="*/ 5435055 w 6569477"/>
              <a:gd name="connsiteY1729" fmla="*/ 4267818 h 6858000"/>
              <a:gd name="connsiteX1730" fmla="*/ 5436591 w 6569477"/>
              <a:gd name="connsiteY1730" fmla="*/ 4263308 h 6858000"/>
              <a:gd name="connsiteX1731" fmla="*/ 5439195 w 6569477"/>
              <a:gd name="connsiteY1731" fmla="*/ 4248207 h 6858000"/>
              <a:gd name="connsiteX1732" fmla="*/ 5438405 w 6569477"/>
              <a:gd name="connsiteY1732" fmla="*/ 4206160 h 6858000"/>
              <a:gd name="connsiteX1733" fmla="*/ 5446841 w 6569477"/>
              <a:gd name="connsiteY1733" fmla="*/ 4189290 h 6858000"/>
              <a:gd name="connsiteX1734" fmla="*/ 5446841 w 6569477"/>
              <a:gd name="connsiteY1734" fmla="*/ 4180852 h 6858000"/>
              <a:gd name="connsiteX1735" fmla="*/ 5438404 w 6569477"/>
              <a:gd name="connsiteY1735" fmla="*/ 4180854 h 6858000"/>
              <a:gd name="connsiteX1736" fmla="*/ 5455276 w 6569477"/>
              <a:gd name="connsiteY1736" fmla="*/ 4130240 h 6858000"/>
              <a:gd name="connsiteX1737" fmla="*/ 5455276 w 6569477"/>
              <a:gd name="connsiteY1737" fmla="*/ 4121804 h 6858000"/>
              <a:gd name="connsiteX1738" fmla="*/ 5455276 w 6569477"/>
              <a:gd name="connsiteY1738" fmla="*/ 4104933 h 6858000"/>
              <a:gd name="connsiteX1739" fmla="*/ 5455276 w 6569477"/>
              <a:gd name="connsiteY1739" fmla="*/ 4096497 h 6858000"/>
              <a:gd name="connsiteX1740" fmla="*/ 5463712 w 6569477"/>
              <a:gd name="connsiteY1740" fmla="*/ 4088062 h 6858000"/>
              <a:gd name="connsiteX1741" fmla="*/ 5463710 w 6569477"/>
              <a:gd name="connsiteY1741" fmla="*/ 4079626 h 6858000"/>
              <a:gd name="connsiteX1742" fmla="*/ 5463711 w 6569477"/>
              <a:gd name="connsiteY1742" fmla="*/ 4029012 h 6858000"/>
              <a:gd name="connsiteX1743" fmla="*/ 5463712 w 6569477"/>
              <a:gd name="connsiteY1743" fmla="*/ 4020574 h 6858000"/>
              <a:gd name="connsiteX1744" fmla="*/ 5463712 w 6569477"/>
              <a:gd name="connsiteY1744" fmla="*/ 4003705 h 6858000"/>
              <a:gd name="connsiteX1745" fmla="*/ 5463712 w 6569477"/>
              <a:gd name="connsiteY1745" fmla="*/ 3995269 h 6858000"/>
              <a:gd name="connsiteX1746" fmla="*/ 5463711 w 6569477"/>
              <a:gd name="connsiteY1746" fmla="*/ 3936219 h 6858000"/>
              <a:gd name="connsiteX1747" fmla="*/ 5480582 w 6569477"/>
              <a:gd name="connsiteY1747" fmla="*/ 3902476 h 6858000"/>
              <a:gd name="connsiteX1748" fmla="*/ 5489019 w 6569477"/>
              <a:gd name="connsiteY1748" fmla="*/ 3894042 h 6858000"/>
              <a:gd name="connsiteX1749" fmla="*/ 5489019 w 6569477"/>
              <a:gd name="connsiteY1749" fmla="*/ 3885606 h 6858000"/>
              <a:gd name="connsiteX1750" fmla="*/ 5480583 w 6569477"/>
              <a:gd name="connsiteY1750" fmla="*/ 3885606 h 6858000"/>
              <a:gd name="connsiteX1751" fmla="*/ 5480584 w 6569477"/>
              <a:gd name="connsiteY1751" fmla="*/ 3894040 h 6858000"/>
              <a:gd name="connsiteX1752" fmla="*/ 5472148 w 6569477"/>
              <a:gd name="connsiteY1752" fmla="*/ 3860298 h 6858000"/>
              <a:gd name="connsiteX1753" fmla="*/ 5489019 w 6569477"/>
              <a:gd name="connsiteY1753" fmla="*/ 3860299 h 6858000"/>
              <a:gd name="connsiteX1754" fmla="*/ 5496941 w 6569477"/>
              <a:gd name="connsiteY1754" fmla="*/ 3868220 h 6858000"/>
              <a:gd name="connsiteX1755" fmla="*/ 5493896 w 6569477"/>
              <a:gd name="connsiteY1755" fmla="*/ 3915262 h 6858000"/>
              <a:gd name="connsiteX1756" fmla="*/ 5497452 w 6569477"/>
              <a:gd name="connsiteY1756" fmla="*/ 4037447 h 6858000"/>
              <a:gd name="connsiteX1757" fmla="*/ 5489016 w 6569477"/>
              <a:gd name="connsiteY1757" fmla="*/ 4045883 h 6858000"/>
              <a:gd name="connsiteX1758" fmla="*/ 5489019 w 6569477"/>
              <a:gd name="connsiteY1758" fmla="*/ 4054319 h 6858000"/>
              <a:gd name="connsiteX1759" fmla="*/ 5489386 w 6569477"/>
              <a:gd name="connsiteY1759" fmla="*/ 4063858 h 6858000"/>
              <a:gd name="connsiteX1760" fmla="*/ 5490041 w 6569477"/>
              <a:gd name="connsiteY1760" fmla="*/ 4061970 h 6858000"/>
              <a:gd name="connsiteX1761" fmla="*/ 5508475 w 6569477"/>
              <a:gd name="connsiteY1761" fmla="*/ 4040599 h 6858000"/>
              <a:gd name="connsiteX1762" fmla="*/ 5508331 w 6569477"/>
              <a:gd name="connsiteY1762" fmla="*/ 3987570 h 6858000"/>
              <a:gd name="connsiteX1763" fmla="*/ 5535669 w 6569477"/>
              <a:gd name="connsiteY1763" fmla="*/ 3900538 h 6858000"/>
              <a:gd name="connsiteX1764" fmla="*/ 5551347 w 6569477"/>
              <a:gd name="connsiteY1764" fmla="*/ 3815654 h 6858000"/>
              <a:gd name="connsiteX1765" fmla="*/ 5567239 w 6569477"/>
              <a:gd name="connsiteY1765" fmla="*/ 3810315 h 6858000"/>
              <a:gd name="connsiteX1766" fmla="*/ 5597339 w 6569477"/>
              <a:gd name="connsiteY1766" fmla="*/ 3568431 h 6858000"/>
              <a:gd name="connsiteX1767" fmla="*/ 5580406 w 6569477"/>
              <a:gd name="connsiteY1767" fmla="*/ 3581198 h 6858000"/>
              <a:gd name="connsiteX1768" fmla="*/ 5623492 w 6569477"/>
              <a:gd name="connsiteY1768" fmla="*/ 3435797 h 6858000"/>
              <a:gd name="connsiteX1769" fmla="*/ 5627870 w 6569477"/>
              <a:gd name="connsiteY1769" fmla="*/ 3485634 h 6858000"/>
              <a:gd name="connsiteX1770" fmla="*/ 5628909 w 6569477"/>
              <a:gd name="connsiteY1770" fmla="*/ 3478208 h 6858000"/>
              <a:gd name="connsiteX1771" fmla="*/ 5633142 w 6569477"/>
              <a:gd name="connsiteY1771" fmla="*/ 3475016 h 6858000"/>
              <a:gd name="connsiteX1772" fmla="*/ 5631062 w 6569477"/>
              <a:gd name="connsiteY1772" fmla="*/ 3489870 h 6858000"/>
              <a:gd name="connsiteX1773" fmla="*/ 5634255 w 6569477"/>
              <a:gd name="connsiteY1773" fmla="*/ 3494104 h 6858000"/>
              <a:gd name="connsiteX1774" fmla="*/ 5630021 w 6569477"/>
              <a:gd name="connsiteY1774" fmla="*/ 3497296 h 6858000"/>
              <a:gd name="connsiteX1775" fmla="*/ 5608173 w 6569477"/>
              <a:gd name="connsiteY1775" fmla="*/ 3653253 h 6858000"/>
              <a:gd name="connsiteX1776" fmla="*/ 5592710 w 6569477"/>
              <a:gd name="connsiteY1776" fmla="*/ 3817680 h 6858000"/>
              <a:gd name="connsiteX1777" fmla="*/ 5581051 w 6569477"/>
              <a:gd name="connsiteY1777" fmla="*/ 3819828 h 6858000"/>
              <a:gd name="connsiteX1778" fmla="*/ 5575920 w 6569477"/>
              <a:gd name="connsiteY1778" fmla="*/ 3883475 h 6858000"/>
              <a:gd name="connsiteX1779" fmla="*/ 5563598 w 6569477"/>
              <a:gd name="connsiteY1779" fmla="*/ 3934280 h 6858000"/>
              <a:gd name="connsiteX1780" fmla="*/ 5562972 w 6569477"/>
              <a:gd name="connsiteY1780" fmla="*/ 3937349 h 6858000"/>
              <a:gd name="connsiteX1781" fmla="*/ 5571794 w 6569477"/>
              <a:gd name="connsiteY1781" fmla="*/ 3923038 h 6858000"/>
              <a:gd name="connsiteX1782" fmla="*/ 5623989 w 6569477"/>
              <a:gd name="connsiteY1782" fmla="*/ 3775941 h 6858000"/>
              <a:gd name="connsiteX1783" fmla="*/ 5632426 w 6569477"/>
              <a:gd name="connsiteY1783" fmla="*/ 3767506 h 6858000"/>
              <a:gd name="connsiteX1784" fmla="*/ 5640861 w 6569477"/>
              <a:gd name="connsiteY1784" fmla="*/ 3759071 h 6858000"/>
              <a:gd name="connsiteX1785" fmla="*/ 5649298 w 6569477"/>
              <a:gd name="connsiteY1785" fmla="*/ 3767505 h 6858000"/>
              <a:gd name="connsiteX1786" fmla="*/ 5649298 w 6569477"/>
              <a:gd name="connsiteY1786" fmla="*/ 3742197 h 6858000"/>
              <a:gd name="connsiteX1787" fmla="*/ 5683041 w 6569477"/>
              <a:gd name="connsiteY1787" fmla="*/ 3581921 h 6858000"/>
              <a:gd name="connsiteX1788" fmla="*/ 5691475 w 6569477"/>
              <a:gd name="connsiteY1788" fmla="*/ 3598792 h 6858000"/>
              <a:gd name="connsiteX1789" fmla="*/ 5732996 w 6569477"/>
              <a:gd name="connsiteY1789" fmla="*/ 3493610 h 6858000"/>
              <a:gd name="connsiteX1790" fmla="*/ 5733449 w 6569477"/>
              <a:gd name="connsiteY1790" fmla="*/ 3493806 h 6858000"/>
              <a:gd name="connsiteX1791" fmla="*/ 5734014 w 6569477"/>
              <a:gd name="connsiteY1791" fmla="*/ 3473633 h 6858000"/>
              <a:gd name="connsiteX1792" fmla="*/ 5730509 w 6569477"/>
              <a:gd name="connsiteY1792" fmla="*/ 3460815 h 6858000"/>
              <a:gd name="connsiteX1793" fmla="*/ 5743964 w 6569477"/>
              <a:gd name="connsiteY1793" fmla="*/ 3328941 h 6858000"/>
              <a:gd name="connsiteX1794" fmla="*/ 5761038 w 6569477"/>
              <a:gd name="connsiteY1794" fmla="*/ 3286983 h 6858000"/>
              <a:gd name="connsiteX1795" fmla="*/ 5751435 w 6569477"/>
              <a:gd name="connsiteY1795" fmla="*/ 3234831 h 6858000"/>
              <a:gd name="connsiteX1796" fmla="*/ 5762802 w 6569477"/>
              <a:gd name="connsiteY1796" fmla="*/ 3144319 h 6858000"/>
              <a:gd name="connsiteX1797" fmla="*/ 5763082 w 6569477"/>
              <a:gd name="connsiteY1797" fmla="*/ 3058000 h 6858000"/>
              <a:gd name="connsiteX1798" fmla="*/ 5777766 w 6569477"/>
              <a:gd name="connsiteY1798" fmla="*/ 3049910 h 6858000"/>
              <a:gd name="connsiteX1799" fmla="*/ 5764220 w 6569477"/>
              <a:gd name="connsiteY1799" fmla="*/ 2806537 h 6858000"/>
              <a:gd name="connsiteX1800" fmla="*/ 5759877 w 6569477"/>
              <a:gd name="connsiteY1800" fmla="*/ 2815776 h 6858000"/>
              <a:gd name="connsiteX1801" fmla="*/ 5758962 w 6569477"/>
              <a:gd name="connsiteY1801" fmla="*/ 2839583 h 6858000"/>
              <a:gd name="connsiteX1802" fmla="*/ 5750526 w 6569477"/>
              <a:gd name="connsiteY1802" fmla="*/ 2831148 h 6858000"/>
              <a:gd name="connsiteX1803" fmla="*/ 5750526 w 6569477"/>
              <a:gd name="connsiteY1803" fmla="*/ 2822713 h 6858000"/>
              <a:gd name="connsiteX1804" fmla="*/ 5750526 w 6569477"/>
              <a:gd name="connsiteY1804" fmla="*/ 2822277 h 6858000"/>
              <a:gd name="connsiteX1805" fmla="*/ 5749837 w 6569477"/>
              <a:gd name="connsiteY1805" fmla="*/ 2822120 h 6858000"/>
              <a:gd name="connsiteX1806" fmla="*/ 5747894 w 6569477"/>
              <a:gd name="connsiteY1806" fmla="*/ 2797782 h 6858000"/>
              <a:gd name="connsiteX1807" fmla="*/ 5743144 w 6569477"/>
              <a:gd name="connsiteY1807" fmla="*/ 2798460 h 6858000"/>
              <a:gd name="connsiteX1808" fmla="*/ 5742091 w 6569477"/>
              <a:gd name="connsiteY1808" fmla="*/ 2805842 h 6858000"/>
              <a:gd name="connsiteX1809" fmla="*/ 5742091 w 6569477"/>
              <a:gd name="connsiteY1809" fmla="*/ 2814279 h 6858000"/>
              <a:gd name="connsiteX1810" fmla="*/ 5742090 w 6569477"/>
              <a:gd name="connsiteY1810" fmla="*/ 2822713 h 6858000"/>
              <a:gd name="connsiteX1811" fmla="*/ 5733655 w 6569477"/>
              <a:gd name="connsiteY1811" fmla="*/ 2848019 h 6858000"/>
              <a:gd name="connsiteX1812" fmla="*/ 5742090 w 6569477"/>
              <a:gd name="connsiteY1812" fmla="*/ 2856452 h 6858000"/>
              <a:gd name="connsiteX1813" fmla="*/ 5742091 w 6569477"/>
              <a:gd name="connsiteY1813" fmla="*/ 2848019 h 6858000"/>
              <a:gd name="connsiteX1814" fmla="*/ 5750526 w 6569477"/>
              <a:gd name="connsiteY1814" fmla="*/ 2839583 h 6858000"/>
              <a:gd name="connsiteX1815" fmla="*/ 5750526 w 6569477"/>
              <a:gd name="connsiteY1815" fmla="*/ 2864888 h 6858000"/>
              <a:gd name="connsiteX1816" fmla="*/ 5750525 w 6569477"/>
              <a:gd name="connsiteY1816" fmla="*/ 2873326 h 6858000"/>
              <a:gd name="connsiteX1817" fmla="*/ 5708345 w 6569477"/>
              <a:gd name="connsiteY1817" fmla="*/ 2940812 h 6858000"/>
              <a:gd name="connsiteX1818" fmla="*/ 5699912 w 6569477"/>
              <a:gd name="connsiteY1818" fmla="*/ 2839583 h 6858000"/>
              <a:gd name="connsiteX1819" fmla="*/ 5689894 w 6569477"/>
              <a:gd name="connsiteY1819" fmla="*/ 2840110 h 6858000"/>
              <a:gd name="connsiteX1820" fmla="*/ 5683185 w 6569477"/>
              <a:gd name="connsiteY1820" fmla="*/ 2849917 h 6858000"/>
              <a:gd name="connsiteX1821" fmla="*/ 5682885 w 6569477"/>
              <a:gd name="connsiteY1821" fmla="*/ 2853046 h 6858000"/>
              <a:gd name="connsiteX1822" fmla="*/ 5680651 w 6569477"/>
              <a:gd name="connsiteY1822" fmla="*/ 2856536 h 6858000"/>
              <a:gd name="connsiteX1823" fmla="*/ 5680060 w 6569477"/>
              <a:gd name="connsiteY1823" fmla="*/ 2855859 h 6858000"/>
              <a:gd name="connsiteX1824" fmla="*/ 5676293 w 6569477"/>
              <a:gd name="connsiteY1824" fmla="*/ 2863103 h 6858000"/>
              <a:gd name="connsiteX1825" fmla="*/ 5680760 w 6569477"/>
              <a:gd name="connsiteY1825" fmla="*/ 2886509 h 6858000"/>
              <a:gd name="connsiteX1826" fmla="*/ 5688352 w 6569477"/>
              <a:gd name="connsiteY1826" fmla="*/ 2910389 h 6858000"/>
              <a:gd name="connsiteX1827" fmla="*/ 5696772 w 6569477"/>
              <a:gd name="connsiteY1827" fmla="*/ 3000293 h 6858000"/>
              <a:gd name="connsiteX1828" fmla="*/ 5692141 w 6569477"/>
              <a:gd name="connsiteY1828" fmla="*/ 3081094 h 6858000"/>
              <a:gd name="connsiteX1829" fmla="*/ 5679091 w 6569477"/>
              <a:gd name="connsiteY1829" fmla="*/ 3071991 h 6858000"/>
              <a:gd name="connsiteX1830" fmla="*/ 5688029 w 6569477"/>
              <a:gd name="connsiteY1830" fmla="*/ 3207504 h 6858000"/>
              <a:gd name="connsiteX1831" fmla="*/ 5692217 w 6569477"/>
              <a:gd name="connsiteY1831" fmla="*/ 3359096 h 6858000"/>
              <a:gd name="connsiteX1832" fmla="*/ 5673101 w 6569477"/>
              <a:gd name="connsiteY1832" fmla="*/ 3358689 h 6858000"/>
              <a:gd name="connsiteX1833" fmla="*/ 5668351 w 6569477"/>
              <a:gd name="connsiteY1833" fmla="*/ 3374768 h 6858000"/>
              <a:gd name="connsiteX1834" fmla="*/ 5662684 w 6569477"/>
              <a:gd name="connsiteY1834" fmla="*/ 3364351 h 6858000"/>
              <a:gd name="connsiteX1835" fmla="*/ 5661368 w 6569477"/>
              <a:gd name="connsiteY1835" fmla="*/ 3356969 h 6858000"/>
              <a:gd name="connsiteX1836" fmla="*/ 5654384 w 6569477"/>
              <a:gd name="connsiteY1836" fmla="*/ 3339170 h 6858000"/>
              <a:gd name="connsiteX1837" fmla="*/ 5661768 w 6569477"/>
              <a:gd name="connsiteY1837" fmla="*/ 3337856 h 6858000"/>
              <a:gd name="connsiteX1838" fmla="*/ 5663483 w 6569477"/>
              <a:gd name="connsiteY1838" fmla="*/ 3326125 h 6858000"/>
              <a:gd name="connsiteX1839" fmla="*/ 5669150 w 6569477"/>
              <a:gd name="connsiteY1839" fmla="*/ 3336542 h 6858000"/>
              <a:gd name="connsiteX1840" fmla="*/ 5670467 w 6569477"/>
              <a:gd name="connsiteY1840" fmla="*/ 3343924 h 6858000"/>
              <a:gd name="connsiteX1841" fmla="*/ 5666398 w 6569477"/>
              <a:gd name="connsiteY1841" fmla="*/ 3257055 h 6858000"/>
              <a:gd name="connsiteX1842" fmla="*/ 5661810 w 6569477"/>
              <a:gd name="connsiteY1842" fmla="*/ 3124576 h 6858000"/>
              <a:gd name="connsiteX1843" fmla="*/ 5673025 w 6569477"/>
              <a:gd name="connsiteY1843" fmla="*/ 3080687 h 6858000"/>
              <a:gd name="connsiteX1844" fmla="*/ 5656425 w 6569477"/>
              <a:gd name="connsiteY1844" fmla="*/ 3030323 h 6858000"/>
              <a:gd name="connsiteX1845" fmla="*/ 5655388 w 6569477"/>
              <a:gd name="connsiteY1845" fmla="*/ 2939106 h 6858000"/>
              <a:gd name="connsiteX1846" fmla="*/ 5643936 w 6569477"/>
              <a:gd name="connsiteY1846" fmla="*/ 2853549 h 6858000"/>
              <a:gd name="connsiteX1847" fmla="*/ 5657385 w 6569477"/>
              <a:gd name="connsiteY1847" fmla="*/ 2843539 h 6858000"/>
              <a:gd name="connsiteX1848" fmla="*/ 5657146 w 6569477"/>
              <a:gd name="connsiteY1848" fmla="*/ 2841276 h 6858000"/>
              <a:gd name="connsiteX1849" fmla="*/ 5648243 w 6569477"/>
              <a:gd name="connsiteY1849" fmla="*/ 2809663 h 6858000"/>
              <a:gd name="connsiteX1850" fmla="*/ 5581811 w 6569477"/>
              <a:gd name="connsiteY1850" fmla="*/ 2670869 h 6858000"/>
              <a:gd name="connsiteX1851" fmla="*/ 5581812 w 6569477"/>
              <a:gd name="connsiteY1851" fmla="*/ 2662431 h 6858000"/>
              <a:gd name="connsiteX1852" fmla="*/ 5581812 w 6569477"/>
              <a:gd name="connsiteY1852" fmla="*/ 2645563 h 6858000"/>
              <a:gd name="connsiteX1853" fmla="*/ 5573376 w 6569477"/>
              <a:gd name="connsiteY1853" fmla="*/ 2637125 h 6858000"/>
              <a:gd name="connsiteX1854" fmla="*/ 5548068 w 6569477"/>
              <a:gd name="connsiteY1854" fmla="*/ 2544335 h 6858000"/>
              <a:gd name="connsiteX1855" fmla="*/ 5539634 w 6569477"/>
              <a:gd name="connsiteY1855" fmla="*/ 2510592 h 6858000"/>
              <a:gd name="connsiteX1856" fmla="*/ 5531197 w 6569477"/>
              <a:gd name="connsiteY1856" fmla="*/ 2502157 h 6858000"/>
              <a:gd name="connsiteX1857" fmla="*/ 5531198 w 6569477"/>
              <a:gd name="connsiteY1857" fmla="*/ 2493721 h 6858000"/>
              <a:gd name="connsiteX1858" fmla="*/ 5522761 w 6569477"/>
              <a:gd name="connsiteY1858" fmla="*/ 2493721 h 6858000"/>
              <a:gd name="connsiteX1859" fmla="*/ 5522762 w 6569477"/>
              <a:gd name="connsiteY1859" fmla="*/ 2485285 h 6858000"/>
              <a:gd name="connsiteX1860" fmla="*/ 5505889 w 6569477"/>
              <a:gd name="connsiteY1860" fmla="*/ 2451543 h 6858000"/>
              <a:gd name="connsiteX1861" fmla="*/ 5497455 w 6569477"/>
              <a:gd name="connsiteY1861" fmla="*/ 2476850 h 6858000"/>
              <a:gd name="connsiteX1862" fmla="*/ 5480584 w 6569477"/>
              <a:gd name="connsiteY1862" fmla="*/ 2459978 h 6858000"/>
              <a:gd name="connsiteX1863" fmla="*/ 5472147 w 6569477"/>
              <a:gd name="connsiteY1863" fmla="*/ 2384058 h 6858000"/>
              <a:gd name="connsiteX1864" fmla="*/ 5404661 w 6569477"/>
              <a:gd name="connsiteY1864" fmla="*/ 2181601 h 6858000"/>
              <a:gd name="connsiteX1865" fmla="*/ 5387791 w 6569477"/>
              <a:gd name="connsiteY1865" fmla="*/ 2130985 h 6858000"/>
              <a:gd name="connsiteX1866" fmla="*/ 5328740 w 6569477"/>
              <a:gd name="connsiteY1866" fmla="*/ 1962273 h 6858000"/>
              <a:gd name="connsiteX1867" fmla="*/ 5328741 w 6569477"/>
              <a:gd name="connsiteY1867" fmla="*/ 1936967 h 6858000"/>
              <a:gd name="connsiteX1868" fmla="*/ 5311869 w 6569477"/>
              <a:gd name="connsiteY1868" fmla="*/ 1920096 h 6858000"/>
              <a:gd name="connsiteX1869" fmla="*/ 5320307 w 6569477"/>
              <a:gd name="connsiteY1869" fmla="*/ 1911660 h 6858000"/>
              <a:gd name="connsiteX1870" fmla="*/ 5269693 w 6569477"/>
              <a:gd name="connsiteY1870" fmla="*/ 1793560 h 6858000"/>
              <a:gd name="connsiteX1871" fmla="*/ 5286562 w 6569477"/>
              <a:gd name="connsiteY1871" fmla="*/ 1793561 h 6858000"/>
              <a:gd name="connsiteX1872" fmla="*/ 5261255 w 6569477"/>
              <a:gd name="connsiteY1872" fmla="*/ 1768254 h 6858000"/>
              <a:gd name="connsiteX1873" fmla="*/ 5235948 w 6569477"/>
              <a:gd name="connsiteY1873" fmla="*/ 1709201 h 6858000"/>
              <a:gd name="connsiteX1874" fmla="*/ 5235947 w 6569477"/>
              <a:gd name="connsiteY1874" fmla="*/ 1700769 h 6858000"/>
              <a:gd name="connsiteX1875" fmla="*/ 5244383 w 6569477"/>
              <a:gd name="connsiteY1875" fmla="*/ 1700769 h 6858000"/>
              <a:gd name="connsiteX1876" fmla="*/ 5252819 w 6569477"/>
              <a:gd name="connsiteY1876" fmla="*/ 1700767 h 6858000"/>
              <a:gd name="connsiteX1877" fmla="*/ 5252819 w 6569477"/>
              <a:gd name="connsiteY1877" fmla="*/ 1692332 h 6858000"/>
              <a:gd name="connsiteX1878" fmla="*/ 5244383 w 6569477"/>
              <a:gd name="connsiteY1878" fmla="*/ 1650153 h 6858000"/>
              <a:gd name="connsiteX1879" fmla="*/ 5252818 w 6569477"/>
              <a:gd name="connsiteY1879" fmla="*/ 1650152 h 6858000"/>
              <a:gd name="connsiteX1880" fmla="*/ 5252819 w 6569477"/>
              <a:gd name="connsiteY1880" fmla="*/ 1641718 h 6858000"/>
              <a:gd name="connsiteX1881" fmla="*/ 5244385 w 6569477"/>
              <a:gd name="connsiteY1881" fmla="*/ 1633283 h 6858000"/>
              <a:gd name="connsiteX1882" fmla="*/ 5176900 w 6569477"/>
              <a:gd name="connsiteY1882" fmla="*/ 1473003 h 6858000"/>
              <a:gd name="connsiteX1883" fmla="*/ 5084104 w 6569477"/>
              <a:gd name="connsiteY1883" fmla="*/ 1312727 h 6858000"/>
              <a:gd name="connsiteX1884" fmla="*/ 5055633 w 6569477"/>
              <a:gd name="connsiteY1884" fmla="*/ 1250514 h 6858000"/>
              <a:gd name="connsiteX1885" fmla="*/ 5041658 w 6569477"/>
              <a:gd name="connsiteY1885" fmla="*/ 1226599 h 6858000"/>
              <a:gd name="connsiteX1886" fmla="*/ 5093541 w 6569477"/>
              <a:gd name="connsiteY1886" fmla="*/ 1340967 h 6858000"/>
              <a:gd name="connsiteX1887" fmla="*/ 5398999 w 6569477"/>
              <a:gd name="connsiteY1887" fmla="*/ 2412246 h 6858000"/>
              <a:gd name="connsiteX1888" fmla="*/ 5458394 w 6569477"/>
              <a:gd name="connsiteY1888" fmla="*/ 2833367 h 6858000"/>
              <a:gd name="connsiteX1889" fmla="*/ 5448705 w 6569477"/>
              <a:gd name="connsiteY1889" fmla="*/ 2871734 h 6858000"/>
              <a:gd name="connsiteX1890" fmla="*/ 5431304 w 6569477"/>
              <a:gd name="connsiteY1890" fmla="*/ 2855892 h 6858000"/>
              <a:gd name="connsiteX1891" fmla="*/ 5100400 w 6569477"/>
              <a:gd name="connsiteY1891" fmla="*/ 1533070 h 6858000"/>
              <a:gd name="connsiteX1892" fmla="*/ 4793286 w 6569477"/>
              <a:gd name="connsiteY1892" fmla="*/ 888652 h 6858000"/>
              <a:gd name="connsiteX1893" fmla="*/ 4754611 w 6569477"/>
              <a:gd name="connsiteY1893" fmla="*/ 811200 h 6858000"/>
              <a:gd name="connsiteX1894" fmla="*/ 4736788 w 6569477"/>
              <a:gd name="connsiteY1894" fmla="*/ 782554 h 6858000"/>
              <a:gd name="connsiteX1895" fmla="*/ 4722369 w 6569477"/>
              <a:gd name="connsiteY1895" fmla="*/ 785144 h 6858000"/>
              <a:gd name="connsiteX1896" fmla="*/ 4716525 w 6569477"/>
              <a:gd name="connsiteY1896" fmla="*/ 831944 h 6858000"/>
              <a:gd name="connsiteX1897" fmla="*/ 4878628 w 6569477"/>
              <a:gd name="connsiteY1897" fmla="*/ 1128191 h 6858000"/>
              <a:gd name="connsiteX1898" fmla="*/ 5018643 w 6569477"/>
              <a:gd name="connsiteY1898" fmla="*/ 1444415 h 6858000"/>
              <a:gd name="connsiteX1899" fmla="*/ 5107372 w 6569477"/>
              <a:gd name="connsiteY1899" fmla="*/ 1685936 h 6858000"/>
              <a:gd name="connsiteX1900" fmla="*/ 5109411 w 6569477"/>
              <a:gd name="connsiteY1900" fmla="*/ 1683895 h 6858000"/>
              <a:gd name="connsiteX1901" fmla="*/ 5151590 w 6569477"/>
              <a:gd name="connsiteY1901" fmla="*/ 1785122 h 6858000"/>
              <a:gd name="connsiteX1902" fmla="*/ 5143154 w 6569477"/>
              <a:gd name="connsiteY1902" fmla="*/ 1785122 h 6858000"/>
              <a:gd name="connsiteX1903" fmla="*/ 5134721 w 6569477"/>
              <a:gd name="connsiteY1903" fmla="*/ 1751382 h 6858000"/>
              <a:gd name="connsiteX1904" fmla="*/ 5122261 w 6569477"/>
              <a:gd name="connsiteY1904" fmla="*/ 1726462 h 6858000"/>
              <a:gd name="connsiteX1905" fmla="*/ 5136116 w 6569477"/>
              <a:gd name="connsiteY1905" fmla="*/ 1764180 h 6858000"/>
              <a:gd name="connsiteX1906" fmla="*/ 5157687 w 6569477"/>
              <a:gd name="connsiteY1906" fmla="*/ 1838582 h 6858000"/>
              <a:gd name="connsiteX1907" fmla="*/ 5167407 w 6569477"/>
              <a:gd name="connsiteY1907" fmla="*/ 1843119 h 6858000"/>
              <a:gd name="connsiteX1908" fmla="*/ 5176898 w 6569477"/>
              <a:gd name="connsiteY1908" fmla="*/ 1844173 h 6858000"/>
              <a:gd name="connsiteX1909" fmla="*/ 5176898 w 6569477"/>
              <a:gd name="connsiteY1909" fmla="*/ 1861046 h 6858000"/>
              <a:gd name="connsiteX1910" fmla="*/ 5168464 w 6569477"/>
              <a:gd name="connsiteY1910" fmla="*/ 1861046 h 6858000"/>
              <a:gd name="connsiteX1911" fmla="*/ 5168463 w 6569477"/>
              <a:gd name="connsiteY1911" fmla="*/ 1869480 h 6858000"/>
              <a:gd name="connsiteX1912" fmla="*/ 5168462 w 6569477"/>
              <a:gd name="connsiteY1912" fmla="*/ 1875756 h 6858000"/>
              <a:gd name="connsiteX1913" fmla="*/ 5229895 w 6569477"/>
              <a:gd name="connsiteY1913" fmla="*/ 2087656 h 6858000"/>
              <a:gd name="connsiteX1914" fmla="*/ 5242098 w 6569477"/>
              <a:gd name="connsiteY1914" fmla="*/ 2145617 h 6858000"/>
              <a:gd name="connsiteX1915" fmla="*/ 5261255 w 6569477"/>
              <a:gd name="connsiteY1915" fmla="*/ 2173166 h 6858000"/>
              <a:gd name="connsiteX1916" fmla="*/ 5278125 w 6569477"/>
              <a:gd name="connsiteY1916" fmla="*/ 2215342 h 6858000"/>
              <a:gd name="connsiteX1917" fmla="*/ 5286562 w 6569477"/>
              <a:gd name="connsiteY1917" fmla="*/ 2265959 h 6858000"/>
              <a:gd name="connsiteX1918" fmla="*/ 5303433 w 6569477"/>
              <a:gd name="connsiteY1918" fmla="*/ 2325006 h 6858000"/>
              <a:gd name="connsiteX1919" fmla="*/ 5320305 w 6569477"/>
              <a:gd name="connsiteY1919" fmla="*/ 2409365 h 6858000"/>
              <a:gd name="connsiteX1920" fmla="*/ 5337176 w 6569477"/>
              <a:gd name="connsiteY1920" fmla="*/ 2459978 h 6858000"/>
              <a:gd name="connsiteX1921" fmla="*/ 5337176 w 6569477"/>
              <a:gd name="connsiteY1921" fmla="*/ 2468415 h 6858000"/>
              <a:gd name="connsiteX1922" fmla="*/ 5354048 w 6569477"/>
              <a:gd name="connsiteY1922" fmla="*/ 2535897 h 6858000"/>
              <a:gd name="connsiteX1923" fmla="*/ 5370919 w 6569477"/>
              <a:gd name="connsiteY1923" fmla="*/ 2594947 h 6858000"/>
              <a:gd name="connsiteX1924" fmla="*/ 5379353 w 6569477"/>
              <a:gd name="connsiteY1924" fmla="*/ 2620256 h 6858000"/>
              <a:gd name="connsiteX1925" fmla="*/ 5379355 w 6569477"/>
              <a:gd name="connsiteY1925" fmla="*/ 2628692 h 6858000"/>
              <a:gd name="connsiteX1926" fmla="*/ 5370919 w 6569477"/>
              <a:gd name="connsiteY1926" fmla="*/ 2653998 h 6858000"/>
              <a:gd name="connsiteX1927" fmla="*/ 5370919 w 6569477"/>
              <a:gd name="connsiteY1927" fmla="*/ 2662431 h 6858000"/>
              <a:gd name="connsiteX1928" fmla="*/ 5379355 w 6569477"/>
              <a:gd name="connsiteY1928" fmla="*/ 2679304 h 6858000"/>
              <a:gd name="connsiteX1929" fmla="*/ 5387791 w 6569477"/>
              <a:gd name="connsiteY1929" fmla="*/ 2679306 h 6858000"/>
              <a:gd name="connsiteX1930" fmla="*/ 5387790 w 6569477"/>
              <a:gd name="connsiteY1930" fmla="*/ 2721484 h 6858000"/>
              <a:gd name="connsiteX1931" fmla="*/ 5396226 w 6569477"/>
              <a:gd name="connsiteY1931" fmla="*/ 2729919 h 6858000"/>
              <a:gd name="connsiteX1932" fmla="*/ 5396226 w 6569477"/>
              <a:gd name="connsiteY1932" fmla="*/ 2721484 h 6858000"/>
              <a:gd name="connsiteX1933" fmla="*/ 5387791 w 6569477"/>
              <a:gd name="connsiteY1933" fmla="*/ 2679306 h 6858000"/>
              <a:gd name="connsiteX1934" fmla="*/ 5396226 w 6569477"/>
              <a:gd name="connsiteY1934" fmla="*/ 2679306 h 6858000"/>
              <a:gd name="connsiteX1935" fmla="*/ 5396225 w 6569477"/>
              <a:gd name="connsiteY1935" fmla="*/ 2696176 h 6858000"/>
              <a:gd name="connsiteX1936" fmla="*/ 5396226 w 6569477"/>
              <a:gd name="connsiteY1936" fmla="*/ 2704613 h 6858000"/>
              <a:gd name="connsiteX1937" fmla="*/ 5404662 w 6569477"/>
              <a:gd name="connsiteY1937" fmla="*/ 2729919 h 6858000"/>
              <a:gd name="connsiteX1938" fmla="*/ 5404661 w 6569477"/>
              <a:gd name="connsiteY1938" fmla="*/ 2763661 h 6858000"/>
              <a:gd name="connsiteX1939" fmla="*/ 5396224 w 6569477"/>
              <a:gd name="connsiteY1939" fmla="*/ 2755225 h 6858000"/>
              <a:gd name="connsiteX1940" fmla="*/ 5396225 w 6569477"/>
              <a:gd name="connsiteY1940" fmla="*/ 2772097 h 6858000"/>
              <a:gd name="connsiteX1941" fmla="*/ 5396225 w 6569477"/>
              <a:gd name="connsiteY1941" fmla="*/ 2788969 h 6858000"/>
              <a:gd name="connsiteX1942" fmla="*/ 5404662 w 6569477"/>
              <a:gd name="connsiteY1942" fmla="*/ 2814279 h 6858000"/>
              <a:gd name="connsiteX1943" fmla="*/ 5404661 w 6569477"/>
              <a:gd name="connsiteY1943" fmla="*/ 2831146 h 6858000"/>
              <a:gd name="connsiteX1944" fmla="*/ 5413098 w 6569477"/>
              <a:gd name="connsiteY1944" fmla="*/ 2839583 h 6858000"/>
              <a:gd name="connsiteX1945" fmla="*/ 5421533 w 6569477"/>
              <a:gd name="connsiteY1945" fmla="*/ 2864890 h 6858000"/>
              <a:gd name="connsiteX1946" fmla="*/ 5421534 w 6569477"/>
              <a:gd name="connsiteY1946" fmla="*/ 2881764 h 6858000"/>
              <a:gd name="connsiteX1947" fmla="*/ 5413098 w 6569477"/>
              <a:gd name="connsiteY1947" fmla="*/ 2890197 h 6858000"/>
              <a:gd name="connsiteX1948" fmla="*/ 5421534 w 6569477"/>
              <a:gd name="connsiteY1948" fmla="*/ 2898631 h 6858000"/>
              <a:gd name="connsiteX1949" fmla="*/ 5413098 w 6569477"/>
              <a:gd name="connsiteY1949" fmla="*/ 2915506 h 6858000"/>
              <a:gd name="connsiteX1950" fmla="*/ 5421534 w 6569477"/>
              <a:gd name="connsiteY1950" fmla="*/ 2932377 h 6858000"/>
              <a:gd name="connsiteX1951" fmla="*/ 5429969 w 6569477"/>
              <a:gd name="connsiteY1951" fmla="*/ 2923940 h 6858000"/>
              <a:gd name="connsiteX1952" fmla="*/ 5429969 w 6569477"/>
              <a:gd name="connsiteY1952" fmla="*/ 2949247 h 6858000"/>
              <a:gd name="connsiteX1953" fmla="*/ 5429967 w 6569477"/>
              <a:gd name="connsiteY1953" fmla="*/ 2957684 h 6858000"/>
              <a:gd name="connsiteX1954" fmla="*/ 5438405 w 6569477"/>
              <a:gd name="connsiteY1954" fmla="*/ 2991425 h 6858000"/>
              <a:gd name="connsiteX1955" fmla="*/ 5438405 w 6569477"/>
              <a:gd name="connsiteY1955" fmla="*/ 3025167 h 6858000"/>
              <a:gd name="connsiteX1956" fmla="*/ 5438405 w 6569477"/>
              <a:gd name="connsiteY1956" fmla="*/ 3050476 h 6858000"/>
              <a:gd name="connsiteX1957" fmla="*/ 5438405 w 6569477"/>
              <a:gd name="connsiteY1957" fmla="*/ 3101088 h 6858000"/>
              <a:gd name="connsiteX1958" fmla="*/ 5429969 w 6569477"/>
              <a:gd name="connsiteY1958" fmla="*/ 3126398 h 6858000"/>
              <a:gd name="connsiteX1959" fmla="*/ 5421534 w 6569477"/>
              <a:gd name="connsiteY1959" fmla="*/ 3117961 h 6858000"/>
              <a:gd name="connsiteX1960" fmla="*/ 5413096 w 6569477"/>
              <a:gd name="connsiteY1960" fmla="*/ 3109525 h 6858000"/>
              <a:gd name="connsiteX1961" fmla="*/ 5413098 w 6569477"/>
              <a:gd name="connsiteY1961" fmla="*/ 3117961 h 6858000"/>
              <a:gd name="connsiteX1962" fmla="*/ 5413098 w 6569477"/>
              <a:gd name="connsiteY1962" fmla="*/ 3126395 h 6858000"/>
              <a:gd name="connsiteX1963" fmla="*/ 5421533 w 6569477"/>
              <a:gd name="connsiteY1963" fmla="*/ 3134833 h 6858000"/>
              <a:gd name="connsiteX1964" fmla="*/ 5429969 w 6569477"/>
              <a:gd name="connsiteY1964" fmla="*/ 3143265 h 6858000"/>
              <a:gd name="connsiteX1965" fmla="*/ 5438404 w 6569477"/>
              <a:gd name="connsiteY1965" fmla="*/ 3143266 h 6858000"/>
              <a:gd name="connsiteX1966" fmla="*/ 5446840 w 6569477"/>
              <a:gd name="connsiteY1966" fmla="*/ 3101088 h 6858000"/>
              <a:gd name="connsiteX1967" fmla="*/ 5446838 w 6569477"/>
              <a:gd name="connsiteY1967" fmla="*/ 3092654 h 6858000"/>
              <a:gd name="connsiteX1968" fmla="*/ 5446840 w 6569477"/>
              <a:gd name="connsiteY1968" fmla="*/ 3058912 h 6858000"/>
              <a:gd name="connsiteX1969" fmla="*/ 5446841 w 6569477"/>
              <a:gd name="connsiteY1969" fmla="*/ 3042041 h 6858000"/>
              <a:gd name="connsiteX1970" fmla="*/ 5455276 w 6569477"/>
              <a:gd name="connsiteY1970" fmla="*/ 3084216 h 6858000"/>
              <a:gd name="connsiteX1971" fmla="*/ 5463712 w 6569477"/>
              <a:gd name="connsiteY1971" fmla="*/ 3134833 h 6858000"/>
              <a:gd name="connsiteX1972" fmla="*/ 5455276 w 6569477"/>
              <a:gd name="connsiteY1972" fmla="*/ 3151703 h 6858000"/>
              <a:gd name="connsiteX1973" fmla="*/ 5455276 w 6569477"/>
              <a:gd name="connsiteY1973" fmla="*/ 3168573 h 6858000"/>
              <a:gd name="connsiteX1974" fmla="*/ 5455273 w 6569477"/>
              <a:gd name="connsiteY1974" fmla="*/ 3210751 h 6858000"/>
              <a:gd name="connsiteX1975" fmla="*/ 5446841 w 6569477"/>
              <a:gd name="connsiteY1975" fmla="*/ 3202314 h 6858000"/>
              <a:gd name="connsiteX1976" fmla="*/ 5438405 w 6569477"/>
              <a:gd name="connsiteY1976" fmla="*/ 3202316 h 6858000"/>
              <a:gd name="connsiteX1977" fmla="*/ 5438405 w 6569477"/>
              <a:gd name="connsiteY1977" fmla="*/ 3210751 h 6858000"/>
              <a:gd name="connsiteX1978" fmla="*/ 5438405 w 6569477"/>
              <a:gd name="connsiteY1978" fmla="*/ 3219184 h 6858000"/>
              <a:gd name="connsiteX1979" fmla="*/ 5446841 w 6569477"/>
              <a:gd name="connsiteY1979" fmla="*/ 3227621 h 6858000"/>
              <a:gd name="connsiteX1980" fmla="*/ 5446840 w 6569477"/>
              <a:gd name="connsiteY1980" fmla="*/ 3236060 h 6858000"/>
              <a:gd name="connsiteX1981" fmla="*/ 5446841 w 6569477"/>
              <a:gd name="connsiteY1981" fmla="*/ 3244494 h 6858000"/>
              <a:gd name="connsiteX1982" fmla="*/ 5455276 w 6569477"/>
              <a:gd name="connsiteY1982" fmla="*/ 3278235 h 6858000"/>
              <a:gd name="connsiteX1983" fmla="*/ 5455276 w 6569477"/>
              <a:gd name="connsiteY1983" fmla="*/ 3320416 h 6858000"/>
              <a:gd name="connsiteX1984" fmla="*/ 5446841 w 6569477"/>
              <a:gd name="connsiteY1984" fmla="*/ 3328851 h 6858000"/>
              <a:gd name="connsiteX1985" fmla="*/ 5438403 w 6569477"/>
              <a:gd name="connsiteY1985" fmla="*/ 3320416 h 6858000"/>
              <a:gd name="connsiteX1986" fmla="*/ 5429968 w 6569477"/>
              <a:gd name="connsiteY1986" fmla="*/ 3219187 h 6858000"/>
              <a:gd name="connsiteX1987" fmla="*/ 5429969 w 6569477"/>
              <a:gd name="connsiteY1987" fmla="*/ 3210749 h 6858000"/>
              <a:gd name="connsiteX1988" fmla="*/ 5421534 w 6569477"/>
              <a:gd name="connsiteY1988" fmla="*/ 3219187 h 6858000"/>
              <a:gd name="connsiteX1989" fmla="*/ 5429969 w 6569477"/>
              <a:gd name="connsiteY1989" fmla="*/ 3320416 h 6858000"/>
              <a:gd name="connsiteX1990" fmla="*/ 5404661 w 6569477"/>
              <a:gd name="connsiteY1990" fmla="*/ 3337285 h 6858000"/>
              <a:gd name="connsiteX1991" fmla="*/ 5387791 w 6569477"/>
              <a:gd name="connsiteY1991" fmla="*/ 3430080 h 6858000"/>
              <a:gd name="connsiteX1992" fmla="*/ 5320304 w 6569477"/>
              <a:gd name="connsiteY1992" fmla="*/ 3767504 h 6858000"/>
              <a:gd name="connsiteX1993" fmla="*/ 5320305 w 6569477"/>
              <a:gd name="connsiteY1993" fmla="*/ 3775942 h 6858000"/>
              <a:gd name="connsiteX1994" fmla="*/ 5320305 w 6569477"/>
              <a:gd name="connsiteY1994" fmla="*/ 3784378 h 6858000"/>
              <a:gd name="connsiteX1995" fmla="*/ 5328741 w 6569477"/>
              <a:gd name="connsiteY1995" fmla="*/ 3775940 h 6858000"/>
              <a:gd name="connsiteX1996" fmla="*/ 5396226 w 6569477"/>
              <a:gd name="connsiteY1996" fmla="*/ 3446949 h 6858000"/>
              <a:gd name="connsiteX1997" fmla="*/ 5396226 w 6569477"/>
              <a:gd name="connsiteY1997" fmla="*/ 3455387 h 6858000"/>
              <a:gd name="connsiteX1998" fmla="*/ 5413098 w 6569477"/>
              <a:gd name="connsiteY1998" fmla="*/ 3438513 h 6858000"/>
              <a:gd name="connsiteX1999" fmla="*/ 5413098 w 6569477"/>
              <a:gd name="connsiteY1999" fmla="*/ 3463820 h 6858000"/>
              <a:gd name="connsiteX2000" fmla="*/ 5404662 w 6569477"/>
              <a:gd name="connsiteY2000" fmla="*/ 3463821 h 6858000"/>
              <a:gd name="connsiteX2001" fmla="*/ 5404662 w 6569477"/>
              <a:gd name="connsiteY2001" fmla="*/ 3472258 h 6858000"/>
              <a:gd name="connsiteX2002" fmla="*/ 5404661 w 6569477"/>
              <a:gd name="connsiteY2002" fmla="*/ 3480692 h 6858000"/>
              <a:gd name="connsiteX2003" fmla="*/ 5413098 w 6569477"/>
              <a:gd name="connsiteY2003" fmla="*/ 3480691 h 6858000"/>
              <a:gd name="connsiteX2004" fmla="*/ 5404662 w 6569477"/>
              <a:gd name="connsiteY2004" fmla="*/ 3522869 h 6858000"/>
              <a:gd name="connsiteX2005" fmla="*/ 5404662 w 6569477"/>
              <a:gd name="connsiteY2005" fmla="*/ 3539744 h 6858000"/>
              <a:gd name="connsiteX2006" fmla="*/ 5404662 w 6569477"/>
              <a:gd name="connsiteY2006" fmla="*/ 3565051 h 6858000"/>
              <a:gd name="connsiteX2007" fmla="*/ 5404662 w 6569477"/>
              <a:gd name="connsiteY2007" fmla="*/ 3573483 h 6858000"/>
              <a:gd name="connsiteX2008" fmla="*/ 5396226 w 6569477"/>
              <a:gd name="connsiteY2008" fmla="*/ 3581921 h 6858000"/>
              <a:gd name="connsiteX2009" fmla="*/ 5396226 w 6569477"/>
              <a:gd name="connsiteY2009" fmla="*/ 3598792 h 6858000"/>
              <a:gd name="connsiteX2010" fmla="*/ 5404662 w 6569477"/>
              <a:gd name="connsiteY2010" fmla="*/ 3607228 h 6858000"/>
              <a:gd name="connsiteX2011" fmla="*/ 5404662 w 6569477"/>
              <a:gd name="connsiteY2011" fmla="*/ 3809683 h 6858000"/>
              <a:gd name="connsiteX2012" fmla="*/ 5387791 w 6569477"/>
              <a:gd name="connsiteY2012" fmla="*/ 3902475 h 6858000"/>
              <a:gd name="connsiteX2013" fmla="*/ 5396226 w 6569477"/>
              <a:gd name="connsiteY2013" fmla="*/ 3894042 h 6858000"/>
              <a:gd name="connsiteX2014" fmla="*/ 5379355 w 6569477"/>
              <a:gd name="connsiteY2014" fmla="*/ 4062754 h 6858000"/>
              <a:gd name="connsiteX2015" fmla="*/ 5387791 w 6569477"/>
              <a:gd name="connsiteY2015" fmla="*/ 4071190 h 6858000"/>
              <a:gd name="connsiteX2016" fmla="*/ 5379355 w 6569477"/>
              <a:gd name="connsiteY2016" fmla="*/ 4113369 h 6858000"/>
              <a:gd name="connsiteX2017" fmla="*/ 5370919 w 6569477"/>
              <a:gd name="connsiteY2017" fmla="*/ 4121804 h 6858000"/>
              <a:gd name="connsiteX2018" fmla="*/ 5379355 w 6569477"/>
              <a:gd name="connsiteY2018" fmla="*/ 4138676 h 6858000"/>
              <a:gd name="connsiteX2019" fmla="*/ 5370918 w 6569477"/>
              <a:gd name="connsiteY2019" fmla="*/ 4189288 h 6858000"/>
              <a:gd name="connsiteX2020" fmla="*/ 5370916 w 6569477"/>
              <a:gd name="connsiteY2020" fmla="*/ 4197726 h 6858000"/>
              <a:gd name="connsiteX2021" fmla="*/ 5362483 w 6569477"/>
              <a:gd name="connsiteY2021" fmla="*/ 4223033 h 6858000"/>
              <a:gd name="connsiteX2022" fmla="*/ 5362484 w 6569477"/>
              <a:gd name="connsiteY2022" fmla="*/ 4231465 h 6858000"/>
              <a:gd name="connsiteX2023" fmla="*/ 5362484 w 6569477"/>
              <a:gd name="connsiteY2023" fmla="*/ 4239904 h 6858000"/>
              <a:gd name="connsiteX2024" fmla="*/ 5328741 w 6569477"/>
              <a:gd name="connsiteY2024" fmla="*/ 4383310 h 6858000"/>
              <a:gd name="connsiteX2025" fmla="*/ 5328741 w 6569477"/>
              <a:gd name="connsiteY2025" fmla="*/ 4408617 h 6858000"/>
              <a:gd name="connsiteX2026" fmla="*/ 5328743 w 6569477"/>
              <a:gd name="connsiteY2026" fmla="*/ 4417053 h 6858000"/>
              <a:gd name="connsiteX2027" fmla="*/ 5328743 w 6569477"/>
              <a:gd name="connsiteY2027" fmla="*/ 4450795 h 6858000"/>
              <a:gd name="connsiteX2028" fmla="*/ 5294997 w 6569477"/>
              <a:gd name="connsiteY2028" fmla="*/ 4543588 h 6858000"/>
              <a:gd name="connsiteX2029" fmla="*/ 5185332 w 6569477"/>
              <a:gd name="connsiteY2029" fmla="*/ 4897886 h 6858000"/>
              <a:gd name="connsiteX2030" fmla="*/ 5185333 w 6569477"/>
              <a:gd name="connsiteY2030" fmla="*/ 4906322 h 6858000"/>
              <a:gd name="connsiteX2031" fmla="*/ 5176898 w 6569477"/>
              <a:gd name="connsiteY2031" fmla="*/ 4914756 h 6858000"/>
              <a:gd name="connsiteX2032" fmla="*/ 5113630 w 6569477"/>
              <a:gd name="connsiteY2032" fmla="*/ 5026528 h 6858000"/>
              <a:gd name="connsiteX2033" fmla="*/ 5057164 w 6569477"/>
              <a:gd name="connsiteY2033" fmla="*/ 5137575 h 6858000"/>
              <a:gd name="connsiteX2034" fmla="*/ 5058139 w 6569477"/>
              <a:gd name="connsiteY2034" fmla="*/ 5135139 h 6858000"/>
              <a:gd name="connsiteX2035" fmla="*/ 5067233 w 6569477"/>
              <a:gd name="connsiteY2035" fmla="*/ 5108777 h 6858000"/>
              <a:gd name="connsiteX2036" fmla="*/ 5075669 w 6569477"/>
              <a:gd name="connsiteY2036" fmla="*/ 5091906 h 6858000"/>
              <a:gd name="connsiteX2037" fmla="*/ 5100977 w 6569477"/>
              <a:gd name="connsiteY2037" fmla="*/ 5032856 h 6858000"/>
              <a:gd name="connsiteX2038" fmla="*/ 5143155 w 6569477"/>
              <a:gd name="connsiteY2038" fmla="*/ 4931629 h 6858000"/>
              <a:gd name="connsiteX2039" fmla="*/ 5151590 w 6569477"/>
              <a:gd name="connsiteY2039" fmla="*/ 4914756 h 6858000"/>
              <a:gd name="connsiteX2040" fmla="*/ 5160025 w 6569477"/>
              <a:gd name="connsiteY2040" fmla="*/ 4897886 h 6858000"/>
              <a:gd name="connsiteX2041" fmla="*/ 5151590 w 6569477"/>
              <a:gd name="connsiteY2041" fmla="*/ 4889450 h 6858000"/>
              <a:gd name="connsiteX2042" fmla="*/ 5126283 w 6569477"/>
              <a:gd name="connsiteY2042" fmla="*/ 4923193 h 6858000"/>
              <a:gd name="connsiteX2043" fmla="*/ 5126282 w 6569477"/>
              <a:gd name="connsiteY2043" fmla="*/ 4931629 h 6858000"/>
              <a:gd name="connsiteX2044" fmla="*/ 5058797 w 6569477"/>
              <a:gd name="connsiteY2044" fmla="*/ 5083468 h 6858000"/>
              <a:gd name="connsiteX2045" fmla="*/ 5058797 w 6569477"/>
              <a:gd name="connsiteY2045" fmla="*/ 5091906 h 6858000"/>
              <a:gd name="connsiteX2046" fmla="*/ 5025055 w 6569477"/>
              <a:gd name="connsiteY2046" fmla="*/ 5134082 h 6858000"/>
              <a:gd name="connsiteX2047" fmla="*/ 4999746 w 6569477"/>
              <a:gd name="connsiteY2047" fmla="*/ 5184698 h 6858000"/>
              <a:gd name="connsiteX2048" fmla="*/ 4954406 w 6569477"/>
              <a:gd name="connsiteY2048" fmla="*/ 5285927 h 6858000"/>
              <a:gd name="connsiteX2049" fmla="*/ 4900498 w 6569477"/>
              <a:gd name="connsiteY2049" fmla="*/ 5370762 h 6858000"/>
              <a:gd name="connsiteX2050" fmla="*/ 4898519 w 6569477"/>
              <a:gd name="connsiteY2050" fmla="*/ 5361848 h 6858000"/>
              <a:gd name="connsiteX2051" fmla="*/ 4662316 w 6569477"/>
              <a:gd name="connsiteY2051" fmla="*/ 5749889 h 6858000"/>
              <a:gd name="connsiteX2052" fmla="*/ 4653884 w 6569477"/>
              <a:gd name="connsiteY2052" fmla="*/ 5749889 h 6858000"/>
              <a:gd name="connsiteX2053" fmla="*/ 4653883 w 6569477"/>
              <a:gd name="connsiteY2053" fmla="*/ 5758325 h 6858000"/>
              <a:gd name="connsiteX2054" fmla="*/ 4653883 w 6569477"/>
              <a:gd name="connsiteY2054" fmla="*/ 5766759 h 6858000"/>
              <a:gd name="connsiteX2055" fmla="*/ 4620140 w 6569477"/>
              <a:gd name="connsiteY2055" fmla="*/ 5792066 h 6858000"/>
              <a:gd name="connsiteX2056" fmla="*/ 4552653 w 6569477"/>
              <a:gd name="connsiteY2056" fmla="*/ 5910164 h 6858000"/>
              <a:gd name="connsiteX2057" fmla="*/ 4552654 w 6569477"/>
              <a:gd name="connsiteY2057" fmla="*/ 5884859 h 6858000"/>
              <a:gd name="connsiteX2058" fmla="*/ 4527347 w 6569477"/>
              <a:gd name="connsiteY2058" fmla="*/ 5943909 h 6858000"/>
              <a:gd name="connsiteX2059" fmla="*/ 4518911 w 6569477"/>
              <a:gd name="connsiteY2059" fmla="*/ 5935473 h 6858000"/>
              <a:gd name="connsiteX2060" fmla="*/ 4417681 w 6569477"/>
              <a:gd name="connsiteY2060" fmla="*/ 6078880 h 6858000"/>
              <a:gd name="connsiteX2061" fmla="*/ 4409247 w 6569477"/>
              <a:gd name="connsiteY2061" fmla="*/ 6078880 h 6858000"/>
              <a:gd name="connsiteX2062" fmla="*/ 4316454 w 6569477"/>
              <a:gd name="connsiteY2062" fmla="*/ 6180105 h 6858000"/>
              <a:gd name="connsiteX2063" fmla="*/ 4206789 w 6569477"/>
              <a:gd name="connsiteY2063" fmla="*/ 6306641 h 6858000"/>
              <a:gd name="connsiteX2064" fmla="*/ 4142466 w 6569477"/>
              <a:gd name="connsiteY2064" fmla="*/ 6360420 h 6858000"/>
              <a:gd name="connsiteX2065" fmla="*/ 4080254 w 6569477"/>
              <a:gd name="connsiteY2065" fmla="*/ 6424489 h 6858000"/>
              <a:gd name="connsiteX2066" fmla="*/ 4080254 w 6569477"/>
              <a:gd name="connsiteY2066" fmla="*/ 6416307 h 6858000"/>
              <a:gd name="connsiteX2067" fmla="*/ 4071818 w 6569477"/>
              <a:gd name="connsiteY2067" fmla="*/ 6424743 h 6858000"/>
              <a:gd name="connsiteX2068" fmla="*/ 4063381 w 6569477"/>
              <a:gd name="connsiteY2068" fmla="*/ 6441614 h 6858000"/>
              <a:gd name="connsiteX2069" fmla="*/ 4063381 w 6569477"/>
              <a:gd name="connsiteY2069" fmla="*/ 6433176 h 6858000"/>
              <a:gd name="connsiteX2070" fmla="*/ 4012767 w 6569477"/>
              <a:gd name="connsiteY2070" fmla="*/ 6483791 h 6858000"/>
              <a:gd name="connsiteX2071" fmla="*/ 4012768 w 6569477"/>
              <a:gd name="connsiteY2071" fmla="*/ 6492227 h 6858000"/>
              <a:gd name="connsiteX2072" fmla="*/ 4004330 w 6569477"/>
              <a:gd name="connsiteY2072" fmla="*/ 6509098 h 6858000"/>
              <a:gd name="connsiteX2073" fmla="*/ 4004330 w 6569477"/>
              <a:gd name="connsiteY2073" fmla="*/ 6492227 h 6858000"/>
              <a:gd name="connsiteX2074" fmla="*/ 3979024 w 6569477"/>
              <a:gd name="connsiteY2074" fmla="*/ 6517534 h 6858000"/>
              <a:gd name="connsiteX2075" fmla="*/ 3979025 w 6569477"/>
              <a:gd name="connsiteY2075" fmla="*/ 6509096 h 6858000"/>
              <a:gd name="connsiteX2076" fmla="*/ 3979024 w 6569477"/>
              <a:gd name="connsiteY2076" fmla="*/ 6500664 h 6858000"/>
              <a:gd name="connsiteX2077" fmla="*/ 3970588 w 6569477"/>
              <a:gd name="connsiteY2077" fmla="*/ 6500664 h 6858000"/>
              <a:gd name="connsiteX2078" fmla="*/ 3970588 w 6569477"/>
              <a:gd name="connsiteY2078" fmla="*/ 6517534 h 6858000"/>
              <a:gd name="connsiteX2079" fmla="*/ 3970590 w 6569477"/>
              <a:gd name="connsiteY2079" fmla="*/ 6525971 h 6858000"/>
              <a:gd name="connsiteX2080" fmla="*/ 3962153 w 6569477"/>
              <a:gd name="connsiteY2080" fmla="*/ 6534407 h 6858000"/>
              <a:gd name="connsiteX2081" fmla="*/ 3953718 w 6569477"/>
              <a:gd name="connsiteY2081" fmla="*/ 6534407 h 6858000"/>
              <a:gd name="connsiteX2082" fmla="*/ 3945280 w 6569477"/>
              <a:gd name="connsiteY2082" fmla="*/ 6534407 h 6858000"/>
              <a:gd name="connsiteX2083" fmla="*/ 3945281 w 6569477"/>
              <a:gd name="connsiteY2083" fmla="*/ 6542841 h 6858000"/>
              <a:gd name="connsiteX2084" fmla="*/ 3945280 w 6569477"/>
              <a:gd name="connsiteY2084" fmla="*/ 6551277 h 6858000"/>
              <a:gd name="connsiteX2085" fmla="*/ 3919974 w 6569477"/>
              <a:gd name="connsiteY2085" fmla="*/ 6568148 h 6858000"/>
              <a:gd name="connsiteX2086" fmla="*/ 3919976 w 6569477"/>
              <a:gd name="connsiteY2086" fmla="*/ 6559714 h 6858000"/>
              <a:gd name="connsiteX2087" fmla="*/ 3911538 w 6569477"/>
              <a:gd name="connsiteY2087" fmla="*/ 6568148 h 6858000"/>
              <a:gd name="connsiteX2088" fmla="*/ 3903102 w 6569477"/>
              <a:gd name="connsiteY2088" fmla="*/ 6576584 h 6858000"/>
              <a:gd name="connsiteX2089" fmla="*/ 3894667 w 6569477"/>
              <a:gd name="connsiteY2089" fmla="*/ 6593455 h 6858000"/>
              <a:gd name="connsiteX2090" fmla="*/ 3894667 w 6569477"/>
              <a:gd name="connsiteY2090" fmla="*/ 6585021 h 6858000"/>
              <a:gd name="connsiteX2091" fmla="*/ 3860924 w 6569477"/>
              <a:gd name="connsiteY2091" fmla="*/ 6601891 h 6858000"/>
              <a:gd name="connsiteX2092" fmla="*/ 3860924 w 6569477"/>
              <a:gd name="connsiteY2092" fmla="*/ 6585021 h 6858000"/>
              <a:gd name="connsiteX2093" fmla="*/ 3827181 w 6569477"/>
              <a:gd name="connsiteY2093" fmla="*/ 6610327 h 6858000"/>
              <a:gd name="connsiteX2094" fmla="*/ 3827182 w 6569477"/>
              <a:gd name="connsiteY2094" fmla="*/ 6601891 h 6858000"/>
              <a:gd name="connsiteX2095" fmla="*/ 3835618 w 6569477"/>
              <a:gd name="connsiteY2095" fmla="*/ 6593455 h 6858000"/>
              <a:gd name="connsiteX2096" fmla="*/ 3835617 w 6569477"/>
              <a:gd name="connsiteY2096" fmla="*/ 6585021 h 6858000"/>
              <a:gd name="connsiteX2097" fmla="*/ 3827181 w 6569477"/>
              <a:gd name="connsiteY2097" fmla="*/ 6593455 h 6858000"/>
              <a:gd name="connsiteX2098" fmla="*/ 3818745 w 6569477"/>
              <a:gd name="connsiteY2098" fmla="*/ 6601891 h 6858000"/>
              <a:gd name="connsiteX2099" fmla="*/ 3810309 w 6569477"/>
              <a:gd name="connsiteY2099" fmla="*/ 6618762 h 6858000"/>
              <a:gd name="connsiteX2100" fmla="*/ 3827181 w 6569477"/>
              <a:gd name="connsiteY2100" fmla="*/ 6618762 h 6858000"/>
              <a:gd name="connsiteX2101" fmla="*/ 3818745 w 6569477"/>
              <a:gd name="connsiteY2101" fmla="*/ 6627198 h 6858000"/>
              <a:gd name="connsiteX2102" fmla="*/ 3776566 w 6569477"/>
              <a:gd name="connsiteY2102" fmla="*/ 6677812 h 6858000"/>
              <a:gd name="connsiteX2103" fmla="*/ 3810308 w 6569477"/>
              <a:gd name="connsiteY2103" fmla="*/ 6669377 h 6858000"/>
              <a:gd name="connsiteX2104" fmla="*/ 3776566 w 6569477"/>
              <a:gd name="connsiteY2104" fmla="*/ 6694684 h 6858000"/>
              <a:gd name="connsiteX2105" fmla="*/ 3751259 w 6569477"/>
              <a:gd name="connsiteY2105" fmla="*/ 6719991 h 6858000"/>
              <a:gd name="connsiteX2106" fmla="*/ 3734388 w 6569477"/>
              <a:gd name="connsiteY2106" fmla="*/ 6728426 h 6858000"/>
              <a:gd name="connsiteX2107" fmla="*/ 3734390 w 6569477"/>
              <a:gd name="connsiteY2107" fmla="*/ 6711555 h 6858000"/>
              <a:gd name="connsiteX2108" fmla="*/ 3700645 w 6569477"/>
              <a:gd name="connsiteY2108" fmla="*/ 6745297 h 6858000"/>
              <a:gd name="connsiteX2109" fmla="*/ 3692211 w 6569477"/>
              <a:gd name="connsiteY2109" fmla="*/ 6736862 h 6858000"/>
              <a:gd name="connsiteX2110" fmla="*/ 3700645 w 6569477"/>
              <a:gd name="connsiteY2110" fmla="*/ 6728426 h 6858000"/>
              <a:gd name="connsiteX2111" fmla="*/ 3700645 w 6569477"/>
              <a:gd name="connsiteY2111" fmla="*/ 6719990 h 6858000"/>
              <a:gd name="connsiteX2112" fmla="*/ 3692209 w 6569477"/>
              <a:gd name="connsiteY2112" fmla="*/ 6719991 h 6858000"/>
              <a:gd name="connsiteX2113" fmla="*/ 3683775 w 6569477"/>
              <a:gd name="connsiteY2113" fmla="*/ 6728426 h 6858000"/>
              <a:gd name="connsiteX2114" fmla="*/ 3683775 w 6569477"/>
              <a:gd name="connsiteY2114" fmla="*/ 6736862 h 6858000"/>
              <a:gd name="connsiteX2115" fmla="*/ 3675338 w 6569477"/>
              <a:gd name="connsiteY2115" fmla="*/ 6745298 h 6858000"/>
              <a:gd name="connsiteX2116" fmla="*/ 3666902 w 6569477"/>
              <a:gd name="connsiteY2116" fmla="*/ 6753735 h 6858000"/>
              <a:gd name="connsiteX2117" fmla="*/ 3658466 w 6569477"/>
              <a:gd name="connsiteY2117" fmla="*/ 6753734 h 6858000"/>
              <a:gd name="connsiteX2118" fmla="*/ 3658466 w 6569477"/>
              <a:gd name="connsiteY2118" fmla="*/ 6762169 h 6858000"/>
              <a:gd name="connsiteX2119" fmla="*/ 3650032 w 6569477"/>
              <a:gd name="connsiteY2119" fmla="*/ 6762169 h 6858000"/>
              <a:gd name="connsiteX2120" fmla="*/ 3650030 w 6569477"/>
              <a:gd name="connsiteY2120" fmla="*/ 6753734 h 6858000"/>
              <a:gd name="connsiteX2121" fmla="*/ 3658466 w 6569477"/>
              <a:gd name="connsiteY2121" fmla="*/ 6736862 h 6858000"/>
              <a:gd name="connsiteX2122" fmla="*/ 3675338 w 6569477"/>
              <a:gd name="connsiteY2122" fmla="*/ 6719991 h 6858000"/>
              <a:gd name="connsiteX2123" fmla="*/ 3666902 w 6569477"/>
              <a:gd name="connsiteY2123" fmla="*/ 6719989 h 6858000"/>
              <a:gd name="connsiteX2124" fmla="*/ 3658466 w 6569477"/>
              <a:gd name="connsiteY2124" fmla="*/ 6728426 h 6858000"/>
              <a:gd name="connsiteX2125" fmla="*/ 3633159 w 6569477"/>
              <a:gd name="connsiteY2125" fmla="*/ 6753734 h 6858000"/>
              <a:gd name="connsiteX2126" fmla="*/ 3633159 w 6569477"/>
              <a:gd name="connsiteY2126" fmla="*/ 6762169 h 6858000"/>
              <a:gd name="connsiteX2127" fmla="*/ 3616289 w 6569477"/>
              <a:gd name="connsiteY2127" fmla="*/ 6787476 h 6858000"/>
              <a:gd name="connsiteX2128" fmla="*/ 3561456 w 6569477"/>
              <a:gd name="connsiteY2128" fmla="*/ 6826490 h 6858000"/>
              <a:gd name="connsiteX2129" fmla="*/ 3523349 w 6569477"/>
              <a:gd name="connsiteY2129" fmla="*/ 6858000 h 6858000"/>
              <a:gd name="connsiteX2130" fmla="*/ 0 w 6569477"/>
              <a:gd name="connsiteY21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</a:cxnLst>
            <a:rect l="l" t="t" r="r" b="b"/>
            <a:pathLst>
              <a:path w="6569477" h="6858000">
                <a:moveTo>
                  <a:pt x="4117221" y="6784486"/>
                </a:moveTo>
                <a:cubicBezTo>
                  <a:pt x="4097055" y="6807977"/>
                  <a:pt x="4081509" y="6827275"/>
                  <a:pt x="4065123" y="6846362"/>
                </a:cubicBezTo>
                <a:lnTo>
                  <a:pt x="4054153" y="6858000"/>
                </a:lnTo>
                <a:lnTo>
                  <a:pt x="4025354" y="6858000"/>
                </a:lnTo>
                <a:lnTo>
                  <a:pt x="4042817" y="6837081"/>
                </a:lnTo>
                <a:cubicBezTo>
                  <a:pt x="4069049" y="6805855"/>
                  <a:pt x="4098350" y="6774394"/>
                  <a:pt x="4117221" y="6784486"/>
                </a:cubicBezTo>
                <a:close/>
                <a:moveTo>
                  <a:pt x="4098863" y="6687079"/>
                </a:moveTo>
                <a:cubicBezTo>
                  <a:pt x="4088750" y="6727370"/>
                  <a:pt x="4048418" y="6774353"/>
                  <a:pt x="4016483" y="6816306"/>
                </a:cubicBezTo>
                <a:cubicBezTo>
                  <a:pt x="4000945" y="6828467"/>
                  <a:pt x="3984565" y="6842201"/>
                  <a:pt x="3967818" y="6856958"/>
                </a:cubicBezTo>
                <a:lnTo>
                  <a:pt x="3966685" y="6858000"/>
                </a:lnTo>
                <a:lnTo>
                  <a:pt x="3929841" y="6858000"/>
                </a:lnTo>
                <a:lnTo>
                  <a:pt x="4004165" y="6784103"/>
                </a:lnTo>
                <a:cubicBezTo>
                  <a:pt x="4033963" y="6753771"/>
                  <a:pt x="4065258" y="6721474"/>
                  <a:pt x="4098863" y="6687079"/>
                </a:cubicBezTo>
                <a:close/>
                <a:moveTo>
                  <a:pt x="5739924" y="6488019"/>
                </a:moveTo>
                <a:cubicBezTo>
                  <a:pt x="5746811" y="6488017"/>
                  <a:pt x="5746811" y="6488017"/>
                  <a:pt x="5746811" y="6494900"/>
                </a:cubicBezTo>
                <a:cubicBezTo>
                  <a:pt x="5746701" y="6495341"/>
                  <a:pt x="5746590" y="6495782"/>
                  <a:pt x="5746479" y="6496223"/>
                </a:cubicBezTo>
                <a:lnTo>
                  <a:pt x="5739923" y="6501783"/>
                </a:lnTo>
                <a:lnTo>
                  <a:pt x="5739923" y="6494900"/>
                </a:lnTo>
                <a:close/>
                <a:moveTo>
                  <a:pt x="4189806" y="6433624"/>
                </a:moveTo>
                <a:lnTo>
                  <a:pt x="4188863" y="6437396"/>
                </a:lnTo>
                <a:cubicBezTo>
                  <a:pt x="4187809" y="6439505"/>
                  <a:pt x="4185699" y="6441614"/>
                  <a:pt x="4181480" y="6441614"/>
                </a:cubicBezTo>
                <a:close/>
                <a:moveTo>
                  <a:pt x="4190270" y="6433178"/>
                </a:moveTo>
                <a:lnTo>
                  <a:pt x="4189806" y="6433624"/>
                </a:lnTo>
                <a:lnTo>
                  <a:pt x="4189918" y="6433179"/>
                </a:lnTo>
                <a:close/>
                <a:moveTo>
                  <a:pt x="4080254" y="6424489"/>
                </a:moveTo>
                <a:lnTo>
                  <a:pt x="4080253" y="6424742"/>
                </a:lnTo>
                <a:lnTo>
                  <a:pt x="4071818" y="6433178"/>
                </a:lnTo>
                <a:close/>
                <a:moveTo>
                  <a:pt x="4239510" y="6367480"/>
                </a:moveTo>
                <a:lnTo>
                  <a:pt x="4236315" y="6373075"/>
                </a:lnTo>
                <a:lnTo>
                  <a:pt x="4232912" y="6373925"/>
                </a:lnTo>
                <a:lnTo>
                  <a:pt x="4238687" y="6368327"/>
                </a:lnTo>
                <a:close/>
                <a:moveTo>
                  <a:pt x="4265838" y="6340386"/>
                </a:moveTo>
                <a:lnTo>
                  <a:pt x="4239510" y="6367480"/>
                </a:lnTo>
                <a:lnTo>
                  <a:pt x="4240531" y="6365693"/>
                </a:lnTo>
                <a:lnTo>
                  <a:pt x="4248968" y="6357257"/>
                </a:lnTo>
                <a:cubicBezTo>
                  <a:pt x="4248968" y="6348821"/>
                  <a:pt x="4257404" y="6348819"/>
                  <a:pt x="4265838" y="6340386"/>
                </a:cubicBezTo>
                <a:close/>
                <a:moveTo>
                  <a:pt x="4291147" y="6272900"/>
                </a:moveTo>
                <a:lnTo>
                  <a:pt x="4299581" y="6272900"/>
                </a:lnTo>
                <a:lnTo>
                  <a:pt x="4308018" y="6272900"/>
                </a:lnTo>
                <a:lnTo>
                  <a:pt x="4291147" y="6289772"/>
                </a:lnTo>
                <a:lnTo>
                  <a:pt x="4274273" y="6306643"/>
                </a:lnTo>
                <a:lnTo>
                  <a:pt x="4257404" y="6323512"/>
                </a:lnTo>
                <a:lnTo>
                  <a:pt x="4257404" y="6331950"/>
                </a:lnTo>
                <a:cubicBezTo>
                  <a:pt x="4240531" y="6340386"/>
                  <a:pt x="4232097" y="6357257"/>
                  <a:pt x="4215224" y="6374128"/>
                </a:cubicBezTo>
                <a:lnTo>
                  <a:pt x="4215223" y="6382562"/>
                </a:lnTo>
                <a:cubicBezTo>
                  <a:pt x="4215224" y="6391000"/>
                  <a:pt x="4223663" y="6382564"/>
                  <a:pt x="4223663" y="6382564"/>
                </a:cubicBezTo>
                <a:lnTo>
                  <a:pt x="4232099" y="6374128"/>
                </a:lnTo>
                <a:lnTo>
                  <a:pt x="4232912" y="6373925"/>
                </a:lnTo>
                <a:lnTo>
                  <a:pt x="4215378" y="6390919"/>
                </a:lnTo>
                <a:lnTo>
                  <a:pt x="4215224" y="6391000"/>
                </a:lnTo>
                <a:cubicBezTo>
                  <a:pt x="4215216" y="6391030"/>
                  <a:pt x="4215206" y="6391059"/>
                  <a:pt x="4215199" y="6391088"/>
                </a:cubicBezTo>
                <a:lnTo>
                  <a:pt x="4213115" y="6393108"/>
                </a:lnTo>
                <a:cubicBezTo>
                  <a:pt x="4198353" y="6405763"/>
                  <a:pt x="4189918" y="6407872"/>
                  <a:pt x="4198356" y="6382564"/>
                </a:cubicBezTo>
                <a:cubicBezTo>
                  <a:pt x="4164611" y="6433179"/>
                  <a:pt x="4147738" y="6441614"/>
                  <a:pt x="4113994" y="6475357"/>
                </a:cubicBezTo>
                <a:lnTo>
                  <a:pt x="4122431" y="6475355"/>
                </a:lnTo>
                <a:lnTo>
                  <a:pt x="4097125" y="6500664"/>
                </a:lnTo>
                <a:lnTo>
                  <a:pt x="4088687" y="6500664"/>
                </a:lnTo>
                <a:lnTo>
                  <a:pt x="4088688" y="6509098"/>
                </a:lnTo>
                <a:lnTo>
                  <a:pt x="4080256" y="6509098"/>
                </a:lnTo>
                <a:cubicBezTo>
                  <a:pt x="4071819" y="6517534"/>
                  <a:pt x="4071818" y="6525971"/>
                  <a:pt x="4063383" y="6525971"/>
                </a:cubicBezTo>
                <a:cubicBezTo>
                  <a:pt x="4063381" y="6534407"/>
                  <a:pt x="4054944" y="6534407"/>
                  <a:pt x="4054946" y="6542841"/>
                </a:cubicBezTo>
                <a:cubicBezTo>
                  <a:pt x="4046511" y="6542841"/>
                  <a:pt x="4046513" y="6551277"/>
                  <a:pt x="4046513" y="6551277"/>
                </a:cubicBezTo>
                <a:lnTo>
                  <a:pt x="4021201" y="6576584"/>
                </a:lnTo>
                <a:cubicBezTo>
                  <a:pt x="4021202" y="6579396"/>
                  <a:pt x="4021202" y="6582209"/>
                  <a:pt x="4021203" y="6585021"/>
                </a:cubicBezTo>
                <a:cubicBezTo>
                  <a:pt x="4021203" y="6585021"/>
                  <a:pt x="4012767" y="6585019"/>
                  <a:pt x="4012768" y="6593455"/>
                </a:cubicBezTo>
                <a:cubicBezTo>
                  <a:pt x="3987460" y="6610327"/>
                  <a:pt x="3962152" y="6635634"/>
                  <a:pt x="3936845" y="6660941"/>
                </a:cubicBezTo>
                <a:lnTo>
                  <a:pt x="3928411" y="6652505"/>
                </a:lnTo>
                <a:lnTo>
                  <a:pt x="3936844" y="6644069"/>
                </a:lnTo>
                <a:cubicBezTo>
                  <a:pt x="3945281" y="6644071"/>
                  <a:pt x="3945281" y="6635634"/>
                  <a:pt x="3945281" y="6635634"/>
                </a:cubicBezTo>
                <a:lnTo>
                  <a:pt x="3936845" y="6635634"/>
                </a:lnTo>
                <a:lnTo>
                  <a:pt x="3928411" y="6644072"/>
                </a:lnTo>
                <a:lnTo>
                  <a:pt x="3919975" y="6652505"/>
                </a:lnTo>
                <a:lnTo>
                  <a:pt x="3919975" y="6660941"/>
                </a:lnTo>
                <a:lnTo>
                  <a:pt x="3919974" y="6669377"/>
                </a:lnTo>
                <a:cubicBezTo>
                  <a:pt x="3894667" y="6686249"/>
                  <a:pt x="3869359" y="6711555"/>
                  <a:pt x="3844054" y="6728426"/>
                </a:cubicBezTo>
                <a:cubicBezTo>
                  <a:pt x="3844052" y="6731237"/>
                  <a:pt x="3844053" y="6734049"/>
                  <a:pt x="3844051" y="6736860"/>
                </a:cubicBezTo>
                <a:cubicBezTo>
                  <a:pt x="3785002" y="6779041"/>
                  <a:pt x="3734388" y="6821217"/>
                  <a:pt x="3675339" y="6854962"/>
                </a:cubicBezTo>
                <a:lnTo>
                  <a:pt x="3671147" y="6858000"/>
                </a:lnTo>
                <a:lnTo>
                  <a:pt x="3532438" y="6858000"/>
                </a:lnTo>
                <a:lnTo>
                  <a:pt x="3566728" y="6830708"/>
                </a:lnTo>
                <a:cubicBezTo>
                  <a:pt x="3584654" y="6817000"/>
                  <a:pt x="3603634" y="6804347"/>
                  <a:pt x="3624722" y="6795912"/>
                </a:cubicBezTo>
                <a:lnTo>
                  <a:pt x="3633161" y="6787476"/>
                </a:lnTo>
                <a:lnTo>
                  <a:pt x="3633160" y="6779041"/>
                </a:lnTo>
                <a:lnTo>
                  <a:pt x="3641596" y="6779041"/>
                </a:lnTo>
                <a:lnTo>
                  <a:pt x="3641596" y="6787476"/>
                </a:lnTo>
                <a:cubicBezTo>
                  <a:pt x="3658466" y="6787476"/>
                  <a:pt x="3666902" y="6779042"/>
                  <a:pt x="3683775" y="6770605"/>
                </a:cubicBezTo>
                <a:lnTo>
                  <a:pt x="3683775" y="6762169"/>
                </a:lnTo>
                <a:cubicBezTo>
                  <a:pt x="3709082" y="6770605"/>
                  <a:pt x="3666902" y="6779042"/>
                  <a:pt x="3675339" y="6787476"/>
                </a:cubicBezTo>
                <a:cubicBezTo>
                  <a:pt x="3683776" y="6779041"/>
                  <a:pt x="3717515" y="6762169"/>
                  <a:pt x="3742824" y="6736862"/>
                </a:cubicBezTo>
                <a:cubicBezTo>
                  <a:pt x="3751259" y="6728426"/>
                  <a:pt x="3768131" y="6711555"/>
                  <a:pt x="3785001" y="6703120"/>
                </a:cubicBezTo>
                <a:cubicBezTo>
                  <a:pt x="3793440" y="6694684"/>
                  <a:pt x="3810310" y="6677812"/>
                  <a:pt x="3827182" y="6669377"/>
                </a:cubicBezTo>
                <a:cubicBezTo>
                  <a:pt x="3852487" y="6644072"/>
                  <a:pt x="3877794" y="6635634"/>
                  <a:pt x="3903102" y="6601891"/>
                </a:cubicBezTo>
                <a:cubicBezTo>
                  <a:pt x="3911538" y="6593455"/>
                  <a:pt x="3928411" y="6585021"/>
                  <a:pt x="3928411" y="6585021"/>
                </a:cubicBezTo>
                <a:cubicBezTo>
                  <a:pt x="3936845" y="6576584"/>
                  <a:pt x="3945280" y="6576584"/>
                  <a:pt x="3945281" y="6568148"/>
                </a:cubicBezTo>
                <a:cubicBezTo>
                  <a:pt x="3953718" y="6568149"/>
                  <a:pt x="3953718" y="6568149"/>
                  <a:pt x="3962152" y="6559714"/>
                </a:cubicBezTo>
                <a:lnTo>
                  <a:pt x="3987461" y="6534407"/>
                </a:lnTo>
                <a:cubicBezTo>
                  <a:pt x="3987461" y="6542841"/>
                  <a:pt x="4012768" y="6517534"/>
                  <a:pt x="4012768" y="6517534"/>
                </a:cubicBezTo>
                <a:cubicBezTo>
                  <a:pt x="4021201" y="6509098"/>
                  <a:pt x="4029637" y="6500662"/>
                  <a:pt x="4029637" y="6492227"/>
                </a:cubicBezTo>
                <a:lnTo>
                  <a:pt x="4038075" y="6492227"/>
                </a:lnTo>
                <a:cubicBezTo>
                  <a:pt x="4122431" y="6433176"/>
                  <a:pt x="4223660" y="6340387"/>
                  <a:pt x="4291147" y="6272900"/>
                </a:cubicBezTo>
                <a:close/>
                <a:moveTo>
                  <a:pt x="4561089" y="6171673"/>
                </a:moveTo>
                <a:lnTo>
                  <a:pt x="4556321" y="6179312"/>
                </a:lnTo>
                <a:lnTo>
                  <a:pt x="4554763" y="6179053"/>
                </a:lnTo>
                <a:cubicBezTo>
                  <a:pt x="4554763" y="6178000"/>
                  <a:pt x="4556872" y="6175890"/>
                  <a:pt x="4561089" y="6171673"/>
                </a:cubicBezTo>
                <a:close/>
                <a:moveTo>
                  <a:pt x="4671175" y="5979022"/>
                </a:moveTo>
                <a:lnTo>
                  <a:pt x="4669173" y="5981473"/>
                </a:lnTo>
                <a:cubicBezTo>
                  <a:pt x="4661263" y="5988195"/>
                  <a:pt x="4658099" y="5981871"/>
                  <a:pt x="4645447" y="5994524"/>
                </a:cubicBezTo>
                <a:cubicBezTo>
                  <a:pt x="4643338" y="5998741"/>
                  <a:pt x="4643337" y="6000322"/>
                  <a:pt x="4644391" y="6000718"/>
                </a:cubicBezTo>
                <a:lnTo>
                  <a:pt x="4645606" y="6000505"/>
                </a:lnTo>
                <a:lnTo>
                  <a:pt x="4646686" y="5998475"/>
                </a:lnTo>
                <a:lnTo>
                  <a:pt x="4647927" y="6000099"/>
                </a:lnTo>
                <a:lnTo>
                  <a:pt x="4649663" y="5999795"/>
                </a:lnTo>
                <a:cubicBezTo>
                  <a:pt x="4651773" y="5999268"/>
                  <a:pt x="4653882" y="5999004"/>
                  <a:pt x="4654936" y="6000454"/>
                </a:cubicBezTo>
                <a:lnTo>
                  <a:pt x="4654647" y="6003455"/>
                </a:lnTo>
                <a:lnTo>
                  <a:pt x="4658944" y="5998240"/>
                </a:lnTo>
                <a:close/>
                <a:moveTo>
                  <a:pt x="5823292" y="5722907"/>
                </a:moveTo>
                <a:lnTo>
                  <a:pt x="5800797" y="5768179"/>
                </a:lnTo>
                <a:lnTo>
                  <a:pt x="5806978" y="5758327"/>
                </a:lnTo>
                <a:cubicBezTo>
                  <a:pt x="5810514" y="5753116"/>
                  <a:pt x="5814328" y="5748237"/>
                  <a:pt x="5818310" y="5744909"/>
                </a:cubicBezTo>
                <a:cubicBezTo>
                  <a:pt x="5819855" y="5741362"/>
                  <a:pt x="5821177" y="5736874"/>
                  <a:pt x="5822096" y="5732580"/>
                </a:cubicBezTo>
                <a:close/>
                <a:moveTo>
                  <a:pt x="5907073" y="5708785"/>
                </a:moveTo>
                <a:lnTo>
                  <a:pt x="5869741" y="5783136"/>
                </a:lnTo>
                <a:cubicBezTo>
                  <a:pt x="5858084" y="5809655"/>
                  <a:pt x="5848657" y="5836145"/>
                  <a:pt x="5842500" y="5863847"/>
                </a:cubicBezTo>
                <a:cubicBezTo>
                  <a:pt x="5785921" y="5947223"/>
                  <a:pt x="5733692" y="5981849"/>
                  <a:pt x="5690433" y="6081162"/>
                </a:cubicBezTo>
                <a:cubicBezTo>
                  <a:pt x="5680683" y="6080287"/>
                  <a:pt x="5669193" y="6098913"/>
                  <a:pt x="5663883" y="6103351"/>
                </a:cubicBezTo>
                <a:lnTo>
                  <a:pt x="5636415" y="6152111"/>
                </a:lnTo>
                <a:lnTo>
                  <a:pt x="5637318" y="6151784"/>
                </a:lnTo>
                <a:cubicBezTo>
                  <a:pt x="5630397" y="6165631"/>
                  <a:pt x="5624342" y="6178180"/>
                  <a:pt x="5618612" y="6190081"/>
                </a:cubicBezTo>
                <a:lnTo>
                  <a:pt x="5611094" y="6205514"/>
                </a:lnTo>
                <a:lnTo>
                  <a:pt x="5619596" y="6194628"/>
                </a:lnTo>
                <a:cubicBezTo>
                  <a:pt x="5624904" y="6187044"/>
                  <a:pt x="5630569" y="6177954"/>
                  <a:pt x="5636991" y="6166061"/>
                </a:cubicBezTo>
                <a:cubicBezTo>
                  <a:pt x="5643774" y="6164691"/>
                  <a:pt x="5645145" y="6171478"/>
                  <a:pt x="5657339" y="6161951"/>
                </a:cubicBezTo>
                <a:cubicBezTo>
                  <a:pt x="5651927" y="6170107"/>
                  <a:pt x="5660082" y="6175522"/>
                  <a:pt x="5638432" y="6208150"/>
                </a:cubicBezTo>
                <a:cubicBezTo>
                  <a:pt x="5666863" y="6174154"/>
                  <a:pt x="5692554" y="6126583"/>
                  <a:pt x="5718245" y="6079013"/>
                </a:cubicBezTo>
                <a:cubicBezTo>
                  <a:pt x="5745305" y="6038231"/>
                  <a:pt x="5770995" y="5990662"/>
                  <a:pt x="5802168" y="5970237"/>
                </a:cubicBezTo>
                <a:cubicBezTo>
                  <a:pt x="5833200" y="5879207"/>
                  <a:pt x="5877868" y="5820741"/>
                  <a:pt x="5917053" y="5735129"/>
                </a:cubicBezTo>
                <a:cubicBezTo>
                  <a:pt x="5923764" y="5698455"/>
                  <a:pt x="5887250" y="5762338"/>
                  <a:pt x="5902116" y="5731083"/>
                </a:cubicBezTo>
                <a:close/>
                <a:moveTo>
                  <a:pt x="5917201" y="5634092"/>
                </a:moveTo>
                <a:lnTo>
                  <a:pt x="5891750" y="5667883"/>
                </a:lnTo>
                <a:cubicBezTo>
                  <a:pt x="5851164" y="5717451"/>
                  <a:pt x="5813675" y="5755549"/>
                  <a:pt x="5781231" y="5830035"/>
                </a:cubicBezTo>
                <a:cubicBezTo>
                  <a:pt x="5776356" y="5829597"/>
                  <a:pt x="5771046" y="5834035"/>
                  <a:pt x="5766290" y="5839137"/>
                </a:cubicBezTo>
                <a:lnTo>
                  <a:pt x="5764238" y="5841451"/>
                </a:lnTo>
                <a:lnTo>
                  <a:pt x="5588834" y="6142779"/>
                </a:lnTo>
                <a:lnTo>
                  <a:pt x="5549933" y="6201116"/>
                </a:lnTo>
                <a:lnTo>
                  <a:pt x="5547357" y="6207173"/>
                </a:lnTo>
                <a:lnTo>
                  <a:pt x="5529789" y="6231324"/>
                </a:lnTo>
                <a:lnTo>
                  <a:pt x="5464244" y="6329615"/>
                </a:lnTo>
                <a:lnTo>
                  <a:pt x="5402037" y="6435651"/>
                </a:lnTo>
                <a:cubicBezTo>
                  <a:pt x="5402037" y="6435651"/>
                  <a:pt x="5402037" y="6435651"/>
                  <a:pt x="5408957" y="6435651"/>
                </a:cubicBezTo>
                <a:cubicBezTo>
                  <a:pt x="5408957" y="6428728"/>
                  <a:pt x="5415877" y="6421804"/>
                  <a:pt x="5422798" y="6428728"/>
                </a:cubicBezTo>
                <a:lnTo>
                  <a:pt x="5421385" y="6432963"/>
                </a:lnTo>
                <a:lnTo>
                  <a:pt x="5408956" y="6449499"/>
                </a:lnTo>
                <a:cubicBezTo>
                  <a:pt x="5415877" y="6449499"/>
                  <a:pt x="5415877" y="6449499"/>
                  <a:pt x="5415877" y="6449499"/>
                </a:cubicBezTo>
                <a:lnTo>
                  <a:pt x="5421385" y="6432963"/>
                </a:lnTo>
                <a:lnTo>
                  <a:pt x="5487674" y="6344780"/>
                </a:lnTo>
                <a:lnTo>
                  <a:pt x="5495039" y="6334691"/>
                </a:lnTo>
                <a:lnTo>
                  <a:pt x="5485269" y="6342855"/>
                </a:lnTo>
                <a:cubicBezTo>
                  <a:pt x="5480829" y="6337541"/>
                  <a:pt x="5480829" y="6337541"/>
                  <a:pt x="5480829" y="6337541"/>
                </a:cubicBezTo>
                <a:cubicBezTo>
                  <a:pt x="5482568" y="6318042"/>
                  <a:pt x="5499368" y="6294978"/>
                  <a:pt x="5525918" y="6272793"/>
                </a:cubicBezTo>
                <a:cubicBezTo>
                  <a:pt x="5548027" y="6245292"/>
                  <a:pt x="5570136" y="6217791"/>
                  <a:pt x="5577186" y="6193853"/>
                </a:cubicBezTo>
                <a:cubicBezTo>
                  <a:pt x="5585150" y="6187197"/>
                  <a:pt x="5591787" y="6181650"/>
                  <a:pt x="5598425" y="6176103"/>
                </a:cubicBezTo>
                <a:lnTo>
                  <a:pt x="5613302" y="6163670"/>
                </a:lnTo>
                <a:lnTo>
                  <a:pt x="5616665" y="6159249"/>
                </a:lnTo>
                <a:lnTo>
                  <a:pt x="5619814" y="6158111"/>
                </a:lnTo>
                <a:lnTo>
                  <a:pt x="5641844" y="6122335"/>
                </a:lnTo>
                <a:cubicBezTo>
                  <a:pt x="5660984" y="6091112"/>
                  <a:pt x="5672914" y="6070992"/>
                  <a:pt x="5694784" y="6032412"/>
                </a:cubicBezTo>
                <a:cubicBezTo>
                  <a:pt x="5698354" y="6047475"/>
                  <a:pt x="5711583" y="6009349"/>
                  <a:pt x="5727512" y="5996037"/>
                </a:cubicBezTo>
                <a:cubicBezTo>
                  <a:pt x="5733692" y="5981849"/>
                  <a:pt x="5736302" y="5952599"/>
                  <a:pt x="5723942" y="5980974"/>
                </a:cubicBezTo>
                <a:cubicBezTo>
                  <a:pt x="5743352" y="5928661"/>
                  <a:pt x="5783130" y="5868347"/>
                  <a:pt x="5822911" y="5808034"/>
                </a:cubicBezTo>
                <a:cubicBezTo>
                  <a:pt x="5840579" y="5775220"/>
                  <a:pt x="5859358" y="5743736"/>
                  <a:pt x="5877583" y="5711587"/>
                </a:cubicBezTo>
                <a:close/>
                <a:moveTo>
                  <a:pt x="6242698" y="5517691"/>
                </a:moveTo>
                <a:cubicBezTo>
                  <a:pt x="6235812" y="5552099"/>
                  <a:pt x="6228924" y="5607154"/>
                  <a:pt x="6208261" y="5662208"/>
                </a:cubicBezTo>
                <a:cubicBezTo>
                  <a:pt x="6187600" y="5717261"/>
                  <a:pt x="6166938" y="5758552"/>
                  <a:pt x="6146276" y="5765433"/>
                </a:cubicBezTo>
                <a:cubicBezTo>
                  <a:pt x="6153164" y="5765433"/>
                  <a:pt x="6153164" y="5765433"/>
                  <a:pt x="6153163" y="5772316"/>
                </a:cubicBezTo>
                <a:cubicBezTo>
                  <a:pt x="6146276" y="5779197"/>
                  <a:pt x="6146274" y="5792962"/>
                  <a:pt x="6139388" y="5792960"/>
                </a:cubicBezTo>
                <a:cubicBezTo>
                  <a:pt x="6139388" y="5792960"/>
                  <a:pt x="6139387" y="5799843"/>
                  <a:pt x="6132502" y="5799841"/>
                </a:cubicBezTo>
                <a:lnTo>
                  <a:pt x="6139387" y="5799843"/>
                </a:lnTo>
                <a:cubicBezTo>
                  <a:pt x="6153163" y="5813605"/>
                  <a:pt x="6125611" y="5854896"/>
                  <a:pt x="6098063" y="5903069"/>
                </a:cubicBezTo>
                <a:cubicBezTo>
                  <a:pt x="6098064" y="5905363"/>
                  <a:pt x="6098064" y="5907656"/>
                  <a:pt x="6098064" y="5909950"/>
                </a:cubicBezTo>
                <a:cubicBezTo>
                  <a:pt x="6104951" y="5909952"/>
                  <a:pt x="6104951" y="5909952"/>
                  <a:pt x="6098065" y="5916833"/>
                </a:cubicBezTo>
                <a:lnTo>
                  <a:pt x="6098065" y="5923714"/>
                </a:lnTo>
                <a:lnTo>
                  <a:pt x="6091178" y="5923714"/>
                </a:lnTo>
                <a:lnTo>
                  <a:pt x="6098065" y="5930597"/>
                </a:lnTo>
                <a:cubicBezTo>
                  <a:pt x="6091178" y="5944360"/>
                  <a:pt x="6098064" y="5951241"/>
                  <a:pt x="6084290" y="5985651"/>
                </a:cubicBezTo>
                <a:cubicBezTo>
                  <a:pt x="6098065" y="5985649"/>
                  <a:pt x="6111840" y="5944360"/>
                  <a:pt x="6118727" y="5965005"/>
                </a:cubicBezTo>
                <a:cubicBezTo>
                  <a:pt x="6115284" y="5971886"/>
                  <a:pt x="6115284" y="5975328"/>
                  <a:pt x="6115283" y="5978768"/>
                </a:cubicBezTo>
                <a:lnTo>
                  <a:pt x="6113562" y="5985649"/>
                </a:lnTo>
                <a:lnTo>
                  <a:pt x="6111840" y="5985651"/>
                </a:lnTo>
                <a:lnTo>
                  <a:pt x="6111840" y="5992530"/>
                </a:lnTo>
                <a:lnTo>
                  <a:pt x="6113562" y="5985649"/>
                </a:lnTo>
                <a:lnTo>
                  <a:pt x="6118727" y="5985649"/>
                </a:lnTo>
                <a:lnTo>
                  <a:pt x="6118727" y="5992532"/>
                </a:lnTo>
                <a:lnTo>
                  <a:pt x="6118727" y="5999413"/>
                </a:lnTo>
                <a:cubicBezTo>
                  <a:pt x="6111840" y="6006295"/>
                  <a:pt x="6104952" y="6020059"/>
                  <a:pt x="6098065" y="6033823"/>
                </a:cubicBezTo>
                <a:lnTo>
                  <a:pt x="6091178" y="6040704"/>
                </a:lnTo>
                <a:cubicBezTo>
                  <a:pt x="6091178" y="6040704"/>
                  <a:pt x="6091178" y="6047587"/>
                  <a:pt x="6084290" y="6054467"/>
                </a:cubicBezTo>
                <a:lnTo>
                  <a:pt x="6077403" y="6061350"/>
                </a:lnTo>
                <a:cubicBezTo>
                  <a:pt x="6077403" y="6054467"/>
                  <a:pt x="6077403" y="6054467"/>
                  <a:pt x="6084290" y="6047585"/>
                </a:cubicBezTo>
                <a:cubicBezTo>
                  <a:pt x="6084290" y="6047585"/>
                  <a:pt x="6084290" y="6040704"/>
                  <a:pt x="6091178" y="6033821"/>
                </a:cubicBezTo>
                <a:cubicBezTo>
                  <a:pt x="6077403" y="6047585"/>
                  <a:pt x="6070516" y="6061350"/>
                  <a:pt x="6056740" y="6068231"/>
                </a:cubicBezTo>
                <a:lnTo>
                  <a:pt x="6036078" y="6047587"/>
                </a:lnTo>
                <a:cubicBezTo>
                  <a:pt x="5987867" y="6150811"/>
                  <a:pt x="5953431" y="6233393"/>
                  <a:pt x="5884558" y="6329737"/>
                </a:cubicBezTo>
                <a:cubicBezTo>
                  <a:pt x="5884558" y="6336619"/>
                  <a:pt x="5884558" y="6336619"/>
                  <a:pt x="5877670" y="6343502"/>
                </a:cubicBezTo>
                <a:lnTo>
                  <a:pt x="5870783" y="6350383"/>
                </a:lnTo>
                <a:cubicBezTo>
                  <a:pt x="5857007" y="6384793"/>
                  <a:pt x="5829458" y="6426082"/>
                  <a:pt x="5801910" y="6460490"/>
                </a:cubicBezTo>
                <a:cubicBezTo>
                  <a:pt x="5788135" y="6494900"/>
                  <a:pt x="5760585" y="6549953"/>
                  <a:pt x="5719261" y="6598128"/>
                </a:cubicBezTo>
                <a:cubicBezTo>
                  <a:pt x="5684825" y="6653181"/>
                  <a:pt x="5643500" y="6701354"/>
                  <a:pt x="5615952" y="6728880"/>
                </a:cubicBezTo>
                <a:cubicBezTo>
                  <a:pt x="5591846" y="6759847"/>
                  <a:pt x="5566018" y="6792535"/>
                  <a:pt x="5540191" y="6825223"/>
                </a:cubicBezTo>
                <a:lnTo>
                  <a:pt x="5514417" y="6858000"/>
                </a:lnTo>
                <a:lnTo>
                  <a:pt x="5432172" y="6858000"/>
                </a:lnTo>
                <a:lnTo>
                  <a:pt x="5485092" y="6818343"/>
                </a:lnTo>
                <a:lnTo>
                  <a:pt x="5498867" y="6832106"/>
                </a:lnTo>
                <a:cubicBezTo>
                  <a:pt x="5512642" y="6818343"/>
                  <a:pt x="5533303" y="6797699"/>
                  <a:pt x="5547078" y="6777051"/>
                </a:cubicBezTo>
                <a:lnTo>
                  <a:pt x="5540191" y="6777052"/>
                </a:lnTo>
                <a:cubicBezTo>
                  <a:pt x="5540191" y="6783935"/>
                  <a:pt x="5533304" y="6790816"/>
                  <a:pt x="5533303" y="6783935"/>
                </a:cubicBezTo>
                <a:lnTo>
                  <a:pt x="5533304" y="6777052"/>
                </a:lnTo>
                <a:cubicBezTo>
                  <a:pt x="5526416" y="6777052"/>
                  <a:pt x="5512641" y="6797699"/>
                  <a:pt x="5512641" y="6783935"/>
                </a:cubicBezTo>
                <a:cubicBezTo>
                  <a:pt x="5526416" y="6756405"/>
                  <a:pt x="5533304" y="6763288"/>
                  <a:pt x="5547078" y="6742645"/>
                </a:cubicBezTo>
                <a:lnTo>
                  <a:pt x="5547077" y="6735761"/>
                </a:lnTo>
                <a:lnTo>
                  <a:pt x="5553964" y="6735759"/>
                </a:lnTo>
                <a:cubicBezTo>
                  <a:pt x="5553965" y="6728877"/>
                  <a:pt x="5560853" y="6721997"/>
                  <a:pt x="5560853" y="6721997"/>
                </a:cubicBezTo>
                <a:lnTo>
                  <a:pt x="5567740" y="6721999"/>
                </a:lnTo>
                <a:cubicBezTo>
                  <a:pt x="5574627" y="6701353"/>
                  <a:pt x="5595289" y="6666943"/>
                  <a:pt x="5615951" y="6639417"/>
                </a:cubicBezTo>
                <a:cubicBezTo>
                  <a:pt x="5643501" y="6611890"/>
                  <a:pt x="5664163" y="6591243"/>
                  <a:pt x="5677937" y="6591244"/>
                </a:cubicBezTo>
                <a:lnTo>
                  <a:pt x="5684824" y="6584361"/>
                </a:lnTo>
                <a:cubicBezTo>
                  <a:pt x="5684825" y="6577480"/>
                  <a:pt x="5691712" y="6570599"/>
                  <a:pt x="5698599" y="6570599"/>
                </a:cubicBezTo>
                <a:lnTo>
                  <a:pt x="5698600" y="6577480"/>
                </a:lnTo>
                <a:lnTo>
                  <a:pt x="5691712" y="6584363"/>
                </a:lnTo>
                <a:lnTo>
                  <a:pt x="5691711" y="6591244"/>
                </a:lnTo>
                <a:cubicBezTo>
                  <a:pt x="5712373" y="6563718"/>
                  <a:pt x="5705487" y="6563719"/>
                  <a:pt x="5719261" y="6543072"/>
                </a:cubicBezTo>
                <a:lnTo>
                  <a:pt x="5712373" y="6549953"/>
                </a:lnTo>
                <a:lnTo>
                  <a:pt x="5712373" y="6543070"/>
                </a:lnTo>
                <a:lnTo>
                  <a:pt x="5712374" y="6536189"/>
                </a:lnTo>
                <a:cubicBezTo>
                  <a:pt x="5712374" y="6536189"/>
                  <a:pt x="5705486" y="6549955"/>
                  <a:pt x="5698599" y="6543072"/>
                </a:cubicBezTo>
                <a:cubicBezTo>
                  <a:pt x="5712374" y="6522426"/>
                  <a:pt x="5726148" y="6501781"/>
                  <a:pt x="5733036" y="6508664"/>
                </a:cubicBezTo>
                <a:lnTo>
                  <a:pt x="5739923" y="6501783"/>
                </a:lnTo>
                <a:cubicBezTo>
                  <a:pt x="5743368" y="6501782"/>
                  <a:pt x="5745089" y="6500061"/>
                  <a:pt x="5745949" y="6498341"/>
                </a:cubicBezTo>
                <a:lnTo>
                  <a:pt x="5746479" y="6496223"/>
                </a:lnTo>
                <a:lnTo>
                  <a:pt x="5774791" y="6472212"/>
                </a:lnTo>
                <a:cubicBezTo>
                  <a:pt x="5808367" y="6438984"/>
                  <a:pt x="5838069" y="6395114"/>
                  <a:pt x="5863896" y="6343502"/>
                </a:cubicBezTo>
                <a:lnTo>
                  <a:pt x="5870782" y="6336621"/>
                </a:lnTo>
                <a:cubicBezTo>
                  <a:pt x="5870783" y="6329737"/>
                  <a:pt x="5877670" y="6322854"/>
                  <a:pt x="5877670" y="6322854"/>
                </a:cubicBezTo>
                <a:lnTo>
                  <a:pt x="5877670" y="6329736"/>
                </a:lnTo>
                <a:cubicBezTo>
                  <a:pt x="5882836" y="6314253"/>
                  <a:pt x="5891875" y="6291028"/>
                  <a:pt x="5896073" y="6274575"/>
                </a:cubicBezTo>
                <a:lnTo>
                  <a:pt x="5897128" y="6268192"/>
                </a:lnTo>
                <a:lnTo>
                  <a:pt x="5897471" y="6267801"/>
                </a:lnTo>
                <a:cubicBezTo>
                  <a:pt x="5898332" y="6266081"/>
                  <a:pt x="5898331" y="6264361"/>
                  <a:pt x="5898331" y="6260920"/>
                </a:cubicBezTo>
                <a:lnTo>
                  <a:pt x="5897128" y="6268192"/>
                </a:lnTo>
                <a:lnTo>
                  <a:pt x="5891445" y="6274682"/>
                </a:lnTo>
                <a:lnTo>
                  <a:pt x="5884558" y="6274684"/>
                </a:lnTo>
                <a:cubicBezTo>
                  <a:pt x="5884558" y="6267801"/>
                  <a:pt x="5884558" y="6267801"/>
                  <a:pt x="5891444" y="6260922"/>
                </a:cubicBezTo>
                <a:lnTo>
                  <a:pt x="5891445" y="6258416"/>
                </a:lnTo>
                <a:lnTo>
                  <a:pt x="5894028" y="6254899"/>
                </a:lnTo>
                <a:cubicBezTo>
                  <a:pt x="5896610" y="6252317"/>
                  <a:pt x="5898332" y="6250597"/>
                  <a:pt x="5898332" y="6247155"/>
                </a:cubicBezTo>
                <a:lnTo>
                  <a:pt x="5891444" y="6254039"/>
                </a:lnTo>
                <a:lnTo>
                  <a:pt x="5891445" y="6258416"/>
                </a:lnTo>
                <a:lnTo>
                  <a:pt x="5884558" y="6267801"/>
                </a:lnTo>
                <a:cubicBezTo>
                  <a:pt x="5912107" y="6178338"/>
                  <a:pt x="5987867" y="6081995"/>
                  <a:pt x="6022303" y="5992532"/>
                </a:cubicBezTo>
                <a:cubicBezTo>
                  <a:pt x="6029192" y="5992532"/>
                  <a:pt x="6042966" y="5965005"/>
                  <a:pt x="6049854" y="5958122"/>
                </a:cubicBezTo>
                <a:cubicBezTo>
                  <a:pt x="6042966" y="5958122"/>
                  <a:pt x="6042966" y="5958122"/>
                  <a:pt x="6042968" y="5944358"/>
                </a:cubicBezTo>
                <a:cubicBezTo>
                  <a:pt x="6042968" y="5944358"/>
                  <a:pt x="6049853" y="5944360"/>
                  <a:pt x="6049853" y="5937477"/>
                </a:cubicBezTo>
                <a:cubicBezTo>
                  <a:pt x="6049853" y="5930595"/>
                  <a:pt x="6056743" y="5930595"/>
                  <a:pt x="6056739" y="5923714"/>
                </a:cubicBezTo>
                <a:cubicBezTo>
                  <a:pt x="6077401" y="5872101"/>
                  <a:pt x="6094190" y="5851455"/>
                  <a:pt x="6110010" y="5829842"/>
                </a:cubicBezTo>
                <a:lnTo>
                  <a:pt x="6122376" y="5811522"/>
                </a:lnTo>
                <a:lnTo>
                  <a:pt x="6124752" y="5810165"/>
                </a:lnTo>
                <a:cubicBezTo>
                  <a:pt x="6125613" y="5808444"/>
                  <a:pt x="6125614" y="5806724"/>
                  <a:pt x="6125614" y="5806724"/>
                </a:cubicBezTo>
                <a:lnTo>
                  <a:pt x="6122376" y="5811522"/>
                </a:lnTo>
                <a:lnTo>
                  <a:pt x="6118726" y="5813605"/>
                </a:lnTo>
                <a:cubicBezTo>
                  <a:pt x="6118726" y="5813605"/>
                  <a:pt x="6111839" y="5813605"/>
                  <a:pt x="6111839" y="5806722"/>
                </a:cubicBezTo>
                <a:lnTo>
                  <a:pt x="6118725" y="5799843"/>
                </a:lnTo>
                <a:cubicBezTo>
                  <a:pt x="6118726" y="5797549"/>
                  <a:pt x="6118725" y="5795254"/>
                  <a:pt x="6118726" y="5792960"/>
                </a:cubicBezTo>
                <a:cubicBezTo>
                  <a:pt x="6118727" y="5758552"/>
                  <a:pt x="6160050" y="5675970"/>
                  <a:pt x="6180713" y="5682851"/>
                </a:cubicBezTo>
                <a:cubicBezTo>
                  <a:pt x="6194488" y="5634682"/>
                  <a:pt x="6215149" y="5558980"/>
                  <a:pt x="6242698" y="5517691"/>
                </a:cubicBezTo>
                <a:close/>
                <a:moveTo>
                  <a:pt x="6031724" y="5503741"/>
                </a:moveTo>
                <a:lnTo>
                  <a:pt x="6030787" y="5503894"/>
                </a:lnTo>
                <a:cubicBezTo>
                  <a:pt x="6022529" y="5508681"/>
                  <a:pt x="6009423" y="5521326"/>
                  <a:pt x="6006746" y="5510028"/>
                </a:cubicBezTo>
                <a:cubicBezTo>
                  <a:pt x="5991077" y="5547935"/>
                  <a:pt x="5974518" y="5582076"/>
                  <a:pt x="5958107" y="5613697"/>
                </a:cubicBezTo>
                <a:lnTo>
                  <a:pt x="5918354" y="5687414"/>
                </a:lnTo>
                <a:lnTo>
                  <a:pt x="5923128" y="5688762"/>
                </a:lnTo>
                <a:cubicBezTo>
                  <a:pt x="5933239" y="5686389"/>
                  <a:pt x="5945430" y="5674655"/>
                  <a:pt x="5945484" y="5701131"/>
                </a:cubicBezTo>
                <a:cubicBezTo>
                  <a:pt x="5967133" y="5668507"/>
                  <a:pt x="5990082" y="5607363"/>
                  <a:pt x="6002207" y="5562534"/>
                </a:cubicBezTo>
                <a:close/>
                <a:moveTo>
                  <a:pt x="4900498" y="5370762"/>
                </a:moveTo>
                <a:cubicBezTo>
                  <a:pt x="4900541" y="5370954"/>
                  <a:pt x="4900584" y="5371147"/>
                  <a:pt x="4900627" y="5371339"/>
                </a:cubicBezTo>
                <a:cubicBezTo>
                  <a:pt x="4898519" y="5376610"/>
                  <a:pt x="4894301" y="5382936"/>
                  <a:pt x="4890083" y="5387153"/>
                </a:cubicBezTo>
                <a:close/>
                <a:moveTo>
                  <a:pt x="6059700" y="5339561"/>
                </a:moveTo>
                <a:lnTo>
                  <a:pt x="6048904" y="5362569"/>
                </a:lnTo>
                <a:cubicBezTo>
                  <a:pt x="6016082" y="5425810"/>
                  <a:pt x="5983851" y="5478970"/>
                  <a:pt x="5960539" y="5532008"/>
                </a:cubicBezTo>
                <a:lnTo>
                  <a:pt x="5934065" y="5610445"/>
                </a:lnTo>
                <a:lnTo>
                  <a:pt x="5937012" y="5610037"/>
                </a:lnTo>
                <a:cubicBezTo>
                  <a:pt x="5940222" y="5608483"/>
                  <a:pt x="5943987" y="5607592"/>
                  <a:pt x="5948427" y="5612905"/>
                </a:cubicBezTo>
                <a:cubicBezTo>
                  <a:pt x="5985506" y="5527779"/>
                  <a:pt x="6012925" y="5495840"/>
                  <a:pt x="6012835" y="5441778"/>
                </a:cubicBezTo>
                <a:cubicBezTo>
                  <a:pt x="6035815" y="5404527"/>
                  <a:pt x="6038424" y="5375275"/>
                  <a:pt x="6060534" y="5347774"/>
                </a:cubicBezTo>
                <a:close/>
                <a:moveTo>
                  <a:pt x="5092541" y="5302798"/>
                </a:moveTo>
                <a:cubicBezTo>
                  <a:pt x="5100976" y="5311232"/>
                  <a:pt x="5092540" y="5319670"/>
                  <a:pt x="5084105" y="5311234"/>
                </a:cubicBezTo>
                <a:cubicBezTo>
                  <a:pt x="5092539" y="5311234"/>
                  <a:pt x="5092539" y="5311234"/>
                  <a:pt x="5092541" y="5302798"/>
                </a:cubicBezTo>
                <a:close/>
                <a:moveTo>
                  <a:pt x="4274497" y="5281926"/>
                </a:moveTo>
                <a:lnTo>
                  <a:pt x="4273967" y="5284044"/>
                </a:lnTo>
                <a:cubicBezTo>
                  <a:pt x="4273105" y="5285765"/>
                  <a:pt x="4271385" y="5287485"/>
                  <a:pt x="4267941" y="5287486"/>
                </a:cubicBezTo>
                <a:close/>
                <a:moveTo>
                  <a:pt x="6147025" y="5207320"/>
                </a:moveTo>
                <a:lnTo>
                  <a:pt x="6127664" y="5251775"/>
                </a:lnTo>
                <a:lnTo>
                  <a:pt x="6127242" y="5251844"/>
                </a:lnTo>
                <a:lnTo>
                  <a:pt x="6127919" y="5262990"/>
                </a:lnTo>
                <a:lnTo>
                  <a:pt x="6131360" y="5253356"/>
                </a:lnTo>
                <a:close/>
                <a:moveTo>
                  <a:pt x="5028123" y="5195433"/>
                </a:moveTo>
                <a:lnTo>
                  <a:pt x="5025054" y="5201570"/>
                </a:lnTo>
                <a:lnTo>
                  <a:pt x="5025055" y="5210004"/>
                </a:lnTo>
                <a:lnTo>
                  <a:pt x="5016618" y="5218441"/>
                </a:lnTo>
                <a:cubicBezTo>
                  <a:pt x="5016618" y="5210006"/>
                  <a:pt x="5025054" y="5201570"/>
                  <a:pt x="5016619" y="5201568"/>
                </a:cubicBezTo>
                <a:close/>
                <a:moveTo>
                  <a:pt x="5038512" y="5179677"/>
                </a:moveTo>
                <a:lnTo>
                  <a:pt x="5030458" y="5194189"/>
                </a:lnTo>
                <a:lnTo>
                  <a:pt x="5028123" y="5195433"/>
                </a:lnTo>
                <a:lnTo>
                  <a:pt x="5033492" y="5184698"/>
                </a:lnTo>
                <a:close/>
                <a:moveTo>
                  <a:pt x="5051826" y="5150955"/>
                </a:moveTo>
                <a:lnTo>
                  <a:pt x="5058797" y="5150956"/>
                </a:lnTo>
                <a:cubicBezTo>
                  <a:pt x="5050363" y="5159393"/>
                  <a:pt x="5041926" y="5167825"/>
                  <a:pt x="5041926" y="5176263"/>
                </a:cubicBezTo>
                <a:lnTo>
                  <a:pt x="5038512" y="5179677"/>
                </a:lnTo>
                <a:lnTo>
                  <a:pt x="5045089" y="5167825"/>
                </a:lnTo>
                <a:close/>
                <a:moveTo>
                  <a:pt x="5057164" y="5137575"/>
                </a:moveTo>
                <a:lnTo>
                  <a:pt x="5051826" y="5150955"/>
                </a:lnTo>
                <a:lnTo>
                  <a:pt x="5050362" y="5150956"/>
                </a:lnTo>
                <a:close/>
                <a:moveTo>
                  <a:pt x="4431848" y="5083476"/>
                </a:moveTo>
                <a:lnTo>
                  <a:pt x="4414009" y="5091602"/>
                </a:lnTo>
                <a:lnTo>
                  <a:pt x="4405686" y="5115441"/>
                </a:lnTo>
                <a:lnTo>
                  <a:pt x="4405685" y="5108559"/>
                </a:lnTo>
                <a:cubicBezTo>
                  <a:pt x="4405685" y="5108559"/>
                  <a:pt x="4398800" y="5115440"/>
                  <a:pt x="4398800" y="5122323"/>
                </a:cubicBezTo>
                <a:cubicBezTo>
                  <a:pt x="4391913" y="5122321"/>
                  <a:pt x="4391913" y="5129203"/>
                  <a:pt x="4391913" y="5129203"/>
                </a:cubicBezTo>
                <a:cubicBezTo>
                  <a:pt x="4366085" y="5180817"/>
                  <a:pt x="4336384" y="5224688"/>
                  <a:pt x="4302808" y="5257916"/>
                </a:cubicBezTo>
                <a:lnTo>
                  <a:pt x="4274497" y="5281926"/>
                </a:lnTo>
                <a:cubicBezTo>
                  <a:pt x="4274606" y="5281485"/>
                  <a:pt x="4274718" y="5281045"/>
                  <a:pt x="4274828" y="5280603"/>
                </a:cubicBezTo>
                <a:lnTo>
                  <a:pt x="4267941" y="5273721"/>
                </a:lnTo>
                <a:lnTo>
                  <a:pt x="4267941" y="5280603"/>
                </a:lnTo>
                <a:lnTo>
                  <a:pt x="4267941" y="5287486"/>
                </a:lnTo>
                <a:cubicBezTo>
                  <a:pt x="4261052" y="5287486"/>
                  <a:pt x="4261052" y="5294367"/>
                  <a:pt x="4261052" y="5294367"/>
                </a:cubicBezTo>
                <a:cubicBezTo>
                  <a:pt x="4254166" y="5287484"/>
                  <a:pt x="4240390" y="5308129"/>
                  <a:pt x="4226617" y="5328775"/>
                </a:cubicBezTo>
                <a:cubicBezTo>
                  <a:pt x="4233504" y="5335658"/>
                  <a:pt x="4240390" y="5321894"/>
                  <a:pt x="4240390" y="5321894"/>
                </a:cubicBezTo>
                <a:lnTo>
                  <a:pt x="4240389" y="5328775"/>
                </a:lnTo>
                <a:lnTo>
                  <a:pt x="4240390" y="5335658"/>
                </a:lnTo>
                <a:lnTo>
                  <a:pt x="4247279" y="5328773"/>
                </a:lnTo>
                <a:cubicBezTo>
                  <a:pt x="4233504" y="5349420"/>
                  <a:pt x="4240389" y="5349418"/>
                  <a:pt x="4219728" y="5376947"/>
                </a:cubicBezTo>
                <a:lnTo>
                  <a:pt x="4219727" y="5370066"/>
                </a:lnTo>
                <a:lnTo>
                  <a:pt x="4226616" y="5363185"/>
                </a:lnTo>
                <a:lnTo>
                  <a:pt x="4226617" y="5356304"/>
                </a:lnTo>
                <a:cubicBezTo>
                  <a:pt x="4219728" y="5356302"/>
                  <a:pt x="4212841" y="5363185"/>
                  <a:pt x="4212842" y="5370066"/>
                </a:cubicBezTo>
                <a:cubicBezTo>
                  <a:pt x="4212842" y="5370066"/>
                  <a:pt x="4205955" y="5370066"/>
                  <a:pt x="4205955" y="5376946"/>
                </a:cubicBezTo>
                <a:cubicBezTo>
                  <a:pt x="4192180" y="5376946"/>
                  <a:pt x="4171517" y="5397591"/>
                  <a:pt x="4143968" y="5425119"/>
                </a:cubicBezTo>
                <a:cubicBezTo>
                  <a:pt x="4133638" y="5438882"/>
                  <a:pt x="4123306" y="5454368"/>
                  <a:pt x="4114698" y="5468991"/>
                </a:cubicBezTo>
                <a:lnTo>
                  <a:pt x="4106774" y="5485182"/>
                </a:lnTo>
                <a:cubicBezTo>
                  <a:pt x="4106494" y="5496768"/>
                  <a:pt x="4106214" y="5508354"/>
                  <a:pt x="4105934" y="5519940"/>
                </a:cubicBezTo>
                <a:cubicBezTo>
                  <a:pt x="4100502" y="5538609"/>
                  <a:pt x="4090414" y="5554501"/>
                  <a:pt x="4076469" y="5566880"/>
                </a:cubicBezTo>
                <a:lnTo>
                  <a:pt x="4038190" y="5604898"/>
                </a:lnTo>
                <a:lnTo>
                  <a:pt x="4036241" y="5607124"/>
                </a:lnTo>
                <a:lnTo>
                  <a:pt x="4050421" y="5633545"/>
                </a:lnTo>
                <a:lnTo>
                  <a:pt x="4143968" y="5514583"/>
                </a:lnTo>
                <a:cubicBezTo>
                  <a:pt x="4171518" y="5487054"/>
                  <a:pt x="4212841" y="5438884"/>
                  <a:pt x="4247279" y="5383830"/>
                </a:cubicBezTo>
                <a:cubicBezTo>
                  <a:pt x="4288602" y="5335658"/>
                  <a:pt x="4316152" y="5280601"/>
                  <a:pt x="4329927" y="5246195"/>
                </a:cubicBezTo>
                <a:cubicBezTo>
                  <a:pt x="4357475" y="5211785"/>
                  <a:pt x="4385024" y="5170496"/>
                  <a:pt x="4398800" y="5136086"/>
                </a:cubicBezTo>
                <a:cubicBezTo>
                  <a:pt x="4398800" y="5136086"/>
                  <a:pt x="4405686" y="5136084"/>
                  <a:pt x="4405686" y="5129203"/>
                </a:cubicBezTo>
                <a:cubicBezTo>
                  <a:pt x="4412575" y="5122321"/>
                  <a:pt x="4412575" y="5122321"/>
                  <a:pt x="4412575" y="5115438"/>
                </a:cubicBezTo>
                <a:close/>
                <a:moveTo>
                  <a:pt x="4424641" y="5024444"/>
                </a:moveTo>
                <a:lnTo>
                  <a:pt x="4412574" y="5053506"/>
                </a:lnTo>
                <a:lnTo>
                  <a:pt x="4419461" y="5044121"/>
                </a:lnTo>
                <a:lnTo>
                  <a:pt x="4419461" y="5046624"/>
                </a:lnTo>
                <a:cubicBezTo>
                  <a:pt x="4412574" y="5053506"/>
                  <a:pt x="4412574" y="5053506"/>
                  <a:pt x="4412574" y="5060387"/>
                </a:cubicBezTo>
                <a:lnTo>
                  <a:pt x="4416932" y="5060387"/>
                </a:lnTo>
                <a:lnTo>
                  <a:pt x="4420817" y="5042274"/>
                </a:lnTo>
                <a:lnTo>
                  <a:pt x="4419461" y="5044121"/>
                </a:lnTo>
                <a:lnTo>
                  <a:pt x="4419462" y="5039742"/>
                </a:lnTo>
                <a:lnTo>
                  <a:pt x="4421877" y="5037328"/>
                </a:lnTo>
                <a:close/>
                <a:moveTo>
                  <a:pt x="6184910" y="5000207"/>
                </a:moveTo>
                <a:lnTo>
                  <a:pt x="6182308" y="5002382"/>
                </a:lnTo>
                <a:lnTo>
                  <a:pt x="6184369" y="5004325"/>
                </a:lnTo>
                <a:lnTo>
                  <a:pt x="6185038" y="5003800"/>
                </a:lnTo>
                <a:close/>
                <a:moveTo>
                  <a:pt x="4530169" y="4904952"/>
                </a:moveTo>
                <a:lnTo>
                  <a:pt x="4471060" y="5018446"/>
                </a:lnTo>
                <a:lnTo>
                  <a:pt x="4496083" y="4976946"/>
                </a:lnTo>
                <a:close/>
                <a:moveTo>
                  <a:pt x="5279291" y="4811201"/>
                </a:moveTo>
                <a:cubicBezTo>
                  <a:pt x="5278903" y="4817600"/>
                  <a:pt x="5278514" y="4823999"/>
                  <a:pt x="5278126" y="4830398"/>
                </a:cubicBezTo>
                <a:lnTo>
                  <a:pt x="5278126" y="4821965"/>
                </a:lnTo>
                <a:lnTo>
                  <a:pt x="5278125" y="4813529"/>
                </a:lnTo>
                <a:close/>
                <a:moveTo>
                  <a:pt x="4639857" y="4771353"/>
                </a:moveTo>
                <a:lnTo>
                  <a:pt x="4641578" y="4771353"/>
                </a:lnTo>
                <a:lnTo>
                  <a:pt x="4639859" y="4778235"/>
                </a:lnTo>
                <a:cubicBezTo>
                  <a:pt x="4639858" y="4775941"/>
                  <a:pt x="4639858" y="4773647"/>
                  <a:pt x="4639857" y="4771353"/>
                </a:cubicBezTo>
                <a:close/>
                <a:moveTo>
                  <a:pt x="6300040" y="4758666"/>
                </a:moveTo>
                <a:lnTo>
                  <a:pt x="6294570" y="4787455"/>
                </a:lnTo>
                <a:lnTo>
                  <a:pt x="6297038" y="4785392"/>
                </a:lnTo>
                <a:cubicBezTo>
                  <a:pt x="6300781" y="4770985"/>
                  <a:pt x="6302097" y="4763118"/>
                  <a:pt x="6301896" y="4759338"/>
                </a:cubicBezTo>
                <a:close/>
                <a:moveTo>
                  <a:pt x="4624114" y="4714333"/>
                </a:moveTo>
                <a:lnTo>
                  <a:pt x="4608083" y="4755346"/>
                </a:lnTo>
                <a:lnTo>
                  <a:pt x="4566989" y="4834251"/>
                </a:lnTo>
                <a:lnTo>
                  <a:pt x="4579591" y="4838449"/>
                </a:lnTo>
                <a:cubicBezTo>
                  <a:pt x="4581313" y="4843611"/>
                  <a:pt x="4581316" y="4850494"/>
                  <a:pt x="4584759" y="4853934"/>
                </a:cubicBezTo>
                <a:cubicBezTo>
                  <a:pt x="4598533" y="4847051"/>
                  <a:pt x="4605421" y="4833288"/>
                  <a:pt x="4619195" y="4819526"/>
                </a:cubicBezTo>
                <a:cubicBezTo>
                  <a:pt x="4612308" y="4826405"/>
                  <a:pt x="4612310" y="4833285"/>
                  <a:pt x="4612310" y="4833285"/>
                </a:cubicBezTo>
                <a:cubicBezTo>
                  <a:pt x="4605419" y="4840171"/>
                  <a:pt x="4605419" y="4840171"/>
                  <a:pt x="4605419" y="4847052"/>
                </a:cubicBezTo>
                <a:cubicBezTo>
                  <a:pt x="4612307" y="4847051"/>
                  <a:pt x="4612308" y="4840169"/>
                  <a:pt x="4612308" y="4840169"/>
                </a:cubicBezTo>
                <a:cubicBezTo>
                  <a:pt x="4619195" y="4833288"/>
                  <a:pt x="4619195" y="4826408"/>
                  <a:pt x="4619195" y="4826408"/>
                </a:cubicBezTo>
                <a:lnTo>
                  <a:pt x="4626081" y="4819526"/>
                </a:lnTo>
                <a:cubicBezTo>
                  <a:pt x="4632969" y="4805761"/>
                  <a:pt x="4639857" y="4791997"/>
                  <a:pt x="4646742" y="4785116"/>
                </a:cubicBezTo>
                <a:lnTo>
                  <a:pt x="4646742" y="4778236"/>
                </a:lnTo>
                <a:lnTo>
                  <a:pt x="4646742" y="4771353"/>
                </a:lnTo>
                <a:lnTo>
                  <a:pt x="4641578" y="4771353"/>
                </a:lnTo>
                <a:lnTo>
                  <a:pt x="4643300" y="4764470"/>
                </a:lnTo>
                <a:cubicBezTo>
                  <a:pt x="4643300" y="4761032"/>
                  <a:pt x="4643300" y="4757588"/>
                  <a:pt x="4646744" y="4750706"/>
                </a:cubicBezTo>
                <a:cubicBezTo>
                  <a:pt x="4639857" y="4730062"/>
                  <a:pt x="4626083" y="4771351"/>
                  <a:pt x="4612308" y="4771353"/>
                </a:cubicBezTo>
                <a:cubicBezTo>
                  <a:pt x="4626083" y="4736944"/>
                  <a:pt x="4619194" y="4730062"/>
                  <a:pt x="4626081" y="4716301"/>
                </a:cubicBezTo>
                <a:close/>
                <a:moveTo>
                  <a:pt x="4626083" y="4709296"/>
                </a:moveTo>
                <a:cubicBezTo>
                  <a:pt x="4626067" y="4709336"/>
                  <a:pt x="4626052" y="4709378"/>
                  <a:pt x="4626036" y="4709417"/>
                </a:cubicBezTo>
                <a:lnTo>
                  <a:pt x="4626083" y="4709417"/>
                </a:lnTo>
                <a:close/>
                <a:moveTo>
                  <a:pt x="4669890" y="4597214"/>
                </a:moveTo>
                <a:lnTo>
                  <a:pt x="4652597" y="4641464"/>
                </a:lnTo>
                <a:lnTo>
                  <a:pt x="4662239" y="4624254"/>
                </a:lnTo>
                <a:cubicBezTo>
                  <a:pt x="4666546" y="4615223"/>
                  <a:pt x="4669558" y="4607264"/>
                  <a:pt x="4670635" y="4600705"/>
                </a:cubicBezTo>
                <a:close/>
                <a:moveTo>
                  <a:pt x="6312651" y="4449732"/>
                </a:moveTo>
                <a:lnTo>
                  <a:pt x="6267859" y="4610691"/>
                </a:lnTo>
                <a:cubicBezTo>
                  <a:pt x="6241042" y="4697704"/>
                  <a:pt x="6212145" y="4784388"/>
                  <a:pt x="6182372" y="4871073"/>
                </a:cubicBezTo>
                <a:cubicBezTo>
                  <a:pt x="6104876" y="5094353"/>
                  <a:pt x="6019006" y="5313199"/>
                  <a:pt x="5921253" y="5525765"/>
                </a:cubicBezTo>
                <a:lnTo>
                  <a:pt x="5877945" y="5612921"/>
                </a:lnTo>
                <a:lnTo>
                  <a:pt x="5913709" y="5556906"/>
                </a:lnTo>
                <a:cubicBezTo>
                  <a:pt x="5949047" y="5491279"/>
                  <a:pt x="5988825" y="5430967"/>
                  <a:pt x="6019724" y="5360027"/>
                </a:cubicBezTo>
                <a:cubicBezTo>
                  <a:pt x="6024165" y="5365339"/>
                  <a:pt x="6030345" y="5351151"/>
                  <a:pt x="6039225" y="5361777"/>
                </a:cubicBezTo>
                <a:lnTo>
                  <a:pt x="6048547" y="5341824"/>
                </a:lnTo>
                <a:lnTo>
                  <a:pt x="6046345" y="5341588"/>
                </a:lnTo>
                <a:cubicBezTo>
                  <a:pt x="6058704" y="5313213"/>
                  <a:pt x="6071063" y="5284837"/>
                  <a:pt x="6084294" y="5246712"/>
                </a:cubicBezTo>
                <a:lnTo>
                  <a:pt x="6089991" y="5252078"/>
                </a:lnTo>
                <a:lnTo>
                  <a:pt x="6098822" y="5228225"/>
                </a:lnTo>
                <a:cubicBezTo>
                  <a:pt x="6101958" y="5216299"/>
                  <a:pt x="6103654" y="5204166"/>
                  <a:pt x="6103633" y="5190650"/>
                </a:cubicBezTo>
                <a:cubicBezTo>
                  <a:pt x="6126613" y="5153399"/>
                  <a:pt x="6129222" y="5124147"/>
                  <a:pt x="6151332" y="5096646"/>
                </a:cubicBezTo>
                <a:cubicBezTo>
                  <a:pt x="6153073" y="5077147"/>
                  <a:pt x="6141582" y="5095771"/>
                  <a:pt x="6137143" y="5090460"/>
                </a:cubicBezTo>
                <a:cubicBezTo>
                  <a:pt x="6143321" y="5076272"/>
                  <a:pt x="6149502" y="5062085"/>
                  <a:pt x="6155791" y="5046678"/>
                </a:cubicBezTo>
                <a:lnTo>
                  <a:pt x="6163274" y="5026869"/>
                </a:lnTo>
                <a:lnTo>
                  <a:pt x="6160038" y="5031146"/>
                </a:lnTo>
                <a:cubicBezTo>
                  <a:pt x="6158433" y="5031923"/>
                  <a:pt x="6157709" y="5029708"/>
                  <a:pt x="6158362" y="5022395"/>
                </a:cubicBezTo>
                <a:cubicBezTo>
                  <a:pt x="6161842" y="4983395"/>
                  <a:pt x="6165322" y="4944393"/>
                  <a:pt x="6191781" y="4868143"/>
                </a:cubicBezTo>
                <a:cubicBezTo>
                  <a:pt x="6211280" y="4869891"/>
                  <a:pt x="6198049" y="4908018"/>
                  <a:pt x="6200750" y="4932832"/>
                </a:cubicBezTo>
                <a:cubicBezTo>
                  <a:pt x="6205191" y="4938144"/>
                  <a:pt x="6208670" y="4899143"/>
                  <a:pt x="6218420" y="4900018"/>
                </a:cubicBezTo>
                <a:cubicBezTo>
                  <a:pt x="6220160" y="4880517"/>
                  <a:pt x="6227210" y="4856578"/>
                  <a:pt x="6222771" y="4851267"/>
                </a:cubicBezTo>
                <a:cubicBezTo>
                  <a:pt x="6264200" y="4717389"/>
                  <a:pt x="6264889" y="4599513"/>
                  <a:pt x="6309018" y="4490449"/>
                </a:cubicBezTo>
                <a:cubicBezTo>
                  <a:pt x="6310322" y="4475824"/>
                  <a:pt x="6311410" y="4463635"/>
                  <a:pt x="6312390" y="4452667"/>
                </a:cubicBezTo>
                <a:close/>
                <a:moveTo>
                  <a:pt x="4770714" y="4303393"/>
                </a:moveTo>
                <a:lnTo>
                  <a:pt x="4768098" y="4309185"/>
                </a:lnTo>
                <a:lnTo>
                  <a:pt x="4730786" y="4441413"/>
                </a:lnTo>
                <a:lnTo>
                  <a:pt x="4697881" y="4525604"/>
                </a:lnTo>
                <a:lnTo>
                  <a:pt x="4705286" y="4517587"/>
                </a:lnTo>
                <a:cubicBezTo>
                  <a:pt x="4715618" y="4499524"/>
                  <a:pt x="4725948" y="4475437"/>
                  <a:pt x="4736280" y="4447908"/>
                </a:cubicBezTo>
                <a:cubicBezTo>
                  <a:pt x="4756941" y="4392857"/>
                  <a:pt x="4763829" y="4337801"/>
                  <a:pt x="4770714" y="4303393"/>
                </a:cubicBezTo>
                <a:close/>
                <a:moveTo>
                  <a:pt x="5516941" y="4034216"/>
                </a:moveTo>
                <a:lnTo>
                  <a:pt x="5516585" y="4035638"/>
                </a:lnTo>
                <a:lnTo>
                  <a:pt x="5517415" y="4034843"/>
                </a:lnTo>
                <a:close/>
                <a:moveTo>
                  <a:pt x="4464361" y="3887629"/>
                </a:moveTo>
                <a:lnTo>
                  <a:pt x="4447219" y="3951032"/>
                </a:lnTo>
                <a:lnTo>
                  <a:pt x="4449788" y="3945610"/>
                </a:lnTo>
                <a:lnTo>
                  <a:pt x="4458042" y="3931642"/>
                </a:lnTo>
                <a:close/>
                <a:moveTo>
                  <a:pt x="5497455" y="3860297"/>
                </a:moveTo>
                <a:lnTo>
                  <a:pt x="5497454" y="3868735"/>
                </a:lnTo>
                <a:lnTo>
                  <a:pt x="5496941" y="3868220"/>
                </a:lnTo>
                <a:close/>
                <a:moveTo>
                  <a:pt x="5489018" y="3851862"/>
                </a:moveTo>
                <a:lnTo>
                  <a:pt x="5489416" y="3851862"/>
                </a:lnTo>
                <a:cubicBezTo>
                  <a:pt x="5489283" y="3854674"/>
                  <a:pt x="5489151" y="3857487"/>
                  <a:pt x="5489019" y="3860299"/>
                </a:cubicBezTo>
                <a:close/>
                <a:moveTo>
                  <a:pt x="5911079" y="3772494"/>
                </a:moveTo>
                <a:lnTo>
                  <a:pt x="5910807" y="3775940"/>
                </a:lnTo>
                <a:lnTo>
                  <a:pt x="5911685" y="3774713"/>
                </a:lnTo>
                <a:close/>
                <a:moveTo>
                  <a:pt x="6449798" y="3769517"/>
                </a:moveTo>
                <a:cubicBezTo>
                  <a:pt x="6445753" y="3768386"/>
                  <a:pt x="6441387" y="3774290"/>
                  <a:pt x="6435579" y="3779144"/>
                </a:cubicBezTo>
                <a:lnTo>
                  <a:pt x="6426392" y="3784213"/>
                </a:lnTo>
                <a:lnTo>
                  <a:pt x="6421513" y="3924977"/>
                </a:lnTo>
                <a:cubicBezTo>
                  <a:pt x="6417826" y="3973174"/>
                  <a:pt x="6412367" y="4020596"/>
                  <a:pt x="6405797" y="4066691"/>
                </a:cubicBezTo>
                <a:cubicBezTo>
                  <a:pt x="6404055" y="4086191"/>
                  <a:pt x="6407626" y="4101254"/>
                  <a:pt x="6410326" y="4126067"/>
                </a:cubicBezTo>
                <a:cubicBezTo>
                  <a:pt x="6404191" y="4167287"/>
                  <a:pt x="6400036" y="4200085"/>
                  <a:pt x="6395881" y="4232882"/>
                </a:cubicBezTo>
                <a:lnTo>
                  <a:pt x="6391736" y="4265027"/>
                </a:lnTo>
                <a:lnTo>
                  <a:pt x="6399816" y="4239321"/>
                </a:lnTo>
                <a:cubicBezTo>
                  <a:pt x="6402426" y="4210069"/>
                  <a:pt x="6404166" y="4190570"/>
                  <a:pt x="6405907" y="4171069"/>
                </a:cubicBezTo>
                <a:cubicBezTo>
                  <a:pt x="6420004" y="4123193"/>
                  <a:pt x="6413827" y="4137380"/>
                  <a:pt x="6428796" y="4079755"/>
                </a:cubicBezTo>
                <a:cubicBezTo>
                  <a:pt x="6429666" y="4070005"/>
                  <a:pt x="6419916" y="4069130"/>
                  <a:pt x="6419916" y="4069130"/>
                </a:cubicBezTo>
                <a:cubicBezTo>
                  <a:pt x="6421567" y="3995566"/>
                  <a:pt x="6430355" y="3952129"/>
                  <a:pt x="6433836" y="3913127"/>
                </a:cubicBezTo>
                <a:cubicBezTo>
                  <a:pt x="6438187" y="3864376"/>
                  <a:pt x="6446106" y="3830688"/>
                  <a:pt x="6455766" y="3777500"/>
                </a:cubicBezTo>
                <a:cubicBezTo>
                  <a:pt x="6453763" y="3772406"/>
                  <a:pt x="6451821" y="3770082"/>
                  <a:pt x="6449798" y="3769517"/>
                </a:cubicBezTo>
                <a:close/>
                <a:moveTo>
                  <a:pt x="6431269" y="3677444"/>
                </a:moveTo>
                <a:lnTo>
                  <a:pt x="6429099" y="3684082"/>
                </a:lnTo>
                <a:lnTo>
                  <a:pt x="6428712" y="3698653"/>
                </a:lnTo>
                <a:lnTo>
                  <a:pt x="6430840" y="3685964"/>
                </a:lnTo>
                <a:close/>
                <a:moveTo>
                  <a:pt x="6441196" y="3504743"/>
                </a:moveTo>
                <a:cubicBezTo>
                  <a:pt x="6440326" y="3514494"/>
                  <a:pt x="6440326" y="3514494"/>
                  <a:pt x="6440326" y="3514494"/>
                </a:cubicBezTo>
                <a:lnTo>
                  <a:pt x="6440393" y="3514771"/>
                </a:lnTo>
                <a:lnTo>
                  <a:pt x="6438704" y="3535807"/>
                </a:lnTo>
                <a:lnTo>
                  <a:pt x="6440401" y="3531965"/>
                </a:lnTo>
                <a:lnTo>
                  <a:pt x="6441548" y="3519646"/>
                </a:lnTo>
                <a:lnTo>
                  <a:pt x="6440393" y="3514771"/>
                </a:lnTo>
                <a:close/>
                <a:moveTo>
                  <a:pt x="6458019" y="3495196"/>
                </a:moveTo>
                <a:lnTo>
                  <a:pt x="6453910" y="3495641"/>
                </a:lnTo>
                <a:lnTo>
                  <a:pt x="6451579" y="3538789"/>
                </a:lnTo>
                <a:cubicBezTo>
                  <a:pt x="6448227" y="3565675"/>
                  <a:pt x="6443387" y="3593794"/>
                  <a:pt x="6438544" y="3621912"/>
                </a:cubicBezTo>
                <a:lnTo>
                  <a:pt x="6434839" y="3651648"/>
                </a:lnTo>
                <a:lnTo>
                  <a:pt x="6440156" y="3649560"/>
                </a:lnTo>
                <a:cubicBezTo>
                  <a:pt x="6442701" y="3648560"/>
                  <a:pt x="6445356" y="3646342"/>
                  <a:pt x="6448445" y="3639248"/>
                </a:cubicBezTo>
                <a:cubicBezTo>
                  <a:pt x="6448011" y="3644122"/>
                  <a:pt x="6450232" y="3646779"/>
                  <a:pt x="6452125" y="3653091"/>
                </a:cubicBezTo>
                <a:lnTo>
                  <a:pt x="6452316" y="3654200"/>
                </a:lnTo>
                <a:lnTo>
                  <a:pt x="6453358" y="3623160"/>
                </a:lnTo>
                <a:cubicBezTo>
                  <a:pt x="6455499" y="3578510"/>
                  <a:pt x="6458086" y="3535744"/>
                  <a:pt x="6456256" y="3501181"/>
                </a:cubicBezTo>
                <a:cubicBezTo>
                  <a:pt x="6458910" y="3498962"/>
                  <a:pt x="6459129" y="3496524"/>
                  <a:pt x="6458019" y="3495196"/>
                </a:cubicBezTo>
                <a:close/>
                <a:moveTo>
                  <a:pt x="5472148" y="3455387"/>
                </a:moveTo>
                <a:lnTo>
                  <a:pt x="5480584" y="3463821"/>
                </a:lnTo>
                <a:lnTo>
                  <a:pt x="5472148" y="3463821"/>
                </a:lnTo>
                <a:close/>
                <a:moveTo>
                  <a:pt x="5489019" y="3362594"/>
                </a:moveTo>
                <a:cubicBezTo>
                  <a:pt x="5489018" y="3430080"/>
                  <a:pt x="5489018" y="3455387"/>
                  <a:pt x="5497455" y="3514435"/>
                </a:cubicBezTo>
                <a:cubicBezTo>
                  <a:pt x="5514328" y="3506001"/>
                  <a:pt x="5522761" y="3539745"/>
                  <a:pt x="5522761" y="3581921"/>
                </a:cubicBezTo>
                <a:cubicBezTo>
                  <a:pt x="5522760" y="3624099"/>
                  <a:pt x="5522762" y="3666276"/>
                  <a:pt x="5531197" y="3666278"/>
                </a:cubicBezTo>
                <a:cubicBezTo>
                  <a:pt x="5539634" y="3708456"/>
                  <a:pt x="5522762" y="3767506"/>
                  <a:pt x="5514328" y="3809685"/>
                </a:cubicBezTo>
                <a:lnTo>
                  <a:pt x="5505888" y="3801249"/>
                </a:lnTo>
                <a:cubicBezTo>
                  <a:pt x="5505890" y="3804061"/>
                  <a:pt x="5505890" y="3806873"/>
                  <a:pt x="5505890" y="3809685"/>
                </a:cubicBezTo>
                <a:lnTo>
                  <a:pt x="5497454" y="3843426"/>
                </a:lnTo>
                <a:lnTo>
                  <a:pt x="5497455" y="3851862"/>
                </a:lnTo>
                <a:lnTo>
                  <a:pt x="5489416" y="3851862"/>
                </a:lnTo>
                <a:cubicBezTo>
                  <a:pt x="5489634" y="3847250"/>
                  <a:pt x="5489855" y="3842636"/>
                  <a:pt x="5490073" y="3838023"/>
                </a:cubicBezTo>
                <a:cubicBezTo>
                  <a:pt x="5486911" y="3823392"/>
                  <a:pt x="5474255" y="3826554"/>
                  <a:pt x="5480584" y="3801246"/>
                </a:cubicBezTo>
                <a:cubicBezTo>
                  <a:pt x="5489018" y="3801247"/>
                  <a:pt x="5489018" y="3801247"/>
                  <a:pt x="5489019" y="3792812"/>
                </a:cubicBezTo>
                <a:lnTo>
                  <a:pt x="5489019" y="3784378"/>
                </a:lnTo>
                <a:cubicBezTo>
                  <a:pt x="5497455" y="3784378"/>
                  <a:pt x="5497455" y="3784378"/>
                  <a:pt x="5497455" y="3775942"/>
                </a:cubicBezTo>
                <a:lnTo>
                  <a:pt x="5497455" y="3767506"/>
                </a:lnTo>
                <a:cubicBezTo>
                  <a:pt x="5489019" y="3767506"/>
                  <a:pt x="5489019" y="3775942"/>
                  <a:pt x="5489019" y="3767506"/>
                </a:cubicBezTo>
                <a:cubicBezTo>
                  <a:pt x="5489018" y="3742199"/>
                  <a:pt x="5497455" y="3716890"/>
                  <a:pt x="5480584" y="3700021"/>
                </a:cubicBezTo>
                <a:cubicBezTo>
                  <a:pt x="5489018" y="3708454"/>
                  <a:pt x="5489018" y="3708454"/>
                  <a:pt x="5489019" y="3700021"/>
                </a:cubicBezTo>
                <a:lnTo>
                  <a:pt x="5489018" y="3683147"/>
                </a:lnTo>
                <a:lnTo>
                  <a:pt x="5489019" y="3674714"/>
                </a:lnTo>
                <a:cubicBezTo>
                  <a:pt x="5505891" y="3649407"/>
                  <a:pt x="5480583" y="3624099"/>
                  <a:pt x="5497455" y="3590358"/>
                </a:cubicBezTo>
                <a:lnTo>
                  <a:pt x="5489019" y="3590355"/>
                </a:lnTo>
                <a:cubicBezTo>
                  <a:pt x="5497455" y="3590358"/>
                  <a:pt x="5497454" y="3581921"/>
                  <a:pt x="5497454" y="3581921"/>
                </a:cubicBezTo>
                <a:lnTo>
                  <a:pt x="5489016" y="3573485"/>
                </a:lnTo>
                <a:cubicBezTo>
                  <a:pt x="5489019" y="3548178"/>
                  <a:pt x="5489019" y="3522871"/>
                  <a:pt x="5489019" y="3522871"/>
                </a:cubicBezTo>
                <a:cubicBezTo>
                  <a:pt x="5489019" y="3497563"/>
                  <a:pt x="5480584" y="3539742"/>
                  <a:pt x="5480583" y="3497564"/>
                </a:cubicBezTo>
                <a:cubicBezTo>
                  <a:pt x="5489018" y="3506001"/>
                  <a:pt x="5497454" y="3497563"/>
                  <a:pt x="5489019" y="3489128"/>
                </a:cubicBezTo>
                <a:cubicBezTo>
                  <a:pt x="5480583" y="3480694"/>
                  <a:pt x="5472148" y="3522871"/>
                  <a:pt x="5472148" y="3480692"/>
                </a:cubicBezTo>
                <a:lnTo>
                  <a:pt x="5480583" y="3480694"/>
                </a:lnTo>
                <a:lnTo>
                  <a:pt x="5480584" y="3472258"/>
                </a:lnTo>
                <a:lnTo>
                  <a:pt x="5480584" y="3463821"/>
                </a:lnTo>
                <a:cubicBezTo>
                  <a:pt x="5480584" y="3461009"/>
                  <a:pt x="5480583" y="3458197"/>
                  <a:pt x="5480583" y="3455387"/>
                </a:cubicBezTo>
                <a:cubicBezTo>
                  <a:pt x="5480582" y="3452574"/>
                  <a:pt x="5480583" y="3449762"/>
                  <a:pt x="5480584" y="3446949"/>
                </a:cubicBezTo>
                <a:cubicBezTo>
                  <a:pt x="5489019" y="3446949"/>
                  <a:pt x="5489019" y="3438514"/>
                  <a:pt x="5489018" y="3430080"/>
                </a:cubicBezTo>
                <a:cubicBezTo>
                  <a:pt x="5480583" y="3430080"/>
                  <a:pt x="5480584" y="3421642"/>
                  <a:pt x="5480583" y="3413208"/>
                </a:cubicBezTo>
                <a:cubicBezTo>
                  <a:pt x="5489018" y="3404771"/>
                  <a:pt x="5489018" y="3379464"/>
                  <a:pt x="5489019" y="3362594"/>
                </a:cubicBezTo>
                <a:close/>
                <a:moveTo>
                  <a:pt x="6476672" y="3330681"/>
                </a:moveTo>
                <a:lnTo>
                  <a:pt x="6474216" y="3344735"/>
                </a:lnTo>
                <a:lnTo>
                  <a:pt x="6474237" y="3389156"/>
                </a:lnTo>
                <a:lnTo>
                  <a:pt x="6473057" y="3436128"/>
                </a:lnTo>
                <a:lnTo>
                  <a:pt x="6474117" y="3429860"/>
                </a:lnTo>
                <a:cubicBezTo>
                  <a:pt x="6476661" y="3419416"/>
                  <a:pt x="6479967" y="3409885"/>
                  <a:pt x="6484385" y="3401681"/>
                </a:cubicBezTo>
                <a:cubicBezTo>
                  <a:pt x="6480358" y="3377977"/>
                  <a:pt x="6478049" y="3355656"/>
                  <a:pt x="6476754" y="3334041"/>
                </a:cubicBezTo>
                <a:close/>
                <a:moveTo>
                  <a:pt x="4591997" y="3197452"/>
                </a:moveTo>
                <a:cubicBezTo>
                  <a:pt x="4566940" y="3202074"/>
                  <a:pt x="4574374" y="3225850"/>
                  <a:pt x="4573874" y="3239660"/>
                </a:cubicBezTo>
                <a:cubicBezTo>
                  <a:pt x="4571538" y="3532716"/>
                  <a:pt x="4528026" y="3817368"/>
                  <a:pt x="4466612" y="4099989"/>
                </a:cubicBezTo>
                <a:lnTo>
                  <a:pt x="4461265" y="4132980"/>
                </a:lnTo>
                <a:cubicBezTo>
                  <a:pt x="4459609" y="4140525"/>
                  <a:pt x="4456610" y="4146984"/>
                  <a:pt x="4451817" y="4150441"/>
                </a:cubicBezTo>
                <a:lnTo>
                  <a:pt x="4445021" y="4150252"/>
                </a:lnTo>
                <a:lnTo>
                  <a:pt x="4440617" y="4171396"/>
                </a:lnTo>
                <a:cubicBezTo>
                  <a:pt x="4432827" y="4201347"/>
                  <a:pt x="4422793" y="4232709"/>
                  <a:pt x="4419203" y="4256889"/>
                </a:cubicBezTo>
                <a:cubicBezTo>
                  <a:pt x="4411381" y="4274332"/>
                  <a:pt x="4408559" y="4269841"/>
                  <a:pt x="4407405" y="4258040"/>
                </a:cubicBezTo>
                <a:cubicBezTo>
                  <a:pt x="4405225" y="4284465"/>
                  <a:pt x="4391248" y="4312041"/>
                  <a:pt x="4396892" y="4321021"/>
                </a:cubicBezTo>
                <a:cubicBezTo>
                  <a:pt x="4384069" y="4360400"/>
                  <a:pt x="4374579" y="4385155"/>
                  <a:pt x="4369578" y="4407090"/>
                </a:cubicBezTo>
                <a:cubicBezTo>
                  <a:pt x="4360089" y="4431845"/>
                  <a:pt x="4352267" y="4449289"/>
                  <a:pt x="4333800" y="4479686"/>
                </a:cubicBezTo>
                <a:cubicBezTo>
                  <a:pt x="4326489" y="4478016"/>
                  <a:pt x="4332646" y="4467883"/>
                  <a:pt x="4325334" y="4466213"/>
                </a:cubicBezTo>
                <a:cubicBezTo>
                  <a:pt x="4306356" y="4515724"/>
                  <a:pt x="4298021" y="4552281"/>
                  <a:pt x="4280710" y="4594480"/>
                </a:cubicBezTo>
                <a:cubicBezTo>
                  <a:pt x="4270709" y="4638349"/>
                  <a:pt x="4253397" y="4680548"/>
                  <a:pt x="4225440" y="4735700"/>
                </a:cubicBezTo>
                <a:cubicBezTo>
                  <a:pt x="4236597" y="4703634"/>
                  <a:pt x="4221464" y="4719407"/>
                  <a:pt x="4207997" y="4727870"/>
                </a:cubicBezTo>
                <a:cubicBezTo>
                  <a:pt x="4203508" y="4730690"/>
                  <a:pt x="4201841" y="4738002"/>
                  <a:pt x="4197352" y="4740823"/>
                </a:cubicBezTo>
                <a:cubicBezTo>
                  <a:pt x="4197352" y="4740823"/>
                  <a:pt x="4194531" y="4736333"/>
                  <a:pt x="4196197" y="4729021"/>
                </a:cubicBezTo>
                <a:cubicBezTo>
                  <a:pt x="4196197" y="4729021"/>
                  <a:pt x="4196197" y="4729021"/>
                  <a:pt x="4197864" y="4721710"/>
                </a:cubicBezTo>
                <a:cubicBezTo>
                  <a:pt x="4194531" y="4736333"/>
                  <a:pt x="4186065" y="4722860"/>
                  <a:pt x="4198377" y="4702596"/>
                </a:cubicBezTo>
                <a:cubicBezTo>
                  <a:pt x="4198377" y="4702596"/>
                  <a:pt x="4198377" y="4702596"/>
                  <a:pt x="4205687" y="4704265"/>
                </a:cubicBezTo>
                <a:cubicBezTo>
                  <a:pt x="4210175" y="4701445"/>
                  <a:pt x="4211842" y="4694134"/>
                  <a:pt x="4211842" y="4694134"/>
                </a:cubicBezTo>
                <a:cubicBezTo>
                  <a:pt x="4219153" y="4695804"/>
                  <a:pt x="4214665" y="4698624"/>
                  <a:pt x="4212998" y="4705936"/>
                </a:cubicBezTo>
                <a:cubicBezTo>
                  <a:pt x="4212998" y="4705936"/>
                  <a:pt x="4212998" y="4705936"/>
                  <a:pt x="4211331" y="4713247"/>
                </a:cubicBezTo>
                <a:cubicBezTo>
                  <a:pt x="4228131" y="4690161"/>
                  <a:pt x="4247110" y="4640651"/>
                  <a:pt x="4241466" y="4631670"/>
                </a:cubicBezTo>
                <a:cubicBezTo>
                  <a:pt x="4260444" y="4582159"/>
                  <a:pt x="4289555" y="4538810"/>
                  <a:pt x="4288913" y="4507894"/>
                </a:cubicBezTo>
                <a:cubicBezTo>
                  <a:pt x="4300068" y="4475827"/>
                  <a:pt x="4304045" y="4492119"/>
                  <a:pt x="4316357" y="4471856"/>
                </a:cubicBezTo>
                <a:cubicBezTo>
                  <a:pt x="4327513" y="4439788"/>
                  <a:pt x="4315713" y="4440940"/>
                  <a:pt x="4320714" y="4419005"/>
                </a:cubicBezTo>
                <a:cubicBezTo>
                  <a:pt x="4343669" y="4385788"/>
                  <a:pt x="4350337" y="4356541"/>
                  <a:pt x="4355338" y="4334607"/>
                </a:cubicBezTo>
                <a:cubicBezTo>
                  <a:pt x="4360337" y="4312673"/>
                  <a:pt x="4362517" y="4286248"/>
                  <a:pt x="4378161" y="4251360"/>
                </a:cubicBezTo>
                <a:cubicBezTo>
                  <a:pt x="4387139" y="4245719"/>
                  <a:pt x="4393294" y="4235587"/>
                  <a:pt x="4394450" y="4247389"/>
                </a:cubicBezTo>
                <a:cubicBezTo>
                  <a:pt x="4402400" y="4225167"/>
                  <a:pt x="4408563" y="4204459"/>
                  <a:pt x="4413578" y="4184571"/>
                </a:cubicBezTo>
                <a:lnTo>
                  <a:pt x="4421652" y="4146369"/>
                </a:lnTo>
                <a:lnTo>
                  <a:pt x="4419667" y="4145669"/>
                </a:lnTo>
                <a:cubicBezTo>
                  <a:pt x="4411835" y="4140006"/>
                  <a:pt x="4415040" y="4130269"/>
                  <a:pt x="4417525" y="4118952"/>
                </a:cubicBezTo>
                <a:lnTo>
                  <a:pt x="4441264" y="4013294"/>
                </a:lnTo>
                <a:lnTo>
                  <a:pt x="4436422" y="4018999"/>
                </a:lnTo>
                <a:cubicBezTo>
                  <a:pt x="4434811" y="4020794"/>
                  <a:pt x="4433163" y="4022220"/>
                  <a:pt x="4431567" y="4022637"/>
                </a:cubicBezTo>
                <a:lnTo>
                  <a:pt x="4428326" y="4020913"/>
                </a:lnTo>
                <a:lnTo>
                  <a:pt x="4391474" y="4157215"/>
                </a:lnTo>
                <a:cubicBezTo>
                  <a:pt x="4245872" y="4587483"/>
                  <a:pt x="4023359" y="4982296"/>
                  <a:pt x="3740297" y="5325287"/>
                </a:cubicBezTo>
                <a:lnTo>
                  <a:pt x="3673269" y="5399037"/>
                </a:lnTo>
                <a:lnTo>
                  <a:pt x="3669727" y="5403831"/>
                </a:lnTo>
                <a:lnTo>
                  <a:pt x="3640004" y="5455366"/>
                </a:lnTo>
                <a:lnTo>
                  <a:pt x="3518669" y="5580675"/>
                </a:lnTo>
                <a:lnTo>
                  <a:pt x="3333378" y="5787546"/>
                </a:lnTo>
                <a:cubicBezTo>
                  <a:pt x="3122018" y="6000957"/>
                  <a:pt x="2889704" y="6191657"/>
                  <a:pt x="2632692" y="6357958"/>
                </a:cubicBezTo>
                <a:cubicBezTo>
                  <a:pt x="2733788" y="6296630"/>
                  <a:pt x="2834388" y="6234681"/>
                  <a:pt x="2932959" y="6170259"/>
                </a:cubicBezTo>
                <a:lnTo>
                  <a:pt x="3209727" y="5975694"/>
                </a:lnTo>
                <a:lnTo>
                  <a:pt x="3479318" y="5724393"/>
                </a:lnTo>
                <a:cubicBezTo>
                  <a:pt x="3527839" y="5672164"/>
                  <a:pt x="3581129" y="5623787"/>
                  <a:pt x="3630789" y="5574052"/>
                </a:cubicBezTo>
                <a:cubicBezTo>
                  <a:pt x="3634645" y="5569283"/>
                  <a:pt x="3637645" y="5562643"/>
                  <a:pt x="3641784" y="5558498"/>
                </a:cubicBezTo>
                <a:lnTo>
                  <a:pt x="3648847" y="5558267"/>
                </a:lnTo>
                <a:lnTo>
                  <a:pt x="3723992" y="5473810"/>
                </a:lnTo>
                <a:lnTo>
                  <a:pt x="3661585" y="5560315"/>
                </a:lnTo>
                <a:lnTo>
                  <a:pt x="3668289" y="5568400"/>
                </a:lnTo>
                <a:lnTo>
                  <a:pt x="3671349" y="5565159"/>
                </a:lnTo>
                <a:cubicBezTo>
                  <a:pt x="3687213" y="5548535"/>
                  <a:pt x="3700002" y="5533309"/>
                  <a:pt x="3704743" y="5518593"/>
                </a:cubicBezTo>
                <a:cubicBezTo>
                  <a:pt x="3725755" y="5491925"/>
                  <a:pt x="3724196" y="5508623"/>
                  <a:pt x="3742448" y="5493487"/>
                </a:cubicBezTo>
                <a:cubicBezTo>
                  <a:pt x="3763460" y="5466819"/>
                  <a:pt x="3751931" y="5464055"/>
                  <a:pt x="3763817" y="5444954"/>
                </a:cubicBezTo>
                <a:cubicBezTo>
                  <a:pt x="3796358" y="5421049"/>
                  <a:pt x="3812206" y="5395582"/>
                  <a:pt x="3824093" y="5376481"/>
                </a:cubicBezTo>
                <a:cubicBezTo>
                  <a:pt x="3835979" y="5357380"/>
                  <a:pt x="3846665" y="5333114"/>
                  <a:pt x="3872840" y="5305243"/>
                </a:cubicBezTo>
                <a:cubicBezTo>
                  <a:pt x="3883167" y="5302842"/>
                  <a:pt x="3892293" y="5295273"/>
                  <a:pt x="3889533" y="5306806"/>
                </a:cubicBezTo>
                <a:cubicBezTo>
                  <a:pt x="3948607" y="5233167"/>
                  <a:pt x="3972737" y="5173101"/>
                  <a:pt x="4015119" y="5097899"/>
                </a:cubicBezTo>
                <a:cubicBezTo>
                  <a:pt x="4009956" y="5099101"/>
                  <a:pt x="3996867" y="5113036"/>
                  <a:pt x="3994464" y="5102704"/>
                </a:cubicBezTo>
                <a:cubicBezTo>
                  <a:pt x="4022556" y="5036271"/>
                  <a:pt x="4055942" y="5039396"/>
                  <a:pt x="4092802" y="4987260"/>
                </a:cubicBezTo>
                <a:cubicBezTo>
                  <a:pt x="4098478" y="4994108"/>
                  <a:pt x="4087401" y="5007915"/>
                  <a:pt x="4080850" y="5021436"/>
                </a:cubicBezTo>
                <a:lnTo>
                  <a:pt x="4078382" y="5029071"/>
                </a:lnTo>
                <a:lnTo>
                  <a:pt x="4076190" y="5029922"/>
                </a:lnTo>
                <a:cubicBezTo>
                  <a:pt x="4075695" y="5030717"/>
                  <a:pt x="4075996" y="5032009"/>
                  <a:pt x="4076596" y="5034592"/>
                </a:cubicBezTo>
                <a:lnTo>
                  <a:pt x="4078382" y="5029071"/>
                </a:lnTo>
                <a:lnTo>
                  <a:pt x="4080559" y="5028225"/>
                </a:lnTo>
                <a:cubicBezTo>
                  <a:pt x="4084521" y="5021858"/>
                  <a:pt x="4089684" y="5020657"/>
                  <a:pt x="4085722" y="5027024"/>
                </a:cubicBezTo>
                <a:cubicBezTo>
                  <a:pt x="4085722" y="5027024"/>
                  <a:pt x="4082961" y="5038557"/>
                  <a:pt x="4077797" y="5039757"/>
                </a:cubicBezTo>
                <a:cubicBezTo>
                  <a:pt x="4077797" y="5039757"/>
                  <a:pt x="4079000" y="5044924"/>
                  <a:pt x="4079000" y="5044924"/>
                </a:cubicBezTo>
                <a:cubicBezTo>
                  <a:pt x="4079000" y="5044924"/>
                  <a:pt x="4079000" y="5044924"/>
                  <a:pt x="4073836" y="5046125"/>
                </a:cubicBezTo>
                <a:cubicBezTo>
                  <a:pt x="4053668" y="5099823"/>
                  <a:pt x="4027135" y="5149558"/>
                  <a:pt x="3990632" y="5179830"/>
                </a:cubicBezTo>
                <a:cubicBezTo>
                  <a:pt x="3988715" y="5218392"/>
                  <a:pt x="3932401" y="5280498"/>
                  <a:pt x="3909830" y="5323866"/>
                </a:cubicBezTo>
                <a:cubicBezTo>
                  <a:pt x="3896742" y="5337801"/>
                  <a:pt x="3895541" y="5332635"/>
                  <a:pt x="3898301" y="5321102"/>
                </a:cubicBezTo>
                <a:cubicBezTo>
                  <a:pt x="3887617" y="5345369"/>
                  <a:pt x="3865403" y="5366871"/>
                  <a:pt x="3867806" y="5377204"/>
                </a:cubicBezTo>
                <a:cubicBezTo>
                  <a:pt x="3842832" y="5410239"/>
                  <a:pt x="3825782" y="5430541"/>
                  <a:pt x="3813895" y="5449641"/>
                </a:cubicBezTo>
                <a:cubicBezTo>
                  <a:pt x="3796845" y="5469943"/>
                  <a:pt x="3783758" y="5483878"/>
                  <a:pt x="3756379" y="5506583"/>
                </a:cubicBezTo>
                <a:cubicBezTo>
                  <a:pt x="3750015" y="5502617"/>
                  <a:pt x="3759140" y="5495049"/>
                  <a:pt x="3752775" y="5491084"/>
                </a:cubicBezTo>
                <a:cubicBezTo>
                  <a:pt x="3735725" y="5511386"/>
                  <a:pt x="3722248" y="5529496"/>
                  <a:pt x="3709265" y="5546809"/>
                </a:cubicBezTo>
                <a:lnTo>
                  <a:pt x="3669885" y="5596303"/>
                </a:lnTo>
                <a:lnTo>
                  <a:pt x="3646499" y="5639958"/>
                </a:lnTo>
                <a:cubicBezTo>
                  <a:pt x="3636807" y="5653411"/>
                  <a:pt x="3625640" y="5665276"/>
                  <a:pt x="3613620" y="5675270"/>
                </a:cubicBezTo>
                <a:cubicBezTo>
                  <a:pt x="3546271" y="5739090"/>
                  <a:pt x="3481820" y="5807614"/>
                  <a:pt x="3413507" y="5872624"/>
                </a:cubicBezTo>
                <a:lnTo>
                  <a:pt x="3322805" y="5952776"/>
                </a:lnTo>
                <a:lnTo>
                  <a:pt x="3320558" y="5955085"/>
                </a:lnTo>
                <a:lnTo>
                  <a:pt x="3314757" y="5959888"/>
                </a:lnTo>
                <a:lnTo>
                  <a:pt x="3307300" y="5966478"/>
                </a:lnTo>
                <a:lnTo>
                  <a:pt x="3303928" y="5968852"/>
                </a:lnTo>
                <a:lnTo>
                  <a:pt x="3201349" y="6053762"/>
                </a:lnTo>
                <a:lnTo>
                  <a:pt x="3207992" y="6056670"/>
                </a:lnTo>
                <a:cubicBezTo>
                  <a:pt x="3213890" y="6057419"/>
                  <a:pt x="3219782" y="6056712"/>
                  <a:pt x="3225724" y="6055701"/>
                </a:cubicBezTo>
                <a:lnTo>
                  <a:pt x="3234055" y="6055584"/>
                </a:lnTo>
                <a:lnTo>
                  <a:pt x="3383085" y="5947757"/>
                </a:lnTo>
                <a:lnTo>
                  <a:pt x="3692178" y="5663100"/>
                </a:lnTo>
                <a:lnTo>
                  <a:pt x="3726668" y="5628774"/>
                </a:lnTo>
                <a:cubicBezTo>
                  <a:pt x="3734588" y="5620072"/>
                  <a:pt x="3741869" y="5609965"/>
                  <a:pt x="3751517" y="5601329"/>
                </a:cubicBezTo>
                <a:lnTo>
                  <a:pt x="3758066" y="5598201"/>
                </a:lnTo>
                <a:lnTo>
                  <a:pt x="4021526" y="5278330"/>
                </a:lnTo>
                <a:lnTo>
                  <a:pt x="4018741" y="5279415"/>
                </a:lnTo>
                <a:cubicBezTo>
                  <a:pt x="4013800" y="5281340"/>
                  <a:pt x="4010786" y="5288207"/>
                  <a:pt x="4005846" y="5290131"/>
                </a:cubicBezTo>
                <a:cubicBezTo>
                  <a:pt x="4005846" y="5290131"/>
                  <a:pt x="4003921" y="5285190"/>
                  <a:pt x="4006936" y="5278323"/>
                </a:cubicBezTo>
                <a:cubicBezTo>
                  <a:pt x="4006936" y="5278323"/>
                  <a:pt x="4006936" y="5278323"/>
                  <a:pt x="4009950" y="5271457"/>
                </a:cubicBezTo>
                <a:cubicBezTo>
                  <a:pt x="4003921" y="5285190"/>
                  <a:pt x="3998145" y="5270364"/>
                  <a:pt x="4014054" y="5252781"/>
                </a:cubicBezTo>
                <a:cubicBezTo>
                  <a:pt x="4014054" y="5252781"/>
                  <a:pt x="4014054" y="5252781"/>
                  <a:pt x="4020918" y="5255799"/>
                </a:cubicBezTo>
                <a:cubicBezTo>
                  <a:pt x="4025859" y="5253874"/>
                  <a:pt x="4028873" y="5247008"/>
                  <a:pt x="4028873" y="5247008"/>
                </a:cubicBezTo>
                <a:cubicBezTo>
                  <a:pt x="4035738" y="5250025"/>
                  <a:pt x="4030799" y="5251950"/>
                  <a:pt x="4027784" y="5258816"/>
                </a:cubicBezTo>
                <a:cubicBezTo>
                  <a:pt x="4027784" y="5258816"/>
                  <a:pt x="4027784" y="5258816"/>
                  <a:pt x="4024769" y="5265682"/>
                </a:cubicBezTo>
                <a:cubicBezTo>
                  <a:pt x="4045619" y="5246176"/>
                  <a:pt x="4073585" y="5201129"/>
                  <a:pt x="4069734" y="5191244"/>
                </a:cubicBezTo>
                <a:cubicBezTo>
                  <a:pt x="4097702" y="5146196"/>
                  <a:pt x="4134459" y="5109107"/>
                  <a:pt x="4139652" y="5078624"/>
                </a:cubicBezTo>
                <a:cubicBezTo>
                  <a:pt x="4156650" y="5049234"/>
                  <a:pt x="4157486" y="5065984"/>
                  <a:pt x="4173395" y="5048402"/>
                </a:cubicBezTo>
                <a:cubicBezTo>
                  <a:pt x="4190393" y="5019012"/>
                  <a:pt x="4178588" y="5017919"/>
                  <a:pt x="4187632" y="4997320"/>
                </a:cubicBezTo>
                <a:cubicBezTo>
                  <a:pt x="4216435" y="4969022"/>
                  <a:pt x="4228493" y="4941556"/>
                  <a:pt x="4237537" y="4920957"/>
                </a:cubicBezTo>
                <a:cubicBezTo>
                  <a:pt x="4246580" y="4900358"/>
                  <a:pt x="4253699" y="4874816"/>
                  <a:pt x="4275637" y="4843501"/>
                </a:cubicBezTo>
                <a:cubicBezTo>
                  <a:pt x="4285516" y="4839652"/>
                  <a:pt x="4293471" y="4830861"/>
                  <a:pt x="4292382" y="4842669"/>
                </a:cubicBezTo>
                <a:cubicBezTo>
                  <a:pt x="4340361" y="4761364"/>
                  <a:pt x="4355687" y="4698473"/>
                  <a:pt x="4386922" y="4618000"/>
                </a:cubicBezTo>
                <a:cubicBezTo>
                  <a:pt x="4381981" y="4619925"/>
                  <a:pt x="4371013" y="4635583"/>
                  <a:pt x="4367162" y="4625699"/>
                </a:cubicBezTo>
                <a:cubicBezTo>
                  <a:pt x="4380917" y="4573381"/>
                  <a:pt x="4403194" y="4559366"/>
                  <a:pt x="4425731" y="4531642"/>
                </a:cubicBezTo>
                <a:lnTo>
                  <a:pt x="4440463" y="4509053"/>
                </a:lnTo>
                <a:lnTo>
                  <a:pt x="4496479" y="4324901"/>
                </a:lnTo>
                <a:cubicBezTo>
                  <a:pt x="4521568" y="4233685"/>
                  <a:pt x="4543234" y="4141480"/>
                  <a:pt x="4558379" y="4048002"/>
                </a:cubicBezTo>
                <a:cubicBezTo>
                  <a:pt x="4569850" y="3998639"/>
                  <a:pt x="4590786" y="3955149"/>
                  <a:pt x="4558015" y="3905566"/>
                </a:cubicBezTo>
                <a:cubicBezTo>
                  <a:pt x="4538300" y="3877199"/>
                  <a:pt x="4553615" y="3836270"/>
                  <a:pt x="4557679" y="3800467"/>
                </a:cubicBezTo>
                <a:cubicBezTo>
                  <a:pt x="4590780" y="3612230"/>
                  <a:pt x="4599074" y="3421712"/>
                  <a:pt x="4604555" y="3232475"/>
                </a:cubicBezTo>
                <a:cubicBezTo>
                  <a:pt x="4605057" y="3218665"/>
                  <a:pt x="4606838" y="3207668"/>
                  <a:pt x="4591997" y="3197452"/>
                </a:cubicBezTo>
                <a:close/>
                <a:moveTo>
                  <a:pt x="6452746" y="3122946"/>
                </a:moveTo>
                <a:lnTo>
                  <a:pt x="6453162" y="3130579"/>
                </a:lnTo>
                <a:cubicBezTo>
                  <a:pt x="6454002" y="3144398"/>
                  <a:pt x="6455020" y="3157082"/>
                  <a:pt x="6456587" y="3167050"/>
                </a:cubicBezTo>
                <a:lnTo>
                  <a:pt x="6461451" y="3181937"/>
                </a:lnTo>
                <a:lnTo>
                  <a:pt x="6467043" y="3130919"/>
                </a:lnTo>
                <a:lnTo>
                  <a:pt x="6466334" y="3130706"/>
                </a:lnTo>
                <a:cubicBezTo>
                  <a:pt x="6460900" y="3134825"/>
                  <a:pt x="6459629" y="3169723"/>
                  <a:pt x="6458257" y="3143801"/>
                </a:cubicBezTo>
                <a:cubicBezTo>
                  <a:pt x="6457582" y="3137599"/>
                  <a:pt x="6456467" y="3132892"/>
                  <a:pt x="6455200" y="3129015"/>
                </a:cubicBezTo>
                <a:close/>
                <a:moveTo>
                  <a:pt x="5899755" y="3090904"/>
                </a:moveTo>
                <a:lnTo>
                  <a:pt x="5899749" y="3090971"/>
                </a:lnTo>
                <a:cubicBezTo>
                  <a:pt x="5919838" y="3123943"/>
                  <a:pt x="5908169" y="3206962"/>
                  <a:pt x="5913876" y="3255517"/>
                </a:cubicBezTo>
                <a:cubicBezTo>
                  <a:pt x="5910883" y="3274399"/>
                  <a:pt x="5906986" y="3270802"/>
                  <a:pt x="5902787" y="3259712"/>
                </a:cubicBezTo>
                <a:cubicBezTo>
                  <a:pt x="5907589" y="3285788"/>
                  <a:pt x="5901302" y="3316058"/>
                  <a:pt x="5909097" y="3323253"/>
                </a:cubicBezTo>
                <a:cubicBezTo>
                  <a:pt x="5907008" y="3364613"/>
                  <a:pt x="5904317" y="3390988"/>
                  <a:pt x="5905223" y="3413467"/>
                </a:cubicBezTo>
                <a:cubicBezTo>
                  <a:pt x="5902530" y="3439842"/>
                  <a:pt x="5899538" y="3458724"/>
                  <a:pt x="5889655" y="3492889"/>
                </a:cubicBezTo>
                <a:cubicBezTo>
                  <a:pt x="5882162" y="3493189"/>
                  <a:pt x="5885456" y="3481799"/>
                  <a:pt x="5877964" y="3482098"/>
                </a:cubicBezTo>
                <a:cubicBezTo>
                  <a:pt x="5875272" y="3508474"/>
                  <a:pt x="5874304" y="3531026"/>
                  <a:pt x="5873297" y="3552644"/>
                </a:cubicBezTo>
                <a:lnTo>
                  <a:pt x="5868721" y="3613366"/>
                </a:lnTo>
                <a:lnTo>
                  <a:pt x="5868626" y="3615664"/>
                </a:lnTo>
                <a:cubicBezTo>
                  <a:pt x="5868626" y="3657842"/>
                  <a:pt x="5885498" y="3615664"/>
                  <a:pt x="5902370" y="3649406"/>
                </a:cubicBezTo>
                <a:cubicBezTo>
                  <a:pt x="5893933" y="3691583"/>
                  <a:pt x="5902370" y="3708456"/>
                  <a:pt x="5893933" y="3759069"/>
                </a:cubicBezTo>
                <a:cubicBezTo>
                  <a:pt x="5902370" y="3759071"/>
                  <a:pt x="5910805" y="3742199"/>
                  <a:pt x="5910807" y="3708454"/>
                </a:cubicBezTo>
                <a:cubicBezTo>
                  <a:pt x="5910806" y="3716891"/>
                  <a:pt x="5912915" y="3725327"/>
                  <a:pt x="5913969" y="3735871"/>
                </a:cubicBezTo>
                <a:lnTo>
                  <a:pt x="5913771" y="3738386"/>
                </a:lnTo>
                <a:lnTo>
                  <a:pt x="5919568" y="3702380"/>
                </a:lnTo>
                <a:cubicBezTo>
                  <a:pt x="5922793" y="3683032"/>
                  <a:pt x="5924516" y="3666146"/>
                  <a:pt x="5920803" y="3653480"/>
                </a:cubicBezTo>
                <a:cubicBezTo>
                  <a:pt x="5922843" y="3624570"/>
                  <a:pt x="5929754" y="3637108"/>
                  <a:pt x="5935379" y="3617663"/>
                </a:cubicBezTo>
                <a:cubicBezTo>
                  <a:pt x="5937419" y="3588753"/>
                  <a:pt x="5927953" y="3592333"/>
                  <a:pt x="5927180" y="3573144"/>
                </a:cubicBezTo>
                <a:cubicBezTo>
                  <a:pt x="5938686" y="3540652"/>
                  <a:pt x="5937656" y="3515068"/>
                  <a:pt x="5936885" y="3495878"/>
                </a:cubicBezTo>
                <a:cubicBezTo>
                  <a:pt x="5936112" y="3476689"/>
                  <a:pt x="5932013" y="3454430"/>
                  <a:pt x="5937123" y="3422193"/>
                </a:cubicBezTo>
                <a:cubicBezTo>
                  <a:pt x="5943262" y="3415542"/>
                  <a:pt x="5946073" y="3405820"/>
                  <a:pt x="5949659" y="3415287"/>
                </a:cubicBezTo>
                <a:cubicBezTo>
                  <a:pt x="5952847" y="3375119"/>
                  <a:pt x="5951495" y="3341537"/>
                  <a:pt x="5948577" y="3308820"/>
                </a:cubicBezTo>
                <a:lnTo>
                  <a:pt x="5940173" y="3227623"/>
                </a:lnTo>
                <a:lnTo>
                  <a:pt x="5936112" y="3227623"/>
                </a:lnTo>
                <a:lnTo>
                  <a:pt x="5934113" y="3216005"/>
                </a:lnTo>
                <a:lnTo>
                  <a:pt x="5933300" y="3217735"/>
                </a:lnTo>
                <a:cubicBezTo>
                  <a:pt x="5931445" y="3221411"/>
                  <a:pt x="5929143" y="3223905"/>
                  <a:pt x="5925816" y="3220835"/>
                </a:cubicBezTo>
                <a:cubicBezTo>
                  <a:pt x="5922807" y="3205739"/>
                  <a:pt x="5922115" y="3193554"/>
                  <a:pt x="5922789" y="3182917"/>
                </a:cubicBezTo>
                <a:lnTo>
                  <a:pt x="5925668" y="3166923"/>
                </a:lnTo>
                <a:lnTo>
                  <a:pt x="5922799" y="3150253"/>
                </a:lnTo>
                <a:close/>
                <a:moveTo>
                  <a:pt x="6470079" y="2971783"/>
                </a:moveTo>
                <a:lnTo>
                  <a:pt x="6459848" y="2985189"/>
                </a:lnTo>
                <a:lnTo>
                  <a:pt x="6446665" y="2989730"/>
                </a:lnTo>
                <a:lnTo>
                  <a:pt x="6447438" y="2994236"/>
                </a:lnTo>
                <a:cubicBezTo>
                  <a:pt x="6455446" y="3014611"/>
                  <a:pt x="6450136" y="3019049"/>
                  <a:pt x="6440386" y="3018174"/>
                </a:cubicBezTo>
                <a:cubicBezTo>
                  <a:pt x="6446611" y="3031019"/>
                  <a:pt x="6449095" y="3058268"/>
                  <a:pt x="6450805" y="3087293"/>
                </a:cubicBezTo>
                <a:lnTo>
                  <a:pt x="6451373" y="3097752"/>
                </a:lnTo>
                <a:lnTo>
                  <a:pt x="6456557" y="3096583"/>
                </a:lnTo>
                <a:cubicBezTo>
                  <a:pt x="6460436" y="3093129"/>
                  <a:pt x="6463655" y="3087372"/>
                  <a:pt x="6467490" y="3085383"/>
                </a:cubicBezTo>
                <a:lnTo>
                  <a:pt x="6469775" y="3085600"/>
                </a:lnTo>
                <a:lnTo>
                  <a:pt x="6473655" y="3017169"/>
                </a:lnTo>
                <a:lnTo>
                  <a:pt x="6473968" y="2994029"/>
                </a:lnTo>
                <a:close/>
                <a:moveTo>
                  <a:pt x="5796128" y="2808658"/>
                </a:moveTo>
                <a:lnTo>
                  <a:pt x="5796854" y="2813211"/>
                </a:lnTo>
                <a:cubicBezTo>
                  <a:pt x="5798396" y="2839886"/>
                  <a:pt x="5796605" y="2865287"/>
                  <a:pt x="5790016" y="2888065"/>
                </a:cubicBezTo>
                <a:cubicBezTo>
                  <a:pt x="5810105" y="2921037"/>
                  <a:pt x="5798436" y="3004057"/>
                  <a:pt x="5804143" y="3052612"/>
                </a:cubicBezTo>
                <a:cubicBezTo>
                  <a:pt x="5801150" y="3071493"/>
                  <a:pt x="5797254" y="3067897"/>
                  <a:pt x="5793054" y="3056806"/>
                </a:cubicBezTo>
                <a:cubicBezTo>
                  <a:pt x="5797857" y="3082882"/>
                  <a:pt x="5791569" y="3113152"/>
                  <a:pt x="5799363" y="3120348"/>
                </a:cubicBezTo>
                <a:cubicBezTo>
                  <a:pt x="5797275" y="3161707"/>
                  <a:pt x="5794584" y="3188083"/>
                  <a:pt x="5795489" y="3210561"/>
                </a:cubicBezTo>
                <a:cubicBezTo>
                  <a:pt x="5792798" y="3236936"/>
                  <a:pt x="5789805" y="3255817"/>
                  <a:pt x="5779922" y="3289984"/>
                </a:cubicBezTo>
                <a:cubicBezTo>
                  <a:pt x="5772429" y="3290282"/>
                  <a:pt x="5775723" y="3278894"/>
                  <a:pt x="5768230" y="3279192"/>
                </a:cubicBezTo>
                <a:cubicBezTo>
                  <a:pt x="5762848" y="3331941"/>
                  <a:pt x="5764356" y="3369406"/>
                  <a:pt x="5758672" y="3414663"/>
                </a:cubicBezTo>
                <a:cubicBezTo>
                  <a:pt x="5759576" y="3437141"/>
                  <a:pt x="5758607" y="3459695"/>
                  <a:pt x="5755841" y="3484197"/>
                </a:cubicBezTo>
                <a:lnTo>
                  <a:pt x="5751250" y="3511578"/>
                </a:lnTo>
                <a:lnTo>
                  <a:pt x="5753689" y="3558722"/>
                </a:lnTo>
                <a:cubicBezTo>
                  <a:pt x="5752634" y="3581921"/>
                  <a:pt x="5750526" y="3607228"/>
                  <a:pt x="5750526" y="3632535"/>
                </a:cubicBezTo>
                <a:cubicBezTo>
                  <a:pt x="5792705" y="3674714"/>
                  <a:pt x="5826448" y="3531308"/>
                  <a:pt x="5834884" y="3413208"/>
                </a:cubicBezTo>
                <a:cubicBezTo>
                  <a:pt x="5843319" y="3404771"/>
                  <a:pt x="5851757" y="3413208"/>
                  <a:pt x="5868624" y="3387901"/>
                </a:cubicBezTo>
                <a:cubicBezTo>
                  <a:pt x="5864407" y="3400555"/>
                  <a:pt x="5864408" y="3406882"/>
                  <a:pt x="5866517" y="3410045"/>
                </a:cubicBezTo>
                <a:lnTo>
                  <a:pt x="5867131" y="3410229"/>
                </a:lnTo>
                <a:lnTo>
                  <a:pt x="5872246" y="3386637"/>
                </a:lnTo>
                <a:cubicBezTo>
                  <a:pt x="5873515" y="3371576"/>
                  <a:pt x="5872988" y="3358464"/>
                  <a:pt x="5872535" y="3347224"/>
                </a:cubicBezTo>
                <a:cubicBezTo>
                  <a:pt x="5871631" y="3324746"/>
                  <a:pt x="5866829" y="3298669"/>
                  <a:pt x="5872815" y="3260906"/>
                </a:cubicBezTo>
                <a:cubicBezTo>
                  <a:pt x="5880007" y="3253114"/>
                  <a:pt x="5883301" y="3241726"/>
                  <a:pt x="5887499" y="3252816"/>
                </a:cubicBezTo>
                <a:cubicBezTo>
                  <a:pt x="5893102" y="3182233"/>
                  <a:pt x="5886739" y="3129014"/>
                  <a:pt x="5880163" y="3070525"/>
                </a:cubicBezTo>
                <a:lnTo>
                  <a:pt x="5878087" y="3050101"/>
                </a:lnTo>
                <a:lnTo>
                  <a:pt x="5870867" y="3036635"/>
                </a:lnTo>
                <a:lnTo>
                  <a:pt x="5865140" y="3025482"/>
                </a:lnTo>
                <a:lnTo>
                  <a:pt x="5864600" y="3026174"/>
                </a:lnTo>
                <a:cubicBezTo>
                  <a:pt x="5863166" y="3026994"/>
                  <a:pt x="5861518" y="3026824"/>
                  <a:pt x="5859570" y="3025027"/>
                </a:cubicBezTo>
                <a:lnTo>
                  <a:pt x="5858588" y="3012722"/>
                </a:lnTo>
                <a:lnTo>
                  <a:pt x="5843319" y="2982990"/>
                </a:lnTo>
                <a:cubicBezTo>
                  <a:pt x="5843319" y="2982990"/>
                  <a:pt x="5834884" y="2999862"/>
                  <a:pt x="5834884" y="3016734"/>
                </a:cubicBezTo>
                <a:cubicBezTo>
                  <a:pt x="5818011" y="2982990"/>
                  <a:pt x="5826447" y="2915505"/>
                  <a:pt x="5818012" y="2864891"/>
                </a:cubicBezTo>
                <a:cubicBezTo>
                  <a:pt x="5813794" y="2854346"/>
                  <a:pt x="5809049" y="2842220"/>
                  <a:pt x="5804304" y="2829962"/>
                </a:cubicBezTo>
                <a:close/>
                <a:moveTo>
                  <a:pt x="6508420" y="2779156"/>
                </a:moveTo>
                <a:lnTo>
                  <a:pt x="6507136" y="2780799"/>
                </a:lnTo>
                <a:cubicBezTo>
                  <a:pt x="6504933" y="2782308"/>
                  <a:pt x="6502604" y="2782226"/>
                  <a:pt x="6500134" y="2779246"/>
                </a:cubicBezTo>
                <a:lnTo>
                  <a:pt x="6502399" y="2890359"/>
                </a:lnTo>
                <a:lnTo>
                  <a:pt x="6505686" y="2887611"/>
                </a:lnTo>
                <a:cubicBezTo>
                  <a:pt x="6501246" y="2882298"/>
                  <a:pt x="6502116" y="2872547"/>
                  <a:pt x="6511866" y="2873422"/>
                </a:cubicBezTo>
                <a:lnTo>
                  <a:pt x="6513497" y="2877577"/>
                </a:lnTo>
                <a:lnTo>
                  <a:pt x="6514565" y="2898237"/>
                </a:lnTo>
                <a:cubicBezTo>
                  <a:pt x="6519875" y="2893798"/>
                  <a:pt x="6519875" y="2893798"/>
                  <a:pt x="6519875" y="2893798"/>
                </a:cubicBezTo>
                <a:lnTo>
                  <a:pt x="6513497" y="2877577"/>
                </a:lnTo>
                <a:close/>
                <a:moveTo>
                  <a:pt x="5404661" y="2763661"/>
                </a:moveTo>
                <a:cubicBezTo>
                  <a:pt x="5413098" y="2772097"/>
                  <a:pt x="5413098" y="2780533"/>
                  <a:pt x="5413098" y="2788968"/>
                </a:cubicBezTo>
                <a:lnTo>
                  <a:pt x="5413098" y="2797406"/>
                </a:lnTo>
                <a:lnTo>
                  <a:pt x="5413098" y="2805841"/>
                </a:lnTo>
                <a:lnTo>
                  <a:pt x="5413098" y="2814276"/>
                </a:lnTo>
                <a:cubicBezTo>
                  <a:pt x="5413098" y="2814276"/>
                  <a:pt x="5413098" y="2805841"/>
                  <a:pt x="5404662" y="2797406"/>
                </a:cubicBezTo>
                <a:close/>
                <a:moveTo>
                  <a:pt x="6368014" y="2752114"/>
                </a:moveTo>
                <a:cubicBezTo>
                  <a:pt x="6361883" y="2766999"/>
                  <a:pt x="6357505" y="2781884"/>
                  <a:pt x="6354550" y="2796770"/>
                </a:cubicBezTo>
                <a:lnTo>
                  <a:pt x="6353593" y="2805446"/>
                </a:lnTo>
                <a:lnTo>
                  <a:pt x="6374570" y="2874671"/>
                </a:lnTo>
                <a:cubicBezTo>
                  <a:pt x="6377359" y="2953548"/>
                  <a:pt x="6392599" y="3058113"/>
                  <a:pt x="6409578" y="3143175"/>
                </a:cubicBezTo>
                <a:cubicBezTo>
                  <a:pt x="6409578" y="3143175"/>
                  <a:pt x="6409578" y="3143175"/>
                  <a:pt x="6414888" y="3138739"/>
                </a:cubicBezTo>
                <a:cubicBezTo>
                  <a:pt x="6410448" y="3133425"/>
                  <a:pt x="6411318" y="3123676"/>
                  <a:pt x="6421068" y="3124551"/>
                </a:cubicBezTo>
                <a:lnTo>
                  <a:pt x="6422700" y="3128706"/>
                </a:lnTo>
                <a:lnTo>
                  <a:pt x="6423768" y="3149362"/>
                </a:lnTo>
                <a:cubicBezTo>
                  <a:pt x="6429077" y="3144926"/>
                  <a:pt x="6429077" y="3144926"/>
                  <a:pt x="6429077" y="3144926"/>
                </a:cubicBezTo>
                <a:lnTo>
                  <a:pt x="6422700" y="3128706"/>
                </a:lnTo>
                <a:lnTo>
                  <a:pt x="6417015" y="3018534"/>
                </a:lnTo>
                <a:lnTo>
                  <a:pt x="6414015" y="2972866"/>
                </a:lnTo>
                <a:lnTo>
                  <a:pt x="6406544" y="2951752"/>
                </a:lnTo>
                <a:cubicBezTo>
                  <a:pt x="6399536" y="2902718"/>
                  <a:pt x="6396034" y="2853683"/>
                  <a:pt x="6389030" y="2804652"/>
                </a:cubicBezTo>
                <a:cubicBezTo>
                  <a:pt x="6385527" y="2787139"/>
                  <a:pt x="6378521" y="2769626"/>
                  <a:pt x="6368014" y="2752114"/>
                </a:cubicBezTo>
                <a:close/>
                <a:moveTo>
                  <a:pt x="6478241" y="2723750"/>
                </a:moveTo>
                <a:lnTo>
                  <a:pt x="6481412" y="2772854"/>
                </a:lnTo>
                <a:lnTo>
                  <a:pt x="6481359" y="2778262"/>
                </a:lnTo>
                <a:lnTo>
                  <a:pt x="6492255" y="2843453"/>
                </a:lnTo>
                <a:lnTo>
                  <a:pt x="6492103" y="2836567"/>
                </a:lnTo>
                <a:cubicBezTo>
                  <a:pt x="6492048" y="2801324"/>
                  <a:pt x="6492633" y="2775345"/>
                  <a:pt x="6487688" y="2751180"/>
                </a:cubicBezTo>
                <a:close/>
                <a:moveTo>
                  <a:pt x="6471948" y="2602764"/>
                </a:moveTo>
                <a:lnTo>
                  <a:pt x="6470476" y="2603507"/>
                </a:lnTo>
                <a:lnTo>
                  <a:pt x="6474714" y="2669154"/>
                </a:lnTo>
                <a:lnTo>
                  <a:pt x="6474578" y="2659237"/>
                </a:lnTo>
                <a:cubicBezTo>
                  <a:pt x="6473389" y="2642640"/>
                  <a:pt x="6472642" y="2627182"/>
                  <a:pt x="6476460" y="2609956"/>
                </a:cubicBezTo>
                <a:cubicBezTo>
                  <a:pt x="6474690" y="2605393"/>
                  <a:pt x="6473234" y="2603332"/>
                  <a:pt x="6471948" y="2602764"/>
                </a:cubicBezTo>
                <a:close/>
                <a:moveTo>
                  <a:pt x="6458450" y="2239645"/>
                </a:moveTo>
                <a:cubicBezTo>
                  <a:pt x="6455459" y="2243561"/>
                  <a:pt x="6453724" y="2259548"/>
                  <a:pt x="6450161" y="2257976"/>
                </a:cubicBezTo>
                <a:cubicBezTo>
                  <a:pt x="6441034" y="2261513"/>
                  <a:pt x="6433952" y="2243260"/>
                  <a:pt x="6433952" y="2243260"/>
                </a:cubicBezTo>
                <a:cubicBezTo>
                  <a:pt x="6424825" y="2246796"/>
                  <a:pt x="6430606" y="2302294"/>
                  <a:pt x="6419984" y="2274915"/>
                </a:cubicBezTo>
                <a:lnTo>
                  <a:pt x="6412070" y="2253880"/>
                </a:lnTo>
                <a:lnTo>
                  <a:pt x="6438066" y="2377354"/>
                </a:lnTo>
                <a:lnTo>
                  <a:pt x="6458698" y="2510576"/>
                </a:lnTo>
                <a:lnTo>
                  <a:pt x="6465170" y="2512554"/>
                </a:lnTo>
                <a:cubicBezTo>
                  <a:pt x="6473098" y="2508251"/>
                  <a:pt x="6469603" y="2484017"/>
                  <a:pt x="6466949" y="2477172"/>
                </a:cubicBezTo>
                <a:cubicBezTo>
                  <a:pt x="6485203" y="2470102"/>
                  <a:pt x="6495824" y="2497480"/>
                  <a:pt x="6512779" y="2527655"/>
                </a:cubicBezTo>
                <a:cubicBezTo>
                  <a:pt x="6520415" y="2493203"/>
                  <a:pt x="6487059" y="2380153"/>
                  <a:pt x="6482025" y="2340112"/>
                </a:cubicBezTo>
                <a:cubicBezTo>
                  <a:pt x="6482025" y="2340112"/>
                  <a:pt x="6479231" y="2346442"/>
                  <a:pt x="6479231" y="2346442"/>
                </a:cubicBezTo>
                <a:cubicBezTo>
                  <a:pt x="6482772" y="2355569"/>
                  <a:pt x="6476437" y="2352774"/>
                  <a:pt x="6476437" y="2352774"/>
                </a:cubicBezTo>
                <a:cubicBezTo>
                  <a:pt x="6476437" y="2352774"/>
                  <a:pt x="6472897" y="2343650"/>
                  <a:pt x="6472897" y="2343650"/>
                </a:cubicBezTo>
                <a:cubicBezTo>
                  <a:pt x="6469356" y="2334523"/>
                  <a:pt x="6472151" y="2328192"/>
                  <a:pt x="6472151" y="2328192"/>
                </a:cubicBezTo>
                <a:cubicBezTo>
                  <a:pt x="6472151" y="2328192"/>
                  <a:pt x="6472151" y="2328192"/>
                  <a:pt x="6469356" y="2334523"/>
                </a:cubicBezTo>
                <a:cubicBezTo>
                  <a:pt x="6466563" y="2340854"/>
                  <a:pt x="6454448" y="2282560"/>
                  <a:pt x="6467117" y="2288151"/>
                </a:cubicBezTo>
                <a:cubicBezTo>
                  <a:pt x="6467117" y="2288151"/>
                  <a:pt x="6467117" y="2288151"/>
                  <a:pt x="6460782" y="2285355"/>
                </a:cubicBezTo>
                <a:cubicBezTo>
                  <a:pt x="6460782" y="2285355"/>
                  <a:pt x="6463577" y="2279024"/>
                  <a:pt x="6457242" y="2276229"/>
                </a:cubicBezTo>
                <a:cubicBezTo>
                  <a:pt x="6457242" y="2276229"/>
                  <a:pt x="6460035" y="2269898"/>
                  <a:pt x="6460035" y="2269898"/>
                </a:cubicBezTo>
                <a:cubicBezTo>
                  <a:pt x="6462830" y="2263567"/>
                  <a:pt x="6462830" y="2263567"/>
                  <a:pt x="6462830" y="2263567"/>
                </a:cubicBezTo>
                <a:cubicBezTo>
                  <a:pt x="6462830" y="2263567"/>
                  <a:pt x="6462830" y="2263567"/>
                  <a:pt x="6466369" y="2272693"/>
                </a:cubicBezTo>
                <a:cubicBezTo>
                  <a:pt x="6466369" y="2272693"/>
                  <a:pt x="6466369" y="2272693"/>
                  <a:pt x="6469164" y="2266362"/>
                </a:cubicBezTo>
                <a:cubicBezTo>
                  <a:pt x="6466136" y="2251789"/>
                  <a:pt x="6463830" y="2244153"/>
                  <a:pt x="6461975" y="2240852"/>
                </a:cubicBezTo>
                <a:cubicBezTo>
                  <a:pt x="6460585" y="2238377"/>
                  <a:pt x="6459448" y="2238340"/>
                  <a:pt x="6458450" y="2239645"/>
                </a:cubicBezTo>
                <a:close/>
                <a:moveTo>
                  <a:pt x="6119324" y="1470230"/>
                </a:moveTo>
                <a:cubicBezTo>
                  <a:pt x="6115822" y="1561292"/>
                  <a:pt x="6154350" y="1634845"/>
                  <a:pt x="6182372" y="1708395"/>
                </a:cubicBezTo>
                <a:cubicBezTo>
                  <a:pt x="6189377" y="1722403"/>
                  <a:pt x="6199884" y="1729407"/>
                  <a:pt x="6213896" y="1718901"/>
                </a:cubicBezTo>
                <a:lnTo>
                  <a:pt x="6230856" y="1709003"/>
                </a:lnTo>
                <a:lnTo>
                  <a:pt x="6226890" y="1691895"/>
                </a:lnTo>
                <a:cubicBezTo>
                  <a:pt x="6216009" y="1640162"/>
                  <a:pt x="6210799" y="1608540"/>
                  <a:pt x="6185731" y="1576670"/>
                </a:cubicBezTo>
                <a:cubicBezTo>
                  <a:pt x="6183285" y="1554923"/>
                  <a:pt x="6178063" y="1537891"/>
                  <a:pt x="6173508" y="1521886"/>
                </a:cubicBezTo>
                <a:lnTo>
                  <a:pt x="6172469" y="1515742"/>
                </a:lnTo>
                <a:lnTo>
                  <a:pt x="6170551" y="1514447"/>
                </a:lnTo>
                <a:cubicBezTo>
                  <a:pt x="6154351" y="1500000"/>
                  <a:pt x="6138589" y="1484239"/>
                  <a:pt x="6119324" y="1470230"/>
                </a:cubicBezTo>
                <a:close/>
                <a:moveTo>
                  <a:pt x="6220785" y="1467284"/>
                </a:moveTo>
                <a:lnTo>
                  <a:pt x="6224419" y="1484860"/>
                </a:lnTo>
                <a:cubicBezTo>
                  <a:pt x="6225363" y="1494458"/>
                  <a:pt x="6224677" y="1501829"/>
                  <a:pt x="6221902" y="1506545"/>
                </a:cubicBezTo>
                <a:cubicBezTo>
                  <a:pt x="6228674" y="1507988"/>
                  <a:pt x="6228674" y="1507988"/>
                  <a:pt x="6228674" y="1507988"/>
                </a:cubicBezTo>
                <a:cubicBezTo>
                  <a:pt x="6228674" y="1507988"/>
                  <a:pt x="6228674" y="1507988"/>
                  <a:pt x="6234004" y="1516199"/>
                </a:cubicBezTo>
                <a:cubicBezTo>
                  <a:pt x="6232563" y="1522967"/>
                  <a:pt x="6231122" y="1529734"/>
                  <a:pt x="6229680" y="1536503"/>
                </a:cubicBezTo>
                <a:cubicBezTo>
                  <a:pt x="6229680" y="1536503"/>
                  <a:pt x="6229680" y="1536503"/>
                  <a:pt x="6224350" y="1528292"/>
                </a:cubicBezTo>
                <a:cubicBezTo>
                  <a:pt x="6224350" y="1528292"/>
                  <a:pt x="6224350" y="1528292"/>
                  <a:pt x="6223684" y="1527266"/>
                </a:cubicBezTo>
                <a:lnTo>
                  <a:pt x="6220817" y="1522851"/>
                </a:lnTo>
                <a:lnTo>
                  <a:pt x="6221874" y="1531073"/>
                </a:lnTo>
                <a:lnTo>
                  <a:pt x="6242353" y="1609953"/>
                </a:lnTo>
                <a:cubicBezTo>
                  <a:pt x="6235580" y="1608511"/>
                  <a:pt x="6235144" y="1643795"/>
                  <a:pt x="6223042" y="1634143"/>
                </a:cubicBezTo>
                <a:lnTo>
                  <a:pt x="6239473" y="1705560"/>
                </a:lnTo>
                <a:lnTo>
                  <a:pt x="6250673" y="1702375"/>
                </a:lnTo>
                <a:cubicBezTo>
                  <a:pt x="6280226" y="1699420"/>
                  <a:pt x="6290078" y="1732912"/>
                  <a:pt x="6297961" y="1764435"/>
                </a:cubicBezTo>
                <a:cubicBezTo>
                  <a:pt x="6324230" y="1866004"/>
                  <a:pt x="6349624" y="1967573"/>
                  <a:pt x="6373267" y="2069581"/>
                </a:cubicBezTo>
                <a:lnTo>
                  <a:pt x="6384393" y="2122429"/>
                </a:lnTo>
                <a:lnTo>
                  <a:pt x="6393144" y="2124321"/>
                </a:lnTo>
                <a:cubicBezTo>
                  <a:pt x="6402890" y="2133585"/>
                  <a:pt x="6408237" y="2160056"/>
                  <a:pt x="6418298" y="2175842"/>
                </a:cubicBezTo>
                <a:cubicBezTo>
                  <a:pt x="6424633" y="2178638"/>
                  <a:pt x="6410471" y="2142131"/>
                  <a:pt x="6419599" y="2138595"/>
                </a:cubicBezTo>
                <a:cubicBezTo>
                  <a:pt x="6412518" y="2120343"/>
                  <a:pt x="6408231" y="2095758"/>
                  <a:pt x="6401898" y="2092964"/>
                </a:cubicBezTo>
                <a:cubicBezTo>
                  <a:pt x="6379716" y="1954590"/>
                  <a:pt x="6328103" y="1848610"/>
                  <a:pt x="6319338" y="1731284"/>
                </a:cubicBezTo>
                <a:cubicBezTo>
                  <a:pt x="6308716" y="1703905"/>
                  <a:pt x="6301637" y="1685652"/>
                  <a:pt x="6294555" y="1667400"/>
                </a:cubicBezTo>
                <a:cubicBezTo>
                  <a:pt x="6285979" y="1618233"/>
                  <a:pt x="6286728" y="1633689"/>
                  <a:pt x="6274614" y="1575398"/>
                </a:cubicBezTo>
                <a:cubicBezTo>
                  <a:pt x="6271073" y="1566271"/>
                  <a:pt x="6261945" y="1569807"/>
                  <a:pt x="6261945" y="1569807"/>
                </a:cubicBezTo>
                <a:cubicBezTo>
                  <a:pt x="6246386" y="1536467"/>
                  <a:pt x="6235766" y="1509088"/>
                  <a:pt x="6227264" y="1485482"/>
                </a:cubicBezTo>
                <a:close/>
                <a:moveTo>
                  <a:pt x="6163232" y="1291657"/>
                </a:moveTo>
                <a:lnTo>
                  <a:pt x="6169423" y="1308672"/>
                </a:lnTo>
                <a:lnTo>
                  <a:pt x="6164862" y="1292485"/>
                </a:lnTo>
                <a:close/>
                <a:moveTo>
                  <a:pt x="4999747" y="1084964"/>
                </a:moveTo>
                <a:lnTo>
                  <a:pt x="5004170" y="1092826"/>
                </a:lnTo>
                <a:lnTo>
                  <a:pt x="5000801" y="1092344"/>
                </a:lnTo>
                <a:cubicBezTo>
                  <a:pt x="4999746" y="1091291"/>
                  <a:pt x="4999746" y="1089181"/>
                  <a:pt x="4999747" y="1084964"/>
                </a:cubicBezTo>
                <a:close/>
                <a:moveTo>
                  <a:pt x="4933923" y="1003153"/>
                </a:moveTo>
                <a:lnTo>
                  <a:pt x="4947450" y="1028780"/>
                </a:lnTo>
                <a:lnTo>
                  <a:pt x="4940697" y="1009043"/>
                </a:lnTo>
                <a:close/>
                <a:moveTo>
                  <a:pt x="4932262" y="644497"/>
                </a:moveTo>
                <a:lnTo>
                  <a:pt x="4940697" y="654745"/>
                </a:lnTo>
                <a:lnTo>
                  <a:pt x="4932262" y="646309"/>
                </a:lnTo>
                <a:close/>
                <a:moveTo>
                  <a:pt x="5581482" y="244629"/>
                </a:moveTo>
                <a:cubicBezTo>
                  <a:pt x="5579541" y="245432"/>
                  <a:pt x="5578623" y="247668"/>
                  <a:pt x="5577991" y="250629"/>
                </a:cubicBezTo>
                <a:lnTo>
                  <a:pt x="5577495" y="252297"/>
                </a:lnTo>
                <a:lnTo>
                  <a:pt x="5647778" y="373537"/>
                </a:lnTo>
                <a:cubicBezTo>
                  <a:pt x="5670983" y="417754"/>
                  <a:pt x="5692000" y="463286"/>
                  <a:pt x="5709512" y="510569"/>
                </a:cubicBezTo>
                <a:cubicBezTo>
                  <a:pt x="5776063" y="689191"/>
                  <a:pt x="5863627" y="857308"/>
                  <a:pt x="5951197" y="1025425"/>
                </a:cubicBezTo>
                <a:cubicBezTo>
                  <a:pt x="5956451" y="1006161"/>
                  <a:pt x="5952071" y="961505"/>
                  <a:pt x="5942878" y="913784"/>
                </a:cubicBezTo>
                <a:lnTo>
                  <a:pt x="5930115" y="859785"/>
                </a:lnTo>
                <a:lnTo>
                  <a:pt x="5902782" y="807112"/>
                </a:lnTo>
                <a:cubicBezTo>
                  <a:pt x="5874423" y="753314"/>
                  <a:pt x="5848241" y="701749"/>
                  <a:pt x="5831966" y="645218"/>
                </a:cubicBezTo>
                <a:cubicBezTo>
                  <a:pt x="5815975" y="620586"/>
                  <a:pt x="5805316" y="604166"/>
                  <a:pt x="5794655" y="587744"/>
                </a:cubicBezTo>
                <a:cubicBezTo>
                  <a:pt x="5776216" y="541367"/>
                  <a:pt x="5780106" y="556344"/>
                  <a:pt x="5756339" y="501756"/>
                </a:cubicBezTo>
                <a:cubicBezTo>
                  <a:pt x="5751007" y="493545"/>
                  <a:pt x="5742795" y="498872"/>
                  <a:pt x="5742795" y="498872"/>
                </a:cubicBezTo>
                <a:cubicBezTo>
                  <a:pt x="5698711" y="439955"/>
                  <a:pt x="5678833" y="400346"/>
                  <a:pt x="5657513" y="367504"/>
                </a:cubicBezTo>
                <a:cubicBezTo>
                  <a:pt x="5630862" y="326451"/>
                  <a:pt x="5616312" y="295051"/>
                  <a:pt x="5591104" y="247231"/>
                </a:cubicBezTo>
                <a:cubicBezTo>
                  <a:pt x="5586386" y="244457"/>
                  <a:pt x="5583423" y="243826"/>
                  <a:pt x="5581482" y="244629"/>
                </a:cubicBezTo>
                <a:close/>
                <a:moveTo>
                  <a:pt x="4684964" y="0"/>
                </a:moveTo>
                <a:lnTo>
                  <a:pt x="5380578" y="0"/>
                </a:lnTo>
                <a:lnTo>
                  <a:pt x="5478611" y="117479"/>
                </a:lnTo>
                <a:lnTo>
                  <a:pt x="5500013" y="146283"/>
                </a:lnTo>
                <a:lnTo>
                  <a:pt x="5500055" y="142937"/>
                </a:lnTo>
                <a:cubicBezTo>
                  <a:pt x="5505385" y="151146"/>
                  <a:pt x="5513598" y="145819"/>
                  <a:pt x="5534919" y="178662"/>
                </a:cubicBezTo>
                <a:cubicBezTo>
                  <a:pt x="5515041" y="139053"/>
                  <a:pt x="5481616" y="96559"/>
                  <a:pt x="5448194" y="54062"/>
                </a:cubicBezTo>
                <a:lnTo>
                  <a:pt x="5412460" y="0"/>
                </a:lnTo>
                <a:lnTo>
                  <a:pt x="5476134" y="0"/>
                </a:lnTo>
                <a:lnTo>
                  <a:pt x="5485373" y="12455"/>
                </a:lnTo>
                <a:cubicBezTo>
                  <a:pt x="5516129" y="50844"/>
                  <a:pt x="5544834" y="90565"/>
                  <a:pt x="5571665" y="130771"/>
                </a:cubicBezTo>
                <a:lnTo>
                  <a:pt x="5619902" y="208686"/>
                </a:lnTo>
                <a:lnTo>
                  <a:pt x="5662149" y="253738"/>
                </a:lnTo>
                <a:lnTo>
                  <a:pt x="5686327" y="295355"/>
                </a:lnTo>
                <a:lnTo>
                  <a:pt x="5686913" y="295939"/>
                </a:lnTo>
                <a:lnTo>
                  <a:pt x="5696157" y="311903"/>
                </a:lnTo>
                <a:lnTo>
                  <a:pt x="5731531" y="366614"/>
                </a:lnTo>
                <a:cubicBezTo>
                  <a:pt x="5757825" y="405636"/>
                  <a:pt x="5786052" y="444566"/>
                  <a:pt x="5812509" y="478933"/>
                </a:cubicBezTo>
                <a:cubicBezTo>
                  <a:pt x="5812509" y="478933"/>
                  <a:pt x="5812509" y="478933"/>
                  <a:pt x="5815302" y="472602"/>
                </a:cubicBezTo>
                <a:cubicBezTo>
                  <a:pt x="5808968" y="469807"/>
                  <a:pt x="5805428" y="460680"/>
                  <a:pt x="5814555" y="457145"/>
                </a:cubicBezTo>
                <a:lnTo>
                  <a:pt x="5817860" y="460147"/>
                </a:lnTo>
                <a:lnTo>
                  <a:pt x="5827972" y="478193"/>
                </a:lnTo>
                <a:cubicBezTo>
                  <a:pt x="5830766" y="471862"/>
                  <a:pt x="5830766" y="471862"/>
                  <a:pt x="5830766" y="471862"/>
                </a:cubicBezTo>
                <a:lnTo>
                  <a:pt x="5817860" y="460147"/>
                </a:lnTo>
                <a:lnTo>
                  <a:pt x="5763946" y="363899"/>
                </a:lnTo>
                <a:cubicBezTo>
                  <a:pt x="5742496" y="328904"/>
                  <a:pt x="5723072" y="295751"/>
                  <a:pt x="5712077" y="260643"/>
                </a:cubicBezTo>
                <a:cubicBezTo>
                  <a:pt x="5682453" y="224878"/>
                  <a:pt x="5630286" y="171603"/>
                  <a:pt x="5647795" y="149075"/>
                </a:cubicBezTo>
                <a:cubicBezTo>
                  <a:pt x="5687293" y="196760"/>
                  <a:pt x="5713379" y="223399"/>
                  <a:pt x="5750084" y="277415"/>
                </a:cubicBezTo>
                <a:cubicBezTo>
                  <a:pt x="5743749" y="274620"/>
                  <a:pt x="5740956" y="280951"/>
                  <a:pt x="5737415" y="271824"/>
                </a:cubicBezTo>
                <a:cubicBezTo>
                  <a:pt x="5734621" y="278156"/>
                  <a:pt x="5776912" y="319511"/>
                  <a:pt x="5780454" y="328637"/>
                </a:cubicBezTo>
                <a:cubicBezTo>
                  <a:pt x="5796661" y="343354"/>
                  <a:pt x="5793868" y="349685"/>
                  <a:pt x="5784739" y="353221"/>
                </a:cubicBezTo>
                <a:cubicBezTo>
                  <a:pt x="5807282" y="370734"/>
                  <a:pt x="5841940" y="446537"/>
                  <a:pt x="5865230" y="479507"/>
                </a:cubicBezTo>
                <a:cubicBezTo>
                  <a:pt x="5875105" y="491429"/>
                  <a:pt x="5881440" y="494224"/>
                  <a:pt x="5891313" y="506145"/>
                </a:cubicBezTo>
                <a:cubicBezTo>
                  <a:pt x="5958388" y="611383"/>
                  <a:pt x="6004412" y="730027"/>
                  <a:pt x="6056025" y="836005"/>
                </a:cubicBezTo>
                <a:cubicBezTo>
                  <a:pt x="6076520" y="875305"/>
                  <a:pt x="6122354" y="925785"/>
                  <a:pt x="6104098" y="932857"/>
                </a:cubicBezTo>
                <a:cubicBezTo>
                  <a:pt x="6114718" y="960236"/>
                  <a:pt x="6125341" y="987615"/>
                  <a:pt x="6138008" y="993205"/>
                </a:cubicBezTo>
                <a:cubicBezTo>
                  <a:pt x="6142295" y="1017789"/>
                  <a:pt x="6138754" y="1008663"/>
                  <a:pt x="6123293" y="1009405"/>
                </a:cubicBezTo>
                <a:cubicBezTo>
                  <a:pt x="6079508" y="937134"/>
                  <a:pt x="6046897" y="839540"/>
                  <a:pt x="6012986" y="779192"/>
                </a:cubicBezTo>
                <a:cubicBezTo>
                  <a:pt x="6015781" y="772861"/>
                  <a:pt x="6009445" y="770065"/>
                  <a:pt x="6006652" y="776396"/>
                </a:cubicBezTo>
                <a:cubicBezTo>
                  <a:pt x="6006652" y="776396"/>
                  <a:pt x="6010193" y="785523"/>
                  <a:pt x="6010193" y="785523"/>
                </a:cubicBezTo>
                <a:cubicBezTo>
                  <a:pt x="6020068" y="797446"/>
                  <a:pt x="6017273" y="803776"/>
                  <a:pt x="6014480" y="810107"/>
                </a:cubicBezTo>
                <a:lnTo>
                  <a:pt x="6004788" y="798404"/>
                </a:lnTo>
                <a:lnTo>
                  <a:pt x="6001064" y="789058"/>
                </a:lnTo>
                <a:cubicBezTo>
                  <a:pt x="6004605" y="798185"/>
                  <a:pt x="6004605" y="798185"/>
                  <a:pt x="6004605" y="798185"/>
                </a:cubicBezTo>
                <a:lnTo>
                  <a:pt x="6004788" y="798404"/>
                </a:lnTo>
                <a:lnTo>
                  <a:pt x="6051771" y="916385"/>
                </a:lnTo>
                <a:cubicBezTo>
                  <a:pt x="6070427" y="957710"/>
                  <a:pt x="6090225" y="998593"/>
                  <a:pt x="6109323" y="1041059"/>
                </a:cubicBezTo>
                <a:cubicBezTo>
                  <a:pt x="6153855" y="1128785"/>
                  <a:pt x="6189259" y="1220047"/>
                  <a:pt x="6218330" y="1308516"/>
                </a:cubicBezTo>
                <a:cubicBezTo>
                  <a:pt x="6225408" y="1326767"/>
                  <a:pt x="6235284" y="1338689"/>
                  <a:pt x="6248699" y="1359737"/>
                </a:cubicBezTo>
                <a:cubicBezTo>
                  <a:pt x="6274229" y="1439077"/>
                  <a:pt x="6291930" y="1484709"/>
                  <a:pt x="6317460" y="1564049"/>
                </a:cubicBezTo>
                <a:lnTo>
                  <a:pt x="6327364" y="1565758"/>
                </a:lnTo>
                <a:lnTo>
                  <a:pt x="6405224" y="1840478"/>
                </a:lnTo>
                <a:lnTo>
                  <a:pt x="6402944" y="1841928"/>
                </a:lnTo>
                <a:cubicBezTo>
                  <a:pt x="6401363" y="1841231"/>
                  <a:pt x="6400479" y="1838947"/>
                  <a:pt x="6401876" y="1835782"/>
                </a:cubicBezTo>
                <a:lnTo>
                  <a:pt x="6399693" y="1834088"/>
                </a:lnTo>
                <a:lnTo>
                  <a:pt x="6398335" y="1826656"/>
                </a:lnTo>
                <a:cubicBezTo>
                  <a:pt x="6396938" y="1829822"/>
                  <a:pt x="6397823" y="1832103"/>
                  <a:pt x="6399057" y="1833594"/>
                </a:cubicBezTo>
                <a:lnTo>
                  <a:pt x="6399693" y="1834088"/>
                </a:lnTo>
                <a:lnTo>
                  <a:pt x="6403601" y="1855454"/>
                </a:lnTo>
                <a:cubicBezTo>
                  <a:pt x="6404065" y="1865114"/>
                  <a:pt x="6403741" y="1874425"/>
                  <a:pt x="6404114" y="1882153"/>
                </a:cubicBezTo>
                <a:cubicBezTo>
                  <a:pt x="6426850" y="1967824"/>
                  <a:pt x="6455919" y="2056293"/>
                  <a:pt x="6473067" y="2154626"/>
                </a:cubicBezTo>
                <a:cubicBezTo>
                  <a:pt x="6477354" y="2179210"/>
                  <a:pt x="6481640" y="2203794"/>
                  <a:pt x="6483134" y="2234707"/>
                </a:cubicBezTo>
                <a:cubicBezTo>
                  <a:pt x="6493200" y="2314789"/>
                  <a:pt x="6510347" y="2413122"/>
                  <a:pt x="6520415" y="2493203"/>
                </a:cubicBezTo>
                <a:cubicBezTo>
                  <a:pt x="6527965" y="2553265"/>
                  <a:pt x="6535096" y="2604631"/>
                  <a:pt x="6531980" y="2633394"/>
                </a:cubicBezTo>
                <a:lnTo>
                  <a:pt x="6527593" y="2646575"/>
                </a:lnTo>
                <a:lnTo>
                  <a:pt x="6529126" y="2655889"/>
                </a:lnTo>
                <a:lnTo>
                  <a:pt x="6530629" y="2656552"/>
                </a:lnTo>
                <a:cubicBezTo>
                  <a:pt x="6531421" y="2656903"/>
                  <a:pt x="6531421" y="2656903"/>
                  <a:pt x="6531421" y="2656903"/>
                </a:cubicBezTo>
                <a:cubicBezTo>
                  <a:pt x="6531421" y="2656903"/>
                  <a:pt x="6531421" y="2656903"/>
                  <a:pt x="6534962" y="2666028"/>
                </a:cubicBezTo>
                <a:lnTo>
                  <a:pt x="6531926" y="2672908"/>
                </a:lnTo>
                <a:lnTo>
                  <a:pt x="6533706" y="2683731"/>
                </a:lnTo>
                <a:lnTo>
                  <a:pt x="6528462" y="2680756"/>
                </a:lnTo>
                <a:lnTo>
                  <a:pt x="6526580" y="2685022"/>
                </a:lnTo>
                <a:cubicBezTo>
                  <a:pt x="6526580" y="2685022"/>
                  <a:pt x="6526580" y="2685022"/>
                  <a:pt x="6526136" y="2683881"/>
                </a:cubicBezTo>
                <a:lnTo>
                  <a:pt x="6524812" y="2680466"/>
                </a:lnTo>
                <a:lnTo>
                  <a:pt x="6524804" y="2684545"/>
                </a:lnTo>
                <a:cubicBezTo>
                  <a:pt x="6528033" y="2702572"/>
                  <a:pt x="6538888" y="2735796"/>
                  <a:pt x="6538236" y="2743109"/>
                </a:cubicBezTo>
                <a:cubicBezTo>
                  <a:pt x="6546244" y="2763483"/>
                  <a:pt x="6540935" y="2767921"/>
                  <a:pt x="6531185" y="2767044"/>
                </a:cubicBezTo>
                <a:cubicBezTo>
                  <a:pt x="6543635" y="2792734"/>
                  <a:pt x="6541116" y="2876049"/>
                  <a:pt x="6547385" y="2915923"/>
                </a:cubicBezTo>
                <a:cubicBezTo>
                  <a:pt x="6550954" y="2930986"/>
                  <a:pt x="6555394" y="2936299"/>
                  <a:pt x="6558964" y="2951360"/>
                </a:cubicBezTo>
                <a:cubicBezTo>
                  <a:pt x="6572463" y="3075426"/>
                  <a:pt x="6561154" y="3202178"/>
                  <a:pt x="6560463" y="3320054"/>
                </a:cubicBezTo>
                <a:cubicBezTo>
                  <a:pt x="6561422" y="3364367"/>
                  <a:pt x="6580142" y="3429930"/>
                  <a:pt x="6560643" y="3428182"/>
                </a:cubicBezTo>
                <a:cubicBezTo>
                  <a:pt x="6558034" y="3457430"/>
                  <a:pt x="6555423" y="3486683"/>
                  <a:pt x="6564303" y="3497307"/>
                </a:cubicBezTo>
                <a:cubicBezTo>
                  <a:pt x="6557253" y="3521245"/>
                  <a:pt x="6558122" y="3511495"/>
                  <a:pt x="6543934" y="3505308"/>
                </a:cubicBezTo>
                <a:cubicBezTo>
                  <a:pt x="6536705" y="3421119"/>
                  <a:pt x="6550714" y="3319179"/>
                  <a:pt x="6547053" y="3250053"/>
                </a:cubicBezTo>
                <a:cubicBezTo>
                  <a:pt x="6552364" y="3245615"/>
                  <a:pt x="6547924" y="3240302"/>
                  <a:pt x="6542614" y="3244740"/>
                </a:cubicBezTo>
                <a:cubicBezTo>
                  <a:pt x="6542614" y="3244740"/>
                  <a:pt x="6541744" y="3254490"/>
                  <a:pt x="6541744" y="3254490"/>
                </a:cubicBezTo>
                <a:cubicBezTo>
                  <a:pt x="6545314" y="3269553"/>
                  <a:pt x="6540003" y="3273991"/>
                  <a:pt x="6534694" y="3278429"/>
                </a:cubicBezTo>
                <a:lnTo>
                  <a:pt x="6531190" y="3263643"/>
                </a:lnTo>
                <a:lnTo>
                  <a:pt x="6531994" y="3253615"/>
                </a:lnTo>
                <a:cubicBezTo>
                  <a:pt x="6531124" y="3263366"/>
                  <a:pt x="6531124" y="3263366"/>
                  <a:pt x="6531124" y="3263366"/>
                </a:cubicBezTo>
                <a:lnTo>
                  <a:pt x="6531190" y="3263643"/>
                </a:lnTo>
                <a:lnTo>
                  <a:pt x="6521033" y="3390229"/>
                </a:lnTo>
                <a:cubicBezTo>
                  <a:pt x="6519446" y="3435541"/>
                  <a:pt x="6519078" y="3480963"/>
                  <a:pt x="6517384" y="3527497"/>
                </a:cubicBezTo>
                <a:cubicBezTo>
                  <a:pt x="6518434" y="3625872"/>
                  <a:pt x="6509734" y="3723373"/>
                  <a:pt x="6496595" y="3815563"/>
                </a:cubicBezTo>
                <a:cubicBezTo>
                  <a:pt x="6494852" y="3835063"/>
                  <a:pt x="6498424" y="3850126"/>
                  <a:pt x="6501124" y="3874940"/>
                </a:cubicBezTo>
                <a:cubicBezTo>
                  <a:pt x="6488855" y="3957377"/>
                  <a:pt x="6484504" y="4006129"/>
                  <a:pt x="6472234" y="4088567"/>
                </a:cubicBezTo>
                <a:lnTo>
                  <a:pt x="6480357" y="4094487"/>
                </a:lnTo>
                <a:lnTo>
                  <a:pt x="6428427" y="4375267"/>
                </a:lnTo>
                <a:lnTo>
                  <a:pt x="6425741" y="4375556"/>
                </a:lnTo>
                <a:cubicBezTo>
                  <a:pt x="6424632" y="4374230"/>
                  <a:pt x="6424851" y="4371791"/>
                  <a:pt x="6427506" y="4369573"/>
                </a:cubicBezTo>
                <a:lnTo>
                  <a:pt x="6426300" y="4367087"/>
                </a:lnTo>
                <a:lnTo>
                  <a:pt x="6428376" y="4359822"/>
                </a:lnTo>
                <a:cubicBezTo>
                  <a:pt x="6425720" y="4362041"/>
                  <a:pt x="6425503" y="4364479"/>
                  <a:pt x="6425949" y="4366362"/>
                </a:cubicBezTo>
                <a:lnTo>
                  <a:pt x="6426300" y="4367087"/>
                </a:lnTo>
                <a:lnTo>
                  <a:pt x="6420336" y="4387972"/>
                </a:lnTo>
                <a:cubicBezTo>
                  <a:pt x="6416472" y="4396839"/>
                  <a:pt x="6412054" y="4405041"/>
                  <a:pt x="6408966" y="4412135"/>
                </a:cubicBezTo>
                <a:cubicBezTo>
                  <a:pt x="6391387" y="4499011"/>
                  <a:pt x="6378246" y="4591201"/>
                  <a:pt x="6350047" y="4686953"/>
                </a:cubicBezTo>
                <a:cubicBezTo>
                  <a:pt x="6342997" y="4710891"/>
                  <a:pt x="6335946" y="4734828"/>
                  <a:pt x="6323588" y="4763203"/>
                </a:cubicBezTo>
                <a:cubicBezTo>
                  <a:pt x="6297128" y="4839455"/>
                  <a:pt x="6268928" y="4935206"/>
                  <a:pt x="6242470" y="5011457"/>
                </a:cubicBezTo>
                <a:cubicBezTo>
                  <a:pt x="6229240" y="5049583"/>
                  <a:pt x="6217555" y="5084162"/>
                  <a:pt x="6206632" y="5110210"/>
                </a:cubicBezTo>
                <a:lnTo>
                  <a:pt x="6191507" y="5140673"/>
                </a:lnTo>
                <a:lnTo>
                  <a:pt x="6172300" y="5199455"/>
                </a:lnTo>
                <a:lnTo>
                  <a:pt x="6156345" y="5277115"/>
                </a:lnTo>
                <a:cubicBezTo>
                  <a:pt x="6121202" y="5347784"/>
                  <a:pt x="6084760" y="5446969"/>
                  <a:pt x="6059140" y="5529842"/>
                </a:cubicBezTo>
                <a:cubicBezTo>
                  <a:pt x="6059140" y="5529842"/>
                  <a:pt x="6059140" y="5529842"/>
                  <a:pt x="6065922" y="5528472"/>
                </a:cubicBezTo>
                <a:cubicBezTo>
                  <a:pt x="6064552" y="5521685"/>
                  <a:pt x="6069964" y="5513528"/>
                  <a:pt x="6078119" y="5518945"/>
                </a:cubicBezTo>
                <a:lnTo>
                  <a:pt x="6077573" y="5523376"/>
                </a:lnTo>
                <a:lnTo>
                  <a:pt x="6068664" y="5542046"/>
                </a:lnTo>
                <a:cubicBezTo>
                  <a:pt x="6075448" y="5540675"/>
                  <a:pt x="6075448" y="5540675"/>
                  <a:pt x="6075448" y="5540675"/>
                </a:cubicBezTo>
                <a:lnTo>
                  <a:pt x="6077573" y="5523376"/>
                </a:lnTo>
                <a:lnTo>
                  <a:pt x="6125089" y="5423814"/>
                </a:lnTo>
                <a:cubicBezTo>
                  <a:pt x="6141297" y="5386105"/>
                  <a:pt x="6157174" y="5351113"/>
                  <a:pt x="6179507" y="5321879"/>
                </a:cubicBezTo>
                <a:cubicBezTo>
                  <a:pt x="6191633" y="5277050"/>
                  <a:pt x="6205055" y="5203704"/>
                  <a:pt x="6233557" y="5205010"/>
                </a:cubicBezTo>
                <a:cubicBezTo>
                  <a:pt x="6217393" y="5264783"/>
                  <a:pt x="6210681" y="5301457"/>
                  <a:pt x="6187733" y="5362599"/>
                </a:cubicBezTo>
                <a:cubicBezTo>
                  <a:pt x="6186363" y="5355812"/>
                  <a:pt x="6179580" y="5357183"/>
                  <a:pt x="6184992" y="5349026"/>
                </a:cubicBezTo>
                <a:cubicBezTo>
                  <a:pt x="6178209" y="5350396"/>
                  <a:pt x="6168826" y="5408799"/>
                  <a:pt x="6163414" y="5416956"/>
                </a:cubicBezTo>
                <a:cubicBezTo>
                  <a:pt x="6160743" y="5438684"/>
                  <a:pt x="6153959" y="5440054"/>
                  <a:pt x="6145805" y="5434638"/>
                </a:cubicBezTo>
                <a:cubicBezTo>
                  <a:pt x="6144506" y="5463155"/>
                  <a:pt x="6102581" y="5535195"/>
                  <a:pt x="6089085" y="5573237"/>
                </a:cubicBezTo>
                <a:cubicBezTo>
                  <a:pt x="6085044" y="5588181"/>
                  <a:pt x="6086414" y="5594968"/>
                  <a:pt x="6082373" y="5609909"/>
                </a:cubicBezTo>
                <a:cubicBezTo>
                  <a:pt x="6035107" y="5725408"/>
                  <a:pt x="5964746" y="5831446"/>
                  <a:pt x="5907955" y="5934742"/>
                </a:cubicBezTo>
                <a:cubicBezTo>
                  <a:pt x="5887677" y="5974154"/>
                  <a:pt x="5872883" y="6040713"/>
                  <a:pt x="5856575" y="6029882"/>
                </a:cubicBezTo>
                <a:cubicBezTo>
                  <a:pt x="5840339" y="6054351"/>
                  <a:pt x="5824102" y="6078822"/>
                  <a:pt x="5826843" y="6092393"/>
                </a:cubicBezTo>
                <a:cubicBezTo>
                  <a:pt x="5809236" y="6110077"/>
                  <a:pt x="5814648" y="6101919"/>
                  <a:pt x="5805124" y="6089719"/>
                </a:cubicBezTo>
                <a:cubicBezTo>
                  <a:pt x="5838897" y="6012262"/>
                  <a:pt x="5899801" y="5929325"/>
                  <a:pt x="5929533" y="5866812"/>
                </a:cubicBezTo>
                <a:cubicBezTo>
                  <a:pt x="5936316" y="5865442"/>
                  <a:pt x="5934945" y="5858655"/>
                  <a:pt x="5928163" y="5860025"/>
                </a:cubicBezTo>
                <a:cubicBezTo>
                  <a:pt x="5928163" y="5860025"/>
                  <a:pt x="5922749" y="5868182"/>
                  <a:pt x="5922749" y="5868182"/>
                </a:cubicBezTo>
                <a:cubicBezTo>
                  <a:pt x="5918709" y="5883126"/>
                  <a:pt x="5911926" y="5884496"/>
                  <a:pt x="5905143" y="5885866"/>
                </a:cubicBezTo>
                <a:lnTo>
                  <a:pt x="5909110" y="5871199"/>
                </a:lnTo>
                <a:lnTo>
                  <a:pt x="5914596" y="5862765"/>
                </a:lnTo>
                <a:cubicBezTo>
                  <a:pt x="5909184" y="5870922"/>
                  <a:pt x="5909184" y="5870922"/>
                  <a:pt x="5909184" y="5870922"/>
                </a:cubicBezTo>
                <a:lnTo>
                  <a:pt x="5909110" y="5871199"/>
                </a:lnTo>
                <a:lnTo>
                  <a:pt x="5839843" y="5977637"/>
                </a:lnTo>
                <a:cubicBezTo>
                  <a:pt x="5816850" y="6016715"/>
                  <a:pt x="5794878" y="6056470"/>
                  <a:pt x="5771208" y="6096571"/>
                </a:cubicBezTo>
                <a:cubicBezTo>
                  <a:pt x="5725241" y="6183551"/>
                  <a:pt x="5671120" y="6265118"/>
                  <a:pt x="5615626" y="6339899"/>
                </a:cubicBezTo>
                <a:cubicBezTo>
                  <a:pt x="5604802" y="6356211"/>
                  <a:pt x="5600760" y="6371154"/>
                  <a:pt x="5591306" y="6394255"/>
                </a:cubicBezTo>
                <a:cubicBezTo>
                  <a:pt x="5541227" y="6460877"/>
                  <a:pt x="5514166" y="6501661"/>
                  <a:pt x="5464086" y="6568285"/>
                </a:cubicBezTo>
                <a:lnTo>
                  <a:pt x="5468405" y="6577359"/>
                </a:lnTo>
                <a:lnTo>
                  <a:pt x="5288922" y="6799441"/>
                </a:lnTo>
                <a:lnTo>
                  <a:pt x="5286422" y="6798415"/>
                </a:lnTo>
                <a:cubicBezTo>
                  <a:pt x="5286080" y="6796720"/>
                  <a:pt x="5287433" y="6794680"/>
                  <a:pt x="5290826" y="6793995"/>
                </a:cubicBezTo>
                <a:lnTo>
                  <a:pt x="5290950" y="6791235"/>
                </a:lnTo>
                <a:lnTo>
                  <a:pt x="5296238" y="6785838"/>
                </a:lnTo>
                <a:cubicBezTo>
                  <a:pt x="5292846" y="6786523"/>
                  <a:pt x="5291491" y="6788563"/>
                  <a:pt x="5290987" y="6790431"/>
                </a:cubicBezTo>
                <a:lnTo>
                  <a:pt x="5290950" y="6791235"/>
                </a:lnTo>
                <a:lnTo>
                  <a:pt x="5275753" y="6806752"/>
                </a:lnTo>
                <a:cubicBezTo>
                  <a:pt x="5268129" y="6812705"/>
                  <a:pt x="5260336" y="6817811"/>
                  <a:pt x="5254239" y="6822575"/>
                </a:cubicBezTo>
                <a:lnTo>
                  <a:pt x="5225321" y="6858000"/>
                </a:lnTo>
                <a:lnTo>
                  <a:pt x="5157501" y="6858000"/>
                </a:lnTo>
                <a:lnTo>
                  <a:pt x="5208211" y="6795673"/>
                </a:lnTo>
                <a:cubicBezTo>
                  <a:pt x="5246285" y="6748251"/>
                  <a:pt x="5283178" y="6703716"/>
                  <a:pt x="5328568" y="6666293"/>
                </a:cubicBezTo>
                <a:cubicBezTo>
                  <a:pt x="5344804" y="6641822"/>
                  <a:pt x="5355629" y="6625510"/>
                  <a:pt x="5366453" y="6609197"/>
                </a:cubicBezTo>
                <a:cubicBezTo>
                  <a:pt x="5401667" y="6573829"/>
                  <a:pt x="5389473" y="6583356"/>
                  <a:pt x="5430099" y="6539833"/>
                </a:cubicBezTo>
                <a:cubicBezTo>
                  <a:pt x="5435512" y="6531676"/>
                  <a:pt x="5427358" y="6526259"/>
                  <a:pt x="5427358" y="6526259"/>
                </a:cubicBezTo>
                <a:cubicBezTo>
                  <a:pt x="5463873" y="6462376"/>
                  <a:pt x="5492303" y="6428381"/>
                  <a:pt x="5513952" y="6395753"/>
                </a:cubicBezTo>
                <a:cubicBezTo>
                  <a:pt x="5541014" y="6354970"/>
                  <a:pt x="5564033" y="6329129"/>
                  <a:pt x="5597877" y="6286977"/>
                </a:cubicBezTo>
                <a:cubicBezTo>
                  <a:pt x="5599212" y="6276112"/>
                  <a:pt x="5595478" y="6275100"/>
                  <a:pt x="5589542" y="6276299"/>
                </a:cubicBezTo>
                <a:cubicBezTo>
                  <a:pt x="5586574" y="6276898"/>
                  <a:pt x="5583056" y="6278050"/>
                  <a:pt x="5579347" y="6278801"/>
                </a:cubicBezTo>
                <a:lnTo>
                  <a:pt x="5572013" y="6278854"/>
                </a:lnTo>
                <a:lnTo>
                  <a:pt x="5561199" y="6297181"/>
                </a:lnTo>
                <a:cubicBezTo>
                  <a:pt x="5561198" y="6290257"/>
                  <a:pt x="5554278" y="6290256"/>
                  <a:pt x="5561199" y="6283333"/>
                </a:cubicBezTo>
                <a:cubicBezTo>
                  <a:pt x="5554278" y="6283333"/>
                  <a:pt x="5533518" y="6338722"/>
                  <a:pt x="5526598" y="6345645"/>
                </a:cubicBezTo>
                <a:cubicBezTo>
                  <a:pt x="5519678" y="6366415"/>
                  <a:pt x="5512758" y="6366415"/>
                  <a:pt x="5505837" y="6359491"/>
                </a:cubicBezTo>
                <a:cubicBezTo>
                  <a:pt x="5498917" y="6387186"/>
                  <a:pt x="5443558" y="6449499"/>
                  <a:pt x="5422797" y="6484116"/>
                </a:cubicBezTo>
                <a:cubicBezTo>
                  <a:pt x="5415877" y="6497964"/>
                  <a:pt x="5415878" y="6504888"/>
                  <a:pt x="5408957" y="6518733"/>
                </a:cubicBezTo>
                <a:cubicBezTo>
                  <a:pt x="5339758" y="6622587"/>
                  <a:pt x="5249796" y="6712595"/>
                  <a:pt x="5173676" y="6802601"/>
                </a:cubicBezTo>
                <a:cubicBezTo>
                  <a:pt x="5166756" y="6811255"/>
                  <a:pt x="5159836" y="6821640"/>
                  <a:pt x="5153132" y="6832134"/>
                </a:cubicBezTo>
                <a:lnTo>
                  <a:pt x="5136638" y="6858000"/>
                </a:lnTo>
                <a:lnTo>
                  <a:pt x="5106051" y="6858000"/>
                </a:lnTo>
                <a:lnTo>
                  <a:pt x="5127832" y="6832026"/>
                </a:lnTo>
                <a:cubicBezTo>
                  <a:pt x="5158107" y="6799139"/>
                  <a:pt x="5187517" y="6767983"/>
                  <a:pt x="5208277" y="6740288"/>
                </a:cubicBezTo>
                <a:cubicBezTo>
                  <a:pt x="5215197" y="6740288"/>
                  <a:pt x="5215197" y="6733364"/>
                  <a:pt x="5208277" y="6733364"/>
                </a:cubicBezTo>
                <a:cubicBezTo>
                  <a:pt x="5208277" y="6733364"/>
                  <a:pt x="5201357" y="6740288"/>
                  <a:pt x="5201357" y="6740288"/>
                </a:cubicBezTo>
                <a:cubicBezTo>
                  <a:pt x="5194437" y="6754136"/>
                  <a:pt x="5187517" y="6754136"/>
                  <a:pt x="5180596" y="6754136"/>
                </a:cubicBezTo>
                <a:lnTo>
                  <a:pt x="5187389" y="6740544"/>
                </a:lnTo>
                <a:lnTo>
                  <a:pt x="5194437" y="6733364"/>
                </a:lnTo>
                <a:cubicBezTo>
                  <a:pt x="5187516" y="6740288"/>
                  <a:pt x="5187516" y="6740288"/>
                  <a:pt x="5187516" y="6740288"/>
                </a:cubicBezTo>
                <a:lnTo>
                  <a:pt x="5187389" y="6740544"/>
                </a:lnTo>
                <a:lnTo>
                  <a:pt x="5098421" y="6831161"/>
                </a:lnTo>
                <a:lnTo>
                  <a:pt x="5074751" y="6858000"/>
                </a:lnTo>
                <a:lnTo>
                  <a:pt x="4627783" y="6858000"/>
                </a:lnTo>
                <a:lnTo>
                  <a:pt x="4759894" y="6716663"/>
                </a:lnTo>
                <a:cubicBezTo>
                  <a:pt x="5450268" y="5934815"/>
                  <a:pt x="5893935" y="4941647"/>
                  <a:pt x="5986727" y="3868735"/>
                </a:cubicBezTo>
                <a:cubicBezTo>
                  <a:pt x="5995162" y="3759071"/>
                  <a:pt x="6003598" y="3657840"/>
                  <a:pt x="6003597" y="3548178"/>
                </a:cubicBezTo>
                <a:cubicBezTo>
                  <a:pt x="6003597" y="3548178"/>
                  <a:pt x="6012034" y="3548178"/>
                  <a:pt x="6012034" y="3539742"/>
                </a:cubicBezTo>
                <a:lnTo>
                  <a:pt x="6012033" y="3514433"/>
                </a:lnTo>
                <a:lnTo>
                  <a:pt x="6003597" y="3506001"/>
                </a:lnTo>
                <a:lnTo>
                  <a:pt x="6003597" y="3269799"/>
                </a:lnTo>
                <a:cubicBezTo>
                  <a:pt x="5995162" y="3084217"/>
                  <a:pt x="5978291" y="2907070"/>
                  <a:pt x="5952984" y="2721484"/>
                </a:cubicBezTo>
                <a:cubicBezTo>
                  <a:pt x="5868626" y="2122549"/>
                  <a:pt x="5683041" y="1557361"/>
                  <a:pt x="5404662" y="1051221"/>
                </a:cubicBezTo>
                <a:cubicBezTo>
                  <a:pt x="5261257" y="764409"/>
                  <a:pt x="5075668" y="486032"/>
                  <a:pt x="4873211" y="224525"/>
                </a:cubicBezTo>
                <a:cubicBezTo>
                  <a:pt x="4881646" y="232961"/>
                  <a:pt x="4881646" y="232961"/>
                  <a:pt x="4890083" y="232961"/>
                </a:cubicBezTo>
                <a:cubicBezTo>
                  <a:pt x="4873213" y="207654"/>
                  <a:pt x="4831032" y="157040"/>
                  <a:pt x="4797289" y="114861"/>
                </a:cubicBezTo>
                <a:cubicBezTo>
                  <a:pt x="4771984" y="89556"/>
                  <a:pt x="4755110" y="64247"/>
                  <a:pt x="4738239" y="55811"/>
                </a:cubicBezTo>
                <a:close/>
                <a:moveTo>
                  <a:pt x="0" y="0"/>
                </a:moveTo>
                <a:lnTo>
                  <a:pt x="4229922" y="0"/>
                </a:lnTo>
                <a:lnTo>
                  <a:pt x="4372273" y="157015"/>
                </a:lnTo>
                <a:cubicBezTo>
                  <a:pt x="4431688" y="226187"/>
                  <a:pt x="4489090" y="297230"/>
                  <a:pt x="4543809" y="370769"/>
                </a:cubicBezTo>
                <a:cubicBezTo>
                  <a:pt x="4656128" y="524172"/>
                  <a:pt x="4758013" y="681691"/>
                  <a:pt x="4849592" y="843375"/>
                </a:cubicBezTo>
                <a:lnTo>
                  <a:pt x="4914877" y="967066"/>
                </a:lnTo>
                <a:lnTo>
                  <a:pt x="4925933" y="979122"/>
                </a:lnTo>
                <a:cubicBezTo>
                  <a:pt x="4944916" y="1006408"/>
                  <a:pt x="4963897" y="1049113"/>
                  <a:pt x="4982878" y="1068093"/>
                </a:cubicBezTo>
                <a:cubicBezTo>
                  <a:pt x="4982877" y="1070904"/>
                  <a:pt x="4982877" y="1073716"/>
                  <a:pt x="4982876" y="1076527"/>
                </a:cubicBezTo>
                <a:lnTo>
                  <a:pt x="4982876" y="1084962"/>
                </a:lnTo>
                <a:lnTo>
                  <a:pt x="4991312" y="1084964"/>
                </a:lnTo>
                <a:cubicBezTo>
                  <a:pt x="5008182" y="1110271"/>
                  <a:pt x="4999747" y="1110271"/>
                  <a:pt x="5008183" y="1127139"/>
                </a:cubicBezTo>
                <a:lnTo>
                  <a:pt x="5008183" y="1135577"/>
                </a:lnTo>
                <a:lnTo>
                  <a:pt x="5016618" y="1144015"/>
                </a:lnTo>
                <a:lnTo>
                  <a:pt x="5016619" y="1135576"/>
                </a:lnTo>
                <a:cubicBezTo>
                  <a:pt x="5041926" y="1177757"/>
                  <a:pt x="5050362" y="1203064"/>
                  <a:pt x="5075670" y="1228369"/>
                </a:cubicBezTo>
                <a:lnTo>
                  <a:pt x="5067232" y="1228371"/>
                </a:lnTo>
                <a:lnTo>
                  <a:pt x="5067232" y="1236805"/>
                </a:lnTo>
                <a:cubicBezTo>
                  <a:pt x="5067235" y="1245241"/>
                  <a:pt x="5075669" y="1245241"/>
                  <a:pt x="5075669" y="1245241"/>
                </a:cubicBezTo>
                <a:lnTo>
                  <a:pt x="5084105" y="1245241"/>
                </a:lnTo>
                <a:cubicBezTo>
                  <a:pt x="5084106" y="1248053"/>
                  <a:pt x="5084106" y="1250866"/>
                  <a:pt x="5084107" y="1253677"/>
                </a:cubicBezTo>
                <a:cubicBezTo>
                  <a:pt x="5100976" y="1278984"/>
                  <a:pt x="5092540" y="1287420"/>
                  <a:pt x="5100976" y="1304291"/>
                </a:cubicBezTo>
                <a:cubicBezTo>
                  <a:pt x="5109412" y="1304291"/>
                  <a:pt x="5109411" y="1295855"/>
                  <a:pt x="5117847" y="1312726"/>
                </a:cubicBezTo>
                <a:cubicBezTo>
                  <a:pt x="5117848" y="1321162"/>
                  <a:pt x="5126283" y="1321162"/>
                  <a:pt x="5126282" y="1329598"/>
                </a:cubicBezTo>
                <a:cubicBezTo>
                  <a:pt x="5117847" y="1329598"/>
                  <a:pt x="5117847" y="1329598"/>
                  <a:pt x="5117847" y="1338033"/>
                </a:cubicBezTo>
                <a:lnTo>
                  <a:pt x="5126283" y="1346469"/>
                </a:lnTo>
                <a:cubicBezTo>
                  <a:pt x="5126283" y="1346469"/>
                  <a:pt x="5126285" y="1354905"/>
                  <a:pt x="5134719" y="1354905"/>
                </a:cubicBezTo>
                <a:cubicBezTo>
                  <a:pt x="5143154" y="1371778"/>
                  <a:pt x="5185333" y="1439263"/>
                  <a:pt x="5176898" y="1430824"/>
                </a:cubicBezTo>
                <a:cubicBezTo>
                  <a:pt x="5193769" y="1422391"/>
                  <a:pt x="5151590" y="1405518"/>
                  <a:pt x="5168461" y="1397082"/>
                </a:cubicBezTo>
                <a:cubicBezTo>
                  <a:pt x="5160025" y="1388648"/>
                  <a:pt x="5151590" y="1380211"/>
                  <a:pt x="5143155" y="1363341"/>
                </a:cubicBezTo>
                <a:lnTo>
                  <a:pt x="5143154" y="1354903"/>
                </a:lnTo>
                <a:lnTo>
                  <a:pt x="5143155" y="1346469"/>
                </a:lnTo>
                <a:cubicBezTo>
                  <a:pt x="5143155" y="1338034"/>
                  <a:pt x="5134719" y="1329598"/>
                  <a:pt x="5134719" y="1329598"/>
                </a:cubicBezTo>
                <a:cubicBezTo>
                  <a:pt x="5134719" y="1304291"/>
                  <a:pt x="5109411" y="1295855"/>
                  <a:pt x="5092539" y="1262112"/>
                </a:cubicBezTo>
                <a:cubicBezTo>
                  <a:pt x="5100976" y="1262115"/>
                  <a:pt x="5100976" y="1253677"/>
                  <a:pt x="5092540" y="1245241"/>
                </a:cubicBezTo>
                <a:lnTo>
                  <a:pt x="5092539" y="1236803"/>
                </a:lnTo>
                <a:lnTo>
                  <a:pt x="5092539" y="1219933"/>
                </a:lnTo>
                <a:cubicBezTo>
                  <a:pt x="5084107" y="1219935"/>
                  <a:pt x="5084105" y="1211496"/>
                  <a:pt x="5084107" y="1219935"/>
                </a:cubicBezTo>
                <a:lnTo>
                  <a:pt x="5075668" y="1219935"/>
                </a:lnTo>
                <a:cubicBezTo>
                  <a:pt x="5075669" y="1194627"/>
                  <a:pt x="5058796" y="1203064"/>
                  <a:pt x="5050362" y="1186189"/>
                </a:cubicBezTo>
                <a:cubicBezTo>
                  <a:pt x="5041926" y="1160885"/>
                  <a:pt x="5033490" y="1144012"/>
                  <a:pt x="5025055" y="1135578"/>
                </a:cubicBezTo>
                <a:lnTo>
                  <a:pt x="5025054" y="1127141"/>
                </a:lnTo>
                <a:lnTo>
                  <a:pt x="5025055" y="1118707"/>
                </a:lnTo>
                <a:cubicBezTo>
                  <a:pt x="5016619" y="1110270"/>
                  <a:pt x="5012403" y="1106052"/>
                  <a:pt x="5009238" y="1101833"/>
                </a:cubicBezTo>
                <a:lnTo>
                  <a:pt x="5004170" y="1092826"/>
                </a:lnTo>
                <a:lnTo>
                  <a:pt x="5008183" y="1093400"/>
                </a:lnTo>
                <a:lnTo>
                  <a:pt x="5008182" y="1084964"/>
                </a:lnTo>
                <a:lnTo>
                  <a:pt x="4999746" y="1076527"/>
                </a:lnTo>
                <a:lnTo>
                  <a:pt x="4991312" y="1068091"/>
                </a:lnTo>
                <a:cubicBezTo>
                  <a:pt x="4991314" y="1059657"/>
                  <a:pt x="4991314" y="1059657"/>
                  <a:pt x="4982876" y="1042786"/>
                </a:cubicBezTo>
                <a:cubicBezTo>
                  <a:pt x="4982876" y="1051221"/>
                  <a:pt x="4974440" y="1042787"/>
                  <a:pt x="4966004" y="1025912"/>
                </a:cubicBezTo>
                <a:cubicBezTo>
                  <a:pt x="4974440" y="1025914"/>
                  <a:pt x="4974440" y="1034350"/>
                  <a:pt x="4982876" y="1034349"/>
                </a:cubicBezTo>
                <a:cubicBezTo>
                  <a:pt x="4966005" y="1009043"/>
                  <a:pt x="4966004" y="1025912"/>
                  <a:pt x="4957571" y="1009043"/>
                </a:cubicBezTo>
                <a:cubicBezTo>
                  <a:pt x="4949132" y="983737"/>
                  <a:pt x="4957569" y="1000607"/>
                  <a:pt x="4932262" y="966864"/>
                </a:cubicBezTo>
                <a:cubicBezTo>
                  <a:pt x="4940697" y="958427"/>
                  <a:pt x="4949132" y="966864"/>
                  <a:pt x="4957569" y="966864"/>
                </a:cubicBezTo>
                <a:lnTo>
                  <a:pt x="4923825" y="933123"/>
                </a:lnTo>
                <a:lnTo>
                  <a:pt x="4932261" y="933122"/>
                </a:lnTo>
                <a:lnTo>
                  <a:pt x="4932262" y="924686"/>
                </a:lnTo>
                <a:cubicBezTo>
                  <a:pt x="4932262" y="924686"/>
                  <a:pt x="4923828" y="924686"/>
                  <a:pt x="4923825" y="916250"/>
                </a:cubicBezTo>
                <a:cubicBezTo>
                  <a:pt x="4915392" y="907814"/>
                  <a:pt x="4906952" y="890943"/>
                  <a:pt x="4898518" y="890943"/>
                </a:cubicBezTo>
                <a:cubicBezTo>
                  <a:pt x="4898518" y="890943"/>
                  <a:pt x="4890085" y="882507"/>
                  <a:pt x="4890083" y="874073"/>
                </a:cubicBezTo>
                <a:lnTo>
                  <a:pt x="4881646" y="865638"/>
                </a:lnTo>
                <a:lnTo>
                  <a:pt x="4881647" y="874073"/>
                </a:lnTo>
                <a:lnTo>
                  <a:pt x="4881647" y="882507"/>
                </a:lnTo>
                <a:cubicBezTo>
                  <a:pt x="4856340" y="857200"/>
                  <a:pt x="4847904" y="831895"/>
                  <a:pt x="4839470" y="815023"/>
                </a:cubicBezTo>
                <a:cubicBezTo>
                  <a:pt x="4847904" y="815024"/>
                  <a:pt x="4856341" y="823461"/>
                  <a:pt x="4864776" y="823459"/>
                </a:cubicBezTo>
                <a:cubicBezTo>
                  <a:pt x="4839469" y="781279"/>
                  <a:pt x="4814160" y="739104"/>
                  <a:pt x="4814160" y="772843"/>
                </a:cubicBezTo>
                <a:cubicBezTo>
                  <a:pt x="4797289" y="730666"/>
                  <a:pt x="4797289" y="730666"/>
                  <a:pt x="4771982" y="705360"/>
                </a:cubicBezTo>
                <a:cubicBezTo>
                  <a:pt x="4771982" y="705360"/>
                  <a:pt x="4780421" y="705359"/>
                  <a:pt x="4780419" y="713795"/>
                </a:cubicBezTo>
                <a:lnTo>
                  <a:pt x="4788853" y="713795"/>
                </a:lnTo>
                <a:cubicBezTo>
                  <a:pt x="4797291" y="722229"/>
                  <a:pt x="4797292" y="713795"/>
                  <a:pt x="4797292" y="713795"/>
                </a:cubicBezTo>
                <a:cubicBezTo>
                  <a:pt x="4797289" y="705360"/>
                  <a:pt x="4797289" y="705360"/>
                  <a:pt x="4788854" y="696923"/>
                </a:cubicBezTo>
                <a:lnTo>
                  <a:pt x="4797290" y="696923"/>
                </a:lnTo>
                <a:lnTo>
                  <a:pt x="4805728" y="705359"/>
                </a:lnTo>
                <a:cubicBezTo>
                  <a:pt x="4805727" y="708171"/>
                  <a:pt x="4805727" y="710983"/>
                  <a:pt x="4805726" y="713795"/>
                </a:cubicBezTo>
                <a:lnTo>
                  <a:pt x="4814160" y="722229"/>
                </a:lnTo>
                <a:lnTo>
                  <a:pt x="4822596" y="730666"/>
                </a:lnTo>
                <a:cubicBezTo>
                  <a:pt x="4881647" y="823459"/>
                  <a:pt x="4932262" y="907814"/>
                  <a:pt x="4991311" y="1000607"/>
                </a:cubicBezTo>
                <a:lnTo>
                  <a:pt x="4991312" y="1009043"/>
                </a:lnTo>
                <a:lnTo>
                  <a:pt x="4999746" y="1017476"/>
                </a:lnTo>
                <a:cubicBezTo>
                  <a:pt x="5025057" y="1042786"/>
                  <a:pt x="5016619" y="1042785"/>
                  <a:pt x="5033490" y="1068093"/>
                </a:cubicBezTo>
                <a:cubicBezTo>
                  <a:pt x="5033490" y="1076527"/>
                  <a:pt x="5033489" y="1084964"/>
                  <a:pt x="5041925" y="1093401"/>
                </a:cubicBezTo>
                <a:lnTo>
                  <a:pt x="5050362" y="1101835"/>
                </a:lnTo>
                <a:cubicBezTo>
                  <a:pt x="5067233" y="1127141"/>
                  <a:pt x="5075669" y="1152450"/>
                  <a:pt x="5092540" y="1160885"/>
                </a:cubicBezTo>
                <a:lnTo>
                  <a:pt x="5100975" y="1169321"/>
                </a:lnTo>
                <a:lnTo>
                  <a:pt x="5100976" y="1194627"/>
                </a:lnTo>
                <a:cubicBezTo>
                  <a:pt x="5109412" y="1194627"/>
                  <a:pt x="5126283" y="1236805"/>
                  <a:pt x="5143155" y="1253676"/>
                </a:cubicBezTo>
                <a:lnTo>
                  <a:pt x="5151590" y="1262112"/>
                </a:lnTo>
                <a:lnTo>
                  <a:pt x="5151590" y="1270548"/>
                </a:lnTo>
                <a:cubicBezTo>
                  <a:pt x="5185332" y="1346469"/>
                  <a:pt x="5219076" y="1430825"/>
                  <a:pt x="5261254" y="1506748"/>
                </a:cubicBezTo>
                <a:cubicBezTo>
                  <a:pt x="5261255" y="1515180"/>
                  <a:pt x="5269690" y="1523617"/>
                  <a:pt x="5278126" y="1532055"/>
                </a:cubicBezTo>
                <a:cubicBezTo>
                  <a:pt x="5278126" y="1540489"/>
                  <a:pt x="5278125" y="1548926"/>
                  <a:pt x="5278128" y="1557362"/>
                </a:cubicBezTo>
                <a:cubicBezTo>
                  <a:pt x="5278125" y="1548926"/>
                  <a:pt x="5286562" y="1557361"/>
                  <a:pt x="5294998" y="1557362"/>
                </a:cubicBezTo>
                <a:cubicBezTo>
                  <a:pt x="5294997" y="1565794"/>
                  <a:pt x="5303433" y="1574233"/>
                  <a:pt x="5303433" y="1574233"/>
                </a:cubicBezTo>
                <a:cubicBezTo>
                  <a:pt x="5320305" y="1616412"/>
                  <a:pt x="5328741" y="1658590"/>
                  <a:pt x="5345614" y="1692332"/>
                </a:cubicBezTo>
                <a:cubicBezTo>
                  <a:pt x="5345613" y="1695144"/>
                  <a:pt x="5345613" y="1697956"/>
                  <a:pt x="5345612" y="1700767"/>
                </a:cubicBezTo>
                <a:lnTo>
                  <a:pt x="5345612" y="1717637"/>
                </a:lnTo>
                <a:lnTo>
                  <a:pt x="5354048" y="1717639"/>
                </a:lnTo>
                <a:cubicBezTo>
                  <a:pt x="5379355" y="1768251"/>
                  <a:pt x="5404662" y="1810432"/>
                  <a:pt x="5413098" y="1844173"/>
                </a:cubicBezTo>
                <a:cubicBezTo>
                  <a:pt x="5438404" y="1869479"/>
                  <a:pt x="5455275" y="1945401"/>
                  <a:pt x="5480584" y="2012887"/>
                </a:cubicBezTo>
                <a:cubicBezTo>
                  <a:pt x="5497455" y="2029761"/>
                  <a:pt x="5505890" y="2088808"/>
                  <a:pt x="5514328" y="2105680"/>
                </a:cubicBezTo>
                <a:lnTo>
                  <a:pt x="5514328" y="2114117"/>
                </a:lnTo>
                <a:lnTo>
                  <a:pt x="5514327" y="2122551"/>
                </a:lnTo>
                <a:lnTo>
                  <a:pt x="5514328" y="2130987"/>
                </a:lnTo>
                <a:cubicBezTo>
                  <a:pt x="5522762" y="2139423"/>
                  <a:pt x="5522762" y="2139423"/>
                  <a:pt x="5522762" y="2130987"/>
                </a:cubicBezTo>
                <a:cubicBezTo>
                  <a:pt x="5531197" y="2156294"/>
                  <a:pt x="5531198" y="2139423"/>
                  <a:pt x="5539633" y="2139424"/>
                </a:cubicBezTo>
                <a:cubicBezTo>
                  <a:pt x="5531196" y="2164730"/>
                  <a:pt x="5556505" y="2164730"/>
                  <a:pt x="5556503" y="2198472"/>
                </a:cubicBezTo>
                <a:cubicBezTo>
                  <a:pt x="5564941" y="2190038"/>
                  <a:pt x="5564939" y="2215344"/>
                  <a:pt x="5573376" y="2215344"/>
                </a:cubicBezTo>
                <a:cubicBezTo>
                  <a:pt x="5556504" y="2181601"/>
                  <a:pt x="5548068" y="2122551"/>
                  <a:pt x="5531197" y="2114117"/>
                </a:cubicBezTo>
                <a:lnTo>
                  <a:pt x="5531198" y="2097245"/>
                </a:lnTo>
                <a:lnTo>
                  <a:pt x="5522762" y="2088808"/>
                </a:lnTo>
                <a:cubicBezTo>
                  <a:pt x="5522762" y="2038194"/>
                  <a:pt x="5497455" y="1996017"/>
                  <a:pt x="5480583" y="1953837"/>
                </a:cubicBezTo>
                <a:cubicBezTo>
                  <a:pt x="5438405" y="1844173"/>
                  <a:pt x="5404661" y="1734510"/>
                  <a:pt x="5362484" y="1641717"/>
                </a:cubicBezTo>
                <a:cubicBezTo>
                  <a:pt x="5328740" y="1565794"/>
                  <a:pt x="5294998" y="1447698"/>
                  <a:pt x="5235948" y="1346470"/>
                </a:cubicBezTo>
                <a:cubicBezTo>
                  <a:pt x="5227512" y="1329599"/>
                  <a:pt x="5210641" y="1321163"/>
                  <a:pt x="5210643" y="1304291"/>
                </a:cubicBezTo>
                <a:cubicBezTo>
                  <a:pt x="5168462" y="1228369"/>
                  <a:pt x="5143155" y="1152450"/>
                  <a:pt x="5109412" y="1093400"/>
                </a:cubicBezTo>
                <a:cubicBezTo>
                  <a:pt x="5075669" y="1051221"/>
                  <a:pt x="5092540" y="1076527"/>
                  <a:pt x="5067234" y="1025914"/>
                </a:cubicBezTo>
                <a:cubicBezTo>
                  <a:pt x="5041926" y="966866"/>
                  <a:pt x="5008183" y="916250"/>
                  <a:pt x="4974440" y="882507"/>
                </a:cubicBezTo>
                <a:cubicBezTo>
                  <a:pt x="4940696" y="806586"/>
                  <a:pt x="4856339" y="705359"/>
                  <a:pt x="4814162" y="637873"/>
                </a:cubicBezTo>
                <a:cubicBezTo>
                  <a:pt x="4797289" y="612566"/>
                  <a:pt x="4788854" y="621003"/>
                  <a:pt x="4771983" y="595695"/>
                </a:cubicBezTo>
                <a:cubicBezTo>
                  <a:pt x="4788854" y="587259"/>
                  <a:pt x="4755109" y="545082"/>
                  <a:pt x="4729804" y="519774"/>
                </a:cubicBezTo>
                <a:cubicBezTo>
                  <a:pt x="4729804" y="519774"/>
                  <a:pt x="4721369" y="519774"/>
                  <a:pt x="4712933" y="511338"/>
                </a:cubicBezTo>
                <a:cubicBezTo>
                  <a:pt x="4687626" y="486033"/>
                  <a:pt x="4670753" y="426982"/>
                  <a:pt x="4628576" y="393238"/>
                </a:cubicBezTo>
                <a:cubicBezTo>
                  <a:pt x="4620140" y="384804"/>
                  <a:pt x="4611704" y="393238"/>
                  <a:pt x="4594833" y="376368"/>
                </a:cubicBezTo>
                <a:cubicBezTo>
                  <a:pt x="4594833" y="376368"/>
                  <a:pt x="4594833" y="351062"/>
                  <a:pt x="4577960" y="342623"/>
                </a:cubicBezTo>
                <a:cubicBezTo>
                  <a:pt x="4510475" y="249831"/>
                  <a:pt x="4400810" y="148604"/>
                  <a:pt x="4324890" y="72683"/>
                </a:cubicBezTo>
                <a:cubicBezTo>
                  <a:pt x="4308018" y="55812"/>
                  <a:pt x="4291147" y="36832"/>
                  <a:pt x="4273221" y="16797"/>
                </a:cubicBezTo>
                <a:lnTo>
                  <a:pt x="4257562" y="0"/>
                </a:lnTo>
                <a:lnTo>
                  <a:pt x="4303981" y="0"/>
                </a:lnTo>
                <a:lnTo>
                  <a:pt x="4319485" y="14161"/>
                </a:lnTo>
                <a:cubicBezTo>
                  <a:pt x="4325944" y="20488"/>
                  <a:pt x="4333325" y="28396"/>
                  <a:pt x="4341761" y="38940"/>
                </a:cubicBezTo>
                <a:lnTo>
                  <a:pt x="4333323" y="38940"/>
                </a:lnTo>
                <a:lnTo>
                  <a:pt x="4341761" y="47377"/>
                </a:lnTo>
                <a:cubicBezTo>
                  <a:pt x="4341762" y="64247"/>
                  <a:pt x="4324890" y="38940"/>
                  <a:pt x="4316454" y="38940"/>
                </a:cubicBezTo>
                <a:cubicBezTo>
                  <a:pt x="4333323" y="64247"/>
                  <a:pt x="4341762" y="64247"/>
                  <a:pt x="4358630" y="64247"/>
                </a:cubicBezTo>
                <a:cubicBezTo>
                  <a:pt x="4358633" y="72683"/>
                  <a:pt x="4358633" y="72683"/>
                  <a:pt x="4367067" y="81121"/>
                </a:cubicBezTo>
                <a:cubicBezTo>
                  <a:pt x="4367069" y="89554"/>
                  <a:pt x="4375504" y="89556"/>
                  <a:pt x="4375504" y="89556"/>
                </a:cubicBezTo>
                <a:lnTo>
                  <a:pt x="4383940" y="81120"/>
                </a:lnTo>
                <a:cubicBezTo>
                  <a:pt x="4392373" y="114861"/>
                  <a:pt x="4409246" y="89554"/>
                  <a:pt x="4434553" y="131733"/>
                </a:cubicBezTo>
                <a:lnTo>
                  <a:pt x="4442990" y="140168"/>
                </a:lnTo>
                <a:lnTo>
                  <a:pt x="4451426" y="140168"/>
                </a:lnTo>
                <a:cubicBezTo>
                  <a:pt x="4510474" y="207654"/>
                  <a:pt x="4561090" y="258268"/>
                  <a:pt x="4611704" y="300447"/>
                </a:cubicBezTo>
                <a:cubicBezTo>
                  <a:pt x="4603266" y="300447"/>
                  <a:pt x="4603267" y="334190"/>
                  <a:pt x="4620140" y="325755"/>
                </a:cubicBezTo>
                <a:cubicBezTo>
                  <a:pt x="4611704" y="308881"/>
                  <a:pt x="4628575" y="317318"/>
                  <a:pt x="4637011" y="334188"/>
                </a:cubicBezTo>
                <a:cubicBezTo>
                  <a:pt x="4662316" y="367932"/>
                  <a:pt x="4712933" y="418545"/>
                  <a:pt x="4755110" y="477595"/>
                </a:cubicBezTo>
                <a:cubicBezTo>
                  <a:pt x="4797290" y="528209"/>
                  <a:pt x="4839469" y="587259"/>
                  <a:pt x="4873211" y="629438"/>
                </a:cubicBezTo>
                <a:cubicBezTo>
                  <a:pt x="4864775" y="621002"/>
                  <a:pt x="4873211" y="654745"/>
                  <a:pt x="4881646" y="654745"/>
                </a:cubicBezTo>
                <a:cubicBezTo>
                  <a:pt x="4873211" y="637873"/>
                  <a:pt x="4881647" y="637873"/>
                  <a:pt x="4890082" y="646309"/>
                </a:cubicBezTo>
                <a:cubicBezTo>
                  <a:pt x="4890083" y="663180"/>
                  <a:pt x="4923827" y="705359"/>
                  <a:pt x="4949133" y="739102"/>
                </a:cubicBezTo>
                <a:cubicBezTo>
                  <a:pt x="4974440" y="772843"/>
                  <a:pt x="4999747" y="798150"/>
                  <a:pt x="4991312" y="798150"/>
                </a:cubicBezTo>
                <a:cubicBezTo>
                  <a:pt x="5025055" y="831895"/>
                  <a:pt x="5041926" y="865638"/>
                  <a:pt x="5058797" y="899380"/>
                </a:cubicBezTo>
                <a:cubicBezTo>
                  <a:pt x="5084104" y="941557"/>
                  <a:pt x="5100976" y="983736"/>
                  <a:pt x="5143155" y="1034350"/>
                </a:cubicBezTo>
                <a:lnTo>
                  <a:pt x="5143154" y="1051222"/>
                </a:lnTo>
                <a:cubicBezTo>
                  <a:pt x="5176898" y="1059657"/>
                  <a:pt x="5202205" y="1169322"/>
                  <a:pt x="5227512" y="1203064"/>
                </a:cubicBezTo>
                <a:cubicBezTo>
                  <a:pt x="5235949" y="1211497"/>
                  <a:pt x="5235950" y="1203065"/>
                  <a:pt x="5244383" y="1219935"/>
                </a:cubicBezTo>
                <a:cubicBezTo>
                  <a:pt x="5261254" y="1245241"/>
                  <a:pt x="5261256" y="1270548"/>
                  <a:pt x="5278126" y="1295855"/>
                </a:cubicBezTo>
                <a:cubicBezTo>
                  <a:pt x="5286561" y="1312728"/>
                  <a:pt x="5295000" y="1321162"/>
                  <a:pt x="5311869" y="1338033"/>
                </a:cubicBezTo>
                <a:cubicBezTo>
                  <a:pt x="5337176" y="1388648"/>
                  <a:pt x="5354048" y="1464569"/>
                  <a:pt x="5379354" y="1523620"/>
                </a:cubicBezTo>
                <a:cubicBezTo>
                  <a:pt x="5413098" y="1591105"/>
                  <a:pt x="5446840" y="1692332"/>
                  <a:pt x="5480584" y="1768253"/>
                </a:cubicBezTo>
                <a:cubicBezTo>
                  <a:pt x="5489019" y="1793560"/>
                  <a:pt x="5505891" y="1818865"/>
                  <a:pt x="5514328" y="1835738"/>
                </a:cubicBezTo>
                <a:lnTo>
                  <a:pt x="5505890" y="1827301"/>
                </a:lnTo>
                <a:cubicBezTo>
                  <a:pt x="5514327" y="1861046"/>
                  <a:pt x="5531197" y="1894789"/>
                  <a:pt x="5539634" y="1920094"/>
                </a:cubicBezTo>
                <a:lnTo>
                  <a:pt x="5539634" y="1945401"/>
                </a:lnTo>
                <a:cubicBezTo>
                  <a:pt x="5564941" y="2029760"/>
                  <a:pt x="5598683" y="2139423"/>
                  <a:pt x="5623989" y="2215343"/>
                </a:cubicBezTo>
                <a:lnTo>
                  <a:pt x="5615554" y="2215342"/>
                </a:lnTo>
                <a:lnTo>
                  <a:pt x="5615555" y="2223779"/>
                </a:lnTo>
                <a:lnTo>
                  <a:pt x="5623988" y="2232216"/>
                </a:lnTo>
                <a:cubicBezTo>
                  <a:pt x="5632426" y="2257524"/>
                  <a:pt x="5640861" y="2350315"/>
                  <a:pt x="5649298" y="2325008"/>
                </a:cubicBezTo>
                <a:lnTo>
                  <a:pt x="5649298" y="2333444"/>
                </a:lnTo>
                <a:lnTo>
                  <a:pt x="5649298" y="2341878"/>
                </a:lnTo>
                <a:lnTo>
                  <a:pt x="5657733" y="2341879"/>
                </a:lnTo>
                <a:lnTo>
                  <a:pt x="5657733" y="2333443"/>
                </a:lnTo>
                <a:cubicBezTo>
                  <a:pt x="5674605" y="2325008"/>
                  <a:pt x="5666171" y="2358751"/>
                  <a:pt x="5666169" y="2367185"/>
                </a:cubicBezTo>
                <a:cubicBezTo>
                  <a:pt x="5674605" y="2350315"/>
                  <a:pt x="5691476" y="2400928"/>
                  <a:pt x="5683040" y="2367183"/>
                </a:cubicBezTo>
                <a:cubicBezTo>
                  <a:pt x="5674605" y="2367186"/>
                  <a:pt x="5674605" y="2341878"/>
                  <a:pt x="5674605" y="2341878"/>
                </a:cubicBezTo>
                <a:cubicBezTo>
                  <a:pt x="5683041" y="2358751"/>
                  <a:pt x="5683041" y="2350315"/>
                  <a:pt x="5683040" y="2341879"/>
                </a:cubicBezTo>
                <a:cubicBezTo>
                  <a:pt x="5666171" y="2333443"/>
                  <a:pt x="5666171" y="2299699"/>
                  <a:pt x="5649298" y="2274394"/>
                </a:cubicBezTo>
                <a:lnTo>
                  <a:pt x="5649298" y="2257524"/>
                </a:lnTo>
                <a:lnTo>
                  <a:pt x="5649298" y="2249087"/>
                </a:lnTo>
                <a:lnTo>
                  <a:pt x="5649297" y="2240649"/>
                </a:lnTo>
                <a:lnTo>
                  <a:pt x="5640860" y="2240651"/>
                </a:lnTo>
                <a:cubicBezTo>
                  <a:pt x="5640862" y="2232213"/>
                  <a:pt x="5640862" y="2232213"/>
                  <a:pt x="5640862" y="2223779"/>
                </a:cubicBezTo>
                <a:cubicBezTo>
                  <a:pt x="5649297" y="2215342"/>
                  <a:pt x="5649296" y="2232217"/>
                  <a:pt x="5657734" y="2232217"/>
                </a:cubicBezTo>
                <a:cubicBezTo>
                  <a:pt x="5657734" y="2215345"/>
                  <a:pt x="5649297" y="2215342"/>
                  <a:pt x="5649298" y="2206908"/>
                </a:cubicBezTo>
                <a:lnTo>
                  <a:pt x="5649298" y="2198470"/>
                </a:lnTo>
                <a:lnTo>
                  <a:pt x="5649297" y="2190035"/>
                </a:lnTo>
                <a:lnTo>
                  <a:pt x="5649298" y="2181601"/>
                </a:lnTo>
                <a:lnTo>
                  <a:pt x="5640859" y="2147859"/>
                </a:lnTo>
                <a:lnTo>
                  <a:pt x="5632426" y="2139423"/>
                </a:lnTo>
                <a:cubicBezTo>
                  <a:pt x="5615553" y="2088809"/>
                  <a:pt x="5615555" y="2105681"/>
                  <a:pt x="5607121" y="2055067"/>
                </a:cubicBezTo>
                <a:cubicBezTo>
                  <a:pt x="5607121" y="2046628"/>
                  <a:pt x="5607121" y="2046628"/>
                  <a:pt x="5607118" y="2038194"/>
                </a:cubicBezTo>
                <a:cubicBezTo>
                  <a:pt x="5598683" y="2029760"/>
                  <a:pt x="5598683" y="2029760"/>
                  <a:pt x="5598684" y="2038192"/>
                </a:cubicBezTo>
                <a:cubicBezTo>
                  <a:pt x="5598684" y="2012887"/>
                  <a:pt x="5590248" y="1970710"/>
                  <a:pt x="5573377" y="1962273"/>
                </a:cubicBezTo>
                <a:cubicBezTo>
                  <a:pt x="5581812" y="1979144"/>
                  <a:pt x="5573375" y="1979146"/>
                  <a:pt x="5564941" y="1962273"/>
                </a:cubicBezTo>
                <a:lnTo>
                  <a:pt x="5564941" y="1953837"/>
                </a:lnTo>
                <a:lnTo>
                  <a:pt x="5573376" y="1953838"/>
                </a:lnTo>
                <a:cubicBezTo>
                  <a:pt x="5573375" y="1951025"/>
                  <a:pt x="5573377" y="1948213"/>
                  <a:pt x="5573377" y="1945401"/>
                </a:cubicBezTo>
                <a:lnTo>
                  <a:pt x="5564941" y="1936967"/>
                </a:lnTo>
                <a:cubicBezTo>
                  <a:pt x="5564941" y="1886353"/>
                  <a:pt x="5505889" y="1759817"/>
                  <a:pt x="5489019" y="1700769"/>
                </a:cubicBezTo>
                <a:cubicBezTo>
                  <a:pt x="5480583" y="1667026"/>
                  <a:pt x="5489018" y="1658589"/>
                  <a:pt x="5472148" y="1633282"/>
                </a:cubicBezTo>
                <a:cubicBezTo>
                  <a:pt x="5472148" y="1616412"/>
                  <a:pt x="5455276" y="1607977"/>
                  <a:pt x="5446841" y="1591103"/>
                </a:cubicBezTo>
                <a:cubicBezTo>
                  <a:pt x="5438404" y="1557360"/>
                  <a:pt x="5438404" y="1532053"/>
                  <a:pt x="5413098" y="1523619"/>
                </a:cubicBezTo>
                <a:cubicBezTo>
                  <a:pt x="5362483" y="1363341"/>
                  <a:pt x="5269690" y="1186189"/>
                  <a:pt x="5176900" y="1034350"/>
                </a:cubicBezTo>
                <a:cubicBezTo>
                  <a:pt x="5185335" y="1025912"/>
                  <a:pt x="5185335" y="1025912"/>
                  <a:pt x="5185333" y="1017477"/>
                </a:cubicBezTo>
                <a:cubicBezTo>
                  <a:pt x="5185334" y="1020289"/>
                  <a:pt x="5185334" y="1023100"/>
                  <a:pt x="5185335" y="1025912"/>
                </a:cubicBezTo>
                <a:lnTo>
                  <a:pt x="5193769" y="1025914"/>
                </a:lnTo>
                <a:cubicBezTo>
                  <a:pt x="5193769" y="1025914"/>
                  <a:pt x="5193768" y="1017477"/>
                  <a:pt x="5185332" y="1009044"/>
                </a:cubicBezTo>
                <a:lnTo>
                  <a:pt x="5185332" y="983737"/>
                </a:lnTo>
                <a:cubicBezTo>
                  <a:pt x="5176898" y="992171"/>
                  <a:pt x="5168462" y="983736"/>
                  <a:pt x="5151590" y="958427"/>
                </a:cubicBezTo>
                <a:lnTo>
                  <a:pt x="5151589" y="949995"/>
                </a:lnTo>
                <a:cubicBezTo>
                  <a:pt x="5151589" y="949995"/>
                  <a:pt x="5143156" y="949995"/>
                  <a:pt x="5143155" y="941557"/>
                </a:cubicBezTo>
                <a:lnTo>
                  <a:pt x="5143155" y="933122"/>
                </a:lnTo>
                <a:lnTo>
                  <a:pt x="5134718" y="933123"/>
                </a:lnTo>
                <a:cubicBezTo>
                  <a:pt x="5134719" y="924686"/>
                  <a:pt x="5134719" y="924686"/>
                  <a:pt x="5126283" y="916250"/>
                </a:cubicBezTo>
                <a:cubicBezTo>
                  <a:pt x="5134721" y="899379"/>
                  <a:pt x="5100976" y="874073"/>
                  <a:pt x="5109414" y="874074"/>
                </a:cubicBezTo>
                <a:lnTo>
                  <a:pt x="5117847" y="874073"/>
                </a:lnTo>
                <a:lnTo>
                  <a:pt x="5126285" y="882507"/>
                </a:lnTo>
                <a:cubicBezTo>
                  <a:pt x="5126283" y="874073"/>
                  <a:pt x="5117847" y="874073"/>
                  <a:pt x="5117848" y="865636"/>
                </a:cubicBezTo>
                <a:lnTo>
                  <a:pt x="5109412" y="857200"/>
                </a:lnTo>
                <a:cubicBezTo>
                  <a:pt x="5100976" y="840329"/>
                  <a:pt x="5092540" y="823459"/>
                  <a:pt x="5084104" y="823460"/>
                </a:cubicBezTo>
                <a:lnTo>
                  <a:pt x="5084105" y="815023"/>
                </a:lnTo>
                <a:cubicBezTo>
                  <a:pt x="5084105" y="815023"/>
                  <a:pt x="5084105" y="806586"/>
                  <a:pt x="5075670" y="798150"/>
                </a:cubicBezTo>
                <a:lnTo>
                  <a:pt x="5067233" y="798150"/>
                </a:lnTo>
                <a:lnTo>
                  <a:pt x="5067232" y="806587"/>
                </a:lnTo>
                <a:cubicBezTo>
                  <a:pt x="5067233" y="798150"/>
                  <a:pt x="5067233" y="789717"/>
                  <a:pt x="5058798" y="781279"/>
                </a:cubicBezTo>
                <a:cubicBezTo>
                  <a:pt x="5058797" y="789717"/>
                  <a:pt x="5050364" y="789716"/>
                  <a:pt x="5041925" y="781279"/>
                </a:cubicBezTo>
                <a:cubicBezTo>
                  <a:pt x="5050361" y="781278"/>
                  <a:pt x="5041928" y="772846"/>
                  <a:pt x="5041926" y="764409"/>
                </a:cubicBezTo>
                <a:lnTo>
                  <a:pt x="5033489" y="755973"/>
                </a:lnTo>
                <a:lnTo>
                  <a:pt x="5033489" y="747536"/>
                </a:lnTo>
                <a:lnTo>
                  <a:pt x="5025055" y="747536"/>
                </a:lnTo>
                <a:lnTo>
                  <a:pt x="5025055" y="755973"/>
                </a:lnTo>
                <a:cubicBezTo>
                  <a:pt x="4999747" y="713795"/>
                  <a:pt x="4974442" y="671616"/>
                  <a:pt x="4957570" y="663182"/>
                </a:cubicBezTo>
                <a:cubicBezTo>
                  <a:pt x="4949133" y="654745"/>
                  <a:pt x="4949133" y="654745"/>
                  <a:pt x="4949133" y="646309"/>
                </a:cubicBezTo>
                <a:cubicBezTo>
                  <a:pt x="4940697" y="637873"/>
                  <a:pt x="4940697" y="637873"/>
                  <a:pt x="4932264" y="637873"/>
                </a:cubicBezTo>
                <a:cubicBezTo>
                  <a:pt x="4932263" y="640081"/>
                  <a:pt x="4932263" y="642288"/>
                  <a:pt x="4932262" y="644497"/>
                </a:cubicBezTo>
                <a:lnTo>
                  <a:pt x="4910645" y="618234"/>
                </a:lnTo>
                <a:cubicBezTo>
                  <a:pt x="4886921" y="587787"/>
                  <a:pt x="4877430" y="570388"/>
                  <a:pt x="4839468" y="519774"/>
                </a:cubicBezTo>
                <a:cubicBezTo>
                  <a:pt x="4814159" y="502903"/>
                  <a:pt x="4805728" y="494466"/>
                  <a:pt x="4797289" y="494466"/>
                </a:cubicBezTo>
                <a:lnTo>
                  <a:pt x="4797289" y="469162"/>
                </a:lnTo>
                <a:cubicBezTo>
                  <a:pt x="4780419" y="469159"/>
                  <a:pt x="4780419" y="443852"/>
                  <a:pt x="4755109" y="418545"/>
                </a:cubicBezTo>
                <a:cubicBezTo>
                  <a:pt x="4729804" y="393238"/>
                  <a:pt x="4746678" y="435418"/>
                  <a:pt x="4721368" y="401675"/>
                </a:cubicBezTo>
                <a:cubicBezTo>
                  <a:pt x="4746676" y="418545"/>
                  <a:pt x="4721369" y="384804"/>
                  <a:pt x="4696060" y="359495"/>
                </a:cubicBezTo>
                <a:lnTo>
                  <a:pt x="4704496" y="359495"/>
                </a:lnTo>
                <a:cubicBezTo>
                  <a:pt x="4712932" y="367932"/>
                  <a:pt x="4721370" y="376368"/>
                  <a:pt x="4721369" y="367932"/>
                </a:cubicBezTo>
                <a:cubicBezTo>
                  <a:pt x="4721369" y="367932"/>
                  <a:pt x="4721369" y="359495"/>
                  <a:pt x="4712933" y="351061"/>
                </a:cubicBezTo>
                <a:lnTo>
                  <a:pt x="4704497" y="342625"/>
                </a:lnTo>
                <a:cubicBezTo>
                  <a:pt x="4712932" y="342625"/>
                  <a:pt x="4721369" y="367932"/>
                  <a:pt x="4729804" y="359495"/>
                </a:cubicBezTo>
                <a:cubicBezTo>
                  <a:pt x="4712932" y="342625"/>
                  <a:pt x="4704497" y="325754"/>
                  <a:pt x="4696060" y="325754"/>
                </a:cubicBezTo>
                <a:cubicBezTo>
                  <a:pt x="4687627" y="325755"/>
                  <a:pt x="4687627" y="325755"/>
                  <a:pt x="4687626" y="317318"/>
                </a:cubicBezTo>
                <a:cubicBezTo>
                  <a:pt x="4679192" y="308881"/>
                  <a:pt x="4670753" y="300448"/>
                  <a:pt x="4662317" y="300447"/>
                </a:cubicBezTo>
                <a:cubicBezTo>
                  <a:pt x="4662317" y="300447"/>
                  <a:pt x="4662317" y="308882"/>
                  <a:pt x="4670754" y="317320"/>
                </a:cubicBezTo>
                <a:lnTo>
                  <a:pt x="4670753" y="325755"/>
                </a:lnTo>
                <a:cubicBezTo>
                  <a:pt x="4653882" y="317319"/>
                  <a:pt x="4653882" y="334188"/>
                  <a:pt x="4645447" y="300448"/>
                </a:cubicBezTo>
                <a:cubicBezTo>
                  <a:pt x="4637010" y="308882"/>
                  <a:pt x="4653883" y="325754"/>
                  <a:pt x="4653882" y="334188"/>
                </a:cubicBezTo>
                <a:cubicBezTo>
                  <a:pt x="4628576" y="300447"/>
                  <a:pt x="4637009" y="292011"/>
                  <a:pt x="4620140" y="275141"/>
                </a:cubicBezTo>
                <a:cubicBezTo>
                  <a:pt x="4628578" y="275140"/>
                  <a:pt x="4628578" y="283575"/>
                  <a:pt x="4628578" y="283575"/>
                </a:cubicBezTo>
                <a:cubicBezTo>
                  <a:pt x="4637009" y="292011"/>
                  <a:pt x="4637009" y="292011"/>
                  <a:pt x="4645446" y="283575"/>
                </a:cubicBezTo>
                <a:lnTo>
                  <a:pt x="4628576" y="266706"/>
                </a:lnTo>
                <a:cubicBezTo>
                  <a:pt x="4645447" y="275142"/>
                  <a:pt x="4645447" y="266704"/>
                  <a:pt x="4628576" y="258268"/>
                </a:cubicBezTo>
                <a:cubicBezTo>
                  <a:pt x="4628577" y="255456"/>
                  <a:pt x="4628577" y="252643"/>
                  <a:pt x="4628578" y="249831"/>
                </a:cubicBezTo>
                <a:cubicBezTo>
                  <a:pt x="4637010" y="258268"/>
                  <a:pt x="4637010" y="249831"/>
                  <a:pt x="4637010" y="249831"/>
                </a:cubicBezTo>
                <a:cubicBezTo>
                  <a:pt x="4628575" y="241395"/>
                  <a:pt x="4628575" y="241395"/>
                  <a:pt x="4620140" y="241397"/>
                </a:cubicBezTo>
                <a:lnTo>
                  <a:pt x="4611704" y="232961"/>
                </a:lnTo>
                <a:lnTo>
                  <a:pt x="4594835" y="199218"/>
                </a:lnTo>
                <a:lnTo>
                  <a:pt x="4603267" y="207654"/>
                </a:lnTo>
                <a:cubicBezTo>
                  <a:pt x="4611703" y="216090"/>
                  <a:pt x="4620140" y="216090"/>
                  <a:pt x="4620140" y="216090"/>
                </a:cubicBezTo>
                <a:cubicBezTo>
                  <a:pt x="4620139" y="207656"/>
                  <a:pt x="4611704" y="199218"/>
                  <a:pt x="4603267" y="190783"/>
                </a:cubicBezTo>
                <a:lnTo>
                  <a:pt x="4594832" y="182347"/>
                </a:lnTo>
                <a:lnTo>
                  <a:pt x="4586397" y="173911"/>
                </a:lnTo>
                <a:cubicBezTo>
                  <a:pt x="4577961" y="165475"/>
                  <a:pt x="4569526" y="165475"/>
                  <a:pt x="4569526" y="173913"/>
                </a:cubicBezTo>
                <a:cubicBezTo>
                  <a:pt x="4569526" y="173913"/>
                  <a:pt x="4569525" y="182347"/>
                  <a:pt x="4577960" y="190784"/>
                </a:cubicBezTo>
                <a:lnTo>
                  <a:pt x="4586396" y="190783"/>
                </a:lnTo>
                <a:lnTo>
                  <a:pt x="4594835" y="199218"/>
                </a:lnTo>
                <a:cubicBezTo>
                  <a:pt x="4552654" y="182347"/>
                  <a:pt x="4586399" y="207656"/>
                  <a:pt x="4603267" y="232961"/>
                </a:cubicBezTo>
                <a:lnTo>
                  <a:pt x="4594833" y="224525"/>
                </a:lnTo>
                <a:cubicBezTo>
                  <a:pt x="4594833" y="227338"/>
                  <a:pt x="4594833" y="230149"/>
                  <a:pt x="4594835" y="232961"/>
                </a:cubicBezTo>
                <a:cubicBezTo>
                  <a:pt x="4594833" y="235772"/>
                  <a:pt x="4594834" y="238584"/>
                  <a:pt x="4594833" y="241395"/>
                </a:cubicBezTo>
                <a:lnTo>
                  <a:pt x="4603266" y="241396"/>
                </a:lnTo>
                <a:lnTo>
                  <a:pt x="4611704" y="249833"/>
                </a:lnTo>
                <a:lnTo>
                  <a:pt x="4603267" y="249831"/>
                </a:lnTo>
                <a:lnTo>
                  <a:pt x="4611704" y="258268"/>
                </a:lnTo>
                <a:lnTo>
                  <a:pt x="4611703" y="266704"/>
                </a:lnTo>
                <a:cubicBezTo>
                  <a:pt x="4586397" y="258268"/>
                  <a:pt x="4577960" y="241397"/>
                  <a:pt x="4552654" y="207654"/>
                </a:cubicBezTo>
                <a:lnTo>
                  <a:pt x="4561090" y="207654"/>
                </a:lnTo>
                <a:lnTo>
                  <a:pt x="4569525" y="207654"/>
                </a:lnTo>
                <a:lnTo>
                  <a:pt x="4561090" y="199218"/>
                </a:lnTo>
                <a:lnTo>
                  <a:pt x="4552654" y="199219"/>
                </a:lnTo>
                <a:lnTo>
                  <a:pt x="4544217" y="190783"/>
                </a:lnTo>
                <a:cubicBezTo>
                  <a:pt x="4535785" y="182348"/>
                  <a:pt x="4544217" y="173913"/>
                  <a:pt x="4527347" y="157040"/>
                </a:cubicBezTo>
                <a:lnTo>
                  <a:pt x="4527346" y="148604"/>
                </a:lnTo>
                <a:cubicBezTo>
                  <a:pt x="4518911" y="148604"/>
                  <a:pt x="4518910" y="140168"/>
                  <a:pt x="4518910" y="140168"/>
                </a:cubicBezTo>
                <a:lnTo>
                  <a:pt x="4510474" y="140168"/>
                </a:lnTo>
                <a:lnTo>
                  <a:pt x="4510474" y="148604"/>
                </a:lnTo>
                <a:cubicBezTo>
                  <a:pt x="4493604" y="131734"/>
                  <a:pt x="4493604" y="106427"/>
                  <a:pt x="4476732" y="106427"/>
                </a:cubicBezTo>
                <a:cubicBezTo>
                  <a:pt x="4476732" y="106427"/>
                  <a:pt x="4468297" y="106427"/>
                  <a:pt x="4468297" y="97990"/>
                </a:cubicBezTo>
                <a:lnTo>
                  <a:pt x="4459861" y="97990"/>
                </a:lnTo>
                <a:lnTo>
                  <a:pt x="4459861" y="106428"/>
                </a:lnTo>
                <a:cubicBezTo>
                  <a:pt x="4426117" y="47377"/>
                  <a:pt x="4442992" y="89554"/>
                  <a:pt x="4426117" y="89554"/>
                </a:cubicBezTo>
                <a:cubicBezTo>
                  <a:pt x="4421899" y="72683"/>
                  <a:pt x="4407137" y="51593"/>
                  <a:pt x="4388156" y="29450"/>
                </a:cubicBezTo>
                <a:lnTo>
                  <a:pt x="4360109" y="0"/>
                </a:lnTo>
                <a:lnTo>
                  <a:pt x="4638592" y="0"/>
                </a:lnTo>
                <a:lnTo>
                  <a:pt x="4699158" y="62995"/>
                </a:lnTo>
                <a:cubicBezTo>
                  <a:pt x="4971672" y="360550"/>
                  <a:pt x="5209586" y="692705"/>
                  <a:pt x="5404662" y="1051221"/>
                </a:cubicBezTo>
                <a:cubicBezTo>
                  <a:pt x="5699912" y="1626956"/>
                  <a:pt x="5885366" y="2260817"/>
                  <a:pt x="5938418" y="2935851"/>
                </a:cubicBezTo>
                <a:lnTo>
                  <a:pt x="5947253" y="3112842"/>
                </a:lnTo>
                <a:lnTo>
                  <a:pt x="5951125" y="3133338"/>
                </a:lnTo>
                <a:cubicBezTo>
                  <a:pt x="5947799" y="3130267"/>
                  <a:pt x="5947799" y="3130267"/>
                  <a:pt x="5950868" y="3126941"/>
                </a:cubicBezTo>
                <a:cubicBezTo>
                  <a:pt x="5950611" y="3120546"/>
                  <a:pt x="5953680" y="3117220"/>
                  <a:pt x="5953938" y="3123616"/>
                </a:cubicBezTo>
                <a:cubicBezTo>
                  <a:pt x="5953938" y="3123616"/>
                  <a:pt x="5957523" y="3133084"/>
                  <a:pt x="5954453" y="3136408"/>
                </a:cubicBezTo>
                <a:cubicBezTo>
                  <a:pt x="5954453" y="3136408"/>
                  <a:pt x="5957779" y="3139480"/>
                  <a:pt x="5957779" y="3139480"/>
                </a:cubicBezTo>
                <a:cubicBezTo>
                  <a:pt x="5957779" y="3139480"/>
                  <a:pt x="5957779" y="3139480"/>
                  <a:pt x="5954710" y="3142804"/>
                </a:cubicBezTo>
                <a:cubicBezTo>
                  <a:pt x="5966236" y="3190395"/>
                  <a:pt x="5971363" y="3238241"/>
                  <a:pt x="5960116" y="3277128"/>
                </a:cubicBezTo>
                <a:cubicBezTo>
                  <a:pt x="5977265" y="3305275"/>
                  <a:pt x="5967303" y="3376144"/>
                  <a:pt x="5972174" y="3417593"/>
                </a:cubicBezTo>
                <a:cubicBezTo>
                  <a:pt x="5969620" y="3433712"/>
                  <a:pt x="5966293" y="3430640"/>
                  <a:pt x="5962709" y="3421173"/>
                </a:cubicBezTo>
                <a:cubicBezTo>
                  <a:pt x="5966808" y="3443433"/>
                  <a:pt x="5961440" y="3469273"/>
                  <a:pt x="5968094" y="3475415"/>
                </a:cubicBezTo>
                <a:cubicBezTo>
                  <a:pt x="5966312" y="3510722"/>
                  <a:pt x="5964014" y="3533237"/>
                  <a:pt x="5964787" y="3552426"/>
                </a:cubicBezTo>
                <a:cubicBezTo>
                  <a:pt x="5962490" y="3574940"/>
                  <a:pt x="5959935" y="3591059"/>
                  <a:pt x="5951498" y="3620225"/>
                </a:cubicBezTo>
                <a:cubicBezTo>
                  <a:pt x="5945102" y="3620480"/>
                  <a:pt x="5947914" y="3610758"/>
                  <a:pt x="5941518" y="3611013"/>
                </a:cubicBezTo>
                <a:cubicBezTo>
                  <a:pt x="5936923" y="3656042"/>
                  <a:pt x="5938210" y="3688023"/>
                  <a:pt x="5933358" y="3726657"/>
                </a:cubicBezTo>
                <a:lnTo>
                  <a:pt x="5932401" y="3750159"/>
                </a:lnTo>
                <a:lnTo>
                  <a:pt x="5936112" y="3742197"/>
                </a:lnTo>
                <a:lnTo>
                  <a:pt x="5931041" y="3783572"/>
                </a:lnTo>
                <a:lnTo>
                  <a:pt x="5930942" y="3786013"/>
                </a:lnTo>
                <a:lnTo>
                  <a:pt x="5930199" y="3790443"/>
                </a:lnTo>
                <a:lnTo>
                  <a:pt x="5909750" y="3957308"/>
                </a:lnTo>
                <a:cubicBezTo>
                  <a:pt x="5900259" y="4029011"/>
                  <a:pt x="5889716" y="4100713"/>
                  <a:pt x="5877062" y="4172416"/>
                </a:cubicBezTo>
                <a:cubicBezTo>
                  <a:pt x="5877062" y="4189290"/>
                  <a:pt x="5877061" y="4206160"/>
                  <a:pt x="5868625" y="4214595"/>
                </a:cubicBezTo>
                <a:cubicBezTo>
                  <a:pt x="5811685" y="4534097"/>
                  <a:pt x="5724197" y="4842625"/>
                  <a:pt x="5609277" y="5137233"/>
                </a:cubicBezTo>
                <a:lnTo>
                  <a:pt x="5491924" y="5411666"/>
                </a:lnTo>
                <a:lnTo>
                  <a:pt x="5491547" y="5414872"/>
                </a:lnTo>
                <a:cubicBezTo>
                  <a:pt x="5490882" y="5418118"/>
                  <a:pt x="5489618" y="5421648"/>
                  <a:pt x="5487221" y="5422780"/>
                </a:cubicBezTo>
                <a:cubicBezTo>
                  <a:pt x="5487221" y="5422780"/>
                  <a:pt x="5489486" y="5427576"/>
                  <a:pt x="5489486" y="5427576"/>
                </a:cubicBezTo>
                <a:cubicBezTo>
                  <a:pt x="5489486" y="5427576"/>
                  <a:pt x="5489486" y="5427576"/>
                  <a:pt x="5484693" y="5429840"/>
                </a:cubicBezTo>
                <a:cubicBezTo>
                  <a:pt x="5476322" y="5486587"/>
                  <a:pt x="5460891" y="5540803"/>
                  <a:pt x="5431604" y="5578103"/>
                </a:cubicBezTo>
                <a:cubicBezTo>
                  <a:pt x="5437875" y="5616199"/>
                  <a:pt x="5395949" y="5688799"/>
                  <a:pt x="5383045" y="5735954"/>
                </a:cubicBezTo>
                <a:cubicBezTo>
                  <a:pt x="5373196" y="5752339"/>
                  <a:pt x="5370931" y="5747543"/>
                  <a:pt x="5371193" y="5735689"/>
                </a:cubicBezTo>
                <a:cubicBezTo>
                  <a:pt x="5365875" y="5761664"/>
                  <a:pt x="5348704" y="5787374"/>
                  <a:pt x="5353234" y="5796964"/>
                </a:cubicBezTo>
                <a:cubicBezTo>
                  <a:pt x="5335800" y="5834529"/>
                  <a:pt x="5323423" y="5857974"/>
                  <a:pt x="5315838" y="5879154"/>
                </a:cubicBezTo>
                <a:cubicBezTo>
                  <a:pt x="5303461" y="5902599"/>
                  <a:pt x="5293610" y="5918984"/>
                  <a:pt x="5271646" y="5946958"/>
                </a:cubicBezTo>
                <a:cubicBezTo>
                  <a:pt x="5264588" y="5944427"/>
                  <a:pt x="5271909" y="5935102"/>
                  <a:pt x="5264849" y="5932571"/>
                </a:cubicBezTo>
                <a:cubicBezTo>
                  <a:pt x="5240094" y="5979461"/>
                  <a:pt x="5227454" y="6014761"/>
                  <a:pt x="5205226" y="6054591"/>
                </a:cubicBezTo>
                <a:cubicBezTo>
                  <a:pt x="5190059" y="6096952"/>
                  <a:pt x="5167831" y="6136781"/>
                  <a:pt x="5133488" y="6188200"/>
                </a:cubicBezTo>
                <a:cubicBezTo>
                  <a:pt x="5148394" y="6157694"/>
                  <a:pt x="5131486" y="6171548"/>
                  <a:pt x="5117105" y="6178342"/>
                </a:cubicBezTo>
                <a:cubicBezTo>
                  <a:pt x="5112311" y="6180607"/>
                  <a:pt x="5109783" y="6187667"/>
                  <a:pt x="5104989" y="6189932"/>
                </a:cubicBezTo>
                <a:cubicBezTo>
                  <a:pt x="5104989" y="6189932"/>
                  <a:pt x="5102724" y="6185136"/>
                  <a:pt x="5105252" y="6178076"/>
                </a:cubicBezTo>
                <a:cubicBezTo>
                  <a:pt x="5105252" y="6178076"/>
                  <a:pt x="5105252" y="6178076"/>
                  <a:pt x="5107780" y="6171017"/>
                </a:cubicBezTo>
                <a:cubicBezTo>
                  <a:pt x="5102724" y="6185136"/>
                  <a:pt x="5095927" y="6170750"/>
                  <a:pt x="5110570" y="6152101"/>
                </a:cubicBezTo>
                <a:cubicBezTo>
                  <a:pt x="5110570" y="6152101"/>
                  <a:pt x="5110570" y="6152101"/>
                  <a:pt x="5117630" y="6154631"/>
                </a:cubicBezTo>
                <a:cubicBezTo>
                  <a:pt x="5122423" y="6152366"/>
                  <a:pt x="5124951" y="6145306"/>
                  <a:pt x="5124951" y="6145306"/>
                </a:cubicBezTo>
                <a:cubicBezTo>
                  <a:pt x="5132010" y="6147837"/>
                  <a:pt x="5127217" y="6150102"/>
                  <a:pt x="5124689" y="6157162"/>
                </a:cubicBezTo>
                <a:cubicBezTo>
                  <a:pt x="5124689" y="6157162"/>
                  <a:pt x="5124689" y="6157162"/>
                  <a:pt x="5122160" y="6164222"/>
                </a:cubicBezTo>
                <a:cubicBezTo>
                  <a:pt x="5141597" y="6143308"/>
                  <a:pt x="5166353" y="6096419"/>
                  <a:pt x="5161821" y="6086827"/>
                </a:cubicBezTo>
                <a:cubicBezTo>
                  <a:pt x="5186577" y="6039938"/>
                  <a:pt x="5220658" y="6000375"/>
                  <a:pt x="5223710" y="5969604"/>
                </a:cubicBezTo>
                <a:cubicBezTo>
                  <a:pt x="5238616" y="5939099"/>
                  <a:pt x="5240620" y="5955750"/>
                  <a:pt x="5255262" y="5937100"/>
                </a:cubicBezTo>
                <a:cubicBezTo>
                  <a:pt x="5270168" y="5906595"/>
                  <a:pt x="5258316" y="5906330"/>
                  <a:pt x="5265899" y="5885149"/>
                </a:cubicBezTo>
                <a:cubicBezTo>
                  <a:pt x="5292658" y="5854910"/>
                  <a:pt x="5302771" y="5826670"/>
                  <a:pt x="5310355" y="5805490"/>
                </a:cubicBezTo>
                <a:cubicBezTo>
                  <a:pt x="5317939" y="5784310"/>
                  <a:pt x="5323258" y="5758334"/>
                  <a:pt x="5342957" y="5725565"/>
                </a:cubicBezTo>
                <a:cubicBezTo>
                  <a:pt x="5352544" y="5721035"/>
                  <a:pt x="5359865" y="5711711"/>
                  <a:pt x="5359603" y="5723566"/>
                </a:cubicBezTo>
                <a:cubicBezTo>
                  <a:pt x="5380698" y="5681339"/>
                  <a:pt x="5393970" y="5644274"/>
                  <a:pt x="5405162" y="5607458"/>
                </a:cubicBezTo>
                <a:lnTo>
                  <a:pt x="5419834" y="5556614"/>
                </a:lnTo>
                <a:lnTo>
                  <a:pt x="5343783" y="5707015"/>
                </a:lnTo>
                <a:cubicBezTo>
                  <a:pt x="5137377" y="6084780"/>
                  <a:pt x="4883032" y="6432513"/>
                  <a:pt x="4588841" y="6742552"/>
                </a:cubicBezTo>
                <a:lnTo>
                  <a:pt x="4469515" y="6858000"/>
                </a:lnTo>
                <a:lnTo>
                  <a:pt x="4102414" y="6858000"/>
                </a:lnTo>
                <a:lnTo>
                  <a:pt x="4156175" y="6787476"/>
                </a:lnTo>
                <a:cubicBezTo>
                  <a:pt x="4215224" y="6694684"/>
                  <a:pt x="4274274" y="6610327"/>
                  <a:pt x="4333324" y="6525971"/>
                </a:cubicBezTo>
                <a:cubicBezTo>
                  <a:pt x="4350199" y="6525971"/>
                  <a:pt x="4350197" y="6534407"/>
                  <a:pt x="4350197" y="6551277"/>
                </a:cubicBezTo>
                <a:cubicBezTo>
                  <a:pt x="4392373" y="6475355"/>
                  <a:pt x="4426118" y="6424743"/>
                  <a:pt x="4451424" y="6365693"/>
                </a:cubicBezTo>
                <a:cubicBezTo>
                  <a:pt x="4476730" y="6321404"/>
                  <a:pt x="4497293" y="6277118"/>
                  <a:pt x="4527346" y="6225714"/>
                </a:cubicBezTo>
                <a:lnTo>
                  <a:pt x="4556321" y="6179312"/>
                </a:lnTo>
                <a:lnTo>
                  <a:pt x="4561089" y="6180105"/>
                </a:lnTo>
                <a:cubicBezTo>
                  <a:pt x="4561089" y="6180105"/>
                  <a:pt x="4569528" y="6180107"/>
                  <a:pt x="4577961" y="6171673"/>
                </a:cubicBezTo>
                <a:lnTo>
                  <a:pt x="4586396" y="6171671"/>
                </a:lnTo>
                <a:cubicBezTo>
                  <a:pt x="4594833" y="6154801"/>
                  <a:pt x="4611704" y="6137929"/>
                  <a:pt x="4603267" y="6129493"/>
                </a:cubicBezTo>
                <a:cubicBezTo>
                  <a:pt x="4611704" y="6129493"/>
                  <a:pt x="4620140" y="6121059"/>
                  <a:pt x="4620139" y="6112623"/>
                </a:cubicBezTo>
                <a:lnTo>
                  <a:pt x="4620140" y="6104185"/>
                </a:lnTo>
                <a:lnTo>
                  <a:pt x="4611704" y="6104186"/>
                </a:lnTo>
                <a:cubicBezTo>
                  <a:pt x="4628575" y="6083098"/>
                  <a:pt x="4637011" y="6066227"/>
                  <a:pt x="4645446" y="6049356"/>
                </a:cubicBezTo>
                <a:lnTo>
                  <a:pt x="4658579" y="6024607"/>
                </a:lnTo>
                <a:lnTo>
                  <a:pt x="4657191" y="6022823"/>
                </a:lnTo>
                <a:cubicBezTo>
                  <a:pt x="4653015" y="6023181"/>
                  <a:pt x="4645022" y="6028074"/>
                  <a:pt x="4637720" y="6031225"/>
                </a:cubicBezTo>
                <a:cubicBezTo>
                  <a:pt x="4632853" y="6033324"/>
                  <a:pt x="4630086" y="6040295"/>
                  <a:pt x="4625218" y="6042395"/>
                </a:cubicBezTo>
                <a:lnTo>
                  <a:pt x="4625358" y="6039920"/>
                </a:lnTo>
                <a:lnTo>
                  <a:pt x="4603267" y="6062007"/>
                </a:lnTo>
                <a:cubicBezTo>
                  <a:pt x="4611704" y="6053573"/>
                  <a:pt x="4620140" y="6045137"/>
                  <a:pt x="4620139" y="6036700"/>
                </a:cubicBezTo>
                <a:cubicBezTo>
                  <a:pt x="4586397" y="6078878"/>
                  <a:pt x="4544217" y="6129493"/>
                  <a:pt x="4502039" y="6188543"/>
                </a:cubicBezTo>
                <a:cubicBezTo>
                  <a:pt x="4459860" y="6247593"/>
                  <a:pt x="4417681" y="6306643"/>
                  <a:pt x="4383940" y="6357257"/>
                </a:cubicBezTo>
                <a:cubicBezTo>
                  <a:pt x="4383939" y="6348819"/>
                  <a:pt x="4375504" y="6348821"/>
                  <a:pt x="4367067" y="6357256"/>
                </a:cubicBezTo>
                <a:cubicBezTo>
                  <a:pt x="4324889" y="6407871"/>
                  <a:pt x="4291146" y="6450050"/>
                  <a:pt x="4240530" y="6492227"/>
                </a:cubicBezTo>
                <a:cubicBezTo>
                  <a:pt x="4248967" y="6509098"/>
                  <a:pt x="4206790" y="6525971"/>
                  <a:pt x="4189918" y="6542842"/>
                </a:cubicBezTo>
                <a:cubicBezTo>
                  <a:pt x="4181480" y="6551277"/>
                  <a:pt x="4189918" y="6559714"/>
                  <a:pt x="4173045" y="6568148"/>
                </a:cubicBezTo>
                <a:cubicBezTo>
                  <a:pt x="4173044" y="6576584"/>
                  <a:pt x="4147738" y="6585021"/>
                  <a:pt x="4130868" y="6601891"/>
                </a:cubicBezTo>
                <a:cubicBezTo>
                  <a:pt x="4105561" y="6627198"/>
                  <a:pt x="4080254" y="6660939"/>
                  <a:pt x="4054944" y="6686246"/>
                </a:cubicBezTo>
                <a:cubicBezTo>
                  <a:pt x="4021201" y="6719991"/>
                  <a:pt x="4021201" y="6728426"/>
                  <a:pt x="3979024" y="6762169"/>
                </a:cubicBezTo>
                <a:cubicBezTo>
                  <a:pt x="3960044" y="6783258"/>
                  <a:pt x="3938427" y="6803820"/>
                  <a:pt x="3916151" y="6823459"/>
                </a:cubicBezTo>
                <a:lnTo>
                  <a:pt x="3874750" y="6858000"/>
                </a:lnTo>
                <a:lnTo>
                  <a:pt x="3809992" y="6858000"/>
                </a:lnTo>
                <a:lnTo>
                  <a:pt x="3835617" y="6838089"/>
                </a:lnTo>
                <a:cubicBezTo>
                  <a:pt x="3945281" y="6753734"/>
                  <a:pt x="4046511" y="6660941"/>
                  <a:pt x="4139304" y="6576584"/>
                </a:cubicBezTo>
                <a:cubicBezTo>
                  <a:pt x="4113995" y="6576584"/>
                  <a:pt x="4080253" y="6635634"/>
                  <a:pt x="4046510" y="6652505"/>
                </a:cubicBezTo>
                <a:cubicBezTo>
                  <a:pt x="4046511" y="6660941"/>
                  <a:pt x="4029637" y="6660942"/>
                  <a:pt x="4021202" y="6660941"/>
                </a:cubicBezTo>
                <a:cubicBezTo>
                  <a:pt x="3962152" y="6711555"/>
                  <a:pt x="3886231" y="6779041"/>
                  <a:pt x="3810311" y="6829655"/>
                </a:cubicBezTo>
                <a:lnTo>
                  <a:pt x="3774445" y="6858000"/>
                </a:lnTo>
                <a:lnTo>
                  <a:pt x="3720522" y="6858000"/>
                </a:lnTo>
                <a:lnTo>
                  <a:pt x="3734388" y="6846525"/>
                </a:lnTo>
                <a:cubicBezTo>
                  <a:pt x="3759695" y="6829655"/>
                  <a:pt x="3785001" y="6821219"/>
                  <a:pt x="3768132" y="6821217"/>
                </a:cubicBezTo>
                <a:cubicBezTo>
                  <a:pt x="3793438" y="6795912"/>
                  <a:pt x="3827182" y="6770605"/>
                  <a:pt x="3869358" y="6745298"/>
                </a:cubicBezTo>
                <a:cubicBezTo>
                  <a:pt x="3877794" y="6736862"/>
                  <a:pt x="3894670" y="6719991"/>
                  <a:pt x="3911538" y="6711555"/>
                </a:cubicBezTo>
                <a:lnTo>
                  <a:pt x="3919975" y="6711555"/>
                </a:lnTo>
                <a:lnTo>
                  <a:pt x="3928411" y="6703118"/>
                </a:lnTo>
                <a:lnTo>
                  <a:pt x="3928411" y="6694684"/>
                </a:lnTo>
                <a:lnTo>
                  <a:pt x="3936845" y="6694684"/>
                </a:lnTo>
                <a:cubicBezTo>
                  <a:pt x="3995895" y="6644071"/>
                  <a:pt x="4054944" y="6593455"/>
                  <a:pt x="4097124" y="6551277"/>
                </a:cubicBezTo>
                <a:cubicBezTo>
                  <a:pt x="4105561" y="6551277"/>
                  <a:pt x="4113995" y="6551277"/>
                  <a:pt x="4113995" y="6542841"/>
                </a:cubicBezTo>
                <a:lnTo>
                  <a:pt x="4122431" y="6542841"/>
                </a:lnTo>
                <a:cubicBezTo>
                  <a:pt x="4122431" y="6542841"/>
                  <a:pt x="4130867" y="6542841"/>
                  <a:pt x="4130869" y="6534407"/>
                </a:cubicBezTo>
                <a:cubicBezTo>
                  <a:pt x="4130868" y="6531595"/>
                  <a:pt x="4130867" y="6528783"/>
                  <a:pt x="4130868" y="6525971"/>
                </a:cubicBezTo>
                <a:cubicBezTo>
                  <a:pt x="4156175" y="6500664"/>
                  <a:pt x="4215225" y="6450050"/>
                  <a:pt x="4189919" y="6458484"/>
                </a:cubicBezTo>
                <a:lnTo>
                  <a:pt x="4198354" y="6450050"/>
                </a:lnTo>
                <a:cubicBezTo>
                  <a:pt x="4206788" y="6450048"/>
                  <a:pt x="4206790" y="6433178"/>
                  <a:pt x="4206790" y="6433178"/>
                </a:cubicBezTo>
                <a:lnTo>
                  <a:pt x="4190270" y="6433178"/>
                </a:lnTo>
                <a:lnTo>
                  <a:pt x="4207843" y="6416307"/>
                </a:lnTo>
                <a:lnTo>
                  <a:pt x="4215199" y="6391088"/>
                </a:lnTo>
                <a:cubicBezTo>
                  <a:pt x="4215259" y="6391032"/>
                  <a:pt x="4215318" y="6390975"/>
                  <a:pt x="4215378" y="6390919"/>
                </a:cubicBezTo>
                <a:lnTo>
                  <a:pt x="4244751" y="6375183"/>
                </a:lnTo>
                <a:cubicBezTo>
                  <a:pt x="4253186" y="6365692"/>
                  <a:pt x="4261622" y="6353038"/>
                  <a:pt x="4274275" y="6340386"/>
                </a:cubicBezTo>
                <a:lnTo>
                  <a:pt x="4282710" y="6340386"/>
                </a:lnTo>
                <a:cubicBezTo>
                  <a:pt x="4282712" y="6331950"/>
                  <a:pt x="4291146" y="6331950"/>
                  <a:pt x="4282712" y="6331950"/>
                </a:cubicBezTo>
                <a:cubicBezTo>
                  <a:pt x="4282712" y="6329138"/>
                  <a:pt x="4282711" y="6326326"/>
                  <a:pt x="4282711" y="6323514"/>
                </a:cubicBezTo>
                <a:cubicBezTo>
                  <a:pt x="4291147" y="6315079"/>
                  <a:pt x="4299581" y="6315079"/>
                  <a:pt x="4308018" y="6315078"/>
                </a:cubicBezTo>
                <a:lnTo>
                  <a:pt x="4299581" y="6323514"/>
                </a:lnTo>
                <a:cubicBezTo>
                  <a:pt x="4291146" y="6331950"/>
                  <a:pt x="4291147" y="6340386"/>
                  <a:pt x="4291147" y="6340386"/>
                </a:cubicBezTo>
                <a:cubicBezTo>
                  <a:pt x="4299583" y="6340386"/>
                  <a:pt x="4308017" y="6340384"/>
                  <a:pt x="4308019" y="6331950"/>
                </a:cubicBezTo>
                <a:lnTo>
                  <a:pt x="4316453" y="6331950"/>
                </a:lnTo>
                <a:cubicBezTo>
                  <a:pt x="4316454" y="6340386"/>
                  <a:pt x="4274274" y="6365693"/>
                  <a:pt x="4282711" y="6374128"/>
                </a:cubicBezTo>
                <a:cubicBezTo>
                  <a:pt x="4358631" y="6289771"/>
                  <a:pt x="4459860" y="6196979"/>
                  <a:pt x="4544217" y="6104187"/>
                </a:cubicBezTo>
                <a:cubicBezTo>
                  <a:pt x="4552653" y="6095750"/>
                  <a:pt x="4561090" y="6078880"/>
                  <a:pt x="4569526" y="6070442"/>
                </a:cubicBezTo>
                <a:lnTo>
                  <a:pt x="4577961" y="6062009"/>
                </a:lnTo>
                <a:cubicBezTo>
                  <a:pt x="4611704" y="6024048"/>
                  <a:pt x="4647556" y="5979761"/>
                  <a:pt x="4683408" y="5931256"/>
                </a:cubicBezTo>
                <a:lnTo>
                  <a:pt x="4748312" y="5835198"/>
                </a:lnTo>
                <a:lnTo>
                  <a:pt x="4751363" y="5826231"/>
                </a:lnTo>
                <a:cubicBezTo>
                  <a:pt x="4759329" y="5811241"/>
                  <a:pt x="4763672" y="5807923"/>
                  <a:pt x="4767931" y="5806085"/>
                </a:cubicBezTo>
                <a:lnTo>
                  <a:pt x="4768003" y="5806053"/>
                </a:lnTo>
                <a:lnTo>
                  <a:pt x="4788853" y="5775196"/>
                </a:lnTo>
                <a:lnTo>
                  <a:pt x="4792070" y="5772856"/>
                </a:lnTo>
                <a:lnTo>
                  <a:pt x="4793063" y="5765638"/>
                </a:lnTo>
                <a:cubicBezTo>
                  <a:pt x="4793133" y="5759110"/>
                  <a:pt x="4792249" y="5753715"/>
                  <a:pt x="4796398" y="5743259"/>
                </a:cubicBezTo>
                <a:cubicBezTo>
                  <a:pt x="4824170" y="5713949"/>
                  <a:pt x="4835236" y="5686068"/>
                  <a:pt x="4843536" y="5665159"/>
                </a:cubicBezTo>
                <a:cubicBezTo>
                  <a:pt x="4851836" y="5644248"/>
                  <a:pt x="4858035" y="5618468"/>
                  <a:pt x="4878837" y="5586387"/>
                </a:cubicBezTo>
                <a:cubicBezTo>
                  <a:pt x="4888572" y="5582186"/>
                  <a:pt x="4896207" y="5573116"/>
                  <a:pt x="4895541" y="5584956"/>
                </a:cubicBezTo>
                <a:cubicBezTo>
                  <a:pt x="4940577" y="5501985"/>
                  <a:pt x="4953640" y="5438585"/>
                  <a:pt x="4981973" y="5357045"/>
                </a:cubicBezTo>
                <a:cubicBezTo>
                  <a:pt x="4977105" y="5359145"/>
                  <a:pt x="4966704" y="5375186"/>
                  <a:pt x="4962502" y="5365447"/>
                </a:cubicBezTo>
                <a:cubicBezTo>
                  <a:pt x="4978331" y="5295077"/>
                  <a:pt x="5011740" y="5292214"/>
                  <a:pt x="5038742" y="5234354"/>
                </a:cubicBezTo>
                <a:cubicBezTo>
                  <a:pt x="5047812" y="5241993"/>
                  <a:pt x="5029775" y="5267103"/>
                  <a:pt x="5031211" y="5283813"/>
                </a:cubicBezTo>
                <a:cubicBezTo>
                  <a:pt x="5029110" y="5278944"/>
                  <a:pt x="5029110" y="5278944"/>
                  <a:pt x="5033979" y="5276843"/>
                </a:cubicBezTo>
                <a:cubicBezTo>
                  <a:pt x="5036744" y="5269873"/>
                  <a:pt x="5041612" y="5267773"/>
                  <a:pt x="5038846" y="5274743"/>
                </a:cubicBezTo>
                <a:cubicBezTo>
                  <a:pt x="5038846" y="5274743"/>
                  <a:pt x="5038180" y="5286582"/>
                  <a:pt x="5033312" y="5288683"/>
                </a:cubicBezTo>
                <a:cubicBezTo>
                  <a:pt x="5033312" y="5288683"/>
                  <a:pt x="5035413" y="5293552"/>
                  <a:pt x="5035413" y="5293552"/>
                </a:cubicBezTo>
                <a:cubicBezTo>
                  <a:pt x="5035413" y="5293552"/>
                  <a:pt x="5035413" y="5293552"/>
                  <a:pt x="5030545" y="5295653"/>
                </a:cubicBezTo>
                <a:cubicBezTo>
                  <a:pt x="5020249" y="5352082"/>
                  <a:pt x="5002985" y="5405743"/>
                  <a:pt x="4972446" y="5442024"/>
                </a:cubicBezTo>
                <a:cubicBezTo>
                  <a:pt x="4977419" y="5480313"/>
                  <a:pt x="4933047" y="5551444"/>
                  <a:pt x="4918549" y="5598134"/>
                </a:cubicBezTo>
                <a:cubicBezTo>
                  <a:pt x="4908148" y="5614175"/>
                  <a:pt x="4906047" y="5609305"/>
                  <a:pt x="4906713" y="5597465"/>
                </a:cubicBezTo>
                <a:cubicBezTo>
                  <a:pt x="4900514" y="5623245"/>
                  <a:pt x="4882478" y="5648356"/>
                  <a:pt x="4886681" y="5658095"/>
                </a:cubicBezTo>
                <a:cubicBezTo>
                  <a:pt x="4867979" y="5695045"/>
                  <a:pt x="4854812" y="5718056"/>
                  <a:pt x="4846511" y="5738966"/>
                </a:cubicBezTo>
                <a:cubicBezTo>
                  <a:pt x="4833344" y="5761976"/>
                  <a:pt x="4822943" y="5778017"/>
                  <a:pt x="4800039" y="5805228"/>
                </a:cubicBezTo>
                <a:cubicBezTo>
                  <a:pt x="4796555" y="5803844"/>
                  <a:pt x="4796721" y="5800883"/>
                  <a:pt x="4796888" y="5797923"/>
                </a:cubicBezTo>
                <a:lnTo>
                  <a:pt x="4793961" y="5791139"/>
                </a:lnTo>
                <a:lnTo>
                  <a:pt x="4788854" y="5800502"/>
                </a:lnTo>
                <a:lnTo>
                  <a:pt x="4788524" y="5800530"/>
                </a:lnTo>
                <a:lnTo>
                  <a:pt x="4772434" y="5831127"/>
                </a:lnTo>
                <a:lnTo>
                  <a:pt x="4771983" y="5834245"/>
                </a:lnTo>
                <a:lnTo>
                  <a:pt x="4770615" y="5834587"/>
                </a:lnTo>
                <a:lnTo>
                  <a:pt x="4763546" y="5848027"/>
                </a:lnTo>
                <a:lnTo>
                  <a:pt x="4763547" y="5851116"/>
                </a:lnTo>
                <a:cubicBezTo>
                  <a:pt x="4755109" y="5876421"/>
                  <a:pt x="4721369" y="5935473"/>
                  <a:pt x="4729804" y="5927037"/>
                </a:cubicBezTo>
                <a:cubicBezTo>
                  <a:pt x="4729804" y="5918602"/>
                  <a:pt x="4738242" y="5918602"/>
                  <a:pt x="4738240" y="5910164"/>
                </a:cubicBezTo>
                <a:cubicBezTo>
                  <a:pt x="4738242" y="5918602"/>
                  <a:pt x="4738240" y="5927039"/>
                  <a:pt x="4738240" y="5927039"/>
                </a:cubicBezTo>
                <a:cubicBezTo>
                  <a:pt x="4738240" y="5927039"/>
                  <a:pt x="4746676" y="5927038"/>
                  <a:pt x="4755110" y="5918603"/>
                </a:cubicBezTo>
                <a:cubicBezTo>
                  <a:pt x="4755110" y="5921414"/>
                  <a:pt x="4755110" y="5924227"/>
                  <a:pt x="4755112" y="5927039"/>
                </a:cubicBezTo>
                <a:cubicBezTo>
                  <a:pt x="4755112" y="5927039"/>
                  <a:pt x="4746676" y="5927038"/>
                  <a:pt x="4746676" y="5935473"/>
                </a:cubicBezTo>
                <a:cubicBezTo>
                  <a:pt x="4746676" y="5938284"/>
                  <a:pt x="4746677" y="5941096"/>
                  <a:pt x="4746678" y="5943907"/>
                </a:cubicBezTo>
                <a:cubicBezTo>
                  <a:pt x="4729804" y="5969216"/>
                  <a:pt x="4721369" y="5986087"/>
                  <a:pt x="4721368" y="5994521"/>
                </a:cubicBezTo>
                <a:lnTo>
                  <a:pt x="4721369" y="6002959"/>
                </a:lnTo>
                <a:lnTo>
                  <a:pt x="4729804" y="5994523"/>
                </a:lnTo>
                <a:cubicBezTo>
                  <a:pt x="4721369" y="6002959"/>
                  <a:pt x="4729804" y="6002959"/>
                  <a:pt x="4738240" y="5994523"/>
                </a:cubicBezTo>
                <a:cubicBezTo>
                  <a:pt x="4696060" y="6053573"/>
                  <a:pt x="4679190" y="6095752"/>
                  <a:pt x="4653883" y="6146366"/>
                </a:cubicBezTo>
                <a:cubicBezTo>
                  <a:pt x="4628575" y="6188543"/>
                  <a:pt x="4603266" y="6230723"/>
                  <a:pt x="4561090" y="6289771"/>
                </a:cubicBezTo>
                <a:cubicBezTo>
                  <a:pt x="4569526" y="6281334"/>
                  <a:pt x="4569526" y="6289770"/>
                  <a:pt x="4561089" y="6298205"/>
                </a:cubicBezTo>
                <a:lnTo>
                  <a:pt x="4552654" y="6298207"/>
                </a:lnTo>
                <a:lnTo>
                  <a:pt x="4552653" y="6306643"/>
                </a:lnTo>
                <a:lnTo>
                  <a:pt x="4544217" y="6315080"/>
                </a:lnTo>
                <a:lnTo>
                  <a:pt x="4527347" y="6340384"/>
                </a:lnTo>
                <a:cubicBezTo>
                  <a:pt x="4535782" y="6340386"/>
                  <a:pt x="4527347" y="6348821"/>
                  <a:pt x="4527349" y="6357257"/>
                </a:cubicBezTo>
                <a:cubicBezTo>
                  <a:pt x="4544217" y="6340387"/>
                  <a:pt x="4535782" y="6340386"/>
                  <a:pt x="4544216" y="6323514"/>
                </a:cubicBezTo>
                <a:lnTo>
                  <a:pt x="4552655" y="6323514"/>
                </a:lnTo>
                <a:cubicBezTo>
                  <a:pt x="4552655" y="6326326"/>
                  <a:pt x="4552654" y="6329138"/>
                  <a:pt x="4552653" y="6331950"/>
                </a:cubicBezTo>
                <a:cubicBezTo>
                  <a:pt x="4561090" y="6331950"/>
                  <a:pt x="4561089" y="6323512"/>
                  <a:pt x="4561089" y="6323512"/>
                </a:cubicBezTo>
                <a:lnTo>
                  <a:pt x="4561090" y="6315079"/>
                </a:lnTo>
                <a:lnTo>
                  <a:pt x="4569526" y="6306641"/>
                </a:lnTo>
                <a:cubicBezTo>
                  <a:pt x="4577961" y="6298207"/>
                  <a:pt x="4577961" y="6272900"/>
                  <a:pt x="4586397" y="6281336"/>
                </a:cubicBezTo>
                <a:cubicBezTo>
                  <a:pt x="4603267" y="6272900"/>
                  <a:pt x="4577961" y="6272900"/>
                  <a:pt x="4586397" y="6264464"/>
                </a:cubicBezTo>
                <a:cubicBezTo>
                  <a:pt x="4594833" y="6256029"/>
                  <a:pt x="4594833" y="6264464"/>
                  <a:pt x="4603267" y="6264464"/>
                </a:cubicBezTo>
                <a:cubicBezTo>
                  <a:pt x="4611704" y="6247593"/>
                  <a:pt x="4628576" y="6205416"/>
                  <a:pt x="4628576" y="6205416"/>
                </a:cubicBezTo>
                <a:cubicBezTo>
                  <a:pt x="4645449" y="6171671"/>
                  <a:pt x="4687626" y="6121059"/>
                  <a:pt x="4696061" y="6104186"/>
                </a:cubicBezTo>
                <a:cubicBezTo>
                  <a:pt x="4704497" y="6095752"/>
                  <a:pt x="4696061" y="6104186"/>
                  <a:pt x="4687626" y="6104185"/>
                </a:cubicBezTo>
                <a:cubicBezTo>
                  <a:pt x="4696061" y="6104186"/>
                  <a:pt x="4704496" y="6087316"/>
                  <a:pt x="4704496" y="6087316"/>
                </a:cubicBezTo>
                <a:lnTo>
                  <a:pt x="4704497" y="6070444"/>
                </a:lnTo>
                <a:cubicBezTo>
                  <a:pt x="4712933" y="6062009"/>
                  <a:pt x="4712935" y="6078880"/>
                  <a:pt x="4712933" y="6070444"/>
                </a:cubicBezTo>
                <a:cubicBezTo>
                  <a:pt x="4729803" y="6062009"/>
                  <a:pt x="4712933" y="6045137"/>
                  <a:pt x="4729804" y="6053573"/>
                </a:cubicBezTo>
                <a:cubicBezTo>
                  <a:pt x="4736130" y="6028266"/>
                  <a:pt x="4751949" y="5983979"/>
                  <a:pt x="4770138" y="5956299"/>
                </a:cubicBezTo>
                <a:lnTo>
                  <a:pt x="4783304" y="5941648"/>
                </a:lnTo>
                <a:lnTo>
                  <a:pt x="4783581" y="5941799"/>
                </a:lnTo>
                <a:cubicBezTo>
                  <a:pt x="4786745" y="5941800"/>
                  <a:pt x="4788854" y="5939691"/>
                  <a:pt x="4788853" y="5935473"/>
                </a:cubicBezTo>
                <a:lnTo>
                  <a:pt x="4783304" y="5941648"/>
                </a:lnTo>
                <a:lnTo>
                  <a:pt x="4771983" y="5935471"/>
                </a:lnTo>
                <a:cubicBezTo>
                  <a:pt x="4814160" y="5876423"/>
                  <a:pt x="4864778" y="5783632"/>
                  <a:pt x="4873212" y="5749889"/>
                </a:cubicBezTo>
                <a:cubicBezTo>
                  <a:pt x="4881647" y="5733018"/>
                  <a:pt x="4949133" y="5640225"/>
                  <a:pt x="4949133" y="5598046"/>
                </a:cubicBezTo>
                <a:cubicBezTo>
                  <a:pt x="4957569" y="5581173"/>
                  <a:pt x="4949133" y="5598046"/>
                  <a:pt x="4957571" y="5598047"/>
                </a:cubicBezTo>
                <a:cubicBezTo>
                  <a:pt x="4957571" y="5572739"/>
                  <a:pt x="4991311" y="5522125"/>
                  <a:pt x="5008183" y="5496818"/>
                </a:cubicBezTo>
                <a:cubicBezTo>
                  <a:pt x="5008183" y="5496818"/>
                  <a:pt x="4999747" y="5513691"/>
                  <a:pt x="5008182" y="5522123"/>
                </a:cubicBezTo>
                <a:cubicBezTo>
                  <a:pt x="5025054" y="5463075"/>
                  <a:pt x="5016619" y="5479947"/>
                  <a:pt x="4999747" y="5488384"/>
                </a:cubicBezTo>
                <a:cubicBezTo>
                  <a:pt x="5033490" y="5420898"/>
                  <a:pt x="5033490" y="5412461"/>
                  <a:pt x="5067232" y="5378718"/>
                </a:cubicBezTo>
                <a:lnTo>
                  <a:pt x="5075669" y="5370283"/>
                </a:lnTo>
                <a:lnTo>
                  <a:pt x="5075669" y="5361848"/>
                </a:lnTo>
                <a:lnTo>
                  <a:pt x="5067234" y="5361848"/>
                </a:lnTo>
                <a:cubicBezTo>
                  <a:pt x="5067234" y="5361848"/>
                  <a:pt x="5067233" y="5353409"/>
                  <a:pt x="5075669" y="5344976"/>
                </a:cubicBezTo>
                <a:cubicBezTo>
                  <a:pt x="5075670" y="5347788"/>
                  <a:pt x="5075670" y="5350600"/>
                  <a:pt x="5075671" y="5353411"/>
                </a:cubicBezTo>
                <a:lnTo>
                  <a:pt x="5084105" y="5353411"/>
                </a:lnTo>
                <a:lnTo>
                  <a:pt x="5084105" y="5336541"/>
                </a:lnTo>
                <a:lnTo>
                  <a:pt x="5092541" y="5328103"/>
                </a:lnTo>
                <a:cubicBezTo>
                  <a:pt x="5100976" y="5319670"/>
                  <a:pt x="5117848" y="5277491"/>
                  <a:pt x="5092541" y="5302798"/>
                </a:cubicBezTo>
                <a:cubicBezTo>
                  <a:pt x="5100976" y="5294363"/>
                  <a:pt x="5100976" y="5294363"/>
                  <a:pt x="5100978" y="5285927"/>
                </a:cubicBezTo>
                <a:cubicBezTo>
                  <a:pt x="5100978" y="5285927"/>
                  <a:pt x="5092539" y="5285927"/>
                  <a:pt x="5092541" y="5294363"/>
                </a:cubicBezTo>
                <a:cubicBezTo>
                  <a:pt x="5092541" y="5294363"/>
                  <a:pt x="5084105" y="5294363"/>
                  <a:pt x="5084105" y="5302796"/>
                </a:cubicBezTo>
                <a:lnTo>
                  <a:pt x="5084105" y="5285927"/>
                </a:lnTo>
                <a:cubicBezTo>
                  <a:pt x="5092540" y="5277491"/>
                  <a:pt x="5100976" y="5260620"/>
                  <a:pt x="5109412" y="5235313"/>
                </a:cubicBezTo>
                <a:cubicBezTo>
                  <a:pt x="5126283" y="5201570"/>
                  <a:pt x="5143156" y="5167827"/>
                  <a:pt x="5151589" y="5142520"/>
                </a:cubicBezTo>
                <a:lnTo>
                  <a:pt x="5160025" y="5134084"/>
                </a:lnTo>
                <a:lnTo>
                  <a:pt x="5160025" y="5125649"/>
                </a:lnTo>
                <a:cubicBezTo>
                  <a:pt x="5160025" y="5108777"/>
                  <a:pt x="5168461" y="5091906"/>
                  <a:pt x="5176898" y="5083470"/>
                </a:cubicBezTo>
                <a:cubicBezTo>
                  <a:pt x="5176897" y="5075036"/>
                  <a:pt x="5185332" y="5058163"/>
                  <a:pt x="5185333" y="5049729"/>
                </a:cubicBezTo>
                <a:cubicBezTo>
                  <a:pt x="5193769" y="5032856"/>
                  <a:pt x="5210641" y="5007550"/>
                  <a:pt x="5219076" y="4990679"/>
                </a:cubicBezTo>
                <a:lnTo>
                  <a:pt x="5227514" y="4990679"/>
                </a:lnTo>
                <a:cubicBezTo>
                  <a:pt x="5227512" y="4982241"/>
                  <a:pt x="5227512" y="4982241"/>
                  <a:pt x="5227511" y="4973806"/>
                </a:cubicBezTo>
                <a:lnTo>
                  <a:pt x="5227512" y="4965372"/>
                </a:lnTo>
                <a:lnTo>
                  <a:pt x="5219077" y="4973806"/>
                </a:lnTo>
                <a:cubicBezTo>
                  <a:pt x="5227512" y="4956934"/>
                  <a:pt x="5252821" y="4931627"/>
                  <a:pt x="5244383" y="4914756"/>
                </a:cubicBezTo>
                <a:cubicBezTo>
                  <a:pt x="5252819" y="4914756"/>
                  <a:pt x="5252819" y="4914756"/>
                  <a:pt x="5252819" y="4906320"/>
                </a:cubicBezTo>
                <a:cubicBezTo>
                  <a:pt x="5261255" y="4897886"/>
                  <a:pt x="5252821" y="4897886"/>
                  <a:pt x="5252821" y="4897886"/>
                </a:cubicBezTo>
                <a:cubicBezTo>
                  <a:pt x="5269693" y="4872579"/>
                  <a:pt x="5252819" y="4847272"/>
                  <a:pt x="5269691" y="4838836"/>
                </a:cubicBezTo>
                <a:lnTo>
                  <a:pt x="5269691" y="4847272"/>
                </a:lnTo>
                <a:cubicBezTo>
                  <a:pt x="5261255" y="4864143"/>
                  <a:pt x="5261255" y="4872579"/>
                  <a:pt x="5269693" y="4872579"/>
                </a:cubicBezTo>
                <a:cubicBezTo>
                  <a:pt x="5269693" y="4872579"/>
                  <a:pt x="5278127" y="4864143"/>
                  <a:pt x="5278126" y="4855707"/>
                </a:cubicBezTo>
                <a:lnTo>
                  <a:pt x="5286562" y="4847272"/>
                </a:lnTo>
                <a:cubicBezTo>
                  <a:pt x="5303433" y="4847270"/>
                  <a:pt x="5294998" y="4872579"/>
                  <a:pt x="5278125" y="4881015"/>
                </a:cubicBezTo>
                <a:cubicBezTo>
                  <a:pt x="5294998" y="4872579"/>
                  <a:pt x="5286561" y="4914756"/>
                  <a:pt x="5294998" y="4889450"/>
                </a:cubicBezTo>
                <a:cubicBezTo>
                  <a:pt x="5278126" y="4872579"/>
                  <a:pt x="5328740" y="4864144"/>
                  <a:pt x="5320304" y="4830400"/>
                </a:cubicBezTo>
                <a:lnTo>
                  <a:pt x="5328741" y="4821963"/>
                </a:lnTo>
                <a:lnTo>
                  <a:pt x="5328741" y="4813530"/>
                </a:lnTo>
                <a:lnTo>
                  <a:pt x="5328741" y="4805093"/>
                </a:lnTo>
                <a:lnTo>
                  <a:pt x="5320305" y="4813527"/>
                </a:lnTo>
                <a:cubicBezTo>
                  <a:pt x="5320304" y="4805093"/>
                  <a:pt x="5328740" y="4788222"/>
                  <a:pt x="5320305" y="4788222"/>
                </a:cubicBezTo>
                <a:lnTo>
                  <a:pt x="5311868" y="4779784"/>
                </a:lnTo>
                <a:cubicBezTo>
                  <a:pt x="5303434" y="4796658"/>
                  <a:pt x="5303433" y="4805093"/>
                  <a:pt x="5294998" y="4821963"/>
                </a:cubicBezTo>
                <a:lnTo>
                  <a:pt x="5294998" y="4813529"/>
                </a:lnTo>
                <a:cubicBezTo>
                  <a:pt x="5294997" y="4805093"/>
                  <a:pt x="5294998" y="4796657"/>
                  <a:pt x="5286562" y="4796658"/>
                </a:cubicBezTo>
                <a:lnTo>
                  <a:pt x="5279291" y="4811201"/>
                </a:lnTo>
                <a:lnTo>
                  <a:pt x="5280235" y="4795603"/>
                </a:lnTo>
                <a:cubicBezTo>
                  <a:pt x="5284454" y="4784004"/>
                  <a:pt x="5290780" y="4771350"/>
                  <a:pt x="5294997" y="4754479"/>
                </a:cubicBezTo>
                <a:cubicBezTo>
                  <a:pt x="5261254" y="4805093"/>
                  <a:pt x="5286562" y="4746045"/>
                  <a:pt x="5269690" y="4729170"/>
                </a:cubicBezTo>
                <a:lnTo>
                  <a:pt x="5278128" y="4737607"/>
                </a:lnTo>
                <a:lnTo>
                  <a:pt x="5286561" y="4737608"/>
                </a:lnTo>
                <a:cubicBezTo>
                  <a:pt x="5286562" y="4746045"/>
                  <a:pt x="5286562" y="4746045"/>
                  <a:pt x="5294998" y="4737608"/>
                </a:cubicBezTo>
                <a:cubicBezTo>
                  <a:pt x="5294998" y="4737608"/>
                  <a:pt x="5294997" y="4729170"/>
                  <a:pt x="5294999" y="4720736"/>
                </a:cubicBezTo>
                <a:lnTo>
                  <a:pt x="5295000" y="4712301"/>
                </a:lnTo>
                <a:cubicBezTo>
                  <a:pt x="5303434" y="4703863"/>
                  <a:pt x="5311869" y="4712299"/>
                  <a:pt x="5311869" y="4695429"/>
                </a:cubicBezTo>
                <a:lnTo>
                  <a:pt x="5311869" y="4712299"/>
                </a:lnTo>
                <a:cubicBezTo>
                  <a:pt x="5311869" y="4720736"/>
                  <a:pt x="5320306" y="4720735"/>
                  <a:pt x="5320307" y="4712301"/>
                </a:cubicBezTo>
                <a:cubicBezTo>
                  <a:pt x="5328740" y="4712301"/>
                  <a:pt x="5328743" y="4703863"/>
                  <a:pt x="5328740" y="4695429"/>
                </a:cubicBezTo>
                <a:lnTo>
                  <a:pt x="5328740" y="4678557"/>
                </a:lnTo>
                <a:cubicBezTo>
                  <a:pt x="5328741" y="4661688"/>
                  <a:pt x="5320305" y="4644813"/>
                  <a:pt x="5311871" y="4661688"/>
                </a:cubicBezTo>
                <a:cubicBezTo>
                  <a:pt x="5311869" y="4653253"/>
                  <a:pt x="5311869" y="4653253"/>
                  <a:pt x="5303433" y="4653252"/>
                </a:cubicBezTo>
                <a:lnTo>
                  <a:pt x="5294998" y="4661688"/>
                </a:lnTo>
                <a:cubicBezTo>
                  <a:pt x="5294999" y="4653250"/>
                  <a:pt x="5303434" y="4636379"/>
                  <a:pt x="5303432" y="4619508"/>
                </a:cubicBezTo>
                <a:cubicBezTo>
                  <a:pt x="5303434" y="4636379"/>
                  <a:pt x="5294999" y="4653250"/>
                  <a:pt x="5303432" y="4644816"/>
                </a:cubicBezTo>
                <a:cubicBezTo>
                  <a:pt x="5320304" y="4636382"/>
                  <a:pt x="5303432" y="4619508"/>
                  <a:pt x="5320305" y="4611072"/>
                </a:cubicBezTo>
                <a:lnTo>
                  <a:pt x="5328743" y="4611070"/>
                </a:lnTo>
                <a:cubicBezTo>
                  <a:pt x="5328741" y="4608259"/>
                  <a:pt x="5328742" y="4605448"/>
                  <a:pt x="5328741" y="4602637"/>
                </a:cubicBezTo>
                <a:lnTo>
                  <a:pt x="5328741" y="4594202"/>
                </a:lnTo>
                <a:lnTo>
                  <a:pt x="5320304" y="4594202"/>
                </a:lnTo>
                <a:lnTo>
                  <a:pt x="5337175" y="4577331"/>
                </a:lnTo>
                <a:cubicBezTo>
                  <a:pt x="5328740" y="4560457"/>
                  <a:pt x="5337176" y="4543586"/>
                  <a:pt x="5337175" y="4526717"/>
                </a:cubicBezTo>
                <a:cubicBezTo>
                  <a:pt x="5337178" y="4535152"/>
                  <a:pt x="5337176" y="4543586"/>
                  <a:pt x="5337176" y="4543586"/>
                </a:cubicBezTo>
                <a:cubicBezTo>
                  <a:pt x="5345612" y="4509845"/>
                  <a:pt x="5337176" y="4518279"/>
                  <a:pt x="5354048" y="4492974"/>
                </a:cubicBezTo>
                <a:lnTo>
                  <a:pt x="5362484" y="4501408"/>
                </a:lnTo>
                <a:lnTo>
                  <a:pt x="5362484" y="4492972"/>
                </a:lnTo>
                <a:lnTo>
                  <a:pt x="5370918" y="4492974"/>
                </a:lnTo>
                <a:cubicBezTo>
                  <a:pt x="5354048" y="4543588"/>
                  <a:pt x="5370919" y="4501408"/>
                  <a:pt x="5379355" y="4501407"/>
                </a:cubicBezTo>
                <a:cubicBezTo>
                  <a:pt x="5370919" y="4526717"/>
                  <a:pt x="5362484" y="4552024"/>
                  <a:pt x="5362484" y="4577331"/>
                </a:cubicBezTo>
                <a:lnTo>
                  <a:pt x="5354048" y="4577331"/>
                </a:lnTo>
                <a:cubicBezTo>
                  <a:pt x="5345611" y="4594200"/>
                  <a:pt x="5345612" y="4602638"/>
                  <a:pt x="5345612" y="4611072"/>
                </a:cubicBezTo>
                <a:cubicBezTo>
                  <a:pt x="5354048" y="4594202"/>
                  <a:pt x="5354048" y="4585765"/>
                  <a:pt x="5362483" y="4585763"/>
                </a:cubicBezTo>
                <a:cubicBezTo>
                  <a:pt x="5354048" y="4611072"/>
                  <a:pt x="5362483" y="4611070"/>
                  <a:pt x="5354047" y="4627944"/>
                </a:cubicBezTo>
                <a:lnTo>
                  <a:pt x="5345611" y="4636382"/>
                </a:lnTo>
                <a:lnTo>
                  <a:pt x="5345612" y="4644813"/>
                </a:lnTo>
                <a:lnTo>
                  <a:pt x="5354047" y="4653250"/>
                </a:lnTo>
                <a:lnTo>
                  <a:pt x="5362483" y="4644815"/>
                </a:lnTo>
                <a:cubicBezTo>
                  <a:pt x="5370917" y="4644815"/>
                  <a:pt x="5370918" y="4636379"/>
                  <a:pt x="5370919" y="4627945"/>
                </a:cubicBezTo>
                <a:lnTo>
                  <a:pt x="5370919" y="4619508"/>
                </a:lnTo>
                <a:lnTo>
                  <a:pt x="5362483" y="4619508"/>
                </a:lnTo>
                <a:cubicBezTo>
                  <a:pt x="5362484" y="4594202"/>
                  <a:pt x="5387791" y="4535150"/>
                  <a:pt x="5387791" y="4501408"/>
                </a:cubicBezTo>
                <a:lnTo>
                  <a:pt x="5396225" y="4492972"/>
                </a:lnTo>
                <a:cubicBezTo>
                  <a:pt x="5396224" y="4490161"/>
                  <a:pt x="5396224" y="4487349"/>
                  <a:pt x="5396224" y="4484538"/>
                </a:cubicBezTo>
                <a:cubicBezTo>
                  <a:pt x="5396224" y="4481726"/>
                  <a:pt x="5396224" y="4478914"/>
                  <a:pt x="5396225" y="4476102"/>
                </a:cubicBezTo>
                <a:cubicBezTo>
                  <a:pt x="5396226" y="4459231"/>
                  <a:pt x="5404662" y="4433924"/>
                  <a:pt x="5413098" y="4425488"/>
                </a:cubicBezTo>
                <a:lnTo>
                  <a:pt x="5404662" y="4425486"/>
                </a:lnTo>
                <a:lnTo>
                  <a:pt x="5413098" y="4417053"/>
                </a:lnTo>
                <a:cubicBezTo>
                  <a:pt x="5413098" y="4417053"/>
                  <a:pt x="5421534" y="4408617"/>
                  <a:pt x="5421533" y="4400179"/>
                </a:cubicBezTo>
                <a:lnTo>
                  <a:pt x="5413097" y="4391743"/>
                </a:lnTo>
                <a:cubicBezTo>
                  <a:pt x="5415207" y="4370655"/>
                  <a:pt x="5418370" y="4352203"/>
                  <a:pt x="5421797" y="4335463"/>
                </a:cubicBezTo>
                <a:lnTo>
                  <a:pt x="5430069" y="4298454"/>
                </a:lnTo>
                <a:lnTo>
                  <a:pt x="5422231" y="4304885"/>
                </a:lnTo>
                <a:cubicBezTo>
                  <a:pt x="5417998" y="4308077"/>
                  <a:pt x="5416957" y="4315503"/>
                  <a:pt x="5412724" y="4318695"/>
                </a:cubicBezTo>
                <a:cubicBezTo>
                  <a:pt x="5412724" y="4318695"/>
                  <a:pt x="5409531" y="4314460"/>
                  <a:pt x="5410571" y="4307033"/>
                </a:cubicBezTo>
                <a:cubicBezTo>
                  <a:pt x="5410571" y="4307033"/>
                  <a:pt x="5410571" y="4307033"/>
                  <a:pt x="5411613" y="4299607"/>
                </a:cubicBezTo>
                <a:cubicBezTo>
                  <a:pt x="5409531" y="4314460"/>
                  <a:pt x="5399952" y="4301755"/>
                  <a:pt x="5410500" y="4280519"/>
                </a:cubicBezTo>
                <a:cubicBezTo>
                  <a:pt x="5410500" y="4280519"/>
                  <a:pt x="5410500" y="4280519"/>
                  <a:pt x="5417926" y="4281562"/>
                </a:cubicBezTo>
                <a:cubicBezTo>
                  <a:pt x="5422159" y="4278371"/>
                  <a:pt x="5423199" y="4270944"/>
                  <a:pt x="5423199" y="4270944"/>
                </a:cubicBezTo>
                <a:cubicBezTo>
                  <a:pt x="5430626" y="4271987"/>
                  <a:pt x="5426393" y="4275179"/>
                  <a:pt x="5425352" y="4282606"/>
                </a:cubicBezTo>
                <a:cubicBezTo>
                  <a:pt x="5425352" y="4282606"/>
                  <a:pt x="5425352" y="4282606"/>
                  <a:pt x="5424312" y="4290032"/>
                </a:cubicBezTo>
                <a:cubicBezTo>
                  <a:pt x="5428006" y="4283925"/>
                  <a:pt x="5431697" y="4276161"/>
                  <a:pt x="5435055" y="4267818"/>
                </a:cubicBezTo>
                <a:lnTo>
                  <a:pt x="5436591" y="4263308"/>
                </a:lnTo>
                <a:lnTo>
                  <a:pt x="5439195" y="4248207"/>
                </a:lnTo>
                <a:cubicBezTo>
                  <a:pt x="5440513" y="4234630"/>
                  <a:pt x="5440514" y="4220923"/>
                  <a:pt x="5438405" y="4206160"/>
                </a:cubicBezTo>
                <a:cubicBezTo>
                  <a:pt x="5446840" y="4206161"/>
                  <a:pt x="5446841" y="4197726"/>
                  <a:pt x="5446841" y="4189290"/>
                </a:cubicBezTo>
                <a:lnTo>
                  <a:pt x="5446841" y="4180852"/>
                </a:lnTo>
                <a:lnTo>
                  <a:pt x="5438404" y="4180854"/>
                </a:lnTo>
                <a:cubicBezTo>
                  <a:pt x="5455276" y="4172417"/>
                  <a:pt x="5455276" y="4147110"/>
                  <a:pt x="5455276" y="4130240"/>
                </a:cubicBezTo>
                <a:lnTo>
                  <a:pt x="5455276" y="4121804"/>
                </a:lnTo>
                <a:lnTo>
                  <a:pt x="5455276" y="4104933"/>
                </a:lnTo>
                <a:lnTo>
                  <a:pt x="5455276" y="4096497"/>
                </a:lnTo>
                <a:cubicBezTo>
                  <a:pt x="5455276" y="4096497"/>
                  <a:pt x="5463712" y="4096495"/>
                  <a:pt x="5463712" y="4088062"/>
                </a:cubicBezTo>
                <a:cubicBezTo>
                  <a:pt x="5463710" y="4085250"/>
                  <a:pt x="5463710" y="4082438"/>
                  <a:pt x="5463710" y="4079626"/>
                </a:cubicBezTo>
                <a:cubicBezTo>
                  <a:pt x="5455276" y="4062752"/>
                  <a:pt x="5480584" y="4029012"/>
                  <a:pt x="5463711" y="4029012"/>
                </a:cubicBezTo>
                <a:lnTo>
                  <a:pt x="5463712" y="4020574"/>
                </a:lnTo>
                <a:lnTo>
                  <a:pt x="5463712" y="4003705"/>
                </a:lnTo>
                <a:lnTo>
                  <a:pt x="5463712" y="3995269"/>
                </a:lnTo>
                <a:cubicBezTo>
                  <a:pt x="5480584" y="3986830"/>
                  <a:pt x="5463712" y="3953088"/>
                  <a:pt x="5463711" y="3936219"/>
                </a:cubicBezTo>
                <a:cubicBezTo>
                  <a:pt x="5463711" y="3910912"/>
                  <a:pt x="5480584" y="3927783"/>
                  <a:pt x="5480582" y="3902476"/>
                </a:cubicBezTo>
                <a:cubicBezTo>
                  <a:pt x="5480582" y="3902476"/>
                  <a:pt x="5480584" y="3894040"/>
                  <a:pt x="5489019" y="3894042"/>
                </a:cubicBezTo>
                <a:lnTo>
                  <a:pt x="5489019" y="3885606"/>
                </a:lnTo>
                <a:cubicBezTo>
                  <a:pt x="5489019" y="3877167"/>
                  <a:pt x="5489019" y="3877167"/>
                  <a:pt x="5480583" y="3885606"/>
                </a:cubicBezTo>
                <a:lnTo>
                  <a:pt x="5480584" y="3894040"/>
                </a:lnTo>
                <a:cubicBezTo>
                  <a:pt x="5472148" y="3877169"/>
                  <a:pt x="5480583" y="3860299"/>
                  <a:pt x="5472148" y="3860298"/>
                </a:cubicBezTo>
                <a:cubicBezTo>
                  <a:pt x="5480582" y="3834992"/>
                  <a:pt x="5480583" y="3860299"/>
                  <a:pt x="5489019" y="3860299"/>
                </a:cubicBezTo>
                <a:lnTo>
                  <a:pt x="5496941" y="3868220"/>
                </a:lnTo>
                <a:lnTo>
                  <a:pt x="5493896" y="3915262"/>
                </a:lnTo>
                <a:cubicBezTo>
                  <a:pt x="5492709" y="3963109"/>
                  <a:pt x="5497455" y="3993159"/>
                  <a:pt x="5497452" y="4037447"/>
                </a:cubicBezTo>
                <a:cubicBezTo>
                  <a:pt x="5497452" y="4037447"/>
                  <a:pt x="5489019" y="4037445"/>
                  <a:pt x="5489016" y="4045883"/>
                </a:cubicBezTo>
                <a:cubicBezTo>
                  <a:pt x="5489018" y="4048695"/>
                  <a:pt x="5489018" y="4051507"/>
                  <a:pt x="5489019" y="4054319"/>
                </a:cubicBezTo>
                <a:lnTo>
                  <a:pt x="5489386" y="4063858"/>
                </a:lnTo>
                <a:lnTo>
                  <a:pt x="5490041" y="4061970"/>
                </a:lnTo>
                <a:cubicBezTo>
                  <a:pt x="5495580" y="4051566"/>
                  <a:pt x="5500564" y="4056526"/>
                  <a:pt x="5508475" y="4040599"/>
                </a:cubicBezTo>
                <a:cubicBezTo>
                  <a:pt x="5516870" y="4007701"/>
                  <a:pt x="5505210" y="4009850"/>
                  <a:pt x="5508331" y="3987570"/>
                </a:cubicBezTo>
                <a:cubicBezTo>
                  <a:pt x="5528386" y="3952524"/>
                  <a:pt x="5532548" y="3922818"/>
                  <a:pt x="5535669" y="3900538"/>
                </a:cubicBezTo>
                <a:cubicBezTo>
                  <a:pt x="5538790" y="3878259"/>
                  <a:pt x="5538719" y="3851745"/>
                  <a:pt x="5551347" y="3815654"/>
                </a:cubicBezTo>
                <a:cubicBezTo>
                  <a:pt x="5559813" y="3809271"/>
                  <a:pt x="5565086" y="3798653"/>
                  <a:pt x="5567239" y="3810315"/>
                </a:cubicBezTo>
                <a:cubicBezTo>
                  <a:pt x="5591384" y="3719048"/>
                  <a:pt x="5589087" y="3654357"/>
                  <a:pt x="5597339" y="3568431"/>
                </a:cubicBezTo>
                <a:cubicBezTo>
                  <a:pt x="5593106" y="3571622"/>
                  <a:pt x="5586792" y="3589667"/>
                  <a:pt x="5580406" y="3581198"/>
                </a:cubicBezTo>
                <a:cubicBezTo>
                  <a:pt x="5579150" y="3509080"/>
                  <a:pt x="5610936" y="3498401"/>
                  <a:pt x="5623492" y="3435797"/>
                </a:cubicBezTo>
                <a:cubicBezTo>
                  <a:pt x="5634111" y="3441075"/>
                  <a:pt x="5622523" y="3469738"/>
                  <a:pt x="5627870" y="3485634"/>
                </a:cubicBezTo>
                <a:cubicBezTo>
                  <a:pt x="5624676" y="3481400"/>
                  <a:pt x="5624676" y="3481400"/>
                  <a:pt x="5628909" y="3478208"/>
                </a:cubicBezTo>
                <a:cubicBezTo>
                  <a:pt x="5629950" y="3470782"/>
                  <a:pt x="5634183" y="3467589"/>
                  <a:pt x="5633142" y="3475016"/>
                </a:cubicBezTo>
                <a:cubicBezTo>
                  <a:pt x="5633142" y="3475016"/>
                  <a:pt x="5635295" y="3486677"/>
                  <a:pt x="5631062" y="3489870"/>
                </a:cubicBezTo>
                <a:cubicBezTo>
                  <a:pt x="5631062" y="3489870"/>
                  <a:pt x="5634255" y="3494104"/>
                  <a:pt x="5634255" y="3494104"/>
                </a:cubicBezTo>
                <a:cubicBezTo>
                  <a:pt x="5634255" y="3494104"/>
                  <a:pt x="5634255" y="3494104"/>
                  <a:pt x="5630021" y="3497296"/>
                </a:cubicBezTo>
                <a:cubicBezTo>
                  <a:pt x="5633357" y="3554560"/>
                  <a:pt x="5629268" y="3610781"/>
                  <a:pt x="5608173" y="3653253"/>
                </a:cubicBezTo>
                <a:cubicBezTo>
                  <a:pt x="5622056" y="3689281"/>
                  <a:pt x="5595760" y="3768886"/>
                  <a:pt x="5592710" y="3817680"/>
                </a:cubicBezTo>
                <a:cubicBezTo>
                  <a:pt x="5586396" y="3835725"/>
                  <a:pt x="5583204" y="3831490"/>
                  <a:pt x="5581051" y="3819828"/>
                </a:cubicBezTo>
                <a:cubicBezTo>
                  <a:pt x="5581123" y="3846343"/>
                  <a:pt x="5569535" y="3875005"/>
                  <a:pt x="5575920" y="3883475"/>
                </a:cubicBezTo>
                <a:cubicBezTo>
                  <a:pt x="5571203" y="3903637"/>
                  <a:pt x="5567006" y="3920086"/>
                  <a:pt x="5563598" y="3934280"/>
                </a:cubicBezTo>
                <a:lnTo>
                  <a:pt x="5562972" y="3937349"/>
                </a:lnTo>
                <a:lnTo>
                  <a:pt x="5571794" y="3923038"/>
                </a:lnTo>
                <a:cubicBezTo>
                  <a:pt x="5593939" y="3878751"/>
                  <a:pt x="5611337" y="3820229"/>
                  <a:pt x="5623989" y="3775941"/>
                </a:cubicBezTo>
                <a:lnTo>
                  <a:pt x="5632426" y="3767506"/>
                </a:lnTo>
                <a:cubicBezTo>
                  <a:pt x="5632426" y="3767506"/>
                  <a:pt x="5640861" y="3767506"/>
                  <a:pt x="5640861" y="3759071"/>
                </a:cubicBezTo>
                <a:lnTo>
                  <a:pt x="5649298" y="3767505"/>
                </a:lnTo>
                <a:lnTo>
                  <a:pt x="5649298" y="3742197"/>
                </a:lnTo>
                <a:cubicBezTo>
                  <a:pt x="5666171" y="3691585"/>
                  <a:pt x="5674605" y="3624099"/>
                  <a:pt x="5683041" y="3581921"/>
                </a:cubicBezTo>
                <a:cubicBezTo>
                  <a:pt x="5691475" y="3573485"/>
                  <a:pt x="5691476" y="3590358"/>
                  <a:pt x="5691475" y="3598792"/>
                </a:cubicBezTo>
                <a:cubicBezTo>
                  <a:pt x="5698857" y="3576649"/>
                  <a:pt x="5712697" y="3496378"/>
                  <a:pt x="5732996" y="3493610"/>
                </a:cubicBezTo>
                <a:lnTo>
                  <a:pt x="5733449" y="3493806"/>
                </a:lnTo>
                <a:lnTo>
                  <a:pt x="5734014" y="3473633"/>
                </a:lnTo>
                <a:cubicBezTo>
                  <a:pt x="5733582" y="3467260"/>
                  <a:pt x="5732457" y="3462613"/>
                  <a:pt x="5730509" y="3460815"/>
                </a:cubicBezTo>
                <a:cubicBezTo>
                  <a:pt x="5735891" y="3408066"/>
                  <a:pt x="5752664" y="3358615"/>
                  <a:pt x="5743964" y="3328941"/>
                </a:cubicBezTo>
                <a:cubicBezTo>
                  <a:pt x="5746354" y="3295074"/>
                  <a:pt x="5754450" y="3309761"/>
                  <a:pt x="5761038" y="3286983"/>
                </a:cubicBezTo>
                <a:cubicBezTo>
                  <a:pt x="5763428" y="3253117"/>
                  <a:pt x="5752340" y="3257310"/>
                  <a:pt x="5751435" y="3234831"/>
                </a:cubicBezTo>
                <a:cubicBezTo>
                  <a:pt x="5764914" y="3196770"/>
                  <a:pt x="5763707" y="3166797"/>
                  <a:pt x="5762802" y="3144319"/>
                </a:cubicBezTo>
                <a:cubicBezTo>
                  <a:pt x="5761898" y="3121840"/>
                  <a:pt x="5757096" y="3095764"/>
                  <a:pt x="5763082" y="3058000"/>
                </a:cubicBezTo>
                <a:cubicBezTo>
                  <a:pt x="5770274" y="3050209"/>
                  <a:pt x="5773568" y="3038820"/>
                  <a:pt x="5777766" y="3049910"/>
                </a:cubicBezTo>
                <a:cubicBezTo>
                  <a:pt x="5785236" y="2955800"/>
                  <a:pt x="5771435" y="2892557"/>
                  <a:pt x="5764220" y="2806537"/>
                </a:cubicBezTo>
                <a:lnTo>
                  <a:pt x="5759877" y="2815776"/>
                </a:lnTo>
                <a:lnTo>
                  <a:pt x="5758962" y="2839583"/>
                </a:lnTo>
                <a:cubicBezTo>
                  <a:pt x="5750526" y="2839583"/>
                  <a:pt x="5750526" y="2831148"/>
                  <a:pt x="5750526" y="2831148"/>
                </a:cubicBezTo>
                <a:lnTo>
                  <a:pt x="5750526" y="2822713"/>
                </a:lnTo>
                <a:lnTo>
                  <a:pt x="5750526" y="2822277"/>
                </a:lnTo>
                <a:lnTo>
                  <a:pt x="5749837" y="2822120"/>
                </a:lnTo>
                <a:lnTo>
                  <a:pt x="5747894" y="2797782"/>
                </a:lnTo>
                <a:lnTo>
                  <a:pt x="5743144" y="2798460"/>
                </a:lnTo>
                <a:cubicBezTo>
                  <a:pt x="5742089" y="2799515"/>
                  <a:pt x="5742090" y="2801624"/>
                  <a:pt x="5742091" y="2805842"/>
                </a:cubicBezTo>
                <a:lnTo>
                  <a:pt x="5742091" y="2814279"/>
                </a:lnTo>
                <a:lnTo>
                  <a:pt x="5742090" y="2822713"/>
                </a:lnTo>
                <a:cubicBezTo>
                  <a:pt x="5725221" y="2772097"/>
                  <a:pt x="5725221" y="2839583"/>
                  <a:pt x="5733655" y="2848019"/>
                </a:cubicBezTo>
                <a:lnTo>
                  <a:pt x="5742090" y="2856452"/>
                </a:lnTo>
                <a:lnTo>
                  <a:pt x="5742091" y="2848019"/>
                </a:lnTo>
                <a:lnTo>
                  <a:pt x="5750526" y="2839583"/>
                </a:lnTo>
                <a:lnTo>
                  <a:pt x="5750526" y="2864888"/>
                </a:lnTo>
                <a:lnTo>
                  <a:pt x="5750525" y="2873326"/>
                </a:lnTo>
                <a:cubicBezTo>
                  <a:pt x="5750526" y="2932374"/>
                  <a:pt x="5733655" y="2974554"/>
                  <a:pt x="5708345" y="2940812"/>
                </a:cubicBezTo>
                <a:cubicBezTo>
                  <a:pt x="5708348" y="2898633"/>
                  <a:pt x="5699912" y="2898632"/>
                  <a:pt x="5699912" y="2839583"/>
                </a:cubicBezTo>
                <a:cubicBezTo>
                  <a:pt x="5695694" y="2837474"/>
                  <a:pt x="5692531" y="2838002"/>
                  <a:pt x="5689894" y="2840110"/>
                </a:cubicBezTo>
                <a:lnTo>
                  <a:pt x="5683185" y="2849917"/>
                </a:lnTo>
                <a:lnTo>
                  <a:pt x="5682885" y="2853046"/>
                </a:lnTo>
                <a:cubicBezTo>
                  <a:pt x="5682333" y="2855285"/>
                  <a:pt x="5681574" y="2856372"/>
                  <a:pt x="5680651" y="2856536"/>
                </a:cubicBezTo>
                <a:lnTo>
                  <a:pt x="5680060" y="2855859"/>
                </a:lnTo>
                <a:lnTo>
                  <a:pt x="5676293" y="2863103"/>
                </a:lnTo>
                <a:lnTo>
                  <a:pt x="5680760" y="2886509"/>
                </a:lnTo>
                <a:cubicBezTo>
                  <a:pt x="5682357" y="2898126"/>
                  <a:pt x="5684002" y="2907354"/>
                  <a:pt x="5688352" y="2910389"/>
                </a:cubicBezTo>
                <a:cubicBezTo>
                  <a:pt x="5691903" y="2951650"/>
                  <a:pt x="5692821" y="2978146"/>
                  <a:pt x="5696772" y="3000293"/>
                </a:cubicBezTo>
                <a:cubicBezTo>
                  <a:pt x="5697689" y="3026790"/>
                  <a:pt x="5697290" y="3045902"/>
                  <a:pt x="5692141" y="3081094"/>
                </a:cubicBezTo>
                <a:cubicBezTo>
                  <a:pt x="5684759" y="3082408"/>
                  <a:pt x="5686474" y="3070677"/>
                  <a:pt x="5679091" y="3071991"/>
                </a:cubicBezTo>
                <a:cubicBezTo>
                  <a:pt x="5680926" y="3124983"/>
                  <a:pt x="5687511" y="3161895"/>
                  <a:pt x="5688029" y="3207504"/>
                </a:cubicBezTo>
                <a:cubicBezTo>
                  <a:pt x="5695930" y="3251800"/>
                  <a:pt x="5696448" y="3297408"/>
                  <a:pt x="5692217" y="3359096"/>
                </a:cubicBezTo>
                <a:cubicBezTo>
                  <a:pt x="5689982" y="3325218"/>
                  <a:pt x="5682200" y="3345644"/>
                  <a:pt x="5673101" y="3358689"/>
                </a:cubicBezTo>
                <a:cubicBezTo>
                  <a:pt x="5670067" y="3363038"/>
                  <a:pt x="5671384" y="3370421"/>
                  <a:pt x="5668351" y="3374768"/>
                </a:cubicBezTo>
                <a:cubicBezTo>
                  <a:pt x="5668351" y="3374768"/>
                  <a:pt x="5664001" y="3371734"/>
                  <a:pt x="5662684" y="3364351"/>
                </a:cubicBezTo>
                <a:cubicBezTo>
                  <a:pt x="5662684" y="3364351"/>
                  <a:pt x="5662684" y="3364351"/>
                  <a:pt x="5661368" y="3356969"/>
                </a:cubicBezTo>
                <a:cubicBezTo>
                  <a:pt x="5664001" y="3371734"/>
                  <a:pt x="5650952" y="3362631"/>
                  <a:pt x="5654384" y="3339170"/>
                </a:cubicBezTo>
                <a:cubicBezTo>
                  <a:pt x="5654384" y="3339170"/>
                  <a:pt x="5654384" y="3339170"/>
                  <a:pt x="5661768" y="3337856"/>
                </a:cubicBezTo>
                <a:cubicBezTo>
                  <a:pt x="5664800" y="3333508"/>
                  <a:pt x="5663483" y="3326125"/>
                  <a:pt x="5663483" y="3326125"/>
                </a:cubicBezTo>
                <a:cubicBezTo>
                  <a:pt x="5670866" y="3324812"/>
                  <a:pt x="5667833" y="3329160"/>
                  <a:pt x="5669150" y="3336542"/>
                </a:cubicBezTo>
                <a:cubicBezTo>
                  <a:pt x="5669150" y="3336542"/>
                  <a:pt x="5669150" y="3336542"/>
                  <a:pt x="5670467" y="3343924"/>
                </a:cubicBezTo>
                <a:cubicBezTo>
                  <a:pt x="5676933" y="3316115"/>
                  <a:pt x="5675097" y="3263123"/>
                  <a:pt x="5666398" y="3257055"/>
                </a:cubicBezTo>
                <a:cubicBezTo>
                  <a:pt x="5664562" y="3204063"/>
                  <a:pt x="5674461" y="3152792"/>
                  <a:pt x="5661810" y="3124576"/>
                </a:cubicBezTo>
                <a:cubicBezTo>
                  <a:pt x="5659576" y="3090699"/>
                  <a:pt x="5669592" y="3104149"/>
                  <a:pt x="5673025" y="3080687"/>
                </a:cubicBezTo>
                <a:cubicBezTo>
                  <a:pt x="5670791" y="3046809"/>
                  <a:pt x="5660375" y="3052471"/>
                  <a:pt x="5656425" y="3030323"/>
                </a:cubicBezTo>
                <a:cubicBezTo>
                  <a:pt x="5664606" y="2990784"/>
                  <a:pt x="5659339" y="2961253"/>
                  <a:pt x="5655388" y="2939106"/>
                </a:cubicBezTo>
                <a:cubicBezTo>
                  <a:pt x="5651437" y="2916958"/>
                  <a:pt x="5643136" y="2891777"/>
                  <a:pt x="5643936" y="2853549"/>
                </a:cubicBezTo>
                <a:cubicBezTo>
                  <a:pt x="5650002" y="2844854"/>
                  <a:pt x="5651718" y="2833123"/>
                  <a:pt x="5657385" y="2843539"/>
                </a:cubicBezTo>
                <a:lnTo>
                  <a:pt x="5657146" y="2841276"/>
                </a:lnTo>
                <a:lnTo>
                  <a:pt x="5648243" y="2809663"/>
                </a:lnTo>
                <a:cubicBezTo>
                  <a:pt x="5630844" y="2742046"/>
                  <a:pt x="5613444" y="2670868"/>
                  <a:pt x="5581811" y="2670869"/>
                </a:cubicBezTo>
                <a:lnTo>
                  <a:pt x="5581812" y="2662431"/>
                </a:lnTo>
                <a:lnTo>
                  <a:pt x="5581812" y="2645563"/>
                </a:lnTo>
                <a:cubicBezTo>
                  <a:pt x="5573376" y="2637125"/>
                  <a:pt x="5573377" y="2628693"/>
                  <a:pt x="5573376" y="2637125"/>
                </a:cubicBezTo>
                <a:cubicBezTo>
                  <a:pt x="5564941" y="2620256"/>
                  <a:pt x="5564941" y="2594949"/>
                  <a:pt x="5548068" y="2544335"/>
                </a:cubicBezTo>
                <a:cubicBezTo>
                  <a:pt x="5539634" y="2527464"/>
                  <a:pt x="5539633" y="2519026"/>
                  <a:pt x="5539634" y="2510592"/>
                </a:cubicBezTo>
                <a:lnTo>
                  <a:pt x="5531197" y="2502157"/>
                </a:lnTo>
                <a:lnTo>
                  <a:pt x="5531198" y="2493721"/>
                </a:lnTo>
                <a:cubicBezTo>
                  <a:pt x="5531197" y="2485283"/>
                  <a:pt x="5522761" y="2493721"/>
                  <a:pt x="5522761" y="2493721"/>
                </a:cubicBezTo>
                <a:lnTo>
                  <a:pt x="5522762" y="2485285"/>
                </a:lnTo>
                <a:cubicBezTo>
                  <a:pt x="5514328" y="2485285"/>
                  <a:pt x="5514327" y="2451540"/>
                  <a:pt x="5505889" y="2451543"/>
                </a:cubicBezTo>
                <a:cubicBezTo>
                  <a:pt x="5514328" y="2493720"/>
                  <a:pt x="5505891" y="2459978"/>
                  <a:pt x="5497455" y="2476850"/>
                </a:cubicBezTo>
                <a:cubicBezTo>
                  <a:pt x="5489018" y="2426235"/>
                  <a:pt x="5489019" y="2493720"/>
                  <a:pt x="5480584" y="2459978"/>
                </a:cubicBezTo>
                <a:cubicBezTo>
                  <a:pt x="5472147" y="2409365"/>
                  <a:pt x="5463710" y="2409365"/>
                  <a:pt x="5472147" y="2384058"/>
                </a:cubicBezTo>
                <a:cubicBezTo>
                  <a:pt x="5446841" y="2384058"/>
                  <a:pt x="5429967" y="2265958"/>
                  <a:pt x="5404661" y="2181601"/>
                </a:cubicBezTo>
                <a:cubicBezTo>
                  <a:pt x="5404661" y="2173166"/>
                  <a:pt x="5396224" y="2156292"/>
                  <a:pt x="5387791" y="2130985"/>
                </a:cubicBezTo>
                <a:cubicBezTo>
                  <a:pt x="5362483" y="2055067"/>
                  <a:pt x="5345614" y="2004453"/>
                  <a:pt x="5328740" y="1962273"/>
                </a:cubicBezTo>
                <a:cubicBezTo>
                  <a:pt x="5320306" y="1945401"/>
                  <a:pt x="5328741" y="1953837"/>
                  <a:pt x="5328741" y="1936967"/>
                </a:cubicBezTo>
                <a:cubicBezTo>
                  <a:pt x="5320305" y="1936965"/>
                  <a:pt x="5311870" y="1928530"/>
                  <a:pt x="5311869" y="1920096"/>
                </a:cubicBezTo>
                <a:lnTo>
                  <a:pt x="5320307" y="1911660"/>
                </a:lnTo>
                <a:cubicBezTo>
                  <a:pt x="5294997" y="1869480"/>
                  <a:pt x="5303433" y="1861047"/>
                  <a:pt x="5269693" y="1793560"/>
                </a:cubicBezTo>
                <a:lnTo>
                  <a:pt x="5286562" y="1793561"/>
                </a:lnTo>
                <a:cubicBezTo>
                  <a:pt x="5269690" y="1751383"/>
                  <a:pt x="5261255" y="1734510"/>
                  <a:pt x="5261255" y="1768254"/>
                </a:cubicBezTo>
                <a:cubicBezTo>
                  <a:pt x="5244383" y="1742947"/>
                  <a:pt x="5261255" y="1734510"/>
                  <a:pt x="5235948" y="1709201"/>
                </a:cubicBezTo>
                <a:cubicBezTo>
                  <a:pt x="5244383" y="1717640"/>
                  <a:pt x="5244382" y="1709203"/>
                  <a:pt x="5235947" y="1700769"/>
                </a:cubicBezTo>
                <a:lnTo>
                  <a:pt x="5244383" y="1700769"/>
                </a:lnTo>
                <a:cubicBezTo>
                  <a:pt x="5252818" y="1709203"/>
                  <a:pt x="5252819" y="1700767"/>
                  <a:pt x="5252819" y="1700767"/>
                </a:cubicBezTo>
                <a:lnTo>
                  <a:pt x="5252819" y="1692332"/>
                </a:lnTo>
                <a:cubicBezTo>
                  <a:pt x="5269693" y="1726076"/>
                  <a:pt x="5261254" y="1675460"/>
                  <a:pt x="5244383" y="1650153"/>
                </a:cubicBezTo>
                <a:lnTo>
                  <a:pt x="5252818" y="1650152"/>
                </a:lnTo>
                <a:lnTo>
                  <a:pt x="5252819" y="1641718"/>
                </a:lnTo>
                <a:lnTo>
                  <a:pt x="5244385" y="1633283"/>
                </a:lnTo>
                <a:cubicBezTo>
                  <a:pt x="5227512" y="1591105"/>
                  <a:pt x="5202205" y="1532055"/>
                  <a:pt x="5176900" y="1473003"/>
                </a:cubicBezTo>
                <a:cubicBezTo>
                  <a:pt x="5143155" y="1413955"/>
                  <a:pt x="5109412" y="1354905"/>
                  <a:pt x="5084104" y="1312727"/>
                </a:cubicBezTo>
                <a:cubicBezTo>
                  <a:pt x="5079886" y="1295857"/>
                  <a:pt x="5069343" y="1274766"/>
                  <a:pt x="5055633" y="1250514"/>
                </a:cubicBezTo>
                <a:lnTo>
                  <a:pt x="5041658" y="1226599"/>
                </a:lnTo>
                <a:lnTo>
                  <a:pt x="5093541" y="1340967"/>
                </a:lnTo>
                <a:cubicBezTo>
                  <a:pt x="5235732" y="1681085"/>
                  <a:pt x="5337210" y="2038049"/>
                  <a:pt x="5398999" y="2412246"/>
                </a:cubicBezTo>
                <a:cubicBezTo>
                  <a:pt x="5422890" y="2554151"/>
                  <a:pt x="5460842" y="2689651"/>
                  <a:pt x="5458394" y="2833367"/>
                </a:cubicBezTo>
                <a:cubicBezTo>
                  <a:pt x="5457892" y="2847175"/>
                  <a:pt x="5464297" y="2861234"/>
                  <a:pt x="5448705" y="2871734"/>
                </a:cubicBezTo>
                <a:cubicBezTo>
                  <a:pt x="5433365" y="2875326"/>
                  <a:pt x="5431053" y="2862798"/>
                  <a:pt x="5431304" y="2855892"/>
                </a:cubicBezTo>
                <a:cubicBezTo>
                  <a:pt x="5385690" y="2397937"/>
                  <a:pt x="5249309" y="1964347"/>
                  <a:pt x="5100400" y="1533070"/>
                </a:cubicBezTo>
                <a:cubicBezTo>
                  <a:pt x="5024275" y="1306308"/>
                  <a:pt x="4903157" y="1100041"/>
                  <a:pt x="4793286" y="888652"/>
                </a:cubicBezTo>
                <a:cubicBezTo>
                  <a:pt x="4778948" y="864625"/>
                  <a:pt x="4766140" y="836507"/>
                  <a:pt x="4754611" y="811200"/>
                </a:cubicBezTo>
                <a:cubicBezTo>
                  <a:pt x="4747700" y="801616"/>
                  <a:pt x="4747255" y="785266"/>
                  <a:pt x="4736788" y="782554"/>
                </a:cubicBezTo>
                <a:cubicBezTo>
                  <a:pt x="4733299" y="781651"/>
                  <a:pt x="4728696" y="782261"/>
                  <a:pt x="4722369" y="785144"/>
                </a:cubicBezTo>
                <a:cubicBezTo>
                  <a:pt x="4697061" y="796672"/>
                  <a:pt x="4707559" y="812263"/>
                  <a:pt x="4716525" y="831944"/>
                </a:cubicBezTo>
                <a:cubicBezTo>
                  <a:pt x="4773879" y="928050"/>
                  <a:pt x="4829707" y="1028246"/>
                  <a:pt x="4878628" y="1128191"/>
                </a:cubicBezTo>
                <a:cubicBezTo>
                  <a:pt x="4928929" y="1233026"/>
                  <a:pt x="4975663" y="1338424"/>
                  <a:pt x="5018643" y="1444415"/>
                </a:cubicBezTo>
                <a:lnTo>
                  <a:pt x="5107372" y="1685936"/>
                </a:lnTo>
                <a:lnTo>
                  <a:pt x="5109411" y="1683895"/>
                </a:lnTo>
                <a:cubicBezTo>
                  <a:pt x="5126283" y="1717639"/>
                  <a:pt x="5134721" y="1751382"/>
                  <a:pt x="5151590" y="1785122"/>
                </a:cubicBezTo>
                <a:lnTo>
                  <a:pt x="5143154" y="1785122"/>
                </a:lnTo>
                <a:cubicBezTo>
                  <a:pt x="5143154" y="1776689"/>
                  <a:pt x="5134719" y="1759817"/>
                  <a:pt x="5134721" y="1751382"/>
                </a:cubicBezTo>
                <a:lnTo>
                  <a:pt x="5122261" y="1726462"/>
                </a:lnTo>
                <a:lnTo>
                  <a:pt x="5136116" y="1764180"/>
                </a:lnTo>
                <a:lnTo>
                  <a:pt x="5157687" y="1838582"/>
                </a:lnTo>
                <a:lnTo>
                  <a:pt x="5167407" y="1843119"/>
                </a:lnTo>
                <a:cubicBezTo>
                  <a:pt x="5170572" y="1844173"/>
                  <a:pt x="5172680" y="1844174"/>
                  <a:pt x="5176898" y="1844173"/>
                </a:cubicBezTo>
                <a:cubicBezTo>
                  <a:pt x="5176900" y="1852608"/>
                  <a:pt x="5176898" y="1861046"/>
                  <a:pt x="5176898" y="1861046"/>
                </a:cubicBezTo>
                <a:cubicBezTo>
                  <a:pt x="5168464" y="1861046"/>
                  <a:pt x="5168461" y="1852610"/>
                  <a:pt x="5168464" y="1861046"/>
                </a:cubicBezTo>
                <a:lnTo>
                  <a:pt x="5168463" y="1869480"/>
                </a:lnTo>
                <a:cubicBezTo>
                  <a:pt x="5168463" y="1871571"/>
                  <a:pt x="5168462" y="1873663"/>
                  <a:pt x="5168462" y="1875756"/>
                </a:cubicBezTo>
                <a:lnTo>
                  <a:pt x="5229895" y="2087656"/>
                </a:lnTo>
                <a:lnTo>
                  <a:pt x="5242098" y="2145617"/>
                </a:lnTo>
                <a:lnTo>
                  <a:pt x="5261255" y="2173166"/>
                </a:lnTo>
                <a:cubicBezTo>
                  <a:pt x="5252821" y="2198470"/>
                  <a:pt x="5261254" y="2206906"/>
                  <a:pt x="5278125" y="2215342"/>
                </a:cubicBezTo>
                <a:cubicBezTo>
                  <a:pt x="5278126" y="2232217"/>
                  <a:pt x="5278128" y="2249087"/>
                  <a:pt x="5286562" y="2265959"/>
                </a:cubicBezTo>
                <a:cubicBezTo>
                  <a:pt x="5294998" y="2282828"/>
                  <a:pt x="5294997" y="2308137"/>
                  <a:pt x="5303433" y="2325006"/>
                </a:cubicBezTo>
                <a:cubicBezTo>
                  <a:pt x="5311869" y="2350315"/>
                  <a:pt x="5311869" y="2384057"/>
                  <a:pt x="5320305" y="2409365"/>
                </a:cubicBezTo>
                <a:cubicBezTo>
                  <a:pt x="5320305" y="2426235"/>
                  <a:pt x="5328740" y="2451540"/>
                  <a:pt x="5337176" y="2459978"/>
                </a:cubicBezTo>
                <a:lnTo>
                  <a:pt x="5337176" y="2468415"/>
                </a:lnTo>
                <a:cubicBezTo>
                  <a:pt x="5345612" y="2493721"/>
                  <a:pt x="5345611" y="2510592"/>
                  <a:pt x="5354048" y="2535897"/>
                </a:cubicBezTo>
                <a:cubicBezTo>
                  <a:pt x="5354047" y="2552771"/>
                  <a:pt x="5362484" y="2569640"/>
                  <a:pt x="5370919" y="2594947"/>
                </a:cubicBezTo>
                <a:cubicBezTo>
                  <a:pt x="5362484" y="2620254"/>
                  <a:pt x="5370919" y="2620254"/>
                  <a:pt x="5379353" y="2620256"/>
                </a:cubicBezTo>
                <a:cubicBezTo>
                  <a:pt x="5379354" y="2623070"/>
                  <a:pt x="5379353" y="2625880"/>
                  <a:pt x="5379355" y="2628692"/>
                </a:cubicBezTo>
                <a:cubicBezTo>
                  <a:pt x="5379355" y="2637128"/>
                  <a:pt x="5370919" y="2645563"/>
                  <a:pt x="5370919" y="2653998"/>
                </a:cubicBezTo>
                <a:lnTo>
                  <a:pt x="5370919" y="2662431"/>
                </a:lnTo>
                <a:cubicBezTo>
                  <a:pt x="5370919" y="2670868"/>
                  <a:pt x="5370919" y="2670868"/>
                  <a:pt x="5379355" y="2679304"/>
                </a:cubicBezTo>
                <a:lnTo>
                  <a:pt x="5387791" y="2679306"/>
                </a:lnTo>
                <a:lnTo>
                  <a:pt x="5387790" y="2721484"/>
                </a:lnTo>
                <a:lnTo>
                  <a:pt x="5396226" y="2729919"/>
                </a:lnTo>
                <a:lnTo>
                  <a:pt x="5396226" y="2721484"/>
                </a:lnTo>
                <a:lnTo>
                  <a:pt x="5387791" y="2679306"/>
                </a:lnTo>
                <a:lnTo>
                  <a:pt x="5396226" y="2679306"/>
                </a:lnTo>
                <a:lnTo>
                  <a:pt x="5396225" y="2696176"/>
                </a:lnTo>
                <a:lnTo>
                  <a:pt x="5396226" y="2704613"/>
                </a:lnTo>
                <a:cubicBezTo>
                  <a:pt x="5396226" y="2713048"/>
                  <a:pt x="5404662" y="2721481"/>
                  <a:pt x="5404662" y="2729919"/>
                </a:cubicBezTo>
                <a:lnTo>
                  <a:pt x="5404661" y="2763661"/>
                </a:lnTo>
                <a:lnTo>
                  <a:pt x="5396224" y="2755225"/>
                </a:lnTo>
                <a:cubicBezTo>
                  <a:pt x="5396224" y="2755225"/>
                  <a:pt x="5396226" y="2763663"/>
                  <a:pt x="5396225" y="2772097"/>
                </a:cubicBezTo>
                <a:cubicBezTo>
                  <a:pt x="5396225" y="2772097"/>
                  <a:pt x="5396224" y="2780533"/>
                  <a:pt x="5396225" y="2788969"/>
                </a:cubicBezTo>
                <a:cubicBezTo>
                  <a:pt x="5404662" y="2797406"/>
                  <a:pt x="5404661" y="2805841"/>
                  <a:pt x="5404662" y="2814279"/>
                </a:cubicBezTo>
                <a:lnTo>
                  <a:pt x="5404661" y="2831146"/>
                </a:lnTo>
                <a:lnTo>
                  <a:pt x="5413098" y="2839583"/>
                </a:lnTo>
                <a:cubicBezTo>
                  <a:pt x="5413097" y="2848019"/>
                  <a:pt x="5421533" y="2856455"/>
                  <a:pt x="5421533" y="2864890"/>
                </a:cubicBezTo>
                <a:lnTo>
                  <a:pt x="5421534" y="2881764"/>
                </a:lnTo>
                <a:cubicBezTo>
                  <a:pt x="5413098" y="2881764"/>
                  <a:pt x="5413098" y="2881764"/>
                  <a:pt x="5413098" y="2890197"/>
                </a:cubicBezTo>
                <a:lnTo>
                  <a:pt x="5421534" y="2898631"/>
                </a:lnTo>
                <a:cubicBezTo>
                  <a:pt x="5421534" y="2898631"/>
                  <a:pt x="5421533" y="2907070"/>
                  <a:pt x="5413098" y="2915506"/>
                </a:cubicBezTo>
                <a:lnTo>
                  <a:pt x="5421534" y="2932377"/>
                </a:lnTo>
                <a:lnTo>
                  <a:pt x="5429969" y="2923940"/>
                </a:lnTo>
                <a:lnTo>
                  <a:pt x="5429969" y="2949247"/>
                </a:lnTo>
                <a:cubicBezTo>
                  <a:pt x="5429968" y="2952060"/>
                  <a:pt x="5429968" y="2954872"/>
                  <a:pt x="5429967" y="2957684"/>
                </a:cubicBezTo>
                <a:cubicBezTo>
                  <a:pt x="5438405" y="2974555"/>
                  <a:pt x="5438405" y="2982988"/>
                  <a:pt x="5438405" y="2991425"/>
                </a:cubicBezTo>
                <a:lnTo>
                  <a:pt x="5438405" y="3025167"/>
                </a:lnTo>
                <a:lnTo>
                  <a:pt x="5438405" y="3050476"/>
                </a:lnTo>
                <a:lnTo>
                  <a:pt x="5438405" y="3101088"/>
                </a:lnTo>
                <a:cubicBezTo>
                  <a:pt x="5438403" y="3109525"/>
                  <a:pt x="5429969" y="3117961"/>
                  <a:pt x="5429969" y="3126398"/>
                </a:cubicBezTo>
                <a:lnTo>
                  <a:pt x="5421534" y="3117961"/>
                </a:lnTo>
                <a:lnTo>
                  <a:pt x="5413096" y="3109525"/>
                </a:lnTo>
                <a:cubicBezTo>
                  <a:pt x="5413097" y="3112337"/>
                  <a:pt x="5413097" y="3115150"/>
                  <a:pt x="5413098" y="3117961"/>
                </a:cubicBezTo>
                <a:lnTo>
                  <a:pt x="5413098" y="3126395"/>
                </a:lnTo>
                <a:lnTo>
                  <a:pt x="5421533" y="3134833"/>
                </a:lnTo>
                <a:lnTo>
                  <a:pt x="5429969" y="3143265"/>
                </a:lnTo>
                <a:lnTo>
                  <a:pt x="5438404" y="3143266"/>
                </a:lnTo>
                <a:cubicBezTo>
                  <a:pt x="5438405" y="3134833"/>
                  <a:pt x="5446841" y="3117961"/>
                  <a:pt x="5446840" y="3101088"/>
                </a:cubicBezTo>
                <a:cubicBezTo>
                  <a:pt x="5446840" y="3098278"/>
                  <a:pt x="5446840" y="3095466"/>
                  <a:pt x="5446838" y="3092654"/>
                </a:cubicBezTo>
                <a:cubicBezTo>
                  <a:pt x="5446841" y="3084217"/>
                  <a:pt x="5438404" y="3067347"/>
                  <a:pt x="5446840" y="3058912"/>
                </a:cubicBezTo>
                <a:lnTo>
                  <a:pt x="5446841" y="3042041"/>
                </a:lnTo>
                <a:cubicBezTo>
                  <a:pt x="5455276" y="3050475"/>
                  <a:pt x="5455275" y="3067346"/>
                  <a:pt x="5455276" y="3084216"/>
                </a:cubicBezTo>
                <a:cubicBezTo>
                  <a:pt x="5455276" y="3101088"/>
                  <a:pt x="5455276" y="3117961"/>
                  <a:pt x="5463712" y="3134833"/>
                </a:cubicBezTo>
                <a:cubicBezTo>
                  <a:pt x="5463712" y="3143265"/>
                  <a:pt x="5455276" y="3143266"/>
                  <a:pt x="5455276" y="3151703"/>
                </a:cubicBezTo>
                <a:lnTo>
                  <a:pt x="5455276" y="3168573"/>
                </a:lnTo>
                <a:cubicBezTo>
                  <a:pt x="5455276" y="3185442"/>
                  <a:pt x="5455276" y="3193880"/>
                  <a:pt x="5455273" y="3210751"/>
                </a:cubicBezTo>
                <a:lnTo>
                  <a:pt x="5446841" y="3202314"/>
                </a:lnTo>
                <a:cubicBezTo>
                  <a:pt x="5446841" y="3193880"/>
                  <a:pt x="5446841" y="3193880"/>
                  <a:pt x="5438405" y="3202316"/>
                </a:cubicBezTo>
                <a:lnTo>
                  <a:pt x="5438405" y="3210751"/>
                </a:lnTo>
                <a:lnTo>
                  <a:pt x="5438405" y="3219184"/>
                </a:lnTo>
                <a:lnTo>
                  <a:pt x="5446841" y="3227621"/>
                </a:lnTo>
                <a:lnTo>
                  <a:pt x="5446840" y="3236060"/>
                </a:lnTo>
                <a:lnTo>
                  <a:pt x="5446841" y="3244494"/>
                </a:lnTo>
                <a:cubicBezTo>
                  <a:pt x="5446841" y="3252928"/>
                  <a:pt x="5455275" y="3269801"/>
                  <a:pt x="5455276" y="3278235"/>
                </a:cubicBezTo>
                <a:cubicBezTo>
                  <a:pt x="5455276" y="3303542"/>
                  <a:pt x="5463712" y="3311978"/>
                  <a:pt x="5455276" y="3320416"/>
                </a:cubicBezTo>
                <a:cubicBezTo>
                  <a:pt x="5446841" y="3320415"/>
                  <a:pt x="5446841" y="3328851"/>
                  <a:pt x="5446841" y="3328851"/>
                </a:cubicBezTo>
                <a:cubicBezTo>
                  <a:pt x="5446841" y="3328851"/>
                  <a:pt x="5438403" y="3328851"/>
                  <a:pt x="5438403" y="3320416"/>
                </a:cubicBezTo>
                <a:cubicBezTo>
                  <a:pt x="5438405" y="3286671"/>
                  <a:pt x="5438405" y="3252930"/>
                  <a:pt x="5429968" y="3219187"/>
                </a:cubicBezTo>
                <a:lnTo>
                  <a:pt x="5429969" y="3210749"/>
                </a:lnTo>
                <a:cubicBezTo>
                  <a:pt x="5421534" y="3210749"/>
                  <a:pt x="5421534" y="3219187"/>
                  <a:pt x="5421534" y="3219187"/>
                </a:cubicBezTo>
                <a:cubicBezTo>
                  <a:pt x="5429968" y="3252929"/>
                  <a:pt x="5429968" y="3286673"/>
                  <a:pt x="5429969" y="3320416"/>
                </a:cubicBezTo>
                <a:cubicBezTo>
                  <a:pt x="5421534" y="3320416"/>
                  <a:pt x="5413097" y="3320415"/>
                  <a:pt x="5404661" y="3337285"/>
                </a:cubicBezTo>
                <a:cubicBezTo>
                  <a:pt x="5404661" y="3379464"/>
                  <a:pt x="5387791" y="3387901"/>
                  <a:pt x="5387791" y="3430080"/>
                </a:cubicBezTo>
                <a:cubicBezTo>
                  <a:pt x="5345611" y="3539744"/>
                  <a:pt x="5328741" y="3674713"/>
                  <a:pt x="5320304" y="3767504"/>
                </a:cubicBezTo>
                <a:lnTo>
                  <a:pt x="5320305" y="3775942"/>
                </a:lnTo>
                <a:lnTo>
                  <a:pt x="5320305" y="3784378"/>
                </a:lnTo>
                <a:cubicBezTo>
                  <a:pt x="5328740" y="3784378"/>
                  <a:pt x="5328740" y="3784378"/>
                  <a:pt x="5328741" y="3775940"/>
                </a:cubicBezTo>
                <a:cubicBezTo>
                  <a:pt x="5337175" y="3683147"/>
                  <a:pt x="5354047" y="3556613"/>
                  <a:pt x="5396226" y="3446949"/>
                </a:cubicBezTo>
                <a:lnTo>
                  <a:pt x="5396226" y="3455387"/>
                </a:lnTo>
                <a:cubicBezTo>
                  <a:pt x="5404661" y="3455385"/>
                  <a:pt x="5404662" y="3446951"/>
                  <a:pt x="5413098" y="3438513"/>
                </a:cubicBezTo>
                <a:lnTo>
                  <a:pt x="5413098" y="3463820"/>
                </a:lnTo>
                <a:lnTo>
                  <a:pt x="5404662" y="3463821"/>
                </a:lnTo>
                <a:lnTo>
                  <a:pt x="5404662" y="3472258"/>
                </a:lnTo>
                <a:lnTo>
                  <a:pt x="5404661" y="3480692"/>
                </a:lnTo>
                <a:lnTo>
                  <a:pt x="5413098" y="3480691"/>
                </a:lnTo>
                <a:cubicBezTo>
                  <a:pt x="5404660" y="3497563"/>
                  <a:pt x="5404662" y="3514435"/>
                  <a:pt x="5404662" y="3522869"/>
                </a:cubicBezTo>
                <a:lnTo>
                  <a:pt x="5404662" y="3539744"/>
                </a:lnTo>
                <a:cubicBezTo>
                  <a:pt x="5404662" y="3548176"/>
                  <a:pt x="5404660" y="3556614"/>
                  <a:pt x="5404662" y="3565051"/>
                </a:cubicBezTo>
                <a:lnTo>
                  <a:pt x="5404662" y="3573483"/>
                </a:lnTo>
                <a:cubicBezTo>
                  <a:pt x="5396224" y="3573485"/>
                  <a:pt x="5396224" y="3573485"/>
                  <a:pt x="5396226" y="3581921"/>
                </a:cubicBezTo>
                <a:lnTo>
                  <a:pt x="5396226" y="3598792"/>
                </a:lnTo>
                <a:lnTo>
                  <a:pt x="5404662" y="3607228"/>
                </a:lnTo>
                <a:cubicBezTo>
                  <a:pt x="5413098" y="3674713"/>
                  <a:pt x="5413098" y="3742198"/>
                  <a:pt x="5404662" y="3809683"/>
                </a:cubicBezTo>
                <a:cubicBezTo>
                  <a:pt x="5396226" y="3843426"/>
                  <a:pt x="5396226" y="3868735"/>
                  <a:pt x="5387791" y="3902475"/>
                </a:cubicBezTo>
                <a:cubicBezTo>
                  <a:pt x="5387791" y="3902475"/>
                  <a:pt x="5396226" y="3902476"/>
                  <a:pt x="5396226" y="3894042"/>
                </a:cubicBezTo>
                <a:cubicBezTo>
                  <a:pt x="5387791" y="3953090"/>
                  <a:pt x="5387791" y="4003705"/>
                  <a:pt x="5379355" y="4062754"/>
                </a:cubicBezTo>
                <a:lnTo>
                  <a:pt x="5387791" y="4071190"/>
                </a:lnTo>
                <a:cubicBezTo>
                  <a:pt x="5387790" y="4088061"/>
                  <a:pt x="5379355" y="4096495"/>
                  <a:pt x="5379355" y="4113369"/>
                </a:cubicBezTo>
                <a:cubicBezTo>
                  <a:pt x="5379355" y="4104933"/>
                  <a:pt x="5370919" y="4113368"/>
                  <a:pt x="5370919" y="4121804"/>
                </a:cubicBezTo>
                <a:cubicBezTo>
                  <a:pt x="5379355" y="4121802"/>
                  <a:pt x="5379355" y="4130239"/>
                  <a:pt x="5379355" y="4138676"/>
                </a:cubicBezTo>
                <a:cubicBezTo>
                  <a:pt x="5379355" y="4155546"/>
                  <a:pt x="5370917" y="4172417"/>
                  <a:pt x="5370918" y="4189288"/>
                </a:cubicBezTo>
                <a:cubicBezTo>
                  <a:pt x="5370918" y="4192101"/>
                  <a:pt x="5370918" y="4194913"/>
                  <a:pt x="5370916" y="4197726"/>
                </a:cubicBezTo>
                <a:cubicBezTo>
                  <a:pt x="5370918" y="4206160"/>
                  <a:pt x="5362484" y="4214597"/>
                  <a:pt x="5362483" y="4223033"/>
                </a:cubicBezTo>
                <a:lnTo>
                  <a:pt x="5362484" y="4231465"/>
                </a:lnTo>
                <a:lnTo>
                  <a:pt x="5362484" y="4239904"/>
                </a:lnTo>
                <a:cubicBezTo>
                  <a:pt x="5354048" y="4290517"/>
                  <a:pt x="5337175" y="4341131"/>
                  <a:pt x="5328741" y="4383310"/>
                </a:cubicBezTo>
                <a:cubicBezTo>
                  <a:pt x="5328741" y="4383310"/>
                  <a:pt x="5337176" y="4400179"/>
                  <a:pt x="5328741" y="4408617"/>
                </a:cubicBezTo>
                <a:cubicBezTo>
                  <a:pt x="5328742" y="4411429"/>
                  <a:pt x="5328741" y="4414241"/>
                  <a:pt x="5328743" y="4417053"/>
                </a:cubicBezTo>
                <a:cubicBezTo>
                  <a:pt x="5328741" y="4408617"/>
                  <a:pt x="5328741" y="4433924"/>
                  <a:pt x="5328743" y="4450795"/>
                </a:cubicBezTo>
                <a:cubicBezTo>
                  <a:pt x="5320305" y="4484536"/>
                  <a:pt x="5303434" y="4518279"/>
                  <a:pt x="5294997" y="4543588"/>
                </a:cubicBezTo>
                <a:cubicBezTo>
                  <a:pt x="5252819" y="4686995"/>
                  <a:pt x="5219075" y="4796658"/>
                  <a:pt x="5185332" y="4897886"/>
                </a:cubicBezTo>
                <a:lnTo>
                  <a:pt x="5185333" y="4906322"/>
                </a:lnTo>
                <a:lnTo>
                  <a:pt x="5176898" y="4914756"/>
                </a:lnTo>
                <a:cubicBezTo>
                  <a:pt x="5155808" y="4952718"/>
                  <a:pt x="5134719" y="4988568"/>
                  <a:pt x="5113630" y="5026528"/>
                </a:cubicBezTo>
                <a:lnTo>
                  <a:pt x="5057164" y="5137575"/>
                </a:lnTo>
                <a:lnTo>
                  <a:pt x="5058139" y="5135139"/>
                </a:lnTo>
                <a:cubicBezTo>
                  <a:pt x="5061961" y="5124594"/>
                  <a:pt x="5065125" y="5115105"/>
                  <a:pt x="5067233" y="5108777"/>
                </a:cubicBezTo>
                <a:cubicBezTo>
                  <a:pt x="5067233" y="5100343"/>
                  <a:pt x="5075669" y="5091906"/>
                  <a:pt x="5075669" y="5091906"/>
                </a:cubicBezTo>
                <a:cubicBezTo>
                  <a:pt x="5092540" y="5058163"/>
                  <a:pt x="5109411" y="5041293"/>
                  <a:pt x="5100977" y="5032856"/>
                </a:cubicBezTo>
                <a:cubicBezTo>
                  <a:pt x="5117847" y="5024421"/>
                  <a:pt x="5134719" y="4973806"/>
                  <a:pt x="5143155" y="4931629"/>
                </a:cubicBezTo>
                <a:cubicBezTo>
                  <a:pt x="5143154" y="4923193"/>
                  <a:pt x="5143154" y="4914755"/>
                  <a:pt x="5151590" y="4914756"/>
                </a:cubicBezTo>
                <a:cubicBezTo>
                  <a:pt x="5151590" y="4914756"/>
                  <a:pt x="5160026" y="4906320"/>
                  <a:pt x="5160025" y="4897886"/>
                </a:cubicBezTo>
                <a:lnTo>
                  <a:pt x="5151590" y="4889450"/>
                </a:lnTo>
                <a:cubicBezTo>
                  <a:pt x="5143157" y="4889451"/>
                  <a:pt x="5134719" y="4906322"/>
                  <a:pt x="5126283" y="4923193"/>
                </a:cubicBezTo>
                <a:lnTo>
                  <a:pt x="5126282" y="4931629"/>
                </a:lnTo>
                <a:cubicBezTo>
                  <a:pt x="5092539" y="4999113"/>
                  <a:pt x="5075669" y="5024420"/>
                  <a:pt x="5058797" y="5083468"/>
                </a:cubicBezTo>
                <a:lnTo>
                  <a:pt x="5058797" y="5091906"/>
                </a:lnTo>
                <a:cubicBezTo>
                  <a:pt x="5050364" y="5100343"/>
                  <a:pt x="5033490" y="5125649"/>
                  <a:pt x="5025055" y="5134082"/>
                </a:cubicBezTo>
                <a:lnTo>
                  <a:pt x="4999746" y="5184698"/>
                </a:lnTo>
                <a:cubicBezTo>
                  <a:pt x="4987093" y="5214223"/>
                  <a:pt x="4972332" y="5250076"/>
                  <a:pt x="4954406" y="5285927"/>
                </a:cubicBezTo>
                <a:lnTo>
                  <a:pt x="4900498" y="5370762"/>
                </a:lnTo>
                <a:lnTo>
                  <a:pt x="4898519" y="5361848"/>
                </a:lnTo>
                <a:cubicBezTo>
                  <a:pt x="4831032" y="5496818"/>
                  <a:pt x="4755112" y="5614916"/>
                  <a:pt x="4662316" y="5749889"/>
                </a:cubicBezTo>
                <a:lnTo>
                  <a:pt x="4653884" y="5749889"/>
                </a:lnTo>
                <a:cubicBezTo>
                  <a:pt x="4653883" y="5752701"/>
                  <a:pt x="4653884" y="5755513"/>
                  <a:pt x="4653883" y="5758325"/>
                </a:cubicBezTo>
                <a:lnTo>
                  <a:pt x="4653883" y="5766759"/>
                </a:lnTo>
                <a:cubicBezTo>
                  <a:pt x="4645447" y="5775196"/>
                  <a:pt x="4628576" y="5783632"/>
                  <a:pt x="4620140" y="5792066"/>
                </a:cubicBezTo>
                <a:cubicBezTo>
                  <a:pt x="4637009" y="5817375"/>
                  <a:pt x="4577961" y="5867989"/>
                  <a:pt x="4552653" y="5910164"/>
                </a:cubicBezTo>
                <a:cubicBezTo>
                  <a:pt x="4544219" y="5901728"/>
                  <a:pt x="4561089" y="5884859"/>
                  <a:pt x="4552654" y="5884859"/>
                </a:cubicBezTo>
                <a:cubicBezTo>
                  <a:pt x="4510474" y="5927039"/>
                  <a:pt x="4569528" y="5893295"/>
                  <a:pt x="4527347" y="5943909"/>
                </a:cubicBezTo>
                <a:cubicBezTo>
                  <a:pt x="4518910" y="5943909"/>
                  <a:pt x="4527346" y="5935473"/>
                  <a:pt x="4518911" y="5935473"/>
                </a:cubicBezTo>
                <a:cubicBezTo>
                  <a:pt x="4485167" y="5994523"/>
                  <a:pt x="4434553" y="6036702"/>
                  <a:pt x="4417681" y="6078880"/>
                </a:cubicBezTo>
                <a:cubicBezTo>
                  <a:pt x="4417681" y="6078880"/>
                  <a:pt x="4426117" y="6062009"/>
                  <a:pt x="4409247" y="6078880"/>
                </a:cubicBezTo>
                <a:cubicBezTo>
                  <a:pt x="4400810" y="6121059"/>
                  <a:pt x="4350199" y="6146366"/>
                  <a:pt x="4316454" y="6180105"/>
                </a:cubicBezTo>
                <a:cubicBezTo>
                  <a:pt x="4291147" y="6230723"/>
                  <a:pt x="4248968" y="6272900"/>
                  <a:pt x="4206789" y="6306641"/>
                </a:cubicBezTo>
                <a:cubicBezTo>
                  <a:pt x="4185699" y="6323514"/>
                  <a:pt x="4164611" y="6340386"/>
                  <a:pt x="4142466" y="6360420"/>
                </a:cubicBezTo>
                <a:lnTo>
                  <a:pt x="4080254" y="6424489"/>
                </a:lnTo>
                <a:lnTo>
                  <a:pt x="4080254" y="6416307"/>
                </a:lnTo>
                <a:cubicBezTo>
                  <a:pt x="4071817" y="6416305"/>
                  <a:pt x="4071817" y="6416305"/>
                  <a:pt x="4071818" y="6424743"/>
                </a:cubicBezTo>
                <a:lnTo>
                  <a:pt x="4063381" y="6441614"/>
                </a:lnTo>
                <a:lnTo>
                  <a:pt x="4063381" y="6433176"/>
                </a:lnTo>
                <a:cubicBezTo>
                  <a:pt x="4046510" y="6441614"/>
                  <a:pt x="4029637" y="6458484"/>
                  <a:pt x="4012767" y="6483791"/>
                </a:cubicBezTo>
                <a:lnTo>
                  <a:pt x="4012768" y="6492227"/>
                </a:lnTo>
                <a:cubicBezTo>
                  <a:pt x="4012769" y="6500664"/>
                  <a:pt x="4004330" y="6500665"/>
                  <a:pt x="4004330" y="6509098"/>
                </a:cubicBezTo>
                <a:cubicBezTo>
                  <a:pt x="4004330" y="6500665"/>
                  <a:pt x="4012768" y="6492227"/>
                  <a:pt x="4004330" y="6492227"/>
                </a:cubicBezTo>
                <a:lnTo>
                  <a:pt x="3979024" y="6517534"/>
                </a:lnTo>
                <a:lnTo>
                  <a:pt x="3979025" y="6509096"/>
                </a:lnTo>
                <a:lnTo>
                  <a:pt x="3979024" y="6500664"/>
                </a:lnTo>
                <a:lnTo>
                  <a:pt x="3970588" y="6500664"/>
                </a:lnTo>
                <a:lnTo>
                  <a:pt x="3970588" y="6517534"/>
                </a:lnTo>
                <a:cubicBezTo>
                  <a:pt x="3970588" y="6520347"/>
                  <a:pt x="3970589" y="6523159"/>
                  <a:pt x="3970590" y="6525971"/>
                </a:cubicBezTo>
                <a:lnTo>
                  <a:pt x="3962153" y="6534407"/>
                </a:lnTo>
                <a:lnTo>
                  <a:pt x="3953718" y="6534407"/>
                </a:lnTo>
                <a:lnTo>
                  <a:pt x="3945280" y="6534407"/>
                </a:lnTo>
                <a:lnTo>
                  <a:pt x="3945281" y="6542841"/>
                </a:lnTo>
                <a:lnTo>
                  <a:pt x="3945280" y="6551277"/>
                </a:lnTo>
                <a:cubicBezTo>
                  <a:pt x="3936845" y="6559714"/>
                  <a:pt x="3928411" y="6568146"/>
                  <a:pt x="3919974" y="6568148"/>
                </a:cubicBezTo>
                <a:cubicBezTo>
                  <a:pt x="3919974" y="6565337"/>
                  <a:pt x="3919975" y="6562525"/>
                  <a:pt x="3919976" y="6559714"/>
                </a:cubicBezTo>
                <a:lnTo>
                  <a:pt x="3911538" y="6568148"/>
                </a:lnTo>
                <a:lnTo>
                  <a:pt x="3903102" y="6576584"/>
                </a:lnTo>
                <a:cubicBezTo>
                  <a:pt x="3903102" y="6576584"/>
                  <a:pt x="3894667" y="6585021"/>
                  <a:pt x="3894667" y="6593455"/>
                </a:cubicBezTo>
                <a:lnTo>
                  <a:pt x="3894667" y="6585021"/>
                </a:lnTo>
                <a:cubicBezTo>
                  <a:pt x="3886231" y="6585020"/>
                  <a:pt x="3877794" y="6593455"/>
                  <a:pt x="3860924" y="6601891"/>
                </a:cubicBezTo>
                <a:cubicBezTo>
                  <a:pt x="3869358" y="6585021"/>
                  <a:pt x="3852488" y="6601889"/>
                  <a:pt x="3860924" y="6585021"/>
                </a:cubicBezTo>
                <a:lnTo>
                  <a:pt x="3827181" y="6610327"/>
                </a:lnTo>
                <a:lnTo>
                  <a:pt x="3827182" y="6601891"/>
                </a:lnTo>
                <a:lnTo>
                  <a:pt x="3835618" y="6593455"/>
                </a:lnTo>
                <a:cubicBezTo>
                  <a:pt x="3835618" y="6593455"/>
                  <a:pt x="3844051" y="6593453"/>
                  <a:pt x="3835617" y="6585021"/>
                </a:cubicBezTo>
                <a:lnTo>
                  <a:pt x="3827181" y="6593455"/>
                </a:lnTo>
                <a:lnTo>
                  <a:pt x="3818745" y="6601891"/>
                </a:lnTo>
                <a:cubicBezTo>
                  <a:pt x="3818745" y="6610327"/>
                  <a:pt x="3810311" y="6610327"/>
                  <a:pt x="3810309" y="6618762"/>
                </a:cubicBezTo>
                <a:cubicBezTo>
                  <a:pt x="3810309" y="6618762"/>
                  <a:pt x="3818745" y="6627198"/>
                  <a:pt x="3827181" y="6618762"/>
                </a:cubicBezTo>
                <a:lnTo>
                  <a:pt x="3818745" y="6627198"/>
                </a:lnTo>
                <a:cubicBezTo>
                  <a:pt x="3793437" y="6660942"/>
                  <a:pt x="3785001" y="6652506"/>
                  <a:pt x="3776566" y="6677812"/>
                </a:cubicBezTo>
                <a:cubicBezTo>
                  <a:pt x="3793437" y="6660942"/>
                  <a:pt x="3801875" y="6669377"/>
                  <a:pt x="3810308" y="6669377"/>
                </a:cubicBezTo>
                <a:cubicBezTo>
                  <a:pt x="3801875" y="6677812"/>
                  <a:pt x="3785002" y="6686248"/>
                  <a:pt x="3776566" y="6694684"/>
                </a:cubicBezTo>
                <a:lnTo>
                  <a:pt x="3751259" y="6719991"/>
                </a:lnTo>
                <a:cubicBezTo>
                  <a:pt x="3742825" y="6719991"/>
                  <a:pt x="3734388" y="6728426"/>
                  <a:pt x="3734388" y="6728426"/>
                </a:cubicBezTo>
                <a:cubicBezTo>
                  <a:pt x="3725952" y="6728426"/>
                  <a:pt x="3734388" y="6719991"/>
                  <a:pt x="3734390" y="6711555"/>
                </a:cubicBezTo>
                <a:lnTo>
                  <a:pt x="3700645" y="6745297"/>
                </a:lnTo>
                <a:lnTo>
                  <a:pt x="3692211" y="6736862"/>
                </a:lnTo>
                <a:cubicBezTo>
                  <a:pt x="3692211" y="6736862"/>
                  <a:pt x="3692209" y="6728426"/>
                  <a:pt x="3700645" y="6728426"/>
                </a:cubicBezTo>
                <a:lnTo>
                  <a:pt x="3700645" y="6719990"/>
                </a:lnTo>
                <a:lnTo>
                  <a:pt x="3692209" y="6719991"/>
                </a:lnTo>
                <a:cubicBezTo>
                  <a:pt x="3683775" y="6719991"/>
                  <a:pt x="3683775" y="6728426"/>
                  <a:pt x="3683775" y="6728426"/>
                </a:cubicBezTo>
                <a:lnTo>
                  <a:pt x="3683775" y="6736862"/>
                </a:lnTo>
                <a:cubicBezTo>
                  <a:pt x="3683775" y="6736862"/>
                  <a:pt x="3675339" y="6736862"/>
                  <a:pt x="3675338" y="6745298"/>
                </a:cubicBezTo>
                <a:lnTo>
                  <a:pt x="3666902" y="6753735"/>
                </a:lnTo>
                <a:lnTo>
                  <a:pt x="3658466" y="6753734"/>
                </a:lnTo>
                <a:lnTo>
                  <a:pt x="3658466" y="6762169"/>
                </a:lnTo>
                <a:lnTo>
                  <a:pt x="3650032" y="6762169"/>
                </a:lnTo>
                <a:cubicBezTo>
                  <a:pt x="3650031" y="6759357"/>
                  <a:pt x="3650031" y="6756546"/>
                  <a:pt x="3650030" y="6753734"/>
                </a:cubicBezTo>
                <a:lnTo>
                  <a:pt x="3658466" y="6736862"/>
                </a:lnTo>
                <a:cubicBezTo>
                  <a:pt x="3666902" y="6728426"/>
                  <a:pt x="3675341" y="6728426"/>
                  <a:pt x="3675338" y="6719991"/>
                </a:cubicBezTo>
                <a:lnTo>
                  <a:pt x="3666902" y="6719989"/>
                </a:lnTo>
                <a:cubicBezTo>
                  <a:pt x="3658465" y="6719991"/>
                  <a:pt x="3658466" y="6728426"/>
                  <a:pt x="3658466" y="6728426"/>
                </a:cubicBezTo>
                <a:cubicBezTo>
                  <a:pt x="3641596" y="6736862"/>
                  <a:pt x="3641596" y="6745298"/>
                  <a:pt x="3633159" y="6753734"/>
                </a:cubicBezTo>
                <a:lnTo>
                  <a:pt x="3633159" y="6762169"/>
                </a:lnTo>
                <a:cubicBezTo>
                  <a:pt x="3624723" y="6779039"/>
                  <a:pt x="3616289" y="6779041"/>
                  <a:pt x="3616289" y="6787476"/>
                </a:cubicBezTo>
                <a:cubicBezTo>
                  <a:pt x="3599417" y="6800129"/>
                  <a:pt x="3580437" y="6812782"/>
                  <a:pt x="3561456" y="6826490"/>
                </a:cubicBezTo>
                <a:lnTo>
                  <a:pt x="352334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197" indent="0">
              <a:buNone/>
              <a:defRPr sz="2800"/>
            </a:lvl2pPr>
            <a:lvl3pPr marL="914395" indent="0">
              <a:buNone/>
              <a:defRPr sz="2400"/>
            </a:lvl3pPr>
            <a:lvl4pPr marL="1371594" indent="0">
              <a:buNone/>
              <a:defRPr sz="2000"/>
            </a:lvl4pPr>
            <a:lvl5pPr marL="1828790" indent="0">
              <a:buNone/>
              <a:defRPr sz="2000"/>
            </a:lvl5pPr>
            <a:lvl6pPr marL="2285989" indent="0">
              <a:buNone/>
              <a:defRPr sz="2000"/>
            </a:lvl6pPr>
            <a:lvl7pPr marL="2743187" indent="0">
              <a:buNone/>
              <a:defRPr sz="2000"/>
            </a:lvl7pPr>
            <a:lvl8pPr marL="3200384" indent="0">
              <a:buNone/>
              <a:defRPr sz="2000"/>
            </a:lvl8pPr>
            <a:lvl9pPr marL="3657581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58640361"/>
      </p:ext>
    </p:extLst>
  </p:cSld>
  <p:clrMapOvr>
    <a:masterClrMapping/>
  </p:clrMapOvr>
  <p:transition spd="slow">
    <p:cover dir="r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4">
            <a:extLst>
              <a:ext uri="{FF2B5EF4-FFF2-40B4-BE49-F238E27FC236}">
                <a16:creationId xmlns:a16="http://schemas.microsoft.com/office/drawing/2014/main" id="{78365DAA-91AD-4697-ADE8-3F9A839BE698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0" y="0"/>
            <a:ext cx="12192000" cy="44694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908523597"/>
      </p:ext>
    </p:extLst>
  </p:cSld>
  <p:clrMapOvr>
    <a:masterClrMapping/>
  </p:clrMapOvr>
  <p:transition spd="slow">
    <p:cover dir="r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30" y="245393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661811238"/>
      </p:ext>
    </p:extLst>
  </p:cSld>
  <p:clrMapOvr>
    <a:masterClrMapping/>
  </p:clrMapOvr>
  <p:transition spd="slow">
    <p:cover dir="r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2" y="0"/>
            <a:ext cx="12144672" cy="1152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0" y="34315"/>
            <a:ext cx="12192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pic>
        <p:nvPicPr>
          <p:cNvPr id="11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575" y="141044"/>
            <a:ext cx="636320" cy="9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165911"/>
      </p:ext>
    </p:extLst>
  </p:cSld>
  <p:clrMapOvr>
    <a:masterClrMapping/>
  </p:clrMapOvr>
  <p:transition spd="slow">
    <p:cover dir="r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2" y="0"/>
            <a:ext cx="2159562" cy="6858000"/>
          </a:xfrm>
          <a:prstGeom prst="rect">
            <a:avLst/>
          </a:prstGeom>
          <a:gradFill>
            <a:gsLst>
              <a:gs pos="42000">
                <a:srgbClr val="F6F6F6">
                  <a:lumMod val="97000"/>
                </a:srgbClr>
              </a:gs>
              <a:gs pos="0">
                <a:schemeClr val="bg1">
                  <a:lumMod val="92000"/>
                </a:schemeClr>
              </a:gs>
              <a:gs pos="100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2112000" y="34315"/>
            <a:ext cx="10080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Free PPT _ Click to add title</a:t>
            </a:r>
            <a:endParaRPr lang="ko-KR" altLang="en-US" dirty="0"/>
          </a:p>
        </p:txBody>
      </p:sp>
      <p:pic>
        <p:nvPicPr>
          <p:cNvPr id="8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029" y="4442899"/>
            <a:ext cx="1449935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/>
          <p:cNvCxnSpPr/>
          <p:nvPr userDrawn="1"/>
        </p:nvCxnSpPr>
        <p:spPr>
          <a:xfrm>
            <a:off x="948996" y="6602899"/>
            <a:ext cx="11243005" cy="0"/>
          </a:xfrm>
          <a:prstGeom prst="straightConnector1">
            <a:avLst/>
          </a:prstGeom>
          <a:ln w="12700">
            <a:solidFill>
              <a:schemeClr val="accent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204449"/>
      </p:ext>
    </p:extLst>
  </p:cSld>
  <p:clrMapOvr>
    <a:masterClrMapping/>
  </p:clrMapOvr>
  <p:transition spd="slow">
    <p:cover dir="r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5035103" y="1682824"/>
            <a:ext cx="2112235" cy="2640000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6" name="Rectangle 5"/>
          <p:cNvSpPr/>
          <p:nvPr userDrawn="1"/>
        </p:nvSpPr>
        <p:spPr>
          <a:xfrm>
            <a:off x="2" y="0"/>
            <a:ext cx="12144672" cy="1104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4800" b="1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cs typeface="Arial" pitchFamily="34" charset="0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0" y="34315"/>
            <a:ext cx="12192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0" hasCustomPrompt="1"/>
          </p:nvPr>
        </p:nvSpPr>
        <p:spPr>
          <a:xfrm>
            <a:off x="2906512" y="1802824"/>
            <a:ext cx="1920213" cy="2400000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solidFill>
              <a:schemeClr val="accent2"/>
            </a:solidFill>
          </a:ln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1" hasCustomPrompt="1"/>
          </p:nvPr>
        </p:nvSpPr>
        <p:spPr>
          <a:xfrm>
            <a:off x="964577" y="1916955"/>
            <a:ext cx="1728192" cy="2159999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solidFill>
              <a:schemeClr val="accent3"/>
            </a:solidFill>
          </a:ln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2" hasCustomPrompt="1"/>
          </p:nvPr>
        </p:nvSpPr>
        <p:spPr>
          <a:xfrm>
            <a:off x="7355712" y="1802824"/>
            <a:ext cx="1920213" cy="2400000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solidFill>
              <a:schemeClr val="accent2"/>
            </a:solidFill>
          </a:ln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3" name="Picture Placeholder 2"/>
          <p:cNvSpPr>
            <a:spLocks noGrp="1"/>
          </p:cNvSpPr>
          <p:nvPr>
            <p:ph type="pic" idx="13" hasCustomPrompt="1"/>
          </p:nvPr>
        </p:nvSpPr>
        <p:spPr>
          <a:xfrm>
            <a:off x="9484302" y="1922827"/>
            <a:ext cx="1728192" cy="2159999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solidFill>
              <a:schemeClr val="accent3"/>
            </a:solidFill>
          </a:ln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pic>
        <p:nvPicPr>
          <p:cNvPr id="12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575" y="141044"/>
            <a:ext cx="636320" cy="9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058402"/>
      </p:ext>
    </p:extLst>
  </p:cSld>
  <p:clrMapOvr>
    <a:masterClrMapping/>
  </p:clrMapOvr>
  <p:transition spd="slow">
    <p:cover dir="r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240000" y="239400"/>
            <a:ext cx="11712000" cy="6379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4302495"/>
      </p:ext>
    </p:extLst>
  </p:cSld>
  <p:clrMapOvr>
    <a:masterClrMapping/>
  </p:clrMapOvr>
  <p:transition spd="slow">
    <p:cover dir="r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960000" y="590007"/>
            <a:ext cx="10272000" cy="570847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6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4367809" y="0"/>
            <a:ext cx="3456383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01225550"/>
      </p:ext>
    </p:extLst>
  </p:cSld>
  <p:clrMapOvr>
    <a:masterClrMapping/>
  </p:clrMapOvr>
  <p:transition spd="slow">
    <p:cover dir="r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07" y="2180862"/>
            <a:ext cx="5622862" cy="3080977"/>
          </a:xfrm>
          <a:prstGeom prst="rect">
            <a:avLst/>
          </a:prstGeom>
        </p:spPr>
      </p:pic>
      <p:sp>
        <p:nvSpPr>
          <p:cNvPr id="9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1810353" y="2308197"/>
            <a:ext cx="3936437" cy="254098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2" y="0"/>
            <a:ext cx="12144672" cy="1152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 hasCustomPrompt="1"/>
          </p:nvPr>
        </p:nvSpPr>
        <p:spPr>
          <a:xfrm>
            <a:off x="0" y="34315"/>
            <a:ext cx="12192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pic>
        <p:nvPicPr>
          <p:cNvPr id="8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575" y="141044"/>
            <a:ext cx="636320" cy="9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185478"/>
      </p:ext>
    </p:extLst>
  </p:cSld>
  <p:clrMapOvr>
    <a:masterClrMapping/>
  </p:clrMapOvr>
  <p:transition spd="slow">
    <p:cover dir="r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3407702" y="1685331"/>
            <a:ext cx="3696000" cy="460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7" name="Rectangle 6"/>
          <p:cNvSpPr/>
          <p:nvPr userDrawn="1"/>
        </p:nvSpPr>
        <p:spPr>
          <a:xfrm>
            <a:off x="978337" y="1685331"/>
            <a:ext cx="2447702" cy="230425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8" name="Rectangle 7"/>
          <p:cNvSpPr/>
          <p:nvPr userDrawn="1"/>
        </p:nvSpPr>
        <p:spPr>
          <a:xfrm>
            <a:off x="978337" y="3989076"/>
            <a:ext cx="2447702" cy="23042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9" name="Rectangle 8"/>
          <p:cNvSpPr/>
          <p:nvPr userDrawn="1"/>
        </p:nvSpPr>
        <p:spPr>
          <a:xfrm>
            <a:off x="2" y="0"/>
            <a:ext cx="12144672" cy="1152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0" y="34315"/>
            <a:ext cx="12192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pic>
        <p:nvPicPr>
          <p:cNvPr id="13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575" y="141044"/>
            <a:ext cx="636320" cy="9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506031"/>
      </p:ext>
    </p:extLst>
  </p:cSld>
  <p:clrMapOvr>
    <a:masterClrMapping/>
  </p:clrMapOvr>
  <p:transition spd="slow">
    <p:cover dir="r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3215680" y="5253204"/>
            <a:ext cx="2880320" cy="16047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9" name="Rectangle 8"/>
          <p:cNvSpPr/>
          <p:nvPr userDrawn="1"/>
        </p:nvSpPr>
        <p:spPr>
          <a:xfrm>
            <a:off x="6096000" y="1"/>
            <a:ext cx="2880320" cy="160479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6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3215680" y="0"/>
            <a:ext cx="2880000" cy="528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7" name="Picture Placeholder 2"/>
          <p:cNvSpPr>
            <a:spLocks noGrp="1"/>
          </p:cNvSpPr>
          <p:nvPr>
            <p:ph type="pic" idx="10" hasCustomPrompt="1"/>
          </p:nvPr>
        </p:nvSpPr>
        <p:spPr>
          <a:xfrm>
            <a:off x="6096320" y="1578000"/>
            <a:ext cx="2880000" cy="528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56890072"/>
      </p:ext>
    </p:extLst>
  </p:cSld>
  <p:clrMapOvr>
    <a:masterClrMapping/>
  </p:clrMapOvr>
  <p:transition spd="slow">
    <p:cover dir="r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2" y="0"/>
            <a:ext cx="12144672" cy="1152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0" y="34315"/>
            <a:ext cx="12192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pic>
        <p:nvPicPr>
          <p:cNvPr id="1026" name="Picture 2" descr="D:\Fullppt\005-PNG이미지\모니터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04" y="1748646"/>
            <a:ext cx="4525743" cy="451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900822" y="1925233"/>
            <a:ext cx="4139060" cy="284791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pic>
        <p:nvPicPr>
          <p:cNvPr id="7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575" y="141044"/>
            <a:ext cx="636320" cy="9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309443"/>
      </p:ext>
    </p:extLst>
  </p:cSld>
  <p:clrMapOvr>
    <a:masterClrMapping/>
  </p:clrMapOvr>
  <p:transition spd="slow">
    <p:cover dir="r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/>
          <p:cNvSpPr/>
          <p:nvPr userDrawn="1"/>
        </p:nvSpPr>
        <p:spPr>
          <a:xfrm>
            <a:off x="0" y="3853913"/>
            <a:ext cx="12192000" cy="300408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grpSp>
        <p:nvGrpSpPr>
          <p:cNvPr id="15" name="Group 14"/>
          <p:cNvGrpSpPr/>
          <p:nvPr userDrawn="1"/>
        </p:nvGrpSpPr>
        <p:grpSpPr>
          <a:xfrm>
            <a:off x="1227597" y="2070578"/>
            <a:ext cx="1731402" cy="2990604"/>
            <a:chOff x="2627784" y="1825002"/>
            <a:chExt cx="1198166" cy="2069560"/>
          </a:xfrm>
        </p:grpSpPr>
        <p:sp>
          <p:nvSpPr>
            <p:cNvPr id="9" name="Rounded Rectangle 8"/>
            <p:cNvSpPr/>
            <p:nvPr/>
          </p:nvSpPr>
          <p:spPr>
            <a:xfrm>
              <a:off x="2627784" y="1825002"/>
              <a:ext cx="1198166" cy="206956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155241" y="1922844"/>
              <a:ext cx="143251" cy="27666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3168829" y="3704452"/>
              <a:ext cx="116076" cy="127684"/>
              <a:chOff x="2453209" y="5151638"/>
              <a:chExt cx="191820" cy="211002"/>
            </a:xfrm>
          </p:grpSpPr>
          <p:sp>
            <p:nvSpPr>
              <p:cNvPr id="13" name="Oval 12"/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  <p:sp>
            <p:nvSpPr>
              <p:cNvPr id="14" name="Rounded Rectangle 13"/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</p:grpSp>
      </p:grpSp>
      <p:sp>
        <p:nvSpPr>
          <p:cNvPr id="7" name="Picture Placeholder 2"/>
          <p:cNvSpPr>
            <a:spLocks noGrp="1"/>
          </p:cNvSpPr>
          <p:nvPr userDrawn="1">
            <p:ph type="pic" idx="1" hasCustomPrompt="1"/>
          </p:nvPr>
        </p:nvSpPr>
        <p:spPr>
          <a:xfrm>
            <a:off x="1326117" y="2323779"/>
            <a:ext cx="1524232" cy="24033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3880706" y="2784806"/>
            <a:ext cx="1731402" cy="2990604"/>
            <a:chOff x="2627784" y="1825002"/>
            <a:chExt cx="1198166" cy="2069560"/>
          </a:xfrm>
        </p:grpSpPr>
        <p:sp>
          <p:nvSpPr>
            <p:cNvPr id="17" name="Rounded Rectangle 16"/>
            <p:cNvSpPr/>
            <p:nvPr/>
          </p:nvSpPr>
          <p:spPr>
            <a:xfrm>
              <a:off x="2627784" y="1825002"/>
              <a:ext cx="1198166" cy="206956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3155241" y="1922844"/>
              <a:ext cx="143251" cy="27666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grpSp>
          <p:nvGrpSpPr>
            <p:cNvPr id="19" name="Group 18"/>
            <p:cNvGrpSpPr/>
            <p:nvPr/>
          </p:nvGrpSpPr>
          <p:grpSpPr>
            <a:xfrm>
              <a:off x="3168829" y="3704452"/>
              <a:ext cx="116076" cy="127684"/>
              <a:chOff x="2453209" y="5151638"/>
              <a:chExt cx="191820" cy="211002"/>
            </a:xfrm>
          </p:grpSpPr>
          <p:sp>
            <p:nvSpPr>
              <p:cNvPr id="20" name="Oval 19"/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  <p:sp>
            <p:nvSpPr>
              <p:cNvPr id="21" name="Rounded Rectangle 20"/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</p:grpSp>
      </p:grpSp>
      <p:sp>
        <p:nvSpPr>
          <p:cNvPr id="22" name="Picture Placeholder 2"/>
          <p:cNvSpPr>
            <a:spLocks noGrp="1"/>
          </p:cNvSpPr>
          <p:nvPr>
            <p:ph type="pic" idx="10" hasCustomPrompt="1"/>
          </p:nvPr>
        </p:nvSpPr>
        <p:spPr>
          <a:xfrm>
            <a:off x="3979226" y="3055713"/>
            <a:ext cx="1524232" cy="24033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grpSp>
        <p:nvGrpSpPr>
          <p:cNvPr id="23" name="Group 22"/>
          <p:cNvGrpSpPr/>
          <p:nvPr userDrawn="1"/>
        </p:nvGrpSpPr>
        <p:grpSpPr>
          <a:xfrm>
            <a:off x="6533812" y="1844492"/>
            <a:ext cx="1731402" cy="2990604"/>
            <a:chOff x="2627784" y="1825002"/>
            <a:chExt cx="1198166" cy="2069560"/>
          </a:xfrm>
        </p:grpSpPr>
        <p:sp>
          <p:nvSpPr>
            <p:cNvPr id="24" name="Rounded Rectangle 23"/>
            <p:cNvSpPr/>
            <p:nvPr/>
          </p:nvSpPr>
          <p:spPr>
            <a:xfrm>
              <a:off x="2627784" y="1825002"/>
              <a:ext cx="1198166" cy="206956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3155241" y="1922844"/>
              <a:ext cx="143251" cy="27666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grpSp>
          <p:nvGrpSpPr>
            <p:cNvPr id="26" name="Group 25"/>
            <p:cNvGrpSpPr/>
            <p:nvPr/>
          </p:nvGrpSpPr>
          <p:grpSpPr>
            <a:xfrm>
              <a:off x="3168829" y="3704452"/>
              <a:ext cx="116076" cy="127684"/>
              <a:chOff x="2453209" y="5151638"/>
              <a:chExt cx="191820" cy="211002"/>
            </a:xfrm>
          </p:grpSpPr>
          <p:sp>
            <p:nvSpPr>
              <p:cNvPr id="27" name="Oval 26"/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  <p:sp>
            <p:nvSpPr>
              <p:cNvPr id="28" name="Rounded Rectangle 27"/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</p:grpSp>
      </p:grpSp>
      <p:sp>
        <p:nvSpPr>
          <p:cNvPr id="29" name="Picture Placeholder 2"/>
          <p:cNvSpPr>
            <a:spLocks noGrp="1"/>
          </p:cNvSpPr>
          <p:nvPr>
            <p:ph type="pic" idx="11" hasCustomPrompt="1"/>
          </p:nvPr>
        </p:nvSpPr>
        <p:spPr>
          <a:xfrm>
            <a:off x="6632334" y="2115399"/>
            <a:ext cx="1524232" cy="24033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grpSp>
        <p:nvGrpSpPr>
          <p:cNvPr id="30" name="Group 29"/>
          <p:cNvGrpSpPr/>
          <p:nvPr userDrawn="1"/>
        </p:nvGrpSpPr>
        <p:grpSpPr>
          <a:xfrm>
            <a:off x="9186919" y="3126695"/>
            <a:ext cx="1731402" cy="2990604"/>
            <a:chOff x="2627784" y="1825002"/>
            <a:chExt cx="1198166" cy="2069560"/>
          </a:xfrm>
        </p:grpSpPr>
        <p:sp>
          <p:nvSpPr>
            <p:cNvPr id="31" name="Rounded Rectangle 30"/>
            <p:cNvSpPr/>
            <p:nvPr/>
          </p:nvSpPr>
          <p:spPr>
            <a:xfrm>
              <a:off x="2627784" y="1825002"/>
              <a:ext cx="1198166" cy="206956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3155241" y="1922844"/>
              <a:ext cx="143251" cy="27666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grpSp>
          <p:nvGrpSpPr>
            <p:cNvPr id="33" name="Group 32"/>
            <p:cNvGrpSpPr/>
            <p:nvPr/>
          </p:nvGrpSpPr>
          <p:grpSpPr>
            <a:xfrm>
              <a:off x="3168829" y="3704452"/>
              <a:ext cx="116076" cy="127684"/>
              <a:chOff x="2453209" y="5151638"/>
              <a:chExt cx="191820" cy="211002"/>
            </a:xfrm>
          </p:grpSpPr>
          <p:sp>
            <p:nvSpPr>
              <p:cNvPr id="34" name="Oval 33"/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  <p:sp>
            <p:nvSpPr>
              <p:cNvPr id="35" name="Rounded Rectangle 34"/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400"/>
              </a:p>
            </p:txBody>
          </p:sp>
        </p:grpSp>
      </p:grpSp>
      <p:sp>
        <p:nvSpPr>
          <p:cNvPr id="36" name="Picture Placeholder 2"/>
          <p:cNvSpPr>
            <a:spLocks noGrp="1"/>
          </p:cNvSpPr>
          <p:nvPr>
            <p:ph type="pic" idx="12" hasCustomPrompt="1"/>
          </p:nvPr>
        </p:nvSpPr>
        <p:spPr>
          <a:xfrm>
            <a:off x="9285441" y="3397602"/>
            <a:ext cx="1524232" cy="24033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609597" indent="0">
              <a:buNone/>
              <a:defRPr sz="3733"/>
            </a:lvl2pPr>
            <a:lvl3pPr marL="1219194" indent="0">
              <a:buNone/>
              <a:defRPr sz="3200"/>
            </a:lvl3pPr>
            <a:lvl4pPr marL="1828790" indent="0">
              <a:buNone/>
              <a:defRPr sz="2667"/>
            </a:lvl4pPr>
            <a:lvl5pPr marL="2438387" indent="0">
              <a:buNone/>
              <a:defRPr sz="2667"/>
            </a:lvl5pPr>
            <a:lvl6pPr marL="3047984" indent="0">
              <a:buNone/>
              <a:defRPr sz="2667"/>
            </a:lvl6pPr>
            <a:lvl7pPr marL="3657581" indent="0">
              <a:buNone/>
              <a:defRPr sz="2667"/>
            </a:lvl7pPr>
            <a:lvl8pPr marL="4267179" indent="0">
              <a:buNone/>
              <a:defRPr sz="2667"/>
            </a:lvl8pPr>
            <a:lvl9pPr marL="4876776" indent="0">
              <a:buNone/>
              <a:defRPr sz="2667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37" name="Rectangle 36"/>
          <p:cNvSpPr/>
          <p:nvPr userDrawn="1"/>
        </p:nvSpPr>
        <p:spPr>
          <a:xfrm>
            <a:off x="2" y="0"/>
            <a:ext cx="12144672" cy="1152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itle 1"/>
          <p:cNvSpPr>
            <a:spLocks noGrp="1"/>
          </p:cNvSpPr>
          <p:nvPr>
            <p:ph type="title" hasCustomPrompt="1"/>
          </p:nvPr>
        </p:nvSpPr>
        <p:spPr>
          <a:xfrm>
            <a:off x="0" y="34315"/>
            <a:ext cx="12192000" cy="1035373"/>
          </a:xfrm>
          <a:prstGeom prst="rect">
            <a:avLst/>
          </a:prstGeom>
        </p:spPr>
        <p:txBody>
          <a:bodyPr anchor="ctr"/>
          <a:lstStyle>
            <a:lvl1pPr algn="l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pic>
        <p:nvPicPr>
          <p:cNvPr id="41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575" y="141044"/>
            <a:ext cx="636320" cy="9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361226"/>
      </p:ext>
    </p:extLst>
  </p:cSld>
  <p:clrMapOvr>
    <a:masterClrMapping/>
  </p:clrMapOvr>
  <p:transition spd="slow">
    <p:cover dir="r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0" y="164639"/>
            <a:ext cx="12192000" cy="76808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333" b="0" baseline="0"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12" name="Rounded Rectangle 11"/>
          <p:cNvSpPr/>
          <p:nvPr userDrawn="1"/>
        </p:nvSpPr>
        <p:spPr>
          <a:xfrm>
            <a:off x="472012" y="1508787"/>
            <a:ext cx="3799787" cy="4865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>
              <a:latin typeface="+mn-lt"/>
            </a:endParaRPr>
          </a:p>
        </p:txBody>
      </p:sp>
      <p:sp>
        <p:nvSpPr>
          <p:cNvPr id="15" name="Rounded Rectangle 14"/>
          <p:cNvSpPr/>
          <p:nvPr userDrawn="1"/>
        </p:nvSpPr>
        <p:spPr>
          <a:xfrm>
            <a:off x="709243" y="1796668"/>
            <a:ext cx="144693" cy="4320631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6" name="Half Frame 15"/>
          <p:cNvSpPr/>
          <p:nvPr userDrawn="1"/>
        </p:nvSpPr>
        <p:spPr>
          <a:xfrm rot="5400000">
            <a:off x="3456859" y="1650936"/>
            <a:ext cx="669775" cy="669775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77415115"/>
      </p:ext>
    </p:extLst>
  </p:cSld>
  <p:clrMapOvr>
    <a:masterClrMapping/>
  </p:clrMapOvr>
  <p:transition spd="slow">
    <p:cover dir="r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9254204-7576-4E7F-BCC2-47087CDF8998}"/>
              </a:ext>
            </a:extLst>
          </p:cNvPr>
          <p:cNvSpPr/>
          <p:nvPr/>
        </p:nvSpPr>
        <p:spPr>
          <a:xfrm rot="1200000">
            <a:off x="-311854" y="-189268"/>
            <a:ext cx="714157" cy="2226584"/>
          </a:xfrm>
          <a:custGeom>
            <a:avLst/>
            <a:gdLst>
              <a:gd name="connsiteX0" fmla="*/ 622717 w 714157"/>
              <a:gd name="connsiteY0" fmla="*/ 33281 h 2226584"/>
              <a:gd name="connsiteX1" fmla="*/ 714157 w 714157"/>
              <a:gd name="connsiteY1" fmla="*/ 0 h 2226584"/>
              <a:gd name="connsiteX2" fmla="*/ 714157 w 714157"/>
              <a:gd name="connsiteY2" fmla="*/ 2226584 h 2226584"/>
              <a:gd name="connsiteX3" fmla="*/ 622717 w 714157"/>
              <a:gd name="connsiteY3" fmla="*/ 1975355 h 2226584"/>
              <a:gd name="connsiteX4" fmla="*/ 329492 w 714157"/>
              <a:gd name="connsiteY4" fmla="*/ 140006 h 2226584"/>
              <a:gd name="connsiteX5" fmla="*/ 329492 w 714157"/>
              <a:gd name="connsiteY5" fmla="*/ 1169726 h 2226584"/>
              <a:gd name="connsiteX6" fmla="*/ 238052 w 714157"/>
              <a:gd name="connsiteY6" fmla="*/ 918496 h 2226584"/>
              <a:gd name="connsiteX7" fmla="*/ 238052 w 714157"/>
              <a:gd name="connsiteY7" fmla="*/ 173288 h 2226584"/>
              <a:gd name="connsiteX8" fmla="*/ 567544 w 714157"/>
              <a:gd name="connsiteY8" fmla="*/ 53362 h 2226584"/>
              <a:gd name="connsiteX9" fmla="*/ 567544 w 714157"/>
              <a:gd name="connsiteY9" fmla="*/ 1823768 h 2226584"/>
              <a:gd name="connsiteX10" fmla="*/ 384664 w 714157"/>
              <a:gd name="connsiteY10" fmla="*/ 1321310 h 2226584"/>
              <a:gd name="connsiteX11" fmla="*/ 384664 w 714157"/>
              <a:gd name="connsiteY11" fmla="*/ 119925 h 2226584"/>
              <a:gd name="connsiteX12" fmla="*/ 0 w 714157"/>
              <a:gd name="connsiteY12" fmla="*/ 259931 h 2226584"/>
              <a:gd name="connsiteX13" fmla="*/ 182880 w 714157"/>
              <a:gd name="connsiteY13" fmla="*/ 193369 h 2226584"/>
              <a:gd name="connsiteX14" fmla="*/ 182880 w 714157"/>
              <a:gd name="connsiteY14" fmla="*/ 766913 h 2226584"/>
              <a:gd name="connsiteX15" fmla="*/ 0 w 714157"/>
              <a:gd name="connsiteY15" fmla="*/ 264454 h 2226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4157" h="2226584">
                <a:moveTo>
                  <a:pt x="622717" y="33281"/>
                </a:moveTo>
                <a:lnTo>
                  <a:pt x="714157" y="0"/>
                </a:lnTo>
                <a:lnTo>
                  <a:pt x="714157" y="2226584"/>
                </a:lnTo>
                <a:lnTo>
                  <a:pt x="622717" y="1975355"/>
                </a:lnTo>
                <a:close/>
                <a:moveTo>
                  <a:pt x="329492" y="140006"/>
                </a:moveTo>
                <a:lnTo>
                  <a:pt x="329492" y="1169726"/>
                </a:lnTo>
                <a:lnTo>
                  <a:pt x="238052" y="918496"/>
                </a:lnTo>
                <a:lnTo>
                  <a:pt x="238052" y="173288"/>
                </a:lnTo>
                <a:close/>
                <a:moveTo>
                  <a:pt x="567544" y="53362"/>
                </a:moveTo>
                <a:lnTo>
                  <a:pt x="567544" y="1823768"/>
                </a:lnTo>
                <a:lnTo>
                  <a:pt x="384664" y="1321310"/>
                </a:lnTo>
                <a:lnTo>
                  <a:pt x="384664" y="119925"/>
                </a:lnTo>
                <a:close/>
                <a:moveTo>
                  <a:pt x="0" y="259931"/>
                </a:moveTo>
                <a:lnTo>
                  <a:pt x="182880" y="193369"/>
                </a:lnTo>
                <a:lnTo>
                  <a:pt x="182880" y="766913"/>
                </a:lnTo>
                <a:lnTo>
                  <a:pt x="0" y="26445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762887238"/>
      </p:ext>
    </p:extLst>
  </p:cSld>
  <p:clrMapOvr>
    <a:masterClrMapping/>
  </p:clrMapOvr>
  <p:transition spd="slow">
    <p:cover dir="r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444163C-3BE8-445F-BF4D-6FF683F7A99F}"/>
              </a:ext>
            </a:extLst>
          </p:cNvPr>
          <p:cNvGrpSpPr/>
          <p:nvPr userDrawn="1"/>
        </p:nvGrpSpPr>
        <p:grpSpPr>
          <a:xfrm>
            <a:off x="0" y="5030641"/>
            <a:ext cx="11784650" cy="1581249"/>
            <a:chOff x="0" y="5030641"/>
            <a:chExt cx="11784650" cy="1581249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C382616-4BAD-46F2-A9B1-3719C195BD07}"/>
                </a:ext>
              </a:extLst>
            </p:cNvPr>
            <p:cNvGrpSpPr/>
            <p:nvPr/>
          </p:nvGrpSpPr>
          <p:grpSpPr>
            <a:xfrm>
              <a:off x="10972494" y="5030641"/>
              <a:ext cx="812156" cy="1343445"/>
              <a:chOff x="10042059" y="85076"/>
              <a:chExt cx="1867634" cy="3089387"/>
            </a:xfrm>
          </p:grpSpPr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4F57692B-CB59-4909-9EE5-9842EC389960}"/>
                  </a:ext>
                </a:extLst>
              </p:cNvPr>
              <p:cNvSpPr/>
              <p:nvPr/>
            </p:nvSpPr>
            <p:spPr>
              <a:xfrm rot="16200000" flipH="1">
                <a:off x="9851011" y="276124"/>
                <a:ext cx="2249729" cy="1867634"/>
              </a:xfrm>
              <a:custGeom>
                <a:avLst/>
                <a:gdLst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710150 h 1867634"/>
                  <a:gd name="connsiteX4" fmla="*/ 2240336 w 2254431"/>
                  <a:gd name="connsiteY4" fmla="*/ 727150 h 1867634"/>
                  <a:gd name="connsiteX5" fmla="*/ 2234976 w 2254431"/>
                  <a:gd name="connsiteY5" fmla="*/ 737448 h 1867634"/>
                  <a:gd name="connsiteX6" fmla="*/ 1734909 w 2254431"/>
                  <a:gd name="connsiteY6" fmla="*/ 1232300 h 1867634"/>
                  <a:gd name="connsiteX7" fmla="*/ 1781182 w 2254431"/>
                  <a:gd name="connsiteY7" fmla="*/ 1232300 h 1867634"/>
                  <a:gd name="connsiteX8" fmla="*/ 1734909 w 2254431"/>
                  <a:gd name="connsiteY8" fmla="*/ 1237163 h 1867634"/>
                  <a:gd name="connsiteX9" fmla="*/ 1734908 w 2254431"/>
                  <a:gd name="connsiteY9" fmla="*/ 633988 h 1867634"/>
                  <a:gd name="connsiteX10" fmla="*/ 2124749 w 2254431"/>
                  <a:gd name="connsiteY10" fmla="*/ 668096 h 1867634"/>
                  <a:gd name="connsiteX11" fmla="*/ 1734908 w 2254431"/>
                  <a:gd name="connsiteY11" fmla="*/ 668096 h 1867634"/>
                  <a:gd name="connsiteX12" fmla="*/ 0 w 2254431"/>
                  <a:gd name="connsiteY12" fmla="*/ 933818 h 1867634"/>
                  <a:gd name="connsiteX13" fmla="*/ 273507 w 2254431"/>
                  <a:gd name="connsiteY13" fmla="*/ 1594126 h 1867634"/>
                  <a:gd name="connsiteX14" fmla="*/ 1594123 w 2254431"/>
                  <a:gd name="connsiteY14" fmla="*/ 1594126 h 1867634"/>
                  <a:gd name="connsiteX15" fmla="*/ 1818102 w 2254431"/>
                  <a:gd name="connsiteY15" fmla="*/ 1370146 h 1867634"/>
                  <a:gd name="connsiteX16" fmla="*/ 2067929 w 2254431"/>
                  <a:gd name="connsiteY16" fmla="*/ 1370150 h 1867634"/>
                  <a:gd name="connsiteX17" fmla="*/ 2249729 w 2254431"/>
                  <a:gd name="connsiteY17" fmla="*/ 1188348 h 1867634"/>
                  <a:gd name="connsiteX18" fmla="*/ 2249729 w 2254431"/>
                  <a:gd name="connsiteY18" fmla="*/ 938520 h 1867634"/>
                  <a:gd name="connsiteX19" fmla="*/ 2254431 w 2254431"/>
                  <a:gd name="connsiteY19" fmla="*/ 933818 h 1867634"/>
                  <a:gd name="connsiteX20" fmla="*/ 2249729 w 2254431"/>
                  <a:gd name="connsiteY20" fmla="*/ 929116 h 1867634"/>
                  <a:gd name="connsiteX21" fmla="*/ 2249729 w 2254431"/>
                  <a:gd name="connsiteY21" fmla="*/ 679292 h 1867634"/>
                  <a:gd name="connsiteX22" fmla="*/ 2067926 w 2254431"/>
                  <a:gd name="connsiteY22" fmla="*/ 497490 h 1867634"/>
                  <a:gd name="connsiteX23" fmla="*/ 1818099 w 2254431"/>
                  <a:gd name="connsiteY23" fmla="*/ 497490 h 1867634"/>
                  <a:gd name="connsiteX24" fmla="*/ 1594123 w 2254431"/>
                  <a:gd name="connsiteY24" fmla="*/ 273510 h 1867634"/>
                  <a:gd name="connsiteX25" fmla="*/ 273507 w 2254431"/>
                  <a:gd name="connsiteY25" fmla="*/ 273510 h 1867634"/>
                  <a:gd name="connsiteX26" fmla="*/ 0 w 2254431"/>
                  <a:gd name="connsiteY26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1734909 w 2254431"/>
                  <a:gd name="connsiteY8" fmla="*/ 1232300 h 1867634"/>
                  <a:gd name="connsiteX9" fmla="*/ 1781182 w 2254431"/>
                  <a:gd name="connsiteY9" fmla="*/ 1232300 h 1867634"/>
                  <a:gd name="connsiteX10" fmla="*/ 1734909 w 2254431"/>
                  <a:gd name="connsiteY10" fmla="*/ 1237163 h 1867634"/>
                  <a:gd name="connsiteX11" fmla="*/ 1734909 w 2254431"/>
                  <a:gd name="connsiteY11" fmla="*/ 1232300 h 1867634"/>
                  <a:gd name="connsiteX12" fmla="*/ 1734908 w 2254431"/>
                  <a:gd name="connsiteY12" fmla="*/ 668096 h 1867634"/>
                  <a:gd name="connsiteX13" fmla="*/ 2124749 w 2254431"/>
                  <a:gd name="connsiteY13" fmla="*/ 668096 h 1867634"/>
                  <a:gd name="connsiteX14" fmla="*/ 1734908 w 2254431"/>
                  <a:gd name="connsiteY14" fmla="*/ 668096 h 1867634"/>
                  <a:gd name="connsiteX15" fmla="*/ 0 w 2254431"/>
                  <a:gd name="connsiteY15" fmla="*/ 933818 h 1867634"/>
                  <a:gd name="connsiteX16" fmla="*/ 273507 w 2254431"/>
                  <a:gd name="connsiteY16" fmla="*/ 1594126 h 1867634"/>
                  <a:gd name="connsiteX17" fmla="*/ 1594123 w 2254431"/>
                  <a:gd name="connsiteY17" fmla="*/ 1594126 h 1867634"/>
                  <a:gd name="connsiteX18" fmla="*/ 1818102 w 2254431"/>
                  <a:gd name="connsiteY18" fmla="*/ 1370146 h 1867634"/>
                  <a:gd name="connsiteX19" fmla="*/ 2067929 w 2254431"/>
                  <a:gd name="connsiteY19" fmla="*/ 1370150 h 1867634"/>
                  <a:gd name="connsiteX20" fmla="*/ 2249729 w 2254431"/>
                  <a:gd name="connsiteY20" fmla="*/ 1188348 h 1867634"/>
                  <a:gd name="connsiteX21" fmla="*/ 2249729 w 2254431"/>
                  <a:gd name="connsiteY21" fmla="*/ 938520 h 1867634"/>
                  <a:gd name="connsiteX22" fmla="*/ 2254431 w 2254431"/>
                  <a:gd name="connsiteY22" fmla="*/ 933818 h 1867634"/>
                  <a:gd name="connsiteX23" fmla="*/ 2249729 w 2254431"/>
                  <a:gd name="connsiteY23" fmla="*/ 929116 h 1867634"/>
                  <a:gd name="connsiteX24" fmla="*/ 2249729 w 2254431"/>
                  <a:gd name="connsiteY24" fmla="*/ 679292 h 1867634"/>
                  <a:gd name="connsiteX25" fmla="*/ 2067926 w 2254431"/>
                  <a:gd name="connsiteY25" fmla="*/ 497490 h 1867634"/>
                  <a:gd name="connsiteX26" fmla="*/ 1818099 w 2254431"/>
                  <a:gd name="connsiteY26" fmla="*/ 497490 h 1867634"/>
                  <a:gd name="connsiteX27" fmla="*/ 1594123 w 2254431"/>
                  <a:gd name="connsiteY27" fmla="*/ 273510 h 1867634"/>
                  <a:gd name="connsiteX28" fmla="*/ 273507 w 2254431"/>
                  <a:gd name="connsiteY28" fmla="*/ 273510 h 1867634"/>
                  <a:gd name="connsiteX29" fmla="*/ 0 w 2254431"/>
                  <a:gd name="connsiteY29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1734909 w 2254431"/>
                  <a:gd name="connsiteY8" fmla="*/ 1232300 h 1867634"/>
                  <a:gd name="connsiteX9" fmla="*/ 1781182 w 2254431"/>
                  <a:gd name="connsiteY9" fmla="*/ 1232300 h 1867634"/>
                  <a:gd name="connsiteX10" fmla="*/ 1734909 w 2254431"/>
                  <a:gd name="connsiteY10" fmla="*/ 1237163 h 1867634"/>
                  <a:gd name="connsiteX11" fmla="*/ 1734909 w 2254431"/>
                  <a:gd name="connsiteY11" fmla="*/ 1232300 h 1867634"/>
                  <a:gd name="connsiteX12" fmla="*/ 0 w 2254431"/>
                  <a:gd name="connsiteY12" fmla="*/ 933818 h 1867634"/>
                  <a:gd name="connsiteX13" fmla="*/ 273507 w 2254431"/>
                  <a:gd name="connsiteY13" fmla="*/ 1594126 h 1867634"/>
                  <a:gd name="connsiteX14" fmla="*/ 1594123 w 2254431"/>
                  <a:gd name="connsiteY14" fmla="*/ 1594126 h 1867634"/>
                  <a:gd name="connsiteX15" fmla="*/ 1818102 w 2254431"/>
                  <a:gd name="connsiteY15" fmla="*/ 1370146 h 1867634"/>
                  <a:gd name="connsiteX16" fmla="*/ 2067929 w 2254431"/>
                  <a:gd name="connsiteY16" fmla="*/ 1370150 h 1867634"/>
                  <a:gd name="connsiteX17" fmla="*/ 2249729 w 2254431"/>
                  <a:gd name="connsiteY17" fmla="*/ 1188348 h 1867634"/>
                  <a:gd name="connsiteX18" fmla="*/ 2249729 w 2254431"/>
                  <a:gd name="connsiteY18" fmla="*/ 938520 h 1867634"/>
                  <a:gd name="connsiteX19" fmla="*/ 2254431 w 2254431"/>
                  <a:gd name="connsiteY19" fmla="*/ 933818 h 1867634"/>
                  <a:gd name="connsiteX20" fmla="*/ 2249729 w 2254431"/>
                  <a:gd name="connsiteY20" fmla="*/ 929116 h 1867634"/>
                  <a:gd name="connsiteX21" fmla="*/ 2249729 w 2254431"/>
                  <a:gd name="connsiteY21" fmla="*/ 679292 h 1867634"/>
                  <a:gd name="connsiteX22" fmla="*/ 2067926 w 2254431"/>
                  <a:gd name="connsiteY22" fmla="*/ 497490 h 1867634"/>
                  <a:gd name="connsiteX23" fmla="*/ 1818099 w 2254431"/>
                  <a:gd name="connsiteY23" fmla="*/ 497490 h 1867634"/>
                  <a:gd name="connsiteX24" fmla="*/ 1594123 w 2254431"/>
                  <a:gd name="connsiteY24" fmla="*/ 273510 h 1867634"/>
                  <a:gd name="connsiteX25" fmla="*/ 273507 w 2254431"/>
                  <a:gd name="connsiteY25" fmla="*/ 273510 h 1867634"/>
                  <a:gd name="connsiteX26" fmla="*/ 0 w 2254431"/>
                  <a:gd name="connsiteY26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1734909 w 2254431"/>
                  <a:gd name="connsiteY8" fmla="*/ 1237163 h 1867634"/>
                  <a:gd name="connsiteX9" fmla="*/ 1781182 w 2254431"/>
                  <a:gd name="connsiteY9" fmla="*/ 1232300 h 1867634"/>
                  <a:gd name="connsiteX10" fmla="*/ 1734909 w 2254431"/>
                  <a:gd name="connsiteY10" fmla="*/ 1237163 h 1867634"/>
                  <a:gd name="connsiteX11" fmla="*/ 0 w 2254431"/>
                  <a:gd name="connsiteY11" fmla="*/ 933818 h 1867634"/>
                  <a:gd name="connsiteX12" fmla="*/ 273507 w 2254431"/>
                  <a:gd name="connsiteY12" fmla="*/ 1594126 h 1867634"/>
                  <a:gd name="connsiteX13" fmla="*/ 1594123 w 2254431"/>
                  <a:gd name="connsiteY13" fmla="*/ 1594126 h 1867634"/>
                  <a:gd name="connsiteX14" fmla="*/ 1818102 w 2254431"/>
                  <a:gd name="connsiteY14" fmla="*/ 1370146 h 1867634"/>
                  <a:gd name="connsiteX15" fmla="*/ 2067929 w 2254431"/>
                  <a:gd name="connsiteY15" fmla="*/ 1370150 h 1867634"/>
                  <a:gd name="connsiteX16" fmla="*/ 2249729 w 2254431"/>
                  <a:gd name="connsiteY16" fmla="*/ 1188348 h 1867634"/>
                  <a:gd name="connsiteX17" fmla="*/ 2249729 w 2254431"/>
                  <a:gd name="connsiteY17" fmla="*/ 938520 h 1867634"/>
                  <a:gd name="connsiteX18" fmla="*/ 2254431 w 2254431"/>
                  <a:gd name="connsiteY18" fmla="*/ 933818 h 1867634"/>
                  <a:gd name="connsiteX19" fmla="*/ 2249729 w 2254431"/>
                  <a:gd name="connsiteY19" fmla="*/ 929116 h 1867634"/>
                  <a:gd name="connsiteX20" fmla="*/ 2249729 w 2254431"/>
                  <a:gd name="connsiteY20" fmla="*/ 679292 h 1867634"/>
                  <a:gd name="connsiteX21" fmla="*/ 2067926 w 2254431"/>
                  <a:gd name="connsiteY21" fmla="*/ 497490 h 1867634"/>
                  <a:gd name="connsiteX22" fmla="*/ 1818099 w 2254431"/>
                  <a:gd name="connsiteY22" fmla="*/ 497490 h 1867634"/>
                  <a:gd name="connsiteX23" fmla="*/ 1594123 w 2254431"/>
                  <a:gd name="connsiteY23" fmla="*/ 273510 h 1867634"/>
                  <a:gd name="connsiteX24" fmla="*/ 273507 w 2254431"/>
                  <a:gd name="connsiteY24" fmla="*/ 273510 h 1867634"/>
                  <a:gd name="connsiteX25" fmla="*/ 0 w 2254431"/>
                  <a:gd name="connsiteY25" fmla="*/ 933818 h 1867634"/>
                  <a:gd name="connsiteX0" fmla="*/ 2234976 w 2254431"/>
                  <a:gd name="connsiteY0" fmla="*/ 1132618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1132618 h 1867634"/>
                  <a:gd name="connsiteX4" fmla="*/ 2234976 w 2254431"/>
                  <a:gd name="connsiteY4" fmla="*/ 710150 h 1867634"/>
                  <a:gd name="connsiteX5" fmla="*/ 2240336 w 2254431"/>
                  <a:gd name="connsiteY5" fmla="*/ 727150 h 1867634"/>
                  <a:gd name="connsiteX6" fmla="*/ 2234976 w 2254431"/>
                  <a:gd name="connsiteY6" fmla="*/ 737448 h 1867634"/>
                  <a:gd name="connsiteX7" fmla="*/ 2234976 w 2254431"/>
                  <a:gd name="connsiteY7" fmla="*/ 710150 h 1867634"/>
                  <a:gd name="connsiteX8" fmla="*/ 0 w 2254431"/>
                  <a:gd name="connsiteY8" fmla="*/ 933818 h 1867634"/>
                  <a:gd name="connsiteX9" fmla="*/ 273507 w 2254431"/>
                  <a:gd name="connsiteY9" fmla="*/ 1594126 h 1867634"/>
                  <a:gd name="connsiteX10" fmla="*/ 1594123 w 2254431"/>
                  <a:gd name="connsiteY10" fmla="*/ 1594126 h 1867634"/>
                  <a:gd name="connsiteX11" fmla="*/ 1818102 w 2254431"/>
                  <a:gd name="connsiteY11" fmla="*/ 1370146 h 1867634"/>
                  <a:gd name="connsiteX12" fmla="*/ 2067929 w 2254431"/>
                  <a:gd name="connsiteY12" fmla="*/ 1370150 h 1867634"/>
                  <a:gd name="connsiteX13" fmla="*/ 2249729 w 2254431"/>
                  <a:gd name="connsiteY13" fmla="*/ 1188348 h 1867634"/>
                  <a:gd name="connsiteX14" fmla="*/ 2249729 w 2254431"/>
                  <a:gd name="connsiteY14" fmla="*/ 938520 h 1867634"/>
                  <a:gd name="connsiteX15" fmla="*/ 2254431 w 2254431"/>
                  <a:gd name="connsiteY15" fmla="*/ 933818 h 1867634"/>
                  <a:gd name="connsiteX16" fmla="*/ 2249729 w 2254431"/>
                  <a:gd name="connsiteY16" fmla="*/ 929116 h 1867634"/>
                  <a:gd name="connsiteX17" fmla="*/ 2249729 w 2254431"/>
                  <a:gd name="connsiteY17" fmla="*/ 679292 h 1867634"/>
                  <a:gd name="connsiteX18" fmla="*/ 2067926 w 2254431"/>
                  <a:gd name="connsiteY18" fmla="*/ 497490 h 1867634"/>
                  <a:gd name="connsiteX19" fmla="*/ 1818099 w 2254431"/>
                  <a:gd name="connsiteY19" fmla="*/ 497490 h 1867634"/>
                  <a:gd name="connsiteX20" fmla="*/ 1594123 w 2254431"/>
                  <a:gd name="connsiteY20" fmla="*/ 273510 h 1867634"/>
                  <a:gd name="connsiteX21" fmla="*/ 273507 w 2254431"/>
                  <a:gd name="connsiteY21" fmla="*/ 273510 h 1867634"/>
                  <a:gd name="connsiteX22" fmla="*/ 0 w 2254431"/>
                  <a:gd name="connsiteY22" fmla="*/ 933818 h 1867634"/>
                  <a:gd name="connsiteX0" fmla="*/ 2234976 w 2254431"/>
                  <a:gd name="connsiteY0" fmla="*/ 1140552 h 1867634"/>
                  <a:gd name="connsiteX1" fmla="*/ 2236496 w 2254431"/>
                  <a:gd name="connsiteY1" fmla="*/ 1135418 h 1867634"/>
                  <a:gd name="connsiteX2" fmla="*/ 2234976 w 2254431"/>
                  <a:gd name="connsiteY2" fmla="*/ 1140552 h 1867634"/>
                  <a:gd name="connsiteX3" fmla="*/ 2234976 w 2254431"/>
                  <a:gd name="connsiteY3" fmla="*/ 710150 h 1867634"/>
                  <a:gd name="connsiteX4" fmla="*/ 2240336 w 2254431"/>
                  <a:gd name="connsiteY4" fmla="*/ 727150 h 1867634"/>
                  <a:gd name="connsiteX5" fmla="*/ 2234976 w 2254431"/>
                  <a:gd name="connsiteY5" fmla="*/ 737448 h 1867634"/>
                  <a:gd name="connsiteX6" fmla="*/ 2234976 w 2254431"/>
                  <a:gd name="connsiteY6" fmla="*/ 710150 h 1867634"/>
                  <a:gd name="connsiteX7" fmla="*/ 0 w 2254431"/>
                  <a:gd name="connsiteY7" fmla="*/ 933818 h 1867634"/>
                  <a:gd name="connsiteX8" fmla="*/ 273507 w 2254431"/>
                  <a:gd name="connsiteY8" fmla="*/ 1594126 h 1867634"/>
                  <a:gd name="connsiteX9" fmla="*/ 1594123 w 2254431"/>
                  <a:gd name="connsiteY9" fmla="*/ 1594126 h 1867634"/>
                  <a:gd name="connsiteX10" fmla="*/ 1818102 w 2254431"/>
                  <a:gd name="connsiteY10" fmla="*/ 1370146 h 1867634"/>
                  <a:gd name="connsiteX11" fmla="*/ 2067929 w 2254431"/>
                  <a:gd name="connsiteY11" fmla="*/ 1370150 h 1867634"/>
                  <a:gd name="connsiteX12" fmla="*/ 2249729 w 2254431"/>
                  <a:gd name="connsiteY12" fmla="*/ 1188348 h 1867634"/>
                  <a:gd name="connsiteX13" fmla="*/ 2249729 w 2254431"/>
                  <a:gd name="connsiteY13" fmla="*/ 938520 h 1867634"/>
                  <a:gd name="connsiteX14" fmla="*/ 2254431 w 2254431"/>
                  <a:gd name="connsiteY14" fmla="*/ 933818 h 1867634"/>
                  <a:gd name="connsiteX15" fmla="*/ 2249729 w 2254431"/>
                  <a:gd name="connsiteY15" fmla="*/ 929116 h 1867634"/>
                  <a:gd name="connsiteX16" fmla="*/ 2249729 w 2254431"/>
                  <a:gd name="connsiteY16" fmla="*/ 679292 h 1867634"/>
                  <a:gd name="connsiteX17" fmla="*/ 2067926 w 2254431"/>
                  <a:gd name="connsiteY17" fmla="*/ 497490 h 1867634"/>
                  <a:gd name="connsiteX18" fmla="*/ 1818099 w 2254431"/>
                  <a:gd name="connsiteY18" fmla="*/ 497490 h 1867634"/>
                  <a:gd name="connsiteX19" fmla="*/ 1594123 w 2254431"/>
                  <a:gd name="connsiteY19" fmla="*/ 273510 h 1867634"/>
                  <a:gd name="connsiteX20" fmla="*/ 273507 w 2254431"/>
                  <a:gd name="connsiteY20" fmla="*/ 273510 h 1867634"/>
                  <a:gd name="connsiteX21" fmla="*/ 0 w 2254431"/>
                  <a:gd name="connsiteY21" fmla="*/ 933818 h 1867634"/>
                  <a:gd name="connsiteX0" fmla="*/ 2234976 w 2254431"/>
                  <a:gd name="connsiteY0" fmla="*/ 710150 h 1867634"/>
                  <a:gd name="connsiteX1" fmla="*/ 2240336 w 2254431"/>
                  <a:gd name="connsiteY1" fmla="*/ 727150 h 1867634"/>
                  <a:gd name="connsiteX2" fmla="*/ 2234976 w 2254431"/>
                  <a:gd name="connsiteY2" fmla="*/ 737448 h 1867634"/>
                  <a:gd name="connsiteX3" fmla="*/ 2234976 w 2254431"/>
                  <a:gd name="connsiteY3" fmla="*/ 710150 h 1867634"/>
                  <a:gd name="connsiteX4" fmla="*/ 0 w 2254431"/>
                  <a:gd name="connsiteY4" fmla="*/ 933818 h 1867634"/>
                  <a:gd name="connsiteX5" fmla="*/ 273507 w 2254431"/>
                  <a:gd name="connsiteY5" fmla="*/ 1594126 h 1867634"/>
                  <a:gd name="connsiteX6" fmla="*/ 1594123 w 2254431"/>
                  <a:gd name="connsiteY6" fmla="*/ 1594126 h 1867634"/>
                  <a:gd name="connsiteX7" fmla="*/ 1818102 w 2254431"/>
                  <a:gd name="connsiteY7" fmla="*/ 1370146 h 1867634"/>
                  <a:gd name="connsiteX8" fmla="*/ 2067929 w 2254431"/>
                  <a:gd name="connsiteY8" fmla="*/ 1370150 h 1867634"/>
                  <a:gd name="connsiteX9" fmla="*/ 2249729 w 2254431"/>
                  <a:gd name="connsiteY9" fmla="*/ 1188348 h 1867634"/>
                  <a:gd name="connsiteX10" fmla="*/ 2249729 w 2254431"/>
                  <a:gd name="connsiteY10" fmla="*/ 938520 h 1867634"/>
                  <a:gd name="connsiteX11" fmla="*/ 2254431 w 2254431"/>
                  <a:gd name="connsiteY11" fmla="*/ 933818 h 1867634"/>
                  <a:gd name="connsiteX12" fmla="*/ 2249729 w 2254431"/>
                  <a:gd name="connsiteY12" fmla="*/ 929116 h 1867634"/>
                  <a:gd name="connsiteX13" fmla="*/ 2249729 w 2254431"/>
                  <a:gd name="connsiteY13" fmla="*/ 679292 h 1867634"/>
                  <a:gd name="connsiteX14" fmla="*/ 2067926 w 2254431"/>
                  <a:gd name="connsiteY14" fmla="*/ 497490 h 1867634"/>
                  <a:gd name="connsiteX15" fmla="*/ 1818099 w 2254431"/>
                  <a:gd name="connsiteY15" fmla="*/ 497490 h 1867634"/>
                  <a:gd name="connsiteX16" fmla="*/ 1594123 w 2254431"/>
                  <a:gd name="connsiteY16" fmla="*/ 273510 h 1867634"/>
                  <a:gd name="connsiteX17" fmla="*/ 273507 w 2254431"/>
                  <a:gd name="connsiteY17" fmla="*/ 273510 h 1867634"/>
                  <a:gd name="connsiteX18" fmla="*/ 0 w 2254431"/>
                  <a:gd name="connsiteY18" fmla="*/ 933818 h 1867634"/>
                  <a:gd name="connsiteX0" fmla="*/ 2234976 w 2254431"/>
                  <a:gd name="connsiteY0" fmla="*/ 737448 h 1867634"/>
                  <a:gd name="connsiteX1" fmla="*/ 2240336 w 2254431"/>
                  <a:gd name="connsiteY1" fmla="*/ 727150 h 1867634"/>
                  <a:gd name="connsiteX2" fmla="*/ 2234976 w 2254431"/>
                  <a:gd name="connsiteY2" fmla="*/ 737448 h 1867634"/>
                  <a:gd name="connsiteX3" fmla="*/ 0 w 2254431"/>
                  <a:gd name="connsiteY3" fmla="*/ 933818 h 1867634"/>
                  <a:gd name="connsiteX4" fmla="*/ 273507 w 2254431"/>
                  <a:gd name="connsiteY4" fmla="*/ 1594126 h 1867634"/>
                  <a:gd name="connsiteX5" fmla="*/ 1594123 w 2254431"/>
                  <a:gd name="connsiteY5" fmla="*/ 1594126 h 1867634"/>
                  <a:gd name="connsiteX6" fmla="*/ 1818102 w 2254431"/>
                  <a:gd name="connsiteY6" fmla="*/ 1370146 h 1867634"/>
                  <a:gd name="connsiteX7" fmla="*/ 2067929 w 2254431"/>
                  <a:gd name="connsiteY7" fmla="*/ 1370150 h 1867634"/>
                  <a:gd name="connsiteX8" fmla="*/ 2249729 w 2254431"/>
                  <a:gd name="connsiteY8" fmla="*/ 1188348 h 1867634"/>
                  <a:gd name="connsiteX9" fmla="*/ 2249729 w 2254431"/>
                  <a:gd name="connsiteY9" fmla="*/ 938520 h 1867634"/>
                  <a:gd name="connsiteX10" fmla="*/ 2254431 w 2254431"/>
                  <a:gd name="connsiteY10" fmla="*/ 933818 h 1867634"/>
                  <a:gd name="connsiteX11" fmla="*/ 2249729 w 2254431"/>
                  <a:gd name="connsiteY11" fmla="*/ 929116 h 1867634"/>
                  <a:gd name="connsiteX12" fmla="*/ 2249729 w 2254431"/>
                  <a:gd name="connsiteY12" fmla="*/ 679292 h 1867634"/>
                  <a:gd name="connsiteX13" fmla="*/ 2067926 w 2254431"/>
                  <a:gd name="connsiteY13" fmla="*/ 497490 h 1867634"/>
                  <a:gd name="connsiteX14" fmla="*/ 1818099 w 2254431"/>
                  <a:gd name="connsiteY14" fmla="*/ 497490 h 1867634"/>
                  <a:gd name="connsiteX15" fmla="*/ 1594123 w 2254431"/>
                  <a:gd name="connsiteY15" fmla="*/ 273510 h 1867634"/>
                  <a:gd name="connsiteX16" fmla="*/ 273507 w 2254431"/>
                  <a:gd name="connsiteY16" fmla="*/ 273510 h 1867634"/>
                  <a:gd name="connsiteX17" fmla="*/ 0 w 2254431"/>
                  <a:gd name="connsiteY17" fmla="*/ 933818 h 1867634"/>
                  <a:gd name="connsiteX0" fmla="*/ 0 w 2254431"/>
                  <a:gd name="connsiteY0" fmla="*/ 933818 h 1867634"/>
                  <a:gd name="connsiteX1" fmla="*/ 273507 w 2254431"/>
                  <a:gd name="connsiteY1" fmla="*/ 1594126 h 1867634"/>
                  <a:gd name="connsiteX2" fmla="*/ 1594123 w 2254431"/>
                  <a:gd name="connsiteY2" fmla="*/ 1594126 h 1867634"/>
                  <a:gd name="connsiteX3" fmla="*/ 1818102 w 2254431"/>
                  <a:gd name="connsiteY3" fmla="*/ 1370146 h 1867634"/>
                  <a:gd name="connsiteX4" fmla="*/ 2067929 w 2254431"/>
                  <a:gd name="connsiteY4" fmla="*/ 1370150 h 1867634"/>
                  <a:gd name="connsiteX5" fmla="*/ 2249729 w 2254431"/>
                  <a:gd name="connsiteY5" fmla="*/ 1188348 h 1867634"/>
                  <a:gd name="connsiteX6" fmla="*/ 2249729 w 2254431"/>
                  <a:gd name="connsiteY6" fmla="*/ 938520 h 1867634"/>
                  <a:gd name="connsiteX7" fmla="*/ 2254431 w 2254431"/>
                  <a:gd name="connsiteY7" fmla="*/ 933818 h 1867634"/>
                  <a:gd name="connsiteX8" fmla="*/ 2249729 w 2254431"/>
                  <a:gd name="connsiteY8" fmla="*/ 929116 h 1867634"/>
                  <a:gd name="connsiteX9" fmla="*/ 2249729 w 2254431"/>
                  <a:gd name="connsiteY9" fmla="*/ 679292 h 1867634"/>
                  <a:gd name="connsiteX10" fmla="*/ 2067926 w 2254431"/>
                  <a:gd name="connsiteY10" fmla="*/ 497490 h 1867634"/>
                  <a:gd name="connsiteX11" fmla="*/ 1818099 w 2254431"/>
                  <a:gd name="connsiteY11" fmla="*/ 497490 h 1867634"/>
                  <a:gd name="connsiteX12" fmla="*/ 1594123 w 2254431"/>
                  <a:gd name="connsiteY12" fmla="*/ 273510 h 1867634"/>
                  <a:gd name="connsiteX13" fmla="*/ 273507 w 2254431"/>
                  <a:gd name="connsiteY13" fmla="*/ 273510 h 1867634"/>
                  <a:gd name="connsiteX14" fmla="*/ 0 w 2254431"/>
                  <a:gd name="connsiteY14" fmla="*/ 933818 h 1867634"/>
                  <a:gd name="connsiteX0" fmla="*/ 0 w 2249729"/>
                  <a:gd name="connsiteY0" fmla="*/ 933818 h 1867634"/>
                  <a:gd name="connsiteX1" fmla="*/ 273507 w 2249729"/>
                  <a:gd name="connsiteY1" fmla="*/ 1594126 h 1867634"/>
                  <a:gd name="connsiteX2" fmla="*/ 1594123 w 2249729"/>
                  <a:gd name="connsiteY2" fmla="*/ 1594126 h 1867634"/>
                  <a:gd name="connsiteX3" fmla="*/ 1818102 w 2249729"/>
                  <a:gd name="connsiteY3" fmla="*/ 1370146 h 1867634"/>
                  <a:gd name="connsiteX4" fmla="*/ 2067929 w 2249729"/>
                  <a:gd name="connsiteY4" fmla="*/ 1370150 h 1867634"/>
                  <a:gd name="connsiteX5" fmla="*/ 2249729 w 2249729"/>
                  <a:gd name="connsiteY5" fmla="*/ 1188348 h 1867634"/>
                  <a:gd name="connsiteX6" fmla="*/ 2249729 w 2249729"/>
                  <a:gd name="connsiteY6" fmla="*/ 938520 h 1867634"/>
                  <a:gd name="connsiteX7" fmla="*/ 2249729 w 2249729"/>
                  <a:gd name="connsiteY7" fmla="*/ 929116 h 1867634"/>
                  <a:gd name="connsiteX8" fmla="*/ 2249729 w 2249729"/>
                  <a:gd name="connsiteY8" fmla="*/ 679292 h 1867634"/>
                  <a:gd name="connsiteX9" fmla="*/ 2067926 w 2249729"/>
                  <a:gd name="connsiteY9" fmla="*/ 497490 h 1867634"/>
                  <a:gd name="connsiteX10" fmla="*/ 1818099 w 2249729"/>
                  <a:gd name="connsiteY10" fmla="*/ 497490 h 1867634"/>
                  <a:gd name="connsiteX11" fmla="*/ 1594123 w 2249729"/>
                  <a:gd name="connsiteY11" fmla="*/ 273510 h 1867634"/>
                  <a:gd name="connsiteX12" fmla="*/ 273507 w 2249729"/>
                  <a:gd name="connsiteY12" fmla="*/ 273510 h 1867634"/>
                  <a:gd name="connsiteX13" fmla="*/ 0 w 2249729"/>
                  <a:gd name="connsiteY13" fmla="*/ 933818 h 1867634"/>
                  <a:gd name="connsiteX0" fmla="*/ 0 w 2249729"/>
                  <a:gd name="connsiteY0" fmla="*/ 933818 h 1867634"/>
                  <a:gd name="connsiteX1" fmla="*/ 273507 w 2249729"/>
                  <a:gd name="connsiteY1" fmla="*/ 1594126 h 1867634"/>
                  <a:gd name="connsiteX2" fmla="*/ 1594123 w 2249729"/>
                  <a:gd name="connsiteY2" fmla="*/ 1594126 h 1867634"/>
                  <a:gd name="connsiteX3" fmla="*/ 1818102 w 2249729"/>
                  <a:gd name="connsiteY3" fmla="*/ 1370146 h 1867634"/>
                  <a:gd name="connsiteX4" fmla="*/ 2067929 w 2249729"/>
                  <a:gd name="connsiteY4" fmla="*/ 1370150 h 1867634"/>
                  <a:gd name="connsiteX5" fmla="*/ 2249729 w 2249729"/>
                  <a:gd name="connsiteY5" fmla="*/ 1188348 h 1867634"/>
                  <a:gd name="connsiteX6" fmla="*/ 2249729 w 2249729"/>
                  <a:gd name="connsiteY6" fmla="*/ 929116 h 1867634"/>
                  <a:gd name="connsiteX7" fmla="*/ 2249729 w 2249729"/>
                  <a:gd name="connsiteY7" fmla="*/ 679292 h 1867634"/>
                  <a:gd name="connsiteX8" fmla="*/ 2067926 w 2249729"/>
                  <a:gd name="connsiteY8" fmla="*/ 497490 h 1867634"/>
                  <a:gd name="connsiteX9" fmla="*/ 1818099 w 2249729"/>
                  <a:gd name="connsiteY9" fmla="*/ 497490 h 1867634"/>
                  <a:gd name="connsiteX10" fmla="*/ 1594123 w 2249729"/>
                  <a:gd name="connsiteY10" fmla="*/ 273510 h 1867634"/>
                  <a:gd name="connsiteX11" fmla="*/ 273507 w 2249729"/>
                  <a:gd name="connsiteY11" fmla="*/ 273510 h 1867634"/>
                  <a:gd name="connsiteX12" fmla="*/ 0 w 2249729"/>
                  <a:gd name="connsiteY12" fmla="*/ 933818 h 1867634"/>
                  <a:gd name="connsiteX0" fmla="*/ 0 w 2249729"/>
                  <a:gd name="connsiteY0" fmla="*/ 933818 h 1867634"/>
                  <a:gd name="connsiteX1" fmla="*/ 273507 w 2249729"/>
                  <a:gd name="connsiteY1" fmla="*/ 1594126 h 1867634"/>
                  <a:gd name="connsiteX2" fmla="*/ 1594123 w 2249729"/>
                  <a:gd name="connsiteY2" fmla="*/ 1594126 h 1867634"/>
                  <a:gd name="connsiteX3" fmla="*/ 1818102 w 2249729"/>
                  <a:gd name="connsiteY3" fmla="*/ 1370146 h 1867634"/>
                  <a:gd name="connsiteX4" fmla="*/ 2067929 w 2249729"/>
                  <a:gd name="connsiteY4" fmla="*/ 1370150 h 1867634"/>
                  <a:gd name="connsiteX5" fmla="*/ 2249729 w 2249729"/>
                  <a:gd name="connsiteY5" fmla="*/ 1188348 h 1867634"/>
                  <a:gd name="connsiteX6" fmla="*/ 2249729 w 2249729"/>
                  <a:gd name="connsiteY6" fmla="*/ 679292 h 1867634"/>
                  <a:gd name="connsiteX7" fmla="*/ 2067926 w 2249729"/>
                  <a:gd name="connsiteY7" fmla="*/ 497490 h 1867634"/>
                  <a:gd name="connsiteX8" fmla="*/ 1818099 w 2249729"/>
                  <a:gd name="connsiteY8" fmla="*/ 497490 h 1867634"/>
                  <a:gd name="connsiteX9" fmla="*/ 1594123 w 2249729"/>
                  <a:gd name="connsiteY9" fmla="*/ 273510 h 1867634"/>
                  <a:gd name="connsiteX10" fmla="*/ 273507 w 2249729"/>
                  <a:gd name="connsiteY10" fmla="*/ 273510 h 1867634"/>
                  <a:gd name="connsiteX11" fmla="*/ 0 w 2249729"/>
                  <a:gd name="connsiteY11" fmla="*/ 933818 h 1867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249729" h="1867634">
                    <a:moveTo>
                      <a:pt x="0" y="933818"/>
                    </a:moveTo>
                    <a:cubicBezTo>
                      <a:pt x="0" y="1172804"/>
                      <a:pt x="91169" y="1411786"/>
                      <a:pt x="273507" y="1594126"/>
                    </a:cubicBezTo>
                    <a:cubicBezTo>
                      <a:pt x="638186" y="1958804"/>
                      <a:pt x="1229447" y="1958804"/>
                      <a:pt x="1594123" y="1594126"/>
                    </a:cubicBezTo>
                    <a:lnTo>
                      <a:pt x="1818102" y="1370146"/>
                    </a:lnTo>
                    <a:lnTo>
                      <a:pt x="2067929" y="1370150"/>
                    </a:lnTo>
                    <a:cubicBezTo>
                      <a:pt x="2168336" y="1370146"/>
                      <a:pt x="2249729" y="1288752"/>
                      <a:pt x="2249729" y="1188348"/>
                    </a:cubicBezTo>
                    <a:lnTo>
                      <a:pt x="2249729" y="679292"/>
                    </a:lnTo>
                    <a:cubicBezTo>
                      <a:pt x="2249729" y="578884"/>
                      <a:pt x="2168334" y="497490"/>
                      <a:pt x="2067926" y="497490"/>
                    </a:cubicBezTo>
                    <a:lnTo>
                      <a:pt x="1818099" y="497490"/>
                    </a:lnTo>
                    <a:lnTo>
                      <a:pt x="1594123" y="273510"/>
                    </a:lnTo>
                    <a:cubicBezTo>
                      <a:pt x="1229444" y="-91169"/>
                      <a:pt x="638186" y="-91169"/>
                      <a:pt x="273507" y="273510"/>
                    </a:cubicBezTo>
                    <a:cubicBezTo>
                      <a:pt x="91169" y="455848"/>
                      <a:pt x="0" y="694834"/>
                      <a:pt x="0" y="933818"/>
                    </a:cubicBezTo>
                    <a:close/>
                  </a:path>
                </a:pathLst>
              </a:custGeom>
              <a:solidFill>
                <a:schemeClr val="bg1"/>
              </a:solidFill>
              <a:ln w="444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6DBEC21B-8490-4613-893F-081AAB39C3FB}"/>
                  </a:ext>
                </a:extLst>
              </p:cNvPr>
              <p:cNvSpPr/>
              <p:nvPr/>
            </p:nvSpPr>
            <p:spPr>
              <a:xfrm>
                <a:off x="10573107" y="2486534"/>
                <a:ext cx="805533" cy="687929"/>
              </a:xfrm>
              <a:custGeom>
                <a:avLst/>
                <a:gdLst>
                  <a:gd name="connsiteX0" fmla="*/ 184600 w 805532"/>
                  <a:gd name="connsiteY0" fmla="*/ 520107 h 687929"/>
                  <a:gd name="connsiteX1" fmla="*/ 620929 w 805532"/>
                  <a:gd name="connsiteY1" fmla="*/ 520110 h 687929"/>
                  <a:gd name="connsiteX2" fmla="*/ 704838 w 805532"/>
                  <a:gd name="connsiteY2" fmla="*/ 604019 h 687929"/>
                  <a:gd name="connsiteX3" fmla="*/ 620926 w 805532"/>
                  <a:gd name="connsiteY3" fmla="*/ 687929 h 687929"/>
                  <a:gd name="connsiteX4" fmla="*/ 184600 w 805532"/>
                  <a:gd name="connsiteY4" fmla="*/ 687926 h 687929"/>
                  <a:gd name="connsiteX5" fmla="*/ 100691 w 805532"/>
                  <a:gd name="connsiteY5" fmla="*/ 604019 h 687929"/>
                  <a:gd name="connsiteX6" fmla="*/ 184600 w 805532"/>
                  <a:gd name="connsiteY6" fmla="*/ 520107 h 687929"/>
                  <a:gd name="connsiteX7" fmla="*/ 117472 w 805532"/>
                  <a:gd name="connsiteY7" fmla="*/ 260053 h 687929"/>
                  <a:gd name="connsiteX8" fmla="*/ 688057 w 805532"/>
                  <a:gd name="connsiteY8" fmla="*/ 260053 h 687929"/>
                  <a:gd name="connsiteX9" fmla="*/ 771967 w 805532"/>
                  <a:gd name="connsiteY9" fmla="*/ 343963 h 687929"/>
                  <a:gd name="connsiteX10" fmla="*/ 688057 w 805532"/>
                  <a:gd name="connsiteY10" fmla="*/ 427875 h 687929"/>
                  <a:gd name="connsiteX11" fmla="*/ 117472 w 805532"/>
                  <a:gd name="connsiteY11" fmla="*/ 427872 h 687929"/>
                  <a:gd name="connsiteX12" fmla="*/ 33563 w 805532"/>
                  <a:gd name="connsiteY12" fmla="*/ 343963 h 687929"/>
                  <a:gd name="connsiteX13" fmla="*/ 117472 w 805532"/>
                  <a:gd name="connsiteY13" fmla="*/ 260053 h 687929"/>
                  <a:gd name="connsiteX14" fmla="*/ 83910 w 805532"/>
                  <a:gd name="connsiteY14" fmla="*/ 0 h 687929"/>
                  <a:gd name="connsiteX15" fmla="*/ 721623 w 805532"/>
                  <a:gd name="connsiteY15" fmla="*/ 0 h 687929"/>
                  <a:gd name="connsiteX16" fmla="*/ 805532 w 805532"/>
                  <a:gd name="connsiteY16" fmla="*/ 83910 h 687929"/>
                  <a:gd name="connsiteX17" fmla="*/ 805529 w 805532"/>
                  <a:gd name="connsiteY17" fmla="*/ 83910 h 687929"/>
                  <a:gd name="connsiteX18" fmla="*/ 721620 w 805532"/>
                  <a:gd name="connsiteY18" fmla="*/ 167819 h 687929"/>
                  <a:gd name="connsiteX19" fmla="*/ 83910 w 805532"/>
                  <a:gd name="connsiteY19" fmla="*/ 167819 h 687929"/>
                  <a:gd name="connsiteX20" fmla="*/ 0 w 805532"/>
                  <a:gd name="connsiteY20" fmla="*/ 83910 h 687929"/>
                  <a:gd name="connsiteX21" fmla="*/ 83910 w 805532"/>
                  <a:gd name="connsiteY21" fmla="*/ 0 h 6879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805532" h="687929">
                    <a:moveTo>
                      <a:pt x="184600" y="520107"/>
                    </a:moveTo>
                    <a:lnTo>
                      <a:pt x="620929" y="520110"/>
                    </a:lnTo>
                    <a:cubicBezTo>
                      <a:pt x="667269" y="520110"/>
                      <a:pt x="704838" y="557676"/>
                      <a:pt x="704838" y="604019"/>
                    </a:cubicBezTo>
                    <a:cubicBezTo>
                      <a:pt x="704838" y="650360"/>
                      <a:pt x="667269" y="687929"/>
                      <a:pt x="620926" y="687929"/>
                    </a:cubicBezTo>
                    <a:lnTo>
                      <a:pt x="184600" y="687926"/>
                    </a:lnTo>
                    <a:cubicBezTo>
                      <a:pt x="138257" y="687926"/>
                      <a:pt x="100691" y="650360"/>
                      <a:pt x="100691" y="604019"/>
                    </a:cubicBezTo>
                    <a:cubicBezTo>
                      <a:pt x="100691" y="557676"/>
                      <a:pt x="138257" y="520107"/>
                      <a:pt x="184600" y="520107"/>
                    </a:cubicBezTo>
                    <a:close/>
                    <a:moveTo>
                      <a:pt x="117472" y="260053"/>
                    </a:moveTo>
                    <a:lnTo>
                      <a:pt x="688057" y="260053"/>
                    </a:lnTo>
                    <a:cubicBezTo>
                      <a:pt x="734401" y="260053"/>
                      <a:pt x="771967" y="297622"/>
                      <a:pt x="771967" y="343963"/>
                    </a:cubicBezTo>
                    <a:cubicBezTo>
                      <a:pt x="771967" y="390306"/>
                      <a:pt x="734398" y="427875"/>
                      <a:pt x="688057" y="427875"/>
                    </a:cubicBezTo>
                    <a:lnTo>
                      <a:pt x="117472" y="427872"/>
                    </a:lnTo>
                    <a:cubicBezTo>
                      <a:pt x="71132" y="427872"/>
                      <a:pt x="33566" y="390306"/>
                      <a:pt x="33563" y="343963"/>
                    </a:cubicBezTo>
                    <a:cubicBezTo>
                      <a:pt x="33566" y="297622"/>
                      <a:pt x="71132" y="260053"/>
                      <a:pt x="117472" y="260053"/>
                    </a:cubicBezTo>
                    <a:close/>
                    <a:moveTo>
                      <a:pt x="83910" y="0"/>
                    </a:moveTo>
                    <a:lnTo>
                      <a:pt x="721623" y="0"/>
                    </a:lnTo>
                    <a:cubicBezTo>
                      <a:pt x="767963" y="0"/>
                      <a:pt x="805532" y="37569"/>
                      <a:pt x="805532" y="83910"/>
                    </a:cubicBezTo>
                    <a:lnTo>
                      <a:pt x="805529" y="83910"/>
                    </a:lnTo>
                    <a:cubicBezTo>
                      <a:pt x="805529" y="130253"/>
                      <a:pt x="767963" y="167819"/>
                      <a:pt x="721620" y="167819"/>
                    </a:cubicBezTo>
                    <a:lnTo>
                      <a:pt x="83910" y="167819"/>
                    </a:lnTo>
                    <a:cubicBezTo>
                      <a:pt x="37569" y="167819"/>
                      <a:pt x="0" y="130253"/>
                      <a:pt x="0" y="83910"/>
                    </a:cubicBezTo>
                    <a:cubicBezTo>
                      <a:pt x="0" y="37566"/>
                      <a:pt x="37569" y="0"/>
                      <a:pt x="83910" y="0"/>
                    </a:cubicBez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3C12866D-7C50-423B-97C6-3A44AEC2FF89}"/>
                  </a:ext>
                </a:extLst>
              </p:cNvPr>
              <p:cNvSpPr/>
              <p:nvPr/>
            </p:nvSpPr>
            <p:spPr>
              <a:xfrm>
                <a:off x="10608146" y="1032479"/>
                <a:ext cx="761035" cy="1312187"/>
              </a:xfrm>
              <a:custGeom>
                <a:avLst/>
                <a:gdLst>
                  <a:gd name="connsiteX0" fmla="*/ 1028878 w 3847556"/>
                  <a:gd name="connsiteY0" fmla="*/ 0 h 6633998"/>
                  <a:gd name="connsiteX1" fmla="*/ 1293726 w 3847556"/>
                  <a:gd name="connsiteY1" fmla="*/ 264865 h 6633998"/>
                  <a:gd name="connsiteX2" fmla="*/ 1293726 w 3847556"/>
                  <a:gd name="connsiteY2" fmla="*/ 664770 h 6633998"/>
                  <a:gd name="connsiteX3" fmla="*/ 1656529 w 3847556"/>
                  <a:gd name="connsiteY3" fmla="*/ 664770 h 6633998"/>
                  <a:gd name="connsiteX4" fmla="*/ 1656545 w 3847556"/>
                  <a:gd name="connsiteY4" fmla="*/ 264865 h 6633998"/>
                  <a:gd name="connsiteX5" fmla="*/ 1921394 w 3847556"/>
                  <a:gd name="connsiteY5" fmla="*/ 0 h 6633998"/>
                  <a:gd name="connsiteX6" fmla="*/ 2186253 w 3847556"/>
                  <a:gd name="connsiteY6" fmla="*/ 264865 h 6633998"/>
                  <a:gd name="connsiteX7" fmla="*/ 2186253 w 3847556"/>
                  <a:gd name="connsiteY7" fmla="*/ 664770 h 6633998"/>
                  <a:gd name="connsiteX8" fmla="*/ 2549056 w 3847556"/>
                  <a:gd name="connsiteY8" fmla="*/ 664770 h 6633998"/>
                  <a:gd name="connsiteX9" fmla="*/ 2549056 w 3847556"/>
                  <a:gd name="connsiteY9" fmla="*/ 264865 h 6633998"/>
                  <a:gd name="connsiteX10" fmla="*/ 2813921 w 3847556"/>
                  <a:gd name="connsiteY10" fmla="*/ 0 h 6633998"/>
                  <a:gd name="connsiteX11" fmla="*/ 3078781 w 3847556"/>
                  <a:gd name="connsiteY11" fmla="*/ 264865 h 6633998"/>
                  <a:gd name="connsiteX12" fmla="*/ 3078764 w 3847556"/>
                  <a:gd name="connsiteY12" fmla="*/ 664770 h 6633998"/>
                  <a:gd name="connsiteX13" fmla="*/ 3512447 w 3847556"/>
                  <a:gd name="connsiteY13" fmla="*/ 664770 h 6633998"/>
                  <a:gd name="connsiteX14" fmla="*/ 3520693 w 3847556"/>
                  <a:gd name="connsiteY14" fmla="*/ 668198 h 6633998"/>
                  <a:gd name="connsiteX15" fmla="*/ 3610357 w 3847556"/>
                  <a:gd name="connsiteY15" fmla="*/ 641623 h 6633998"/>
                  <a:gd name="connsiteX16" fmla="*/ 3846084 w 3847556"/>
                  <a:gd name="connsiteY16" fmla="*/ 932715 h 6633998"/>
                  <a:gd name="connsiteX17" fmla="*/ 3273917 w 3847556"/>
                  <a:gd name="connsiteY17" fmla="*/ 6376417 h 6633998"/>
                  <a:gd name="connsiteX18" fmla="*/ 2982826 w 3847556"/>
                  <a:gd name="connsiteY18" fmla="*/ 6612116 h 6633998"/>
                  <a:gd name="connsiteX19" fmla="*/ 2747105 w 3847556"/>
                  <a:gd name="connsiteY19" fmla="*/ 6321024 h 6633998"/>
                  <a:gd name="connsiteX20" fmla="*/ 3304490 w 3847556"/>
                  <a:gd name="connsiteY20" fmla="*/ 1017914 h 6633998"/>
                  <a:gd name="connsiteX21" fmla="*/ 3078764 w 3847556"/>
                  <a:gd name="connsiteY21" fmla="*/ 1017930 h 6633998"/>
                  <a:gd name="connsiteX22" fmla="*/ 3078764 w 3847556"/>
                  <a:gd name="connsiteY22" fmla="*/ 1417857 h 6633998"/>
                  <a:gd name="connsiteX23" fmla="*/ 2813921 w 3847556"/>
                  <a:gd name="connsiteY23" fmla="*/ 1682700 h 6633998"/>
                  <a:gd name="connsiteX24" fmla="*/ 2549056 w 3847556"/>
                  <a:gd name="connsiteY24" fmla="*/ 1417841 h 6633998"/>
                  <a:gd name="connsiteX25" fmla="*/ 2549056 w 3847556"/>
                  <a:gd name="connsiteY25" fmla="*/ 1017930 h 6633998"/>
                  <a:gd name="connsiteX26" fmla="*/ 2186253 w 3847556"/>
                  <a:gd name="connsiteY26" fmla="*/ 1017930 h 6633998"/>
                  <a:gd name="connsiteX27" fmla="*/ 2186237 w 3847556"/>
                  <a:gd name="connsiteY27" fmla="*/ 1417841 h 6633998"/>
                  <a:gd name="connsiteX28" fmla="*/ 1921394 w 3847556"/>
                  <a:gd name="connsiteY28" fmla="*/ 1682700 h 6633998"/>
                  <a:gd name="connsiteX29" fmla="*/ 1656529 w 3847556"/>
                  <a:gd name="connsiteY29" fmla="*/ 1417841 h 6633998"/>
                  <a:gd name="connsiteX30" fmla="*/ 1656529 w 3847556"/>
                  <a:gd name="connsiteY30" fmla="*/ 1017930 h 6633998"/>
                  <a:gd name="connsiteX31" fmla="*/ 1293726 w 3847556"/>
                  <a:gd name="connsiteY31" fmla="*/ 1017930 h 6633998"/>
                  <a:gd name="connsiteX32" fmla="*/ 1293726 w 3847556"/>
                  <a:gd name="connsiteY32" fmla="*/ 1417841 h 6633998"/>
                  <a:gd name="connsiteX33" fmla="*/ 1216149 w 3847556"/>
                  <a:gd name="connsiteY33" fmla="*/ 1605128 h 6633998"/>
                  <a:gd name="connsiteX34" fmla="*/ 1028872 w 3847556"/>
                  <a:gd name="connsiteY34" fmla="*/ 1682700 h 6633998"/>
                  <a:gd name="connsiteX35" fmla="*/ 841580 w 3847556"/>
                  <a:gd name="connsiteY35" fmla="*/ 1605122 h 6633998"/>
                  <a:gd name="connsiteX36" fmla="*/ 764018 w 3847556"/>
                  <a:gd name="connsiteY36" fmla="*/ 1417841 h 6633998"/>
                  <a:gd name="connsiteX37" fmla="*/ 764018 w 3847556"/>
                  <a:gd name="connsiteY37" fmla="*/ 1017914 h 6633998"/>
                  <a:gd name="connsiteX38" fmla="*/ 539645 w 3847556"/>
                  <a:gd name="connsiteY38" fmla="*/ 1017930 h 6633998"/>
                  <a:gd name="connsiteX39" fmla="*/ 1005791 w 3847556"/>
                  <a:gd name="connsiteY39" fmla="*/ 6346040 h 6633998"/>
                  <a:gd name="connsiteX40" fmla="*/ 765023 w 3847556"/>
                  <a:gd name="connsiteY40" fmla="*/ 6632976 h 6633998"/>
                  <a:gd name="connsiteX41" fmla="*/ 478087 w 3847556"/>
                  <a:gd name="connsiteY41" fmla="*/ 6392208 h 6633998"/>
                  <a:gd name="connsiteX42" fmla="*/ 1023 w 3847556"/>
                  <a:gd name="connsiteY42" fmla="*/ 939358 h 6633998"/>
                  <a:gd name="connsiteX43" fmla="*/ 241807 w 3847556"/>
                  <a:gd name="connsiteY43" fmla="*/ 652422 h 6633998"/>
                  <a:gd name="connsiteX44" fmla="*/ 311187 w 3847556"/>
                  <a:gd name="connsiteY44" fmla="*/ 674309 h 6633998"/>
                  <a:gd name="connsiteX45" fmla="*/ 334193 w 3847556"/>
                  <a:gd name="connsiteY45" fmla="*/ 664770 h 6633998"/>
                  <a:gd name="connsiteX46" fmla="*/ 764018 w 3847556"/>
                  <a:gd name="connsiteY46" fmla="*/ 664770 h 6633998"/>
                  <a:gd name="connsiteX47" fmla="*/ 764018 w 3847556"/>
                  <a:gd name="connsiteY47" fmla="*/ 264865 h 6633998"/>
                  <a:gd name="connsiteX48" fmla="*/ 1028878 w 3847556"/>
                  <a:gd name="connsiteY48" fmla="*/ 0 h 66339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</a:cxnLst>
                <a:rect l="l" t="t" r="r" b="b"/>
                <a:pathLst>
                  <a:path w="3847556" h="6633998">
                    <a:moveTo>
                      <a:pt x="1028878" y="0"/>
                    </a:moveTo>
                    <a:cubicBezTo>
                      <a:pt x="1175157" y="0"/>
                      <a:pt x="1293726" y="118591"/>
                      <a:pt x="1293726" y="264865"/>
                    </a:cubicBezTo>
                    <a:lnTo>
                      <a:pt x="1293726" y="664770"/>
                    </a:lnTo>
                    <a:lnTo>
                      <a:pt x="1656529" y="664770"/>
                    </a:lnTo>
                    <a:lnTo>
                      <a:pt x="1656545" y="264865"/>
                    </a:lnTo>
                    <a:cubicBezTo>
                      <a:pt x="1656529" y="118591"/>
                      <a:pt x="1775115" y="17"/>
                      <a:pt x="1921394" y="0"/>
                    </a:cubicBezTo>
                    <a:cubicBezTo>
                      <a:pt x="2067668" y="17"/>
                      <a:pt x="2186237" y="118591"/>
                      <a:pt x="2186253" y="264865"/>
                    </a:cubicBezTo>
                    <a:lnTo>
                      <a:pt x="2186253" y="664770"/>
                    </a:lnTo>
                    <a:lnTo>
                      <a:pt x="2549056" y="664770"/>
                    </a:lnTo>
                    <a:lnTo>
                      <a:pt x="2549056" y="264865"/>
                    </a:lnTo>
                    <a:cubicBezTo>
                      <a:pt x="2549056" y="118575"/>
                      <a:pt x="2667642" y="0"/>
                      <a:pt x="2813921" y="0"/>
                    </a:cubicBezTo>
                    <a:cubicBezTo>
                      <a:pt x="2960211" y="0"/>
                      <a:pt x="3078781" y="118591"/>
                      <a:pt x="3078781" y="264865"/>
                    </a:cubicBezTo>
                    <a:lnTo>
                      <a:pt x="3078764" y="664770"/>
                    </a:lnTo>
                    <a:lnTo>
                      <a:pt x="3512447" y="664770"/>
                    </a:lnTo>
                    <a:lnTo>
                      <a:pt x="3520693" y="668198"/>
                    </a:lnTo>
                    <a:cubicBezTo>
                      <a:pt x="3545659" y="640863"/>
                      <a:pt x="3577628" y="638174"/>
                      <a:pt x="3610357" y="641623"/>
                    </a:cubicBezTo>
                    <a:cubicBezTo>
                      <a:pt x="3755838" y="656915"/>
                      <a:pt x="3861375" y="787234"/>
                      <a:pt x="3846084" y="932715"/>
                    </a:cubicBezTo>
                    <a:cubicBezTo>
                      <a:pt x="3655380" y="2747282"/>
                      <a:pt x="3464643" y="4561839"/>
                      <a:pt x="3273917" y="6376417"/>
                    </a:cubicBezTo>
                    <a:cubicBezTo>
                      <a:pt x="3258626" y="6521887"/>
                      <a:pt x="3128312" y="6627419"/>
                      <a:pt x="2982826" y="6612116"/>
                    </a:cubicBezTo>
                    <a:cubicBezTo>
                      <a:pt x="2837361" y="6596835"/>
                      <a:pt x="2731824" y="6466505"/>
                      <a:pt x="2747105" y="6321024"/>
                    </a:cubicBezTo>
                    <a:lnTo>
                      <a:pt x="3304490" y="1017914"/>
                    </a:lnTo>
                    <a:lnTo>
                      <a:pt x="3078764" y="1017930"/>
                    </a:lnTo>
                    <a:cubicBezTo>
                      <a:pt x="3078764" y="1151232"/>
                      <a:pt x="3078764" y="1284539"/>
                      <a:pt x="3078764" y="1417857"/>
                    </a:cubicBezTo>
                    <a:cubicBezTo>
                      <a:pt x="3078764" y="1564114"/>
                      <a:pt x="2960195" y="1682700"/>
                      <a:pt x="2813921" y="1682700"/>
                    </a:cubicBezTo>
                    <a:cubicBezTo>
                      <a:pt x="2667631" y="1682700"/>
                      <a:pt x="2549056" y="1564131"/>
                      <a:pt x="2549056" y="1417841"/>
                    </a:cubicBezTo>
                    <a:lnTo>
                      <a:pt x="2549056" y="1017930"/>
                    </a:lnTo>
                    <a:lnTo>
                      <a:pt x="2186253" y="1017930"/>
                    </a:lnTo>
                    <a:cubicBezTo>
                      <a:pt x="2186237" y="1151221"/>
                      <a:pt x="2186237" y="1284555"/>
                      <a:pt x="2186237" y="1417841"/>
                    </a:cubicBezTo>
                    <a:cubicBezTo>
                      <a:pt x="2186237" y="1564131"/>
                      <a:pt x="2067651" y="1682700"/>
                      <a:pt x="1921394" y="1682700"/>
                    </a:cubicBezTo>
                    <a:cubicBezTo>
                      <a:pt x="1775115" y="1682700"/>
                      <a:pt x="1656529" y="1564131"/>
                      <a:pt x="1656529" y="1417841"/>
                    </a:cubicBezTo>
                    <a:lnTo>
                      <a:pt x="1656529" y="1017930"/>
                    </a:lnTo>
                    <a:lnTo>
                      <a:pt x="1293726" y="1017930"/>
                    </a:lnTo>
                    <a:cubicBezTo>
                      <a:pt x="1293710" y="1151221"/>
                      <a:pt x="1293726" y="1284539"/>
                      <a:pt x="1293726" y="1417841"/>
                    </a:cubicBezTo>
                    <a:cubicBezTo>
                      <a:pt x="1293726" y="1490986"/>
                      <a:pt x="1264077" y="1557199"/>
                      <a:pt x="1216149" y="1605128"/>
                    </a:cubicBezTo>
                    <a:lnTo>
                      <a:pt x="1028872" y="1682700"/>
                    </a:lnTo>
                    <a:lnTo>
                      <a:pt x="841580" y="1605122"/>
                    </a:lnTo>
                    <a:cubicBezTo>
                      <a:pt x="793651" y="1557199"/>
                      <a:pt x="764007" y="1490986"/>
                      <a:pt x="764018" y="1417841"/>
                    </a:cubicBezTo>
                    <a:lnTo>
                      <a:pt x="764018" y="1017914"/>
                    </a:lnTo>
                    <a:lnTo>
                      <a:pt x="539645" y="1017930"/>
                    </a:lnTo>
                    <a:cubicBezTo>
                      <a:pt x="695040" y="2793967"/>
                      <a:pt x="850418" y="4570003"/>
                      <a:pt x="1005791" y="6346040"/>
                    </a:cubicBezTo>
                    <a:cubicBezTo>
                      <a:pt x="1018529" y="6491754"/>
                      <a:pt x="910743" y="6620221"/>
                      <a:pt x="765023" y="6632976"/>
                    </a:cubicBezTo>
                    <a:cubicBezTo>
                      <a:pt x="619293" y="6645714"/>
                      <a:pt x="490842" y="6537928"/>
                      <a:pt x="478087" y="6392208"/>
                    </a:cubicBezTo>
                    <a:lnTo>
                      <a:pt x="1023" y="939358"/>
                    </a:lnTo>
                    <a:cubicBezTo>
                      <a:pt x="-11716" y="793639"/>
                      <a:pt x="96076" y="665177"/>
                      <a:pt x="241807" y="652422"/>
                    </a:cubicBezTo>
                    <a:lnTo>
                      <a:pt x="311187" y="674309"/>
                    </a:lnTo>
                    <a:cubicBezTo>
                      <a:pt x="317983" y="665335"/>
                      <a:pt x="326028" y="664770"/>
                      <a:pt x="334193" y="664770"/>
                    </a:cubicBezTo>
                    <a:lnTo>
                      <a:pt x="764018" y="664770"/>
                    </a:lnTo>
                    <a:lnTo>
                      <a:pt x="764018" y="264865"/>
                    </a:lnTo>
                    <a:cubicBezTo>
                      <a:pt x="764018" y="118591"/>
                      <a:pt x="882588" y="0"/>
                      <a:pt x="1028878" y="0"/>
                    </a:cubicBez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91F9EF7-4F87-415C-8160-7E56B60DA9F9}"/>
                </a:ext>
              </a:extLst>
            </p:cNvPr>
            <p:cNvGrpSpPr/>
            <p:nvPr/>
          </p:nvGrpSpPr>
          <p:grpSpPr>
            <a:xfrm>
              <a:off x="0" y="6374086"/>
              <a:ext cx="11401431" cy="237804"/>
              <a:chOff x="0" y="6374086"/>
              <a:chExt cx="11401431" cy="237804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5AE59EE2-572E-4B51-AE32-612BBCC09DE1}"/>
                  </a:ext>
                </a:extLst>
              </p:cNvPr>
              <p:cNvSpPr/>
              <p:nvPr/>
            </p:nvSpPr>
            <p:spPr>
              <a:xfrm>
                <a:off x="0" y="6566170"/>
                <a:ext cx="11311128" cy="4572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4CB77414-9E89-4E91-A109-7F250477ACA9}"/>
                  </a:ext>
                </a:extLst>
              </p:cNvPr>
              <p:cNvSpPr/>
              <p:nvPr/>
            </p:nvSpPr>
            <p:spPr>
              <a:xfrm>
                <a:off x="11355711" y="6374086"/>
                <a:ext cx="45720" cy="155448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" name="Block Arc 7">
                <a:extLst>
                  <a:ext uri="{FF2B5EF4-FFF2-40B4-BE49-F238E27FC236}">
                    <a16:creationId xmlns:a16="http://schemas.microsoft.com/office/drawing/2014/main" id="{5F4ACB2E-D9DA-474D-ACD0-6D4C5B5B69E1}"/>
                  </a:ext>
                </a:extLst>
              </p:cNvPr>
              <p:cNvSpPr/>
              <p:nvPr/>
            </p:nvSpPr>
            <p:spPr>
              <a:xfrm>
                <a:off x="11229678" y="6440137"/>
                <a:ext cx="171753" cy="171753"/>
              </a:xfrm>
              <a:prstGeom prst="blockArc">
                <a:avLst>
                  <a:gd name="adj1" fmla="val 21339429"/>
                  <a:gd name="adj2" fmla="val 6091498"/>
                  <a:gd name="adj3" fmla="val 2709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77936731"/>
      </p:ext>
    </p:extLst>
  </p:cSld>
  <p:clrMapOvr>
    <a:masterClrMapping/>
  </p:clrMapOvr>
  <p:transition spd="slow">
    <p:cover dir="r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4256259"/>
      </p:ext>
    </p:extLst>
  </p:cSld>
  <p:clrMapOvr>
    <a:masterClrMapping/>
  </p:clrMapOvr>
  <p:transition spd="slow">
    <p:cover dir="r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9371248"/>
      </p:ext>
    </p:extLst>
  </p:cSld>
  <p:clrMapOvr>
    <a:masterClrMapping/>
  </p:clrMapOvr>
  <p:transition spd="slow">
    <p:cover dir="r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22C4117-2946-4CAF-A97C-C090DC94FE14}"/>
              </a:ext>
            </a:extLst>
          </p:cNvPr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4"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60234"/>
      </p:ext>
    </p:extLst>
  </p:cSld>
  <p:clrMapOvr>
    <a:masterClrMapping/>
  </p:clrMapOvr>
  <p:transition spd="slow">
    <p:cover dir="r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0967697"/>
      </p:ext>
    </p:extLst>
  </p:cSld>
  <p:clrMapOvr>
    <a:masterClrMapping/>
  </p:clrMapOvr>
  <p:transition spd="slow">
    <p:cover dir="r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7FA6D39-9DFD-4F67-94B9-4D1042BB365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41703011"/>
      </p:ext>
    </p:extLst>
  </p:cSld>
  <p:clrMapOvr>
    <a:masterClrMapping/>
  </p:clrMapOvr>
  <p:transition spd="slow">
    <p:cover dir="r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C4437516-06DB-4972-90D9-3F56529C786D}"/>
              </a:ext>
            </a:extLst>
          </p:cNvPr>
          <p:cNvSpPr/>
          <p:nvPr userDrawn="1"/>
        </p:nvSpPr>
        <p:spPr>
          <a:xfrm>
            <a:off x="0" y="0"/>
            <a:ext cx="9569302" cy="6858000"/>
          </a:xfrm>
          <a:custGeom>
            <a:avLst/>
            <a:gdLst>
              <a:gd name="connsiteX0" fmla="*/ 0 w 9703610"/>
              <a:gd name="connsiteY0" fmla="*/ 0 h 6858000"/>
              <a:gd name="connsiteX1" fmla="*/ 5546070 w 9703610"/>
              <a:gd name="connsiteY1" fmla="*/ 0 h 6858000"/>
              <a:gd name="connsiteX2" fmla="*/ 9703610 w 9703610"/>
              <a:gd name="connsiteY2" fmla="*/ 6858000 h 6858000"/>
              <a:gd name="connsiteX3" fmla="*/ 0 w 970361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03610" h="6858000">
                <a:moveTo>
                  <a:pt x="0" y="0"/>
                </a:moveTo>
                <a:lnTo>
                  <a:pt x="5546070" y="0"/>
                </a:lnTo>
                <a:lnTo>
                  <a:pt x="970361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09249324"/>
      </p:ext>
    </p:extLst>
  </p:cSld>
  <p:clrMapOvr>
    <a:masterClrMapping/>
  </p:clrMapOvr>
  <p:transition spd="slow">
    <p:cover dir="r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F246FC87-D219-463B-8334-E16E14819052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9178591" y="1010532"/>
            <a:ext cx="2286000" cy="2743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</a:t>
            </a:r>
            <a:endParaRPr lang="ko-KR" alt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8C9F45-5627-4842-A3EA-25038EF99EC8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6186490" y="1010532"/>
            <a:ext cx="2286000" cy="2743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79247928"/>
      </p:ext>
    </p:extLst>
  </p:cSld>
  <p:clrMapOvr>
    <a:masterClrMapping/>
  </p:clrMapOvr>
  <p:transition spd="slow">
    <p:cover dir="r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4E14D27-AD6A-4547-8A35-F0A6A7B2B893}"/>
              </a:ext>
            </a:extLst>
          </p:cNvPr>
          <p:cNvGrpSpPr/>
          <p:nvPr userDrawn="1"/>
        </p:nvGrpSpPr>
        <p:grpSpPr>
          <a:xfrm>
            <a:off x="739019" y="1801308"/>
            <a:ext cx="2251389" cy="4202048"/>
            <a:chOff x="3501573" y="3178068"/>
            <a:chExt cx="1340594" cy="273784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1FFFD2AF-5064-446A-95B2-FCACE1D003DC}"/>
                </a:ext>
              </a:extLst>
            </p:cNvPr>
            <p:cNvSpPr/>
            <p:nvPr/>
          </p:nvSpPr>
          <p:spPr>
            <a:xfrm>
              <a:off x="3504728" y="3612346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8574" y="65246"/>
                    <a:pt x="15716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ED64445-B2E0-4D7E-8491-252F042F0F6D}"/>
                </a:ext>
              </a:extLst>
            </p:cNvPr>
            <p:cNvSpPr/>
            <p:nvPr/>
          </p:nvSpPr>
          <p:spPr>
            <a:xfrm>
              <a:off x="3501573" y="3832632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8574" y="65246"/>
                    <a:pt x="15716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A429A64-82C5-47BC-985E-3FDFE804E532}"/>
                </a:ext>
              </a:extLst>
            </p:cNvPr>
            <p:cNvSpPr/>
            <p:nvPr/>
          </p:nvSpPr>
          <p:spPr>
            <a:xfrm>
              <a:off x="4776089" y="3829487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9526" y="65246"/>
                    <a:pt x="16669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8DF180B-C394-4B18-8CF3-2228F33ED174}"/>
                </a:ext>
              </a:extLst>
            </p:cNvPr>
            <p:cNvSpPr/>
            <p:nvPr/>
          </p:nvSpPr>
          <p:spPr>
            <a:xfrm>
              <a:off x="3520451" y="3178068"/>
              <a:ext cx="1321716" cy="2737840"/>
            </a:xfrm>
            <a:custGeom>
              <a:avLst/>
              <a:gdLst>
                <a:gd name="connsiteX0" fmla="*/ 350044 w 400050"/>
                <a:gd name="connsiteY0" fmla="*/ 7144 h 828675"/>
                <a:gd name="connsiteX1" fmla="*/ 53816 w 400050"/>
                <a:gd name="connsiteY1" fmla="*/ 7144 h 828675"/>
                <a:gd name="connsiteX2" fmla="*/ 7144 w 400050"/>
                <a:gd name="connsiteY2" fmla="*/ 53816 h 828675"/>
                <a:gd name="connsiteX3" fmla="*/ 7144 w 400050"/>
                <a:gd name="connsiteY3" fmla="*/ 781526 h 828675"/>
                <a:gd name="connsiteX4" fmla="*/ 53816 w 400050"/>
                <a:gd name="connsiteY4" fmla="*/ 828199 h 828675"/>
                <a:gd name="connsiteX5" fmla="*/ 350044 w 400050"/>
                <a:gd name="connsiteY5" fmla="*/ 828199 h 828675"/>
                <a:gd name="connsiteX6" fmla="*/ 396716 w 400050"/>
                <a:gd name="connsiteY6" fmla="*/ 781526 h 828675"/>
                <a:gd name="connsiteX7" fmla="*/ 396716 w 400050"/>
                <a:gd name="connsiteY7" fmla="*/ 53816 h 828675"/>
                <a:gd name="connsiteX8" fmla="*/ 350044 w 400050"/>
                <a:gd name="connsiteY8" fmla="*/ 7144 h 82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0050" h="828675">
                  <a:moveTo>
                    <a:pt x="350044" y="7144"/>
                  </a:moveTo>
                  <a:lnTo>
                    <a:pt x="53816" y="7144"/>
                  </a:lnTo>
                  <a:cubicBezTo>
                    <a:pt x="28099" y="7144"/>
                    <a:pt x="7144" y="28099"/>
                    <a:pt x="7144" y="53816"/>
                  </a:cubicBezTo>
                  <a:lnTo>
                    <a:pt x="7144" y="781526"/>
                  </a:lnTo>
                  <a:cubicBezTo>
                    <a:pt x="7144" y="807244"/>
                    <a:pt x="28099" y="828199"/>
                    <a:pt x="53816" y="828199"/>
                  </a:cubicBezTo>
                  <a:lnTo>
                    <a:pt x="350044" y="828199"/>
                  </a:lnTo>
                  <a:cubicBezTo>
                    <a:pt x="375761" y="828199"/>
                    <a:pt x="396716" y="807244"/>
                    <a:pt x="396716" y="781526"/>
                  </a:cubicBezTo>
                  <a:lnTo>
                    <a:pt x="396716" y="53816"/>
                  </a:lnTo>
                  <a:cubicBezTo>
                    <a:pt x="396716" y="28099"/>
                    <a:pt x="375761" y="7144"/>
                    <a:pt x="350044" y="714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B1C391E-60EC-4442-81F5-E5BD8E5FB94B}"/>
                </a:ext>
              </a:extLst>
            </p:cNvPr>
            <p:cNvSpPr/>
            <p:nvPr/>
          </p:nvSpPr>
          <p:spPr>
            <a:xfrm>
              <a:off x="3529897" y="3190652"/>
              <a:ext cx="1290246" cy="2706371"/>
            </a:xfrm>
            <a:custGeom>
              <a:avLst/>
              <a:gdLst>
                <a:gd name="connsiteX0" fmla="*/ 345281 w 390525"/>
                <a:gd name="connsiteY0" fmla="*/ 7144 h 819150"/>
                <a:gd name="connsiteX1" fmla="*/ 52864 w 390525"/>
                <a:gd name="connsiteY1" fmla="*/ 7144 h 819150"/>
                <a:gd name="connsiteX2" fmla="*/ 7144 w 390525"/>
                <a:gd name="connsiteY2" fmla="*/ 52864 h 819150"/>
                <a:gd name="connsiteX3" fmla="*/ 7144 w 390525"/>
                <a:gd name="connsiteY3" fmla="*/ 772954 h 819150"/>
                <a:gd name="connsiteX4" fmla="*/ 52864 w 390525"/>
                <a:gd name="connsiteY4" fmla="*/ 818674 h 819150"/>
                <a:gd name="connsiteX5" fmla="*/ 345281 w 390525"/>
                <a:gd name="connsiteY5" fmla="*/ 818674 h 819150"/>
                <a:gd name="connsiteX6" fmla="*/ 391001 w 390525"/>
                <a:gd name="connsiteY6" fmla="*/ 772954 h 819150"/>
                <a:gd name="connsiteX7" fmla="*/ 391001 w 390525"/>
                <a:gd name="connsiteY7" fmla="*/ 52864 h 819150"/>
                <a:gd name="connsiteX8" fmla="*/ 345281 w 390525"/>
                <a:gd name="connsiteY8" fmla="*/ 7144 h 81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819150">
                  <a:moveTo>
                    <a:pt x="345281" y="7144"/>
                  </a:moveTo>
                  <a:lnTo>
                    <a:pt x="52864" y="7144"/>
                  </a:lnTo>
                  <a:cubicBezTo>
                    <a:pt x="27146" y="7144"/>
                    <a:pt x="7144" y="27146"/>
                    <a:pt x="7144" y="52864"/>
                  </a:cubicBezTo>
                  <a:lnTo>
                    <a:pt x="7144" y="772954"/>
                  </a:lnTo>
                  <a:cubicBezTo>
                    <a:pt x="7144" y="798671"/>
                    <a:pt x="27146" y="818674"/>
                    <a:pt x="52864" y="818674"/>
                  </a:cubicBezTo>
                  <a:lnTo>
                    <a:pt x="345281" y="818674"/>
                  </a:lnTo>
                  <a:cubicBezTo>
                    <a:pt x="370999" y="818674"/>
                    <a:pt x="391001" y="798671"/>
                    <a:pt x="391001" y="772954"/>
                  </a:cubicBezTo>
                  <a:lnTo>
                    <a:pt x="391001" y="52864"/>
                  </a:lnTo>
                  <a:cubicBezTo>
                    <a:pt x="391001" y="28099"/>
                    <a:pt x="370046" y="7144"/>
                    <a:pt x="345281" y="7144"/>
                  </a:cubicBezTo>
                  <a:close/>
                </a:path>
              </a:pathLst>
            </a:custGeom>
            <a:solidFill>
              <a:srgbClr val="1A1A1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1042DFF-AC0C-4A34-B83D-F94290F8566A}"/>
                </a:ext>
              </a:extLst>
            </p:cNvPr>
            <p:cNvSpPr/>
            <p:nvPr/>
          </p:nvSpPr>
          <p:spPr>
            <a:xfrm>
              <a:off x="3627447" y="3596610"/>
              <a:ext cx="1101430" cy="1951104"/>
            </a:xfrm>
            <a:custGeom>
              <a:avLst/>
              <a:gdLst>
                <a:gd name="connsiteX0" fmla="*/ 7144 w 333375"/>
                <a:gd name="connsiteY0" fmla="*/ 7144 h 590550"/>
                <a:gd name="connsiteX1" fmla="*/ 331946 w 333375"/>
                <a:gd name="connsiteY1" fmla="*/ 7144 h 590550"/>
                <a:gd name="connsiteX2" fmla="*/ 331946 w 333375"/>
                <a:gd name="connsiteY2" fmla="*/ 586264 h 590550"/>
                <a:gd name="connsiteX3" fmla="*/ 7144 w 333375"/>
                <a:gd name="connsiteY3" fmla="*/ 586264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3375" h="590550">
                  <a:moveTo>
                    <a:pt x="7144" y="7144"/>
                  </a:moveTo>
                  <a:lnTo>
                    <a:pt x="331946" y="7144"/>
                  </a:lnTo>
                  <a:lnTo>
                    <a:pt x="331946" y="586264"/>
                  </a:lnTo>
                  <a:lnTo>
                    <a:pt x="7144" y="58626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033404E-34F2-4512-89D1-3226AA01335F}"/>
                </a:ext>
              </a:extLst>
            </p:cNvPr>
            <p:cNvGrpSpPr/>
            <p:nvPr/>
          </p:nvGrpSpPr>
          <p:grpSpPr>
            <a:xfrm>
              <a:off x="4088508" y="5635852"/>
              <a:ext cx="173080" cy="173080"/>
              <a:chOff x="6768665" y="6038214"/>
              <a:chExt cx="147968" cy="147968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C419DFAD-C059-430D-B51F-48079403ED7B}"/>
                  </a:ext>
                </a:extLst>
              </p:cNvPr>
              <p:cNvSpPr/>
              <p:nvPr/>
            </p:nvSpPr>
            <p:spPr>
              <a:xfrm>
                <a:off x="6768665" y="6038214"/>
                <a:ext cx="147968" cy="14796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4BAE4FA9-2632-4576-9E0A-CDF8B2A15BA5}"/>
                  </a:ext>
                </a:extLst>
              </p:cNvPr>
              <p:cNvSpPr/>
              <p:nvPr/>
            </p:nvSpPr>
            <p:spPr>
              <a:xfrm>
                <a:off x="6802088" y="6071634"/>
                <a:ext cx="81180" cy="81180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B70F8A7-6A5E-4962-A676-F6F37304642E}"/>
                </a:ext>
              </a:extLst>
            </p:cNvPr>
            <p:cNvSpPr/>
            <p:nvPr/>
          </p:nvSpPr>
          <p:spPr>
            <a:xfrm>
              <a:off x="3821102" y="3628406"/>
              <a:ext cx="906450" cy="1887518"/>
            </a:xfrm>
            <a:custGeom>
              <a:avLst/>
              <a:gdLst>
                <a:gd name="connsiteX0" fmla="*/ 614149 w 1119116"/>
                <a:gd name="connsiteY0" fmla="*/ 0 h 2330356"/>
                <a:gd name="connsiteX1" fmla="*/ 1115704 w 1119116"/>
                <a:gd name="connsiteY1" fmla="*/ 6824 h 2330356"/>
                <a:gd name="connsiteX2" fmla="*/ 1119116 w 1119116"/>
                <a:gd name="connsiteY2" fmla="*/ 2330356 h 2330356"/>
                <a:gd name="connsiteX3" fmla="*/ 0 w 1119116"/>
                <a:gd name="connsiteY3" fmla="*/ 2330356 h 2330356"/>
                <a:gd name="connsiteX4" fmla="*/ 614149 w 1119116"/>
                <a:gd name="connsiteY4" fmla="*/ 0 h 2330356"/>
                <a:gd name="connsiteX0" fmla="*/ 614149 w 1119116"/>
                <a:gd name="connsiteY0" fmla="*/ 0 h 2330356"/>
                <a:gd name="connsiteX1" fmla="*/ 1115704 w 1119116"/>
                <a:gd name="connsiteY1" fmla="*/ 3412 h 2330356"/>
                <a:gd name="connsiteX2" fmla="*/ 1119116 w 1119116"/>
                <a:gd name="connsiteY2" fmla="*/ 2330356 h 2330356"/>
                <a:gd name="connsiteX3" fmla="*/ 0 w 1119116"/>
                <a:gd name="connsiteY3" fmla="*/ 2330356 h 2330356"/>
                <a:gd name="connsiteX4" fmla="*/ 614149 w 1119116"/>
                <a:gd name="connsiteY4" fmla="*/ 0 h 2330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116" h="2330356">
                  <a:moveTo>
                    <a:pt x="614149" y="0"/>
                  </a:moveTo>
                  <a:lnTo>
                    <a:pt x="1115704" y="3412"/>
                  </a:lnTo>
                  <a:cubicBezTo>
                    <a:pt x="1116841" y="777923"/>
                    <a:pt x="1117979" y="1555845"/>
                    <a:pt x="1119116" y="2330356"/>
                  </a:cubicBezTo>
                  <a:lnTo>
                    <a:pt x="0" y="2330356"/>
                  </a:lnTo>
                  <a:lnTo>
                    <a:pt x="614149" y="0"/>
                  </a:lnTo>
                  <a:close/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FE8FB11B-C9EA-4E18-89D9-555C50D3B3E9}"/>
                </a:ext>
              </a:extLst>
            </p:cNvPr>
            <p:cNvSpPr/>
            <p:nvPr/>
          </p:nvSpPr>
          <p:spPr>
            <a:xfrm>
              <a:off x="4058661" y="3449093"/>
              <a:ext cx="254255" cy="58393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55F62B4-2F6F-4328-9162-DF7E3A0CF7C4}"/>
                </a:ext>
              </a:extLst>
            </p:cNvPr>
            <p:cNvSpPr/>
            <p:nvPr/>
          </p:nvSpPr>
          <p:spPr>
            <a:xfrm>
              <a:off x="3922825" y="3449093"/>
              <a:ext cx="58393" cy="58393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FC596008-C53D-454F-8BCC-25C7C09986FE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989494" y="2484310"/>
            <a:ext cx="1808430" cy="295393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</a:t>
            </a:r>
            <a:endParaRPr lang="ko-KR" alt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65DD979-30EE-452B-BD97-08E76F947DDC}"/>
              </a:ext>
            </a:extLst>
          </p:cNvPr>
          <p:cNvSpPr/>
          <p:nvPr userDrawn="1"/>
        </p:nvSpPr>
        <p:spPr>
          <a:xfrm rot="1200000">
            <a:off x="-311854" y="-189268"/>
            <a:ext cx="714157" cy="2226584"/>
          </a:xfrm>
          <a:custGeom>
            <a:avLst/>
            <a:gdLst>
              <a:gd name="connsiteX0" fmla="*/ 622717 w 714157"/>
              <a:gd name="connsiteY0" fmla="*/ 33281 h 2226584"/>
              <a:gd name="connsiteX1" fmla="*/ 714157 w 714157"/>
              <a:gd name="connsiteY1" fmla="*/ 0 h 2226584"/>
              <a:gd name="connsiteX2" fmla="*/ 714157 w 714157"/>
              <a:gd name="connsiteY2" fmla="*/ 2226584 h 2226584"/>
              <a:gd name="connsiteX3" fmla="*/ 622717 w 714157"/>
              <a:gd name="connsiteY3" fmla="*/ 1975355 h 2226584"/>
              <a:gd name="connsiteX4" fmla="*/ 329492 w 714157"/>
              <a:gd name="connsiteY4" fmla="*/ 140006 h 2226584"/>
              <a:gd name="connsiteX5" fmla="*/ 329492 w 714157"/>
              <a:gd name="connsiteY5" fmla="*/ 1169726 h 2226584"/>
              <a:gd name="connsiteX6" fmla="*/ 238052 w 714157"/>
              <a:gd name="connsiteY6" fmla="*/ 918496 h 2226584"/>
              <a:gd name="connsiteX7" fmla="*/ 238052 w 714157"/>
              <a:gd name="connsiteY7" fmla="*/ 173288 h 2226584"/>
              <a:gd name="connsiteX8" fmla="*/ 567544 w 714157"/>
              <a:gd name="connsiteY8" fmla="*/ 53362 h 2226584"/>
              <a:gd name="connsiteX9" fmla="*/ 567544 w 714157"/>
              <a:gd name="connsiteY9" fmla="*/ 1823768 h 2226584"/>
              <a:gd name="connsiteX10" fmla="*/ 384664 w 714157"/>
              <a:gd name="connsiteY10" fmla="*/ 1321310 h 2226584"/>
              <a:gd name="connsiteX11" fmla="*/ 384664 w 714157"/>
              <a:gd name="connsiteY11" fmla="*/ 119925 h 2226584"/>
              <a:gd name="connsiteX12" fmla="*/ 0 w 714157"/>
              <a:gd name="connsiteY12" fmla="*/ 259931 h 2226584"/>
              <a:gd name="connsiteX13" fmla="*/ 182880 w 714157"/>
              <a:gd name="connsiteY13" fmla="*/ 193369 h 2226584"/>
              <a:gd name="connsiteX14" fmla="*/ 182880 w 714157"/>
              <a:gd name="connsiteY14" fmla="*/ 766913 h 2226584"/>
              <a:gd name="connsiteX15" fmla="*/ 0 w 714157"/>
              <a:gd name="connsiteY15" fmla="*/ 264454 h 2226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4157" h="2226584">
                <a:moveTo>
                  <a:pt x="622717" y="33281"/>
                </a:moveTo>
                <a:lnTo>
                  <a:pt x="714157" y="0"/>
                </a:lnTo>
                <a:lnTo>
                  <a:pt x="714157" y="2226584"/>
                </a:lnTo>
                <a:lnTo>
                  <a:pt x="622717" y="1975355"/>
                </a:lnTo>
                <a:close/>
                <a:moveTo>
                  <a:pt x="329492" y="140006"/>
                </a:moveTo>
                <a:lnTo>
                  <a:pt x="329492" y="1169726"/>
                </a:lnTo>
                <a:lnTo>
                  <a:pt x="238052" y="918496"/>
                </a:lnTo>
                <a:lnTo>
                  <a:pt x="238052" y="173288"/>
                </a:lnTo>
                <a:close/>
                <a:moveTo>
                  <a:pt x="567544" y="53362"/>
                </a:moveTo>
                <a:lnTo>
                  <a:pt x="567544" y="1823768"/>
                </a:lnTo>
                <a:lnTo>
                  <a:pt x="384664" y="1321310"/>
                </a:lnTo>
                <a:lnTo>
                  <a:pt x="384664" y="119925"/>
                </a:lnTo>
                <a:close/>
                <a:moveTo>
                  <a:pt x="0" y="259931"/>
                </a:moveTo>
                <a:lnTo>
                  <a:pt x="182880" y="193369"/>
                </a:lnTo>
                <a:lnTo>
                  <a:pt x="182880" y="766913"/>
                </a:lnTo>
                <a:lnTo>
                  <a:pt x="0" y="26445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AEF8B7ED-1A1F-4CDE-83D3-C519FA54465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483563538"/>
      </p:ext>
    </p:extLst>
  </p:cSld>
  <p:clrMapOvr>
    <a:masterClrMapping/>
  </p:clrMapOvr>
  <p:transition spd="slow">
    <p:cover dir="r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65DD979-30EE-452B-BD97-08E76F947DDC}"/>
              </a:ext>
            </a:extLst>
          </p:cNvPr>
          <p:cNvSpPr/>
          <p:nvPr userDrawn="1"/>
        </p:nvSpPr>
        <p:spPr>
          <a:xfrm rot="1200000">
            <a:off x="-311854" y="-189268"/>
            <a:ext cx="714157" cy="2226584"/>
          </a:xfrm>
          <a:custGeom>
            <a:avLst/>
            <a:gdLst>
              <a:gd name="connsiteX0" fmla="*/ 622717 w 714157"/>
              <a:gd name="connsiteY0" fmla="*/ 33281 h 2226584"/>
              <a:gd name="connsiteX1" fmla="*/ 714157 w 714157"/>
              <a:gd name="connsiteY1" fmla="*/ 0 h 2226584"/>
              <a:gd name="connsiteX2" fmla="*/ 714157 w 714157"/>
              <a:gd name="connsiteY2" fmla="*/ 2226584 h 2226584"/>
              <a:gd name="connsiteX3" fmla="*/ 622717 w 714157"/>
              <a:gd name="connsiteY3" fmla="*/ 1975355 h 2226584"/>
              <a:gd name="connsiteX4" fmla="*/ 329492 w 714157"/>
              <a:gd name="connsiteY4" fmla="*/ 140006 h 2226584"/>
              <a:gd name="connsiteX5" fmla="*/ 329492 w 714157"/>
              <a:gd name="connsiteY5" fmla="*/ 1169726 h 2226584"/>
              <a:gd name="connsiteX6" fmla="*/ 238052 w 714157"/>
              <a:gd name="connsiteY6" fmla="*/ 918496 h 2226584"/>
              <a:gd name="connsiteX7" fmla="*/ 238052 w 714157"/>
              <a:gd name="connsiteY7" fmla="*/ 173288 h 2226584"/>
              <a:gd name="connsiteX8" fmla="*/ 567544 w 714157"/>
              <a:gd name="connsiteY8" fmla="*/ 53362 h 2226584"/>
              <a:gd name="connsiteX9" fmla="*/ 567544 w 714157"/>
              <a:gd name="connsiteY9" fmla="*/ 1823768 h 2226584"/>
              <a:gd name="connsiteX10" fmla="*/ 384664 w 714157"/>
              <a:gd name="connsiteY10" fmla="*/ 1321310 h 2226584"/>
              <a:gd name="connsiteX11" fmla="*/ 384664 w 714157"/>
              <a:gd name="connsiteY11" fmla="*/ 119925 h 2226584"/>
              <a:gd name="connsiteX12" fmla="*/ 0 w 714157"/>
              <a:gd name="connsiteY12" fmla="*/ 259931 h 2226584"/>
              <a:gd name="connsiteX13" fmla="*/ 182880 w 714157"/>
              <a:gd name="connsiteY13" fmla="*/ 193369 h 2226584"/>
              <a:gd name="connsiteX14" fmla="*/ 182880 w 714157"/>
              <a:gd name="connsiteY14" fmla="*/ 766913 h 2226584"/>
              <a:gd name="connsiteX15" fmla="*/ 0 w 714157"/>
              <a:gd name="connsiteY15" fmla="*/ 264454 h 2226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4157" h="2226584">
                <a:moveTo>
                  <a:pt x="622717" y="33281"/>
                </a:moveTo>
                <a:lnTo>
                  <a:pt x="714157" y="0"/>
                </a:lnTo>
                <a:lnTo>
                  <a:pt x="714157" y="2226584"/>
                </a:lnTo>
                <a:lnTo>
                  <a:pt x="622717" y="1975355"/>
                </a:lnTo>
                <a:close/>
                <a:moveTo>
                  <a:pt x="329492" y="140006"/>
                </a:moveTo>
                <a:lnTo>
                  <a:pt x="329492" y="1169726"/>
                </a:lnTo>
                <a:lnTo>
                  <a:pt x="238052" y="918496"/>
                </a:lnTo>
                <a:lnTo>
                  <a:pt x="238052" y="173288"/>
                </a:lnTo>
                <a:close/>
                <a:moveTo>
                  <a:pt x="567544" y="53362"/>
                </a:moveTo>
                <a:lnTo>
                  <a:pt x="567544" y="1823768"/>
                </a:lnTo>
                <a:lnTo>
                  <a:pt x="384664" y="1321310"/>
                </a:lnTo>
                <a:lnTo>
                  <a:pt x="384664" y="119925"/>
                </a:lnTo>
                <a:close/>
                <a:moveTo>
                  <a:pt x="0" y="259931"/>
                </a:moveTo>
                <a:lnTo>
                  <a:pt x="182880" y="193369"/>
                </a:lnTo>
                <a:lnTo>
                  <a:pt x="182880" y="766913"/>
                </a:lnTo>
                <a:lnTo>
                  <a:pt x="0" y="26445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AEF8B7ED-1A1F-4CDE-83D3-C519FA54465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06CCA5E-451F-4542-B206-D2D13583114C}"/>
              </a:ext>
            </a:extLst>
          </p:cNvPr>
          <p:cNvGrpSpPr/>
          <p:nvPr userDrawn="1"/>
        </p:nvGrpSpPr>
        <p:grpSpPr>
          <a:xfrm>
            <a:off x="758507" y="2603862"/>
            <a:ext cx="5920691" cy="3565483"/>
            <a:chOff x="4098364" y="1571764"/>
            <a:chExt cx="7301609" cy="4397082"/>
          </a:xfrm>
        </p:grpSpPr>
        <p:grpSp>
          <p:nvGrpSpPr>
            <p:cNvPr id="23" name="Graphic 55">
              <a:extLst>
                <a:ext uri="{FF2B5EF4-FFF2-40B4-BE49-F238E27FC236}">
                  <a16:creationId xmlns:a16="http://schemas.microsoft.com/office/drawing/2014/main" id="{C49AFA94-CB02-406A-B68E-76F7985C97D6}"/>
                </a:ext>
              </a:extLst>
            </p:cNvPr>
            <p:cNvGrpSpPr/>
            <p:nvPr/>
          </p:nvGrpSpPr>
          <p:grpSpPr>
            <a:xfrm>
              <a:off x="4910815" y="1571764"/>
              <a:ext cx="5616422" cy="3644404"/>
              <a:chOff x="5769768" y="3217068"/>
              <a:chExt cx="651510" cy="422754"/>
            </a:xfrm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05F19F3B-FACD-4743-81B8-DE3B3FC0991C}"/>
                  </a:ext>
                </a:extLst>
              </p:cNvPr>
              <p:cNvSpPr/>
              <p:nvPr/>
            </p:nvSpPr>
            <p:spPr>
              <a:xfrm>
                <a:off x="5769768" y="3217068"/>
                <a:ext cx="647700" cy="419100"/>
              </a:xfrm>
              <a:custGeom>
                <a:avLst/>
                <a:gdLst>
                  <a:gd name="connsiteX0" fmla="*/ 639604 w 647700"/>
                  <a:gd name="connsiteY0" fmla="*/ 417671 h 419100"/>
                  <a:gd name="connsiteX1" fmla="*/ 14764 w 647700"/>
                  <a:gd name="connsiteY1" fmla="*/ 417671 h 419100"/>
                  <a:gd name="connsiteX2" fmla="*/ 7144 w 647700"/>
                  <a:gd name="connsiteY2" fmla="*/ 410051 h 419100"/>
                  <a:gd name="connsiteX3" fmla="*/ 7144 w 647700"/>
                  <a:gd name="connsiteY3" fmla="*/ 38576 h 419100"/>
                  <a:gd name="connsiteX4" fmla="*/ 37624 w 647700"/>
                  <a:gd name="connsiteY4" fmla="*/ 7144 h 419100"/>
                  <a:gd name="connsiteX5" fmla="*/ 616744 w 647700"/>
                  <a:gd name="connsiteY5" fmla="*/ 7144 h 419100"/>
                  <a:gd name="connsiteX6" fmla="*/ 647224 w 647700"/>
                  <a:gd name="connsiteY6" fmla="*/ 37624 h 419100"/>
                  <a:gd name="connsiteX7" fmla="*/ 647224 w 647700"/>
                  <a:gd name="connsiteY7" fmla="*/ 409099 h 419100"/>
                  <a:gd name="connsiteX8" fmla="*/ 639604 w 647700"/>
                  <a:gd name="connsiteY8" fmla="*/ 417671 h 419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47700" h="419100">
                    <a:moveTo>
                      <a:pt x="639604" y="417671"/>
                    </a:moveTo>
                    <a:lnTo>
                      <a:pt x="14764" y="417671"/>
                    </a:lnTo>
                    <a:cubicBezTo>
                      <a:pt x="10954" y="417671"/>
                      <a:pt x="7144" y="413861"/>
                      <a:pt x="7144" y="410051"/>
                    </a:cubicBezTo>
                    <a:lnTo>
                      <a:pt x="7144" y="38576"/>
                    </a:lnTo>
                    <a:cubicBezTo>
                      <a:pt x="7144" y="20479"/>
                      <a:pt x="20479" y="7144"/>
                      <a:pt x="37624" y="7144"/>
                    </a:cubicBezTo>
                    <a:lnTo>
                      <a:pt x="616744" y="7144"/>
                    </a:lnTo>
                    <a:cubicBezTo>
                      <a:pt x="633889" y="7144"/>
                      <a:pt x="647224" y="20479"/>
                      <a:pt x="647224" y="37624"/>
                    </a:cubicBezTo>
                    <a:lnTo>
                      <a:pt x="647224" y="409099"/>
                    </a:lnTo>
                    <a:cubicBezTo>
                      <a:pt x="647224" y="413861"/>
                      <a:pt x="643414" y="417671"/>
                      <a:pt x="639604" y="417671"/>
                    </a:cubicBezTo>
                    <a:close/>
                  </a:path>
                </a:pathLst>
              </a:custGeom>
              <a:solidFill>
                <a:srgbClr val="80808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611E77FD-F910-47B9-9EE0-9CA9EBB5AD17}"/>
                  </a:ext>
                </a:extLst>
              </p:cNvPr>
              <p:cNvSpPr/>
              <p:nvPr/>
            </p:nvSpPr>
            <p:spPr>
              <a:xfrm>
                <a:off x="5773578" y="3220722"/>
                <a:ext cx="647700" cy="419100"/>
              </a:xfrm>
              <a:custGeom>
                <a:avLst/>
                <a:gdLst>
                  <a:gd name="connsiteX0" fmla="*/ 631984 w 647700"/>
                  <a:gd name="connsiteY0" fmla="*/ 412909 h 419100"/>
                  <a:gd name="connsiteX1" fmla="*/ 14764 w 647700"/>
                  <a:gd name="connsiteY1" fmla="*/ 412909 h 419100"/>
                  <a:gd name="connsiteX2" fmla="*/ 7144 w 647700"/>
                  <a:gd name="connsiteY2" fmla="*/ 405289 h 419100"/>
                  <a:gd name="connsiteX3" fmla="*/ 7144 w 647700"/>
                  <a:gd name="connsiteY3" fmla="*/ 34766 h 419100"/>
                  <a:gd name="connsiteX4" fmla="*/ 34766 w 647700"/>
                  <a:gd name="connsiteY4" fmla="*/ 7144 h 419100"/>
                  <a:gd name="connsiteX5" fmla="*/ 612934 w 647700"/>
                  <a:gd name="connsiteY5" fmla="*/ 7144 h 419100"/>
                  <a:gd name="connsiteX6" fmla="*/ 640556 w 647700"/>
                  <a:gd name="connsiteY6" fmla="*/ 34766 h 419100"/>
                  <a:gd name="connsiteX7" fmla="*/ 640556 w 647700"/>
                  <a:gd name="connsiteY7" fmla="*/ 405289 h 419100"/>
                  <a:gd name="connsiteX8" fmla="*/ 631984 w 647700"/>
                  <a:gd name="connsiteY8" fmla="*/ 412909 h 419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47700" h="419100">
                    <a:moveTo>
                      <a:pt x="631984" y="412909"/>
                    </a:moveTo>
                    <a:lnTo>
                      <a:pt x="14764" y="412909"/>
                    </a:lnTo>
                    <a:cubicBezTo>
                      <a:pt x="10954" y="412909"/>
                      <a:pt x="7144" y="409099"/>
                      <a:pt x="7144" y="405289"/>
                    </a:cubicBezTo>
                    <a:lnTo>
                      <a:pt x="7144" y="34766"/>
                    </a:lnTo>
                    <a:cubicBezTo>
                      <a:pt x="7144" y="19526"/>
                      <a:pt x="19526" y="7144"/>
                      <a:pt x="34766" y="7144"/>
                    </a:cubicBezTo>
                    <a:lnTo>
                      <a:pt x="612934" y="7144"/>
                    </a:lnTo>
                    <a:cubicBezTo>
                      <a:pt x="628174" y="7144"/>
                      <a:pt x="640556" y="19526"/>
                      <a:pt x="640556" y="34766"/>
                    </a:cubicBezTo>
                    <a:lnTo>
                      <a:pt x="640556" y="405289"/>
                    </a:lnTo>
                    <a:cubicBezTo>
                      <a:pt x="639604" y="410051"/>
                      <a:pt x="635794" y="412909"/>
                      <a:pt x="631984" y="412909"/>
                    </a:cubicBezTo>
                    <a:close/>
                  </a:path>
                </a:pathLst>
              </a:custGeom>
              <a:solidFill>
                <a:srgbClr val="3333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0050F-BBCF-4B07-B144-24AF043BE2C0}"/>
                </a:ext>
              </a:extLst>
            </p:cNvPr>
            <p:cNvSpPr/>
            <p:nvPr/>
          </p:nvSpPr>
          <p:spPr>
            <a:xfrm>
              <a:off x="5130280" y="1781416"/>
              <a:ext cx="5163280" cy="3278273"/>
            </a:xfrm>
            <a:custGeom>
              <a:avLst/>
              <a:gdLst>
                <a:gd name="connsiteX0" fmla="*/ 7144 w 600075"/>
                <a:gd name="connsiteY0" fmla="*/ 7144 h 381000"/>
                <a:gd name="connsiteX1" fmla="*/ 597694 w 600075"/>
                <a:gd name="connsiteY1" fmla="*/ 7144 h 381000"/>
                <a:gd name="connsiteX2" fmla="*/ 597694 w 600075"/>
                <a:gd name="connsiteY2" fmla="*/ 376714 h 381000"/>
                <a:gd name="connsiteX3" fmla="*/ 7144 w 600075"/>
                <a:gd name="connsiteY3" fmla="*/ 376714 h 38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075" h="381000">
                  <a:moveTo>
                    <a:pt x="7144" y="7144"/>
                  </a:moveTo>
                  <a:lnTo>
                    <a:pt x="597694" y="7144"/>
                  </a:lnTo>
                  <a:lnTo>
                    <a:pt x="597694" y="376714"/>
                  </a:lnTo>
                  <a:lnTo>
                    <a:pt x="7144" y="376714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8BADC4B-6EB9-42D0-A753-3C5C7C5FCBF3}"/>
                </a:ext>
              </a:extLst>
            </p:cNvPr>
            <p:cNvSpPr/>
            <p:nvPr/>
          </p:nvSpPr>
          <p:spPr>
            <a:xfrm>
              <a:off x="5210103" y="5108863"/>
              <a:ext cx="4999367" cy="245870"/>
            </a:xfrm>
            <a:custGeom>
              <a:avLst/>
              <a:gdLst>
                <a:gd name="connsiteX0" fmla="*/ 553174 w 581025"/>
                <a:gd name="connsiteY0" fmla="*/ 7144 h 28575"/>
                <a:gd name="connsiteX1" fmla="*/ 574129 w 581025"/>
                <a:gd name="connsiteY1" fmla="*/ 23336 h 28575"/>
                <a:gd name="connsiteX2" fmla="*/ 574129 w 581025"/>
                <a:gd name="connsiteY2" fmla="*/ 30004 h 28575"/>
                <a:gd name="connsiteX3" fmla="*/ 19774 w 581025"/>
                <a:gd name="connsiteY3" fmla="*/ 30004 h 28575"/>
                <a:gd name="connsiteX4" fmla="*/ 8344 w 581025"/>
                <a:gd name="connsiteY4" fmla="*/ 26194 h 28575"/>
                <a:gd name="connsiteX5" fmla="*/ 35014 w 581025"/>
                <a:gd name="connsiteY5" fmla="*/ 7144 h 28575"/>
                <a:gd name="connsiteX6" fmla="*/ 553174 w 581025"/>
                <a:gd name="connsiteY6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1025" h="28575">
                  <a:moveTo>
                    <a:pt x="553174" y="7144"/>
                  </a:moveTo>
                  <a:cubicBezTo>
                    <a:pt x="553174" y="7144"/>
                    <a:pt x="566509" y="16669"/>
                    <a:pt x="574129" y="23336"/>
                  </a:cubicBezTo>
                  <a:cubicBezTo>
                    <a:pt x="581749" y="30004"/>
                    <a:pt x="574129" y="30004"/>
                    <a:pt x="574129" y="30004"/>
                  </a:cubicBezTo>
                  <a:cubicBezTo>
                    <a:pt x="574129" y="30004"/>
                    <a:pt x="37871" y="30004"/>
                    <a:pt x="19774" y="30004"/>
                  </a:cubicBezTo>
                  <a:cubicBezTo>
                    <a:pt x="1676" y="30004"/>
                    <a:pt x="8344" y="26194"/>
                    <a:pt x="8344" y="26194"/>
                  </a:cubicBezTo>
                  <a:lnTo>
                    <a:pt x="35014" y="7144"/>
                  </a:lnTo>
                  <a:lnTo>
                    <a:pt x="553174" y="7144"/>
                  </a:lnTo>
                  <a:close/>
                </a:path>
              </a:pathLst>
            </a:custGeom>
            <a:solidFill>
              <a:srgbClr val="32333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378FDA6-D5BA-443E-8CD4-3C2B46AB6C8A}"/>
                </a:ext>
              </a:extLst>
            </p:cNvPr>
            <p:cNvSpPr/>
            <p:nvPr/>
          </p:nvSpPr>
          <p:spPr>
            <a:xfrm>
              <a:off x="5403495" y="5242756"/>
              <a:ext cx="4589582" cy="81957"/>
            </a:xfrm>
            <a:custGeom>
              <a:avLst/>
              <a:gdLst>
                <a:gd name="connsiteX0" fmla="*/ 538318 w 533400"/>
                <a:gd name="connsiteY0" fmla="*/ 3965 h 0"/>
                <a:gd name="connsiteX1" fmla="*/ 3965 w 533400"/>
                <a:gd name="connsiteY1" fmla="*/ 396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33400">
                  <a:moveTo>
                    <a:pt x="538318" y="3965"/>
                  </a:moveTo>
                  <a:lnTo>
                    <a:pt x="3965" y="3965"/>
                  </a:lnTo>
                </a:path>
              </a:pathLst>
            </a:custGeom>
            <a:ln w="5287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5070495-6AB5-4439-8EED-4223B30F9EAF}"/>
                </a:ext>
              </a:extLst>
            </p:cNvPr>
            <p:cNvSpPr/>
            <p:nvPr/>
          </p:nvSpPr>
          <p:spPr>
            <a:xfrm>
              <a:off x="5469061" y="5201782"/>
              <a:ext cx="4507626" cy="81957"/>
            </a:xfrm>
            <a:custGeom>
              <a:avLst/>
              <a:gdLst>
                <a:gd name="connsiteX0" fmla="*/ 3965 w 523875"/>
                <a:gd name="connsiteY0" fmla="*/ 3965 h 0"/>
                <a:gd name="connsiteX1" fmla="*/ 524031 w 523875"/>
                <a:gd name="connsiteY1" fmla="*/ 396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23875">
                  <a:moveTo>
                    <a:pt x="3965" y="3965"/>
                  </a:moveTo>
                  <a:lnTo>
                    <a:pt x="524031" y="3965"/>
                  </a:lnTo>
                </a:path>
              </a:pathLst>
            </a:custGeom>
            <a:ln w="5287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821168E-844C-481A-B8F3-32C75B5054F4}"/>
                </a:ext>
              </a:extLst>
            </p:cNvPr>
            <p:cNvSpPr/>
            <p:nvPr/>
          </p:nvSpPr>
          <p:spPr>
            <a:xfrm>
              <a:off x="5354321" y="5291930"/>
              <a:ext cx="4753496" cy="81957"/>
            </a:xfrm>
            <a:custGeom>
              <a:avLst/>
              <a:gdLst>
                <a:gd name="connsiteX0" fmla="*/ 550701 w 552450"/>
                <a:gd name="connsiteY0" fmla="*/ 3965 h 0"/>
                <a:gd name="connsiteX1" fmla="*/ 3965 w 552450"/>
                <a:gd name="connsiteY1" fmla="*/ 396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52450">
                  <a:moveTo>
                    <a:pt x="550701" y="3965"/>
                  </a:moveTo>
                  <a:lnTo>
                    <a:pt x="3965" y="3965"/>
                  </a:lnTo>
                </a:path>
              </a:pathLst>
            </a:custGeom>
            <a:ln w="5287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376C1E-829F-4627-A9FC-603E3F9D8239}"/>
                </a:ext>
              </a:extLst>
            </p:cNvPr>
            <p:cNvSpPr/>
            <p:nvPr/>
          </p:nvSpPr>
          <p:spPr>
            <a:xfrm>
              <a:off x="5424729" y="5180579"/>
              <a:ext cx="4343712" cy="81957"/>
            </a:xfrm>
            <a:custGeom>
              <a:avLst/>
              <a:gdLst>
                <a:gd name="connsiteX0" fmla="*/ 1586 w 504825"/>
                <a:gd name="connsiteY0" fmla="*/ 1586 h 0"/>
                <a:gd name="connsiteX1" fmla="*/ 511173 w 504825"/>
                <a:gd name="connsiteY1" fmla="*/ 158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04825">
                  <a:moveTo>
                    <a:pt x="1586" y="1586"/>
                  </a:moveTo>
                  <a:lnTo>
                    <a:pt x="511173" y="1586"/>
                  </a:lnTo>
                </a:path>
              </a:pathLst>
            </a:custGeom>
            <a:ln w="2115" cap="rnd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DCC7A37-C1A5-44ED-8513-F2059D79E78B}"/>
                </a:ext>
              </a:extLst>
            </p:cNvPr>
            <p:cNvSpPr/>
            <p:nvPr/>
          </p:nvSpPr>
          <p:spPr>
            <a:xfrm>
              <a:off x="5269602" y="5117063"/>
              <a:ext cx="4917410" cy="245870"/>
            </a:xfrm>
            <a:custGeom>
              <a:avLst/>
              <a:gdLst>
                <a:gd name="connsiteX0" fmla="*/ 32861 w 571500"/>
                <a:gd name="connsiteY0" fmla="*/ 7144 h 28575"/>
                <a:gd name="connsiteX1" fmla="*/ 7144 w 571500"/>
                <a:gd name="connsiteY1" fmla="*/ 26194 h 28575"/>
                <a:gd name="connsiteX2" fmla="*/ 566261 w 571500"/>
                <a:gd name="connsiteY2" fmla="*/ 26194 h 28575"/>
                <a:gd name="connsiteX3" fmla="*/ 541496 w 571500"/>
                <a:gd name="connsiteY3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00" h="28575">
                  <a:moveTo>
                    <a:pt x="32861" y="7144"/>
                  </a:moveTo>
                  <a:lnTo>
                    <a:pt x="7144" y="26194"/>
                  </a:lnTo>
                  <a:lnTo>
                    <a:pt x="566261" y="26194"/>
                  </a:lnTo>
                  <a:lnTo>
                    <a:pt x="541496" y="7144"/>
                  </a:lnTo>
                  <a:close/>
                </a:path>
              </a:pathLst>
            </a:custGeom>
            <a:solidFill>
              <a:srgbClr val="323334">
                <a:alpha val="56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E8CCBE0-1B0C-438D-94FF-E082C11F048B}"/>
                </a:ext>
              </a:extLst>
            </p:cNvPr>
            <p:cNvSpPr/>
            <p:nvPr/>
          </p:nvSpPr>
          <p:spPr>
            <a:xfrm>
              <a:off x="4105815" y="5559062"/>
              <a:ext cx="7294158" cy="409784"/>
            </a:xfrm>
            <a:custGeom>
              <a:avLst/>
              <a:gdLst>
                <a:gd name="connsiteX0" fmla="*/ 842486 w 847725"/>
                <a:gd name="connsiteY0" fmla="*/ 30069 h 47625"/>
                <a:gd name="connsiteX1" fmla="*/ 830104 w 847725"/>
                <a:gd name="connsiteY1" fmla="*/ 44357 h 47625"/>
                <a:gd name="connsiteX2" fmla="*/ 41434 w 847725"/>
                <a:gd name="connsiteY2" fmla="*/ 44357 h 47625"/>
                <a:gd name="connsiteX3" fmla="*/ 20479 w 847725"/>
                <a:gd name="connsiteY3" fmla="*/ 43404 h 47625"/>
                <a:gd name="connsiteX4" fmla="*/ 7144 w 847725"/>
                <a:gd name="connsiteY4" fmla="*/ 29117 h 47625"/>
                <a:gd name="connsiteX5" fmla="*/ 7144 w 847725"/>
                <a:gd name="connsiteY5" fmla="*/ 9114 h 47625"/>
                <a:gd name="connsiteX6" fmla="*/ 9049 w 847725"/>
                <a:gd name="connsiteY6" fmla="*/ 9114 h 47625"/>
                <a:gd name="connsiteX7" fmla="*/ 27146 w 847725"/>
                <a:gd name="connsiteY7" fmla="*/ 9114 h 47625"/>
                <a:gd name="connsiteX8" fmla="*/ 752951 w 847725"/>
                <a:gd name="connsiteY8" fmla="*/ 7209 h 47625"/>
                <a:gd name="connsiteX9" fmla="*/ 842486 w 847725"/>
                <a:gd name="connsiteY9" fmla="*/ 7209 h 47625"/>
                <a:gd name="connsiteX10" fmla="*/ 842486 w 847725"/>
                <a:gd name="connsiteY10" fmla="*/ 7209 h 47625"/>
                <a:gd name="connsiteX11" fmla="*/ 842486 w 847725"/>
                <a:gd name="connsiteY11" fmla="*/ 30069 h 47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47725" h="47625">
                  <a:moveTo>
                    <a:pt x="842486" y="30069"/>
                  </a:moveTo>
                  <a:cubicBezTo>
                    <a:pt x="842486" y="44357"/>
                    <a:pt x="830104" y="44357"/>
                    <a:pt x="830104" y="44357"/>
                  </a:cubicBezTo>
                  <a:cubicBezTo>
                    <a:pt x="830104" y="44357"/>
                    <a:pt x="71914" y="44357"/>
                    <a:pt x="41434" y="44357"/>
                  </a:cubicBezTo>
                  <a:cubicBezTo>
                    <a:pt x="31909" y="44357"/>
                    <a:pt x="25241" y="44357"/>
                    <a:pt x="20479" y="43404"/>
                  </a:cubicBezTo>
                  <a:cubicBezTo>
                    <a:pt x="12859" y="42452"/>
                    <a:pt x="7144" y="36737"/>
                    <a:pt x="7144" y="29117"/>
                  </a:cubicBezTo>
                  <a:lnTo>
                    <a:pt x="7144" y="9114"/>
                  </a:lnTo>
                  <a:lnTo>
                    <a:pt x="9049" y="9114"/>
                  </a:lnTo>
                  <a:lnTo>
                    <a:pt x="27146" y="9114"/>
                  </a:lnTo>
                  <a:lnTo>
                    <a:pt x="752951" y="7209"/>
                  </a:lnTo>
                  <a:lnTo>
                    <a:pt x="842486" y="7209"/>
                  </a:lnTo>
                  <a:lnTo>
                    <a:pt x="842486" y="7209"/>
                  </a:lnTo>
                  <a:cubicBezTo>
                    <a:pt x="841534" y="6257"/>
                    <a:pt x="842486" y="15782"/>
                    <a:pt x="842486" y="30069"/>
                  </a:cubicBezTo>
                  <a:close/>
                </a:path>
              </a:pathLst>
            </a:custGeom>
            <a:solidFill>
              <a:srgbClr val="66666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3BC099-A056-42DA-9F53-27069C0E9109}"/>
                </a:ext>
              </a:extLst>
            </p:cNvPr>
            <p:cNvSpPr/>
            <p:nvPr/>
          </p:nvSpPr>
          <p:spPr>
            <a:xfrm>
              <a:off x="4098364" y="5051498"/>
              <a:ext cx="7294158" cy="655655"/>
            </a:xfrm>
            <a:custGeom>
              <a:avLst/>
              <a:gdLst>
                <a:gd name="connsiteX0" fmla="*/ 827161 w 847725"/>
                <a:gd name="connsiteY0" fmla="*/ 70009 h 76200"/>
                <a:gd name="connsiteX1" fmla="*/ 753818 w 847725"/>
                <a:gd name="connsiteY1" fmla="*/ 70009 h 76200"/>
                <a:gd name="connsiteX2" fmla="*/ 24203 w 847725"/>
                <a:gd name="connsiteY2" fmla="*/ 70009 h 76200"/>
                <a:gd name="connsiteX3" fmla="*/ 17535 w 847725"/>
                <a:gd name="connsiteY3" fmla="*/ 70009 h 76200"/>
                <a:gd name="connsiteX4" fmla="*/ 8010 w 847725"/>
                <a:gd name="connsiteY4" fmla="*/ 67151 h 76200"/>
                <a:gd name="connsiteX5" fmla="*/ 13725 w 847725"/>
                <a:gd name="connsiteY5" fmla="*/ 58579 h 76200"/>
                <a:gd name="connsiteX6" fmla="*/ 97545 w 847725"/>
                <a:gd name="connsiteY6" fmla="*/ 9049 h 76200"/>
                <a:gd name="connsiteX7" fmla="*/ 101355 w 847725"/>
                <a:gd name="connsiteY7" fmla="*/ 7144 h 76200"/>
                <a:gd name="connsiteX8" fmla="*/ 739531 w 847725"/>
                <a:gd name="connsiteY8" fmla="*/ 7144 h 76200"/>
                <a:gd name="connsiteX9" fmla="*/ 742388 w 847725"/>
                <a:gd name="connsiteY9" fmla="*/ 8096 h 76200"/>
                <a:gd name="connsiteX10" fmla="*/ 746198 w 847725"/>
                <a:gd name="connsiteY10" fmla="*/ 9049 h 76200"/>
                <a:gd name="connsiteX11" fmla="*/ 747150 w 847725"/>
                <a:gd name="connsiteY11" fmla="*/ 9049 h 76200"/>
                <a:gd name="connsiteX12" fmla="*/ 757628 w 847725"/>
                <a:gd name="connsiteY12" fmla="*/ 14764 h 76200"/>
                <a:gd name="connsiteX13" fmla="*/ 840496 w 847725"/>
                <a:gd name="connsiteY13" fmla="*/ 62389 h 76200"/>
                <a:gd name="connsiteX14" fmla="*/ 842400 w 847725"/>
                <a:gd name="connsiteY14" fmla="*/ 65246 h 76200"/>
                <a:gd name="connsiteX15" fmla="*/ 827161 w 847725"/>
                <a:gd name="connsiteY15" fmla="*/ 70009 h 7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47725" h="76200">
                  <a:moveTo>
                    <a:pt x="827161" y="70009"/>
                  </a:moveTo>
                  <a:cubicBezTo>
                    <a:pt x="823350" y="70009"/>
                    <a:pt x="795728" y="70009"/>
                    <a:pt x="753818" y="70009"/>
                  </a:cubicBezTo>
                  <a:cubicBezTo>
                    <a:pt x="566175" y="70009"/>
                    <a:pt x="85163" y="70009"/>
                    <a:pt x="24203" y="70009"/>
                  </a:cubicBezTo>
                  <a:cubicBezTo>
                    <a:pt x="20393" y="70009"/>
                    <a:pt x="17535" y="70009"/>
                    <a:pt x="17535" y="70009"/>
                  </a:cubicBezTo>
                  <a:cubicBezTo>
                    <a:pt x="17535" y="70009"/>
                    <a:pt x="10868" y="70009"/>
                    <a:pt x="8010" y="67151"/>
                  </a:cubicBezTo>
                  <a:cubicBezTo>
                    <a:pt x="6105" y="65246"/>
                    <a:pt x="7058" y="63341"/>
                    <a:pt x="13725" y="58579"/>
                  </a:cubicBezTo>
                  <a:cubicBezTo>
                    <a:pt x="27060" y="49054"/>
                    <a:pt x="82305" y="17621"/>
                    <a:pt x="97545" y="9049"/>
                  </a:cubicBezTo>
                  <a:cubicBezTo>
                    <a:pt x="100403" y="8096"/>
                    <a:pt x="101355" y="7144"/>
                    <a:pt x="101355" y="7144"/>
                  </a:cubicBezTo>
                  <a:lnTo>
                    <a:pt x="739531" y="7144"/>
                  </a:lnTo>
                  <a:cubicBezTo>
                    <a:pt x="739531" y="7144"/>
                    <a:pt x="740483" y="7144"/>
                    <a:pt x="742388" y="8096"/>
                  </a:cubicBezTo>
                  <a:cubicBezTo>
                    <a:pt x="743340" y="8096"/>
                    <a:pt x="744293" y="9049"/>
                    <a:pt x="746198" y="9049"/>
                  </a:cubicBezTo>
                  <a:cubicBezTo>
                    <a:pt x="746198" y="9049"/>
                    <a:pt x="746198" y="9049"/>
                    <a:pt x="747150" y="9049"/>
                  </a:cubicBezTo>
                  <a:cubicBezTo>
                    <a:pt x="750008" y="10001"/>
                    <a:pt x="753818" y="11906"/>
                    <a:pt x="757628" y="14764"/>
                  </a:cubicBezTo>
                  <a:cubicBezTo>
                    <a:pt x="770963" y="23336"/>
                    <a:pt x="840496" y="62389"/>
                    <a:pt x="840496" y="62389"/>
                  </a:cubicBezTo>
                  <a:cubicBezTo>
                    <a:pt x="840496" y="62389"/>
                    <a:pt x="842400" y="63341"/>
                    <a:pt x="842400" y="65246"/>
                  </a:cubicBezTo>
                  <a:cubicBezTo>
                    <a:pt x="844306" y="67151"/>
                    <a:pt x="842400" y="70009"/>
                    <a:pt x="827161" y="70009"/>
                  </a:cubicBezTo>
                  <a:close/>
                </a:path>
              </a:pathLst>
            </a:custGeom>
            <a:solidFill>
              <a:srgbClr val="9DA4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B8C23E-608C-4981-A399-48E23E7525CC}"/>
                </a:ext>
              </a:extLst>
            </p:cNvPr>
            <p:cNvSpPr/>
            <p:nvPr/>
          </p:nvSpPr>
          <p:spPr>
            <a:xfrm>
              <a:off x="6803481" y="5354734"/>
              <a:ext cx="1868616" cy="245870"/>
            </a:xfrm>
            <a:custGeom>
              <a:avLst/>
              <a:gdLst>
                <a:gd name="connsiteX0" fmla="*/ 23187 w 209550"/>
                <a:gd name="connsiteY0" fmla="*/ 7144 h 28575"/>
                <a:gd name="connsiteX1" fmla="*/ 12710 w 209550"/>
                <a:gd name="connsiteY1" fmla="*/ 12859 h 28575"/>
                <a:gd name="connsiteX2" fmla="*/ 7947 w 209550"/>
                <a:gd name="connsiteY2" fmla="*/ 19526 h 28575"/>
                <a:gd name="connsiteX3" fmla="*/ 21282 w 209550"/>
                <a:gd name="connsiteY3" fmla="*/ 25241 h 28575"/>
                <a:gd name="connsiteX4" fmla="*/ 111770 w 209550"/>
                <a:gd name="connsiteY4" fmla="*/ 25241 h 28575"/>
                <a:gd name="connsiteX5" fmla="*/ 111770 w 209550"/>
                <a:gd name="connsiteY5" fmla="*/ 25241 h 28575"/>
                <a:gd name="connsiteX6" fmla="*/ 195590 w 209550"/>
                <a:gd name="connsiteY6" fmla="*/ 25241 h 28575"/>
                <a:gd name="connsiteX7" fmla="*/ 208925 w 209550"/>
                <a:gd name="connsiteY7" fmla="*/ 19526 h 28575"/>
                <a:gd name="connsiteX8" fmla="*/ 204162 w 209550"/>
                <a:gd name="connsiteY8" fmla="*/ 12859 h 28575"/>
                <a:gd name="connsiteX9" fmla="*/ 193685 w 209550"/>
                <a:gd name="connsiteY9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550" h="28575">
                  <a:moveTo>
                    <a:pt x="23187" y="7144"/>
                  </a:moveTo>
                  <a:cubicBezTo>
                    <a:pt x="19377" y="7144"/>
                    <a:pt x="15567" y="9049"/>
                    <a:pt x="12710" y="12859"/>
                  </a:cubicBezTo>
                  <a:lnTo>
                    <a:pt x="7947" y="19526"/>
                  </a:lnTo>
                  <a:cubicBezTo>
                    <a:pt x="7947" y="19526"/>
                    <a:pt x="2232" y="26194"/>
                    <a:pt x="21282" y="25241"/>
                  </a:cubicBezTo>
                  <a:cubicBezTo>
                    <a:pt x="30807" y="25241"/>
                    <a:pt x="72717" y="25241"/>
                    <a:pt x="111770" y="25241"/>
                  </a:cubicBezTo>
                  <a:lnTo>
                    <a:pt x="111770" y="25241"/>
                  </a:lnTo>
                  <a:cubicBezTo>
                    <a:pt x="148917" y="25241"/>
                    <a:pt x="187017" y="25241"/>
                    <a:pt x="195590" y="25241"/>
                  </a:cubicBezTo>
                  <a:cubicBezTo>
                    <a:pt x="213687" y="26194"/>
                    <a:pt x="208925" y="19526"/>
                    <a:pt x="208925" y="19526"/>
                  </a:cubicBezTo>
                  <a:lnTo>
                    <a:pt x="204162" y="12859"/>
                  </a:lnTo>
                  <a:cubicBezTo>
                    <a:pt x="202257" y="9049"/>
                    <a:pt x="198447" y="7144"/>
                    <a:pt x="193685" y="7144"/>
                  </a:cubicBezTo>
                </a:path>
              </a:pathLst>
            </a:custGeom>
            <a:solidFill>
              <a:srgbClr val="70757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D903373-9B9B-454A-8CB4-E269AA113942}"/>
                </a:ext>
              </a:extLst>
            </p:cNvPr>
            <p:cNvSpPr/>
            <p:nvPr/>
          </p:nvSpPr>
          <p:spPr>
            <a:xfrm>
              <a:off x="5179454" y="5125255"/>
              <a:ext cx="4917410" cy="245870"/>
            </a:xfrm>
            <a:custGeom>
              <a:avLst/>
              <a:gdLst>
                <a:gd name="connsiteX0" fmla="*/ 566261 w 571500"/>
                <a:gd name="connsiteY0" fmla="*/ 30004 h 28575"/>
                <a:gd name="connsiteX1" fmla="*/ 7144 w 571500"/>
                <a:gd name="connsiteY1" fmla="*/ 30004 h 28575"/>
                <a:gd name="connsiteX2" fmla="*/ 28099 w 571500"/>
                <a:gd name="connsiteY2" fmla="*/ 7144 h 28575"/>
                <a:gd name="connsiteX3" fmla="*/ 543401 w 571500"/>
                <a:gd name="connsiteY3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00" h="28575">
                  <a:moveTo>
                    <a:pt x="566261" y="30004"/>
                  </a:moveTo>
                  <a:lnTo>
                    <a:pt x="7144" y="30004"/>
                  </a:lnTo>
                  <a:lnTo>
                    <a:pt x="28099" y="7144"/>
                  </a:lnTo>
                  <a:lnTo>
                    <a:pt x="543401" y="7144"/>
                  </a:lnTo>
                  <a:close/>
                </a:path>
              </a:pathLst>
            </a:custGeom>
            <a:solidFill>
              <a:srgbClr val="575A5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2F0A2CF-6C4D-4D84-9F0B-0C8B25E6F53C}"/>
                </a:ext>
              </a:extLst>
            </p:cNvPr>
            <p:cNvSpPr/>
            <p:nvPr/>
          </p:nvSpPr>
          <p:spPr>
            <a:xfrm>
              <a:off x="5146671" y="5125255"/>
              <a:ext cx="4917410" cy="245870"/>
            </a:xfrm>
            <a:custGeom>
              <a:avLst/>
              <a:gdLst>
                <a:gd name="connsiteX0" fmla="*/ 571024 w 571500"/>
                <a:gd name="connsiteY0" fmla="*/ 30004 h 28575"/>
                <a:gd name="connsiteX1" fmla="*/ 7144 w 571500"/>
                <a:gd name="connsiteY1" fmla="*/ 30004 h 28575"/>
                <a:gd name="connsiteX2" fmla="*/ 28099 w 571500"/>
                <a:gd name="connsiteY2" fmla="*/ 7144 h 28575"/>
                <a:gd name="connsiteX3" fmla="*/ 548164 w 571500"/>
                <a:gd name="connsiteY3" fmla="*/ 7144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00" h="28575">
                  <a:moveTo>
                    <a:pt x="571024" y="30004"/>
                  </a:moveTo>
                  <a:lnTo>
                    <a:pt x="7144" y="30004"/>
                  </a:lnTo>
                  <a:lnTo>
                    <a:pt x="28099" y="7144"/>
                  </a:lnTo>
                  <a:lnTo>
                    <a:pt x="548164" y="7144"/>
                  </a:lnTo>
                  <a:close/>
                </a:path>
              </a:pathLst>
            </a:custGeom>
            <a:solidFill>
              <a:srgbClr val="575A5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3A2E818-EF4F-458C-8F18-9578121D3660}"/>
                </a:ext>
              </a:extLst>
            </p:cNvPr>
            <p:cNvSpPr/>
            <p:nvPr/>
          </p:nvSpPr>
          <p:spPr>
            <a:xfrm>
              <a:off x="7022398" y="1844838"/>
              <a:ext cx="3271162" cy="3198464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63C6B529-B489-4639-A7B2-5AA9180E9729}"/>
                </a:ext>
              </a:extLst>
            </p:cNvPr>
            <p:cNvGrpSpPr/>
            <p:nvPr/>
          </p:nvGrpSpPr>
          <p:grpSpPr>
            <a:xfrm>
              <a:off x="5370712" y="5206368"/>
              <a:ext cx="4572000" cy="149296"/>
              <a:chOff x="5370712" y="5206368"/>
              <a:chExt cx="4572000" cy="149296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4F3DA74A-1C4B-4138-A563-129A39FD9B7F}"/>
                  </a:ext>
                </a:extLst>
              </p:cNvPr>
              <p:cNvSpPr/>
              <p:nvPr/>
            </p:nvSpPr>
            <p:spPr>
              <a:xfrm>
                <a:off x="5370712" y="5337376"/>
                <a:ext cx="457200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E22AAAA6-2F39-4DD6-8134-716B9CF62E97}"/>
                  </a:ext>
                </a:extLst>
              </p:cNvPr>
              <p:cNvSpPr/>
              <p:nvPr/>
            </p:nvSpPr>
            <p:spPr>
              <a:xfrm>
                <a:off x="5416432" y="5293706"/>
                <a:ext cx="448056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BE744CD6-14E4-479D-8F9D-0DF957DAAD2D}"/>
                  </a:ext>
                </a:extLst>
              </p:cNvPr>
              <p:cNvSpPr/>
              <p:nvPr/>
            </p:nvSpPr>
            <p:spPr>
              <a:xfrm>
                <a:off x="5462152" y="5250037"/>
                <a:ext cx="438912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531A40E9-999D-4DB7-A1CE-6B1F19EA0EF4}"/>
                  </a:ext>
                </a:extLst>
              </p:cNvPr>
              <p:cNvSpPr/>
              <p:nvPr/>
            </p:nvSpPr>
            <p:spPr>
              <a:xfrm>
                <a:off x="5507872" y="5206368"/>
                <a:ext cx="4297680" cy="1828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68C9FECB-7A52-4CDC-994B-69A5B24ABCE8}"/>
                </a:ext>
              </a:extLst>
            </p:cNvPr>
            <p:cNvGrpSpPr/>
            <p:nvPr/>
          </p:nvGrpSpPr>
          <p:grpSpPr>
            <a:xfrm>
              <a:off x="7661590" y="1698465"/>
              <a:ext cx="114873" cy="114873"/>
              <a:chOff x="7627525" y="1132589"/>
              <a:chExt cx="234846" cy="234846"/>
            </a:xfrm>
          </p:grpSpPr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A6AAC56F-62D7-45DE-87B5-B9D9F6A9BFCE}"/>
                  </a:ext>
                </a:extLst>
              </p:cNvPr>
              <p:cNvSpPr/>
              <p:nvPr/>
            </p:nvSpPr>
            <p:spPr>
              <a:xfrm>
                <a:off x="7627525" y="1132589"/>
                <a:ext cx="234846" cy="234846"/>
              </a:xfrm>
              <a:prstGeom prst="ellipse">
                <a:avLst/>
              </a:prstGeom>
              <a:solidFill>
                <a:schemeClr val="bg1">
                  <a:lumMod val="50000"/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E075BA51-0F2B-4136-85AE-6668752886FD}"/>
                  </a:ext>
                </a:extLst>
              </p:cNvPr>
              <p:cNvSpPr/>
              <p:nvPr/>
            </p:nvSpPr>
            <p:spPr>
              <a:xfrm>
                <a:off x="7656971" y="1162035"/>
                <a:ext cx="175955" cy="175955"/>
              </a:xfrm>
              <a:prstGeom prst="ellipse">
                <a:avLst/>
              </a:prstGeom>
              <a:solidFill>
                <a:schemeClr val="bg1">
                  <a:lumMod val="50000"/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2599569D-ABEC-4CDC-8AEC-FB8A512A7CB6}"/>
                  </a:ext>
                </a:extLst>
              </p:cNvPr>
              <p:cNvSpPr/>
              <p:nvPr/>
            </p:nvSpPr>
            <p:spPr>
              <a:xfrm>
                <a:off x="7683825" y="1188889"/>
                <a:ext cx="122247" cy="122247"/>
              </a:xfrm>
              <a:prstGeom prst="ellipse">
                <a:avLst/>
              </a:prstGeom>
              <a:solidFill>
                <a:schemeClr val="bg1">
                  <a:lumMod val="50000"/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FFF08BBD-F12B-4D72-905D-82425437657C}"/>
                </a:ext>
              </a:extLst>
            </p:cNvPr>
            <p:cNvSpPr/>
            <p:nvPr/>
          </p:nvSpPr>
          <p:spPr>
            <a:xfrm>
              <a:off x="7370377" y="5752599"/>
              <a:ext cx="748642" cy="88504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37A376A-6189-420B-8C13-3900F127BE7C}"/>
                </a:ext>
              </a:extLst>
            </p:cNvPr>
            <p:cNvSpPr/>
            <p:nvPr/>
          </p:nvSpPr>
          <p:spPr>
            <a:xfrm>
              <a:off x="7133919" y="5752598"/>
              <a:ext cx="101303" cy="101303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FC596008-C53D-454F-8BCC-25C7C09986FE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619684" y="2798339"/>
            <a:ext cx="4140889" cy="261223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833110285"/>
      </p:ext>
    </p:extLst>
  </p:cSld>
  <p:clrMapOvr>
    <a:masterClrMapping/>
  </p:clrMapOvr>
  <p:transition spd="slow">
    <p:cover dir="r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icture Placeholder 20">
            <a:extLst>
              <a:ext uri="{FF2B5EF4-FFF2-40B4-BE49-F238E27FC236}">
                <a16:creationId xmlns:a16="http://schemas.microsoft.com/office/drawing/2014/main" id="{6FE311F5-A9A3-4147-874B-14B212E901EC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6587381" y="3577044"/>
            <a:ext cx="3100540" cy="3100540"/>
          </a:xfrm>
          <a:custGeom>
            <a:avLst/>
            <a:gdLst>
              <a:gd name="connsiteX0" fmla="*/ 1550270 w 3100540"/>
              <a:gd name="connsiteY0" fmla="*/ 0 h 3100540"/>
              <a:gd name="connsiteX1" fmla="*/ 1677815 w 3100540"/>
              <a:gd name="connsiteY1" fmla="*/ 52831 h 3100540"/>
              <a:gd name="connsiteX2" fmla="*/ 3047709 w 3100540"/>
              <a:gd name="connsiteY2" fmla="*/ 1422726 h 3100540"/>
              <a:gd name="connsiteX3" fmla="*/ 3047709 w 3100540"/>
              <a:gd name="connsiteY3" fmla="*/ 1677816 h 3100540"/>
              <a:gd name="connsiteX4" fmla="*/ 1677816 w 3100540"/>
              <a:gd name="connsiteY4" fmla="*/ 3047710 h 3100540"/>
              <a:gd name="connsiteX5" fmla="*/ 1422726 w 3100540"/>
              <a:gd name="connsiteY5" fmla="*/ 3047710 h 3100540"/>
              <a:gd name="connsiteX6" fmla="*/ 52831 w 3100540"/>
              <a:gd name="connsiteY6" fmla="*/ 1677815 h 3100540"/>
              <a:gd name="connsiteX7" fmla="*/ 52831 w 3100540"/>
              <a:gd name="connsiteY7" fmla="*/ 1422724 h 3100540"/>
              <a:gd name="connsiteX8" fmla="*/ 1422724 w 3100540"/>
              <a:gd name="connsiteY8" fmla="*/ 52831 h 3100540"/>
              <a:gd name="connsiteX9" fmla="*/ 1550270 w 3100540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0" h="3100540">
                <a:moveTo>
                  <a:pt x="1550270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09" y="1422726"/>
                </a:lnTo>
                <a:cubicBezTo>
                  <a:pt x="3118151" y="1493167"/>
                  <a:pt x="3118151" y="1607375"/>
                  <a:pt x="3047709" y="1677816"/>
                </a:cubicBezTo>
                <a:lnTo>
                  <a:pt x="1677816" y="3047710"/>
                </a:lnTo>
                <a:cubicBezTo>
                  <a:pt x="1607375" y="3118151"/>
                  <a:pt x="1493167" y="3118151"/>
                  <a:pt x="1422726" y="3047710"/>
                </a:cubicBezTo>
                <a:lnTo>
                  <a:pt x="52831" y="1677815"/>
                </a:lnTo>
                <a:cubicBezTo>
                  <a:pt x="-17610" y="1607373"/>
                  <a:pt x="-17610" y="1493166"/>
                  <a:pt x="52831" y="1422724"/>
                </a:cubicBezTo>
                <a:lnTo>
                  <a:pt x="1422724" y="52831"/>
                </a:lnTo>
                <a:cubicBezTo>
                  <a:pt x="1457945" y="17610"/>
                  <a:pt x="1504107" y="0"/>
                  <a:pt x="155027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51" name="Picture Placeholder 18">
            <a:extLst>
              <a:ext uri="{FF2B5EF4-FFF2-40B4-BE49-F238E27FC236}">
                <a16:creationId xmlns:a16="http://schemas.microsoft.com/office/drawing/2014/main" id="{11224CB0-F9E0-437C-86B4-895C27988953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6587381" y="204021"/>
            <a:ext cx="3100540" cy="3100540"/>
          </a:xfrm>
          <a:custGeom>
            <a:avLst/>
            <a:gdLst>
              <a:gd name="connsiteX0" fmla="*/ 1550269 w 3100540"/>
              <a:gd name="connsiteY0" fmla="*/ 0 h 3100540"/>
              <a:gd name="connsiteX1" fmla="*/ 1677815 w 3100540"/>
              <a:gd name="connsiteY1" fmla="*/ 52831 h 3100540"/>
              <a:gd name="connsiteX2" fmla="*/ 3047709 w 3100540"/>
              <a:gd name="connsiteY2" fmla="*/ 1422726 h 3100540"/>
              <a:gd name="connsiteX3" fmla="*/ 3047709 w 3100540"/>
              <a:gd name="connsiteY3" fmla="*/ 1677816 h 3100540"/>
              <a:gd name="connsiteX4" fmla="*/ 1677816 w 3100540"/>
              <a:gd name="connsiteY4" fmla="*/ 3047709 h 3100540"/>
              <a:gd name="connsiteX5" fmla="*/ 1422726 w 3100540"/>
              <a:gd name="connsiteY5" fmla="*/ 3047709 h 3100540"/>
              <a:gd name="connsiteX6" fmla="*/ 52831 w 3100540"/>
              <a:gd name="connsiteY6" fmla="*/ 1677814 h 3100540"/>
              <a:gd name="connsiteX7" fmla="*/ 52831 w 3100540"/>
              <a:gd name="connsiteY7" fmla="*/ 1422724 h 3100540"/>
              <a:gd name="connsiteX8" fmla="*/ 1422724 w 3100540"/>
              <a:gd name="connsiteY8" fmla="*/ 52831 h 3100540"/>
              <a:gd name="connsiteX9" fmla="*/ 1550269 w 3100540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0" h="3100540">
                <a:moveTo>
                  <a:pt x="1550269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09" y="1422726"/>
                </a:lnTo>
                <a:cubicBezTo>
                  <a:pt x="3118151" y="1493167"/>
                  <a:pt x="3118151" y="1607375"/>
                  <a:pt x="3047709" y="1677816"/>
                </a:cubicBezTo>
                <a:lnTo>
                  <a:pt x="1677816" y="3047709"/>
                </a:lnTo>
                <a:cubicBezTo>
                  <a:pt x="1607375" y="3118151"/>
                  <a:pt x="1493167" y="3118151"/>
                  <a:pt x="1422726" y="3047709"/>
                </a:cubicBezTo>
                <a:lnTo>
                  <a:pt x="52831" y="1677814"/>
                </a:lnTo>
                <a:cubicBezTo>
                  <a:pt x="-17610" y="1607373"/>
                  <a:pt x="-17610" y="1493166"/>
                  <a:pt x="52831" y="1422724"/>
                </a:cubicBezTo>
                <a:lnTo>
                  <a:pt x="1422724" y="52831"/>
                </a:lnTo>
                <a:cubicBezTo>
                  <a:pt x="1457945" y="17610"/>
                  <a:pt x="1504107" y="0"/>
                  <a:pt x="155026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52" name="Picture Placeholder 19">
            <a:extLst>
              <a:ext uri="{FF2B5EF4-FFF2-40B4-BE49-F238E27FC236}">
                <a16:creationId xmlns:a16="http://schemas.microsoft.com/office/drawing/2014/main" id="{90C4F28F-E0C5-4C6F-9778-5071266AA6DB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8420748" y="1890533"/>
            <a:ext cx="3100541" cy="3100540"/>
          </a:xfrm>
          <a:custGeom>
            <a:avLst/>
            <a:gdLst>
              <a:gd name="connsiteX0" fmla="*/ 1550270 w 3100541"/>
              <a:gd name="connsiteY0" fmla="*/ 0 h 3100540"/>
              <a:gd name="connsiteX1" fmla="*/ 1677815 w 3100541"/>
              <a:gd name="connsiteY1" fmla="*/ 52831 h 3100540"/>
              <a:gd name="connsiteX2" fmla="*/ 3047710 w 3100541"/>
              <a:gd name="connsiteY2" fmla="*/ 1422726 h 3100540"/>
              <a:gd name="connsiteX3" fmla="*/ 3047710 w 3100541"/>
              <a:gd name="connsiteY3" fmla="*/ 1677816 h 3100540"/>
              <a:gd name="connsiteX4" fmla="*/ 1677817 w 3100541"/>
              <a:gd name="connsiteY4" fmla="*/ 3047710 h 3100540"/>
              <a:gd name="connsiteX5" fmla="*/ 1422727 w 3100541"/>
              <a:gd name="connsiteY5" fmla="*/ 3047710 h 3100540"/>
              <a:gd name="connsiteX6" fmla="*/ 52832 w 3100541"/>
              <a:gd name="connsiteY6" fmla="*/ 1677815 h 3100540"/>
              <a:gd name="connsiteX7" fmla="*/ 52832 w 3100541"/>
              <a:gd name="connsiteY7" fmla="*/ 1422724 h 3100540"/>
              <a:gd name="connsiteX8" fmla="*/ 1422725 w 3100541"/>
              <a:gd name="connsiteY8" fmla="*/ 52831 h 3100540"/>
              <a:gd name="connsiteX9" fmla="*/ 1550270 w 3100541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1" h="3100540">
                <a:moveTo>
                  <a:pt x="1550270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10" y="1422726"/>
                </a:lnTo>
                <a:cubicBezTo>
                  <a:pt x="3118152" y="1493167"/>
                  <a:pt x="3118152" y="1607375"/>
                  <a:pt x="3047710" y="1677816"/>
                </a:cubicBezTo>
                <a:lnTo>
                  <a:pt x="1677817" y="3047710"/>
                </a:lnTo>
                <a:cubicBezTo>
                  <a:pt x="1607376" y="3118151"/>
                  <a:pt x="1493168" y="3118151"/>
                  <a:pt x="1422727" y="3047710"/>
                </a:cubicBezTo>
                <a:lnTo>
                  <a:pt x="52832" y="1677815"/>
                </a:lnTo>
                <a:cubicBezTo>
                  <a:pt x="-17610" y="1607373"/>
                  <a:pt x="-17610" y="1493166"/>
                  <a:pt x="52832" y="1422724"/>
                </a:cubicBezTo>
                <a:lnTo>
                  <a:pt x="1422725" y="52831"/>
                </a:lnTo>
                <a:cubicBezTo>
                  <a:pt x="1457946" y="17610"/>
                  <a:pt x="1504108" y="0"/>
                  <a:pt x="155027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01291442"/>
      </p:ext>
    </p:extLst>
  </p:cSld>
  <p:clrMapOvr>
    <a:masterClrMapping/>
  </p:clrMapOvr>
  <p:transition spd="slow">
    <p:cover dir="r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18">
            <a:extLst>
              <a:ext uri="{FF2B5EF4-FFF2-40B4-BE49-F238E27FC236}">
                <a16:creationId xmlns:a16="http://schemas.microsoft.com/office/drawing/2014/main" id="{11224CB0-F9E0-437C-86B4-895C27988953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6480636" y="1431517"/>
            <a:ext cx="3994966" cy="3994966"/>
          </a:xfrm>
          <a:custGeom>
            <a:avLst/>
            <a:gdLst>
              <a:gd name="connsiteX0" fmla="*/ 1550269 w 3100540"/>
              <a:gd name="connsiteY0" fmla="*/ 0 h 3100540"/>
              <a:gd name="connsiteX1" fmla="*/ 1677815 w 3100540"/>
              <a:gd name="connsiteY1" fmla="*/ 52831 h 3100540"/>
              <a:gd name="connsiteX2" fmla="*/ 3047709 w 3100540"/>
              <a:gd name="connsiteY2" fmla="*/ 1422726 h 3100540"/>
              <a:gd name="connsiteX3" fmla="*/ 3047709 w 3100540"/>
              <a:gd name="connsiteY3" fmla="*/ 1677816 h 3100540"/>
              <a:gd name="connsiteX4" fmla="*/ 1677816 w 3100540"/>
              <a:gd name="connsiteY4" fmla="*/ 3047709 h 3100540"/>
              <a:gd name="connsiteX5" fmla="*/ 1422726 w 3100540"/>
              <a:gd name="connsiteY5" fmla="*/ 3047709 h 3100540"/>
              <a:gd name="connsiteX6" fmla="*/ 52831 w 3100540"/>
              <a:gd name="connsiteY6" fmla="*/ 1677814 h 3100540"/>
              <a:gd name="connsiteX7" fmla="*/ 52831 w 3100540"/>
              <a:gd name="connsiteY7" fmla="*/ 1422724 h 3100540"/>
              <a:gd name="connsiteX8" fmla="*/ 1422724 w 3100540"/>
              <a:gd name="connsiteY8" fmla="*/ 52831 h 3100540"/>
              <a:gd name="connsiteX9" fmla="*/ 1550269 w 3100540"/>
              <a:gd name="connsiteY9" fmla="*/ 0 h 31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00540" h="3100540">
                <a:moveTo>
                  <a:pt x="1550269" y="0"/>
                </a:moveTo>
                <a:cubicBezTo>
                  <a:pt x="1596432" y="0"/>
                  <a:pt x="1642594" y="17610"/>
                  <a:pt x="1677815" y="52831"/>
                </a:cubicBezTo>
                <a:lnTo>
                  <a:pt x="3047709" y="1422726"/>
                </a:lnTo>
                <a:cubicBezTo>
                  <a:pt x="3118151" y="1493167"/>
                  <a:pt x="3118151" y="1607375"/>
                  <a:pt x="3047709" y="1677816"/>
                </a:cubicBezTo>
                <a:lnTo>
                  <a:pt x="1677816" y="3047709"/>
                </a:lnTo>
                <a:cubicBezTo>
                  <a:pt x="1607375" y="3118151"/>
                  <a:pt x="1493167" y="3118151"/>
                  <a:pt x="1422726" y="3047709"/>
                </a:cubicBezTo>
                <a:lnTo>
                  <a:pt x="52831" y="1677814"/>
                </a:lnTo>
                <a:cubicBezTo>
                  <a:pt x="-17610" y="1607373"/>
                  <a:pt x="-17610" y="1493166"/>
                  <a:pt x="52831" y="1422724"/>
                </a:cubicBezTo>
                <a:lnTo>
                  <a:pt x="1422724" y="52831"/>
                </a:lnTo>
                <a:cubicBezTo>
                  <a:pt x="1457945" y="17610"/>
                  <a:pt x="1504107" y="0"/>
                  <a:pt x="155026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075741407"/>
      </p:ext>
    </p:extLst>
  </p:cSld>
  <p:clrMapOvr>
    <a:masterClrMapping/>
  </p:clrMapOvr>
  <p:transition spd="slow">
    <p:cover dir="r"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18">
            <a:extLst>
              <a:ext uri="{FF2B5EF4-FFF2-40B4-BE49-F238E27FC236}">
                <a16:creationId xmlns:a16="http://schemas.microsoft.com/office/drawing/2014/main" id="{11224CB0-F9E0-437C-86B4-895C27988953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noFill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aseline="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357347567"/>
      </p:ext>
    </p:extLst>
  </p:cSld>
  <p:clrMapOvr>
    <a:masterClrMapping/>
  </p:clrMapOvr>
  <p:transition spd="slow">
    <p:cover dir="r"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그림 개체 틀 16">
            <a:extLst>
              <a:ext uri="{FF2B5EF4-FFF2-40B4-BE49-F238E27FC236}">
                <a16:creationId xmlns:a16="http://schemas.microsoft.com/office/drawing/2014/main" id="{07163F96-C234-481E-88AF-E4A1C0E9A1DC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564358" y="1"/>
            <a:ext cx="8396199" cy="6460304"/>
          </a:xfrm>
          <a:custGeom>
            <a:avLst/>
            <a:gdLst>
              <a:gd name="connsiteX0" fmla="*/ 1985184 w 8396198"/>
              <a:gd name="connsiteY0" fmla="*/ 5258093 h 6460303"/>
              <a:gd name="connsiteX1" fmla="*/ 1985184 w 8396198"/>
              <a:gd name="connsiteY1" fmla="*/ 5258093 h 6460303"/>
              <a:gd name="connsiteX2" fmla="*/ 1985184 w 8396198"/>
              <a:gd name="connsiteY2" fmla="*/ 5258093 h 6460303"/>
              <a:gd name="connsiteX3" fmla="*/ 7502757 w 8396198"/>
              <a:gd name="connsiteY3" fmla="*/ 0 h 6460303"/>
              <a:gd name="connsiteX4" fmla="*/ 8396198 w 8396198"/>
              <a:gd name="connsiteY4" fmla="*/ 0 h 6460303"/>
              <a:gd name="connsiteX5" fmla="*/ 8388310 w 8396198"/>
              <a:gd name="connsiteY5" fmla="*/ 12898 h 6460303"/>
              <a:gd name="connsiteX6" fmla="*/ 4763857 w 8396198"/>
              <a:gd name="connsiteY6" fmla="*/ 4786769 h 6460303"/>
              <a:gd name="connsiteX7" fmla="*/ 4264272 w 8396198"/>
              <a:gd name="connsiteY7" fmla="*/ 4855144 h 6460303"/>
              <a:gd name="connsiteX8" fmla="*/ 4264273 w 8396198"/>
              <a:gd name="connsiteY8" fmla="*/ 4855143 h 6460303"/>
              <a:gd name="connsiteX9" fmla="*/ 4195899 w 8396198"/>
              <a:gd name="connsiteY9" fmla="*/ 4355559 h 6460303"/>
              <a:gd name="connsiteX10" fmla="*/ 6516179 w 8396198"/>
              <a:gd name="connsiteY10" fmla="*/ 0 h 6460303"/>
              <a:gd name="connsiteX11" fmla="*/ 7411525 w 8396198"/>
              <a:gd name="connsiteY11" fmla="*/ 0 h 6460303"/>
              <a:gd name="connsiteX12" fmla="*/ 2805577 w 8396198"/>
              <a:gd name="connsiteY12" fmla="*/ 6066627 h 6460303"/>
              <a:gd name="connsiteX13" fmla="*/ 2305992 w 8396198"/>
              <a:gd name="connsiteY13" fmla="*/ 6135001 h 6460303"/>
              <a:gd name="connsiteX14" fmla="*/ 2305993 w 8396198"/>
              <a:gd name="connsiteY14" fmla="*/ 6135001 h 6460303"/>
              <a:gd name="connsiteX15" fmla="*/ 2237619 w 8396198"/>
              <a:gd name="connsiteY15" fmla="*/ 5635416 h 6460303"/>
              <a:gd name="connsiteX16" fmla="*/ 5529597 w 8396198"/>
              <a:gd name="connsiteY16" fmla="*/ 0 h 6460303"/>
              <a:gd name="connsiteX17" fmla="*/ 6424943 w 8396198"/>
              <a:gd name="connsiteY17" fmla="*/ 0 h 6460303"/>
              <a:gd name="connsiteX18" fmla="*/ 2484768 w 8396198"/>
              <a:gd name="connsiteY18" fmla="*/ 5189719 h 6460303"/>
              <a:gd name="connsiteX19" fmla="*/ 2046796 w 8396198"/>
              <a:gd name="connsiteY19" fmla="*/ 5295775 h 6460303"/>
              <a:gd name="connsiteX20" fmla="*/ 1985184 w 8396198"/>
              <a:gd name="connsiteY20" fmla="*/ 5258093 h 6460303"/>
              <a:gd name="connsiteX21" fmla="*/ 1932333 w 8396198"/>
              <a:gd name="connsiteY21" fmla="*/ 5208872 h 6460303"/>
              <a:gd name="connsiteX22" fmla="*/ 1916810 w 8396198"/>
              <a:gd name="connsiteY22" fmla="*/ 4758508 h 6460303"/>
              <a:gd name="connsiteX23" fmla="*/ 4543018 w 8396198"/>
              <a:gd name="connsiteY23" fmla="*/ 0 h 6460303"/>
              <a:gd name="connsiteX24" fmla="*/ 5438364 w 8396198"/>
              <a:gd name="connsiteY24" fmla="*/ 0 h 6460303"/>
              <a:gd name="connsiteX25" fmla="*/ 640552 w 8396198"/>
              <a:gd name="connsiteY25" fmla="*/ 6319336 h 6460303"/>
              <a:gd name="connsiteX26" fmla="*/ 140967 w 8396198"/>
              <a:gd name="connsiteY26" fmla="*/ 6387711 h 6460303"/>
              <a:gd name="connsiteX27" fmla="*/ 140968 w 8396198"/>
              <a:gd name="connsiteY27" fmla="*/ 6387711 h 6460303"/>
              <a:gd name="connsiteX28" fmla="*/ 72594 w 8396198"/>
              <a:gd name="connsiteY28" fmla="*/ 5888126 h 6460303"/>
              <a:gd name="connsiteX29" fmla="*/ 3556436 w 8396198"/>
              <a:gd name="connsiteY29" fmla="*/ 0 h 6460303"/>
              <a:gd name="connsiteX30" fmla="*/ 4451782 w 8396198"/>
              <a:gd name="connsiteY30" fmla="*/ 0 h 6460303"/>
              <a:gd name="connsiteX31" fmla="*/ 711634 w 8396198"/>
              <a:gd name="connsiteY31" fmla="*/ 4926258 h 6460303"/>
              <a:gd name="connsiteX32" fmla="*/ 212049 w 8396198"/>
              <a:gd name="connsiteY32" fmla="*/ 4994633 h 6460303"/>
              <a:gd name="connsiteX33" fmla="*/ 212050 w 8396198"/>
              <a:gd name="connsiteY33" fmla="*/ 4994633 h 6460303"/>
              <a:gd name="connsiteX34" fmla="*/ 143675 w 8396198"/>
              <a:gd name="connsiteY34" fmla="*/ 4495047 h 6460303"/>
              <a:gd name="connsiteX35" fmla="*/ 2569856 w 8396198"/>
              <a:gd name="connsiteY35" fmla="*/ 0 h 6460303"/>
              <a:gd name="connsiteX36" fmla="*/ 3465201 w 8396198"/>
              <a:gd name="connsiteY36" fmla="*/ 0 h 6460303"/>
              <a:gd name="connsiteX37" fmla="*/ 1054005 w 8396198"/>
              <a:gd name="connsiteY37" fmla="*/ 3175856 h 6460303"/>
              <a:gd name="connsiteX38" fmla="*/ 554420 w 8396198"/>
              <a:gd name="connsiteY38" fmla="*/ 3244231 h 6460303"/>
              <a:gd name="connsiteX39" fmla="*/ 554421 w 8396198"/>
              <a:gd name="connsiteY39" fmla="*/ 3244231 h 6460303"/>
              <a:gd name="connsiteX40" fmla="*/ 486047 w 8396198"/>
              <a:gd name="connsiteY40" fmla="*/ 2744646 h 6460303"/>
              <a:gd name="connsiteX41" fmla="*/ 1583274 w 8396198"/>
              <a:gd name="connsiteY41" fmla="*/ 0 h 6460303"/>
              <a:gd name="connsiteX42" fmla="*/ 2478619 w 8396198"/>
              <a:gd name="connsiteY42" fmla="*/ 0 h 6460303"/>
              <a:gd name="connsiteX43" fmla="*/ 935829 w 8396198"/>
              <a:gd name="connsiteY43" fmla="*/ 2032053 h 6460303"/>
              <a:gd name="connsiteX44" fmla="*/ 436245 w 8396198"/>
              <a:gd name="connsiteY44" fmla="*/ 2100428 h 6460303"/>
              <a:gd name="connsiteX45" fmla="*/ 436245 w 8396198"/>
              <a:gd name="connsiteY45" fmla="*/ 2100427 h 6460303"/>
              <a:gd name="connsiteX46" fmla="*/ 367872 w 8396198"/>
              <a:gd name="connsiteY46" fmla="*/ 1600843 h 6460303"/>
              <a:gd name="connsiteX47" fmla="*/ 596693 w 8396198"/>
              <a:gd name="connsiteY47" fmla="*/ 0 h 6460303"/>
              <a:gd name="connsiteX48" fmla="*/ 1492038 w 8396198"/>
              <a:gd name="connsiteY48" fmla="*/ 0 h 6460303"/>
              <a:gd name="connsiteX49" fmla="*/ 850966 w 8396198"/>
              <a:gd name="connsiteY49" fmla="*/ 844373 h 6460303"/>
              <a:gd name="connsiteX50" fmla="*/ 351382 w 8396198"/>
              <a:gd name="connsiteY50" fmla="*/ 912748 h 6460303"/>
              <a:gd name="connsiteX51" fmla="*/ 351383 w 8396198"/>
              <a:gd name="connsiteY51" fmla="*/ 912748 h 6460303"/>
              <a:gd name="connsiteX52" fmla="*/ 283008 w 8396198"/>
              <a:gd name="connsiteY52" fmla="*/ 413163 h 646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8396198" h="6460303">
                <a:moveTo>
                  <a:pt x="1985184" y="5258093"/>
                </a:moveTo>
                <a:lnTo>
                  <a:pt x="1985184" y="5258093"/>
                </a:lnTo>
                <a:lnTo>
                  <a:pt x="1985184" y="5258093"/>
                </a:lnTo>
                <a:close/>
                <a:moveTo>
                  <a:pt x="7502757" y="0"/>
                </a:moveTo>
                <a:lnTo>
                  <a:pt x="8396198" y="0"/>
                </a:lnTo>
                <a:lnTo>
                  <a:pt x="8388310" y="12898"/>
                </a:lnTo>
                <a:cubicBezTo>
                  <a:pt x="7180160" y="1604189"/>
                  <a:pt x="5972008" y="3195478"/>
                  <a:pt x="4763857" y="4786769"/>
                </a:cubicBezTo>
                <a:cubicBezTo>
                  <a:pt x="4644782" y="4943607"/>
                  <a:pt x="4421110" y="4974220"/>
                  <a:pt x="4264272" y="4855144"/>
                </a:cubicBezTo>
                <a:lnTo>
                  <a:pt x="4264273" y="4855143"/>
                </a:lnTo>
                <a:cubicBezTo>
                  <a:pt x="4107436" y="4736068"/>
                  <a:pt x="4076824" y="4512397"/>
                  <a:pt x="4195899" y="4355559"/>
                </a:cubicBezTo>
                <a:close/>
                <a:moveTo>
                  <a:pt x="6516179" y="0"/>
                </a:moveTo>
                <a:lnTo>
                  <a:pt x="7411525" y="0"/>
                </a:lnTo>
                <a:lnTo>
                  <a:pt x="2805577" y="6066627"/>
                </a:lnTo>
                <a:cubicBezTo>
                  <a:pt x="2686501" y="6223464"/>
                  <a:pt x="2462830" y="6254077"/>
                  <a:pt x="2305992" y="6135001"/>
                </a:cubicBezTo>
                <a:lnTo>
                  <a:pt x="2305993" y="6135001"/>
                </a:lnTo>
                <a:cubicBezTo>
                  <a:pt x="2149155" y="6015926"/>
                  <a:pt x="2118543" y="5792254"/>
                  <a:pt x="2237619" y="5635416"/>
                </a:cubicBezTo>
                <a:close/>
                <a:moveTo>
                  <a:pt x="5529597" y="0"/>
                </a:moveTo>
                <a:lnTo>
                  <a:pt x="6424943" y="0"/>
                </a:lnTo>
                <a:lnTo>
                  <a:pt x="2484768" y="5189719"/>
                </a:lnTo>
                <a:cubicBezTo>
                  <a:pt x="2380577" y="5326952"/>
                  <a:pt x="2196304" y="5367543"/>
                  <a:pt x="2046796" y="5295775"/>
                </a:cubicBezTo>
                <a:lnTo>
                  <a:pt x="1985184" y="5258093"/>
                </a:lnTo>
                <a:lnTo>
                  <a:pt x="1932333" y="5208872"/>
                </a:lnTo>
                <a:cubicBezTo>
                  <a:pt x="1823032" y="5084144"/>
                  <a:pt x="1812619" y="4895741"/>
                  <a:pt x="1916810" y="4758508"/>
                </a:cubicBezTo>
                <a:close/>
                <a:moveTo>
                  <a:pt x="4543018" y="0"/>
                </a:moveTo>
                <a:lnTo>
                  <a:pt x="5438364" y="0"/>
                </a:lnTo>
                <a:lnTo>
                  <a:pt x="640552" y="6319336"/>
                </a:lnTo>
                <a:cubicBezTo>
                  <a:pt x="521476" y="6476174"/>
                  <a:pt x="297805" y="6506786"/>
                  <a:pt x="140967" y="6387711"/>
                </a:cubicBezTo>
                <a:lnTo>
                  <a:pt x="140968" y="6387711"/>
                </a:lnTo>
                <a:cubicBezTo>
                  <a:pt x="-15870" y="6268635"/>
                  <a:pt x="-46482" y="6044964"/>
                  <a:pt x="72594" y="5888126"/>
                </a:cubicBezTo>
                <a:close/>
                <a:moveTo>
                  <a:pt x="3556436" y="0"/>
                </a:moveTo>
                <a:lnTo>
                  <a:pt x="4451782" y="0"/>
                </a:lnTo>
                <a:lnTo>
                  <a:pt x="711634" y="4926258"/>
                </a:lnTo>
                <a:cubicBezTo>
                  <a:pt x="592557" y="5083097"/>
                  <a:pt x="368886" y="5113708"/>
                  <a:pt x="212049" y="4994633"/>
                </a:cubicBezTo>
                <a:lnTo>
                  <a:pt x="212050" y="4994633"/>
                </a:lnTo>
                <a:cubicBezTo>
                  <a:pt x="55212" y="4875558"/>
                  <a:pt x="24599" y="4651886"/>
                  <a:pt x="143675" y="4495047"/>
                </a:cubicBezTo>
                <a:close/>
                <a:moveTo>
                  <a:pt x="2569856" y="0"/>
                </a:moveTo>
                <a:lnTo>
                  <a:pt x="3465201" y="0"/>
                </a:lnTo>
                <a:lnTo>
                  <a:pt x="1054005" y="3175856"/>
                </a:lnTo>
                <a:cubicBezTo>
                  <a:pt x="934929" y="3332694"/>
                  <a:pt x="711258" y="3363306"/>
                  <a:pt x="554420" y="3244231"/>
                </a:cubicBezTo>
                <a:lnTo>
                  <a:pt x="554421" y="3244231"/>
                </a:lnTo>
                <a:cubicBezTo>
                  <a:pt x="397583" y="3125155"/>
                  <a:pt x="366971" y="2901484"/>
                  <a:pt x="486047" y="2744646"/>
                </a:cubicBezTo>
                <a:close/>
                <a:moveTo>
                  <a:pt x="1583274" y="0"/>
                </a:moveTo>
                <a:lnTo>
                  <a:pt x="2478619" y="0"/>
                </a:lnTo>
                <a:lnTo>
                  <a:pt x="935829" y="2032053"/>
                </a:lnTo>
                <a:cubicBezTo>
                  <a:pt x="816754" y="2188891"/>
                  <a:pt x="593082" y="2219503"/>
                  <a:pt x="436245" y="2100428"/>
                </a:cubicBezTo>
                <a:lnTo>
                  <a:pt x="436245" y="2100427"/>
                </a:lnTo>
                <a:cubicBezTo>
                  <a:pt x="279408" y="1981352"/>
                  <a:pt x="248796" y="1757681"/>
                  <a:pt x="367872" y="1600843"/>
                </a:cubicBezTo>
                <a:close/>
                <a:moveTo>
                  <a:pt x="596693" y="0"/>
                </a:moveTo>
                <a:lnTo>
                  <a:pt x="1492038" y="0"/>
                </a:lnTo>
                <a:lnTo>
                  <a:pt x="850966" y="844373"/>
                </a:lnTo>
                <a:cubicBezTo>
                  <a:pt x="731891" y="1001211"/>
                  <a:pt x="508219" y="1031824"/>
                  <a:pt x="351382" y="912748"/>
                </a:cubicBezTo>
                <a:lnTo>
                  <a:pt x="351383" y="912748"/>
                </a:lnTo>
                <a:cubicBezTo>
                  <a:pt x="194545" y="793672"/>
                  <a:pt x="163933" y="570001"/>
                  <a:pt x="283008" y="413163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406323891"/>
      </p:ext>
    </p:extLst>
  </p:cSld>
  <p:clrMapOvr>
    <a:masterClrMapping/>
  </p:clrMapOvr>
  <p:transition spd="slow">
    <p:cover dir="r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그림 개체 틀 29">
            <a:extLst>
              <a:ext uri="{FF2B5EF4-FFF2-40B4-BE49-F238E27FC236}">
                <a16:creationId xmlns:a16="http://schemas.microsoft.com/office/drawing/2014/main" id="{7B60FE99-DD5E-4D6E-99F4-535645C4CB03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2" y="0"/>
            <a:ext cx="6569477" cy="6858000"/>
          </a:xfrm>
          <a:custGeom>
            <a:avLst/>
            <a:gdLst>
              <a:gd name="connsiteX0" fmla="*/ 4117221 w 6569477"/>
              <a:gd name="connsiteY0" fmla="*/ 6784486 h 6858000"/>
              <a:gd name="connsiteX1" fmla="*/ 4065123 w 6569477"/>
              <a:gd name="connsiteY1" fmla="*/ 6846362 h 6858000"/>
              <a:gd name="connsiteX2" fmla="*/ 4054153 w 6569477"/>
              <a:gd name="connsiteY2" fmla="*/ 6858000 h 6858000"/>
              <a:gd name="connsiteX3" fmla="*/ 4025354 w 6569477"/>
              <a:gd name="connsiteY3" fmla="*/ 6858000 h 6858000"/>
              <a:gd name="connsiteX4" fmla="*/ 4042817 w 6569477"/>
              <a:gd name="connsiteY4" fmla="*/ 6837081 h 6858000"/>
              <a:gd name="connsiteX5" fmla="*/ 4117221 w 6569477"/>
              <a:gd name="connsiteY5" fmla="*/ 6784486 h 6858000"/>
              <a:gd name="connsiteX6" fmla="*/ 4098863 w 6569477"/>
              <a:gd name="connsiteY6" fmla="*/ 6687079 h 6858000"/>
              <a:gd name="connsiteX7" fmla="*/ 4016483 w 6569477"/>
              <a:gd name="connsiteY7" fmla="*/ 6816306 h 6858000"/>
              <a:gd name="connsiteX8" fmla="*/ 3967818 w 6569477"/>
              <a:gd name="connsiteY8" fmla="*/ 6856958 h 6858000"/>
              <a:gd name="connsiteX9" fmla="*/ 3966685 w 6569477"/>
              <a:gd name="connsiteY9" fmla="*/ 6858000 h 6858000"/>
              <a:gd name="connsiteX10" fmla="*/ 3929841 w 6569477"/>
              <a:gd name="connsiteY10" fmla="*/ 6858000 h 6858000"/>
              <a:gd name="connsiteX11" fmla="*/ 4004165 w 6569477"/>
              <a:gd name="connsiteY11" fmla="*/ 6784103 h 6858000"/>
              <a:gd name="connsiteX12" fmla="*/ 4098863 w 6569477"/>
              <a:gd name="connsiteY12" fmla="*/ 6687079 h 6858000"/>
              <a:gd name="connsiteX13" fmla="*/ 5739924 w 6569477"/>
              <a:gd name="connsiteY13" fmla="*/ 6488019 h 6858000"/>
              <a:gd name="connsiteX14" fmla="*/ 5746811 w 6569477"/>
              <a:gd name="connsiteY14" fmla="*/ 6494900 h 6858000"/>
              <a:gd name="connsiteX15" fmla="*/ 5746479 w 6569477"/>
              <a:gd name="connsiteY15" fmla="*/ 6496223 h 6858000"/>
              <a:gd name="connsiteX16" fmla="*/ 5739923 w 6569477"/>
              <a:gd name="connsiteY16" fmla="*/ 6501783 h 6858000"/>
              <a:gd name="connsiteX17" fmla="*/ 5739923 w 6569477"/>
              <a:gd name="connsiteY17" fmla="*/ 6494900 h 6858000"/>
              <a:gd name="connsiteX18" fmla="*/ 4189806 w 6569477"/>
              <a:gd name="connsiteY18" fmla="*/ 6433624 h 6858000"/>
              <a:gd name="connsiteX19" fmla="*/ 4188863 w 6569477"/>
              <a:gd name="connsiteY19" fmla="*/ 6437396 h 6858000"/>
              <a:gd name="connsiteX20" fmla="*/ 4181480 w 6569477"/>
              <a:gd name="connsiteY20" fmla="*/ 6441614 h 6858000"/>
              <a:gd name="connsiteX21" fmla="*/ 4190270 w 6569477"/>
              <a:gd name="connsiteY21" fmla="*/ 6433178 h 6858000"/>
              <a:gd name="connsiteX22" fmla="*/ 4189806 w 6569477"/>
              <a:gd name="connsiteY22" fmla="*/ 6433624 h 6858000"/>
              <a:gd name="connsiteX23" fmla="*/ 4189918 w 6569477"/>
              <a:gd name="connsiteY23" fmla="*/ 6433179 h 6858000"/>
              <a:gd name="connsiteX24" fmla="*/ 4080254 w 6569477"/>
              <a:gd name="connsiteY24" fmla="*/ 6424489 h 6858000"/>
              <a:gd name="connsiteX25" fmla="*/ 4080253 w 6569477"/>
              <a:gd name="connsiteY25" fmla="*/ 6424742 h 6858000"/>
              <a:gd name="connsiteX26" fmla="*/ 4071818 w 6569477"/>
              <a:gd name="connsiteY26" fmla="*/ 6433178 h 6858000"/>
              <a:gd name="connsiteX27" fmla="*/ 4239510 w 6569477"/>
              <a:gd name="connsiteY27" fmla="*/ 6367480 h 6858000"/>
              <a:gd name="connsiteX28" fmla="*/ 4236315 w 6569477"/>
              <a:gd name="connsiteY28" fmla="*/ 6373075 h 6858000"/>
              <a:gd name="connsiteX29" fmla="*/ 4232912 w 6569477"/>
              <a:gd name="connsiteY29" fmla="*/ 6373925 h 6858000"/>
              <a:gd name="connsiteX30" fmla="*/ 4238687 w 6569477"/>
              <a:gd name="connsiteY30" fmla="*/ 6368327 h 6858000"/>
              <a:gd name="connsiteX31" fmla="*/ 4265838 w 6569477"/>
              <a:gd name="connsiteY31" fmla="*/ 6340386 h 6858000"/>
              <a:gd name="connsiteX32" fmla="*/ 4239510 w 6569477"/>
              <a:gd name="connsiteY32" fmla="*/ 6367480 h 6858000"/>
              <a:gd name="connsiteX33" fmla="*/ 4240531 w 6569477"/>
              <a:gd name="connsiteY33" fmla="*/ 6365693 h 6858000"/>
              <a:gd name="connsiteX34" fmla="*/ 4248968 w 6569477"/>
              <a:gd name="connsiteY34" fmla="*/ 6357257 h 6858000"/>
              <a:gd name="connsiteX35" fmla="*/ 4265838 w 6569477"/>
              <a:gd name="connsiteY35" fmla="*/ 6340386 h 6858000"/>
              <a:gd name="connsiteX36" fmla="*/ 4291147 w 6569477"/>
              <a:gd name="connsiteY36" fmla="*/ 6272900 h 6858000"/>
              <a:gd name="connsiteX37" fmla="*/ 4299581 w 6569477"/>
              <a:gd name="connsiteY37" fmla="*/ 6272900 h 6858000"/>
              <a:gd name="connsiteX38" fmla="*/ 4308018 w 6569477"/>
              <a:gd name="connsiteY38" fmla="*/ 6272900 h 6858000"/>
              <a:gd name="connsiteX39" fmla="*/ 4291147 w 6569477"/>
              <a:gd name="connsiteY39" fmla="*/ 6289772 h 6858000"/>
              <a:gd name="connsiteX40" fmla="*/ 4274273 w 6569477"/>
              <a:gd name="connsiteY40" fmla="*/ 6306643 h 6858000"/>
              <a:gd name="connsiteX41" fmla="*/ 4257404 w 6569477"/>
              <a:gd name="connsiteY41" fmla="*/ 6323512 h 6858000"/>
              <a:gd name="connsiteX42" fmla="*/ 4257404 w 6569477"/>
              <a:gd name="connsiteY42" fmla="*/ 6331950 h 6858000"/>
              <a:gd name="connsiteX43" fmla="*/ 4215224 w 6569477"/>
              <a:gd name="connsiteY43" fmla="*/ 6374128 h 6858000"/>
              <a:gd name="connsiteX44" fmla="*/ 4215223 w 6569477"/>
              <a:gd name="connsiteY44" fmla="*/ 6382562 h 6858000"/>
              <a:gd name="connsiteX45" fmla="*/ 4223663 w 6569477"/>
              <a:gd name="connsiteY45" fmla="*/ 6382564 h 6858000"/>
              <a:gd name="connsiteX46" fmla="*/ 4232099 w 6569477"/>
              <a:gd name="connsiteY46" fmla="*/ 6374128 h 6858000"/>
              <a:gd name="connsiteX47" fmla="*/ 4232912 w 6569477"/>
              <a:gd name="connsiteY47" fmla="*/ 6373925 h 6858000"/>
              <a:gd name="connsiteX48" fmla="*/ 4215378 w 6569477"/>
              <a:gd name="connsiteY48" fmla="*/ 6390919 h 6858000"/>
              <a:gd name="connsiteX49" fmla="*/ 4215224 w 6569477"/>
              <a:gd name="connsiteY49" fmla="*/ 6391000 h 6858000"/>
              <a:gd name="connsiteX50" fmla="*/ 4215199 w 6569477"/>
              <a:gd name="connsiteY50" fmla="*/ 6391088 h 6858000"/>
              <a:gd name="connsiteX51" fmla="*/ 4213115 w 6569477"/>
              <a:gd name="connsiteY51" fmla="*/ 6393108 h 6858000"/>
              <a:gd name="connsiteX52" fmla="*/ 4198356 w 6569477"/>
              <a:gd name="connsiteY52" fmla="*/ 6382564 h 6858000"/>
              <a:gd name="connsiteX53" fmla="*/ 4113994 w 6569477"/>
              <a:gd name="connsiteY53" fmla="*/ 6475357 h 6858000"/>
              <a:gd name="connsiteX54" fmla="*/ 4122431 w 6569477"/>
              <a:gd name="connsiteY54" fmla="*/ 6475355 h 6858000"/>
              <a:gd name="connsiteX55" fmla="*/ 4097125 w 6569477"/>
              <a:gd name="connsiteY55" fmla="*/ 6500664 h 6858000"/>
              <a:gd name="connsiteX56" fmla="*/ 4088687 w 6569477"/>
              <a:gd name="connsiteY56" fmla="*/ 6500664 h 6858000"/>
              <a:gd name="connsiteX57" fmla="*/ 4088688 w 6569477"/>
              <a:gd name="connsiteY57" fmla="*/ 6509098 h 6858000"/>
              <a:gd name="connsiteX58" fmla="*/ 4080256 w 6569477"/>
              <a:gd name="connsiteY58" fmla="*/ 6509098 h 6858000"/>
              <a:gd name="connsiteX59" fmla="*/ 4063383 w 6569477"/>
              <a:gd name="connsiteY59" fmla="*/ 6525971 h 6858000"/>
              <a:gd name="connsiteX60" fmla="*/ 4054946 w 6569477"/>
              <a:gd name="connsiteY60" fmla="*/ 6542841 h 6858000"/>
              <a:gd name="connsiteX61" fmla="*/ 4046513 w 6569477"/>
              <a:gd name="connsiteY61" fmla="*/ 6551277 h 6858000"/>
              <a:gd name="connsiteX62" fmla="*/ 4021201 w 6569477"/>
              <a:gd name="connsiteY62" fmla="*/ 6576584 h 6858000"/>
              <a:gd name="connsiteX63" fmla="*/ 4021203 w 6569477"/>
              <a:gd name="connsiteY63" fmla="*/ 6585021 h 6858000"/>
              <a:gd name="connsiteX64" fmla="*/ 4012768 w 6569477"/>
              <a:gd name="connsiteY64" fmla="*/ 6593455 h 6858000"/>
              <a:gd name="connsiteX65" fmla="*/ 3936845 w 6569477"/>
              <a:gd name="connsiteY65" fmla="*/ 6660941 h 6858000"/>
              <a:gd name="connsiteX66" fmla="*/ 3928411 w 6569477"/>
              <a:gd name="connsiteY66" fmla="*/ 6652505 h 6858000"/>
              <a:gd name="connsiteX67" fmla="*/ 3936844 w 6569477"/>
              <a:gd name="connsiteY67" fmla="*/ 6644069 h 6858000"/>
              <a:gd name="connsiteX68" fmla="*/ 3945281 w 6569477"/>
              <a:gd name="connsiteY68" fmla="*/ 6635634 h 6858000"/>
              <a:gd name="connsiteX69" fmla="*/ 3936845 w 6569477"/>
              <a:gd name="connsiteY69" fmla="*/ 6635634 h 6858000"/>
              <a:gd name="connsiteX70" fmla="*/ 3928411 w 6569477"/>
              <a:gd name="connsiteY70" fmla="*/ 6644072 h 6858000"/>
              <a:gd name="connsiteX71" fmla="*/ 3919975 w 6569477"/>
              <a:gd name="connsiteY71" fmla="*/ 6652505 h 6858000"/>
              <a:gd name="connsiteX72" fmla="*/ 3919975 w 6569477"/>
              <a:gd name="connsiteY72" fmla="*/ 6660941 h 6858000"/>
              <a:gd name="connsiteX73" fmla="*/ 3919974 w 6569477"/>
              <a:gd name="connsiteY73" fmla="*/ 6669377 h 6858000"/>
              <a:gd name="connsiteX74" fmla="*/ 3844054 w 6569477"/>
              <a:gd name="connsiteY74" fmla="*/ 6728426 h 6858000"/>
              <a:gd name="connsiteX75" fmla="*/ 3844051 w 6569477"/>
              <a:gd name="connsiteY75" fmla="*/ 6736860 h 6858000"/>
              <a:gd name="connsiteX76" fmla="*/ 3675339 w 6569477"/>
              <a:gd name="connsiteY76" fmla="*/ 6854962 h 6858000"/>
              <a:gd name="connsiteX77" fmla="*/ 3671147 w 6569477"/>
              <a:gd name="connsiteY77" fmla="*/ 6858000 h 6858000"/>
              <a:gd name="connsiteX78" fmla="*/ 3532438 w 6569477"/>
              <a:gd name="connsiteY78" fmla="*/ 6858000 h 6858000"/>
              <a:gd name="connsiteX79" fmla="*/ 3566728 w 6569477"/>
              <a:gd name="connsiteY79" fmla="*/ 6830708 h 6858000"/>
              <a:gd name="connsiteX80" fmla="*/ 3624722 w 6569477"/>
              <a:gd name="connsiteY80" fmla="*/ 6795912 h 6858000"/>
              <a:gd name="connsiteX81" fmla="*/ 3633161 w 6569477"/>
              <a:gd name="connsiteY81" fmla="*/ 6787476 h 6858000"/>
              <a:gd name="connsiteX82" fmla="*/ 3633160 w 6569477"/>
              <a:gd name="connsiteY82" fmla="*/ 6779041 h 6858000"/>
              <a:gd name="connsiteX83" fmla="*/ 3641596 w 6569477"/>
              <a:gd name="connsiteY83" fmla="*/ 6779041 h 6858000"/>
              <a:gd name="connsiteX84" fmla="*/ 3641596 w 6569477"/>
              <a:gd name="connsiteY84" fmla="*/ 6787476 h 6858000"/>
              <a:gd name="connsiteX85" fmla="*/ 3683775 w 6569477"/>
              <a:gd name="connsiteY85" fmla="*/ 6770605 h 6858000"/>
              <a:gd name="connsiteX86" fmla="*/ 3683775 w 6569477"/>
              <a:gd name="connsiteY86" fmla="*/ 6762169 h 6858000"/>
              <a:gd name="connsiteX87" fmla="*/ 3675339 w 6569477"/>
              <a:gd name="connsiteY87" fmla="*/ 6787476 h 6858000"/>
              <a:gd name="connsiteX88" fmla="*/ 3742824 w 6569477"/>
              <a:gd name="connsiteY88" fmla="*/ 6736862 h 6858000"/>
              <a:gd name="connsiteX89" fmla="*/ 3785001 w 6569477"/>
              <a:gd name="connsiteY89" fmla="*/ 6703120 h 6858000"/>
              <a:gd name="connsiteX90" fmla="*/ 3827182 w 6569477"/>
              <a:gd name="connsiteY90" fmla="*/ 6669377 h 6858000"/>
              <a:gd name="connsiteX91" fmla="*/ 3903102 w 6569477"/>
              <a:gd name="connsiteY91" fmla="*/ 6601891 h 6858000"/>
              <a:gd name="connsiteX92" fmla="*/ 3928411 w 6569477"/>
              <a:gd name="connsiteY92" fmla="*/ 6585021 h 6858000"/>
              <a:gd name="connsiteX93" fmla="*/ 3945281 w 6569477"/>
              <a:gd name="connsiteY93" fmla="*/ 6568148 h 6858000"/>
              <a:gd name="connsiteX94" fmla="*/ 3962152 w 6569477"/>
              <a:gd name="connsiteY94" fmla="*/ 6559714 h 6858000"/>
              <a:gd name="connsiteX95" fmla="*/ 3987461 w 6569477"/>
              <a:gd name="connsiteY95" fmla="*/ 6534407 h 6858000"/>
              <a:gd name="connsiteX96" fmla="*/ 4012768 w 6569477"/>
              <a:gd name="connsiteY96" fmla="*/ 6517534 h 6858000"/>
              <a:gd name="connsiteX97" fmla="*/ 4029637 w 6569477"/>
              <a:gd name="connsiteY97" fmla="*/ 6492227 h 6858000"/>
              <a:gd name="connsiteX98" fmla="*/ 4038075 w 6569477"/>
              <a:gd name="connsiteY98" fmla="*/ 6492227 h 6858000"/>
              <a:gd name="connsiteX99" fmla="*/ 4291147 w 6569477"/>
              <a:gd name="connsiteY99" fmla="*/ 6272900 h 6858000"/>
              <a:gd name="connsiteX100" fmla="*/ 4561089 w 6569477"/>
              <a:gd name="connsiteY100" fmla="*/ 6171673 h 6858000"/>
              <a:gd name="connsiteX101" fmla="*/ 4556321 w 6569477"/>
              <a:gd name="connsiteY101" fmla="*/ 6179312 h 6858000"/>
              <a:gd name="connsiteX102" fmla="*/ 4554763 w 6569477"/>
              <a:gd name="connsiteY102" fmla="*/ 6179053 h 6858000"/>
              <a:gd name="connsiteX103" fmla="*/ 4561089 w 6569477"/>
              <a:gd name="connsiteY103" fmla="*/ 6171673 h 6858000"/>
              <a:gd name="connsiteX104" fmla="*/ 4671175 w 6569477"/>
              <a:gd name="connsiteY104" fmla="*/ 5979022 h 6858000"/>
              <a:gd name="connsiteX105" fmla="*/ 4669173 w 6569477"/>
              <a:gd name="connsiteY105" fmla="*/ 5981473 h 6858000"/>
              <a:gd name="connsiteX106" fmla="*/ 4645447 w 6569477"/>
              <a:gd name="connsiteY106" fmla="*/ 5994524 h 6858000"/>
              <a:gd name="connsiteX107" fmla="*/ 4644391 w 6569477"/>
              <a:gd name="connsiteY107" fmla="*/ 6000718 h 6858000"/>
              <a:gd name="connsiteX108" fmla="*/ 4645606 w 6569477"/>
              <a:gd name="connsiteY108" fmla="*/ 6000505 h 6858000"/>
              <a:gd name="connsiteX109" fmla="*/ 4646686 w 6569477"/>
              <a:gd name="connsiteY109" fmla="*/ 5998475 h 6858000"/>
              <a:gd name="connsiteX110" fmla="*/ 4647927 w 6569477"/>
              <a:gd name="connsiteY110" fmla="*/ 6000099 h 6858000"/>
              <a:gd name="connsiteX111" fmla="*/ 4649663 w 6569477"/>
              <a:gd name="connsiteY111" fmla="*/ 5999795 h 6858000"/>
              <a:gd name="connsiteX112" fmla="*/ 4654936 w 6569477"/>
              <a:gd name="connsiteY112" fmla="*/ 6000454 h 6858000"/>
              <a:gd name="connsiteX113" fmla="*/ 4654647 w 6569477"/>
              <a:gd name="connsiteY113" fmla="*/ 6003455 h 6858000"/>
              <a:gd name="connsiteX114" fmla="*/ 4658944 w 6569477"/>
              <a:gd name="connsiteY114" fmla="*/ 5998240 h 6858000"/>
              <a:gd name="connsiteX115" fmla="*/ 5823292 w 6569477"/>
              <a:gd name="connsiteY115" fmla="*/ 5722907 h 6858000"/>
              <a:gd name="connsiteX116" fmla="*/ 5800797 w 6569477"/>
              <a:gd name="connsiteY116" fmla="*/ 5768179 h 6858000"/>
              <a:gd name="connsiteX117" fmla="*/ 5806978 w 6569477"/>
              <a:gd name="connsiteY117" fmla="*/ 5758327 h 6858000"/>
              <a:gd name="connsiteX118" fmla="*/ 5818310 w 6569477"/>
              <a:gd name="connsiteY118" fmla="*/ 5744909 h 6858000"/>
              <a:gd name="connsiteX119" fmla="*/ 5822096 w 6569477"/>
              <a:gd name="connsiteY119" fmla="*/ 5732580 h 6858000"/>
              <a:gd name="connsiteX120" fmla="*/ 5907073 w 6569477"/>
              <a:gd name="connsiteY120" fmla="*/ 5708785 h 6858000"/>
              <a:gd name="connsiteX121" fmla="*/ 5869741 w 6569477"/>
              <a:gd name="connsiteY121" fmla="*/ 5783136 h 6858000"/>
              <a:gd name="connsiteX122" fmla="*/ 5842500 w 6569477"/>
              <a:gd name="connsiteY122" fmla="*/ 5863847 h 6858000"/>
              <a:gd name="connsiteX123" fmla="*/ 5690433 w 6569477"/>
              <a:gd name="connsiteY123" fmla="*/ 6081162 h 6858000"/>
              <a:gd name="connsiteX124" fmla="*/ 5663883 w 6569477"/>
              <a:gd name="connsiteY124" fmla="*/ 6103351 h 6858000"/>
              <a:gd name="connsiteX125" fmla="*/ 5636415 w 6569477"/>
              <a:gd name="connsiteY125" fmla="*/ 6152111 h 6858000"/>
              <a:gd name="connsiteX126" fmla="*/ 5637318 w 6569477"/>
              <a:gd name="connsiteY126" fmla="*/ 6151784 h 6858000"/>
              <a:gd name="connsiteX127" fmla="*/ 5618612 w 6569477"/>
              <a:gd name="connsiteY127" fmla="*/ 6190081 h 6858000"/>
              <a:gd name="connsiteX128" fmla="*/ 5611094 w 6569477"/>
              <a:gd name="connsiteY128" fmla="*/ 6205514 h 6858000"/>
              <a:gd name="connsiteX129" fmla="*/ 5619596 w 6569477"/>
              <a:gd name="connsiteY129" fmla="*/ 6194628 h 6858000"/>
              <a:gd name="connsiteX130" fmla="*/ 5636991 w 6569477"/>
              <a:gd name="connsiteY130" fmla="*/ 6166061 h 6858000"/>
              <a:gd name="connsiteX131" fmla="*/ 5657339 w 6569477"/>
              <a:gd name="connsiteY131" fmla="*/ 6161951 h 6858000"/>
              <a:gd name="connsiteX132" fmla="*/ 5638432 w 6569477"/>
              <a:gd name="connsiteY132" fmla="*/ 6208150 h 6858000"/>
              <a:gd name="connsiteX133" fmla="*/ 5718245 w 6569477"/>
              <a:gd name="connsiteY133" fmla="*/ 6079013 h 6858000"/>
              <a:gd name="connsiteX134" fmla="*/ 5802168 w 6569477"/>
              <a:gd name="connsiteY134" fmla="*/ 5970237 h 6858000"/>
              <a:gd name="connsiteX135" fmla="*/ 5917053 w 6569477"/>
              <a:gd name="connsiteY135" fmla="*/ 5735129 h 6858000"/>
              <a:gd name="connsiteX136" fmla="*/ 5902116 w 6569477"/>
              <a:gd name="connsiteY136" fmla="*/ 5731083 h 6858000"/>
              <a:gd name="connsiteX137" fmla="*/ 5917201 w 6569477"/>
              <a:gd name="connsiteY137" fmla="*/ 5634092 h 6858000"/>
              <a:gd name="connsiteX138" fmla="*/ 5891750 w 6569477"/>
              <a:gd name="connsiteY138" fmla="*/ 5667883 h 6858000"/>
              <a:gd name="connsiteX139" fmla="*/ 5781231 w 6569477"/>
              <a:gd name="connsiteY139" fmla="*/ 5830035 h 6858000"/>
              <a:gd name="connsiteX140" fmla="*/ 5766290 w 6569477"/>
              <a:gd name="connsiteY140" fmla="*/ 5839137 h 6858000"/>
              <a:gd name="connsiteX141" fmla="*/ 5764238 w 6569477"/>
              <a:gd name="connsiteY141" fmla="*/ 5841451 h 6858000"/>
              <a:gd name="connsiteX142" fmla="*/ 5588834 w 6569477"/>
              <a:gd name="connsiteY142" fmla="*/ 6142779 h 6858000"/>
              <a:gd name="connsiteX143" fmla="*/ 5549933 w 6569477"/>
              <a:gd name="connsiteY143" fmla="*/ 6201116 h 6858000"/>
              <a:gd name="connsiteX144" fmla="*/ 5547357 w 6569477"/>
              <a:gd name="connsiteY144" fmla="*/ 6207173 h 6858000"/>
              <a:gd name="connsiteX145" fmla="*/ 5529789 w 6569477"/>
              <a:gd name="connsiteY145" fmla="*/ 6231324 h 6858000"/>
              <a:gd name="connsiteX146" fmla="*/ 5464244 w 6569477"/>
              <a:gd name="connsiteY146" fmla="*/ 6329615 h 6858000"/>
              <a:gd name="connsiteX147" fmla="*/ 5402037 w 6569477"/>
              <a:gd name="connsiteY147" fmla="*/ 6435651 h 6858000"/>
              <a:gd name="connsiteX148" fmla="*/ 5408957 w 6569477"/>
              <a:gd name="connsiteY148" fmla="*/ 6435651 h 6858000"/>
              <a:gd name="connsiteX149" fmla="*/ 5422798 w 6569477"/>
              <a:gd name="connsiteY149" fmla="*/ 6428728 h 6858000"/>
              <a:gd name="connsiteX150" fmla="*/ 5421385 w 6569477"/>
              <a:gd name="connsiteY150" fmla="*/ 6432963 h 6858000"/>
              <a:gd name="connsiteX151" fmla="*/ 5408956 w 6569477"/>
              <a:gd name="connsiteY151" fmla="*/ 6449499 h 6858000"/>
              <a:gd name="connsiteX152" fmla="*/ 5415877 w 6569477"/>
              <a:gd name="connsiteY152" fmla="*/ 6449499 h 6858000"/>
              <a:gd name="connsiteX153" fmla="*/ 5421385 w 6569477"/>
              <a:gd name="connsiteY153" fmla="*/ 6432963 h 6858000"/>
              <a:gd name="connsiteX154" fmla="*/ 5487674 w 6569477"/>
              <a:gd name="connsiteY154" fmla="*/ 6344780 h 6858000"/>
              <a:gd name="connsiteX155" fmla="*/ 5495039 w 6569477"/>
              <a:gd name="connsiteY155" fmla="*/ 6334691 h 6858000"/>
              <a:gd name="connsiteX156" fmla="*/ 5485269 w 6569477"/>
              <a:gd name="connsiteY156" fmla="*/ 6342855 h 6858000"/>
              <a:gd name="connsiteX157" fmla="*/ 5480829 w 6569477"/>
              <a:gd name="connsiteY157" fmla="*/ 6337541 h 6858000"/>
              <a:gd name="connsiteX158" fmla="*/ 5525918 w 6569477"/>
              <a:gd name="connsiteY158" fmla="*/ 6272793 h 6858000"/>
              <a:gd name="connsiteX159" fmla="*/ 5577186 w 6569477"/>
              <a:gd name="connsiteY159" fmla="*/ 6193853 h 6858000"/>
              <a:gd name="connsiteX160" fmla="*/ 5598425 w 6569477"/>
              <a:gd name="connsiteY160" fmla="*/ 6176103 h 6858000"/>
              <a:gd name="connsiteX161" fmla="*/ 5613302 w 6569477"/>
              <a:gd name="connsiteY161" fmla="*/ 6163670 h 6858000"/>
              <a:gd name="connsiteX162" fmla="*/ 5616665 w 6569477"/>
              <a:gd name="connsiteY162" fmla="*/ 6159249 h 6858000"/>
              <a:gd name="connsiteX163" fmla="*/ 5619814 w 6569477"/>
              <a:gd name="connsiteY163" fmla="*/ 6158111 h 6858000"/>
              <a:gd name="connsiteX164" fmla="*/ 5641844 w 6569477"/>
              <a:gd name="connsiteY164" fmla="*/ 6122335 h 6858000"/>
              <a:gd name="connsiteX165" fmla="*/ 5694784 w 6569477"/>
              <a:gd name="connsiteY165" fmla="*/ 6032412 h 6858000"/>
              <a:gd name="connsiteX166" fmla="*/ 5727512 w 6569477"/>
              <a:gd name="connsiteY166" fmla="*/ 5996037 h 6858000"/>
              <a:gd name="connsiteX167" fmla="*/ 5723942 w 6569477"/>
              <a:gd name="connsiteY167" fmla="*/ 5980974 h 6858000"/>
              <a:gd name="connsiteX168" fmla="*/ 5822911 w 6569477"/>
              <a:gd name="connsiteY168" fmla="*/ 5808034 h 6858000"/>
              <a:gd name="connsiteX169" fmla="*/ 5877583 w 6569477"/>
              <a:gd name="connsiteY169" fmla="*/ 5711587 h 6858000"/>
              <a:gd name="connsiteX170" fmla="*/ 6242698 w 6569477"/>
              <a:gd name="connsiteY170" fmla="*/ 5517691 h 6858000"/>
              <a:gd name="connsiteX171" fmla="*/ 6208261 w 6569477"/>
              <a:gd name="connsiteY171" fmla="*/ 5662208 h 6858000"/>
              <a:gd name="connsiteX172" fmla="*/ 6146276 w 6569477"/>
              <a:gd name="connsiteY172" fmla="*/ 5765433 h 6858000"/>
              <a:gd name="connsiteX173" fmla="*/ 6153163 w 6569477"/>
              <a:gd name="connsiteY173" fmla="*/ 5772316 h 6858000"/>
              <a:gd name="connsiteX174" fmla="*/ 6139388 w 6569477"/>
              <a:gd name="connsiteY174" fmla="*/ 5792960 h 6858000"/>
              <a:gd name="connsiteX175" fmla="*/ 6132502 w 6569477"/>
              <a:gd name="connsiteY175" fmla="*/ 5799841 h 6858000"/>
              <a:gd name="connsiteX176" fmla="*/ 6139387 w 6569477"/>
              <a:gd name="connsiteY176" fmla="*/ 5799843 h 6858000"/>
              <a:gd name="connsiteX177" fmla="*/ 6098063 w 6569477"/>
              <a:gd name="connsiteY177" fmla="*/ 5903069 h 6858000"/>
              <a:gd name="connsiteX178" fmla="*/ 6098064 w 6569477"/>
              <a:gd name="connsiteY178" fmla="*/ 5909950 h 6858000"/>
              <a:gd name="connsiteX179" fmla="*/ 6098065 w 6569477"/>
              <a:gd name="connsiteY179" fmla="*/ 5916833 h 6858000"/>
              <a:gd name="connsiteX180" fmla="*/ 6098065 w 6569477"/>
              <a:gd name="connsiteY180" fmla="*/ 5923714 h 6858000"/>
              <a:gd name="connsiteX181" fmla="*/ 6091178 w 6569477"/>
              <a:gd name="connsiteY181" fmla="*/ 5923714 h 6858000"/>
              <a:gd name="connsiteX182" fmla="*/ 6098065 w 6569477"/>
              <a:gd name="connsiteY182" fmla="*/ 5930597 h 6858000"/>
              <a:gd name="connsiteX183" fmla="*/ 6084290 w 6569477"/>
              <a:gd name="connsiteY183" fmla="*/ 5985651 h 6858000"/>
              <a:gd name="connsiteX184" fmla="*/ 6118727 w 6569477"/>
              <a:gd name="connsiteY184" fmla="*/ 5965005 h 6858000"/>
              <a:gd name="connsiteX185" fmla="*/ 6115283 w 6569477"/>
              <a:gd name="connsiteY185" fmla="*/ 5978768 h 6858000"/>
              <a:gd name="connsiteX186" fmla="*/ 6113562 w 6569477"/>
              <a:gd name="connsiteY186" fmla="*/ 5985649 h 6858000"/>
              <a:gd name="connsiteX187" fmla="*/ 6111840 w 6569477"/>
              <a:gd name="connsiteY187" fmla="*/ 5985651 h 6858000"/>
              <a:gd name="connsiteX188" fmla="*/ 6111840 w 6569477"/>
              <a:gd name="connsiteY188" fmla="*/ 5992530 h 6858000"/>
              <a:gd name="connsiteX189" fmla="*/ 6113562 w 6569477"/>
              <a:gd name="connsiteY189" fmla="*/ 5985649 h 6858000"/>
              <a:gd name="connsiteX190" fmla="*/ 6118727 w 6569477"/>
              <a:gd name="connsiteY190" fmla="*/ 5985649 h 6858000"/>
              <a:gd name="connsiteX191" fmla="*/ 6118727 w 6569477"/>
              <a:gd name="connsiteY191" fmla="*/ 5992532 h 6858000"/>
              <a:gd name="connsiteX192" fmla="*/ 6118727 w 6569477"/>
              <a:gd name="connsiteY192" fmla="*/ 5999413 h 6858000"/>
              <a:gd name="connsiteX193" fmla="*/ 6098065 w 6569477"/>
              <a:gd name="connsiteY193" fmla="*/ 6033823 h 6858000"/>
              <a:gd name="connsiteX194" fmla="*/ 6091178 w 6569477"/>
              <a:gd name="connsiteY194" fmla="*/ 6040704 h 6858000"/>
              <a:gd name="connsiteX195" fmla="*/ 6084290 w 6569477"/>
              <a:gd name="connsiteY195" fmla="*/ 6054467 h 6858000"/>
              <a:gd name="connsiteX196" fmla="*/ 6077403 w 6569477"/>
              <a:gd name="connsiteY196" fmla="*/ 6061350 h 6858000"/>
              <a:gd name="connsiteX197" fmla="*/ 6084290 w 6569477"/>
              <a:gd name="connsiteY197" fmla="*/ 6047585 h 6858000"/>
              <a:gd name="connsiteX198" fmla="*/ 6091178 w 6569477"/>
              <a:gd name="connsiteY198" fmla="*/ 6033821 h 6858000"/>
              <a:gd name="connsiteX199" fmla="*/ 6056740 w 6569477"/>
              <a:gd name="connsiteY199" fmla="*/ 6068231 h 6858000"/>
              <a:gd name="connsiteX200" fmla="*/ 6036078 w 6569477"/>
              <a:gd name="connsiteY200" fmla="*/ 6047587 h 6858000"/>
              <a:gd name="connsiteX201" fmla="*/ 5884558 w 6569477"/>
              <a:gd name="connsiteY201" fmla="*/ 6329737 h 6858000"/>
              <a:gd name="connsiteX202" fmla="*/ 5877670 w 6569477"/>
              <a:gd name="connsiteY202" fmla="*/ 6343502 h 6858000"/>
              <a:gd name="connsiteX203" fmla="*/ 5870783 w 6569477"/>
              <a:gd name="connsiteY203" fmla="*/ 6350383 h 6858000"/>
              <a:gd name="connsiteX204" fmla="*/ 5801910 w 6569477"/>
              <a:gd name="connsiteY204" fmla="*/ 6460490 h 6858000"/>
              <a:gd name="connsiteX205" fmla="*/ 5719261 w 6569477"/>
              <a:gd name="connsiteY205" fmla="*/ 6598128 h 6858000"/>
              <a:gd name="connsiteX206" fmla="*/ 5615952 w 6569477"/>
              <a:gd name="connsiteY206" fmla="*/ 6728880 h 6858000"/>
              <a:gd name="connsiteX207" fmla="*/ 5540191 w 6569477"/>
              <a:gd name="connsiteY207" fmla="*/ 6825223 h 6858000"/>
              <a:gd name="connsiteX208" fmla="*/ 5514417 w 6569477"/>
              <a:gd name="connsiteY208" fmla="*/ 6858000 h 6858000"/>
              <a:gd name="connsiteX209" fmla="*/ 5432172 w 6569477"/>
              <a:gd name="connsiteY209" fmla="*/ 6858000 h 6858000"/>
              <a:gd name="connsiteX210" fmla="*/ 5485092 w 6569477"/>
              <a:gd name="connsiteY210" fmla="*/ 6818343 h 6858000"/>
              <a:gd name="connsiteX211" fmla="*/ 5498867 w 6569477"/>
              <a:gd name="connsiteY211" fmla="*/ 6832106 h 6858000"/>
              <a:gd name="connsiteX212" fmla="*/ 5547078 w 6569477"/>
              <a:gd name="connsiteY212" fmla="*/ 6777051 h 6858000"/>
              <a:gd name="connsiteX213" fmla="*/ 5540191 w 6569477"/>
              <a:gd name="connsiteY213" fmla="*/ 6777052 h 6858000"/>
              <a:gd name="connsiteX214" fmla="*/ 5533303 w 6569477"/>
              <a:gd name="connsiteY214" fmla="*/ 6783935 h 6858000"/>
              <a:gd name="connsiteX215" fmla="*/ 5533304 w 6569477"/>
              <a:gd name="connsiteY215" fmla="*/ 6777052 h 6858000"/>
              <a:gd name="connsiteX216" fmla="*/ 5512641 w 6569477"/>
              <a:gd name="connsiteY216" fmla="*/ 6783935 h 6858000"/>
              <a:gd name="connsiteX217" fmla="*/ 5547078 w 6569477"/>
              <a:gd name="connsiteY217" fmla="*/ 6742645 h 6858000"/>
              <a:gd name="connsiteX218" fmla="*/ 5547077 w 6569477"/>
              <a:gd name="connsiteY218" fmla="*/ 6735761 h 6858000"/>
              <a:gd name="connsiteX219" fmla="*/ 5553964 w 6569477"/>
              <a:gd name="connsiteY219" fmla="*/ 6735759 h 6858000"/>
              <a:gd name="connsiteX220" fmla="*/ 5560853 w 6569477"/>
              <a:gd name="connsiteY220" fmla="*/ 6721997 h 6858000"/>
              <a:gd name="connsiteX221" fmla="*/ 5567740 w 6569477"/>
              <a:gd name="connsiteY221" fmla="*/ 6721999 h 6858000"/>
              <a:gd name="connsiteX222" fmla="*/ 5615951 w 6569477"/>
              <a:gd name="connsiteY222" fmla="*/ 6639417 h 6858000"/>
              <a:gd name="connsiteX223" fmla="*/ 5677937 w 6569477"/>
              <a:gd name="connsiteY223" fmla="*/ 6591244 h 6858000"/>
              <a:gd name="connsiteX224" fmla="*/ 5684824 w 6569477"/>
              <a:gd name="connsiteY224" fmla="*/ 6584361 h 6858000"/>
              <a:gd name="connsiteX225" fmla="*/ 5698599 w 6569477"/>
              <a:gd name="connsiteY225" fmla="*/ 6570599 h 6858000"/>
              <a:gd name="connsiteX226" fmla="*/ 5698600 w 6569477"/>
              <a:gd name="connsiteY226" fmla="*/ 6577480 h 6858000"/>
              <a:gd name="connsiteX227" fmla="*/ 5691712 w 6569477"/>
              <a:gd name="connsiteY227" fmla="*/ 6584363 h 6858000"/>
              <a:gd name="connsiteX228" fmla="*/ 5691711 w 6569477"/>
              <a:gd name="connsiteY228" fmla="*/ 6591244 h 6858000"/>
              <a:gd name="connsiteX229" fmla="*/ 5719261 w 6569477"/>
              <a:gd name="connsiteY229" fmla="*/ 6543072 h 6858000"/>
              <a:gd name="connsiteX230" fmla="*/ 5712373 w 6569477"/>
              <a:gd name="connsiteY230" fmla="*/ 6549953 h 6858000"/>
              <a:gd name="connsiteX231" fmla="*/ 5712373 w 6569477"/>
              <a:gd name="connsiteY231" fmla="*/ 6543070 h 6858000"/>
              <a:gd name="connsiteX232" fmla="*/ 5712374 w 6569477"/>
              <a:gd name="connsiteY232" fmla="*/ 6536189 h 6858000"/>
              <a:gd name="connsiteX233" fmla="*/ 5698599 w 6569477"/>
              <a:gd name="connsiteY233" fmla="*/ 6543072 h 6858000"/>
              <a:gd name="connsiteX234" fmla="*/ 5733036 w 6569477"/>
              <a:gd name="connsiteY234" fmla="*/ 6508664 h 6858000"/>
              <a:gd name="connsiteX235" fmla="*/ 5739923 w 6569477"/>
              <a:gd name="connsiteY235" fmla="*/ 6501783 h 6858000"/>
              <a:gd name="connsiteX236" fmla="*/ 5745949 w 6569477"/>
              <a:gd name="connsiteY236" fmla="*/ 6498341 h 6858000"/>
              <a:gd name="connsiteX237" fmla="*/ 5746479 w 6569477"/>
              <a:gd name="connsiteY237" fmla="*/ 6496223 h 6858000"/>
              <a:gd name="connsiteX238" fmla="*/ 5774791 w 6569477"/>
              <a:gd name="connsiteY238" fmla="*/ 6472212 h 6858000"/>
              <a:gd name="connsiteX239" fmla="*/ 5863896 w 6569477"/>
              <a:gd name="connsiteY239" fmla="*/ 6343502 h 6858000"/>
              <a:gd name="connsiteX240" fmla="*/ 5870782 w 6569477"/>
              <a:gd name="connsiteY240" fmla="*/ 6336621 h 6858000"/>
              <a:gd name="connsiteX241" fmla="*/ 5877670 w 6569477"/>
              <a:gd name="connsiteY241" fmla="*/ 6322854 h 6858000"/>
              <a:gd name="connsiteX242" fmla="*/ 5877670 w 6569477"/>
              <a:gd name="connsiteY242" fmla="*/ 6329736 h 6858000"/>
              <a:gd name="connsiteX243" fmla="*/ 5896073 w 6569477"/>
              <a:gd name="connsiteY243" fmla="*/ 6274575 h 6858000"/>
              <a:gd name="connsiteX244" fmla="*/ 5897128 w 6569477"/>
              <a:gd name="connsiteY244" fmla="*/ 6268192 h 6858000"/>
              <a:gd name="connsiteX245" fmla="*/ 5897471 w 6569477"/>
              <a:gd name="connsiteY245" fmla="*/ 6267801 h 6858000"/>
              <a:gd name="connsiteX246" fmla="*/ 5898331 w 6569477"/>
              <a:gd name="connsiteY246" fmla="*/ 6260920 h 6858000"/>
              <a:gd name="connsiteX247" fmla="*/ 5897128 w 6569477"/>
              <a:gd name="connsiteY247" fmla="*/ 6268192 h 6858000"/>
              <a:gd name="connsiteX248" fmla="*/ 5891445 w 6569477"/>
              <a:gd name="connsiteY248" fmla="*/ 6274682 h 6858000"/>
              <a:gd name="connsiteX249" fmla="*/ 5884558 w 6569477"/>
              <a:gd name="connsiteY249" fmla="*/ 6274684 h 6858000"/>
              <a:gd name="connsiteX250" fmla="*/ 5891444 w 6569477"/>
              <a:gd name="connsiteY250" fmla="*/ 6260922 h 6858000"/>
              <a:gd name="connsiteX251" fmla="*/ 5891445 w 6569477"/>
              <a:gd name="connsiteY251" fmla="*/ 6258416 h 6858000"/>
              <a:gd name="connsiteX252" fmla="*/ 5894028 w 6569477"/>
              <a:gd name="connsiteY252" fmla="*/ 6254899 h 6858000"/>
              <a:gd name="connsiteX253" fmla="*/ 5898332 w 6569477"/>
              <a:gd name="connsiteY253" fmla="*/ 6247155 h 6858000"/>
              <a:gd name="connsiteX254" fmla="*/ 5891444 w 6569477"/>
              <a:gd name="connsiteY254" fmla="*/ 6254039 h 6858000"/>
              <a:gd name="connsiteX255" fmla="*/ 5891445 w 6569477"/>
              <a:gd name="connsiteY255" fmla="*/ 6258416 h 6858000"/>
              <a:gd name="connsiteX256" fmla="*/ 5884558 w 6569477"/>
              <a:gd name="connsiteY256" fmla="*/ 6267801 h 6858000"/>
              <a:gd name="connsiteX257" fmla="*/ 6022303 w 6569477"/>
              <a:gd name="connsiteY257" fmla="*/ 5992532 h 6858000"/>
              <a:gd name="connsiteX258" fmla="*/ 6049854 w 6569477"/>
              <a:gd name="connsiteY258" fmla="*/ 5958122 h 6858000"/>
              <a:gd name="connsiteX259" fmla="*/ 6042968 w 6569477"/>
              <a:gd name="connsiteY259" fmla="*/ 5944358 h 6858000"/>
              <a:gd name="connsiteX260" fmla="*/ 6049853 w 6569477"/>
              <a:gd name="connsiteY260" fmla="*/ 5937477 h 6858000"/>
              <a:gd name="connsiteX261" fmla="*/ 6056739 w 6569477"/>
              <a:gd name="connsiteY261" fmla="*/ 5923714 h 6858000"/>
              <a:gd name="connsiteX262" fmla="*/ 6110010 w 6569477"/>
              <a:gd name="connsiteY262" fmla="*/ 5829842 h 6858000"/>
              <a:gd name="connsiteX263" fmla="*/ 6122376 w 6569477"/>
              <a:gd name="connsiteY263" fmla="*/ 5811522 h 6858000"/>
              <a:gd name="connsiteX264" fmla="*/ 6124752 w 6569477"/>
              <a:gd name="connsiteY264" fmla="*/ 5810165 h 6858000"/>
              <a:gd name="connsiteX265" fmla="*/ 6125614 w 6569477"/>
              <a:gd name="connsiteY265" fmla="*/ 5806724 h 6858000"/>
              <a:gd name="connsiteX266" fmla="*/ 6122376 w 6569477"/>
              <a:gd name="connsiteY266" fmla="*/ 5811522 h 6858000"/>
              <a:gd name="connsiteX267" fmla="*/ 6118726 w 6569477"/>
              <a:gd name="connsiteY267" fmla="*/ 5813605 h 6858000"/>
              <a:gd name="connsiteX268" fmla="*/ 6111839 w 6569477"/>
              <a:gd name="connsiteY268" fmla="*/ 5806722 h 6858000"/>
              <a:gd name="connsiteX269" fmla="*/ 6118725 w 6569477"/>
              <a:gd name="connsiteY269" fmla="*/ 5799843 h 6858000"/>
              <a:gd name="connsiteX270" fmla="*/ 6118726 w 6569477"/>
              <a:gd name="connsiteY270" fmla="*/ 5792960 h 6858000"/>
              <a:gd name="connsiteX271" fmla="*/ 6180713 w 6569477"/>
              <a:gd name="connsiteY271" fmla="*/ 5682851 h 6858000"/>
              <a:gd name="connsiteX272" fmla="*/ 6242698 w 6569477"/>
              <a:gd name="connsiteY272" fmla="*/ 5517691 h 6858000"/>
              <a:gd name="connsiteX273" fmla="*/ 6031724 w 6569477"/>
              <a:gd name="connsiteY273" fmla="*/ 5503741 h 6858000"/>
              <a:gd name="connsiteX274" fmla="*/ 6030787 w 6569477"/>
              <a:gd name="connsiteY274" fmla="*/ 5503894 h 6858000"/>
              <a:gd name="connsiteX275" fmla="*/ 6006746 w 6569477"/>
              <a:gd name="connsiteY275" fmla="*/ 5510028 h 6858000"/>
              <a:gd name="connsiteX276" fmla="*/ 5958107 w 6569477"/>
              <a:gd name="connsiteY276" fmla="*/ 5613697 h 6858000"/>
              <a:gd name="connsiteX277" fmla="*/ 5918354 w 6569477"/>
              <a:gd name="connsiteY277" fmla="*/ 5687414 h 6858000"/>
              <a:gd name="connsiteX278" fmla="*/ 5923128 w 6569477"/>
              <a:gd name="connsiteY278" fmla="*/ 5688762 h 6858000"/>
              <a:gd name="connsiteX279" fmla="*/ 5945484 w 6569477"/>
              <a:gd name="connsiteY279" fmla="*/ 5701131 h 6858000"/>
              <a:gd name="connsiteX280" fmla="*/ 6002207 w 6569477"/>
              <a:gd name="connsiteY280" fmla="*/ 5562534 h 6858000"/>
              <a:gd name="connsiteX281" fmla="*/ 4900498 w 6569477"/>
              <a:gd name="connsiteY281" fmla="*/ 5370762 h 6858000"/>
              <a:gd name="connsiteX282" fmla="*/ 4900627 w 6569477"/>
              <a:gd name="connsiteY282" fmla="*/ 5371339 h 6858000"/>
              <a:gd name="connsiteX283" fmla="*/ 4890083 w 6569477"/>
              <a:gd name="connsiteY283" fmla="*/ 5387153 h 6858000"/>
              <a:gd name="connsiteX284" fmla="*/ 6059700 w 6569477"/>
              <a:gd name="connsiteY284" fmla="*/ 5339561 h 6858000"/>
              <a:gd name="connsiteX285" fmla="*/ 6048904 w 6569477"/>
              <a:gd name="connsiteY285" fmla="*/ 5362569 h 6858000"/>
              <a:gd name="connsiteX286" fmla="*/ 5960539 w 6569477"/>
              <a:gd name="connsiteY286" fmla="*/ 5532008 h 6858000"/>
              <a:gd name="connsiteX287" fmla="*/ 5934065 w 6569477"/>
              <a:gd name="connsiteY287" fmla="*/ 5610445 h 6858000"/>
              <a:gd name="connsiteX288" fmla="*/ 5937012 w 6569477"/>
              <a:gd name="connsiteY288" fmla="*/ 5610037 h 6858000"/>
              <a:gd name="connsiteX289" fmla="*/ 5948427 w 6569477"/>
              <a:gd name="connsiteY289" fmla="*/ 5612905 h 6858000"/>
              <a:gd name="connsiteX290" fmla="*/ 6012835 w 6569477"/>
              <a:gd name="connsiteY290" fmla="*/ 5441778 h 6858000"/>
              <a:gd name="connsiteX291" fmla="*/ 6060534 w 6569477"/>
              <a:gd name="connsiteY291" fmla="*/ 5347774 h 6858000"/>
              <a:gd name="connsiteX292" fmla="*/ 5092541 w 6569477"/>
              <a:gd name="connsiteY292" fmla="*/ 5302798 h 6858000"/>
              <a:gd name="connsiteX293" fmla="*/ 5084105 w 6569477"/>
              <a:gd name="connsiteY293" fmla="*/ 5311234 h 6858000"/>
              <a:gd name="connsiteX294" fmla="*/ 5092541 w 6569477"/>
              <a:gd name="connsiteY294" fmla="*/ 5302798 h 6858000"/>
              <a:gd name="connsiteX295" fmla="*/ 4274497 w 6569477"/>
              <a:gd name="connsiteY295" fmla="*/ 5281926 h 6858000"/>
              <a:gd name="connsiteX296" fmla="*/ 4273967 w 6569477"/>
              <a:gd name="connsiteY296" fmla="*/ 5284044 h 6858000"/>
              <a:gd name="connsiteX297" fmla="*/ 4267941 w 6569477"/>
              <a:gd name="connsiteY297" fmla="*/ 5287486 h 6858000"/>
              <a:gd name="connsiteX298" fmla="*/ 6147025 w 6569477"/>
              <a:gd name="connsiteY298" fmla="*/ 5207320 h 6858000"/>
              <a:gd name="connsiteX299" fmla="*/ 6127664 w 6569477"/>
              <a:gd name="connsiteY299" fmla="*/ 5251775 h 6858000"/>
              <a:gd name="connsiteX300" fmla="*/ 6127242 w 6569477"/>
              <a:gd name="connsiteY300" fmla="*/ 5251844 h 6858000"/>
              <a:gd name="connsiteX301" fmla="*/ 6127919 w 6569477"/>
              <a:gd name="connsiteY301" fmla="*/ 5262990 h 6858000"/>
              <a:gd name="connsiteX302" fmla="*/ 6131360 w 6569477"/>
              <a:gd name="connsiteY302" fmla="*/ 5253356 h 6858000"/>
              <a:gd name="connsiteX303" fmla="*/ 5028123 w 6569477"/>
              <a:gd name="connsiteY303" fmla="*/ 5195433 h 6858000"/>
              <a:gd name="connsiteX304" fmla="*/ 5025054 w 6569477"/>
              <a:gd name="connsiteY304" fmla="*/ 5201570 h 6858000"/>
              <a:gd name="connsiteX305" fmla="*/ 5025055 w 6569477"/>
              <a:gd name="connsiteY305" fmla="*/ 5210004 h 6858000"/>
              <a:gd name="connsiteX306" fmla="*/ 5016618 w 6569477"/>
              <a:gd name="connsiteY306" fmla="*/ 5218441 h 6858000"/>
              <a:gd name="connsiteX307" fmla="*/ 5016619 w 6569477"/>
              <a:gd name="connsiteY307" fmla="*/ 5201568 h 6858000"/>
              <a:gd name="connsiteX308" fmla="*/ 5038512 w 6569477"/>
              <a:gd name="connsiteY308" fmla="*/ 5179677 h 6858000"/>
              <a:gd name="connsiteX309" fmla="*/ 5030458 w 6569477"/>
              <a:gd name="connsiteY309" fmla="*/ 5194189 h 6858000"/>
              <a:gd name="connsiteX310" fmla="*/ 5028123 w 6569477"/>
              <a:gd name="connsiteY310" fmla="*/ 5195433 h 6858000"/>
              <a:gd name="connsiteX311" fmla="*/ 5033492 w 6569477"/>
              <a:gd name="connsiteY311" fmla="*/ 5184698 h 6858000"/>
              <a:gd name="connsiteX312" fmla="*/ 5051826 w 6569477"/>
              <a:gd name="connsiteY312" fmla="*/ 5150955 h 6858000"/>
              <a:gd name="connsiteX313" fmla="*/ 5058797 w 6569477"/>
              <a:gd name="connsiteY313" fmla="*/ 5150956 h 6858000"/>
              <a:gd name="connsiteX314" fmla="*/ 5041926 w 6569477"/>
              <a:gd name="connsiteY314" fmla="*/ 5176263 h 6858000"/>
              <a:gd name="connsiteX315" fmla="*/ 5038512 w 6569477"/>
              <a:gd name="connsiteY315" fmla="*/ 5179677 h 6858000"/>
              <a:gd name="connsiteX316" fmla="*/ 5045089 w 6569477"/>
              <a:gd name="connsiteY316" fmla="*/ 5167825 h 6858000"/>
              <a:gd name="connsiteX317" fmla="*/ 5057164 w 6569477"/>
              <a:gd name="connsiteY317" fmla="*/ 5137575 h 6858000"/>
              <a:gd name="connsiteX318" fmla="*/ 5051826 w 6569477"/>
              <a:gd name="connsiteY318" fmla="*/ 5150955 h 6858000"/>
              <a:gd name="connsiteX319" fmla="*/ 5050362 w 6569477"/>
              <a:gd name="connsiteY319" fmla="*/ 5150956 h 6858000"/>
              <a:gd name="connsiteX320" fmla="*/ 4431848 w 6569477"/>
              <a:gd name="connsiteY320" fmla="*/ 5083476 h 6858000"/>
              <a:gd name="connsiteX321" fmla="*/ 4414009 w 6569477"/>
              <a:gd name="connsiteY321" fmla="*/ 5091602 h 6858000"/>
              <a:gd name="connsiteX322" fmla="*/ 4405686 w 6569477"/>
              <a:gd name="connsiteY322" fmla="*/ 5115441 h 6858000"/>
              <a:gd name="connsiteX323" fmla="*/ 4405685 w 6569477"/>
              <a:gd name="connsiteY323" fmla="*/ 5108559 h 6858000"/>
              <a:gd name="connsiteX324" fmla="*/ 4398800 w 6569477"/>
              <a:gd name="connsiteY324" fmla="*/ 5122323 h 6858000"/>
              <a:gd name="connsiteX325" fmla="*/ 4391913 w 6569477"/>
              <a:gd name="connsiteY325" fmla="*/ 5129203 h 6858000"/>
              <a:gd name="connsiteX326" fmla="*/ 4302808 w 6569477"/>
              <a:gd name="connsiteY326" fmla="*/ 5257916 h 6858000"/>
              <a:gd name="connsiteX327" fmla="*/ 4274497 w 6569477"/>
              <a:gd name="connsiteY327" fmla="*/ 5281926 h 6858000"/>
              <a:gd name="connsiteX328" fmla="*/ 4274828 w 6569477"/>
              <a:gd name="connsiteY328" fmla="*/ 5280603 h 6858000"/>
              <a:gd name="connsiteX329" fmla="*/ 4267941 w 6569477"/>
              <a:gd name="connsiteY329" fmla="*/ 5273721 h 6858000"/>
              <a:gd name="connsiteX330" fmla="*/ 4267941 w 6569477"/>
              <a:gd name="connsiteY330" fmla="*/ 5280603 h 6858000"/>
              <a:gd name="connsiteX331" fmla="*/ 4267941 w 6569477"/>
              <a:gd name="connsiteY331" fmla="*/ 5287486 h 6858000"/>
              <a:gd name="connsiteX332" fmla="*/ 4261052 w 6569477"/>
              <a:gd name="connsiteY332" fmla="*/ 5294367 h 6858000"/>
              <a:gd name="connsiteX333" fmla="*/ 4226617 w 6569477"/>
              <a:gd name="connsiteY333" fmla="*/ 5328775 h 6858000"/>
              <a:gd name="connsiteX334" fmla="*/ 4240390 w 6569477"/>
              <a:gd name="connsiteY334" fmla="*/ 5321894 h 6858000"/>
              <a:gd name="connsiteX335" fmla="*/ 4240389 w 6569477"/>
              <a:gd name="connsiteY335" fmla="*/ 5328775 h 6858000"/>
              <a:gd name="connsiteX336" fmla="*/ 4240390 w 6569477"/>
              <a:gd name="connsiteY336" fmla="*/ 5335658 h 6858000"/>
              <a:gd name="connsiteX337" fmla="*/ 4247279 w 6569477"/>
              <a:gd name="connsiteY337" fmla="*/ 5328773 h 6858000"/>
              <a:gd name="connsiteX338" fmla="*/ 4219728 w 6569477"/>
              <a:gd name="connsiteY338" fmla="*/ 5376947 h 6858000"/>
              <a:gd name="connsiteX339" fmla="*/ 4219727 w 6569477"/>
              <a:gd name="connsiteY339" fmla="*/ 5370066 h 6858000"/>
              <a:gd name="connsiteX340" fmla="*/ 4226616 w 6569477"/>
              <a:gd name="connsiteY340" fmla="*/ 5363185 h 6858000"/>
              <a:gd name="connsiteX341" fmla="*/ 4226617 w 6569477"/>
              <a:gd name="connsiteY341" fmla="*/ 5356304 h 6858000"/>
              <a:gd name="connsiteX342" fmla="*/ 4212842 w 6569477"/>
              <a:gd name="connsiteY342" fmla="*/ 5370066 h 6858000"/>
              <a:gd name="connsiteX343" fmla="*/ 4205955 w 6569477"/>
              <a:gd name="connsiteY343" fmla="*/ 5376946 h 6858000"/>
              <a:gd name="connsiteX344" fmla="*/ 4143968 w 6569477"/>
              <a:gd name="connsiteY344" fmla="*/ 5425119 h 6858000"/>
              <a:gd name="connsiteX345" fmla="*/ 4114698 w 6569477"/>
              <a:gd name="connsiteY345" fmla="*/ 5468991 h 6858000"/>
              <a:gd name="connsiteX346" fmla="*/ 4106774 w 6569477"/>
              <a:gd name="connsiteY346" fmla="*/ 5485182 h 6858000"/>
              <a:gd name="connsiteX347" fmla="*/ 4105934 w 6569477"/>
              <a:gd name="connsiteY347" fmla="*/ 5519940 h 6858000"/>
              <a:gd name="connsiteX348" fmla="*/ 4076469 w 6569477"/>
              <a:gd name="connsiteY348" fmla="*/ 5566880 h 6858000"/>
              <a:gd name="connsiteX349" fmla="*/ 4038190 w 6569477"/>
              <a:gd name="connsiteY349" fmla="*/ 5604898 h 6858000"/>
              <a:gd name="connsiteX350" fmla="*/ 4036241 w 6569477"/>
              <a:gd name="connsiteY350" fmla="*/ 5607124 h 6858000"/>
              <a:gd name="connsiteX351" fmla="*/ 4050421 w 6569477"/>
              <a:gd name="connsiteY351" fmla="*/ 5633545 h 6858000"/>
              <a:gd name="connsiteX352" fmla="*/ 4143968 w 6569477"/>
              <a:gd name="connsiteY352" fmla="*/ 5514583 h 6858000"/>
              <a:gd name="connsiteX353" fmla="*/ 4247279 w 6569477"/>
              <a:gd name="connsiteY353" fmla="*/ 5383830 h 6858000"/>
              <a:gd name="connsiteX354" fmla="*/ 4329927 w 6569477"/>
              <a:gd name="connsiteY354" fmla="*/ 5246195 h 6858000"/>
              <a:gd name="connsiteX355" fmla="*/ 4398800 w 6569477"/>
              <a:gd name="connsiteY355" fmla="*/ 5136086 h 6858000"/>
              <a:gd name="connsiteX356" fmla="*/ 4405686 w 6569477"/>
              <a:gd name="connsiteY356" fmla="*/ 5129203 h 6858000"/>
              <a:gd name="connsiteX357" fmla="*/ 4412575 w 6569477"/>
              <a:gd name="connsiteY357" fmla="*/ 5115438 h 6858000"/>
              <a:gd name="connsiteX358" fmla="*/ 4424641 w 6569477"/>
              <a:gd name="connsiteY358" fmla="*/ 5024444 h 6858000"/>
              <a:gd name="connsiteX359" fmla="*/ 4412574 w 6569477"/>
              <a:gd name="connsiteY359" fmla="*/ 5053506 h 6858000"/>
              <a:gd name="connsiteX360" fmla="*/ 4419461 w 6569477"/>
              <a:gd name="connsiteY360" fmla="*/ 5044121 h 6858000"/>
              <a:gd name="connsiteX361" fmla="*/ 4419461 w 6569477"/>
              <a:gd name="connsiteY361" fmla="*/ 5046624 h 6858000"/>
              <a:gd name="connsiteX362" fmla="*/ 4412574 w 6569477"/>
              <a:gd name="connsiteY362" fmla="*/ 5060387 h 6858000"/>
              <a:gd name="connsiteX363" fmla="*/ 4416932 w 6569477"/>
              <a:gd name="connsiteY363" fmla="*/ 5060387 h 6858000"/>
              <a:gd name="connsiteX364" fmla="*/ 4420817 w 6569477"/>
              <a:gd name="connsiteY364" fmla="*/ 5042274 h 6858000"/>
              <a:gd name="connsiteX365" fmla="*/ 4419461 w 6569477"/>
              <a:gd name="connsiteY365" fmla="*/ 5044121 h 6858000"/>
              <a:gd name="connsiteX366" fmla="*/ 4419462 w 6569477"/>
              <a:gd name="connsiteY366" fmla="*/ 5039742 h 6858000"/>
              <a:gd name="connsiteX367" fmla="*/ 4421877 w 6569477"/>
              <a:gd name="connsiteY367" fmla="*/ 5037328 h 6858000"/>
              <a:gd name="connsiteX368" fmla="*/ 6184910 w 6569477"/>
              <a:gd name="connsiteY368" fmla="*/ 5000207 h 6858000"/>
              <a:gd name="connsiteX369" fmla="*/ 6182308 w 6569477"/>
              <a:gd name="connsiteY369" fmla="*/ 5002382 h 6858000"/>
              <a:gd name="connsiteX370" fmla="*/ 6184369 w 6569477"/>
              <a:gd name="connsiteY370" fmla="*/ 5004325 h 6858000"/>
              <a:gd name="connsiteX371" fmla="*/ 6185038 w 6569477"/>
              <a:gd name="connsiteY371" fmla="*/ 5003800 h 6858000"/>
              <a:gd name="connsiteX372" fmla="*/ 4530169 w 6569477"/>
              <a:gd name="connsiteY372" fmla="*/ 4904952 h 6858000"/>
              <a:gd name="connsiteX373" fmla="*/ 4471060 w 6569477"/>
              <a:gd name="connsiteY373" fmla="*/ 5018446 h 6858000"/>
              <a:gd name="connsiteX374" fmla="*/ 4496083 w 6569477"/>
              <a:gd name="connsiteY374" fmla="*/ 4976946 h 6858000"/>
              <a:gd name="connsiteX375" fmla="*/ 5279291 w 6569477"/>
              <a:gd name="connsiteY375" fmla="*/ 4811201 h 6858000"/>
              <a:gd name="connsiteX376" fmla="*/ 5278126 w 6569477"/>
              <a:gd name="connsiteY376" fmla="*/ 4830398 h 6858000"/>
              <a:gd name="connsiteX377" fmla="*/ 5278126 w 6569477"/>
              <a:gd name="connsiteY377" fmla="*/ 4821965 h 6858000"/>
              <a:gd name="connsiteX378" fmla="*/ 5278125 w 6569477"/>
              <a:gd name="connsiteY378" fmla="*/ 4813529 h 6858000"/>
              <a:gd name="connsiteX379" fmla="*/ 4639857 w 6569477"/>
              <a:gd name="connsiteY379" fmla="*/ 4771353 h 6858000"/>
              <a:gd name="connsiteX380" fmla="*/ 4641578 w 6569477"/>
              <a:gd name="connsiteY380" fmla="*/ 4771353 h 6858000"/>
              <a:gd name="connsiteX381" fmla="*/ 4639859 w 6569477"/>
              <a:gd name="connsiteY381" fmla="*/ 4778235 h 6858000"/>
              <a:gd name="connsiteX382" fmla="*/ 4639857 w 6569477"/>
              <a:gd name="connsiteY382" fmla="*/ 4771353 h 6858000"/>
              <a:gd name="connsiteX383" fmla="*/ 6300040 w 6569477"/>
              <a:gd name="connsiteY383" fmla="*/ 4758666 h 6858000"/>
              <a:gd name="connsiteX384" fmla="*/ 6294570 w 6569477"/>
              <a:gd name="connsiteY384" fmla="*/ 4787455 h 6858000"/>
              <a:gd name="connsiteX385" fmla="*/ 6297038 w 6569477"/>
              <a:gd name="connsiteY385" fmla="*/ 4785392 h 6858000"/>
              <a:gd name="connsiteX386" fmla="*/ 6301896 w 6569477"/>
              <a:gd name="connsiteY386" fmla="*/ 4759338 h 6858000"/>
              <a:gd name="connsiteX387" fmla="*/ 4624114 w 6569477"/>
              <a:gd name="connsiteY387" fmla="*/ 4714333 h 6858000"/>
              <a:gd name="connsiteX388" fmla="*/ 4608083 w 6569477"/>
              <a:gd name="connsiteY388" fmla="*/ 4755346 h 6858000"/>
              <a:gd name="connsiteX389" fmla="*/ 4566989 w 6569477"/>
              <a:gd name="connsiteY389" fmla="*/ 4834251 h 6858000"/>
              <a:gd name="connsiteX390" fmla="*/ 4579591 w 6569477"/>
              <a:gd name="connsiteY390" fmla="*/ 4838449 h 6858000"/>
              <a:gd name="connsiteX391" fmla="*/ 4584759 w 6569477"/>
              <a:gd name="connsiteY391" fmla="*/ 4853934 h 6858000"/>
              <a:gd name="connsiteX392" fmla="*/ 4619195 w 6569477"/>
              <a:gd name="connsiteY392" fmla="*/ 4819526 h 6858000"/>
              <a:gd name="connsiteX393" fmla="*/ 4612310 w 6569477"/>
              <a:gd name="connsiteY393" fmla="*/ 4833285 h 6858000"/>
              <a:gd name="connsiteX394" fmla="*/ 4605419 w 6569477"/>
              <a:gd name="connsiteY394" fmla="*/ 4847052 h 6858000"/>
              <a:gd name="connsiteX395" fmla="*/ 4612308 w 6569477"/>
              <a:gd name="connsiteY395" fmla="*/ 4840169 h 6858000"/>
              <a:gd name="connsiteX396" fmla="*/ 4619195 w 6569477"/>
              <a:gd name="connsiteY396" fmla="*/ 4826408 h 6858000"/>
              <a:gd name="connsiteX397" fmla="*/ 4626081 w 6569477"/>
              <a:gd name="connsiteY397" fmla="*/ 4819526 h 6858000"/>
              <a:gd name="connsiteX398" fmla="*/ 4646742 w 6569477"/>
              <a:gd name="connsiteY398" fmla="*/ 4785116 h 6858000"/>
              <a:gd name="connsiteX399" fmla="*/ 4646742 w 6569477"/>
              <a:gd name="connsiteY399" fmla="*/ 4778236 h 6858000"/>
              <a:gd name="connsiteX400" fmla="*/ 4646742 w 6569477"/>
              <a:gd name="connsiteY400" fmla="*/ 4771353 h 6858000"/>
              <a:gd name="connsiteX401" fmla="*/ 4641578 w 6569477"/>
              <a:gd name="connsiteY401" fmla="*/ 4771353 h 6858000"/>
              <a:gd name="connsiteX402" fmla="*/ 4643300 w 6569477"/>
              <a:gd name="connsiteY402" fmla="*/ 4764470 h 6858000"/>
              <a:gd name="connsiteX403" fmla="*/ 4646744 w 6569477"/>
              <a:gd name="connsiteY403" fmla="*/ 4750706 h 6858000"/>
              <a:gd name="connsiteX404" fmla="*/ 4612308 w 6569477"/>
              <a:gd name="connsiteY404" fmla="*/ 4771353 h 6858000"/>
              <a:gd name="connsiteX405" fmla="*/ 4626081 w 6569477"/>
              <a:gd name="connsiteY405" fmla="*/ 4716301 h 6858000"/>
              <a:gd name="connsiteX406" fmla="*/ 4626083 w 6569477"/>
              <a:gd name="connsiteY406" fmla="*/ 4709296 h 6858000"/>
              <a:gd name="connsiteX407" fmla="*/ 4626036 w 6569477"/>
              <a:gd name="connsiteY407" fmla="*/ 4709417 h 6858000"/>
              <a:gd name="connsiteX408" fmla="*/ 4626083 w 6569477"/>
              <a:gd name="connsiteY408" fmla="*/ 4709417 h 6858000"/>
              <a:gd name="connsiteX409" fmla="*/ 4669890 w 6569477"/>
              <a:gd name="connsiteY409" fmla="*/ 4597214 h 6858000"/>
              <a:gd name="connsiteX410" fmla="*/ 4652597 w 6569477"/>
              <a:gd name="connsiteY410" fmla="*/ 4641464 h 6858000"/>
              <a:gd name="connsiteX411" fmla="*/ 4662239 w 6569477"/>
              <a:gd name="connsiteY411" fmla="*/ 4624254 h 6858000"/>
              <a:gd name="connsiteX412" fmla="*/ 4670635 w 6569477"/>
              <a:gd name="connsiteY412" fmla="*/ 4600705 h 6858000"/>
              <a:gd name="connsiteX413" fmla="*/ 6312651 w 6569477"/>
              <a:gd name="connsiteY413" fmla="*/ 4449732 h 6858000"/>
              <a:gd name="connsiteX414" fmla="*/ 6267859 w 6569477"/>
              <a:gd name="connsiteY414" fmla="*/ 4610691 h 6858000"/>
              <a:gd name="connsiteX415" fmla="*/ 6182372 w 6569477"/>
              <a:gd name="connsiteY415" fmla="*/ 4871073 h 6858000"/>
              <a:gd name="connsiteX416" fmla="*/ 5921253 w 6569477"/>
              <a:gd name="connsiteY416" fmla="*/ 5525765 h 6858000"/>
              <a:gd name="connsiteX417" fmla="*/ 5877945 w 6569477"/>
              <a:gd name="connsiteY417" fmla="*/ 5612921 h 6858000"/>
              <a:gd name="connsiteX418" fmla="*/ 5913709 w 6569477"/>
              <a:gd name="connsiteY418" fmla="*/ 5556906 h 6858000"/>
              <a:gd name="connsiteX419" fmla="*/ 6019724 w 6569477"/>
              <a:gd name="connsiteY419" fmla="*/ 5360027 h 6858000"/>
              <a:gd name="connsiteX420" fmla="*/ 6039225 w 6569477"/>
              <a:gd name="connsiteY420" fmla="*/ 5361777 h 6858000"/>
              <a:gd name="connsiteX421" fmla="*/ 6048547 w 6569477"/>
              <a:gd name="connsiteY421" fmla="*/ 5341824 h 6858000"/>
              <a:gd name="connsiteX422" fmla="*/ 6046345 w 6569477"/>
              <a:gd name="connsiteY422" fmla="*/ 5341588 h 6858000"/>
              <a:gd name="connsiteX423" fmla="*/ 6084294 w 6569477"/>
              <a:gd name="connsiteY423" fmla="*/ 5246712 h 6858000"/>
              <a:gd name="connsiteX424" fmla="*/ 6089991 w 6569477"/>
              <a:gd name="connsiteY424" fmla="*/ 5252078 h 6858000"/>
              <a:gd name="connsiteX425" fmla="*/ 6098822 w 6569477"/>
              <a:gd name="connsiteY425" fmla="*/ 5228225 h 6858000"/>
              <a:gd name="connsiteX426" fmla="*/ 6103633 w 6569477"/>
              <a:gd name="connsiteY426" fmla="*/ 5190650 h 6858000"/>
              <a:gd name="connsiteX427" fmla="*/ 6151332 w 6569477"/>
              <a:gd name="connsiteY427" fmla="*/ 5096646 h 6858000"/>
              <a:gd name="connsiteX428" fmla="*/ 6137143 w 6569477"/>
              <a:gd name="connsiteY428" fmla="*/ 5090460 h 6858000"/>
              <a:gd name="connsiteX429" fmla="*/ 6155791 w 6569477"/>
              <a:gd name="connsiteY429" fmla="*/ 5046678 h 6858000"/>
              <a:gd name="connsiteX430" fmla="*/ 6163274 w 6569477"/>
              <a:gd name="connsiteY430" fmla="*/ 5026869 h 6858000"/>
              <a:gd name="connsiteX431" fmla="*/ 6160038 w 6569477"/>
              <a:gd name="connsiteY431" fmla="*/ 5031146 h 6858000"/>
              <a:gd name="connsiteX432" fmla="*/ 6158362 w 6569477"/>
              <a:gd name="connsiteY432" fmla="*/ 5022395 h 6858000"/>
              <a:gd name="connsiteX433" fmla="*/ 6191781 w 6569477"/>
              <a:gd name="connsiteY433" fmla="*/ 4868143 h 6858000"/>
              <a:gd name="connsiteX434" fmla="*/ 6200750 w 6569477"/>
              <a:gd name="connsiteY434" fmla="*/ 4932832 h 6858000"/>
              <a:gd name="connsiteX435" fmla="*/ 6218420 w 6569477"/>
              <a:gd name="connsiteY435" fmla="*/ 4900018 h 6858000"/>
              <a:gd name="connsiteX436" fmla="*/ 6222771 w 6569477"/>
              <a:gd name="connsiteY436" fmla="*/ 4851267 h 6858000"/>
              <a:gd name="connsiteX437" fmla="*/ 6309018 w 6569477"/>
              <a:gd name="connsiteY437" fmla="*/ 4490449 h 6858000"/>
              <a:gd name="connsiteX438" fmla="*/ 6312390 w 6569477"/>
              <a:gd name="connsiteY438" fmla="*/ 4452667 h 6858000"/>
              <a:gd name="connsiteX439" fmla="*/ 4770714 w 6569477"/>
              <a:gd name="connsiteY439" fmla="*/ 4303393 h 6858000"/>
              <a:gd name="connsiteX440" fmla="*/ 4768098 w 6569477"/>
              <a:gd name="connsiteY440" fmla="*/ 4309185 h 6858000"/>
              <a:gd name="connsiteX441" fmla="*/ 4730786 w 6569477"/>
              <a:gd name="connsiteY441" fmla="*/ 4441413 h 6858000"/>
              <a:gd name="connsiteX442" fmla="*/ 4697881 w 6569477"/>
              <a:gd name="connsiteY442" fmla="*/ 4525604 h 6858000"/>
              <a:gd name="connsiteX443" fmla="*/ 4705286 w 6569477"/>
              <a:gd name="connsiteY443" fmla="*/ 4517587 h 6858000"/>
              <a:gd name="connsiteX444" fmla="*/ 4736280 w 6569477"/>
              <a:gd name="connsiteY444" fmla="*/ 4447908 h 6858000"/>
              <a:gd name="connsiteX445" fmla="*/ 4770714 w 6569477"/>
              <a:gd name="connsiteY445" fmla="*/ 4303393 h 6858000"/>
              <a:gd name="connsiteX446" fmla="*/ 5516941 w 6569477"/>
              <a:gd name="connsiteY446" fmla="*/ 4034216 h 6858000"/>
              <a:gd name="connsiteX447" fmla="*/ 5516585 w 6569477"/>
              <a:gd name="connsiteY447" fmla="*/ 4035638 h 6858000"/>
              <a:gd name="connsiteX448" fmla="*/ 5517415 w 6569477"/>
              <a:gd name="connsiteY448" fmla="*/ 4034843 h 6858000"/>
              <a:gd name="connsiteX449" fmla="*/ 4464361 w 6569477"/>
              <a:gd name="connsiteY449" fmla="*/ 3887629 h 6858000"/>
              <a:gd name="connsiteX450" fmla="*/ 4447219 w 6569477"/>
              <a:gd name="connsiteY450" fmla="*/ 3951032 h 6858000"/>
              <a:gd name="connsiteX451" fmla="*/ 4449788 w 6569477"/>
              <a:gd name="connsiteY451" fmla="*/ 3945610 h 6858000"/>
              <a:gd name="connsiteX452" fmla="*/ 4458042 w 6569477"/>
              <a:gd name="connsiteY452" fmla="*/ 3931642 h 6858000"/>
              <a:gd name="connsiteX453" fmla="*/ 5497455 w 6569477"/>
              <a:gd name="connsiteY453" fmla="*/ 3860297 h 6858000"/>
              <a:gd name="connsiteX454" fmla="*/ 5497454 w 6569477"/>
              <a:gd name="connsiteY454" fmla="*/ 3868735 h 6858000"/>
              <a:gd name="connsiteX455" fmla="*/ 5496941 w 6569477"/>
              <a:gd name="connsiteY455" fmla="*/ 3868220 h 6858000"/>
              <a:gd name="connsiteX456" fmla="*/ 5489018 w 6569477"/>
              <a:gd name="connsiteY456" fmla="*/ 3851862 h 6858000"/>
              <a:gd name="connsiteX457" fmla="*/ 5489416 w 6569477"/>
              <a:gd name="connsiteY457" fmla="*/ 3851862 h 6858000"/>
              <a:gd name="connsiteX458" fmla="*/ 5489019 w 6569477"/>
              <a:gd name="connsiteY458" fmla="*/ 3860299 h 6858000"/>
              <a:gd name="connsiteX459" fmla="*/ 5911079 w 6569477"/>
              <a:gd name="connsiteY459" fmla="*/ 3772494 h 6858000"/>
              <a:gd name="connsiteX460" fmla="*/ 5910807 w 6569477"/>
              <a:gd name="connsiteY460" fmla="*/ 3775940 h 6858000"/>
              <a:gd name="connsiteX461" fmla="*/ 5911685 w 6569477"/>
              <a:gd name="connsiteY461" fmla="*/ 3774713 h 6858000"/>
              <a:gd name="connsiteX462" fmla="*/ 6449798 w 6569477"/>
              <a:gd name="connsiteY462" fmla="*/ 3769517 h 6858000"/>
              <a:gd name="connsiteX463" fmla="*/ 6435579 w 6569477"/>
              <a:gd name="connsiteY463" fmla="*/ 3779144 h 6858000"/>
              <a:gd name="connsiteX464" fmla="*/ 6426392 w 6569477"/>
              <a:gd name="connsiteY464" fmla="*/ 3784213 h 6858000"/>
              <a:gd name="connsiteX465" fmla="*/ 6421513 w 6569477"/>
              <a:gd name="connsiteY465" fmla="*/ 3924977 h 6858000"/>
              <a:gd name="connsiteX466" fmla="*/ 6405797 w 6569477"/>
              <a:gd name="connsiteY466" fmla="*/ 4066691 h 6858000"/>
              <a:gd name="connsiteX467" fmla="*/ 6410326 w 6569477"/>
              <a:gd name="connsiteY467" fmla="*/ 4126067 h 6858000"/>
              <a:gd name="connsiteX468" fmla="*/ 6395881 w 6569477"/>
              <a:gd name="connsiteY468" fmla="*/ 4232882 h 6858000"/>
              <a:gd name="connsiteX469" fmla="*/ 6391736 w 6569477"/>
              <a:gd name="connsiteY469" fmla="*/ 4265027 h 6858000"/>
              <a:gd name="connsiteX470" fmla="*/ 6399816 w 6569477"/>
              <a:gd name="connsiteY470" fmla="*/ 4239321 h 6858000"/>
              <a:gd name="connsiteX471" fmla="*/ 6405907 w 6569477"/>
              <a:gd name="connsiteY471" fmla="*/ 4171069 h 6858000"/>
              <a:gd name="connsiteX472" fmla="*/ 6428796 w 6569477"/>
              <a:gd name="connsiteY472" fmla="*/ 4079755 h 6858000"/>
              <a:gd name="connsiteX473" fmla="*/ 6419916 w 6569477"/>
              <a:gd name="connsiteY473" fmla="*/ 4069130 h 6858000"/>
              <a:gd name="connsiteX474" fmla="*/ 6433836 w 6569477"/>
              <a:gd name="connsiteY474" fmla="*/ 3913127 h 6858000"/>
              <a:gd name="connsiteX475" fmla="*/ 6455766 w 6569477"/>
              <a:gd name="connsiteY475" fmla="*/ 3777500 h 6858000"/>
              <a:gd name="connsiteX476" fmla="*/ 6449798 w 6569477"/>
              <a:gd name="connsiteY476" fmla="*/ 3769517 h 6858000"/>
              <a:gd name="connsiteX477" fmla="*/ 6431269 w 6569477"/>
              <a:gd name="connsiteY477" fmla="*/ 3677444 h 6858000"/>
              <a:gd name="connsiteX478" fmla="*/ 6429099 w 6569477"/>
              <a:gd name="connsiteY478" fmla="*/ 3684082 h 6858000"/>
              <a:gd name="connsiteX479" fmla="*/ 6428712 w 6569477"/>
              <a:gd name="connsiteY479" fmla="*/ 3698653 h 6858000"/>
              <a:gd name="connsiteX480" fmla="*/ 6430840 w 6569477"/>
              <a:gd name="connsiteY480" fmla="*/ 3685964 h 6858000"/>
              <a:gd name="connsiteX481" fmla="*/ 6441196 w 6569477"/>
              <a:gd name="connsiteY481" fmla="*/ 3504743 h 6858000"/>
              <a:gd name="connsiteX482" fmla="*/ 6440326 w 6569477"/>
              <a:gd name="connsiteY482" fmla="*/ 3514494 h 6858000"/>
              <a:gd name="connsiteX483" fmla="*/ 6440393 w 6569477"/>
              <a:gd name="connsiteY483" fmla="*/ 3514771 h 6858000"/>
              <a:gd name="connsiteX484" fmla="*/ 6438704 w 6569477"/>
              <a:gd name="connsiteY484" fmla="*/ 3535807 h 6858000"/>
              <a:gd name="connsiteX485" fmla="*/ 6440401 w 6569477"/>
              <a:gd name="connsiteY485" fmla="*/ 3531965 h 6858000"/>
              <a:gd name="connsiteX486" fmla="*/ 6441548 w 6569477"/>
              <a:gd name="connsiteY486" fmla="*/ 3519646 h 6858000"/>
              <a:gd name="connsiteX487" fmla="*/ 6440393 w 6569477"/>
              <a:gd name="connsiteY487" fmla="*/ 3514771 h 6858000"/>
              <a:gd name="connsiteX488" fmla="*/ 6458019 w 6569477"/>
              <a:gd name="connsiteY488" fmla="*/ 3495196 h 6858000"/>
              <a:gd name="connsiteX489" fmla="*/ 6453910 w 6569477"/>
              <a:gd name="connsiteY489" fmla="*/ 3495641 h 6858000"/>
              <a:gd name="connsiteX490" fmla="*/ 6451579 w 6569477"/>
              <a:gd name="connsiteY490" fmla="*/ 3538789 h 6858000"/>
              <a:gd name="connsiteX491" fmla="*/ 6438544 w 6569477"/>
              <a:gd name="connsiteY491" fmla="*/ 3621912 h 6858000"/>
              <a:gd name="connsiteX492" fmla="*/ 6434839 w 6569477"/>
              <a:gd name="connsiteY492" fmla="*/ 3651648 h 6858000"/>
              <a:gd name="connsiteX493" fmla="*/ 6440156 w 6569477"/>
              <a:gd name="connsiteY493" fmla="*/ 3649560 h 6858000"/>
              <a:gd name="connsiteX494" fmla="*/ 6448445 w 6569477"/>
              <a:gd name="connsiteY494" fmla="*/ 3639248 h 6858000"/>
              <a:gd name="connsiteX495" fmla="*/ 6452125 w 6569477"/>
              <a:gd name="connsiteY495" fmla="*/ 3653091 h 6858000"/>
              <a:gd name="connsiteX496" fmla="*/ 6452316 w 6569477"/>
              <a:gd name="connsiteY496" fmla="*/ 3654200 h 6858000"/>
              <a:gd name="connsiteX497" fmla="*/ 6453358 w 6569477"/>
              <a:gd name="connsiteY497" fmla="*/ 3623160 h 6858000"/>
              <a:gd name="connsiteX498" fmla="*/ 6456256 w 6569477"/>
              <a:gd name="connsiteY498" fmla="*/ 3501181 h 6858000"/>
              <a:gd name="connsiteX499" fmla="*/ 6458019 w 6569477"/>
              <a:gd name="connsiteY499" fmla="*/ 3495196 h 6858000"/>
              <a:gd name="connsiteX500" fmla="*/ 5472148 w 6569477"/>
              <a:gd name="connsiteY500" fmla="*/ 3455387 h 6858000"/>
              <a:gd name="connsiteX501" fmla="*/ 5480584 w 6569477"/>
              <a:gd name="connsiteY501" fmla="*/ 3463821 h 6858000"/>
              <a:gd name="connsiteX502" fmla="*/ 5472148 w 6569477"/>
              <a:gd name="connsiteY502" fmla="*/ 3463821 h 6858000"/>
              <a:gd name="connsiteX503" fmla="*/ 5489019 w 6569477"/>
              <a:gd name="connsiteY503" fmla="*/ 3362594 h 6858000"/>
              <a:gd name="connsiteX504" fmla="*/ 5497455 w 6569477"/>
              <a:gd name="connsiteY504" fmla="*/ 3514435 h 6858000"/>
              <a:gd name="connsiteX505" fmla="*/ 5522761 w 6569477"/>
              <a:gd name="connsiteY505" fmla="*/ 3581921 h 6858000"/>
              <a:gd name="connsiteX506" fmla="*/ 5531197 w 6569477"/>
              <a:gd name="connsiteY506" fmla="*/ 3666278 h 6858000"/>
              <a:gd name="connsiteX507" fmla="*/ 5514328 w 6569477"/>
              <a:gd name="connsiteY507" fmla="*/ 3809685 h 6858000"/>
              <a:gd name="connsiteX508" fmla="*/ 5505888 w 6569477"/>
              <a:gd name="connsiteY508" fmla="*/ 3801249 h 6858000"/>
              <a:gd name="connsiteX509" fmla="*/ 5505890 w 6569477"/>
              <a:gd name="connsiteY509" fmla="*/ 3809685 h 6858000"/>
              <a:gd name="connsiteX510" fmla="*/ 5497454 w 6569477"/>
              <a:gd name="connsiteY510" fmla="*/ 3843426 h 6858000"/>
              <a:gd name="connsiteX511" fmla="*/ 5497455 w 6569477"/>
              <a:gd name="connsiteY511" fmla="*/ 3851862 h 6858000"/>
              <a:gd name="connsiteX512" fmla="*/ 5489416 w 6569477"/>
              <a:gd name="connsiteY512" fmla="*/ 3851862 h 6858000"/>
              <a:gd name="connsiteX513" fmla="*/ 5490073 w 6569477"/>
              <a:gd name="connsiteY513" fmla="*/ 3838023 h 6858000"/>
              <a:gd name="connsiteX514" fmla="*/ 5480584 w 6569477"/>
              <a:gd name="connsiteY514" fmla="*/ 3801246 h 6858000"/>
              <a:gd name="connsiteX515" fmla="*/ 5489019 w 6569477"/>
              <a:gd name="connsiteY515" fmla="*/ 3792812 h 6858000"/>
              <a:gd name="connsiteX516" fmla="*/ 5489019 w 6569477"/>
              <a:gd name="connsiteY516" fmla="*/ 3784378 h 6858000"/>
              <a:gd name="connsiteX517" fmla="*/ 5497455 w 6569477"/>
              <a:gd name="connsiteY517" fmla="*/ 3775942 h 6858000"/>
              <a:gd name="connsiteX518" fmla="*/ 5497455 w 6569477"/>
              <a:gd name="connsiteY518" fmla="*/ 3767506 h 6858000"/>
              <a:gd name="connsiteX519" fmla="*/ 5489019 w 6569477"/>
              <a:gd name="connsiteY519" fmla="*/ 3767506 h 6858000"/>
              <a:gd name="connsiteX520" fmla="*/ 5480584 w 6569477"/>
              <a:gd name="connsiteY520" fmla="*/ 3700021 h 6858000"/>
              <a:gd name="connsiteX521" fmla="*/ 5489019 w 6569477"/>
              <a:gd name="connsiteY521" fmla="*/ 3700021 h 6858000"/>
              <a:gd name="connsiteX522" fmla="*/ 5489018 w 6569477"/>
              <a:gd name="connsiteY522" fmla="*/ 3683147 h 6858000"/>
              <a:gd name="connsiteX523" fmla="*/ 5489019 w 6569477"/>
              <a:gd name="connsiteY523" fmla="*/ 3674714 h 6858000"/>
              <a:gd name="connsiteX524" fmla="*/ 5497455 w 6569477"/>
              <a:gd name="connsiteY524" fmla="*/ 3590358 h 6858000"/>
              <a:gd name="connsiteX525" fmla="*/ 5489019 w 6569477"/>
              <a:gd name="connsiteY525" fmla="*/ 3590355 h 6858000"/>
              <a:gd name="connsiteX526" fmla="*/ 5497454 w 6569477"/>
              <a:gd name="connsiteY526" fmla="*/ 3581921 h 6858000"/>
              <a:gd name="connsiteX527" fmla="*/ 5489016 w 6569477"/>
              <a:gd name="connsiteY527" fmla="*/ 3573485 h 6858000"/>
              <a:gd name="connsiteX528" fmla="*/ 5489019 w 6569477"/>
              <a:gd name="connsiteY528" fmla="*/ 3522871 h 6858000"/>
              <a:gd name="connsiteX529" fmla="*/ 5480583 w 6569477"/>
              <a:gd name="connsiteY529" fmla="*/ 3497564 h 6858000"/>
              <a:gd name="connsiteX530" fmla="*/ 5489019 w 6569477"/>
              <a:gd name="connsiteY530" fmla="*/ 3489128 h 6858000"/>
              <a:gd name="connsiteX531" fmla="*/ 5472148 w 6569477"/>
              <a:gd name="connsiteY531" fmla="*/ 3480692 h 6858000"/>
              <a:gd name="connsiteX532" fmla="*/ 5480583 w 6569477"/>
              <a:gd name="connsiteY532" fmla="*/ 3480694 h 6858000"/>
              <a:gd name="connsiteX533" fmla="*/ 5480584 w 6569477"/>
              <a:gd name="connsiteY533" fmla="*/ 3472258 h 6858000"/>
              <a:gd name="connsiteX534" fmla="*/ 5480584 w 6569477"/>
              <a:gd name="connsiteY534" fmla="*/ 3463821 h 6858000"/>
              <a:gd name="connsiteX535" fmla="*/ 5480583 w 6569477"/>
              <a:gd name="connsiteY535" fmla="*/ 3455387 h 6858000"/>
              <a:gd name="connsiteX536" fmla="*/ 5480584 w 6569477"/>
              <a:gd name="connsiteY536" fmla="*/ 3446949 h 6858000"/>
              <a:gd name="connsiteX537" fmla="*/ 5489018 w 6569477"/>
              <a:gd name="connsiteY537" fmla="*/ 3430080 h 6858000"/>
              <a:gd name="connsiteX538" fmla="*/ 5480583 w 6569477"/>
              <a:gd name="connsiteY538" fmla="*/ 3413208 h 6858000"/>
              <a:gd name="connsiteX539" fmla="*/ 5489019 w 6569477"/>
              <a:gd name="connsiteY539" fmla="*/ 3362594 h 6858000"/>
              <a:gd name="connsiteX540" fmla="*/ 6476672 w 6569477"/>
              <a:gd name="connsiteY540" fmla="*/ 3330681 h 6858000"/>
              <a:gd name="connsiteX541" fmla="*/ 6474216 w 6569477"/>
              <a:gd name="connsiteY541" fmla="*/ 3344735 h 6858000"/>
              <a:gd name="connsiteX542" fmla="*/ 6474237 w 6569477"/>
              <a:gd name="connsiteY542" fmla="*/ 3389156 h 6858000"/>
              <a:gd name="connsiteX543" fmla="*/ 6473057 w 6569477"/>
              <a:gd name="connsiteY543" fmla="*/ 3436128 h 6858000"/>
              <a:gd name="connsiteX544" fmla="*/ 6474117 w 6569477"/>
              <a:gd name="connsiteY544" fmla="*/ 3429860 h 6858000"/>
              <a:gd name="connsiteX545" fmla="*/ 6484385 w 6569477"/>
              <a:gd name="connsiteY545" fmla="*/ 3401681 h 6858000"/>
              <a:gd name="connsiteX546" fmla="*/ 6476754 w 6569477"/>
              <a:gd name="connsiteY546" fmla="*/ 3334041 h 6858000"/>
              <a:gd name="connsiteX547" fmla="*/ 4591997 w 6569477"/>
              <a:gd name="connsiteY547" fmla="*/ 3197452 h 6858000"/>
              <a:gd name="connsiteX548" fmla="*/ 4573874 w 6569477"/>
              <a:gd name="connsiteY548" fmla="*/ 3239660 h 6858000"/>
              <a:gd name="connsiteX549" fmla="*/ 4466612 w 6569477"/>
              <a:gd name="connsiteY549" fmla="*/ 4099989 h 6858000"/>
              <a:gd name="connsiteX550" fmla="*/ 4461265 w 6569477"/>
              <a:gd name="connsiteY550" fmla="*/ 4132980 h 6858000"/>
              <a:gd name="connsiteX551" fmla="*/ 4451817 w 6569477"/>
              <a:gd name="connsiteY551" fmla="*/ 4150441 h 6858000"/>
              <a:gd name="connsiteX552" fmla="*/ 4445021 w 6569477"/>
              <a:gd name="connsiteY552" fmla="*/ 4150252 h 6858000"/>
              <a:gd name="connsiteX553" fmla="*/ 4440617 w 6569477"/>
              <a:gd name="connsiteY553" fmla="*/ 4171396 h 6858000"/>
              <a:gd name="connsiteX554" fmla="*/ 4419203 w 6569477"/>
              <a:gd name="connsiteY554" fmla="*/ 4256889 h 6858000"/>
              <a:gd name="connsiteX555" fmla="*/ 4407405 w 6569477"/>
              <a:gd name="connsiteY555" fmla="*/ 4258040 h 6858000"/>
              <a:gd name="connsiteX556" fmla="*/ 4396892 w 6569477"/>
              <a:gd name="connsiteY556" fmla="*/ 4321021 h 6858000"/>
              <a:gd name="connsiteX557" fmla="*/ 4369578 w 6569477"/>
              <a:gd name="connsiteY557" fmla="*/ 4407090 h 6858000"/>
              <a:gd name="connsiteX558" fmla="*/ 4333800 w 6569477"/>
              <a:gd name="connsiteY558" fmla="*/ 4479686 h 6858000"/>
              <a:gd name="connsiteX559" fmla="*/ 4325334 w 6569477"/>
              <a:gd name="connsiteY559" fmla="*/ 4466213 h 6858000"/>
              <a:gd name="connsiteX560" fmla="*/ 4280710 w 6569477"/>
              <a:gd name="connsiteY560" fmla="*/ 4594480 h 6858000"/>
              <a:gd name="connsiteX561" fmla="*/ 4225440 w 6569477"/>
              <a:gd name="connsiteY561" fmla="*/ 4735700 h 6858000"/>
              <a:gd name="connsiteX562" fmla="*/ 4207997 w 6569477"/>
              <a:gd name="connsiteY562" fmla="*/ 4727870 h 6858000"/>
              <a:gd name="connsiteX563" fmla="*/ 4197352 w 6569477"/>
              <a:gd name="connsiteY563" fmla="*/ 4740823 h 6858000"/>
              <a:gd name="connsiteX564" fmla="*/ 4196197 w 6569477"/>
              <a:gd name="connsiteY564" fmla="*/ 4729021 h 6858000"/>
              <a:gd name="connsiteX565" fmla="*/ 4197864 w 6569477"/>
              <a:gd name="connsiteY565" fmla="*/ 4721710 h 6858000"/>
              <a:gd name="connsiteX566" fmla="*/ 4198377 w 6569477"/>
              <a:gd name="connsiteY566" fmla="*/ 4702596 h 6858000"/>
              <a:gd name="connsiteX567" fmla="*/ 4205687 w 6569477"/>
              <a:gd name="connsiteY567" fmla="*/ 4704265 h 6858000"/>
              <a:gd name="connsiteX568" fmla="*/ 4211842 w 6569477"/>
              <a:gd name="connsiteY568" fmla="*/ 4694134 h 6858000"/>
              <a:gd name="connsiteX569" fmla="*/ 4212998 w 6569477"/>
              <a:gd name="connsiteY569" fmla="*/ 4705936 h 6858000"/>
              <a:gd name="connsiteX570" fmla="*/ 4211331 w 6569477"/>
              <a:gd name="connsiteY570" fmla="*/ 4713247 h 6858000"/>
              <a:gd name="connsiteX571" fmla="*/ 4241466 w 6569477"/>
              <a:gd name="connsiteY571" fmla="*/ 4631670 h 6858000"/>
              <a:gd name="connsiteX572" fmla="*/ 4288913 w 6569477"/>
              <a:gd name="connsiteY572" fmla="*/ 4507894 h 6858000"/>
              <a:gd name="connsiteX573" fmla="*/ 4316357 w 6569477"/>
              <a:gd name="connsiteY573" fmla="*/ 4471856 h 6858000"/>
              <a:gd name="connsiteX574" fmla="*/ 4320714 w 6569477"/>
              <a:gd name="connsiteY574" fmla="*/ 4419005 h 6858000"/>
              <a:gd name="connsiteX575" fmla="*/ 4355338 w 6569477"/>
              <a:gd name="connsiteY575" fmla="*/ 4334607 h 6858000"/>
              <a:gd name="connsiteX576" fmla="*/ 4378161 w 6569477"/>
              <a:gd name="connsiteY576" fmla="*/ 4251360 h 6858000"/>
              <a:gd name="connsiteX577" fmla="*/ 4394450 w 6569477"/>
              <a:gd name="connsiteY577" fmla="*/ 4247389 h 6858000"/>
              <a:gd name="connsiteX578" fmla="*/ 4413578 w 6569477"/>
              <a:gd name="connsiteY578" fmla="*/ 4184571 h 6858000"/>
              <a:gd name="connsiteX579" fmla="*/ 4421652 w 6569477"/>
              <a:gd name="connsiteY579" fmla="*/ 4146369 h 6858000"/>
              <a:gd name="connsiteX580" fmla="*/ 4419667 w 6569477"/>
              <a:gd name="connsiteY580" fmla="*/ 4145669 h 6858000"/>
              <a:gd name="connsiteX581" fmla="*/ 4417525 w 6569477"/>
              <a:gd name="connsiteY581" fmla="*/ 4118952 h 6858000"/>
              <a:gd name="connsiteX582" fmla="*/ 4441264 w 6569477"/>
              <a:gd name="connsiteY582" fmla="*/ 4013294 h 6858000"/>
              <a:gd name="connsiteX583" fmla="*/ 4436422 w 6569477"/>
              <a:gd name="connsiteY583" fmla="*/ 4018999 h 6858000"/>
              <a:gd name="connsiteX584" fmla="*/ 4431567 w 6569477"/>
              <a:gd name="connsiteY584" fmla="*/ 4022637 h 6858000"/>
              <a:gd name="connsiteX585" fmla="*/ 4428326 w 6569477"/>
              <a:gd name="connsiteY585" fmla="*/ 4020913 h 6858000"/>
              <a:gd name="connsiteX586" fmla="*/ 4391474 w 6569477"/>
              <a:gd name="connsiteY586" fmla="*/ 4157215 h 6858000"/>
              <a:gd name="connsiteX587" fmla="*/ 3740297 w 6569477"/>
              <a:gd name="connsiteY587" fmla="*/ 5325287 h 6858000"/>
              <a:gd name="connsiteX588" fmla="*/ 3673269 w 6569477"/>
              <a:gd name="connsiteY588" fmla="*/ 5399037 h 6858000"/>
              <a:gd name="connsiteX589" fmla="*/ 3669727 w 6569477"/>
              <a:gd name="connsiteY589" fmla="*/ 5403831 h 6858000"/>
              <a:gd name="connsiteX590" fmla="*/ 3640004 w 6569477"/>
              <a:gd name="connsiteY590" fmla="*/ 5455366 h 6858000"/>
              <a:gd name="connsiteX591" fmla="*/ 3518669 w 6569477"/>
              <a:gd name="connsiteY591" fmla="*/ 5580675 h 6858000"/>
              <a:gd name="connsiteX592" fmla="*/ 3333378 w 6569477"/>
              <a:gd name="connsiteY592" fmla="*/ 5787546 h 6858000"/>
              <a:gd name="connsiteX593" fmla="*/ 2632692 w 6569477"/>
              <a:gd name="connsiteY593" fmla="*/ 6357958 h 6858000"/>
              <a:gd name="connsiteX594" fmla="*/ 2932959 w 6569477"/>
              <a:gd name="connsiteY594" fmla="*/ 6170259 h 6858000"/>
              <a:gd name="connsiteX595" fmla="*/ 3209727 w 6569477"/>
              <a:gd name="connsiteY595" fmla="*/ 5975694 h 6858000"/>
              <a:gd name="connsiteX596" fmla="*/ 3479318 w 6569477"/>
              <a:gd name="connsiteY596" fmla="*/ 5724393 h 6858000"/>
              <a:gd name="connsiteX597" fmla="*/ 3630789 w 6569477"/>
              <a:gd name="connsiteY597" fmla="*/ 5574052 h 6858000"/>
              <a:gd name="connsiteX598" fmla="*/ 3641784 w 6569477"/>
              <a:gd name="connsiteY598" fmla="*/ 5558498 h 6858000"/>
              <a:gd name="connsiteX599" fmla="*/ 3648847 w 6569477"/>
              <a:gd name="connsiteY599" fmla="*/ 5558267 h 6858000"/>
              <a:gd name="connsiteX600" fmla="*/ 3723992 w 6569477"/>
              <a:gd name="connsiteY600" fmla="*/ 5473810 h 6858000"/>
              <a:gd name="connsiteX601" fmla="*/ 3661585 w 6569477"/>
              <a:gd name="connsiteY601" fmla="*/ 5560315 h 6858000"/>
              <a:gd name="connsiteX602" fmla="*/ 3668289 w 6569477"/>
              <a:gd name="connsiteY602" fmla="*/ 5568400 h 6858000"/>
              <a:gd name="connsiteX603" fmla="*/ 3671349 w 6569477"/>
              <a:gd name="connsiteY603" fmla="*/ 5565159 h 6858000"/>
              <a:gd name="connsiteX604" fmla="*/ 3704743 w 6569477"/>
              <a:gd name="connsiteY604" fmla="*/ 5518593 h 6858000"/>
              <a:gd name="connsiteX605" fmla="*/ 3742448 w 6569477"/>
              <a:gd name="connsiteY605" fmla="*/ 5493487 h 6858000"/>
              <a:gd name="connsiteX606" fmla="*/ 3763817 w 6569477"/>
              <a:gd name="connsiteY606" fmla="*/ 5444954 h 6858000"/>
              <a:gd name="connsiteX607" fmla="*/ 3824093 w 6569477"/>
              <a:gd name="connsiteY607" fmla="*/ 5376481 h 6858000"/>
              <a:gd name="connsiteX608" fmla="*/ 3872840 w 6569477"/>
              <a:gd name="connsiteY608" fmla="*/ 5305243 h 6858000"/>
              <a:gd name="connsiteX609" fmla="*/ 3889533 w 6569477"/>
              <a:gd name="connsiteY609" fmla="*/ 5306806 h 6858000"/>
              <a:gd name="connsiteX610" fmla="*/ 4015119 w 6569477"/>
              <a:gd name="connsiteY610" fmla="*/ 5097899 h 6858000"/>
              <a:gd name="connsiteX611" fmla="*/ 3994464 w 6569477"/>
              <a:gd name="connsiteY611" fmla="*/ 5102704 h 6858000"/>
              <a:gd name="connsiteX612" fmla="*/ 4092802 w 6569477"/>
              <a:gd name="connsiteY612" fmla="*/ 4987260 h 6858000"/>
              <a:gd name="connsiteX613" fmla="*/ 4080850 w 6569477"/>
              <a:gd name="connsiteY613" fmla="*/ 5021436 h 6858000"/>
              <a:gd name="connsiteX614" fmla="*/ 4078382 w 6569477"/>
              <a:gd name="connsiteY614" fmla="*/ 5029071 h 6858000"/>
              <a:gd name="connsiteX615" fmla="*/ 4076190 w 6569477"/>
              <a:gd name="connsiteY615" fmla="*/ 5029922 h 6858000"/>
              <a:gd name="connsiteX616" fmla="*/ 4076596 w 6569477"/>
              <a:gd name="connsiteY616" fmla="*/ 5034592 h 6858000"/>
              <a:gd name="connsiteX617" fmla="*/ 4078382 w 6569477"/>
              <a:gd name="connsiteY617" fmla="*/ 5029071 h 6858000"/>
              <a:gd name="connsiteX618" fmla="*/ 4080559 w 6569477"/>
              <a:gd name="connsiteY618" fmla="*/ 5028225 h 6858000"/>
              <a:gd name="connsiteX619" fmla="*/ 4085722 w 6569477"/>
              <a:gd name="connsiteY619" fmla="*/ 5027024 h 6858000"/>
              <a:gd name="connsiteX620" fmla="*/ 4077797 w 6569477"/>
              <a:gd name="connsiteY620" fmla="*/ 5039757 h 6858000"/>
              <a:gd name="connsiteX621" fmla="*/ 4079000 w 6569477"/>
              <a:gd name="connsiteY621" fmla="*/ 5044924 h 6858000"/>
              <a:gd name="connsiteX622" fmla="*/ 4073836 w 6569477"/>
              <a:gd name="connsiteY622" fmla="*/ 5046125 h 6858000"/>
              <a:gd name="connsiteX623" fmla="*/ 3990632 w 6569477"/>
              <a:gd name="connsiteY623" fmla="*/ 5179830 h 6858000"/>
              <a:gd name="connsiteX624" fmla="*/ 3909830 w 6569477"/>
              <a:gd name="connsiteY624" fmla="*/ 5323866 h 6858000"/>
              <a:gd name="connsiteX625" fmla="*/ 3898301 w 6569477"/>
              <a:gd name="connsiteY625" fmla="*/ 5321102 h 6858000"/>
              <a:gd name="connsiteX626" fmla="*/ 3867806 w 6569477"/>
              <a:gd name="connsiteY626" fmla="*/ 5377204 h 6858000"/>
              <a:gd name="connsiteX627" fmla="*/ 3813895 w 6569477"/>
              <a:gd name="connsiteY627" fmla="*/ 5449641 h 6858000"/>
              <a:gd name="connsiteX628" fmla="*/ 3756379 w 6569477"/>
              <a:gd name="connsiteY628" fmla="*/ 5506583 h 6858000"/>
              <a:gd name="connsiteX629" fmla="*/ 3752775 w 6569477"/>
              <a:gd name="connsiteY629" fmla="*/ 5491084 h 6858000"/>
              <a:gd name="connsiteX630" fmla="*/ 3709265 w 6569477"/>
              <a:gd name="connsiteY630" fmla="*/ 5546809 h 6858000"/>
              <a:gd name="connsiteX631" fmla="*/ 3669885 w 6569477"/>
              <a:gd name="connsiteY631" fmla="*/ 5596303 h 6858000"/>
              <a:gd name="connsiteX632" fmla="*/ 3646499 w 6569477"/>
              <a:gd name="connsiteY632" fmla="*/ 5639958 h 6858000"/>
              <a:gd name="connsiteX633" fmla="*/ 3613620 w 6569477"/>
              <a:gd name="connsiteY633" fmla="*/ 5675270 h 6858000"/>
              <a:gd name="connsiteX634" fmla="*/ 3413507 w 6569477"/>
              <a:gd name="connsiteY634" fmla="*/ 5872624 h 6858000"/>
              <a:gd name="connsiteX635" fmla="*/ 3322805 w 6569477"/>
              <a:gd name="connsiteY635" fmla="*/ 5952776 h 6858000"/>
              <a:gd name="connsiteX636" fmla="*/ 3320558 w 6569477"/>
              <a:gd name="connsiteY636" fmla="*/ 5955085 h 6858000"/>
              <a:gd name="connsiteX637" fmla="*/ 3314757 w 6569477"/>
              <a:gd name="connsiteY637" fmla="*/ 5959888 h 6858000"/>
              <a:gd name="connsiteX638" fmla="*/ 3307300 w 6569477"/>
              <a:gd name="connsiteY638" fmla="*/ 5966478 h 6858000"/>
              <a:gd name="connsiteX639" fmla="*/ 3303928 w 6569477"/>
              <a:gd name="connsiteY639" fmla="*/ 5968852 h 6858000"/>
              <a:gd name="connsiteX640" fmla="*/ 3201349 w 6569477"/>
              <a:gd name="connsiteY640" fmla="*/ 6053762 h 6858000"/>
              <a:gd name="connsiteX641" fmla="*/ 3207992 w 6569477"/>
              <a:gd name="connsiteY641" fmla="*/ 6056670 h 6858000"/>
              <a:gd name="connsiteX642" fmla="*/ 3225724 w 6569477"/>
              <a:gd name="connsiteY642" fmla="*/ 6055701 h 6858000"/>
              <a:gd name="connsiteX643" fmla="*/ 3234055 w 6569477"/>
              <a:gd name="connsiteY643" fmla="*/ 6055584 h 6858000"/>
              <a:gd name="connsiteX644" fmla="*/ 3383085 w 6569477"/>
              <a:gd name="connsiteY644" fmla="*/ 5947757 h 6858000"/>
              <a:gd name="connsiteX645" fmla="*/ 3692178 w 6569477"/>
              <a:gd name="connsiteY645" fmla="*/ 5663100 h 6858000"/>
              <a:gd name="connsiteX646" fmla="*/ 3726668 w 6569477"/>
              <a:gd name="connsiteY646" fmla="*/ 5628774 h 6858000"/>
              <a:gd name="connsiteX647" fmla="*/ 3751517 w 6569477"/>
              <a:gd name="connsiteY647" fmla="*/ 5601329 h 6858000"/>
              <a:gd name="connsiteX648" fmla="*/ 3758066 w 6569477"/>
              <a:gd name="connsiteY648" fmla="*/ 5598201 h 6858000"/>
              <a:gd name="connsiteX649" fmla="*/ 4021526 w 6569477"/>
              <a:gd name="connsiteY649" fmla="*/ 5278330 h 6858000"/>
              <a:gd name="connsiteX650" fmla="*/ 4018741 w 6569477"/>
              <a:gd name="connsiteY650" fmla="*/ 5279415 h 6858000"/>
              <a:gd name="connsiteX651" fmla="*/ 4005846 w 6569477"/>
              <a:gd name="connsiteY651" fmla="*/ 5290131 h 6858000"/>
              <a:gd name="connsiteX652" fmla="*/ 4006936 w 6569477"/>
              <a:gd name="connsiteY652" fmla="*/ 5278323 h 6858000"/>
              <a:gd name="connsiteX653" fmla="*/ 4009950 w 6569477"/>
              <a:gd name="connsiteY653" fmla="*/ 5271457 h 6858000"/>
              <a:gd name="connsiteX654" fmla="*/ 4014054 w 6569477"/>
              <a:gd name="connsiteY654" fmla="*/ 5252781 h 6858000"/>
              <a:gd name="connsiteX655" fmla="*/ 4020918 w 6569477"/>
              <a:gd name="connsiteY655" fmla="*/ 5255799 h 6858000"/>
              <a:gd name="connsiteX656" fmla="*/ 4028873 w 6569477"/>
              <a:gd name="connsiteY656" fmla="*/ 5247008 h 6858000"/>
              <a:gd name="connsiteX657" fmla="*/ 4027784 w 6569477"/>
              <a:gd name="connsiteY657" fmla="*/ 5258816 h 6858000"/>
              <a:gd name="connsiteX658" fmla="*/ 4024769 w 6569477"/>
              <a:gd name="connsiteY658" fmla="*/ 5265682 h 6858000"/>
              <a:gd name="connsiteX659" fmla="*/ 4069734 w 6569477"/>
              <a:gd name="connsiteY659" fmla="*/ 5191244 h 6858000"/>
              <a:gd name="connsiteX660" fmla="*/ 4139652 w 6569477"/>
              <a:gd name="connsiteY660" fmla="*/ 5078624 h 6858000"/>
              <a:gd name="connsiteX661" fmla="*/ 4173395 w 6569477"/>
              <a:gd name="connsiteY661" fmla="*/ 5048402 h 6858000"/>
              <a:gd name="connsiteX662" fmla="*/ 4187632 w 6569477"/>
              <a:gd name="connsiteY662" fmla="*/ 4997320 h 6858000"/>
              <a:gd name="connsiteX663" fmla="*/ 4237537 w 6569477"/>
              <a:gd name="connsiteY663" fmla="*/ 4920957 h 6858000"/>
              <a:gd name="connsiteX664" fmla="*/ 4275637 w 6569477"/>
              <a:gd name="connsiteY664" fmla="*/ 4843501 h 6858000"/>
              <a:gd name="connsiteX665" fmla="*/ 4292382 w 6569477"/>
              <a:gd name="connsiteY665" fmla="*/ 4842669 h 6858000"/>
              <a:gd name="connsiteX666" fmla="*/ 4386922 w 6569477"/>
              <a:gd name="connsiteY666" fmla="*/ 4618000 h 6858000"/>
              <a:gd name="connsiteX667" fmla="*/ 4367162 w 6569477"/>
              <a:gd name="connsiteY667" fmla="*/ 4625699 h 6858000"/>
              <a:gd name="connsiteX668" fmla="*/ 4425731 w 6569477"/>
              <a:gd name="connsiteY668" fmla="*/ 4531642 h 6858000"/>
              <a:gd name="connsiteX669" fmla="*/ 4440463 w 6569477"/>
              <a:gd name="connsiteY669" fmla="*/ 4509053 h 6858000"/>
              <a:gd name="connsiteX670" fmla="*/ 4496479 w 6569477"/>
              <a:gd name="connsiteY670" fmla="*/ 4324901 h 6858000"/>
              <a:gd name="connsiteX671" fmla="*/ 4558379 w 6569477"/>
              <a:gd name="connsiteY671" fmla="*/ 4048002 h 6858000"/>
              <a:gd name="connsiteX672" fmla="*/ 4558015 w 6569477"/>
              <a:gd name="connsiteY672" fmla="*/ 3905566 h 6858000"/>
              <a:gd name="connsiteX673" fmla="*/ 4557679 w 6569477"/>
              <a:gd name="connsiteY673" fmla="*/ 3800467 h 6858000"/>
              <a:gd name="connsiteX674" fmla="*/ 4604555 w 6569477"/>
              <a:gd name="connsiteY674" fmla="*/ 3232475 h 6858000"/>
              <a:gd name="connsiteX675" fmla="*/ 4591997 w 6569477"/>
              <a:gd name="connsiteY675" fmla="*/ 3197452 h 6858000"/>
              <a:gd name="connsiteX676" fmla="*/ 6452746 w 6569477"/>
              <a:gd name="connsiteY676" fmla="*/ 3122946 h 6858000"/>
              <a:gd name="connsiteX677" fmla="*/ 6453162 w 6569477"/>
              <a:gd name="connsiteY677" fmla="*/ 3130579 h 6858000"/>
              <a:gd name="connsiteX678" fmla="*/ 6456587 w 6569477"/>
              <a:gd name="connsiteY678" fmla="*/ 3167050 h 6858000"/>
              <a:gd name="connsiteX679" fmla="*/ 6461451 w 6569477"/>
              <a:gd name="connsiteY679" fmla="*/ 3181937 h 6858000"/>
              <a:gd name="connsiteX680" fmla="*/ 6467043 w 6569477"/>
              <a:gd name="connsiteY680" fmla="*/ 3130919 h 6858000"/>
              <a:gd name="connsiteX681" fmla="*/ 6466334 w 6569477"/>
              <a:gd name="connsiteY681" fmla="*/ 3130706 h 6858000"/>
              <a:gd name="connsiteX682" fmla="*/ 6458257 w 6569477"/>
              <a:gd name="connsiteY682" fmla="*/ 3143801 h 6858000"/>
              <a:gd name="connsiteX683" fmla="*/ 6455200 w 6569477"/>
              <a:gd name="connsiteY683" fmla="*/ 3129015 h 6858000"/>
              <a:gd name="connsiteX684" fmla="*/ 5899755 w 6569477"/>
              <a:gd name="connsiteY684" fmla="*/ 3090904 h 6858000"/>
              <a:gd name="connsiteX685" fmla="*/ 5899749 w 6569477"/>
              <a:gd name="connsiteY685" fmla="*/ 3090971 h 6858000"/>
              <a:gd name="connsiteX686" fmla="*/ 5913876 w 6569477"/>
              <a:gd name="connsiteY686" fmla="*/ 3255517 h 6858000"/>
              <a:gd name="connsiteX687" fmla="*/ 5902787 w 6569477"/>
              <a:gd name="connsiteY687" fmla="*/ 3259712 h 6858000"/>
              <a:gd name="connsiteX688" fmla="*/ 5909097 w 6569477"/>
              <a:gd name="connsiteY688" fmla="*/ 3323253 h 6858000"/>
              <a:gd name="connsiteX689" fmla="*/ 5905223 w 6569477"/>
              <a:gd name="connsiteY689" fmla="*/ 3413467 h 6858000"/>
              <a:gd name="connsiteX690" fmla="*/ 5889655 w 6569477"/>
              <a:gd name="connsiteY690" fmla="*/ 3492889 h 6858000"/>
              <a:gd name="connsiteX691" fmla="*/ 5877964 w 6569477"/>
              <a:gd name="connsiteY691" fmla="*/ 3482098 h 6858000"/>
              <a:gd name="connsiteX692" fmla="*/ 5873297 w 6569477"/>
              <a:gd name="connsiteY692" fmla="*/ 3552644 h 6858000"/>
              <a:gd name="connsiteX693" fmla="*/ 5868721 w 6569477"/>
              <a:gd name="connsiteY693" fmla="*/ 3613366 h 6858000"/>
              <a:gd name="connsiteX694" fmla="*/ 5868626 w 6569477"/>
              <a:gd name="connsiteY694" fmla="*/ 3615664 h 6858000"/>
              <a:gd name="connsiteX695" fmla="*/ 5902370 w 6569477"/>
              <a:gd name="connsiteY695" fmla="*/ 3649406 h 6858000"/>
              <a:gd name="connsiteX696" fmla="*/ 5893933 w 6569477"/>
              <a:gd name="connsiteY696" fmla="*/ 3759069 h 6858000"/>
              <a:gd name="connsiteX697" fmla="*/ 5910807 w 6569477"/>
              <a:gd name="connsiteY697" fmla="*/ 3708454 h 6858000"/>
              <a:gd name="connsiteX698" fmla="*/ 5913969 w 6569477"/>
              <a:gd name="connsiteY698" fmla="*/ 3735871 h 6858000"/>
              <a:gd name="connsiteX699" fmla="*/ 5913771 w 6569477"/>
              <a:gd name="connsiteY699" fmla="*/ 3738386 h 6858000"/>
              <a:gd name="connsiteX700" fmla="*/ 5919568 w 6569477"/>
              <a:gd name="connsiteY700" fmla="*/ 3702380 h 6858000"/>
              <a:gd name="connsiteX701" fmla="*/ 5920803 w 6569477"/>
              <a:gd name="connsiteY701" fmla="*/ 3653480 h 6858000"/>
              <a:gd name="connsiteX702" fmla="*/ 5935379 w 6569477"/>
              <a:gd name="connsiteY702" fmla="*/ 3617663 h 6858000"/>
              <a:gd name="connsiteX703" fmla="*/ 5927180 w 6569477"/>
              <a:gd name="connsiteY703" fmla="*/ 3573144 h 6858000"/>
              <a:gd name="connsiteX704" fmla="*/ 5936885 w 6569477"/>
              <a:gd name="connsiteY704" fmla="*/ 3495878 h 6858000"/>
              <a:gd name="connsiteX705" fmla="*/ 5937123 w 6569477"/>
              <a:gd name="connsiteY705" fmla="*/ 3422193 h 6858000"/>
              <a:gd name="connsiteX706" fmla="*/ 5949659 w 6569477"/>
              <a:gd name="connsiteY706" fmla="*/ 3415287 h 6858000"/>
              <a:gd name="connsiteX707" fmla="*/ 5948577 w 6569477"/>
              <a:gd name="connsiteY707" fmla="*/ 3308820 h 6858000"/>
              <a:gd name="connsiteX708" fmla="*/ 5940173 w 6569477"/>
              <a:gd name="connsiteY708" fmla="*/ 3227623 h 6858000"/>
              <a:gd name="connsiteX709" fmla="*/ 5936112 w 6569477"/>
              <a:gd name="connsiteY709" fmla="*/ 3227623 h 6858000"/>
              <a:gd name="connsiteX710" fmla="*/ 5934113 w 6569477"/>
              <a:gd name="connsiteY710" fmla="*/ 3216005 h 6858000"/>
              <a:gd name="connsiteX711" fmla="*/ 5933300 w 6569477"/>
              <a:gd name="connsiteY711" fmla="*/ 3217735 h 6858000"/>
              <a:gd name="connsiteX712" fmla="*/ 5925816 w 6569477"/>
              <a:gd name="connsiteY712" fmla="*/ 3220835 h 6858000"/>
              <a:gd name="connsiteX713" fmla="*/ 5922789 w 6569477"/>
              <a:gd name="connsiteY713" fmla="*/ 3182917 h 6858000"/>
              <a:gd name="connsiteX714" fmla="*/ 5925668 w 6569477"/>
              <a:gd name="connsiteY714" fmla="*/ 3166923 h 6858000"/>
              <a:gd name="connsiteX715" fmla="*/ 5922799 w 6569477"/>
              <a:gd name="connsiteY715" fmla="*/ 3150253 h 6858000"/>
              <a:gd name="connsiteX716" fmla="*/ 6470079 w 6569477"/>
              <a:gd name="connsiteY716" fmla="*/ 2971783 h 6858000"/>
              <a:gd name="connsiteX717" fmla="*/ 6459848 w 6569477"/>
              <a:gd name="connsiteY717" fmla="*/ 2985189 h 6858000"/>
              <a:gd name="connsiteX718" fmla="*/ 6446665 w 6569477"/>
              <a:gd name="connsiteY718" fmla="*/ 2989730 h 6858000"/>
              <a:gd name="connsiteX719" fmla="*/ 6447438 w 6569477"/>
              <a:gd name="connsiteY719" fmla="*/ 2994236 h 6858000"/>
              <a:gd name="connsiteX720" fmla="*/ 6440386 w 6569477"/>
              <a:gd name="connsiteY720" fmla="*/ 3018174 h 6858000"/>
              <a:gd name="connsiteX721" fmla="*/ 6450805 w 6569477"/>
              <a:gd name="connsiteY721" fmla="*/ 3087293 h 6858000"/>
              <a:gd name="connsiteX722" fmla="*/ 6451373 w 6569477"/>
              <a:gd name="connsiteY722" fmla="*/ 3097752 h 6858000"/>
              <a:gd name="connsiteX723" fmla="*/ 6456557 w 6569477"/>
              <a:gd name="connsiteY723" fmla="*/ 3096583 h 6858000"/>
              <a:gd name="connsiteX724" fmla="*/ 6467490 w 6569477"/>
              <a:gd name="connsiteY724" fmla="*/ 3085383 h 6858000"/>
              <a:gd name="connsiteX725" fmla="*/ 6469775 w 6569477"/>
              <a:gd name="connsiteY725" fmla="*/ 3085600 h 6858000"/>
              <a:gd name="connsiteX726" fmla="*/ 6473655 w 6569477"/>
              <a:gd name="connsiteY726" fmla="*/ 3017169 h 6858000"/>
              <a:gd name="connsiteX727" fmla="*/ 6473968 w 6569477"/>
              <a:gd name="connsiteY727" fmla="*/ 2994029 h 6858000"/>
              <a:gd name="connsiteX728" fmla="*/ 5796128 w 6569477"/>
              <a:gd name="connsiteY728" fmla="*/ 2808658 h 6858000"/>
              <a:gd name="connsiteX729" fmla="*/ 5796854 w 6569477"/>
              <a:gd name="connsiteY729" fmla="*/ 2813211 h 6858000"/>
              <a:gd name="connsiteX730" fmla="*/ 5790016 w 6569477"/>
              <a:gd name="connsiteY730" fmla="*/ 2888065 h 6858000"/>
              <a:gd name="connsiteX731" fmla="*/ 5804143 w 6569477"/>
              <a:gd name="connsiteY731" fmla="*/ 3052612 h 6858000"/>
              <a:gd name="connsiteX732" fmla="*/ 5793054 w 6569477"/>
              <a:gd name="connsiteY732" fmla="*/ 3056806 h 6858000"/>
              <a:gd name="connsiteX733" fmla="*/ 5799363 w 6569477"/>
              <a:gd name="connsiteY733" fmla="*/ 3120348 h 6858000"/>
              <a:gd name="connsiteX734" fmla="*/ 5795489 w 6569477"/>
              <a:gd name="connsiteY734" fmla="*/ 3210561 h 6858000"/>
              <a:gd name="connsiteX735" fmla="*/ 5779922 w 6569477"/>
              <a:gd name="connsiteY735" fmla="*/ 3289984 h 6858000"/>
              <a:gd name="connsiteX736" fmla="*/ 5768230 w 6569477"/>
              <a:gd name="connsiteY736" fmla="*/ 3279192 h 6858000"/>
              <a:gd name="connsiteX737" fmla="*/ 5758672 w 6569477"/>
              <a:gd name="connsiteY737" fmla="*/ 3414663 h 6858000"/>
              <a:gd name="connsiteX738" fmla="*/ 5755841 w 6569477"/>
              <a:gd name="connsiteY738" fmla="*/ 3484197 h 6858000"/>
              <a:gd name="connsiteX739" fmla="*/ 5751250 w 6569477"/>
              <a:gd name="connsiteY739" fmla="*/ 3511578 h 6858000"/>
              <a:gd name="connsiteX740" fmla="*/ 5753689 w 6569477"/>
              <a:gd name="connsiteY740" fmla="*/ 3558722 h 6858000"/>
              <a:gd name="connsiteX741" fmla="*/ 5750526 w 6569477"/>
              <a:gd name="connsiteY741" fmla="*/ 3632535 h 6858000"/>
              <a:gd name="connsiteX742" fmla="*/ 5834884 w 6569477"/>
              <a:gd name="connsiteY742" fmla="*/ 3413208 h 6858000"/>
              <a:gd name="connsiteX743" fmla="*/ 5868624 w 6569477"/>
              <a:gd name="connsiteY743" fmla="*/ 3387901 h 6858000"/>
              <a:gd name="connsiteX744" fmla="*/ 5866517 w 6569477"/>
              <a:gd name="connsiteY744" fmla="*/ 3410045 h 6858000"/>
              <a:gd name="connsiteX745" fmla="*/ 5867131 w 6569477"/>
              <a:gd name="connsiteY745" fmla="*/ 3410229 h 6858000"/>
              <a:gd name="connsiteX746" fmla="*/ 5872246 w 6569477"/>
              <a:gd name="connsiteY746" fmla="*/ 3386637 h 6858000"/>
              <a:gd name="connsiteX747" fmla="*/ 5872535 w 6569477"/>
              <a:gd name="connsiteY747" fmla="*/ 3347224 h 6858000"/>
              <a:gd name="connsiteX748" fmla="*/ 5872815 w 6569477"/>
              <a:gd name="connsiteY748" fmla="*/ 3260906 h 6858000"/>
              <a:gd name="connsiteX749" fmla="*/ 5887499 w 6569477"/>
              <a:gd name="connsiteY749" fmla="*/ 3252816 h 6858000"/>
              <a:gd name="connsiteX750" fmla="*/ 5880163 w 6569477"/>
              <a:gd name="connsiteY750" fmla="*/ 3070525 h 6858000"/>
              <a:gd name="connsiteX751" fmla="*/ 5878087 w 6569477"/>
              <a:gd name="connsiteY751" fmla="*/ 3050101 h 6858000"/>
              <a:gd name="connsiteX752" fmla="*/ 5870867 w 6569477"/>
              <a:gd name="connsiteY752" fmla="*/ 3036635 h 6858000"/>
              <a:gd name="connsiteX753" fmla="*/ 5865140 w 6569477"/>
              <a:gd name="connsiteY753" fmla="*/ 3025482 h 6858000"/>
              <a:gd name="connsiteX754" fmla="*/ 5864600 w 6569477"/>
              <a:gd name="connsiteY754" fmla="*/ 3026174 h 6858000"/>
              <a:gd name="connsiteX755" fmla="*/ 5859570 w 6569477"/>
              <a:gd name="connsiteY755" fmla="*/ 3025027 h 6858000"/>
              <a:gd name="connsiteX756" fmla="*/ 5858588 w 6569477"/>
              <a:gd name="connsiteY756" fmla="*/ 3012722 h 6858000"/>
              <a:gd name="connsiteX757" fmla="*/ 5843319 w 6569477"/>
              <a:gd name="connsiteY757" fmla="*/ 2982990 h 6858000"/>
              <a:gd name="connsiteX758" fmla="*/ 5834884 w 6569477"/>
              <a:gd name="connsiteY758" fmla="*/ 3016734 h 6858000"/>
              <a:gd name="connsiteX759" fmla="*/ 5818012 w 6569477"/>
              <a:gd name="connsiteY759" fmla="*/ 2864891 h 6858000"/>
              <a:gd name="connsiteX760" fmla="*/ 5804304 w 6569477"/>
              <a:gd name="connsiteY760" fmla="*/ 2829962 h 6858000"/>
              <a:gd name="connsiteX761" fmla="*/ 6508420 w 6569477"/>
              <a:gd name="connsiteY761" fmla="*/ 2779156 h 6858000"/>
              <a:gd name="connsiteX762" fmla="*/ 6507136 w 6569477"/>
              <a:gd name="connsiteY762" fmla="*/ 2780799 h 6858000"/>
              <a:gd name="connsiteX763" fmla="*/ 6500134 w 6569477"/>
              <a:gd name="connsiteY763" fmla="*/ 2779246 h 6858000"/>
              <a:gd name="connsiteX764" fmla="*/ 6502399 w 6569477"/>
              <a:gd name="connsiteY764" fmla="*/ 2890359 h 6858000"/>
              <a:gd name="connsiteX765" fmla="*/ 6505686 w 6569477"/>
              <a:gd name="connsiteY765" fmla="*/ 2887611 h 6858000"/>
              <a:gd name="connsiteX766" fmla="*/ 6511866 w 6569477"/>
              <a:gd name="connsiteY766" fmla="*/ 2873422 h 6858000"/>
              <a:gd name="connsiteX767" fmla="*/ 6513497 w 6569477"/>
              <a:gd name="connsiteY767" fmla="*/ 2877577 h 6858000"/>
              <a:gd name="connsiteX768" fmla="*/ 6514565 w 6569477"/>
              <a:gd name="connsiteY768" fmla="*/ 2898237 h 6858000"/>
              <a:gd name="connsiteX769" fmla="*/ 6519875 w 6569477"/>
              <a:gd name="connsiteY769" fmla="*/ 2893798 h 6858000"/>
              <a:gd name="connsiteX770" fmla="*/ 6513497 w 6569477"/>
              <a:gd name="connsiteY770" fmla="*/ 2877577 h 6858000"/>
              <a:gd name="connsiteX771" fmla="*/ 5404661 w 6569477"/>
              <a:gd name="connsiteY771" fmla="*/ 2763661 h 6858000"/>
              <a:gd name="connsiteX772" fmla="*/ 5413098 w 6569477"/>
              <a:gd name="connsiteY772" fmla="*/ 2788968 h 6858000"/>
              <a:gd name="connsiteX773" fmla="*/ 5413098 w 6569477"/>
              <a:gd name="connsiteY773" fmla="*/ 2797406 h 6858000"/>
              <a:gd name="connsiteX774" fmla="*/ 5413098 w 6569477"/>
              <a:gd name="connsiteY774" fmla="*/ 2805841 h 6858000"/>
              <a:gd name="connsiteX775" fmla="*/ 5413098 w 6569477"/>
              <a:gd name="connsiteY775" fmla="*/ 2814276 h 6858000"/>
              <a:gd name="connsiteX776" fmla="*/ 5404662 w 6569477"/>
              <a:gd name="connsiteY776" fmla="*/ 2797406 h 6858000"/>
              <a:gd name="connsiteX777" fmla="*/ 6368014 w 6569477"/>
              <a:gd name="connsiteY777" fmla="*/ 2752114 h 6858000"/>
              <a:gd name="connsiteX778" fmla="*/ 6354550 w 6569477"/>
              <a:gd name="connsiteY778" fmla="*/ 2796770 h 6858000"/>
              <a:gd name="connsiteX779" fmla="*/ 6353593 w 6569477"/>
              <a:gd name="connsiteY779" fmla="*/ 2805446 h 6858000"/>
              <a:gd name="connsiteX780" fmla="*/ 6374570 w 6569477"/>
              <a:gd name="connsiteY780" fmla="*/ 2874671 h 6858000"/>
              <a:gd name="connsiteX781" fmla="*/ 6409578 w 6569477"/>
              <a:gd name="connsiteY781" fmla="*/ 3143175 h 6858000"/>
              <a:gd name="connsiteX782" fmla="*/ 6414888 w 6569477"/>
              <a:gd name="connsiteY782" fmla="*/ 3138739 h 6858000"/>
              <a:gd name="connsiteX783" fmla="*/ 6421068 w 6569477"/>
              <a:gd name="connsiteY783" fmla="*/ 3124551 h 6858000"/>
              <a:gd name="connsiteX784" fmla="*/ 6422700 w 6569477"/>
              <a:gd name="connsiteY784" fmla="*/ 3128706 h 6858000"/>
              <a:gd name="connsiteX785" fmla="*/ 6423768 w 6569477"/>
              <a:gd name="connsiteY785" fmla="*/ 3149362 h 6858000"/>
              <a:gd name="connsiteX786" fmla="*/ 6429077 w 6569477"/>
              <a:gd name="connsiteY786" fmla="*/ 3144926 h 6858000"/>
              <a:gd name="connsiteX787" fmla="*/ 6422700 w 6569477"/>
              <a:gd name="connsiteY787" fmla="*/ 3128706 h 6858000"/>
              <a:gd name="connsiteX788" fmla="*/ 6417015 w 6569477"/>
              <a:gd name="connsiteY788" fmla="*/ 3018534 h 6858000"/>
              <a:gd name="connsiteX789" fmla="*/ 6414015 w 6569477"/>
              <a:gd name="connsiteY789" fmla="*/ 2972866 h 6858000"/>
              <a:gd name="connsiteX790" fmla="*/ 6406544 w 6569477"/>
              <a:gd name="connsiteY790" fmla="*/ 2951752 h 6858000"/>
              <a:gd name="connsiteX791" fmla="*/ 6389030 w 6569477"/>
              <a:gd name="connsiteY791" fmla="*/ 2804652 h 6858000"/>
              <a:gd name="connsiteX792" fmla="*/ 6368014 w 6569477"/>
              <a:gd name="connsiteY792" fmla="*/ 2752114 h 6858000"/>
              <a:gd name="connsiteX793" fmla="*/ 6478241 w 6569477"/>
              <a:gd name="connsiteY793" fmla="*/ 2723750 h 6858000"/>
              <a:gd name="connsiteX794" fmla="*/ 6481412 w 6569477"/>
              <a:gd name="connsiteY794" fmla="*/ 2772854 h 6858000"/>
              <a:gd name="connsiteX795" fmla="*/ 6481359 w 6569477"/>
              <a:gd name="connsiteY795" fmla="*/ 2778262 h 6858000"/>
              <a:gd name="connsiteX796" fmla="*/ 6492255 w 6569477"/>
              <a:gd name="connsiteY796" fmla="*/ 2843453 h 6858000"/>
              <a:gd name="connsiteX797" fmla="*/ 6492103 w 6569477"/>
              <a:gd name="connsiteY797" fmla="*/ 2836567 h 6858000"/>
              <a:gd name="connsiteX798" fmla="*/ 6487688 w 6569477"/>
              <a:gd name="connsiteY798" fmla="*/ 2751180 h 6858000"/>
              <a:gd name="connsiteX799" fmla="*/ 6471948 w 6569477"/>
              <a:gd name="connsiteY799" fmla="*/ 2602764 h 6858000"/>
              <a:gd name="connsiteX800" fmla="*/ 6470476 w 6569477"/>
              <a:gd name="connsiteY800" fmla="*/ 2603507 h 6858000"/>
              <a:gd name="connsiteX801" fmla="*/ 6474714 w 6569477"/>
              <a:gd name="connsiteY801" fmla="*/ 2669154 h 6858000"/>
              <a:gd name="connsiteX802" fmla="*/ 6474578 w 6569477"/>
              <a:gd name="connsiteY802" fmla="*/ 2659237 h 6858000"/>
              <a:gd name="connsiteX803" fmla="*/ 6476460 w 6569477"/>
              <a:gd name="connsiteY803" fmla="*/ 2609956 h 6858000"/>
              <a:gd name="connsiteX804" fmla="*/ 6471948 w 6569477"/>
              <a:gd name="connsiteY804" fmla="*/ 2602764 h 6858000"/>
              <a:gd name="connsiteX805" fmla="*/ 6458450 w 6569477"/>
              <a:gd name="connsiteY805" fmla="*/ 2239645 h 6858000"/>
              <a:gd name="connsiteX806" fmla="*/ 6450161 w 6569477"/>
              <a:gd name="connsiteY806" fmla="*/ 2257976 h 6858000"/>
              <a:gd name="connsiteX807" fmla="*/ 6433952 w 6569477"/>
              <a:gd name="connsiteY807" fmla="*/ 2243260 h 6858000"/>
              <a:gd name="connsiteX808" fmla="*/ 6419984 w 6569477"/>
              <a:gd name="connsiteY808" fmla="*/ 2274915 h 6858000"/>
              <a:gd name="connsiteX809" fmla="*/ 6412070 w 6569477"/>
              <a:gd name="connsiteY809" fmla="*/ 2253880 h 6858000"/>
              <a:gd name="connsiteX810" fmla="*/ 6438066 w 6569477"/>
              <a:gd name="connsiteY810" fmla="*/ 2377354 h 6858000"/>
              <a:gd name="connsiteX811" fmla="*/ 6458698 w 6569477"/>
              <a:gd name="connsiteY811" fmla="*/ 2510576 h 6858000"/>
              <a:gd name="connsiteX812" fmla="*/ 6465170 w 6569477"/>
              <a:gd name="connsiteY812" fmla="*/ 2512554 h 6858000"/>
              <a:gd name="connsiteX813" fmla="*/ 6466949 w 6569477"/>
              <a:gd name="connsiteY813" fmla="*/ 2477172 h 6858000"/>
              <a:gd name="connsiteX814" fmla="*/ 6512779 w 6569477"/>
              <a:gd name="connsiteY814" fmla="*/ 2527655 h 6858000"/>
              <a:gd name="connsiteX815" fmla="*/ 6482025 w 6569477"/>
              <a:gd name="connsiteY815" fmla="*/ 2340112 h 6858000"/>
              <a:gd name="connsiteX816" fmla="*/ 6479231 w 6569477"/>
              <a:gd name="connsiteY816" fmla="*/ 2346442 h 6858000"/>
              <a:gd name="connsiteX817" fmla="*/ 6476437 w 6569477"/>
              <a:gd name="connsiteY817" fmla="*/ 2352774 h 6858000"/>
              <a:gd name="connsiteX818" fmla="*/ 6472897 w 6569477"/>
              <a:gd name="connsiteY818" fmla="*/ 2343650 h 6858000"/>
              <a:gd name="connsiteX819" fmla="*/ 6472151 w 6569477"/>
              <a:gd name="connsiteY819" fmla="*/ 2328192 h 6858000"/>
              <a:gd name="connsiteX820" fmla="*/ 6469356 w 6569477"/>
              <a:gd name="connsiteY820" fmla="*/ 2334523 h 6858000"/>
              <a:gd name="connsiteX821" fmla="*/ 6467117 w 6569477"/>
              <a:gd name="connsiteY821" fmla="*/ 2288151 h 6858000"/>
              <a:gd name="connsiteX822" fmla="*/ 6460782 w 6569477"/>
              <a:gd name="connsiteY822" fmla="*/ 2285355 h 6858000"/>
              <a:gd name="connsiteX823" fmla="*/ 6457242 w 6569477"/>
              <a:gd name="connsiteY823" fmla="*/ 2276229 h 6858000"/>
              <a:gd name="connsiteX824" fmla="*/ 6460035 w 6569477"/>
              <a:gd name="connsiteY824" fmla="*/ 2269898 h 6858000"/>
              <a:gd name="connsiteX825" fmla="*/ 6462830 w 6569477"/>
              <a:gd name="connsiteY825" fmla="*/ 2263567 h 6858000"/>
              <a:gd name="connsiteX826" fmla="*/ 6466369 w 6569477"/>
              <a:gd name="connsiteY826" fmla="*/ 2272693 h 6858000"/>
              <a:gd name="connsiteX827" fmla="*/ 6469164 w 6569477"/>
              <a:gd name="connsiteY827" fmla="*/ 2266362 h 6858000"/>
              <a:gd name="connsiteX828" fmla="*/ 6461975 w 6569477"/>
              <a:gd name="connsiteY828" fmla="*/ 2240852 h 6858000"/>
              <a:gd name="connsiteX829" fmla="*/ 6458450 w 6569477"/>
              <a:gd name="connsiteY829" fmla="*/ 2239645 h 6858000"/>
              <a:gd name="connsiteX830" fmla="*/ 6119324 w 6569477"/>
              <a:gd name="connsiteY830" fmla="*/ 1470230 h 6858000"/>
              <a:gd name="connsiteX831" fmla="*/ 6182372 w 6569477"/>
              <a:gd name="connsiteY831" fmla="*/ 1708395 h 6858000"/>
              <a:gd name="connsiteX832" fmla="*/ 6213896 w 6569477"/>
              <a:gd name="connsiteY832" fmla="*/ 1718901 h 6858000"/>
              <a:gd name="connsiteX833" fmla="*/ 6230856 w 6569477"/>
              <a:gd name="connsiteY833" fmla="*/ 1709003 h 6858000"/>
              <a:gd name="connsiteX834" fmla="*/ 6226890 w 6569477"/>
              <a:gd name="connsiteY834" fmla="*/ 1691895 h 6858000"/>
              <a:gd name="connsiteX835" fmla="*/ 6185731 w 6569477"/>
              <a:gd name="connsiteY835" fmla="*/ 1576670 h 6858000"/>
              <a:gd name="connsiteX836" fmla="*/ 6173508 w 6569477"/>
              <a:gd name="connsiteY836" fmla="*/ 1521886 h 6858000"/>
              <a:gd name="connsiteX837" fmla="*/ 6172469 w 6569477"/>
              <a:gd name="connsiteY837" fmla="*/ 1515742 h 6858000"/>
              <a:gd name="connsiteX838" fmla="*/ 6170551 w 6569477"/>
              <a:gd name="connsiteY838" fmla="*/ 1514447 h 6858000"/>
              <a:gd name="connsiteX839" fmla="*/ 6119324 w 6569477"/>
              <a:gd name="connsiteY839" fmla="*/ 1470230 h 6858000"/>
              <a:gd name="connsiteX840" fmla="*/ 6220785 w 6569477"/>
              <a:gd name="connsiteY840" fmla="*/ 1467284 h 6858000"/>
              <a:gd name="connsiteX841" fmla="*/ 6224419 w 6569477"/>
              <a:gd name="connsiteY841" fmla="*/ 1484860 h 6858000"/>
              <a:gd name="connsiteX842" fmla="*/ 6221902 w 6569477"/>
              <a:gd name="connsiteY842" fmla="*/ 1506545 h 6858000"/>
              <a:gd name="connsiteX843" fmla="*/ 6228674 w 6569477"/>
              <a:gd name="connsiteY843" fmla="*/ 1507988 h 6858000"/>
              <a:gd name="connsiteX844" fmla="*/ 6234004 w 6569477"/>
              <a:gd name="connsiteY844" fmla="*/ 1516199 h 6858000"/>
              <a:gd name="connsiteX845" fmla="*/ 6229680 w 6569477"/>
              <a:gd name="connsiteY845" fmla="*/ 1536503 h 6858000"/>
              <a:gd name="connsiteX846" fmla="*/ 6224350 w 6569477"/>
              <a:gd name="connsiteY846" fmla="*/ 1528292 h 6858000"/>
              <a:gd name="connsiteX847" fmla="*/ 6223684 w 6569477"/>
              <a:gd name="connsiteY847" fmla="*/ 1527266 h 6858000"/>
              <a:gd name="connsiteX848" fmla="*/ 6220817 w 6569477"/>
              <a:gd name="connsiteY848" fmla="*/ 1522851 h 6858000"/>
              <a:gd name="connsiteX849" fmla="*/ 6221874 w 6569477"/>
              <a:gd name="connsiteY849" fmla="*/ 1531073 h 6858000"/>
              <a:gd name="connsiteX850" fmla="*/ 6242353 w 6569477"/>
              <a:gd name="connsiteY850" fmla="*/ 1609953 h 6858000"/>
              <a:gd name="connsiteX851" fmla="*/ 6223042 w 6569477"/>
              <a:gd name="connsiteY851" fmla="*/ 1634143 h 6858000"/>
              <a:gd name="connsiteX852" fmla="*/ 6239473 w 6569477"/>
              <a:gd name="connsiteY852" fmla="*/ 1705560 h 6858000"/>
              <a:gd name="connsiteX853" fmla="*/ 6250673 w 6569477"/>
              <a:gd name="connsiteY853" fmla="*/ 1702375 h 6858000"/>
              <a:gd name="connsiteX854" fmla="*/ 6297961 w 6569477"/>
              <a:gd name="connsiteY854" fmla="*/ 1764435 h 6858000"/>
              <a:gd name="connsiteX855" fmla="*/ 6373267 w 6569477"/>
              <a:gd name="connsiteY855" fmla="*/ 2069581 h 6858000"/>
              <a:gd name="connsiteX856" fmla="*/ 6384393 w 6569477"/>
              <a:gd name="connsiteY856" fmla="*/ 2122429 h 6858000"/>
              <a:gd name="connsiteX857" fmla="*/ 6393144 w 6569477"/>
              <a:gd name="connsiteY857" fmla="*/ 2124321 h 6858000"/>
              <a:gd name="connsiteX858" fmla="*/ 6418298 w 6569477"/>
              <a:gd name="connsiteY858" fmla="*/ 2175842 h 6858000"/>
              <a:gd name="connsiteX859" fmla="*/ 6419599 w 6569477"/>
              <a:gd name="connsiteY859" fmla="*/ 2138595 h 6858000"/>
              <a:gd name="connsiteX860" fmla="*/ 6401898 w 6569477"/>
              <a:gd name="connsiteY860" fmla="*/ 2092964 h 6858000"/>
              <a:gd name="connsiteX861" fmla="*/ 6319338 w 6569477"/>
              <a:gd name="connsiteY861" fmla="*/ 1731284 h 6858000"/>
              <a:gd name="connsiteX862" fmla="*/ 6294555 w 6569477"/>
              <a:gd name="connsiteY862" fmla="*/ 1667400 h 6858000"/>
              <a:gd name="connsiteX863" fmla="*/ 6274614 w 6569477"/>
              <a:gd name="connsiteY863" fmla="*/ 1575398 h 6858000"/>
              <a:gd name="connsiteX864" fmla="*/ 6261945 w 6569477"/>
              <a:gd name="connsiteY864" fmla="*/ 1569807 h 6858000"/>
              <a:gd name="connsiteX865" fmla="*/ 6227264 w 6569477"/>
              <a:gd name="connsiteY865" fmla="*/ 1485482 h 6858000"/>
              <a:gd name="connsiteX866" fmla="*/ 6163232 w 6569477"/>
              <a:gd name="connsiteY866" fmla="*/ 1291657 h 6858000"/>
              <a:gd name="connsiteX867" fmla="*/ 6169423 w 6569477"/>
              <a:gd name="connsiteY867" fmla="*/ 1308672 h 6858000"/>
              <a:gd name="connsiteX868" fmla="*/ 6164862 w 6569477"/>
              <a:gd name="connsiteY868" fmla="*/ 1292485 h 6858000"/>
              <a:gd name="connsiteX869" fmla="*/ 4999747 w 6569477"/>
              <a:gd name="connsiteY869" fmla="*/ 1084964 h 6858000"/>
              <a:gd name="connsiteX870" fmla="*/ 5004170 w 6569477"/>
              <a:gd name="connsiteY870" fmla="*/ 1092826 h 6858000"/>
              <a:gd name="connsiteX871" fmla="*/ 5000801 w 6569477"/>
              <a:gd name="connsiteY871" fmla="*/ 1092344 h 6858000"/>
              <a:gd name="connsiteX872" fmla="*/ 4999747 w 6569477"/>
              <a:gd name="connsiteY872" fmla="*/ 1084964 h 6858000"/>
              <a:gd name="connsiteX873" fmla="*/ 4933923 w 6569477"/>
              <a:gd name="connsiteY873" fmla="*/ 1003153 h 6858000"/>
              <a:gd name="connsiteX874" fmla="*/ 4947450 w 6569477"/>
              <a:gd name="connsiteY874" fmla="*/ 1028780 h 6858000"/>
              <a:gd name="connsiteX875" fmla="*/ 4940697 w 6569477"/>
              <a:gd name="connsiteY875" fmla="*/ 1009043 h 6858000"/>
              <a:gd name="connsiteX876" fmla="*/ 4932262 w 6569477"/>
              <a:gd name="connsiteY876" fmla="*/ 644497 h 6858000"/>
              <a:gd name="connsiteX877" fmla="*/ 4940697 w 6569477"/>
              <a:gd name="connsiteY877" fmla="*/ 654745 h 6858000"/>
              <a:gd name="connsiteX878" fmla="*/ 4932262 w 6569477"/>
              <a:gd name="connsiteY878" fmla="*/ 646309 h 6858000"/>
              <a:gd name="connsiteX879" fmla="*/ 5581482 w 6569477"/>
              <a:gd name="connsiteY879" fmla="*/ 244629 h 6858000"/>
              <a:gd name="connsiteX880" fmla="*/ 5577991 w 6569477"/>
              <a:gd name="connsiteY880" fmla="*/ 250629 h 6858000"/>
              <a:gd name="connsiteX881" fmla="*/ 5577495 w 6569477"/>
              <a:gd name="connsiteY881" fmla="*/ 252297 h 6858000"/>
              <a:gd name="connsiteX882" fmla="*/ 5647778 w 6569477"/>
              <a:gd name="connsiteY882" fmla="*/ 373537 h 6858000"/>
              <a:gd name="connsiteX883" fmla="*/ 5709512 w 6569477"/>
              <a:gd name="connsiteY883" fmla="*/ 510569 h 6858000"/>
              <a:gd name="connsiteX884" fmla="*/ 5951197 w 6569477"/>
              <a:gd name="connsiteY884" fmla="*/ 1025425 h 6858000"/>
              <a:gd name="connsiteX885" fmla="*/ 5942878 w 6569477"/>
              <a:gd name="connsiteY885" fmla="*/ 913784 h 6858000"/>
              <a:gd name="connsiteX886" fmla="*/ 5930115 w 6569477"/>
              <a:gd name="connsiteY886" fmla="*/ 859785 h 6858000"/>
              <a:gd name="connsiteX887" fmla="*/ 5902782 w 6569477"/>
              <a:gd name="connsiteY887" fmla="*/ 807112 h 6858000"/>
              <a:gd name="connsiteX888" fmla="*/ 5831966 w 6569477"/>
              <a:gd name="connsiteY888" fmla="*/ 645218 h 6858000"/>
              <a:gd name="connsiteX889" fmla="*/ 5794655 w 6569477"/>
              <a:gd name="connsiteY889" fmla="*/ 587744 h 6858000"/>
              <a:gd name="connsiteX890" fmla="*/ 5756339 w 6569477"/>
              <a:gd name="connsiteY890" fmla="*/ 501756 h 6858000"/>
              <a:gd name="connsiteX891" fmla="*/ 5742795 w 6569477"/>
              <a:gd name="connsiteY891" fmla="*/ 498872 h 6858000"/>
              <a:gd name="connsiteX892" fmla="*/ 5657513 w 6569477"/>
              <a:gd name="connsiteY892" fmla="*/ 367504 h 6858000"/>
              <a:gd name="connsiteX893" fmla="*/ 5591104 w 6569477"/>
              <a:gd name="connsiteY893" fmla="*/ 247231 h 6858000"/>
              <a:gd name="connsiteX894" fmla="*/ 5581482 w 6569477"/>
              <a:gd name="connsiteY894" fmla="*/ 244629 h 6858000"/>
              <a:gd name="connsiteX895" fmla="*/ 4684964 w 6569477"/>
              <a:gd name="connsiteY895" fmla="*/ 0 h 6858000"/>
              <a:gd name="connsiteX896" fmla="*/ 5380578 w 6569477"/>
              <a:gd name="connsiteY896" fmla="*/ 0 h 6858000"/>
              <a:gd name="connsiteX897" fmla="*/ 5478611 w 6569477"/>
              <a:gd name="connsiteY897" fmla="*/ 117479 h 6858000"/>
              <a:gd name="connsiteX898" fmla="*/ 5500013 w 6569477"/>
              <a:gd name="connsiteY898" fmla="*/ 146283 h 6858000"/>
              <a:gd name="connsiteX899" fmla="*/ 5500055 w 6569477"/>
              <a:gd name="connsiteY899" fmla="*/ 142937 h 6858000"/>
              <a:gd name="connsiteX900" fmla="*/ 5534919 w 6569477"/>
              <a:gd name="connsiteY900" fmla="*/ 178662 h 6858000"/>
              <a:gd name="connsiteX901" fmla="*/ 5448194 w 6569477"/>
              <a:gd name="connsiteY901" fmla="*/ 54062 h 6858000"/>
              <a:gd name="connsiteX902" fmla="*/ 5412460 w 6569477"/>
              <a:gd name="connsiteY902" fmla="*/ 0 h 6858000"/>
              <a:gd name="connsiteX903" fmla="*/ 5476134 w 6569477"/>
              <a:gd name="connsiteY903" fmla="*/ 0 h 6858000"/>
              <a:gd name="connsiteX904" fmla="*/ 5485373 w 6569477"/>
              <a:gd name="connsiteY904" fmla="*/ 12455 h 6858000"/>
              <a:gd name="connsiteX905" fmla="*/ 5571665 w 6569477"/>
              <a:gd name="connsiteY905" fmla="*/ 130771 h 6858000"/>
              <a:gd name="connsiteX906" fmla="*/ 5619902 w 6569477"/>
              <a:gd name="connsiteY906" fmla="*/ 208686 h 6858000"/>
              <a:gd name="connsiteX907" fmla="*/ 5662149 w 6569477"/>
              <a:gd name="connsiteY907" fmla="*/ 253738 h 6858000"/>
              <a:gd name="connsiteX908" fmla="*/ 5686327 w 6569477"/>
              <a:gd name="connsiteY908" fmla="*/ 295355 h 6858000"/>
              <a:gd name="connsiteX909" fmla="*/ 5686913 w 6569477"/>
              <a:gd name="connsiteY909" fmla="*/ 295939 h 6858000"/>
              <a:gd name="connsiteX910" fmla="*/ 5696157 w 6569477"/>
              <a:gd name="connsiteY910" fmla="*/ 311903 h 6858000"/>
              <a:gd name="connsiteX911" fmla="*/ 5731531 w 6569477"/>
              <a:gd name="connsiteY911" fmla="*/ 366614 h 6858000"/>
              <a:gd name="connsiteX912" fmla="*/ 5812509 w 6569477"/>
              <a:gd name="connsiteY912" fmla="*/ 478933 h 6858000"/>
              <a:gd name="connsiteX913" fmla="*/ 5815302 w 6569477"/>
              <a:gd name="connsiteY913" fmla="*/ 472602 h 6858000"/>
              <a:gd name="connsiteX914" fmla="*/ 5814555 w 6569477"/>
              <a:gd name="connsiteY914" fmla="*/ 457145 h 6858000"/>
              <a:gd name="connsiteX915" fmla="*/ 5817860 w 6569477"/>
              <a:gd name="connsiteY915" fmla="*/ 460147 h 6858000"/>
              <a:gd name="connsiteX916" fmla="*/ 5827972 w 6569477"/>
              <a:gd name="connsiteY916" fmla="*/ 478193 h 6858000"/>
              <a:gd name="connsiteX917" fmla="*/ 5830766 w 6569477"/>
              <a:gd name="connsiteY917" fmla="*/ 471862 h 6858000"/>
              <a:gd name="connsiteX918" fmla="*/ 5817860 w 6569477"/>
              <a:gd name="connsiteY918" fmla="*/ 460147 h 6858000"/>
              <a:gd name="connsiteX919" fmla="*/ 5763946 w 6569477"/>
              <a:gd name="connsiteY919" fmla="*/ 363899 h 6858000"/>
              <a:gd name="connsiteX920" fmla="*/ 5712077 w 6569477"/>
              <a:gd name="connsiteY920" fmla="*/ 260643 h 6858000"/>
              <a:gd name="connsiteX921" fmla="*/ 5647795 w 6569477"/>
              <a:gd name="connsiteY921" fmla="*/ 149075 h 6858000"/>
              <a:gd name="connsiteX922" fmla="*/ 5750084 w 6569477"/>
              <a:gd name="connsiteY922" fmla="*/ 277415 h 6858000"/>
              <a:gd name="connsiteX923" fmla="*/ 5737415 w 6569477"/>
              <a:gd name="connsiteY923" fmla="*/ 271824 h 6858000"/>
              <a:gd name="connsiteX924" fmla="*/ 5780454 w 6569477"/>
              <a:gd name="connsiteY924" fmla="*/ 328637 h 6858000"/>
              <a:gd name="connsiteX925" fmla="*/ 5784739 w 6569477"/>
              <a:gd name="connsiteY925" fmla="*/ 353221 h 6858000"/>
              <a:gd name="connsiteX926" fmla="*/ 5865230 w 6569477"/>
              <a:gd name="connsiteY926" fmla="*/ 479507 h 6858000"/>
              <a:gd name="connsiteX927" fmla="*/ 5891313 w 6569477"/>
              <a:gd name="connsiteY927" fmla="*/ 506145 h 6858000"/>
              <a:gd name="connsiteX928" fmla="*/ 6056025 w 6569477"/>
              <a:gd name="connsiteY928" fmla="*/ 836005 h 6858000"/>
              <a:gd name="connsiteX929" fmla="*/ 6104098 w 6569477"/>
              <a:gd name="connsiteY929" fmla="*/ 932857 h 6858000"/>
              <a:gd name="connsiteX930" fmla="*/ 6138008 w 6569477"/>
              <a:gd name="connsiteY930" fmla="*/ 993205 h 6858000"/>
              <a:gd name="connsiteX931" fmla="*/ 6123293 w 6569477"/>
              <a:gd name="connsiteY931" fmla="*/ 1009405 h 6858000"/>
              <a:gd name="connsiteX932" fmla="*/ 6012986 w 6569477"/>
              <a:gd name="connsiteY932" fmla="*/ 779192 h 6858000"/>
              <a:gd name="connsiteX933" fmla="*/ 6006652 w 6569477"/>
              <a:gd name="connsiteY933" fmla="*/ 776396 h 6858000"/>
              <a:gd name="connsiteX934" fmla="*/ 6010193 w 6569477"/>
              <a:gd name="connsiteY934" fmla="*/ 785523 h 6858000"/>
              <a:gd name="connsiteX935" fmla="*/ 6014480 w 6569477"/>
              <a:gd name="connsiteY935" fmla="*/ 810107 h 6858000"/>
              <a:gd name="connsiteX936" fmla="*/ 6004788 w 6569477"/>
              <a:gd name="connsiteY936" fmla="*/ 798404 h 6858000"/>
              <a:gd name="connsiteX937" fmla="*/ 6001064 w 6569477"/>
              <a:gd name="connsiteY937" fmla="*/ 789058 h 6858000"/>
              <a:gd name="connsiteX938" fmla="*/ 6004605 w 6569477"/>
              <a:gd name="connsiteY938" fmla="*/ 798185 h 6858000"/>
              <a:gd name="connsiteX939" fmla="*/ 6004788 w 6569477"/>
              <a:gd name="connsiteY939" fmla="*/ 798404 h 6858000"/>
              <a:gd name="connsiteX940" fmla="*/ 6051771 w 6569477"/>
              <a:gd name="connsiteY940" fmla="*/ 916385 h 6858000"/>
              <a:gd name="connsiteX941" fmla="*/ 6109323 w 6569477"/>
              <a:gd name="connsiteY941" fmla="*/ 1041059 h 6858000"/>
              <a:gd name="connsiteX942" fmla="*/ 6218330 w 6569477"/>
              <a:gd name="connsiteY942" fmla="*/ 1308516 h 6858000"/>
              <a:gd name="connsiteX943" fmla="*/ 6248699 w 6569477"/>
              <a:gd name="connsiteY943" fmla="*/ 1359737 h 6858000"/>
              <a:gd name="connsiteX944" fmla="*/ 6317460 w 6569477"/>
              <a:gd name="connsiteY944" fmla="*/ 1564049 h 6858000"/>
              <a:gd name="connsiteX945" fmla="*/ 6327364 w 6569477"/>
              <a:gd name="connsiteY945" fmla="*/ 1565758 h 6858000"/>
              <a:gd name="connsiteX946" fmla="*/ 6405224 w 6569477"/>
              <a:gd name="connsiteY946" fmla="*/ 1840478 h 6858000"/>
              <a:gd name="connsiteX947" fmla="*/ 6402944 w 6569477"/>
              <a:gd name="connsiteY947" fmla="*/ 1841928 h 6858000"/>
              <a:gd name="connsiteX948" fmla="*/ 6401876 w 6569477"/>
              <a:gd name="connsiteY948" fmla="*/ 1835782 h 6858000"/>
              <a:gd name="connsiteX949" fmla="*/ 6399693 w 6569477"/>
              <a:gd name="connsiteY949" fmla="*/ 1834088 h 6858000"/>
              <a:gd name="connsiteX950" fmla="*/ 6398335 w 6569477"/>
              <a:gd name="connsiteY950" fmla="*/ 1826656 h 6858000"/>
              <a:gd name="connsiteX951" fmla="*/ 6399057 w 6569477"/>
              <a:gd name="connsiteY951" fmla="*/ 1833594 h 6858000"/>
              <a:gd name="connsiteX952" fmla="*/ 6399693 w 6569477"/>
              <a:gd name="connsiteY952" fmla="*/ 1834088 h 6858000"/>
              <a:gd name="connsiteX953" fmla="*/ 6403601 w 6569477"/>
              <a:gd name="connsiteY953" fmla="*/ 1855454 h 6858000"/>
              <a:gd name="connsiteX954" fmla="*/ 6404114 w 6569477"/>
              <a:gd name="connsiteY954" fmla="*/ 1882153 h 6858000"/>
              <a:gd name="connsiteX955" fmla="*/ 6473067 w 6569477"/>
              <a:gd name="connsiteY955" fmla="*/ 2154626 h 6858000"/>
              <a:gd name="connsiteX956" fmla="*/ 6483134 w 6569477"/>
              <a:gd name="connsiteY956" fmla="*/ 2234707 h 6858000"/>
              <a:gd name="connsiteX957" fmla="*/ 6520415 w 6569477"/>
              <a:gd name="connsiteY957" fmla="*/ 2493203 h 6858000"/>
              <a:gd name="connsiteX958" fmla="*/ 6531980 w 6569477"/>
              <a:gd name="connsiteY958" fmla="*/ 2633394 h 6858000"/>
              <a:gd name="connsiteX959" fmla="*/ 6527593 w 6569477"/>
              <a:gd name="connsiteY959" fmla="*/ 2646575 h 6858000"/>
              <a:gd name="connsiteX960" fmla="*/ 6529126 w 6569477"/>
              <a:gd name="connsiteY960" fmla="*/ 2655889 h 6858000"/>
              <a:gd name="connsiteX961" fmla="*/ 6530629 w 6569477"/>
              <a:gd name="connsiteY961" fmla="*/ 2656552 h 6858000"/>
              <a:gd name="connsiteX962" fmla="*/ 6531421 w 6569477"/>
              <a:gd name="connsiteY962" fmla="*/ 2656903 h 6858000"/>
              <a:gd name="connsiteX963" fmla="*/ 6534962 w 6569477"/>
              <a:gd name="connsiteY963" fmla="*/ 2666028 h 6858000"/>
              <a:gd name="connsiteX964" fmla="*/ 6531926 w 6569477"/>
              <a:gd name="connsiteY964" fmla="*/ 2672908 h 6858000"/>
              <a:gd name="connsiteX965" fmla="*/ 6533706 w 6569477"/>
              <a:gd name="connsiteY965" fmla="*/ 2683731 h 6858000"/>
              <a:gd name="connsiteX966" fmla="*/ 6528462 w 6569477"/>
              <a:gd name="connsiteY966" fmla="*/ 2680756 h 6858000"/>
              <a:gd name="connsiteX967" fmla="*/ 6526580 w 6569477"/>
              <a:gd name="connsiteY967" fmla="*/ 2685022 h 6858000"/>
              <a:gd name="connsiteX968" fmla="*/ 6526136 w 6569477"/>
              <a:gd name="connsiteY968" fmla="*/ 2683881 h 6858000"/>
              <a:gd name="connsiteX969" fmla="*/ 6524812 w 6569477"/>
              <a:gd name="connsiteY969" fmla="*/ 2680466 h 6858000"/>
              <a:gd name="connsiteX970" fmla="*/ 6524804 w 6569477"/>
              <a:gd name="connsiteY970" fmla="*/ 2684545 h 6858000"/>
              <a:gd name="connsiteX971" fmla="*/ 6538236 w 6569477"/>
              <a:gd name="connsiteY971" fmla="*/ 2743109 h 6858000"/>
              <a:gd name="connsiteX972" fmla="*/ 6531185 w 6569477"/>
              <a:gd name="connsiteY972" fmla="*/ 2767044 h 6858000"/>
              <a:gd name="connsiteX973" fmla="*/ 6547385 w 6569477"/>
              <a:gd name="connsiteY973" fmla="*/ 2915923 h 6858000"/>
              <a:gd name="connsiteX974" fmla="*/ 6558964 w 6569477"/>
              <a:gd name="connsiteY974" fmla="*/ 2951360 h 6858000"/>
              <a:gd name="connsiteX975" fmla="*/ 6560463 w 6569477"/>
              <a:gd name="connsiteY975" fmla="*/ 3320054 h 6858000"/>
              <a:gd name="connsiteX976" fmla="*/ 6560643 w 6569477"/>
              <a:gd name="connsiteY976" fmla="*/ 3428182 h 6858000"/>
              <a:gd name="connsiteX977" fmla="*/ 6564303 w 6569477"/>
              <a:gd name="connsiteY977" fmla="*/ 3497307 h 6858000"/>
              <a:gd name="connsiteX978" fmla="*/ 6543934 w 6569477"/>
              <a:gd name="connsiteY978" fmla="*/ 3505308 h 6858000"/>
              <a:gd name="connsiteX979" fmla="*/ 6547053 w 6569477"/>
              <a:gd name="connsiteY979" fmla="*/ 3250053 h 6858000"/>
              <a:gd name="connsiteX980" fmla="*/ 6542614 w 6569477"/>
              <a:gd name="connsiteY980" fmla="*/ 3244740 h 6858000"/>
              <a:gd name="connsiteX981" fmla="*/ 6541744 w 6569477"/>
              <a:gd name="connsiteY981" fmla="*/ 3254490 h 6858000"/>
              <a:gd name="connsiteX982" fmla="*/ 6534694 w 6569477"/>
              <a:gd name="connsiteY982" fmla="*/ 3278429 h 6858000"/>
              <a:gd name="connsiteX983" fmla="*/ 6531190 w 6569477"/>
              <a:gd name="connsiteY983" fmla="*/ 3263643 h 6858000"/>
              <a:gd name="connsiteX984" fmla="*/ 6531994 w 6569477"/>
              <a:gd name="connsiteY984" fmla="*/ 3253615 h 6858000"/>
              <a:gd name="connsiteX985" fmla="*/ 6531124 w 6569477"/>
              <a:gd name="connsiteY985" fmla="*/ 3263366 h 6858000"/>
              <a:gd name="connsiteX986" fmla="*/ 6531190 w 6569477"/>
              <a:gd name="connsiteY986" fmla="*/ 3263643 h 6858000"/>
              <a:gd name="connsiteX987" fmla="*/ 6521033 w 6569477"/>
              <a:gd name="connsiteY987" fmla="*/ 3390229 h 6858000"/>
              <a:gd name="connsiteX988" fmla="*/ 6517384 w 6569477"/>
              <a:gd name="connsiteY988" fmla="*/ 3527497 h 6858000"/>
              <a:gd name="connsiteX989" fmla="*/ 6496595 w 6569477"/>
              <a:gd name="connsiteY989" fmla="*/ 3815563 h 6858000"/>
              <a:gd name="connsiteX990" fmla="*/ 6501124 w 6569477"/>
              <a:gd name="connsiteY990" fmla="*/ 3874940 h 6858000"/>
              <a:gd name="connsiteX991" fmla="*/ 6472234 w 6569477"/>
              <a:gd name="connsiteY991" fmla="*/ 4088567 h 6858000"/>
              <a:gd name="connsiteX992" fmla="*/ 6480357 w 6569477"/>
              <a:gd name="connsiteY992" fmla="*/ 4094487 h 6858000"/>
              <a:gd name="connsiteX993" fmla="*/ 6428427 w 6569477"/>
              <a:gd name="connsiteY993" fmla="*/ 4375267 h 6858000"/>
              <a:gd name="connsiteX994" fmla="*/ 6425741 w 6569477"/>
              <a:gd name="connsiteY994" fmla="*/ 4375556 h 6858000"/>
              <a:gd name="connsiteX995" fmla="*/ 6427506 w 6569477"/>
              <a:gd name="connsiteY995" fmla="*/ 4369573 h 6858000"/>
              <a:gd name="connsiteX996" fmla="*/ 6426300 w 6569477"/>
              <a:gd name="connsiteY996" fmla="*/ 4367087 h 6858000"/>
              <a:gd name="connsiteX997" fmla="*/ 6428376 w 6569477"/>
              <a:gd name="connsiteY997" fmla="*/ 4359822 h 6858000"/>
              <a:gd name="connsiteX998" fmla="*/ 6425949 w 6569477"/>
              <a:gd name="connsiteY998" fmla="*/ 4366362 h 6858000"/>
              <a:gd name="connsiteX999" fmla="*/ 6426300 w 6569477"/>
              <a:gd name="connsiteY999" fmla="*/ 4367087 h 6858000"/>
              <a:gd name="connsiteX1000" fmla="*/ 6420336 w 6569477"/>
              <a:gd name="connsiteY1000" fmla="*/ 4387972 h 6858000"/>
              <a:gd name="connsiteX1001" fmla="*/ 6408966 w 6569477"/>
              <a:gd name="connsiteY1001" fmla="*/ 4412135 h 6858000"/>
              <a:gd name="connsiteX1002" fmla="*/ 6350047 w 6569477"/>
              <a:gd name="connsiteY1002" fmla="*/ 4686953 h 6858000"/>
              <a:gd name="connsiteX1003" fmla="*/ 6323588 w 6569477"/>
              <a:gd name="connsiteY1003" fmla="*/ 4763203 h 6858000"/>
              <a:gd name="connsiteX1004" fmla="*/ 6242470 w 6569477"/>
              <a:gd name="connsiteY1004" fmla="*/ 5011457 h 6858000"/>
              <a:gd name="connsiteX1005" fmla="*/ 6206632 w 6569477"/>
              <a:gd name="connsiteY1005" fmla="*/ 5110210 h 6858000"/>
              <a:gd name="connsiteX1006" fmla="*/ 6191507 w 6569477"/>
              <a:gd name="connsiteY1006" fmla="*/ 5140673 h 6858000"/>
              <a:gd name="connsiteX1007" fmla="*/ 6172300 w 6569477"/>
              <a:gd name="connsiteY1007" fmla="*/ 5199455 h 6858000"/>
              <a:gd name="connsiteX1008" fmla="*/ 6156345 w 6569477"/>
              <a:gd name="connsiteY1008" fmla="*/ 5277115 h 6858000"/>
              <a:gd name="connsiteX1009" fmla="*/ 6059140 w 6569477"/>
              <a:gd name="connsiteY1009" fmla="*/ 5529842 h 6858000"/>
              <a:gd name="connsiteX1010" fmla="*/ 6065922 w 6569477"/>
              <a:gd name="connsiteY1010" fmla="*/ 5528472 h 6858000"/>
              <a:gd name="connsiteX1011" fmla="*/ 6078119 w 6569477"/>
              <a:gd name="connsiteY1011" fmla="*/ 5518945 h 6858000"/>
              <a:gd name="connsiteX1012" fmla="*/ 6077573 w 6569477"/>
              <a:gd name="connsiteY1012" fmla="*/ 5523376 h 6858000"/>
              <a:gd name="connsiteX1013" fmla="*/ 6068664 w 6569477"/>
              <a:gd name="connsiteY1013" fmla="*/ 5542046 h 6858000"/>
              <a:gd name="connsiteX1014" fmla="*/ 6075448 w 6569477"/>
              <a:gd name="connsiteY1014" fmla="*/ 5540675 h 6858000"/>
              <a:gd name="connsiteX1015" fmla="*/ 6077573 w 6569477"/>
              <a:gd name="connsiteY1015" fmla="*/ 5523376 h 6858000"/>
              <a:gd name="connsiteX1016" fmla="*/ 6125089 w 6569477"/>
              <a:gd name="connsiteY1016" fmla="*/ 5423814 h 6858000"/>
              <a:gd name="connsiteX1017" fmla="*/ 6179507 w 6569477"/>
              <a:gd name="connsiteY1017" fmla="*/ 5321879 h 6858000"/>
              <a:gd name="connsiteX1018" fmla="*/ 6233557 w 6569477"/>
              <a:gd name="connsiteY1018" fmla="*/ 5205010 h 6858000"/>
              <a:gd name="connsiteX1019" fmla="*/ 6187733 w 6569477"/>
              <a:gd name="connsiteY1019" fmla="*/ 5362599 h 6858000"/>
              <a:gd name="connsiteX1020" fmla="*/ 6184992 w 6569477"/>
              <a:gd name="connsiteY1020" fmla="*/ 5349026 h 6858000"/>
              <a:gd name="connsiteX1021" fmla="*/ 6163414 w 6569477"/>
              <a:gd name="connsiteY1021" fmla="*/ 5416956 h 6858000"/>
              <a:gd name="connsiteX1022" fmla="*/ 6145805 w 6569477"/>
              <a:gd name="connsiteY1022" fmla="*/ 5434638 h 6858000"/>
              <a:gd name="connsiteX1023" fmla="*/ 6089085 w 6569477"/>
              <a:gd name="connsiteY1023" fmla="*/ 5573237 h 6858000"/>
              <a:gd name="connsiteX1024" fmla="*/ 6082373 w 6569477"/>
              <a:gd name="connsiteY1024" fmla="*/ 5609909 h 6858000"/>
              <a:gd name="connsiteX1025" fmla="*/ 5907955 w 6569477"/>
              <a:gd name="connsiteY1025" fmla="*/ 5934742 h 6858000"/>
              <a:gd name="connsiteX1026" fmla="*/ 5856575 w 6569477"/>
              <a:gd name="connsiteY1026" fmla="*/ 6029882 h 6858000"/>
              <a:gd name="connsiteX1027" fmla="*/ 5826843 w 6569477"/>
              <a:gd name="connsiteY1027" fmla="*/ 6092393 h 6858000"/>
              <a:gd name="connsiteX1028" fmla="*/ 5805124 w 6569477"/>
              <a:gd name="connsiteY1028" fmla="*/ 6089719 h 6858000"/>
              <a:gd name="connsiteX1029" fmla="*/ 5929533 w 6569477"/>
              <a:gd name="connsiteY1029" fmla="*/ 5866812 h 6858000"/>
              <a:gd name="connsiteX1030" fmla="*/ 5928163 w 6569477"/>
              <a:gd name="connsiteY1030" fmla="*/ 5860025 h 6858000"/>
              <a:gd name="connsiteX1031" fmla="*/ 5922749 w 6569477"/>
              <a:gd name="connsiteY1031" fmla="*/ 5868182 h 6858000"/>
              <a:gd name="connsiteX1032" fmla="*/ 5905143 w 6569477"/>
              <a:gd name="connsiteY1032" fmla="*/ 5885866 h 6858000"/>
              <a:gd name="connsiteX1033" fmla="*/ 5909110 w 6569477"/>
              <a:gd name="connsiteY1033" fmla="*/ 5871199 h 6858000"/>
              <a:gd name="connsiteX1034" fmla="*/ 5914596 w 6569477"/>
              <a:gd name="connsiteY1034" fmla="*/ 5862765 h 6858000"/>
              <a:gd name="connsiteX1035" fmla="*/ 5909184 w 6569477"/>
              <a:gd name="connsiteY1035" fmla="*/ 5870922 h 6858000"/>
              <a:gd name="connsiteX1036" fmla="*/ 5909110 w 6569477"/>
              <a:gd name="connsiteY1036" fmla="*/ 5871199 h 6858000"/>
              <a:gd name="connsiteX1037" fmla="*/ 5839843 w 6569477"/>
              <a:gd name="connsiteY1037" fmla="*/ 5977637 h 6858000"/>
              <a:gd name="connsiteX1038" fmla="*/ 5771208 w 6569477"/>
              <a:gd name="connsiteY1038" fmla="*/ 6096571 h 6858000"/>
              <a:gd name="connsiteX1039" fmla="*/ 5615626 w 6569477"/>
              <a:gd name="connsiteY1039" fmla="*/ 6339899 h 6858000"/>
              <a:gd name="connsiteX1040" fmla="*/ 5591306 w 6569477"/>
              <a:gd name="connsiteY1040" fmla="*/ 6394255 h 6858000"/>
              <a:gd name="connsiteX1041" fmla="*/ 5464086 w 6569477"/>
              <a:gd name="connsiteY1041" fmla="*/ 6568285 h 6858000"/>
              <a:gd name="connsiteX1042" fmla="*/ 5468405 w 6569477"/>
              <a:gd name="connsiteY1042" fmla="*/ 6577359 h 6858000"/>
              <a:gd name="connsiteX1043" fmla="*/ 5288922 w 6569477"/>
              <a:gd name="connsiteY1043" fmla="*/ 6799441 h 6858000"/>
              <a:gd name="connsiteX1044" fmla="*/ 5286422 w 6569477"/>
              <a:gd name="connsiteY1044" fmla="*/ 6798415 h 6858000"/>
              <a:gd name="connsiteX1045" fmla="*/ 5290826 w 6569477"/>
              <a:gd name="connsiteY1045" fmla="*/ 6793995 h 6858000"/>
              <a:gd name="connsiteX1046" fmla="*/ 5290950 w 6569477"/>
              <a:gd name="connsiteY1046" fmla="*/ 6791235 h 6858000"/>
              <a:gd name="connsiteX1047" fmla="*/ 5296238 w 6569477"/>
              <a:gd name="connsiteY1047" fmla="*/ 6785838 h 6858000"/>
              <a:gd name="connsiteX1048" fmla="*/ 5290987 w 6569477"/>
              <a:gd name="connsiteY1048" fmla="*/ 6790431 h 6858000"/>
              <a:gd name="connsiteX1049" fmla="*/ 5290950 w 6569477"/>
              <a:gd name="connsiteY1049" fmla="*/ 6791235 h 6858000"/>
              <a:gd name="connsiteX1050" fmla="*/ 5275753 w 6569477"/>
              <a:gd name="connsiteY1050" fmla="*/ 6806752 h 6858000"/>
              <a:gd name="connsiteX1051" fmla="*/ 5254239 w 6569477"/>
              <a:gd name="connsiteY1051" fmla="*/ 6822575 h 6858000"/>
              <a:gd name="connsiteX1052" fmla="*/ 5225321 w 6569477"/>
              <a:gd name="connsiteY1052" fmla="*/ 6858000 h 6858000"/>
              <a:gd name="connsiteX1053" fmla="*/ 5157501 w 6569477"/>
              <a:gd name="connsiteY1053" fmla="*/ 6858000 h 6858000"/>
              <a:gd name="connsiteX1054" fmla="*/ 5208211 w 6569477"/>
              <a:gd name="connsiteY1054" fmla="*/ 6795673 h 6858000"/>
              <a:gd name="connsiteX1055" fmla="*/ 5328568 w 6569477"/>
              <a:gd name="connsiteY1055" fmla="*/ 6666293 h 6858000"/>
              <a:gd name="connsiteX1056" fmla="*/ 5366453 w 6569477"/>
              <a:gd name="connsiteY1056" fmla="*/ 6609197 h 6858000"/>
              <a:gd name="connsiteX1057" fmla="*/ 5430099 w 6569477"/>
              <a:gd name="connsiteY1057" fmla="*/ 6539833 h 6858000"/>
              <a:gd name="connsiteX1058" fmla="*/ 5427358 w 6569477"/>
              <a:gd name="connsiteY1058" fmla="*/ 6526259 h 6858000"/>
              <a:gd name="connsiteX1059" fmla="*/ 5513952 w 6569477"/>
              <a:gd name="connsiteY1059" fmla="*/ 6395753 h 6858000"/>
              <a:gd name="connsiteX1060" fmla="*/ 5597877 w 6569477"/>
              <a:gd name="connsiteY1060" fmla="*/ 6286977 h 6858000"/>
              <a:gd name="connsiteX1061" fmla="*/ 5589542 w 6569477"/>
              <a:gd name="connsiteY1061" fmla="*/ 6276299 h 6858000"/>
              <a:gd name="connsiteX1062" fmla="*/ 5579347 w 6569477"/>
              <a:gd name="connsiteY1062" fmla="*/ 6278801 h 6858000"/>
              <a:gd name="connsiteX1063" fmla="*/ 5572013 w 6569477"/>
              <a:gd name="connsiteY1063" fmla="*/ 6278854 h 6858000"/>
              <a:gd name="connsiteX1064" fmla="*/ 5561199 w 6569477"/>
              <a:gd name="connsiteY1064" fmla="*/ 6297181 h 6858000"/>
              <a:gd name="connsiteX1065" fmla="*/ 5561199 w 6569477"/>
              <a:gd name="connsiteY1065" fmla="*/ 6283333 h 6858000"/>
              <a:gd name="connsiteX1066" fmla="*/ 5526598 w 6569477"/>
              <a:gd name="connsiteY1066" fmla="*/ 6345645 h 6858000"/>
              <a:gd name="connsiteX1067" fmla="*/ 5505837 w 6569477"/>
              <a:gd name="connsiteY1067" fmla="*/ 6359491 h 6858000"/>
              <a:gd name="connsiteX1068" fmla="*/ 5422797 w 6569477"/>
              <a:gd name="connsiteY1068" fmla="*/ 6484116 h 6858000"/>
              <a:gd name="connsiteX1069" fmla="*/ 5408957 w 6569477"/>
              <a:gd name="connsiteY1069" fmla="*/ 6518733 h 6858000"/>
              <a:gd name="connsiteX1070" fmla="*/ 5173676 w 6569477"/>
              <a:gd name="connsiteY1070" fmla="*/ 6802601 h 6858000"/>
              <a:gd name="connsiteX1071" fmla="*/ 5153132 w 6569477"/>
              <a:gd name="connsiteY1071" fmla="*/ 6832134 h 6858000"/>
              <a:gd name="connsiteX1072" fmla="*/ 5136638 w 6569477"/>
              <a:gd name="connsiteY1072" fmla="*/ 6858000 h 6858000"/>
              <a:gd name="connsiteX1073" fmla="*/ 5106051 w 6569477"/>
              <a:gd name="connsiteY1073" fmla="*/ 6858000 h 6858000"/>
              <a:gd name="connsiteX1074" fmla="*/ 5127832 w 6569477"/>
              <a:gd name="connsiteY1074" fmla="*/ 6832026 h 6858000"/>
              <a:gd name="connsiteX1075" fmla="*/ 5208277 w 6569477"/>
              <a:gd name="connsiteY1075" fmla="*/ 6740288 h 6858000"/>
              <a:gd name="connsiteX1076" fmla="*/ 5208277 w 6569477"/>
              <a:gd name="connsiteY1076" fmla="*/ 6733364 h 6858000"/>
              <a:gd name="connsiteX1077" fmla="*/ 5201357 w 6569477"/>
              <a:gd name="connsiteY1077" fmla="*/ 6740288 h 6858000"/>
              <a:gd name="connsiteX1078" fmla="*/ 5180596 w 6569477"/>
              <a:gd name="connsiteY1078" fmla="*/ 6754136 h 6858000"/>
              <a:gd name="connsiteX1079" fmla="*/ 5187389 w 6569477"/>
              <a:gd name="connsiteY1079" fmla="*/ 6740544 h 6858000"/>
              <a:gd name="connsiteX1080" fmla="*/ 5194437 w 6569477"/>
              <a:gd name="connsiteY1080" fmla="*/ 6733364 h 6858000"/>
              <a:gd name="connsiteX1081" fmla="*/ 5187516 w 6569477"/>
              <a:gd name="connsiteY1081" fmla="*/ 6740288 h 6858000"/>
              <a:gd name="connsiteX1082" fmla="*/ 5187389 w 6569477"/>
              <a:gd name="connsiteY1082" fmla="*/ 6740544 h 6858000"/>
              <a:gd name="connsiteX1083" fmla="*/ 5098421 w 6569477"/>
              <a:gd name="connsiteY1083" fmla="*/ 6831161 h 6858000"/>
              <a:gd name="connsiteX1084" fmla="*/ 5074751 w 6569477"/>
              <a:gd name="connsiteY1084" fmla="*/ 6858000 h 6858000"/>
              <a:gd name="connsiteX1085" fmla="*/ 4627783 w 6569477"/>
              <a:gd name="connsiteY1085" fmla="*/ 6858000 h 6858000"/>
              <a:gd name="connsiteX1086" fmla="*/ 4759894 w 6569477"/>
              <a:gd name="connsiteY1086" fmla="*/ 6716663 h 6858000"/>
              <a:gd name="connsiteX1087" fmla="*/ 5986727 w 6569477"/>
              <a:gd name="connsiteY1087" fmla="*/ 3868735 h 6858000"/>
              <a:gd name="connsiteX1088" fmla="*/ 6003597 w 6569477"/>
              <a:gd name="connsiteY1088" fmla="*/ 3548178 h 6858000"/>
              <a:gd name="connsiteX1089" fmla="*/ 6012034 w 6569477"/>
              <a:gd name="connsiteY1089" fmla="*/ 3539742 h 6858000"/>
              <a:gd name="connsiteX1090" fmla="*/ 6012033 w 6569477"/>
              <a:gd name="connsiteY1090" fmla="*/ 3514433 h 6858000"/>
              <a:gd name="connsiteX1091" fmla="*/ 6003597 w 6569477"/>
              <a:gd name="connsiteY1091" fmla="*/ 3506001 h 6858000"/>
              <a:gd name="connsiteX1092" fmla="*/ 6003597 w 6569477"/>
              <a:gd name="connsiteY1092" fmla="*/ 3269799 h 6858000"/>
              <a:gd name="connsiteX1093" fmla="*/ 5952984 w 6569477"/>
              <a:gd name="connsiteY1093" fmla="*/ 2721484 h 6858000"/>
              <a:gd name="connsiteX1094" fmla="*/ 5404662 w 6569477"/>
              <a:gd name="connsiteY1094" fmla="*/ 1051221 h 6858000"/>
              <a:gd name="connsiteX1095" fmla="*/ 4873211 w 6569477"/>
              <a:gd name="connsiteY1095" fmla="*/ 224525 h 6858000"/>
              <a:gd name="connsiteX1096" fmla="*/ 4890083 w 6569477"/>
              <a:gd name="connsiteY1096" fmla="*/ 232961 h 6858000"/>
              <a:gd name="connsiteX1097" fmla="*/ 4797289 w 6569477"/>
              <a:gd name="connsiteY1097" fmla="*/ 114861 h 6858000"/>
              <a:gd name="connsiteX1098" fmla="*/ 4738239 w 6569477"/>
              <a:gd name="connsiteY1098" fmla="*/ 55811 h 6858000"/>
              <a:gd name="connsiteX1099" fmla="*/ 0 w 6569477"/>
              <a:gd name="connsiteY1099" fmla="*/ 0 h 6858000"/>
              <a:gd name="connsiteX1100" fmla="*/ 4229922 w 6569477"/>
              <a:gd name="connsiteY1100" fmla="*/ 0 h 6858000"/>
              <a:gd name="connsiteX1101" fmla="*/ 4372273 w 6569477"/>
              <a:gd name="connsiteY1101" fmla="*/ 157015 h 6858000"/>
              <a:gd name="connsiteX1102" fmla="*/ 4543809 w 6569477"/>
              <a:gd name="connsiteY1102" fmla="*/ 370769 h 6858000"/>
              <a:gd name="connsiteX1103" fmla="*/ 4849592 w 6569477"/>
              <a:gd name="connsiteY1103" fmla="*/ 843375 h 6858000"/>
              <a:gd name="connsiteX1104" fmla="*/ 4914877 w 6569477"/>
              <a:gd name="connsiteY1104" fmla="*/ 967066 h 6858000"/>
              <a:gd name="connsiteX1105" fmla="*/ 4925933 w 6569477"/>
              <a:gd name="connsiteY1105" fmla="*/ 979122 h 6858000"/>
              <a:gd name="connsiteX1106" fmla="*/ 4982878 w 6569477"/>
              <a:gd name="connsiteY1106" fmla="*/ 1068093 h 6858000"/>
              <a:gd name="connsiteX1107" fmla="*/ 4982876 w 6569477"/>
              <a:gd name="connsiteY1107" fmla="*/ 1076527 h 6858000"/>
              <a:gd name="connsiteX1108" fmla="*/ 4982876 w 6569477"/>
              <a:gd name="connsiteY1108" fmla="*/ 1084962 h 6858000"/>
              <a:gd name="connsiteX1109" fmla="*/ 4991312 w 6569477"/>
              <a:gd name="connsiteY1109" fmla="*/ 1084964 h 6858000"/>
              <a:gd name="connsiteX1110" fmla="*/ 5008183 w 6569477"/>
              <a:gd name="connsiteY1110" fmla="*/ 1127139 h 6858000"/>
              <a:gd name="connsiteX1111" fmla="*/ 5008183 w 6569477"/>
              <a:gd name="connsiteY1111" fmla="*/ 1135577 h 6858000"/>
              <a:gd name="connsiteX1112" fmla="*/ 5016618 w 6569477"/>
              <a:gd name="connsiteY1112" fmla="*/ 1144015 h 6858000"/>
              <a:gd name="connsiteX1113" fmla="*/ 5016619 w 6569477"/>
              <a:gd name="connsiteY1113" fmla="*/ 1135576 h 6858000"/>
              <a:gd name="connsiteX1114" fmla="*/ 5075670 w 6569477"/>
              <a:gd name="connsiteY1114" fmla="*/ 1228369 h 6858000"/>
              <a:gd name="connsiteX1115" fmla="*/ 5067232 w 6569477"/>
              <a:gd name="connsiteY1115" fmla="*/ 1228371 h 6858000"/>
              <a:gd name="connsiteX1116" fmla="*/ 5067232 w 6569477"/>
              <a:gd name="connsiteY1116" fmla="*/ 1236805 h 6858000"/>
              <a:gd name="connsiteX1117" fmla="*/ 5075669 w 6569477"/>
              <a:gd name="connsiteY1117" fmla="*/ 1245241 h 6858000"/>
              <a:gd name="connsiteX1118" fmla="*/ 5084105 w 6569477"/>
              <a:gd name="connsiteY1118" fmla="*/ 1245241 h 6858000"/>
              <a:gd name="connsiteX1119" fmla="*/ 5084107 w 6569477"/>
              <a:gd name="connsiteY1119" fmla="*/ 1253677 h 6858000"/>
              <a:gd name="connsiteX1120" fmla="*/ 5100976 w 6569477"/>
              <a:gd name="connsiteY1120" fmla="*/ 1304291 h 6858000"/>
              <a:gd name="connsiteX1121" fmla="*/ 5117847 w 6569477"/>
              <a:gd name="connsiteY1121" fmla="*/ 1312726 h 6858000"/>
              <a:gd name="connsiteX1122" fmla="*/ 5126282 w 6569477"/>
              <a:gd name="connsiteY1122" fmla="*/ 1329598 h 6858000"/>
              <a:gd name="connsiteX1123" fmla="*/ 5117847 w 6569477"/>
              <a:gd name="connsiteY1123" fmla="*/ 1338033 h 6858000"/>
              <a:gd name="connsiteX1124" fmla="*/ 5126283 w 6569477"/>
              <a:gd name="connsiteY1124" fmla="*/ 1346469 h 6858000"/>
              <a:gd name="connsiteX1125" fmla="*/ 5134719 w 6569477"/>
              <a:gd name="connsiteY1125" fmla="*/ 1354905 h 6858000"/>
              <a:gd name="connsiteX1126" fmla="*/ 5176898 w 6569477"/>
              <a:gd name="connsiteY1126" fmla="*/ 1430824 h 6858000"/>
              <a:gd name="connsiteX1127" fmla="*/ 5168461 w 6569477"/>
              <a:gd name="connsiteY1127" fmla="*/ 1397082 h 6858000"/>
              <a:gd name="connsiteX1128" fmla="*/ 5143155 w 6569477"/>
              <a:gd name="connsiteY1128" fmla="*/ 1363341 h 6858000"/>
              <a:gd name="connsiteX1129" fmla="*/ 5143154 w 6569477"/>
              <a:gd name="connsiteY1129" fmla="*/ 1354903 h 6858000"/>
              <a:gd name="connsiteX1130" fmla="*/ 5143155 w 6569477"/>
              <a:gd name="connsiteY1130" fmla="*/ 1346469 h 6858000"/>
              <a:gd name="connsiteX1131" fmla="*/ 5134719 w 6569477"/>
              <a:gd name="connsiteY1131" fmla="*/ 1329598 h 6858000"/>
              <a:gd name="connsiteX1132" fmla="*/ 5092539 w 6569477"/>
              <a:gd name="connsiteY1132" fmla="*/ 1262112 h 6858000"/>
              <a:gd name="connsiteX1133" fmla="*/ 5092540 w 6569477"/>
              <a:gd name="connsiteY1133" fmla="*/ 1245241 h 6858000"/>
              <a:gd name="connsiteX1134" fmla="*/ 5092539 w 6569477"/>
              <a:gd name="connsiteY1134" fmla="*/ 1236803 h 6858000"/>
              <a:gd name="connsiteX1135" fmla="*/ 5092539 w 6569477"/>
              <a:gd name="connsiteY1135" fmla="*/ 1219933 h 6858000"/>
              <a:gd name="connsiteX1136" fmla="*/ 5084107 w 6569477"/>
              <a:gd name="connsiteY1136" fmla="*/ 1219935 h 6858000"/>
              <a:gd name="connsiteX1137" fmla="*/ 5075668 w 6569477"/>
              <a:gd name="connsiteY1137" fmla="*/ 1219935 h 6858000"/>
              <a:gd name="connsiteX1138" fmla="*/ 5050362 w 6569477"/>
              <a:gd name="connsiteY1138" fmla="*/ 1186189 h 6858000"/>
              <a:gd name="connsiteX1139" fmla="*/ 5025055 w 6569477"/>
              <a:gd name="connsiteY1139" fmla="*/ 1135578 h 6858000"/>
              <a:gd name="connsiteX1140" fmla="*/ 5025054 w 6569477"/>
              <a:gd name="connsiteY1140" fmla="*/ 1127141 h 6858000"/>
              <a:gd name="connsiteX1141" fmla="*/ 5025055 w 6569477"/>
              <a:gd name="connsiteY1141" fmla="*/ 1118707 h 6858000"/>
              <a:gd name="connsiteX1142" fmla="*/ 5009238 w 6569477"/>
              <a:gd name="connsiteY1142" fmla="*/ 1101833 h 6858000"/>
              <a:gd name="connsiteX1143" fmla="*/ 5004170 w 6569477"/>
              <a:gd name="connsiteY1143" fmla="*/ 1092826 h 6858000"/>
              <a:gd name="connsiteX1144" fmla="*/ 5008183 w 6569477"/>
              <a:gd name="connsiteY1144" fmla="*/ 1093400 h 6858000"/>
              <a:gd name="connsiteX1145" fmla="*/ 5008182 w 6569477"/>
              <a:gd name="connsiteY1145" fmla="*/ 1084964 h 6858000"/>
              <a:gd name="connsiteX1146" fmla="*/ 4999746 w 6569477"/>
              <a:gd name="connsiteY1146" fmla="*/ 1076527 h 6858000"/>
              <a:gd name="connsiteX1147" fmla="*/ 4991312 w 6569477"/>
              <a:gd name="connsiteY1147" fmla="*/ 1068091 h 6858000"/>
              <a:gd name="connsiteX1148" fmla="*/ 4982876 w 6569477"/>
              <a:gd name="connsiteY1148" fmla="*/ 1042786 h 6858000"/>
              <a:gd name="connsiteX1149" fmla="*/ 4966004 w 6569477"/>
              <a:gd name="connsiteY1149" fmla="*/ 1025912 h 6858000"/>
              <a:gd name="connsiteX1150" fmla="*/ 4982876 w 6569477"/>
              <a:gd name="connsiteY1150" fmla="*/ 1034349 h 6858000"/>
              <a:gd name="connsiteX1151" fmla="*/ 4957571 w 6569477"/>
              <a:gd name="connsiteY1151" fmla="*/ 1009043 h 6858000"/>
              <a:gd name="connsiteX1152" fmla="*/ 4932262 w 6569477"/>
              <a:gd name="connsiteY1152" fmla="*/ 966864 h 6858000"/>
              <a:gd name="connsiteX1153" fmla="*/ 4957569 w 6569477"/>
              <a:gd name="connsiteY1153" fmla="*/ 966864 h 6858000"/>
              <a:gd name="connsiteX1154" fmla="*/ 4923825 w 6569477"/>
              <a:gd name="connsiteY1154" fmla="*/ 933123 h 6858000"/>
              <a:gd name="connsiteX1155" fmla="*/ 4932261 w 6569477"/>
              <a:gd name="connsiteY1155" fmla="*/ 933122 h 6858000"/>
              <a:gd name="connsiteX1156" fmla="*/ 4932262 w 6569477"/>
              <a:gd name="connsiteY1156" fmla="*/ 924686 h 6858000"/>
              <a:gd name="connsiteX1157" fmla="*/ 4923825 w 6569477"/>
              <a:gd name="connsiteY1157" fmla="*/ 916250 h 6858000"/>
              <a:gd name="connsiteX1158" fmla="*/ 4898518 w 6569477"/>
              <a:gd name="connsiteY1158" fmla="*/ 890943 h 6858000"/>
              <a:gd name="connsiteX1159" fmla="*/ 4890083 w 6569477"/>
              <a:gd name="connsiteY1159" fmla="*/ 874073 h 6858000"/>
              <a:gd name="connsiteX1160" fmla="*/ 4881646 w 6569477"/>
              <a:gd name="connsiteY1160" fmla="*/ 865638 h 6858000"/>
              <a:gd name="connsiteX1161" fmla="*/ 4881647 w 6569477"/>
              <a:gd name="connsiteY1161" fmla="*/ 874073 h 6858000"/>
              <a:gd name="connsiteX1162" fmla="*/ 4881647 w 6569477"/>
              <a:gd name="connsiteY1162" fmla="*/ 882507 h 6858000"/>
              <a:gd name="connsiteX1163" fmla="*/ 4839470 w 6569477"/>
              <a:gd name="connsiteY1163" fmla="*/ 815023 h 6858000"/>
              <a:gd name="connsiteX1164" fmla="*/ 4864776 w 6569477"/>
              <a:gd name="connsiteY1164" fmla="*/ 823459 h 6858000"/>
              <a:gd name="connsiteX1165" fmla="*/ 4814160 w 6569477"/>
              <a:gd name="connsiteY1165" fmla="*/ 772843 h 6858000"/>
              <a:gd name="connsiteX1166" fmla="*/ 4771982 w 6569477"/>
              <a:gd name="connsiteY1166" fmla="*/ 705360 h 6858000"/>
              <a:gd name="connsiteX1167" fmla="*/ 4780419 w 6569477"/>
              <a:gd name="connsiteY1167" fmla="*/ 713795 h 6858000"/>
              <a:gd name="connsiteX1168" fmla="*/ 4788853 w 6569477"/>
              <a:gd name="connsiteY1168" fmla="*/ 713795 h 6858000"/>
              <a:gd name="connsiteX1169" fmla="*/ 4797292 w 6569477"/>
              <a:gd name="connsiteY1169" fmla="*/ 713795 h 6858000"/>
              <a:gd name="connsiteX1170" fmla="*/ 4788854 w 6569477"/>
              <a:gd name="connsiteY1170" fmla="*/ 696923 h 6858000"/>
              <a:gd name="connsiteX1171" fmla="*/ 4797290 w 6569477"/>
              <a:gd name="connsiteY1171" fmla="*/ 696923 h 6858000"/>
              <a:gd name="connsiteX1172" fmla="*/ 4805728 w 6569477"/>
              <a:gd name="connsiteY1172" fmla="*/ 705359 h 6858000"/>
              <a:gd name="connsiteX1173" fmla="*/ 4805726 w 6569477"/>
              <a:gd name="connsiteY1173" fmla="*/ 713795 h 6858000"/>
              <a:gd name="connsiteX1174" fmla="*/ 4814160 w 6569477"/>
              <a:gd name="connsiteY1174" fmla="*/ 722229 h 6858000"/>
              <a:gd name="connsiteX1175" fmla="*/ 4822596 w 6569477"/>
              <a:gd name="connsiteY1175" fmla="*/ 730666 h 6858000"/>
              <a:gd name="connsiteX1176" fmla="*/ 4991311 w 6569477"/>
              <a:gd name="connsiteY1176" fmla="*/ 1000607 h 6858000"/>
              <a:gd name="connsiteX1177" fmla="*/ 4991312 w 6569477"/>
              <a:gd name="connsiteY1177" fmla="*/ 1009043 h 6858000"/>
              <a:gd name="connsiteX1178" fmla="*/ 4999746 w 6569477"/>
              <a:gd name="connsiteY1178" fmla="*/ 1017476 h 6858000"/>
              <a:gd name="connsiteX1179" fmla="*/ 5033490 w 6569477"/>
              <a:gd name="connsiteY1179" fmla="*/ 1068093 h 6858000"/>
              <a:gd name="connsiteX1180" fmla="*/ 5041925 w 6569477"/>
              <a:gd name="connsiteY1180" fmla="*/ 1093401 h 6858000"/>
              <a:gd name="connsiteX1181" fmla="*/ 5050362 w 6569477"/>
              <a:gd name="connsiteY1181" fmla="*/ 1101835 h 6858000"/>
              <a:gd name="connsiteX1182" fmla="*/ 5092540 w 6569477"/>
              <a:gd name="connsiteY1182" fmla="*/ 1160885 h 6858000"/>
              <a:gd name="connsiteX1183" fmla="*/ 5100975 w 6569477"/>
              <a:gd name="connsiteY1183" fmla="*/ 1169321 h 6858000"/>
              <a:gd name="connsiteX1184" fmla="*/ 5100976 w 6569477"/>
              <a:gd name="connsiteY1184" fmla="*/ 1194627 h 6858000"/>
              <a:gd name="connsiteX1185" fmla="*/ 5143155 w 6569477"/>
              <a:gd name="connsiteY1185" fmla="*/ 1253676 h 6858000"/>
              <a:gd name="connsiteX1186" fmla="*/ 5151590 w 6569477"/>
              <a:gd name="connsiteY1186" fmla="*/ 1262112 h 6858000"/>
              <a:gd name="connsiteX1187" fmla="*/ 5151590 w 6569477"/>
              <a:gd name="connsiteY1187" fmla="*/ 1270548 h 6858000"/>
              <a:gd name="connsiteX1188" fmla="*/ 5261254 w 6569477"/>
              <a:gd name="connsiteY1188" fmla="*/ 1506748 h 6858000"/>
              <a:gd name="connsiteX1189" fmla="*/ 5278126 w 6569477"/>
              <a:gd name="connsiteY1189" fmla="*/ 1532055 h 6858000"/>
              <a:gd name="connsiteX1190" fmla="*/ 5278128 w 6569477"/>
              <a:gd name="connsiteY1190" fmla="*/ 1557362 h 6858000"/>
              <a:gd name="connsiteX1191" fmla="*/ 5294998 w 6569477"/>
              <a:gd name="connsiteY1191" fmla="*/ 1557362 h 6858000"/>
              <a:gd name="connsiteX1192" fmla="*/ 5303433 w 6569477"/>
              <a:gd name="connsiteY1192" fmla="*/ 1574233 h 6858000"/>
              <a:gd name="connsiteX1193" fmla="*/ 5345614 w 6569477"/>
              <a:gd name="connsiteY1193" fmla="*/ 1692332 h 6858000"/>
              <a:gd name="connsiteX1194" fmla="*/ 5345612 w 6569477"/>
              <a:gd name="connsiteY1194" fmla="*/ 1700767 h 6858000"/>
              <a:gd name="connsiteX1195" fmla="*/ 5345612 w 6569477"/>
              <a:gd name="connsiteY1195" fmla="*/ 1717637 h 6858000"/>
              <a:gd name="connsiteX1196" fmla="*/ 5354048 w 6569477"/>
              <a:gd name="connsiteY1196" fmla="*/ 1717639 h 6858000"/>
              <a:gd name="connsiteX1197" fmla="*/ 5413098 w 6569477"/>
              <a:gd name="connsiteY1197" fmla="*/ 1844173 h 6858000"/>
              <a:gd name="connsiteX1198" fmla="*/ 5480584 w 6569477"/>
              <a:gd name="connsiteY1198" fmla="*/ 2012887 h 6858000"/>
              <a:gd name="connsiteX1199" fmla="*/ 5514328 w 6569477"/>
              <a:gd name="connsiteY1199" fmla="*/ 2105680 h 6858000"/>
              <a:gd name="connsiteX1200" fmla="*/ 5514328 w 6569477"/>
              <a:gd name="connsiteY1200" fmla="*/ 2114117 h 6858000"/>
              <a:gd name="connsiteX1201" fmla="*/ 5514327 w 6569477"/>
              <a:gd name="connsiteY1201" fmla="*/ 2122551 h 6858000"/>
              <a:gd name="connsiteX1202" fmla="*/ 5514328 w 6569477"/>
              <a:gd name="connsiteY1202" fmla="*/ 2130987 h 6858000"/>
              <a:gd name="connsiteX1203" fmla="*/ 5522762 w 6569477"/>
              <a:gd name="connsiteY1203" fmla="*/ 2130987 h 6858000"/>
              <a:gd name="connsiteX1204" fmla="*/ 5539633 w 6569477"/>
              <a:gd name="connsiteY1204" fmla="*/ 2139424 h 6858000"/>
              <a:gd name="connsiteX1205" fmla="*/ 5556503 w 6569477"/>
              <a:gd name="connsiteY1205" fmla="*/ 2198472 h 6858000"/>
              <a:gd name="connsiteX1206" fmla="*/ 5573376 w 6569477"/>
              <a:gd name="connsiteY1206" fmla="*/ 2215344 h 6858000"/>
              <a:gd name="connsiteX1207" fmla="*/ 5531197 w 6569477"/>
              <a:gd name="connsiteY1207" fmla="*/ 2114117 h 6858000"/>
              <a:gd name="connsiteX1208" fmla="*/ 5531198 w 6569477"/>
              <a:gd name="connsiteY1208" fmla="*/ 2097245 h 6858000"/>
              <a:gd name="connsiteX1209" fmla="*/ 5522762 w 6569477"/>
              <a:gd name="connsiteY1209" fmla="*/ 2088808 h 6858000"/>
              <a:gd name="connsiteX1210" fmla="*/ 5480583 w 6569477"/>
              <a:gd name="connsiteY1210" fmla="*/ 1953837 h 6858000"/>
              <a:gd name="connsiteX1211" fmla="*/ 5362484 w 6569477"/>
              <a:gd name="connsiteY1211" fmla="*/ 1641717 h 6858000"/>
              <a:gd name="connsiteX1212" fmla="*/ 5235948 w 6569477"/>
              <a:gd name="connsiteY1212" fmla="*/ 1346470 h 6858000"/>
              <a:gd name="connsiteX1213" fmla="*/ 5210643 w 6569477"/>
              <a:gd name="connsiteY1213" fmla="*/ 1304291 h 6858000"/>
              <a:gd name="connsiteX1214" fmla="*/ 5109412 w 6569477"/>
              <a:gd name="connsiteY1214" fmla="*/ 1093400 h 6858000"/>
              <a:gd name="connsiteX1215" fmla="*/ 5067234 w 6569477"/>
              <a:gd name="connsiteY1215" fmla="*/ 1025914 h 6858000"/>
              <a:gd name="connsiteX1216" fmla="*/ 4974440 w 6569477"/>
              <a:gd name="connsiteY1216" fmla="*/ 882507 h 6858000"/>
              <a:gd name="connsiteX1217" fmla="*/ 4814162 w 6569477"/>
              <a:gd name="connsiteY1217" fmla="*/ 637873 h 6858000"/>
              <a:gd name="connsiteX1218" fmla="*/ 4771983 w 6569477"/>
              <a:gd name="connsiteY1218" fmla="*/ 595695 h 6858000"/>
              <a:gd name="connsiteX1219" fmla="*/ 4729804 w 6569477"/>
              <a:gd name="connsiteY1219" fmla="*/ 519774 h 6858000"/>
              <a:gd name="connsiteX1220" fmla="*/ 4712933 w 6569477"/>
              <a:gd name="connsiteY1220" fmla="*/ 511338 h 6858000"/>
              <a:gd name="connsiteX1221" fmla="*/ 4628576 w 6569477"/>
              <a:gd name="connsiteY1221" fmla="*/ 393238 h 6858000"/>
              <a:gd name="connsiteX1222" fmla="*/ 4594833 w 6569477"/>
              <a:gd name="connsiteY1222" fmla="*/ 376368 h 6858000"/>
              <a:gd name="connsiteX1223" fmla="*/ 4577960 w 6569477"/>
              <a:gd name="connsiteY1223" fmla="*/ 342623 h 6858000"/>
              <a:gd name="connsiteX1224" fmla="*/ 4324890 w 6569477"/>
              <a:gd name="connsiteY1224" fmla="*/ 72683 h 6858000"/>
              <a:gd name="connsiteX1225" fmla="*/ 4273221 w 6569477"/>
              <a:gd name="connsiteY1225" fmla="*/ 16797 h 6858000"/>
              <a:gd name="connsiteX1226" fmla="*/ 4257562 w 6569477"/>
              <a:gd name="connsiteY1226" fmla="*/ 0 h 6858000"/>
              <a:gd name="connsiteX1227" fmla="*/ 4303981 w 6569477"/>
              <a:gd name="connsiteY1227" fmla="*/ 0 h 6858000"/>
              <a:gd name="connsiteX1228" fmla="*/ 4319485 w 6569477"/>
              <a:gd name="connsiteY1228" fmla="*/ 14161 h 6858000"/>
              <a:gd name="connsiteX1229" fmla="*/ 4341761 w 6569477"/>
              <a:gd name="connsiteY1229" fmla="*/ 38940 h 6858000"/>
              <a:gd name="connsiteX1230" fmla="*/ 4333323 w 6569477"/>
              <a:gd name="connsiteY1230" fmla="*/ 38940 h 6858000"/>
              <a:gd name="connsiteX1231" fmla="*/ 4341761 w 6569477"/>
              <a:gd name="connsiteY1231" fmla="*/ 47377 h 6858000"/>
              <a:gd name="connsiteX1232" fmla="*/ 4316454 w 6569477"/>
              <a:gd name="connsiteY1232" fmla="*/ 38940 h 6858000"/>
              <a:gd name="connsiteX1233" fmla="*/ 4358630 w 6569477"/>
              <a:gd name="connsiteY1233" fmla="*/ 64247 h 6858000"/>
              <a:gd name="connsiteX1234" fmla="*/ 4367067 w 6569477"/>
              <a:gd name="connsiteY1234" fmla="*/ 81121 h 6858000"/>
              <a:gd name="connsiteX1235" fmla="*/ 4375504 w 6569477"/>
              <a:gd name="connsiteY1235" fmla="*/ 89556 h 6858000"/>
              <a:gd name="connsiteX1236" fmla="*/ 4383940 w 6569477"/>
              <a:gd name="connsiteY1236" fmla="*/ 81120 h 6858000"/>
              <a:gd name="connsiteX1237" fmla="*/ 4434553 w 6569477"/>
              <a:gd name="connsiteY1237" fmla="*/ 131733 h 6858000"/>
              <a:gd name="connsiteX1238" fmla="*/ 4442990 w 6569477"/>
              <a:gd name="connsiteY1238" fmla="*/ 140168 h 6858000"/>
              <a:gd name="connsiteX1239" fmla="*/ 4451426 w 6569477"/>
              <a:gd name="connsiteY1239" fmla="*/ 140168 h 6858000"/>
              <a:gd name="connsiteX1240" fmla="*/ 4611704 w 6569477"/>
              <a:gd name="connsiteY1240" fmla="*/ 300447 h 6858000"/>
              <a:gd name="connsiteX1241" fmla="*/ 4620140 w 6569477"/>
              <a:gd name="connsiteY1241" fmla="*/ 325755 h 6858000"/>
              <a:gd name="connsiteX1242" fmla="*/ 4637011 w 6569477"/>
              <a:gd name="connsiteY1242" fmla="*/ 334188 h 6858000"/>
              <a:gd name="connsiteX1243" fmla="*/ 4755110 w 6569477"/>
              <a:gd name="connsiteY1243" fmla="*/ 477595 h 6858000"/>
              <a:gd name="connsiteX1244" fmla="*/ 4873211 w 6569477"/>
              <a:gd name="connsiteY1244" fmla="*/ 629438 h 6858000"/>
              <a:gd name="connsiteX1245" fmla="*/ 4881646 w 6569477"/>
              <a:gd name="connsiteY1245" fmla="*/ 654745 h 6858000"/>
              <a:gd name="connsiteX1246" fmla="*/ 4890082 w 6569477"/>
              <a:gd name="connsiteY1246" fmla="*/ 646309 h 6858000"/>
              <a:gd name="connsiteX1247" fmla="*/ 4949133 w 6569477"/>
              <a:gd name="connsiteY1247" fmla="*/ 739102 h 6858000"/>
              <a:gd name="connsiteX1248" fmla="*/ 4991312 w 6569477"/>
              <a:gd name="connsiteY1248" fmla="*/ 798150 h 6858000"/>
              <a:gd name="connsiteX1249" fmla="*/ 5058797 w 6569477"/>
              <a:gd name="connsiteY1249" fmla="*/ 899380 h 6858000"/>
              <a:gd name="connsiteX1250" fmla="*/ 5143155 w 6569477"/>
              <a:gd name="connsiteY1250" fmla="*/ 1034350 h 6858000"/>
              <a:gd name="connsiteX1251" fmla="*/ 5143154 w 6569477"/>
              <a:gd name="connsiteY1251" fmla="*/ 1051222 h 6858000"/>
              <a:gd name="connsiteX1252" fmla="*/ 5227512 w 6569477"/>
              <a:gd name="connsiteY1252" fmla="*/ 1203064 h 6858000"/>
              <a:gd name="connsiteX1253" fmla="*/ 5244383 w 6569477"/>
              <a:gd name="connsiteY1253" fmla="*/ 1219935 h 6858000"/>
              <a:gd name="connsiteX1254" fmla="*/ 5278126 w 6569477"/>
              <a:gd name="connsiteY1254" fmla="*/ 1295855 h 6858000"/>
              <a:gd name="connsiteX1255" fmla="*/ 5311869 w 6569477"/>
              <a:gd name="connsiteY1255" fmla="*/ 1338033 h 6858000"/>
              <a:gd name="connsiteX1256" fmla="*/ 5379354 w 6569477"/>
              <a:gd name="connsiteY1256" fmla="*/ 1523620 h 6858000"/>
              <a:gd name="connsiteX1257" fmla="*/ 5480584 w 6569477"/>
              <a:gd name="connsiteY1257" fmla="*/ 1768253 h 6858000"/>
              <a:gd name="connsiteX1258" fmla="*/ 5514328 w 6569477"/>
              <a:gd name="connsiteY1258" fmla="*/ 1835738 h 6858000"/>
              <a:gd name="connsiteX1259" fmla="*/ 5505890 w 6569477"/>
              <a:gd name="connsiteY1259" fmla="*/ 1827301 h 6858000"/>
              <a:gd name="connsiteX1260" fmla="*/ 5539634 w 6569477"/>
              <a:gd name="connsiteY1260" fmla="*/ 1920094 h 6858000"/>
              <a:gd name="connsiteX1261" fmla="*/ 5539634 w 6569477"/>
              <a:gd name="connsiteY1261" fmla="*/ 1945401 h 6858000"/>
              <a:gd name="connsiteX1262" fmla="*/ 5623989 w 6569477"/>
              <a:gd name="connsiteY1262" fmla="*/ 2215343 h 6858000"/>
              <a:gd name="connsiteX1263" fmla="*/ 5615554 w 6569477"/>
              <a:gd name="connsiteY1263" fmla="*/ 2215342 h 6858000"/>
              <a:gd name="connsiteX1264" fmla="*/ 5615555 w 6569477"/>
              <a:gd name="connsiteY1264" fmla="*/ 2223779 h 6858000"/>
              <a:gd name="connsiteX1265" fmla="*/ 5623988 w 6569477"/>
              <a:gd name="connsiteY1265" fmla="*/ 2232216 h 6858000"/>
              <a:gd name="connsiteX1266" fmla="*/ 5649298 w 6569477"/>
              <a:gd name="connsiteY1266" fmla="*/ 2325008 h 6858000"/>
              <a:gd name="connsiteX1267" fmla="*/ 5649298 w 6569477"/>
              <a:gd name="connsiteY1267" fmla="*/ 2333444 h 6858000"/>
              <a:gd name="connsiteX1268" fmla="*/ 5649298 w 6569477"/>
              <a:gd name="connsiteY1268" fmla="*/ 2341878 h 6858000"/>
              <a:gd name="connsiteX1269" fmla="*/ 5657733 w 6569477"/>
              <a:gd name="connsiteY1269" fmla="*/ 2341879 h 6858000"/>
              <a:gd name="connsiteX1270" fmla="*/ 5657733 w 6569477"/>
              <a:gd name="connsiteY1270" fmla="*/ 2333443 h 6858000"/>
              <a:gd name="connsiteX1271" fmla="*/ 5666169 w 6569477"/>
              <a:gd name="connsiteY1271" fmla="*/ 2367185 h 6858000"/>
              <a:gd name="connsiteX1272" fmla="*/ 5683040 w 6569477"/>
              <a:gd name="connsiteY1272" fmla="*/ 2367183 h 6858000"/>
              <a:gd name="connsiteX1273" fmla="*/ 5674605 w 6569477"/>
              <a:gd name="connsiteY1273" fmla="*/ 2341878 h 6858000"/>
              <a:gd name="connsiteX1274" fmla="*/ 5683040 w 6569477"/>
              <a:gd name="connsiteY1274" fmla="*/ 2341879 h 6858000"/>
              <a:gd name="connsiteX1275" fmla="*/ 5649298 w 6569477"/>
              <a:gd name="connsiteY1275" fmla="*/ 2274394 h 6858000"/>
              <a:gd name="connsiteX1276" fmla="*/ 5649298 w 6569477"/>
              <a:gd name="connsiteY1276" fmla="*/ 2257524 h 6858000"/>
              <a:gd name="connsiteX1277" fmla="*/ 5649298 w 6569477"/>
              <a:gd name="connsiteY1277" fmla="*/ 2249087 h 6858000"/>
              <a:gd name="connsiteX1278" fmla="*/ 5649297 w 6569477"/>
              <a:gd name="connsiteY1278" fmla="*/ 2240649 h 6858000"/>
              <a:gd name="connsiteX1279" fmla="*/ 5640860 w 6569477"/>
              <a:gd name="connsiteY1279" fmla="*/ 2240651 h 6858000"/>
              <a:gd name="connsiteX1280" fmla="*/ 5640862 w 6569477"/>
              <a:gd name="connsiteY1280" fmla="*/ 2223779 h 6858000"/>
              <a:gd name="connsiteX1281" fmla="*/ 5657734 w 6569477"/>
              <a:gd name="connsiteY1281" fmla="*/ 2232217 h 6858000"/>
              <a:gd name="connsiteX1282" fmla="*/ 5649298 w 6569477"/>
              <a:gd name="connsiteY1282" fmla="*/ 2206908 h 6858000"/>
              <a:gd name="connsiteX1283" fmla="*/ 5649298 w 6569477"/>
              <a:gd name="connsiteY1283" fmla="*/ 2198470 h 6858000"/>
              <a:gd name="connsiteX1284" fmla="*/ 5649297 w 6569477"/>
              <a:gd name="connsiteY1284" fmla="*/ 2190035 h 6858000"/>
              <a:gd name="connsiteX1285" fmla="*/ 5649298 w 6569477"/>
              <a:gd name="connsiteY1285" fmla="*/ 2181601 h 6858000"/>
              <a:gd name="connsiteX1286" fmla="*/ 5640859 w 6569477"/>
              <a:gd name="connsiteY1286" fmla="*/ 2147859 h 6858000"/>
              <a:gd name="connsiteX1287" fmla="*/ 5632426 w 6569477"/>
              <a:gd name="connsiteY1287" fmla="*/ 2139423 h 6858000"/>
              <a:gd name="connsiteX1288" fmla="*/ 5607121 w 6569477"/>
              <a:gd name="connsiteY1288" fmla="*/ 2055067 h 6858000"/>
              <a:gd name="connsiteX1289" fmla="*/ 5607118 w 6569477"/>
              <a:gd name="connsiteY1289" fmla="*/ 2038194 h 6858000"/>
              <a:gd name="connsiteX1290" fmla="*/ 5598684 w 6569477"/>
              <a:gd name="connsiteY1290" fmla="*/ 2038192 h 6858000"/>
              <a:gd name="connsiteX1291" fmla="*/ 5573377 w 6569477"/>
              <a:gd name="connsiteY1291" fmla="*/ 1962273 h 6858000"/>
              <a:gd name="connsiteX1292" fmla="*/ 5564941 w 6569477"/>
              <a:gd name="connsiteY1292" fmla="*/ 1962273 h 6858000"/>
              <a:gd name="connsiteX1293" fmla="*/ 5564941 w 6569477"/>
              <a:gd name="connsiteY1293" fmla="*/ 1953837 h 6858000"/>
              <a:gd name="connsiteX1294" fmla="*/ 5573376 w 6569477"/>
              <a:gd name="connsiteY1294" fmla="*/ 1953838 h 6858000"/>
              <a:gd name="connsiteX1295" fmla="*/ 5573377 w 6569477"/>
              <a:gd name="connsiteY1295" fmla="*/ 1945401 h 6858000"/>
              <a:gd name="connsiteX1296" fmla="*/ 5564941 w 6569477"/>
              <a:gd name="connsiteY1296" fmla="*/ 1936967 h 6858000"/>
              <a:gd name="connsiteX1297" fmla="*/ 5489019 w 6569477"/>
              <a:gd name="connsiteY1297" fmla="*/ 1700769 h 6858000"/>
              <a:gd name="connsiteX1298" fmla="*/ 5472148 w 6569477"/>
              <a:gd name="connsiteY1298" fmla="*/ 1633282 h 6858000"/>
              <a:gd name="connsiteX1299" fmla="*/ 5446841 w 6569477"/>
              <a:gd name="connsiteY1299" fmla="*/ 1591103 h 6858000"/>
              <a:gd name="connsiteX1300" fmla="*/ 5413098 w 6569477"/>
              <a:gd name="connsiteY1300" fmla="*/ 1523619 h 6858000"/>
              <a:gd name="connsiteX1301" fmla="*/ 5176900 w 6569477"/>
              <a:gd name="connsiteY1301" fmla="*/ 1034350 h 6858000"/>
              <a:gd name="connsiteX1302" fmla="*/ 5185333 w 6569477"/>
              <a:gd name="connsiteY1302" fmla="*/ 1017477 h 6858000"/>
              <a:gd name="connsiteX1303" fmla="*/ 5185335 w 6569477"/>
              <a:gd name="connsiteY1303" fmla="*/ 1025912 h 6858000"/>
              <a:gd name="connsiteX1304" fmla="*/ 5193769 w 6569477"/>
              <a:gd name="connsiteY1304" fmla="*/ 1025914 h 6858000"/>
              <a:gd name="connsiteX1305" fmla="*/ 5185332 w 6569477"/>
              <a:gd name="connsiteY1305" fmla="*/ 1009044 h 6858000"/>
              <a:gd name="connsiteX1306" fmla="*/ 5185332 w 6569477"/>
              <a:gd name="connsiteY1306" fmla="*/ 983737 h 6858000"/>
              <a:gd name="connsiteX1307" fmla="*/ 5151590 w 6569477"/>
              <a:gd name="connsiteY1307" fmla="*/ 958427 h 6858000"/>
              <a:gd name="connsiteX1308" fmla="*/ 5151589 w 6569477"/>
              <a:gd name="connsiteY1308" fmla="*/ 949995 h 6858000"/>
              <a:gd name="connsiteX1309" fmla="*/ 5143155 w 6569477"/>
              <a:gd name="connsiteY1309" fmla="*/ 941557 h 6858000"/>
              <a:gd name="connsiteX1310" fmla="*/ 5143155 w 6569477"/>
              <a:gd name="connsiteY1310" fmla="*/ 933122 h 6858000"/>
              <a:gd name="connsiteX1311" fmla="*/ 5134718 w 6569477"/>
              <a:gd name="connsiteY1311" fmla="*/ 933123 h 6858000"/>
              <a:gd name="connsiteX1312" fmla="*/ 5126283 w 6569477"/>
              <a:gd name="connsiteY1312" fmla="*/ 916250 h 6858000"/>
              <a:gd name="connsiteX1313" fmla="*/ 5109414 w 6569477"/>
              <a:gd name="connsiteY1313" fmla="*/ 874074 h 6858000"/>
              <a:gd name="connsiteX1314" fmla="*/ 5117847 w 6569477"/>
              <a:gd name="connsiteY1314" fmla="*/ 874073 h 6858000"/>
              <a:gd name="connsiteX1315" fmla="*/ 5126285 w 6569477"/>
              <a:gd name="connsiteY1315" fmla="*/ 882507 h 6858000"/>
              <a:gd name="connsiteX1316" fmla="*/ 5117848 w 6569477"/>
              <a:gd name="connsiteY1316" fmla="*/ 865636 h 6858000"/>
              <a:gd name="connsiteX1317" fmla="*/ 5109412 w 6569477"/>
              <a:gd name="connsiteY1317" fmla="*/ 857200 h 6858000"/>
              <a:gd name="connsiteX1318" fmla="*/ 5084104 w 6569477"/>
              <a:gd name="connsiteY1318" fmla="*/ 823460 h 6858000"/>
              <a:gd name="connsiteX1319" fmla="*/ 5084105 w 6569477"/>
              <a:gd name="connsiteY1319" fmla="*/ 815023 h 6858000"/>
              <a:gd name="connsiteX1320" fmla="*/ 5075670 w 6569477"/>
              <a:gd name="connsiteY1320" fmla="*/ 798150 h 6858000"/>
              <a:gd name="connsiteX1321" fmla="*/ 5067233 w 6569477"/>
              <a:gd name="connsiteY1321" fmla="*/ 798150 h 6858000"/>
              <a:gd name="connsiteX1322" fmla="*/ 5067232 w 6569477"/>
              <a:gd name="connsiteY1322" fmla="*/ 806587 h 6858000"/>
              <a:gd name="connsiteX1323" fmla="*/ 5058798 w 6569477"/>
              <a:gd name="connsiteY1323" fmla="*/ 781279 h 6858000"/>
              <a:gd name="connsiteX1324" fmla="*/ 5041925 w 6569477"/>
              <a:gd name="connsiteY1324" fmla="*/ 781279 h 6858000"/>
              <a:gd name="connsiteX1325" fmla="*/ 5041926 w 6569477"/>
              <a:gd name="connsiteY1325" fmla="*/ 764409 h 6858000"/>
              <a:gd name="connsiteX1326" fmla="*/ 5033489 w 6569477"/>
              <a:gd name="connsiteY1326" fmla="*/ 755973 h 6858000"/>
              <a:gd name="connsiteX1327" fmla="*/ 5033489 w 6569477"/>
              <a:gd name="connsiteY1327" fmla="*/ 747536 h 6858000"/>
              <a:gd name="connsiteX1328" fmla="*/ 5025055 w 6569477"/>
              <a:gd name="connsiteY1328" fmla="*/ 747536 h 6858000"/>
              <a:gd name="connsiteX1329" fmla="*/ 5025055 w 6569477"/>
              <a:gd name="connsiteY1329" fmla="*/ 755973 h 6858000"/>
              <a:gd name="connsiteX1330" fmla="*/ 4957570 w 6569477"/>
              <a:gd name="connsiteY1330" fmla="*/ 663182 h 6858000"/>
              <a:gd name="connsiteX1331" fmla="*/ 4949133 w 6569477"/>
              <a:gd name="connsiteY1331" fmla="*/ 646309 h 6858000"/>
              <a:gd name="connsiteX1332" fmla="*/ 4932264 w 6569477"/>
              <a:gd name="connsiteY1332" fmla="*/ 637873 h 6858000"/>
              <a:gd name="connsiteX1333" fmla="*/ 4932262 w 6569477"/>
              <a:gd name="connsiteY1333" fmla="*/ 644497 h 6858000"/>
              <a:gd name="connsiteX1334" fmla="*/ 4910645 w 6569477"/>
              <a:gd name="connsiteY1334" fmla="*/ 618234 h 6858000"/>
              <a:gd name="connsiteX1335" fmla="*/ 4839468 w 6569477"/>
              <a:gd name="connsiteY1335" fmla="*/ 519774 h 6858000"/>
              <a:gd name="connsiteX1336" fmla="*/ 4797289 w 6569477"/>
              <a:gd name="connsiteY1336" fmla="*/ 494466 h 6858000"/>
              <a:gd name="connsiteX1337" fmla="*/ 4797289 w 6569477"/>
              <a:gd name="connsiteY1337" fmla="*/ 469162 h 6858000"/>
              <a:gd name="connsiteX1338" fmla="*/ 4755109 w 6569477"/>
              <a:gd name="connsiteY1338" fmla="*/ 418545 h 6858000"/>
              <a:gd name="connsiteX1339" fmla="*/ 4721368 w 6569477"/>
              <a:gd name="connsiteY1339" fmla="*/ 401675 h 6858000"/>
              <a:gd name="connsiteX1340" fmla="*/ 4696060 w 6569477"/>
              <a:gd name="connsiteY1340" fmla="*/ 359495 h 6858000"/>
              <a:gd name="connsiteX1341" fmla="*/ 4704496 w 6569477"/>
              <a:gd name="connsiteY1341" fmla="*/ 359495 h 6858000"/>
              <a:gd name="connsiteX1342" fmla="*/ 4721369 w 6569477"/>
              <a:gd name="connsiteY1342" fmla="*/ 367932 h 6858000"/>
              <a:gd name="connsiteX1343" fmla="*/ 4712933 w 6569477"/>
              <a:gd name="connsiteY1343" fmla="*/ 351061 h 6858000"/>
              <a:gd name="connsiteX1344" fmla="*/ 4704497 w 6569477"/>
              <a:gd name="connsiteY1344" fmla="*/ 342625 h 6858000"/>
              <a:gd name="connsiteX1345" fmla="*/ 4729804 w 6569477"/>
              <a:gd name="connsiteY1345" fmla="*/ 359495 h 6858000"/>
              <a:gd name="connsiteX1346" fmla="*/ 4696060 w 6569477"/>
              <a:gd name="connsiteY1346" fmla="*/ 325754 h 6858000"/>
              <a:gd name="connsiteX1347" fmla="*/ 4687626 w 6569477"/>
              <a:gd name="connsiteY1347" fmla="*/ 317318 h 6858000"/>
              <a:gd name="connsiteX1348" fmla="*/ 4662317 w 6569477"/>
              <a:gd name="connsiteY1348" fmla="*/ 300447 h 6858000"/>
              <a:gd name="connsiteX1349" fmla="*/ 4670754 w 6569477"/>
              <a:gd name="connsiteY1349" fmla="*/ 317320 h 6858000"/>
              <a:gd name="connsiteX1350" fmla="*/ 4670753 w 6569477"/>
              <a:gd name="connsiteY1350" fmla="*/ 325755 h 6858000"/>
              <a:gd name="connsiteX1351" fmla="*/ 4645447 w 6569477"/>
              <a:gd name="connsiteY1351" fmla="*/ 300448 h 6858000"/>
              <a:gd name="connsiteX1352" fmla="*/ 4653882 w 6569477"/>
              <a:gd name="connsiteY1352" fmla="*/ 334188 h 6858000"/>
              <a:gd name="connsiteX1353" fmla="*/ 4620140 w 6569477"/>
              <a:gd name="connsiteY1353" fmla="*/ 275141 h 6858000"/>
              <a:gd name="connsiteX1354" fmla="*/ 4628578 w 6569477"/>
              <a:gd name="connsiteY1354" fmla="*/ 283575 h 6858000"/>
              <a:gd name="connsiteX1355" fmla="*/ 4645446 w 6569477"/>
              <a:gd name="connsiteY1355" fmla="*/ 283575 h 6858000"/>
              <a:gd name="connsiteX1356" fmla="*/ 4628576 w 6569477"/>
              <a:gd name="connsiteY1356" fmla="*/ 266706 h 6858000"/>
              <a:gd name="connsiteX1357" fmla="*/ 4628576 w 6569477"/>
              <a:gd name="connsiteY1357" fmla="*/ 258268 h 6858000"/>
              <a:gd name="connsiteX1358" fmla="*/ 4628578 w 6569477"/>
              <a:gd name="connsiteY1358" fmla="*/ 249831 h 6858000"/>
              <a:gd name="connsiteX1359" fmla="*/ 4637010 w 6569477"/>
              <a:gd name="connsiteY1359" fmla="*/ 249831 h 6858000"/>
              <a:gd name="connsiteX1360" fmla="*/ 4620140 w 6569477"/>
              <a:gd name="connsiteY1360" fmla="*/ 241397 h 6858000"/>
              <a:gd name="connsiteX1361" fmla="*/ 4611704 w 6569477"/>
              <a:gd name="connsiteY1361" fmla="*/ 232961 h 6858000"/>
              <a:gd name="connsiteX1362" fmla="*/ 4594835 w 6569477"/>
              <a:gd name="connsiteY1362" fmla="*/ 199218 h 6858000"/>
              <a:gd name="connsiteX1363" fmla="*/ 4603267 w 6569477"/>
              <a:gd name="connsiteY1363" fmla="*/ 207654 h 6858000"/>
              <a:gd name="connsiteX1364" fmla="*/ 4620140 w 6569477"/>
              <a:gd name="connsiteY1364" fmla="*/ 216090 h 6858000"/>
              <a:gd name="connsiteX1365" fmla="*/ 4603267 w 6569477"/>
              <a:gd name="connsiteY1365" fmla="*/ 190783 h 6858000"/>
              <a:gd name="connsiteX1366" fmla="*/ 4594832 w 6569477"/>
              <a:gd name="connsiteY1366" fmla="*/ 182347 h 6858000"/>
              <a:gd name="connsiteX1367" fmla="*/ 4586397 w 6569477"/>
              <a:gd name="connsiteY1367" fmla="*/ 173911 h 6858000"/>
              <a:gd name="connsiteX1368" fmla="*/ 4569526 w 6569477"/>
              <a:gd name="connsiteY1368" fmla="*/ 173913 h 6858000"/>
              <a:gd name="connsiteX1369" fmla="*/ 4577960 w 6569477"/>
              <a:gd name="connsiteY1369" fmla="*/ 190784 h 6858000"/>
              <a:gd name="connsiteX1370" fmla="*/ 4586396 w 6569477"/>
              <a:gd name="connsiteY1370" fmla="*/ 190783 h 6858000"/>
              <a:gd name="connsiteX1371" fmla="*/ 4594835 w 6569477"/>
              <a:gd name="connsiteY1371" fmla="*/ 199218 h 6858000"/>
              <a:gd name="connsiteX1372" fmla="*/ 4603267 w 6569477"/>
              <a:gd name="connsiteY1372" fmla="*/ 232961 h 6858000"/>
              <a:gd name="connsiteX1373" fmla="*/ 4594833 w 6569477"/>
              <a:gd name="connsiteY1373" fmla="*/ 224525 h 6858000"/>
              <a:gd name="connsiteX1374" fmla="*/ 4594835 w 6569477"/>
              <a:gd name="connsiteY1374" fmla="*/ 232961 h 6858000"/>
              <a:gd name="connsiteX1375" fmla="*/ 4594833 w 6569477"/>
              <a:gd name="connsiteY1375" fmla="*/ 241395 h 6858000"/>
              <a:gd name="connsiteX1376" fmla="*/ 4603266 w 6569477"/>
              <a:gd name="connsiteY1376" fmla="*/ 241396 h 6858000"/>
              <a:gd name="connsiteX1377" fmla="*/ 4611704 w 6569477"/>
              <a:gd name="connsiteY1377" fmla="*/ 249833 h 6858000"/>
              <a:gd name="connsiteX1378" fmla="*/ 4603267 w 6569477"/>
              <a:gd name="connsiteY1378" fmla="*/ 249831 h 6858000"/>
              <a:gd name="connsiteX1379" fmla="*/ 4611704 w 6569477"/>
              <a:gd name="connsiteY1379" fmla="*/ 258268 h 6858000"/>
              <a:gd name="connsiteX1380" fmla="*/ 4611703 w 6569477"/>
              <a:gd name="connsiteY1380" fmla="*/ 266704 h 6858000"/>
              <a:gd name="connsiteX1381" fmla="*/ 4552654 w 6569477"/>
              <a:gd name="connsiteY1381" fmla="*/ 207654 h 6858000"/>
              <a:gd name="connsiteX1382" fmla="*/ 4561090 w 6569477"/>
              <a:gd name="connsiteY1382" fmla="*/ 207654 h 6858000"/>
              <a:gd name="connsiteX1383" fmla="*/ 4569525 w 6569477"/>
              <a:gd name="connsiteY1383" fmla="*/ 207654 h 6858000"/>
              <a:gd name="connsiteX1384" fmla="*/ 4561090 w 6569477"/>
              <a:gd name="connsiteY1384" fmla="*/ 199218 h 6858000"/>
              <a:gd name="connsiteX1385" fmla="*/ 4552654 w 6569477"/>
              <a:gd name="connsiteY1385" fmla="*/ 199219 h 6858000"/>
              <a:gd name="connsiteX1386" fmla="*/ 4544217 w 6569477"/>
              <a:gd name="connsiteY1386" fmla="*/ 190783 h 6858000"/>
              <a:gd name="connsiteX1387" fmla="*/ 4527347 w 6569477"/>
              <a:gd name="connsiteY1387" fmla="*/ 157040 h 6858000"/>
              <a:gd name="connsiteX1388" fmla="*/ 4527346 w 6569477"/>
              <a:gd name="connsiteY1388" fmla="*/ 148604 h 6858000"/>
              <a:gd name="connsiteX1389" fmla="*/ 4518910 w 6569477"/>
              <a:gd name="connsiteY1389" fmla="*/ 140168 h 6858000"/>
              <a:gd name="connsiteX1390" fmla="*/ 4510474 w 6569477"/>
              <a:gd name="connsiteY1390" fmla="*/ 140168 h 6858000"/>
              <a:gd name="connsiteX1391" fmla="*/ 4510474 w 6569477"/>
              <a:gd name="connsiteY1391" fmla="*/ 148604 h 6858000"/>
              <a:gd name="connsiteX1392" fmla="*/ 4476732 w 6569477"/>
              <a:gd name="connsiteY1392" fmla="*/ 106427 h 6858000"/>
              <a:gd name="connsiteX1393" fmla="*/ 4468297 w 6569477"/>
              <a:gd name="connsiteY1393" fmla="*/ 97990 h 6858000"/>
              <a:gd name="connsiteX1394" fmla="*/ 4459861 w 6569477"/>
              <a:gd name="connsiteY1394" fmla="*/ 97990 h 6858000"/>
              <a:gd name="connsiteX1395" fmla="*/ 4459861 w 6569477"/>
              <a:gd name="connsiteY1395" fmla="*/ 106428 h 6858000"/>
              <a:gd name="connsiteX1396" fmla="*/ 4426117 w 6569477"/>
              <a:gd name="connsiteY1396" fmla="*/ 89554 h 6858000"/>
              <a:gd name="connsiteX1397" fmla="*/ 4388156 w 6569477"/>
              <a:gd name="connsiteY1397" fmla="*/ 29450 h 6858000"/>
              <a:gd name="connsiteX1398" fmla="*/ 4360109 w 6569477"/>
              <a:gd name="connsiteY1398" fmla="*/ 0 h 6858000"/>
              <a:gd name="connsiteX1399" fmla="*/ 4638592 w 6569477"/>
              <a:gd name="connsiteY1399" fmla="*/ 0 h 6858000"/>
              <a:gd name="connsiteX1400" fmla="*/ 4699158 w 6569477"/>
              <a:gd name="connsiteY1400" fmla="*/ 62995 h 6858000"/>
              <a:gd name="connsiteX1401" fmla="*/ 5404662 w 6569477"/>
              <a:gd name="connsiteY1401" fmla="*/ 1051221 h 6858000"/>
              <a:gd name="connsiteX1402" fmla="*/ 5938418 w 6569477"/>
              <a:gd name="connsiteY1402" fmla="*/ 2935851 h 6858000"/>
              <a:gd name="connsiteX1403" fmla="*/ 5947253 w 6569477"/>
              <a:gd name="connsiteY1403" fmla="*/ 3112842 h 6858000"/>
              <a:gd name="connsiteX1404" fmla="*/ 5951125 w 6569477"/>
              <a:gd name="connsiteY1404" fmla="*/ 3133338 h 6858000"/>
              <a:gd name="connsiteX1405" fmla="*/ 5950868 w 6569477"/>
              <a:gd name="connsiteY1405" fmla="*/ 3126941 h 6858000"/>
              <a:gd name="connsiteX1406" fmla="*/ 5953938 w 6569477"/>
              <a:gd name="connsiteY1406" fmla="*/ 3123616 h 6858000"/>
              <a:gd name="connsiteX1407" fmla="*/ 5954453 w 6569477"/>
              <a:gd name="connsiteY1407" fmla="*/ 3136408 h 6858000"/>
              <a:gd name="connsiteX1408" fmla="*/ 5957779 w 6569477"/>
              <a:gd name="connsiteY1408" fmla="*/ 3139480 h 6858000"/>
              <a:gd name="connsiteX1409" fmla="*/ 5954710 w 6569477"/>
              <a:gd name="connsiteY1409" fmla="*/ 3142804 h 6858000"/>
              <a:gd name="connsiteX1410" fmla="*/ 5960116 w 6569477"/>
              <a:gd name="connsiteY1410" fmla="*/ 3277128 h 6858000"/>
              <a:gd name="connsiteX1411" fmla="*/ 5972174 w 6569477"/>
              <a:gd name="connsiteY1411" fmla="*/ 3417593 h 6858000"/>
              <a:gd name="connsiteX1412" fmla="*/ 5962709 w 6569477"/>
              <a:gd name="connsiteY1412" fmla="*/ 3421173 h 6858000"/>
              <a:gd name="connsiteX1413" fmla="*/ 5968094 w 6569477"/>
              <a:gd name="connsiteY1413" fmla="*/ 3475415 h 6858000"/>
              <a:gd name="connsiteX1414" fmla="*/ 5964787 w 6569477"/>
              <a:gd name="connsiteY1414" fmla="*/ 3552426 h 6858000"/>
              <a:gd name="connsiteX1415" fmla="*/ 5951498 w 6569477"/>
              <a:gd name="connsiteY1415" fmla="*/ 3620225 h 6858000"/>
              <a:gd name="connsiteX1416" fmla="*/ 5941518 w 6569477"/>
              <a:gd name="connsiteY1416" fmla="*/ 3611013 h 6858000"/>
              <a:gd name="connsiteX1417" fmla="*/ 5933358 w 6569477"/>
              <a:gd name="connsiteY1417" fmla="*/ 3726657 h 6858000"/>
              <a:gd name="connsiteX1418" fmla="*/ 5932401 w 6569477"/>
              <a:gd name="connsiteY1418" fmla="*/ 3750159 h 6858000"/>
              <a:gd name="connsiteX1419" fmla="*/ 5936112 w 6569477"/>
              <a:gd name="connsiteY1419" fmla="*/ 3742197 h 6858000"/>
              <a:gd name="connsiteX1420" fmla="*/ 5931041 w 6569477"/>
              <a:gd name="connsiteY1420" fmla="*/ 3783572 h 6858000"/>
              <a:gd name="connsiteX1421" fmla="*/ 5930942 w 6569477"/>
              <a:gd name="connsiteY1421" fmla="*/ 3786013 h 6858000"/>
              <a:gd name="connsiteX1422" fmla="*/ 5930199 w 6569477"/>
              <a:gd name="connsiteY1422" fmla="*/ 3790443 h 6858000"/>
              <a:gd name="connsiteX1423" fmla="*/ 5909750 w 6569477"/>
              <a:gd name="connsiteY1423" fmla="*/ 3957308 h 6858000"/>
              <a:gd name="connsiteX1424" fmla="*/ 5877062 w 6569477"/>
              <a:gd name="connsiteY1424" fmla="*/ 4172416 h 6858000"/>
              <a:gd name="connsiteX1425" fmla="*/ 5868625 w 6569477"/>
              <a:gd name="connsiteY1425" fmla="*/ 4214595 h 6858000"/>
              <a:gd name="connsiteX1426" fmla="*/ 5609277 w 6569477"/>
              <a:gd name="connsiteY1426" fmla="*/ 5137233 h 6858000"/>
              <a:gd name="connsiteX1427" fmla="*/ 5491924 w 6569477"/>
              <a:gd name="connsiteY1427" fmla="*/ 5411666 h 6858000"/>
              <a:gd name="connsiteX1428" fmla="*/ 5491547 w 6569477"/>
              <a:gd name="connsiteY1428" fmla="*/ 5414872 h 6858000"/>
              <a:gd name="connsiteX1429" fmla="*/ 5487221 w 6569477"/>
              <a:gd name="connsiteY1429" fmla="*/ 5422780 h 6858000"/>
              <a:gd name="connsiteX1430" fmla="*/ 5489486 w 6569477"/>
              <a:gd name="connsiteY1430" fmla="*/ 5427576 h 6858000"/>
              <a:gd name="connsiteX1431" fmla="*/ 5484693 w 6569477"/>
              <a:gd name="connsiteY1431" fmla="*/ 5429840 h 6858000"/>
              <a:gd name="connsiteX1432" fmla="*/ 5431604 w 6569477"/>
              <a:gd name="connsiteY1432" fmla="*/ 5578103 h 6858000"/>
              <a:gd name="connsiteX1433" fmla="*/ 5383045 w 6569477"/>
              <a:gd name="connsiteY1433" fmla="*/ 5735954 h 6858000"/>
              <a:gd name="connsiteX1434" fmla="*/ 5371193 w 6569477"/>
              <a:gd name="connsiteY1434" fmla="*/ 5735689 h 6858000"/>
              <a:gd name="connsiteX1435" fmla="*/ 5353234 w 6569477"/>
              <a:gd name="connsiteY1435" fmla="*/ 5796964 h 6858000"/>
              <a:gd name="connsiteX1436" fmla="*/ 5315838 w 6569477"/>
              <a:gd name="connsiteY1436" fmla="*/ 5879154 h 6858000"/>
              <a:gd name="connsiteX1437" fmla="*/ 5271646 w 6569477"/>
              <a:gd name="connsiteY1437" fmla="*/ 5946958 h 6858000"/>
              <a:gd name="connsiteX1438" fmla="*/ 5264849 w 6569477"/>
              <a:gd name="connsiteY1438" fmla="*/ 5932571 h 6858000"/>
              <a:gd name="connsiteX1439" fmla="*/ 5205226 w 6569477"/>
              <a:gd name="connsiteY1439" fmla="*/ 6054591 h 6858000"/>
              <a:gd name="connsiteX1440" fmla="*/ 5133488 w 6569477"/>
              <a:gd name="connsiteY1440" fmla="*/ 6188200 h 6858000"/>
              <a:gd name="connsiteX1441" fmla="*/ 5117105 w 6569477"/>
              <a:gd name="connsiteY1441" fmla="*/ 6178342 h 6858000"/>
              <a:gd name="connsiteX1442" fmla="*/ 5104989 w 6569477"/>
              <a:gd name="connsiteY1442" fmla="*/ 6189932 h 6858000"/>
              <a:gd name="connsiteX1443" fmla="*/ 5105252 w 6569477"/>
              <a:gd name="connsiteY1443" fmla="*/ 6178076 h 6858000"/>
              <a:gd name="connsiteX1444" fmla="*/ 5107780 w 6569477"/>
              <a:gd name="connsiteY1444" fmla="*/ 6171017 h 6858000"/>
              <a:gd name="connsiteX1445" fmla="*/ 5110570 w 6569477"/>
              <a:gd name="connsiteY1445" fmla="*/ 6152101 h 6858000"/>
              <a:gd name="connsiteX1446" fmla="*/ 5117630 w 6569477"/>
              <a:gd name="connsiteY1446" fmla="*/ 6154631 h 6858000"/>
              <a:gd name="connsiteX1447" fmla="*/ 5124951 w 6569477"/>
              <a:gd name="connsiteY1447" fmla="*/ 6145306 h 6858000"/>
              <a:gd name="connsiteX1448" fmla="*/ 5124689 w 6569477"/>
              <a:gd name="connsiteY1448" fmla="*/ 6157162 h 6858000"/>
              <a:gd name="connsiteX1449" fmla="*/ 5122160 w 6569477"/>
              <a:gd name="connsiteY1449" fmla="*/ 6164222 h 6858000"/>
              <a:gd name="connsiteX1450" fmla="*/ 5161821 w 6569477"/>
              <a:gd name="connsiteY1450" fmla="*/ 6086827 h 6858000"/>
              <a:gd name="connsiteX1451" fmla="*/ 5223710 w 6569477"/>
              <a:gd name="connsiteY1451" fmla="*/ 5969604 h 6858000"/>
              <a:gd name="connsiteX1452" fmla="*/ 5255262 w 6569477"/>
              <a:gd name="connsiteY1452" fmla="*/ 5937100 h 6858000"/>
              <a:gd name="connsiteX1453" fmla="*/ 5265899 w 6569477"/>
              <a:gd name="connsiteY1453" fmla="*/ 5885149 h 6858000"/>
              <a:gd name="connsiteX1454" fmla="*/ 5310355 w 6569477"/>
              <a:gd name="connsiteY1454" fmla="*/ 5805490 h 6858000"/>
              <a:gd name="connsiteX1455" fmla="*/ 5342957 w 6569477"/>
              <a:gd name="connsiteY1455" fmla="*/ 5725565 h 6858000"/>
              <a:gd name="connsiteX1456" fmla="*/ 5359603 w 6569477"/>
              <a:gd name="connsiteY1456" fmla="*/ 5723566 h 6858000"/>
              <a:gd name="connsiteX1457" fmla="*/ 5405162 w 6569477"/>
              <a:gd name="connsiteY1457" fmla="*/ 5607458 h 6858000"/>
              <a:gd name="connsiteX1458" fmla="*/ 5419834 w 6569477"/>
              <a:gd name="connsiteY1458" fmla="*/ 5556614 h 6858000"/>
              <a:gd name="connsiteX1459" fmla="*/ 5343783 w 6569477"/>
              <a:gd name="connsiteY1459" fmla="*/ 5707015 h 6858000"/>
              <a:gd name="connsiteX1460" fmla="*/ 4588841 w 6569477"/>
              <a:gd name="connsiteY1460" fmla="*/ 6742552 h 6858000"/>
              <a:gd name="connsiteX1461" fmla="*/ 4469515 w 6569477"/>
              <a:gd name="connsiteY1461" fmla="*/ 6858000 h 6858000"/>
              <a:gd name="connsiteX1462" fmla="*/ 4102414 w 6569477"/>
              <a:gd name="connsiteY1462" fmla="*/ 6858000 h 6858000"/>
              <a:gd name="connsiteX1463" fmla="*/ 4156175 w 6569477"/>
              <a:gd name="connsiteY1463" fmla="*/ 6787476 h 6858000"/>
              <a:gd name="connsiteX1464" fmla="*/ 4333324 w 6569477"/>
              <a:gd name="connsiteY1464" fmla="*/ 6525971 h 6858000"/>
              <a:gd name="connsiteX1465" fmla="*/ 4350197 w 6569477"/>
              <a:gd name="connsiteY1465" fmla="*/ 6551277 h 6858000"/>
              <a:gd name="connsiteX1466" fmla="*/ 4451424 w 6569477"/>
              <a:gd name="connsiteY1466" fmla="*/ 6365693 h 6858000"/>
              <a:gd name="connsiteX1467" fmla="*/ 4527346 w 6569477"/>
              <a:gd name="connsiteY1467" fmla="*/ 6225714 h 6858000"/>
              <a:gd name="connsiteX1468" fmla="*/ 4556321 w 6569477"/>
              <a:gd name="connsiteY1468" fmla="*/ 6179312 h 6858000"/>
              <a:gd name="connsiteX1469" fmla="*/ 4561089 w 6569477"/>
              <a:gd name="connsiteY1469" fmla="*/ 6180105 h 6858000"/>
              <a:gd name="connsiteX1470" fmla="*/ 4577961 w 6569477"/>
              <a:gd name="connsiteY1470" fmla="*/ 6171673 h 6858000"/>
              <a:gd name="connsiteX1471" fmla="*/ 4586396 w 6569477"/>
              <a:gd name="connsiteY1471" fmla="*/ 6171671 h 6858000"/>
              <a:gd name="connsiteX1472" fmla="*/ 4603267 w 6569477"/>
              <a:gd name="connsiteY1472" fmla="*/ 6129493 h 6858000"/>
              <a:gd name="connsiteX1473" fmla="*/ 4620139 w 6569477"/>
              <a:gd name="connsiteY1473" fmla="*/ 6112623 h 6858000"/>
              <a:gd name="connsiteX1474" fmla="*/ 4620140 w 6569477"/>
              <a:gd name="connsiteY1474" fmla="*/ 6104185 h 6858000"/>
              <a:gd name="connsiteX1475" fmla="*/ 4611704 w 6569477"/>
              <a:gd name="connsiteY1475" fmla="*/ 6104186 h 6858000"/>
              <a:gd name="connsiteX1476" fmla="*/ 4645446 w 6569477"/>
              <a:gd name="connsiteY1476" fmla="*/ 6049356 h 6858000"/>
              <a:gd name="connsiteX1477" fmla="*/ 4658579 w 6569477"/>
              <a:gd name="connsiteY1477" fmla="*/ 6024607 h 6858000"/>
              <a:gd name="connsiteX1478" fmla="*/ 4657191 w 6569477"/>
              <a:gd name="connsiteY1478" fmla="*/ 6022823 h 6858000"/>
              <a:gd name="connsiteX1479" fmla="*/ 4637720 w 6569477"/>
              <a:gd name="connsiteY1479" fmla="*/ 6031225 h 6858000"/>
              <a:gd name="connsiteX1480" fmla="*/ 4625218 w 6569477"/>
              <a:gd name="connsiteY1480" fmla="*/ 6042395 h 6858000"/>
              <a:gd name="connsiteX1481" fmla="*/ 4625358 w 6569477"/>
              <a:gd name="connsiteY1481" fmla="*/ 6039920 h 6858000"/>
              <a:gd name="connsiteX1482" fmla="*/ 4603267 w 6569477"/>
              <a:gd name="connsiteY1482" fmla="*/ 6062007 h 6858000"/>
              <a:gd name="connsiteX1483" fmla="*/ 4620139 w 6569477"/>
              <a:gd name="connsiteY1483" fmla="*/ 6036700 h 6858000"/>
              <a:gd name="connsiteX1484" fmla="*/ 4502039 w 6569477"/>
              <a:gd name="connsiteY1484" fmla="*/ 6188543 h 6858000"/>
              <a:gd name="connsiteX1485" fmla="*/ 4383940 w 6569477"/>
              <a:gd name="connsiteY1485" fmla="*/ 6357257 h 6858000"/>
              <a:gd name="connsiteX1486" fmla="*/ 4367067 w 6569477"/>
              <a:gd name="connsiteY1486" fmla="*/ 6357256 h 6858000"/>
              <a:gd name="connsiteX1487" fmla="*/ 4240530 w 6569477"/>
              <a:gd name="connsiteY1487" fmla="*/ 6492227 h 6858000"/>
              <a:gd name="connsiteX1488" fmla="*/ 4189918 w 6569477"/>
              <a:gd name="connsiteY1488" fmla="*/ 6542842 h 6858000"/>
              <a:gd name="connsiteX1489" fmla="*/ 4173045 w 6569477"/>
              <a:gd name="connsiteY1489" fmla="*/ 6568148 h 6858000"/>
              <a:gd name="connsiteX1490" fmla="*/ 4130868 w 6569477"/>
              <a:gd name="connsiteY1490" fmla="*/ 6601891 h 6858000"/>
              <a:gd name="connsiteX1491" fmla="*/ 4054944 w 6569477"/>
              <a:gd name="connsiteY1491" fmla="*/ 6686246 h 6858000"/>
              <a:gd name="connsiteX1492" fmla="*/ 3979024 w 6569477"/>
              <a:gd name="connsiteY1492" fmla="*/ 6762169 h 6858000"/>
              <a:gd name="connsiteX1493" fmla="*/ 3916151 w 6569477"/>
              <a:gd name="connsiteY1493" fmla="*/ 6823459 h 6858000"/>
              <a:gd name="connsiteX1494" fmla="*/ 3874750 w 6569477"/>
              <a:gd name="connsiteY1494" fmla="*/ 6858000 h 6858000"/>
              <a:gd name="connsiteX1495" fmla="*/ 3809992 w 6569477"/>
              <a:gd name="connsiteY1495" fmla="*/ 6858000 h 6858000"/>
              <a:gd name="connsiteX1496" fmla="*/ 3835617 w 6569477"/>
              <a:gd name="connsiteY1496" fmla="*/ 6838089 h 6858000"/>
              <a:gd name="connsiteX1497" fmla="*/ 4139304 w 6569477"/>
              <a:gd name="connsiteY1497" fmla="*/ 6576584 h 6858000"/>
              <a:gd name="connsiteX1498" fmla="*/ 4046510 w 6569477"/>
              <a:gd name="connsiteY1498" fmla="*/ 6652505 h 6858000"/>
              <a:gd name="connsiteX1499" fmla="*/ 4021202 w 6569477"/>
              <a:gd name="connsiteY1499" fmla="*/ 6660941 h 6858000"/>
              <a:gd name="connsiteX1500" fmla="*/ 3810311 w 6569477"/>
              <a:gd name="connsiteY1500" fmla="*/ 6829655 h 6858000"/>
              <a:gd name="connsiteX1501" fmla="*/ 3774445 w 6569477"/>
              <a:gd name="connsiteY1501" fmla="*/ 6858000 h 6858000"/>
              <a:gd name="connsiteX1502" fmla="*/ 3720522 w 6569477"/>
              <a:gd name="connsiteY1502" fmla="*/ 6858000 h 6858000"/>
              <a:gd name="connsiteX1503" fmla="*/ 3734388 w 6569477"/>
              <a:gd name="connsiteY1503" fmla="*/ 6846525 h 6858000"/>
              <a:gd name="connsiteX1504" fmla="*/ 3768132 w 6569477"/>
              <a:gd name="connsiteY1504" fmla="*/ 6821217 h 6858000"/>
              <a:gd name="connsiteX1505" fmla="*/ 3869358 w 6569477"/>
              <a:gd name="connsiteY1505" fmla="*/ 6745298 h 6858000"/>
              <a:gd name="connsiteX1506" fmla="*/ 3911538 w 6569477"/>
              <a:gd name="connsiteY1506" fmla="*/ 6711555 h 6858000"/>
              <a:gd name="connsiteX1507" fmla="*/ 3919975 w 6569477"/>
              <a:gd name="connsiteY1507" fmla="*/ 6711555 h 6858000"/>
              <a:gd name="connsiteX1508" fmla="*/ 3928411 w 6569477"/>
              <a:gd name="connsiteY1508" fmla="*/ 6703118 h 6858000"/>
              <a:gd name="connsiteX1509" fmla="*/ 3928411 w 6569477"/>
              <a:gd name="connsiteY1509" fmla="*/ 6694684 h 6858000"/>
              <a:gd name="connsiteX1510" fmla="*/ 3936845 w 6569477"/>
              <a:gd name="connsiteY1510" fmla="*/ 6694684 h 6858000"/>
              <a:gd name="connsiteX1511" fmla="*/ 4097124 w 6569477"/>
              <a:gd name="connsiteY1511" fmla="*/ 6551277 h 6858000"/>
              <a:gd name="connsiteX1512" fmla="*/ 4113995 w 6569477"/>
              <a:gd name="connsiteY1512" fmla="*/ 6542841 h 6858000"/>
              <a:gd name="connsiteX1513" fmla="*/ 4122431 w 6569477"/>
              <a:gd name="connsiteY1513" fmla="*/ 6542841 h 6858000"/>
              <a:gd name="connsiteX1514" fmla="*/ 4130869 w 6569477"/>
              <a:gd name="connsiteY1514" fmla="*/ 6534407 h 6858000"/>
              <a:gd name="connsiteX1515" fmla="*/ 4130868 w 6569477"/>
              <a:gd name="connsiteY1515" fmla="*/ 6525971 h 6858000"/>
              <a:gd name="connsiteX1516" fmla="*/ 4189919 w 6569477"/>
              <a:gd name="connsiteY1516" fmla="*/ 6458484 h 6858000"/>
              <a:gd name="connsiteX1517" fmla="*/ 4198354 w 6569477"/>
              <a:gd name="connsiteY1517" fmla="*/ 6450050 h 6858000"/>
              <a:gd name="connsiteX1518" fmla="*/ 4206790 w 6569477"/>
              <a:gd name="connsiteY1518" fmla="*/ 6433178 h 6858000"/>
              <a:gd name="connsiteX1519" fmla="*/ 4190270 w 6569477"/>
              <a:gd name="connsiteY1519" fmla="*/ 6433178 h 6858000"/>
              <a:gd name="connsiteX1520" fmla="*/ 4207843 w 6569477"/>
              <a:gd name="connsiteY1520" fmla="*/ 6416307 h 6858000"/>
              <a:gd name="connsiteX1521" fmla="*/ 4215199 w 6569477"/>
              <a:gd name="connsiteY1521" fmla="*/ 6391088 h 6858000"/>
              <a:gd name="connsiteX1522" fmla="*/ 4215378 w 6569477"/>
              <a:gd name="connsiteY1522" fmla="*/ 6390919 h 6858000"/>
              <a:gd name="connsiteX1523" fmla="*/ 4244751 w 6569477"/>
              <a:gd name="connsiteY1523" fmla="*/ 6375183 h 6858000"/>
              <a:gd name="connsiteX1524" fmla="*/ 4274275 w 6569477"/>
              <a:gd name="connsiteY1524" fmla="*/ 6340386 h 6858000"/>
              <a:gd name="connsiteX1525" fmla="*/ 4282710 w 6569477"/>
              <a:gd name="connsiteY1525" fmla="*/ 6340386 h 6858000"/>
              <a:gd name="connsiteX1526" fmla="*/ 4282712 w 6569477"/>
              <a:gd name="connsiteY1526" fmla="*/ 6331950 h 6858000"/>
              <a:gd name="connsiteX1527" fmla="*/ 4282711 w 6569477"/>
              <a:gd name="connsiteY1527" fmla="*/ 6323514 h 6858000"/>
              <a:gd name="connsiteX1528" fmla="*/ 4308018 w 6569477"/>
              <a:gd name="connsiteY1528" fmla="*/ 6315078 h 6858000"/>
              <a:gd name="connsiteX1529" fmla="*/ 4299581 w 6569477"/>
              <a:gd name="connsiteY1529" fmla="*/ 6323514 h 6858000"/>
              <a:gd name="connsiteX1530" fmla="*/ 4291147 w 6569477"/>
              <a:gd name="connsiteY1530" fmla="*/ 6340386 h 6858000"/>
              <a:gd name="connsiteX1531" fmla="*/ 4308019 w 6569477"/>
              <a:gd name="connsiteY1531" fmla="*/ 6331950 h 6858000"/>
              <a:gd name="connsiteX1532" fmla="*/ 4316453 w 6569477"/>
              <a:gd name="connsiteY1532" fmla="*/ 6331950 h 6858000"/>
              <a:gd name="connsiteX1533" fmla="*/ 4282711 w 6569477"/>
              <a:gd name="connsiteY1533" fmla="*/ 6374128 h 6858000"/>
              <a:gd name="connsiteX1534" fmla="*/ 4544217 w 6569477"/>
              <a:gd name="connsiteY1534" fmla="*/ 6104187 h 6858000"/>
              <a:gd name="connsiteX1535" fmla="*/ 4569526 w 6569477"/>
              <a:gd name="connsiteY1535" fmla="*/ 6070442 h 6858000"/>
              <a:gd name="connsiteX1536" fmla="*/ 4577961 w 6569477"/>
              <a:gd name="connsiteY1536" fmla="*/ 6062009 h 6858000"/>
              <a:gd name="connsiteX1537" fmla="*/ 4683408 w 6569477"/>
              <a:gd name="connsiteY1537" fmla="*/ 5931256 h 6858000"/>
              <a:gd name="connsiteX1538" fmla="*/ 4748312 w 6569477"/>
              <a:gd name="connsiteY1538" fmla="*/ 5835198 h 6858000"/>
              <a:gd name="connsiteX1539" fmla="*/ 4751363 w 6569477"/>
              <a:gd name="connsiteY1539" fmla="*/ 5826231 h 6858000"/>
              <a:gd name="connsiteX1540" fmla="*/ 4767931 w 6569477"/>
              <a:gd name="connsiteY1540" fmla="*/ 5806085 h 6858000"/>
              <a:gd name="connsiteX1541" fmla="*/ 4768003 w 6569477"/>
              <a:gd name="connsiteY1541" fmla="*/ 5806053 h 6858000"/>
              <a:gd name="connsiteX1542" fmla="*/ 4788853 w 6569477"/>
              <a:gd name="connsiteY1542" fmla="*/ 5775196 h 6858000"/>
              <a:gd name="connsiteX1543" fmla="*/ 4792070 w 6569477"/>
              <a:gd name="connsiteY1543" fmla="*/ 5772856 h 6858000"/>
              <a:gd name="connsiteX1544" fmla="*/ 4793063 w 6569477"/>
              <a:gd name="connsiteY1544" fmla="*/ 5765638 h 6858000"/>
              <a:gd name="connsiteX1545" fmla="*/ 4796398 w 6569477"/>
              <a:gd name="connsiteY1545" fmla="*/ 5743259 h 6858000"/>
              <a:gd name="connsiteX1546" fmla="*/ 4843536 w 6569477"/>
              <a:gd name="connsiteY1546" fmla="*/ 5665159 h 6858000"/>
              <a:gd name="connsiteX1547" fmla="*/ 4878837 w 6569477"/>
              <a:gd name="connsiteY1547" fmla="*/ 5586387 h 6858000"/>
              <a:gd name="connsiteX1548" fmla="*/ 4895541 w 6569477"/>
              <a:gd name="connsiteY1548" fmla="*/ 5584956 h 6858000"/>
              <a:gd name="connsiteX1549" fmla="*/ 4981973 w 6569477"/>
              <a:gd name="connsiteY1549" fmla="*/ 5357045 h 6858000"/>
              <a:gd name="connsiteX1550" fmla="*/ 4962502 w 6569477"/>
              <a:gd name="connsiteY1550" fmla="*/ 5365447 h 6858000"/>
              <a:gd name="connsiteX1551" fmla="*/ 5038742 w 6569477"/>
              <a:gd name="connsiteY1551" fmla="*/ 5234354 h 6858000"/>
              <a:gd name="connsiteX1552" fmla="*/ 5031211 w 6569477"/>
              <a:gd name="connsiteY1552" fmla="*/ 5283813 h 6858000"/>
              <a:gd name="connsiteX1553" fmla="*/ 5033979 w 6569477"/>
              <a:gd name="connsiteY1553" fmla="*/ 5276843 h 6858000"/>
              <a:gd name="connsiteX1554" fmla="*/ 5038846 w 6569477"/>
              <a:gd name="connsiteY1554" fmla="*/ 5274743 h 6858000"/>
              <a:gd name="connsiteX1555" fmla="*/ 5033312 w 6569477"/>
              <a:gd name="connsiteY1555" fmla="*/ 5288683 h 6858000"/>
              <a:gd name="connsiteX1556" fmla="*/ 5035413 w 6569477"/>
              <a:gd name="connsiteY1556" fmla="*/ 5293552 h 6858000"/>
              <a:gd name="connsiteX1557" fmla="*/ 5030545 w 6569477"/>
              <a:gd name="connsiteY1557" fmla="*/ 5295653 h 6858000"/>
              <a:gd name="connsiteX1558" fmla="*/ 4972446 w 6569477"/>
              <a:gd name="connsiteY1558" fmla="*/ 5442024 h 6858000"/>
              <a:gd name="connsiteX1559" fmla="*/ 4918549 w 6569477"/>
              <a:gd name="connsiteY1559" fmla="*/ 5598134 h 6858000"/>
              <a:gd name="connsiteX1560" fmla="*/ 4906713 w 6569477"/>
              <a:gd name="connsiteY1560" fmla="*/ 5597465 h 6858000"/>
              <a:gd name="connsiteX1561" fmla="*/ 4886681 w 6569477"/>
              <a:gd name="connsiteY1561" fmla="*/ 5658095 h 6858000"/>
              <a:gd name="connsiteX1562" fmla="*/ 4846511 w 6569477"/>
              <a:gd name="connsiteY1562" fmla="*/ 5738966 h 6858000"/>
              <a:gd name="connsiteX1563" fmla="*/ 4800039 w 6569477"/>
              <a:gd name="connsiteY1563" fmla="*/ 5805228 h 6858000"/>
              <a:gd name="connsiteX1564" fmla="*/ 4796888 w 6569477"/>
              <a:gd name="connsiteY1564" fmla="*/ 5797923 h 6858000"/>
              <a:gd name="connsiteX1565" fmla="*/ 4793961 w 6569477"/>
              <a:gd name="connsiteY1565" fmla="*/ 5791139 h 6858000"/>
              <a:gd name="connsiteX1566" fmla="*/ 4788854 w 6569477"/>
              <a:gd name="connsiteY1566" fmla="*/ 5800502 h 6858000"/>
              <a:gd name="connsiteX1567" fmla="*/ 4788524 w 6569477"/>
              <a:gd name="connsiteY1567" fmla="*/ 5800530 h 6858000"/>
              <a:gd name="connsiteX1568" fmla="*/ 4772434 w 6569477"/>
              <a:gd name="connsiteY1568" fmla="*/ 5831127 h 6858000"/>
              <a:gd name="connsiteX1569" fmla="*/ 4771983 w 6569477"/>
              <a:gd name="connsiteY1569" fmla="*/ 5834245 h 6858000"/>
              <a:gd name="connsiteX1570" fmla="*/ 4770615 w 6569477"/>
              <a:gd name="connsiteY1570" fmla="*/ 5834587 h 6858000"/>
              <a:gd name="connsiteX1571" fmla="*/ 4763546 w 6569477"/>
              <a:gd name="connsiteY1571" fmla="*/ 5848027 h 6858000"/>
              <a:gd name="connsiteX1572" fmla="*/ 4763547 w 6569477"/>
              <a:gd name="connsiteY1572" fmla="*/ 5851116 h 6858000"/>
              <a:gd name="connsiteX1573" fmla="*/ 4729804 w 6569477"/>
              <a:gd name="connsiteY1573" fmla="*/ 5927037 h 6858000"/>
              <a:gd name="connsiteX1574" fmla="*/ 4738240 w 6569477"/>
              <a:gd name="connsiteY1574" fmla="*/ 5910164 h 6858000"/>
              <a:gd name="connsiteX1575" fmla="*/ 4738240 w 6569477"/>
              <a:gd name="connsiteY1575" fmla="*/ 5927039 h 6858000"/>
              <a:gd name="connsiteX1576" fmla="*/ 4755110 w 6569477"/>
              <a:gd name="connsiteY1576" fmla="*/ 5918603 h 6858000"/>
              <a:gd name="connsiteX1577" fmla="*/ 4755112 w 6569477"/>
              <a:gd name="connsiteY1577" fmla="*/ 5927039 h 6858000"/>
              <a:gd name="connsiteX1578" fmla="*/ 4746676 w 6569477"/>
              <a:gd name="connsiteY1578" fmla="*/ 5935473 h 6858000"/>
              <a:gd name="connsiteX1579" fmla="*/ 4746678 w 6569477"/>
              <a:gd name="connsiteY1579" fmla="*/ 5943907 h 6858000"/>
              <a:gd name="connsiteX1580" fmla="*/ 4721368 w 6569477"/>
              <a:gd name="connsiteY1580" fmla="*/ 5994521 h 6858000"/>
              <a:gd name="connsiteX1581" fmla="*/ 4721369 w 6569477"/>
              <a:gd name="connsiteY1581" fmla="*/ 6002959 h 6858000"/>
              <a:gd name="connsiteX1582" fmla="*/ 4729804 w 6569477"/>
              <a:gd name="connsiteY1582" fmla="*/ 5994523 h 6858000"/>
              <a:gd name="connsiteX1583" fmla="*/ 4738240 w 6569477"/>
              <a:gd name="connsiteY1583" fmla="*/ 5994523 h 6858000"/>
              <a:gd name="connsiteX1584" fmla="*/ 4653883 w 6569477"/>
              <a:gd name="connsiteY1584" fmla="*/ 6146366 h 6858000"/>
              <a:gd name="connsiteX1585" fmla="*/ 4561090 w 6569477"/>
              <a:gd name="connsiteY1585" fmla="*/ 6289771 h 6858000"/>
              <a:gd name="connsiteX1586" fmla="*/ 4561089 w 6569477"/>
              <a:gd name="connsiteY1586" fmla="*/ 6298205 h 6858000"/>
              <a:gd name="connsiteX1587" fmla="*/ 4552654 w 6569477"/>
              <a:gd name="connsiteY1587" fmla="*/ 6298207 h 6858000"/>
              <a:gd name="connsiteX1588" fmla="*/ 4552653 w 6569477"/>
              <a:gd name="connsiteY1588" fmla="*/ 6306643 h 6858000"/>
              <a:gd name="connsiteX1589" fmla="*/ 4544217 w 6569477"/>
              <a:gd name="connsiteY1589" fmla="*/ 6315080 h 6858000"/>
              <a:gd name="connsiteX1590" fmla="*/ 4527347 w 6569477"/>
              <a:gd name="connsiteY1590" fmla="*/ 6340384 h 6858000"/>
              <a:gd name="connsiteX1591" fmla="*/ 4527349 w 6569477"/>
              <a:gd name="connsiteY1591" fmla="*/ 6357257 h 6858000"/>
              <a:gd name="connsiteX1592" fmla="*/ 4544216 w 6569477"/>
              <a:gd name="connsiteY1592" fmla="*/ 6323514 h 6858000"/>
              <a:gd name="connsiteX1593" fmla="*/ 4552655 w 6569477"/>
              <a:gd name="connsiteY1593" fmla="*/ 6323514 h 6858000"/>
              <a:gd name="connsiteX1594" fmla="*/ 4552653 w 6569477"/>
              <a:gd name="connsiteY1594" fmla="*/ 6331950 h 6858000"/>
              <a:gd name="connsiteX1595" fmla="*/ 4561089 w 6569477"/>
              <a:gd name="connsiteY1595" fmla="*/ 6323512 h 6858000"/>
              <a:gd name="connsiteX1596" fmla="*/ 4561090 w 6569477"/>
              <a:gd name="connsiteY1596" fmla="*/ 6315079 h 6858000"/>
              <a:gd name="connsiteX1597" fmla="*/ 4569526 w 6569477"/>
              <a:gd name="connsiteY1597" fmla="*/ 6306641 h 6858000"/>
              <a:gd name="connsiteX1598" fmla="*/ 4586397 w 6569477"/>
              <a:gd name="connsiteY1598" fmla="*/ 6281336 h 6858000"/>
              <a:gd name="connsiteX1599" fmla="*/ 4586397 w 6569477"/>
              <a:gd name="connsiteY1599" fmla="*/ 6264464 h 6858000"/>
              <a:gd name="connsiteX1600" fmla="*/ 4603267 w 6569477"/>
              <a:gd name="connsiteY1600" fmla="*/ 6264464 h 6858000"/>
              <a:gd name="connsiteX1601" fmla="*/ 4628576 w 6569477"/>
              <a:gd name="connsiteY1601" fmla="*/ 6205416 h 6858000"/>
              <a:gd name="connsiteX1602" fmla="*/ 4696061 w 6569477"/>
              <a:gd name="connsiteY1602" fmla="*/ 6104186 h 6858000"/>
              <a:gd name="connsiteX1603" fmla="*/ 4687626 w 6569477"/>
              <a:gd name="connsiteY1603" fmla="*/ 6104185 h 6858000"/>
              <a:gd name="connsiteX1604" fmla="*/ 4704496 w 6569477"/>
              <a:gd name="connsiteY1604" fmla="*/ 6087316 h 6858000"/>
              <a:gd name="connsiteX1605" fmla="*/ 4704497 w 6569477"/>
              <a:gd name="connsiteY1605" fmla="*/ 6070444 h 6858000"/>
              <a:gd name="connsiteX1606" fmla="*/ 4712933 w 6569477"/>
              <a:gd name="connsiteY1606" fmla="*/ 6070444 h 6858000"/>
              <a:gd name="connsiteX1607" fmla="*/ 4729804 w 6569477"/>
              <a:gd name="connsiteY1607" fmla="*/ 6053573 h 6858000"/>
              <a:gd name="connsiteX1608" fmla="*/ 4770138 w 6569477"/>
              <a:gd name="connsiteY1608" fmla="*/ 5956299 h 6858000"/>
              <a:gd name="connsiteX1609" fmla="*/ 4783304 w 6569477"/>
              <a:gd name="connsiteY1609" fmla="*/ 5941648 h 6858000"/>
              <a:gd name="connsiteX1610" fmla="*/ 4783581 w 6569477"/>
              <a:gd name="connsiteY1610" fmla="*/ 5941799 h 6858000"/>
              <a:gd name="connsiteX1611" fmla="*/ 4788853 w 6569477"/>
              <a:gd name="connsiteY1611" fmla="*/ 5935473 h 6858000"/>
              <a:gd name="connsiteX1612" fmla="*/ 4783304 w 6569477"/>
              <a:gd name="connsiteY1612" fmla="*/ 5941648 h 6858000"/>
              <a:gd name="connsiteX1613" fmla="*/ 4771983 w 6569477"/>
              <a:gd name="connsiteY1613" fmla="*/ 5935471 h 6858000"/>
              <a:gd name="connsiteX1614" fmla="*/ 4873212 w 6569477"/>
              <a:gd name="connsiteY1614" fmla="*/ 5749889 h 6858000"/>
              <a:gd name="connsiteX1615" fmla="*/ 4949133 w 6569477"/>
              <a:gd name="connsiteY1615" fmla="*/ 5598046 h 6858000"/>
              <a:gd name="connsiteX1616" fmla="*/ 4957571 w 6569477"/>
              <a:gd name="connsiteY1616" fmla="*/ 5598047 h 6858000"/>
              <a:gd name="connsiteX1617" fmla="*/ 5008183 w 6569477"/>
              <a:gd name="connsiteY1617" fmla="*/ 5496818 h 6858000"/>
              <a:gd name="connsiteX1618" fmla="*/ 5008182 w 6569477"/>
              <a:gd name="connsiteY1618" fmla="*/ 5522123 h 6858000"/>
              <a:gd name="connsiteX1619" fmla="*/ 4999747 w 6569477"/>
              <a:gd name="connsiteY1619" fmla="*/ 5488384 h 6858000"/>
              <a:gd name="connsiteX1620" fmla="*/ 5067232 w 6569477"/>
              <a:gd name="connsiteY1620" fmla="*/ 5378718 h 6858000"/>
              <a:gd name="connsiteX1621" fmla="*/ 5075669 w 6569477"/>
              <a:gd name="connsiteY1621" fmla="*/ 5370283 h 6858000"/>
              <a:gd name="connsiteX1622" fmla="*/ 5075669 w 6569477"/>
              <a:gd name="connsiteY1622" fmla="*/ 5361848 h 6858000"/>
              <a:gd name="connsiteX1623" fmla="*/ 5067234 w 6569477"/>
              <a:gd name="connsiteY1623" fmla="*/ 5361848 h 6858000"/>
              <a:gd name="connsiteX1624" fmla="*/ 5075669 w 6569477"/>
              <a:gd name="connsiteY1624" fmla="*/ 5344976 h 6858000"/>
              <a:gd name="connsiteX1625" fmla="*/ 5075671 w 6569477"/>
              <a:gd name="connsiteY1625" fmla="*/ 5353411 h 6858000"/>
              <a:gd name="connsiteX1626" fmla="*/ 5084105 w 6569477"/>
              <a:gd name="connsiteY1626" fmla="*/ 5353411 h 6858000"/>
              <a:gd name="connsiteX1627" fmla="*/ 5084105 w 6569477"/>
              <a:gd name="connsiteY1627" fmla="*/ 5336541 h 6858000"/>
              <a:gd name="connsiteX1628" fmla="*/ 5092541 w 6569477"/>
              <a:gd name="connsiteY1628" fmla="*/ 5328103 h 6858000"/>
              <a:gd name="connsiteX1629" fmla="*/ 5092541 w 6569477"/>
              <a:gd name="connsiteY1629" fmla="*/ 5302798 h 6858000"/>
              <a:gd name="connsiteX1630" fmla="*/ 5100978 w 6569477"/>
              <a:gd name="connsiteY1630" fmla="*/ 5285927 h 6858000"/>
              <a:gd name="connsiteX1631" fmla="*/ 5092541 w 6569477"/>
              <a:gd name="connsiteY1631" fmla="*/ 5294363 h 6858000"/>
              <a:gd name="connsiteX1632" fmla="*/ 5084105 w 6569477"/>
              <a:gd name="connsiteY1632" fmla="*/ 5302796 h 6858000"/>
              <a:gd name="connsiteX1633" fmla="*/ 5084105 w 6569477"/>
              <a:gd name="connsiteY1633" fmla="*/ 5285927 h 6858000"/>
              <a:gd name="connsiteX1634" fmla="*/ 5109412 w 6569477"/>
              <a:gd name="connsiteY1634" fmla="*/ 5235313 h 6858000"/>
              <a:gd name="connsiteX1635" fmla="*/ 5151589 w 6569477"/>
              <a:gd name="connsiteY1635" fmla="*/ 5142520 h 6858000"/>
              <a:gd name="connsiteX1636" fmla="*/ 5160025 w 6569477"/>
              <a:gd name="connsiteY1636" fmla="*/ 5134084 h 6858000"/>
              <a:gd name="connsiteX1637" fmla="*/ 5160025 w 6569477"/>
              <a:gd name="connsiteY1637" fmla="*/ 5125649 h 6858000"/>
              <a:gd name="connsiteX1638" fmla="*/ 5176898 w 6569477"/>
              <a:gd name="connsiteY1638" fmla="*/ 5083470 h 6858000"/>
              <a:gd name="connsiteX1639" fmla="*/ 5185333 w 6569477"/>
              <a:gd name="connsiteY1639" fmla="*/ 5049729 h 6858000"/>
              <a:gd name="connsiteX1640" fmla="*/ 5219076 w 6569477"/>
              <a:gd name="connsiteY1640" fmla="*/ 4990679 h 6858000"/>
              <a:gd name="connsiteX1641" fmla="*/ 5227514 w 6569477"/>
              <a:gd name="connsiteY1641" fmla="*/ 4990679 h 6858000"/>
              <a:gd name="connsiteX1642" fmla="*/ 5227511 w 6569477"/>
              <a:gd name="connsiteY1642" fmla="*/ 4973806 h 6858000"/>
              <a:gd name="connsiteX1643" fmla="*/ 5227512 w 6569477"/>
              <a:gd name="connsiteY1643" fmla="*/ 4965372 h 6858000"/>
              <a:gd name="connsiteX1644" fmla="*/ 5219077 w 6569477"/>
              <a:gd name="connsiteY1644" fmla="*/ 4973806 h 6858000"/>
              <a:gd name="connsiteX1645" fmla="*/ 5244383 w 6569477"/>
              <a:gd name="connsiteY1645" fmla="*/ 4914756 h 6858000"/>
              <a:gd name="connsiteX1646" fmla="*/ 5252819 w 6569477"/>
              <a:gd name="connsiteY1646" fmla="*/ 4906320 h 6858000"/>
              <a:gd name="connsiteX1647" fmla="*/ 5252821 w 6569477"/>
              <a:gd name="connsiteY1647" fmla="*/ 4897886 h 6858000"/>
              <a:gd name="connsiteX1648" fmla="*/ 5269691 w 6569477"/>
              <a:gd name="connsiteY1648" fmla="*/ 4838836 h 6858000"/>
              <a:gd name="connsiteX1649" fmla="*/ 5269691 w 6569477"/>
              <a:gd name="connsiteY1649" fmla="*/ 4847272 h 6858000"/>
              <a:gd name="connsiteX1650" fmla="*/ 5269693 w 6569477"/>
              <a:gd name="connsiteY1650" fmla="*/ 4872579 h 6858000"/>
              <a:gd name="connsiteX1651" fmla="*/ 5278126 w 6569477"/>
              <a:gd name="connsiteY1651" fmla="*/ 4855707 h 6858000"/>
              <a:gd name="connsiteX1652" fmla="*/ 5286562 w 6569477"/>
              <a:gd name="connsiteY1652" fmla="*/ 4847272 h 6858000"/>
              <a:gd name="connsiteX1653" fmla="*/ 5278125 w 6569477"/>
              <a:gd name="connsiteY1653" fmla="*/ 4881015 h 6858000"/>
              <a:gd name="connsiteX1654" fmla="*/ 5294998 w 6569477"/>
              <a:gd name="connsiteY1654" fmla="*/ 4889450 h 6858000"/>
              <a:gd name="connsiteX1655" fmla="*/ 5320304 w 6569477"/>
              <a:gd name="connsiteY1655" fmla="*/ 4830400 h 6858000"/>
              <a:gd name="connsiteX1656" fmla="*/ 5328741 w 6569477"/>
              <a:gd name="connsiteY1656" fmla="*/ 4821963 h 6858000"/>
              <a:gd name="connsiteX1657" fmla="*/ 5328741 w 6569477"/>
              <a:gd name="connsiteY1657" fmla="*/ 4813530 h 6858000"/>
              <a:gd name="connsiteX1658" fmla="*/ 5328741 w 6569477"/>
              <a:gd name="connsiteY1658" fmla="*/ 4805093 h 6858000"/>
              <a:gd name="connsiteX1659" fmla="*/ 5320305 w 6569477"/>
              <a:gd name="connsiteY1659" fmla="*/ 4813527 h 6858000"/>
              <a:gd name="connsiteX1660" fmla="*/ 5320305 w 6569477"/>
              <a:gd name="connsiteY1660" fmla="*/ 4788222 h 6858000"/>
              <a:gd name="connsiteX1661" fmla="*/ 5311868 w 6569477"/>
              <a:gd name="connsiteY1661" fmla="*/ 4779784 h 6858000"/>
              <a:gd name="connsiteX1662" fmla="*/ 5294998 w 6569477"/>
              <a:gd name="connsiteY1662" fmla="*/ 4821963 h 6858000"/>
              <a:gd name="connsiteX1663" fmla="*/ 5294998 w 6569477"/>
              <a:gd name="connsiteY1663" fmla="*/ 4813529 h 6858000"/>
              <a:gd name="connsiteX1664" fmla="*/ 5286562 w 6569477"/>
              <a:gd name="connsiteY1664" fmla="*/ 4796658 h 6858000"/>
              <a:gd name="connsiteX1665" fmla="*/ 5279291 w 6569477"/>
              <a:gd name="connsiteY1665" fmla="*/ 4811201 h 6858000"/>
              <a:gd name="connsiteX1666" fmla="*/ 5280235 w 6569477"/>
              <a:gd name="connsiteY1666" fmla="*/ 4795603 h 6858000"/>
              <a:gd name="connsiteX1667" fmla="*/ 5294997 w 6569477"/>
              <a:gd name="connsiteY1667" fmla="*/ 4754479 h 6858000"/>
              <a:gd name="connsiteX1668" fmla="*/ 5269690 w 6569477"/>
              <a:gd name="connsiteY1668" fmla="*/ 4729170 h 6858000"/>
              <a:gd name="connsiteX1669" fmla="*/ 5278128 w 6569477"/>
              <a:gd name="connsiteY1669" fmla="*/ 4737607 h 6858000"/>
              <a:gd name="connsiteX1670" fmla="*/ 5286561 w 6569477"/>
              <a:gd name="connsiteY1670" fmla="*/ 4737608 h 6858000"/>
              <a:gd name="connsiteX1671" fmla="*/ 5294998 w 6569477"/>
              <a:gd name="connsiteY1671" fmla="*/ 4737608 h 6858000"/>
              <a:gd name="connsiteX1672" fmla="*/ 5294999 w 6569477"/>
              <a:gd name="connsiteY1672" fmla="*/ 4720736 h 6858000"/>
              <a:gd name="connsiteX1673" fmla="*/ 5295000 w 6569477"/>
              <a:gd name="connsiteY1673" fmla="*/ 4712301 h 6858000"/>
              <a:gd name="connsiteX1674" fmla="*/ 5311869 w 6569477"/>
              <a:gd name="connsiteY1674" fmla="*/ 4695429 h 6858000"/>
              <a:gd name="connsiteX1675" fmla="*/ 5311869 w 6569477"/>
              <a:gd name="connsiteY1675" fmla="*/ 4712299 h 6858000"/>
              <a:gd name="connsiteX1676" fmla="*/ 5320307 w 6569477"/>
              <a:gd name="connsiteY1676" fmla="*/ 4712301 h 6858000"/>
              <a:gd name="connsiteX1677" fmla="*/ 5328740 w 6569477"/>
              <a:gd name="connsiteY1677" fmla="*/ 4695429 h 6858000"/>
              <a:gd name="connsiteX1678" fmla="*/ 5328740 w 6569477"/>
              <a:gd name="connsiteY1678" fmla="*/ 4678557 h 6858000"/>
              <a:gd name="connsiteX1679" fmla="*/ 5311871 w 6569477"/>
              <a:gd name="connsiteY1679" fmla="*/ 4661688 h 6858000"/>
              <a:gd name="connsiteX1680" fmla="*/ 5303433 w 6569477"/>
              <a:gd name="connsiteY1680" fmla="*/ 4653252 h 6858000"/>
              <a:gd name="connsiteX1681" fmla="*/ 5294998 w 6569477"/>
              <a:gd name="connsiteY1681" fmla="*/ 4661688 h 6858000"/>
              <a:gd name="connsiteX1682" fmla="*/ 5303432 w 6569477"/>
              <a:gd name="connsiteY1682" fmla="*/ 4619508 h 6858000"/>
              <a:gd name="connsiteX1683" fmla="*/ 5303432 w 6569477"/>
              <a:gd name="connsiteY1683" fmla="*/ 4644816 h 6858000"/>
              <a:gd name="connsiteX1684" fmla="*/ 5320305 w 6569477"/>
              <a:gd name="connsiteY1684" fmla="*/ 4611072 h 6858000"/>
              <a:gd name="connsiteX1685" fmla="*/ 5328743 w 6569477"/>
              <a:gd name="connsiteY1685" fmla="*/ 4611070 h 6858000"/>
              <a:gd name="connsiteX1686" fmla="*/ 5328741 w 6569477"/>
              <a:gd name="connsiteY1686" fmla="*/ 4602637 h 6858000"/>
              <a:gd name="connsiteX1687" fmla="*/ 5328741 w 6569477"/>
              <a:gd name="connsiteY1687" fmla="*/ 4594202 h 6858000"/>
              <a:gd name="connsiteX1688" fmla="*/ 5320304 w 6569477"/>
              <a:gd name="connsiteY1688" fmla="*/ 4594202 h 6858000"/>
              <a:gd name="connsiteX1689" fmla="*/ 5337175 w 6569477"/>
              <a:gd name="connsiteY1689" fmla="*/ 4577331 h 6858000"/>
              <a:gd name="connsiteX1690" fmla="*/ 5337175 w 6569477"/>
              <a:gd name="connsiteY1690" fmla="*/ 4526717 h 6858000"/>
              <a:gd name="connsiteX1691" fmla="*/ 5337176 w 6569477"/>
              <a:gd name="connsiteY1691" fmla="*/ 4543586 h 6858000"/>
              <a:gd name="connsiteX1692" fmla="*/ 5354048 w 6569477"/>
              <a:gd name="connsiteY1692" fmla="*/ 4492974 h 6858000"/>
              <a:gd name="connsiteX1693" fmla="*/ 5362484 w 6569477"/>
              <a:gd name="connsiteY1693" fmla="*/ 4501408 h 6858000"/>
              <a:gd name="connsiteX1694" fmla="*/ 5362484 w 6569477"/>
              <a:gd name="connsiteY1694" fmla="*/ 4492972 h 6858000"/>
              <a:gd name="connsiteX1695" fmla="*/ 5370918 w 6569477"/>
              <a:gd name="connsiteY1695" fmla="*/ 4492974 h 6858000"/>
              <a:gd name="connsiteX1696" fmla="*/ 5379355 w 6569477"/>
              <a:gd name="connsiteY1696" fmla="*/ 4501407 h 6858000"/>
              <a:gd name="connsiteX1697" fmla="*/ 5362484 w 6569477"/>
              <a:gd name="connsiteY1697" fmla="*/ 4577331 h 6858000"/>
              <a:gd name="connsiteX1698" fmla="*/ 5354048 w 6569477"/>
              <a:gd name="connsiteY1698" fmla="*/ 4577331 h 6858000"/>
              <a:gd name="connsiteX1699" fmla="*/ 5345612 w 6569477"/>
              <a:gd name="connsiteY1699" fmla="*/ 4611072 h 6858000"/>
              <a:gd name="connsiteX1700" fmla="*/ 5362483 w 6569477"/>
              <a:gd name="connsiteY1700" fmla="*/ 4585763 h 6858000"/>
              <a:gd name="connsiteX1701" fmla="*/ 5354047 w 6569477"/>
              <a:gd name="connsiteY1701" fmla="*/ 4627944 h 6858000"/>
              <a:gd name="connsiteX1702" fmla="*/ 5345611 w 6569477"/>
              <a:gd name="connsiteY1702" fmla="*/ 4636382 h 6858000"/>
              <a:gd name="connsiteX1703" fmla="*/ 5345612 w 6569477"/>
              <a:gd name="connsiteY1703" fmla="*/ 4644813 h 6858000"/>
              <a:gd name="connsiteX1704" fmla="*/ 5354047 w 6569477"/>
              <a:gd name="connsiteY1704" fmla="*/ 4653250 h 6858000"/>
              <a:gd name="connsiteX1705" fmla="*/ 5362483 w 6569477"/>
              <a:gd name="connsiteY1705" fmla="*/ 4644815 h 6858000"/>
              <a:gd name="connsiteX1706" fmla="*/ 5370919 w 6569477"/>
              <a:gd name="connsiteY1706" fmla="*/ 4627945 h 6858000"/>
              <a:gd name="connsiteX1707" fmla="*/ 5370919 w 6569477"/>
              <a:gd name="connsiteY1707" fmla="*/ 4619508 h 6858000"/>
              <a:gd name="connsiteX1708" fmla="*/ 5362483 w 6569477"/>
              <a:gd name="connsiteY1708" fmla="*/ 4619508 h 6858000"/>
              <a:gd name="connsiteX1709" fmla="*/ 5387791 w 6569477"/>
              <a:gd name="connsiteY1709" fmla="*/ 4501408 h 6858000"/>
              <a:gd name="connsiteX1710" fmla="*/ 5396225 w 6569477"/>
              <a:gd name="connsiteY1710" fmla="*/ 4492972 h 6858000"/>
              <a:gd name="connsiteX1711" fmla="*/ 5396224 w 6569477"/>
              <a:gd name="connsiteY1711" fmla="*/ 4484538 h 6858000"/>
              <a:gd name="connsiteX1712" fmla="*/ 5396225 w 6569477"/>
              <a:gd name="connsiteY1712" fmla="*/ 4476102 h 6858000"/>
              <a:gd name="connsiteX1713" fmla="*/ 5413098 w 6569477"/>
              <a:gd name="connsiteY1713" fmla="*/ 4425488 h 6858000"/>
              <a:gd name="connsiteX1714" fmla="*/ 5404662 w 6569477"/>
              <a:gd name="connsiteY1714" fmla="*/ 4425486 h 6858000"/>
              <a:gd name="connsiteX1715" fmla="*/ 5413098 w 6569477"/>
              <a:gd name="connsiteY1715" fmla="*/ 4417053 h 6858000"/>
              <a:gd name="connsiteX1716" fmla="*/ 5421533 w 6569477"/>
              <a:gd name="connsiteY1716" fmla="*/ 4400179 h 6858000"/>
              <a:gd name="connsiteX1717" fmla="*/ 5413097 w 6569477"/>
              <a:gd name="connsiteY1717" fmla="*/ 4391743 h 6858000"/>
              <a:gd name="connsiteX1718" fmla="*/ 5421797 w 6569477"/>
              <a:gd name="connsiteY1718" fmla="*/ 4335463 h 6858000"/>
              <a:gd name="connsiteX1719" fmla="*/ 5430069 w 6569477"/>
              <a:gd name="connsiteY1719" fmla="*/ 4298454 h 6858000"/>
              <a:gd name="connsiteX1720" fmla="*/ 5422231 w 6569477"/>
              <a:gd name="connsiteY1720" fmla="*/ 4304885 h 6858000"/>
              <a:gd name="connsiteX1721" fmla="*/ 5412724 w 6569477"/>
              <a:gd name="connsiteY1721" fmla="*/ 4318695 h 6858000"/>
              <a:gd name="connsiteX1722" fmla="*/ 5410571 w 6569477"/>
              <a:gd name="connsiteY1722" fmla="*/ 4307033 h 6858000"/>
              <a:gd name="connsiteX1723" fmla="*/ 5411613 w 6569477"/>
              <a:gd name="connsiteY1723" fmla="*/ 4299607 h 6858000"/>
              <a:gd name="connsiteX1724" fmla="*/ 5410500 w 6569477"/>
              <a:gd name="connsiteY1724" fmla="*/ 4280519 h 6858000"/>
              <a:gd name="connsiteX1725" fmla="*/ 5417926 w 6569477"/>
              <a:gd name="connsiteY1725" fmla="*/ 4281562 h 6858000"/>
              <a:gd name="connsiteX1726" fmla="*/ 5423199 w 6569477"/>
              <a:gd name="connsiteY1726" fmla="*/ 4270944 h 6858000"/>
              <a:gd name="connsiteX1727" fmla="*/ 5425352 w 6569477"/>
              <a:gd name="connsiteY1727" fmla="*/ 4282606 h 6858000"/>
              <a:gd name="connsiteX1728" fmla="*/ 5424312 w 6569477"/>
              <a:gd name="connsiteY1728" fmla="*/ 4290032 h 6858000"/>
              <a:gd name="connsiteX1729" fmla="*/ 5435055 w 6569477"/>
              <a:gd name="connsiteY1729" fmla="*/ 4267818 h 6858000"/>
              <a:gd name="connsiteX1730" fmla="*/ 5436591 w 6569477"/>
              <a:gd name="connsiteY1730" fmla="*/ 4263308 h 6858000"/>
              <a:gd name="connsiteX1731" fmla="*/ 5439195 w 6569477"/>
              <a:gd name="connsiteY1731" fmla="*/ 4248207 h 6858000"/>
              <a:gd name="connsiteX1732" fmla="*/ 5438405 w 6569477"/>
              <a:gd name="connsiteY1732" fmla="*/ 4206160 h 6858000"/>
              <a:gd name="connsiteX1733" fmla="*/ 5446841 w 6569477"/>
              <a:gd name="connsiteY1733" fmla="*/ 4189290 h 6858000"/>
              <a:gd name="connsiteX1734" fmla="*/ 5446841 w 6569477"/>
              <a:gd name="connsiteY1734" fmla="*/ 4180852 h 6858000"/>
              <a:gd name="connsiteX1735" fmla="*/ 5438404 w 6569477"/>
              <a:gd name="connsiteY1735" fmla="*/ 4180854 h 6858000"/>
              <a:gd name="connsiteX1736" fmla="*/ 5455276 w 6569477"/>
              <a:gd name="connsiteY1736" fmla="*/ 4130240 h 6858000"/>
              <a:gd name="connsiteX1737" fmla="*/ 5455276 w 6569477"/>
              <a:gd name="connsiteY1737" fmla="*/ 4121804 h 6858000"/>
              <a:gd name="connsiteX1738" fmla="*/ 5455276 w 6569477"/>
              <a:gd name="connsiteY1738" fmla="*/ 4104933 h 6858000"/>
              <a:gd name="connsiteX1739" fmla="*/ 5455276 w 6569477"/>
              <a:gd name="connsiteY1739" fmla="*/ 4096497 h 6858000"/>
              <a:gd name="connsiteX1740" fmla="*/ 5463712 w 6569477"/>
              <a:gd name="connsiteY1740" fmla="*/ 4088062 h 6858000"/>
              <a:gd name="connsiteX1741" fmla="*/ 5463710 w 6569477"/>
              <a:gd name="connsiteY1741" fmla="*/ 4079626 h 6858000"/>
              <a:gd name="connsiteX1742" fmla="*/ 5463711 w 6569477"/>
              <a:gd name="connsiteY1742" fmla="*/ 4029012 h 6858000"/>
              <a:gd name="connsiteX1743" fmla="*/ 5463712 w 6569477"/>
              <a:gd name="connsiteY1743" fmla="*/ 4020574 h 6858000"/>
              <a:gd name="connsiteX1744" fmla="*/ 5463712 w 6569477"/>
              <a:gd name="connsiteY1744" fmla="*/ 4003705 h 6858000"/>
              <a:gd name="connsiteX1745" fmla="*/ 5463712 w 6569477"/>
              <a:gd name="connsiteY1745" fmla="*/ 3995269 h 6858000"/>
              <a:gd name="connsiteX1746" fmla="*/ 5463711 w 6569477"/>
              <a:gd name="connsiteY1746" fmla="*/ 3936219 h 6858000"/>
              <a:gd name="connsiteX1747" fmla="*/ 5480582 w 6569477"/>
              <a:gd name="connsiteY1747" fmla="*/ 3902476 h 6858000"/>
              <a:gd name="connsiteX1748" fmla="*/ 5489019 w 6569477"/>
              <a:gd name="connsiteY1748" fmla="*/ 3894042 h 6858000"/>
              <a:gd name="connsiteX1749" fmla="*/ 5489019 w 6569477"/>
              <a:gd name="connsiteY1749" fmla="*/ 3885606 h 6858000"/>
              <a:gd name="connsiteX1750" fmla="*/ 5480583 w 6569477"/>
              <a:gd name="connsiteY1750" fmla="*/ 3885606 h 6858000"/>
              <a:gd name="connsiteX1751" fmla="*/ 5480584 w 6569477"/>
              <a:gd name="connsiteY1751" fmla="*/ 3894040 h 6858000"/>
              <a:gd name="connsiteX1752" fmla="*/ 5472148 w 6569477"/>
              <a:gd name="connsiteY1752" fmla="*/ 3860298 h 6858000"/>
              <a:gd name="connsiteX1753" fmla="*/ 5489019 w 6569477"/>
              <a:gd name="connsiteY1753" fmla="*/ 3860299 h 6858000"/>
              <a:gd name="connsiteX1754" fmla="*/ 5496941 w 6569477"/>
              <a:gd name="connsiteY1754" fmla="*/ 3868220 h 6858000"/>
              <a:gd name="connsiteX1755" fmla="*/ 5493896 w 6569477"/>
              <a:gd name="connsiteY1755" fmla="*/ 3915262 h 6858000"/>
              <a:gd name="connsiteX1756" fmla="*/ 5497452 w 6569477"/>
              <a:gd name="connsiteY1756" fmla="*/ 4037447 h 6858000"/>
              <a:gd name="connsiteX1757" fmla="*/ 5489016 w 6569477"/>
              <a:gd name="connsiteY1757" fmla="*/ 4045883 h 6858000"/>
              <a:gd name="connsiteX1758" fmla="*/ 5489019 w 6569477"/>
              <a:gd name="connsiteY1758" fmla="*/ 4054319 h 6858000"/>
              <a:gd name="connsiteX1759" fmla="*/ 5489386 w 6569477"/>
              <a:gd name="connsiteY1759" fmla="*/ 4063858 h 6858000"/>
              <a:gd name="connsiteX1760" fmla="*/ 5490041 w 6569477"/>
              <a:gd name="connsiteY1760" fmla="*/ 4061970 h 6858000"/>
              <a:gd name="connsiteX1761" fmla="*/ 5508475 w 6569477"/>
              <a:gd name="connsiteY1761" fmla="*/ 4040599 h 6858000"/>
              <a:gd name="connsiteX1762" fmla="*/ 5508331 w 6569477"/>
              <a:gd name="connsiteY1762" fmla="*/ 3987570 h 6858000"/>
              <a:gd name="connsiteX1763" fmla="*/ 5535669 w 6569477"/>
              <a:gd name="connsiteY1763" fmla="*/ 3900538 h 6858000"/>
              <a:gd name="connsiteX1764" fmla="*/ 5551347 w 6569477"/>
              <a:gd name="connsiteY1764" fmla="*/ 3815654 h 6858000"/>
              <a:gd name="connsiteX1765" fmla="*/ 5567239 w 6569477"/>
              <a:gd name="connsiteY1765" fmla="*/ 3810315 h 6858000"/>
              <a:gd name="connsiteX1766" fmla="*/ 5597339 w 6569477"/>
              <a:gd name="connsiteY1766" fmla="*/ 3568431 h 6858000"/>
              <a:gd name="connsiteX1767" fmla="*/ 5580406 w 6569477"/>
              <a:gd name="connsiteY1767" fmla="*/ 3581198 h 6858000"/>
              <a:gd name="connsiteX1768" fmla="*/ 5623492 w 6569477"/>
              <a:gd name="connsiteY1768" fmla="*/ 3435797 h 6858000"/>
              <a:gd name="connsiteX1769" fmla="*/ 5627870 w 6569477"/>
              <a:gd name="connsiteY1769" fmla="*/ 3485634 h 6858000"/>
              <a:gd name="connsiteX1770" fmla="*/ 5628909 w 6569477"/>
              <a:gd name="connsiteY1770" fmla="*/ 3478208 h 6858000"/>
              <a:gd name="connsiteX1771" fmla="*/ 5633142 w 6569477"/>
              <a:gd name="connsiteY1771" fmla="*/ 3475016 h 6858000"/>
              <a:gd name="connsiteX1772" fmla="*/ 5631062 w 6569477"/>
              <a:gd name="connsiteY1772" fmla="*/ 3489870 h 6858000"/>
              <a:gd name="connsiteX1773" fmla="*/ 5634255 w 6569477"/>
              <a:gd name="connsiteY1773" fmla="*/ 3494104 h 6858000"/>
              <a:gd name="connsiteX1774" fmla="*/ 5630021 w 6569477"/>
              <a:gd name="connsiteY1774" fmla="*/ 3497296 h 6858000"/>
              <a:gd name="connsiteX1775" fmla="*/ 5608173 w 6569477"/>
              <a:gd name="connsiteY1775" fmla="*/ 3653253 h 6858000"/>
              <a:gd name="connsiteX1776" fmla="*/ 5592710 w 6569477"/>
              <a:gd name="connsiteY1776" fmla="*/ 3817680 h 6858000"/>
              <a:gd name="connsiteX1777" fmla="*/ 5581051 w 6569477"/>
              <a:gd name="connsiteY1777" fmla="*/ 3819828 h 6858000"/>
              <a:gd name="connsiteX1778" fmla="*/ 5575920 w 6569477"/>
              <a:gd name="connsiteY1778" fmla="*/ 3883475 h 6858000"/>
              <a:gd name="connsiteX1779" fmla="*/ 5563598 w 6569477"/>
              <a:gd name="connsiteY1779" fmla="*/ 3934280 h 6858000"/>
              <a:gd name="connsiteX1780" fmla="*/ 5562972 w 6569477"/>
              <a:gd name="connsiteY1780" fmla="*/ 3937349 h 6858000"/>
              <a:gd name="connsiteX1781" fmla="*/ 5571794 w 6569477"/>
              <a:gd name="connsiteY1781" fmla="*/ 3923038 h 6858000"/>
              <a:gd name="connsiteX1782" fmla="*/ 5623989 w 6569477"/>
              <a:gd name="connsiteY1782" fmla="*/ 3775941 h 6858000"/>
              <a:gd name="connsiteX1783" fmla="*/ 5632426 w 6569477"/>
              <a:gd name="connsiteY1783" fmla="*/ 3767506 h 6858000"/>
              <a:gd name="connsiteX1784" fmla="*/ 5640861 w 6569477"/>
              <a:gd name="connsiteY1784" fmla="*/ 3759071 h 6858000"/>
              <a:gd name="connsiteX1785" fmla="*/ 5649298 w 6569477"/>
              <a:gd name="connsiteY1785" fmla="*/ 3767505 h 6858000"/>
              <a:gd name="connsiteX1786" fmla="*/ 5649298 w 6569477"/>
              <a:gd name="connsiteY1786" fmla="*/ 3742197 h 6858000"/>
              <a:gd name="connsiteX1787" fmla="*/ 5683041 w 6569477"/>
              <a:gd name="connsiteY1787" fmla="*/ 3581921 h 6858000"/>
              <a:gd name="connsiteX1788" fmla="*/ 5691475 w 6569477"/>
              <a:gd name="connsiteY1788" fmla="*/ 3598792 h 6858000"/>
              <a:gd name="connsiteX1789" fmla="*/ 5732996 w 6569477"/>
              <a:gd name="connsiteY1789" fmla="*/ 3493610 h 6858000"/>
              <a:gd name="connsiteX1790" fmla="*/ 5733449 w 6569477"/>
              <a:gd name="connsiteY1790" fmla="*/ 3493806 h 6858000"/>
              <a:gd name="connsiteX1791" fmla="*/ 5734014 w 6569477"/>
              <a:gd name="connsiteY1791" fmla="*/ 3473633 h 6858000"/>
              <a:gd name="connsiteX1792" fmla="*/ 5730509 w 6569477"/>
              <a:gd name="connsiteY1792" fmla="*/ 3460815 h 6858000"/>
              <a:gd name="connsiteX1793" fmla="*/ 5743964 w 6569477"/>
              <a:gd name="connsiteY1793" fmla="*/ 3328941 h 6858000"/>
              <a:gd name="connsiteX1794" fmla="*/ 5761038 w 6569477"/>
              <a:gd name="connsiteY1794" fmla="*/ 3286983 h 6858000"/>
              <a:gd name="connsiteX1795" fmla="*/ 5751435 w 6569477"/>
              <a:gd name="connsiteY1795" fmla="*/ 3234831 h 6858000"/>
              <a:gd name="connsiteX1796" fmla="*/ 5762802 w 6569477"/>
              <a:gd name="connsiteY1796" fmla="*/ 3144319 h 6858000"/>
              <a:gd name="connsiteX1797" fmla="*/ 5763082 w 6569477"/>
              <a:gd name="connsiteY1797" fmla="*/ 3058000 h 6858000"/>
              <a:gd name="connsiteX1798" fmla="*/ 5777766 w 6569477"/>
              <a:gd name="connsiteY1798" fmla="*/ 3049910 h 6858000"/>
              <a:gd name="connsiteX1799" fmla="*/ 5764220 w 6569477"/>
              <a:gd name="connsiteY1799" fmla="*/ 2806537 h 6858000"/>
              <a:gd name="connsiteX1800" fmla="*/ 5759877 w 6569477"/>
              <a:gd name="connsiteY1800" fmla="*/ 2815776 h 6858000"/>
              <a:gd name="connsiteX1801" fmla="*/ 5758962 w 6569477"/>
              <a:gd name="connsiteY1801" fmla="*/ 2839583 h 6858000"/>
              <a:gd name="connsiteX1802" fmla="*/ 5750526 w 6569477"/>
              <a:gd name="connsiteY1802" fmla="*/ 2831148 h 6858000"/>
              <a:gd name="connsiteX1803" fmla="*/ 5750526 w 6569477"/>
              <a:gd name="connsiteY1803" fmla="*/ 2822713 h 6858000"/>
              <a:gd name="connsiteX1804" fmla="*/ 5750526 w 6569477"/>
              <a:gd name="connsiteY1804" fmla="*/ 2822277 h 6858000"/>
              <a:gd name="connsiteX1805" fmla="*/ 5749837 w 6569477"/>
              <a:gd name="connsiteY1805" fmla="*/ 2822120 h 6858000"/>
              <a:gd name="connsiteX1806" fmla="*/ 5747894 w 6569477"/>
              <a:gd name="connsiteY1806" fmla="*/ 2797782 h 6858000"/>
              <a:gd name="connsiteX1807" fmla="*/ 5743144 w 6569477"/>
              <a:gd name="connsiteY1807" fmla="*/ 2798460 h 6858000"/>
              <a:gd name="connsiteX1808" fmla="*/ 5742091 w 6569477"/>
              <a:gd name="connsiteY1808" fmla="*/ 2805842 h 6858000"/>
              <a:gd name="connsiteX1809" fmla="*/ 5742091 w 6569477"/>
              <a:gd name="connsiteY1809" fmla="*/ 2814279 h 6858000"/>
              <a:gd name="connsiteX1810" fmla="*/ 5742090 w 6569477"/>
              <a:gd name="connsiteY1810" fmla="*/ 2822713 h 6858000"/>
              <a:gd name="connsiteX1811" fmla="*/ 5733655 w 6569477"/>
              <a:gd name="connsiteY1811" fmla="*/ 2848019 h 6858000"/>
              <a:gd name="connsiteX1812" fmla="*/ 5742090 w 6569477"/>
              <a:gd name="connsiteY1812" fmla="*/ 2856452 h 6858000"/>
              <a:gd name="connsiteX1813" fmla="*/ 5742091 w 6569477"/>
              <a:gd name="connsiteY1813" fmla="*/ 2848019 h 6858000"/>
              <a:gd name="connsiteX1814" fmla="*/ 5750526 w 6569477"/>
              <a:gd name="connsiteY1814" fmla="*/ 2839583 h 6858000"/>
              <a:gd name="connsiteX1815" fmla="*/ 5750526 w 6569477"/>
              <a:gd name="connsiteY1815" fmla="*/ 2864888 h 6858000"/>
              <a:gd name="connsiteX1816" fmla="*/ 5750525 w 6569477"/>
              <a:gd name="connsiteY1816" fmla="*/ 2873326 h 6858000"/>
              <a:gd name="connsiteX1817" fmla="*/ 5708345 w 6569477"/>
              <a:gd name="connsiteY1817" fmla="*/ 2940812 h 6858000"/>
              <a:gd name="connsiteX1818" fmla="*/ 5699912 w 6569477"/>
              <a:gd name="connsiteY1818" fmla="*/ 2839583 h 6858000"/>
              <a:gd name="connsiteX1819" fmla="*/ 5689894 w 6569477"/>
              <a:gd name="connsiteY1819" fmla="*/ 2840110 h 6858000"/>
              <a:gd name="connsiteX1820" fmla="*/ 5683185 w 6569477"/>
              <a:gd name="connsiteY1820" fmla="*/ 2849917 h 6858000"/>
              <a:gd name="connsiteX1821" fmla="*/ 5682885 w 6569477"/>
              <a:gd name="connsiteY1821" fmla="*/ 2853046 h 6858000"/>
              <a:gd name="connsiteX1822" fmla="*/ 5680651 w 6569477"/>
              <a:gd name="connsiteY1822" fmla="*/ 2856536 h 6858000"/>
              <a:gd name="connsiteX1823" fmla="*/ 5680060 w 6569477"/>
              <a:gd name="connsiteY1823" fmla="*/ 2855859 h 6858000"/>
              <a:gd name="connsiteX1824" fmla="*/ 5676293 w 6569477"/>
              <a:gd name="connsiteY1824" fmla="*/ 2863103 h 6858000"/>
              <a:gd name="connsiteX1825" fmla="*/ 5680760 w 6569477"/>
              <a:gd name="connsiteY1825" fmla="*/ 2886509 h 6858000"/>
              <a:gd name="connsiteX1826" fmla="*/ 5688352 w 6569477"/>
              <a:gd name="connsiteY1826" fmla="*/ 2910389 h 6858000"/>
              <a:gd name="connsiteX1827" fmla="*/ 5696772 w 6569477"/>
              <a:gd name="connsiteY1827" fmla="*/ 3000293 h 6858000"/>
              <a:gd name="connsiteX1828" fmla="*/ 5692141 w 6569477"/>
              <a:gd name="connsiteY1828" fmla="*/ 3081094 h 6858000"/>
              <a:gd name="connsiteX1829" fmla="*/ 5679091 w 6569477"/>
              <a:gd name="connsiteY1829" fmla="*/ 3071991 h 6858000"/>
              <a:gd name="connsiteX1830" fmla="*/ 5688029 w 6569477"/>
              <a:gd name="connsiteY1830" fmla="*/ 3207504 h 6858000"/>
              <a:gd name="connsiteX1831" fmla="*/ 5692217 w 6569477"/>
              <a:gd name="connsiteY1831" fmla="*/ 3359096 h 6858000"/>
              <a:gd name="connsiteX1832" fmla="*/ 5673101 w 6569477"/>
              <a:gd name="connsiteY1832" fmla="*/ 3358689 h 6858000"/>
              <a:gd name="connsiteX1833" fmla="*/ 5668351 w 6569477"/>
              <a:gd name="connsiteY1833" fmla="*/ 3374768 h 6858000"/>
              <a:gd name="connsiteX1834" fmla="*/ 5662684 w 6569477"/>
              <a:gd name="connsiteY1834" fmla="*/ 3364351 h 6858000"/>
              <a:gd name="connsiteX1835" fmla="*/ 5661368 w 6569477"/>
              <a:gd name="connsiteY1835" fmla="*/ 3356969 h 6858000"/>
              <a:gd name="connsiteX1836" fmla="*/ 5654384 w 6569477"/>
              <a:gd name="connsiteY1836" fmla="*/ 3339170 h 6858000"/>
              <a:gd name="connsiteX1837" fmla="*/ 5661768 w 6569477"/>
              <a:gd name="connsiteY1837" fmla="*/ 3337856 h 6858000"/>
              <a:gd name="connsiteX1838" fmla="*/ 5663483 w 6569477"/>
              <a:gd name="connsiteY1838" fmla="*/ 3326125 h 6858000"/>
              <a:gd name="connsiteX1839" fmla="*/ 5669150 w 6569477"/>
              <a:gd name="connsiteY1839" fmla="*/ 3336542 h 6858000"/>
              <a:gd name="connsiteX1840" fmla="*/ 5670467 w 6569477"/>
              <a:gd name="connsiteY1840" fmla="*/ 3343924 h 6858000"/>
              <a:gd name="connsiteX1841" fmla="*/ 5666398 w 6569477"/>
              <a:gd name="connsiteY1841" fmla="*/ 3257055 h 6858000"/>
              <a:gd name="connsiteX1842" fmla="*/ 5661810 w 6569477"/>
              <a:gd name="connsiteY1842" fmla="*/ 3124576 h 6858000"/>
              <a:gd name="connsiteX1843" fmla="*/ 5673025 w 6569477"/>
              <a:gd name="connsiteY1843" fmla="*/ 3080687 h 6858000"/>
              <a:gd name="connsiteX1844" fmla="*/ 5656425 w 6569477"/>
              <a:gd name="connsiteY1844" fmla="*/ 3030323 h 6858000"/>
              <a:gd name="connsiteX1845" fmla="*/ 5655388 w 6569477"/>
              <a:gd name="connsiteY1845" fmla="*/ 2939106 h 6858000"/>
              <a:gd name="connsiteX1846" fmla="*/ 5643936 w 6569477"/>
              <a:gd name="connsiteY1846" fmla="*/ 2853549 h 6858000"/>
              <a:gd name="connsiteX1847" fmla="*/ 5657385 w 6569477"/>
              <a:gd name="connsiteY1847" fmla="*/ 2843539 h 6858000"/>
              <a:gd name="connsiteX1848" fmla="*/ 5657146 w 6569477"/>
              <a:gd name="connsiteY1848" fmla="*/ 2841276 h 6858000"/>
              <a:gd name="connsiteX1849" fmla="*/ 5648243 w 6569477"/>
              <a:gd name="connsiteY1849" fmla="*/ 2809663 h 6858000"/>
              <a:gd name="connsiteX1850" fmla="*/ 5581811 w 6569477"/>
              <a:gd name="connsiteY1850" fmla="*/ 2670869 h 6858000"/>
              <a:gd name="connsiteX1851" fmla="*/ 5581812 w 6569477"/>
              <a:gd name="connsiteY1851" fmla="*/ 2662431 h 6858000"/>
              <a:gd name="connsiteX1852" fmla="*/ 5581812 w 6569477"/>
              <a:gd name="connsiteY1852" fmla="*/ 2645563 h 6858000"/>
              <a:gd name="connsiteX1853" fmla="*/ 5573376 w 6569477"/>
              <a:gd name="connsiteY1853" fmla="*/ 2637125 h 6858000"/>
              <a:gd name="connsiteX1854" fmla="*/ 5548068 w 6569477"/>
              <a:gd name="connsiteY1854" fmla="*/ 2544335 h 6858000"/>
              <a:gd name="connsiteX1855" fmla="*/ 5539634 w 6569477"/>
              <a:gd name="connsiteY1855" fmla="*/ 2510592 h 6858000"/>
              <a:gd name="connsiteX1856" fmla="*/ 5531197 w 6569477"/>
              <a:gd name="connsiteY1856" fmla="*/ 2502157 h 6858000"/>
              <a:gd name="connsiteX1857" fmla="*/ 5531198 w 6569477"/>
              <a:gd name="connsiteY1857" fmla="*/ 2493721 h 6858000"/>
              <a:gd name="connsiteX1858" fmla="*/ 5522761 w 6569477"/>
              <a:gd name="connsiteY1858" fmla="*/ 2493721 h 6858000"/>
              <a:gd name="connsiteX1859" fmla="*/ 5522762 w 6569477"/>
              <a:gd name="connsiteY1859" fmla="*/ 2485285 h 6858000"/>
              <a:gd name="connsiteX1860" fmla="*/ 5505889 w 6569477"/>
              <a:gd name="connsiteY1860" fmla="*/ 2451543 h 6858000"/>
              <a:gd name="connsiteX1861" fmla="*/ 5497455 w 6569477"/>
              <a:gd name="connsiteY1861" fmla="*/ 2476850 h 6858000"/>
              <a:gd name="connsiteX1862" fmla="*/ 5480584 w 6569477"/>
              <a:gd name="connsiteY1862" fmla="*/ 2459978 h 6858000"/>
              <a:gd name="connsiteX1863" fmla="*/ 5472147 w 6569477"/>
              <a:gd name="connsiteY1863" fmla="*/ 2384058 h 6858000"/>
              <a:gd name="connsiteX1864" fmla="*/ 5404661 w 6569477"/>
              <a:gd name="connsiteY1864" fmla="*/ 2181601 h 6858000"/>
              <a:gd name="connsiteX1865" fmla="*/ 5387791 w 6569477"/>
              <a:gd name="connsiteY1865" fmla="*/ 2130985 h 6858000"/>
              <a:gd name="connsiteX1866" fmla="*/ 5328740 w 6569477"/>
              <a:gd name="connsiteY1866" fmla="*/ 1962273 h 6858000"/>
              <a:gd name="connsiteX1867" fmla="*/ 5328741 w 6569477"/>
              <a:gd name="connsiteY1867" fmla="*/ 1936967 h 6858000"/>
              <a:gd name="connsiteX1868" fmla="*/ 5311869 w 6569477"/>
              <a:gd name="connsiteY1868" fmla="*/ 1920096 h 6858000"/>
              <a:gd name="connsiteX1869" fmla="*/ 5320307 w 6569477"/>
              <a:gd name="connsiteY1869" fmla="*/ 1911660 h 6858000"/>
              <a:gd name="connsiteX1870" fmla="*/ 5269693 w 6569477"/>
              <a:gd name="connsiteY1870" fmla="*/ 1793560 h 6858000"/>
              <a:gd name="connsiteX1871" fmla="*/ 5286562 w 6569477"/>
              <a:gd name="connsiteY1871" fmla="*/ 1793561 h 6858000"/>
              <a:gd name="connsiteX1872" fmla="*/ 5261255 w 6569477"/>
              <a:gd name="connsiteY1872" fmla="*/ 1768254 h 6858000"/>
              <a:gd name="connsiteX1873" fmla="*/ 5235948 w 6569477"/>
              <a:gd name="connsiteY1873" fmla="*/ 1709201 h 6858000"/>
              <a:gd name="connsiteX1874" fmla="*/ 5235947 w 6569477"/>
              <a:gd name="connsiteY1874" fmla="*/ 1700769 h 6858000"/>
              <a:gd name="connsiteX1875" fmla="*/ 5244383 w 6569477"/>
              <a:gd name="connsiteY1875" fmla="*/ 1700769 h 6858000"/>
              <a:gd name="connsiteX1876" fmla="*/ 5252819 w 6569477"/>
              <a:gd name="connsiteY1876" fmla="*/ 1700767 h 6858000"/>
              <a:gd name="connsiteX1877" fmla="*/ 5252819 w 6569477"/>
              <a:gd name="connsiteY1877" fmla="*/ 1692332 h 6858000"/>
              <a:gd name="connsiteX1878" fmla="*/ 5244383 w 6569477"/>
              <a:gd name="connsiteY1878" fmla="*/ 1650153 h 6858000"/>
              <a:gd name="connsiteX1879" fmla="*/ 5252818 w 6569477"/>
              <a:gd name="connsiteY1879" fmla="*/ 1650152 h 6858000"/>
              <a:gd name="connsiteX1880" fmla="*/ 5252819 w 6569477"/>
              <a:gd name="connsiteY1880" fmla="*/ 1641718 h 6858000"/>
              <a:gd name="connsiteX1881" fmla="*/ 5244385 w 6569477"/>
              <a:gd name="connsiteY1881" fmla="*/ 1633283 h 6858000"/>
              <a:gd name="connsiteX1882" fmla="*/ 5176900 w 6569477"/>
              <a:gd name="connsiteY1882" fmla="*/ 1473003 h 6858000"/>
              <a:gd name="connsiteX1883" fmla="*/ 5084104 w 6569477"/>
              <a:gd name="connsiteY1883" fmla="*/ 1312727 h 6858000"/>
              <a:gd name="connsiteX1884" fmla="*/ 5055633 w 6569477"/>
              <a:gd name="connsiteY1884" fmla="*/ 1250514 h 6858000"/>
              <a:gd name="connsiteX1885" fmla="*/ 5041658 w 6569477"/>
              <a:gd name="connsiteY1885" fmla="*/ 1226599 h 6858000"/>
              <a:gd name="connsiteX1886" fmla="*/ 5093541 w 6569477"/>
              <a:gd name="connsiteY1886" fmla="*/ 1340967 h 6858000"/>
              <a:gd name="connsiteX1887" fmla="*/ 5398999 w 6569477"/>
              <a:gd name="connsiteY1887" fmla="*/ 2412246 h 6858000"/>
              <a:gd name="connsiteX1888" fmla="*/ 5458394 w 6569477"/>
              <a:gd name="connsiteY1888" fmla="*/ 2833367 h 6858000"/>
              <a:gd name="connsiteX1889" fmla="*/ 5448705 w 6569477"/>
              <a:gd name="connsiteY1889" fmla="*/ 2871734 h 6858000"/>
              <a:gd name="connsiteX1890" fmla="*/ 5431304 w 6569477"/>
              <a:gd name="connsiteY1890" fmla="*/ 2855892 h 6858000"/>
              <a:gd name="connsiteX1891" fmla="*/ 5100400 w 6569477"/>
              <a:gd name="connsiteY1891" fmla="*/ 1533070 h 6858000"/>
              <a:gd name="connsiteX1892" fmla="*/ 4793286 w 6569477"/>
              <a:gd name="connsiteY1892" fmla="*/ 888652 h 6858000"/>
              <a:gd name="connsiteX1893" fmla="*/ 4754611 w 6569477"/>
              <a:gd name="connsiteY1893" fmla="*/ 811200 h 6858000"/>
              <a:gd name="connsiteX1894" fmla="*/ 4736788 w 6569477"/>
              <a:gd name="connsiteY1894" fmla="*/ 782554 h 6858000"/>
              <a:gd name="connsiteX1895" fmla="*/ 4722369 w 6569477"/>
              <a:gd name="connsiteY1895" fmla="*/ 785144 h 6858000"/>
              <a:gd name="connsiteX1896" fmla="*/ 4716525 w 6569477"/>
              <a:gd name="connsiteY1896" fmla="*/ 831944 h 6858000"/>
              <a:gd name="connsiteX1897" fmla="*/ 4878628 w 6569477"/>
              <a:gd name="connsiteY1897" fmla="*/ 1128191 h 6858000"/>
              <a:gd name="connsiteX1898" fmla="*/ 5018643 w 6569477"/>
              <a:gd name="connsiteY1898" fmla="*/ 1444415 h 6858000"/>
              <a:gd name="connsiteX1899" fmla="*/ 5107372 w 6569477"/>
              <a:gd name="connsiteY1899" fmla="*/ 1685936 h 6858000"/>
              <a:gd name="connsiteX1900" fmla="*/ 5109411 w 6569477"/>
              <a:gd name="connsiteY1900" fmla="*/ 1683895 h 6858000"/>
              <a:gd name="connsiteX1901" fmla="*/ 5151590 w 6569477"/>
              <a:gd name="connsiteY1901" fmla="*/ 1785122 h 6858000"/>
              <a:gd name="connsiteX1902" fmla="*/ 5143154 w 6569477"/>
              <a:gd name="connsiteY1902" fmla="*/ 1785122 h 6858000"/>
              <a:gd name="connsiteX1903" fmla="*/ 5134721 w 6569477"/>
              <a:gd name="connsiteY1903" fmla="*/ 1751382 h 6858000"/>
              <a:gd name="connsiteX1904" fmla="*/ 5122261 w 6569477"/>
              <a:gd name="connsiteY1904" fmla="*/ 1726462 h 6858000"/>
              <a:gd name="connsiteX1905" fmla="*/ 5136116 w 6569477"/>
              <a:gd name="connsiteY1905" fmla="*/ 1764180 h 6858000"/>
              <a:gd name="connsiteX1906" fmla="*/ 5157687 w 6569477"/>
              <a:gd name="connsiteY1906" fmla="*/ 1838582 h 6858000"/>
              <a:gd name="connsiteX1907" fmla="*/ 5167407 w 6569477"/>
              <a:gd name="connsiteY1907" fmla="*/ 1843119 h 6858000"/>
              <a:gd name="connsiteX1908" fmla="*/ 5176898 w 6569477"/>
              <a:gd name="connsiteY1908" fmla="*/ 1844173 h 6858000"/>
              <a:gd name="connsiteX1909" fmla="*/ 5176898 w 6569477"/>
              <a:gd name="connsiteY1909" fmla="*/ 1861046 h 6858000"/>
              <a:gd name="connsiteX1910" fmla="*/ 5168464 w 6569477"/>
              <a:gd name="connsiteY1910" fmla="*/ 1861046 h 6858000"/>
              <a:gd name="connsiteX1911" fmla="*/ 5168463 w 6569477"/>
              <a:gd name="connsiteY1911" fmla="*/ 1869480 h 6858000"/>
              <a:gd name="connsiteX1912" fmla="*/ 5168462 w 6569477"/>
              <a:gd name="connsiteY1912" fmla="*/ 1875756 h 6858000"/>
              <a:gd name="connsiteX1913" fmla="*/ 5229895 w 6569477"/>
              <a:gd name="connsiteY1913" fmla="*/ 2087656 h 6858000"/>
              <a:gd name="connsiteX1914" fmla="*/ 5242098 w 6569477"/>
              <a:gd name="connsiteY1914" fmla="*/ 2145617 h 6858000"/>
              <a:gd name="connsiteX1915" fmla="*/ 5261255 w 6569477"/>
              <a:gd name="connsiteY1915" fmla="*/ 2173166 h 6858000"/>
              <a:gd name="connsiteX1916" fmla="*/ 5278125 w 6569477"/>
              <a:gd name="connsiteY1916" fmla="*/ 2215342 h 6858000"/>
              <a:gd name="connsiteX1917" fmla="*/ 5286562 w 6569477"/>
              <a:gd name="connsiteY1917" fmla="*/ 2265959 h 6858000"/>
              <a:gd name="connsiteX1918" fmla="*/ 5303433 w 6569477"/>
              <a:gd name="connsiteY1918" fmla="*/ 2325006 h 6858000"/>
              <a:gd name="connsiteX1919" fmla="*/ 5320305 w 6569477"/>
              <a:gd name="connsiteY1919" fmla="*/ 2409365 h 6858000"/>
              <a:gd name="connsiteX1920" fmla="*/ 5337176 w 6569477"/>
              <a:gd name="connsiteY1920" fmla="*/ 2459978 h 6858000"/>
              <a:gd name="connsiteX1921" fmla="*/ 5337176 w 6569477"/>
              <a:gd name="connsiteY1921" fmla="*/ 2468415 h 6858000"/>
              <a:gd name="connsiteX1922" fmla="*/ 5354048 w 6569477"/>
              <a:gd name="connsiteY1922" fmla="*/ 2535897 h 6858000"/>
              <a:gd name="connsiteX1923" fmla="*/ 5370919 w 6569477"/>
              <a:gd name="connsiteY1923" fmla="*/ 2594947 h 6858000"/>
              <a:gd name="connsiteX1924" fmla="*/ 5379353 w 6569477"/>
              <a:gd name="connsiteY1924" fmla="*/ 2620256 h 6858000"/>
              <a:gd name="connsiteX1925" fmla="*/ 5379355 w 6569477"/>
              <a:gd name="connsiteY1925" fmla="*/ 2628692 h 6858000"/>
              <a:gd name="connsiteX1926" fmla="*/ 5370919 w 6569477"/>
              <a:gd name="connsiteY1926" fmla="*/ 2653998 h 6858000"/>
              <a:gd name="connsiteX1927" fmla="*/ 5370919 w 6569477"/>
              <a:gd name="connsiteY1927" fmla="*/ 2662431 h 6858000"/>
              <a:gd name="connsiteX1928" fmla="*/ 5379355 w 6569477"/>
              <a:gd name="connsiteY1928" fmla="*/ 2679304 h 6858000"/>
              <a:gd name="connsiteX1929" fmla="*/ 5387791 w 6569477"/>
              <a:gd name="connsiteY1929" fmla="*/ 2679306 h 6858000"/>
              <a:gd name="connsiteX1930" fmla="*/ 5387790 w 6569477"/>
              <a:gd name="connsiteY1930" fmla="*/ 2721484 h 6858000"/>
              <a:gd name="connsiteX1931" fmla="*/ 5396226 w 6569477"/>
              <a:gd name="connsiteY1931" fmla="*/ 2729919 h 6858000"/>
              <a:gd name="connsiteX1932" fmla="*/ 5396226 w 6569477"/>
              <a:gd name="connsiteY1932" fmla="*/ 2721484 h 6858000"/>
              <a:gd name="connsiteX1933" fmla="*/ 5387791 w 6569477"/>
              <a:gd name="connsiteY1933" fmla="*/ 2679306 h 6858000"/>
              <a:gd name="connsiteX1934" fmla="*/ 5396226 w 6569477"/>
              <a:gd name="connsiteY1934" fmla="*/ 2679306 h 6858000"/>
              <a:gd name="connsiteX1935" fmla="*/ 5396225 w 6569477"/>
              <a:gd name="connsiteY1935" fmla="*/ 2696176 h 6858000"/>
              <a:gd name="connsiteX1936" fmla="*/ 5396226 w 6569477"/>
              <a:gd name="connsiteY1936" fmla="*/ 2704613 h 6858000"/>
              <a:gd name="connsiteX1937" fmla="*/ 5404662 w 6569477"/>
              <a:gd name="connsiteY1937" fmla="*/ 2729919 h 6858000"/>
              <a:gd name="connsiteX1938" fmla="*/ 5404661 w 6569477"/>
              <a:gd name="connsiteY1938" fmla="*/ 2763661 h 6858000"/>
              <a:gd name="connsiteX1939" fmla="*/ 5396224 w 6569477"/>
              <a:gd name="connsiteY1939" fmla="*/ 2755225 h 6858000"/>
              <a:gd name="connsiteX1940" fmla="*/ 5396225 w 6569477"/>
              <a:gd name="connsiteY1940" fmla="*/ 2772097 h 6858000"/>
              <a:gd name="connsiteX1941" fmla="*/ 5396225 w 6569477"/>
              <a:gd name="connsiteY1941" fmla="*/ 2788969 h 6858000"/>
              <a:gd name="connsiteX1942" fmla="*/ 5404662 w 6569477"/>
              <a:gd name="connsiteY1942" fmla="*/ 2814279 h 6858000"/>
              <a:gd name="connsiteX1943" fmla="*/ 5404661 w 6569477"/>
              <a:gd name="connsiteY1943" fmla="*/ 2831146 h 6858000"/>
              <a:gd name="connsiteX1944" fmla="*/ 5413098 w 6569477"/>
              <a:gd name="connsiteY1944" fmla="*/ 2839583 h 6858000"/>
              <a:gd name="connsiteX1945" fmla="*/ 5421533 w 6569477"/>
              <a:gd name="connsiteY1945" fmla="*/ 2864890 h 6858000"/>
              <a:gd name="connsiteX1946" fmla="*/ 5421534 w 6569477"/>
              <a:gd name="connsiteY1946" fmla="*/ 2881764 h 6858000"/>
              <a:gd name="connsiteX1947" fmla="*/ 5413098 w 6569477"/>
              <a:gd name="connsiteY1947" fmla="*/ 2890197 h 6858000"/>
              <a:gd name="connsiteX1948" fmla="*/ 5421534 w 6569477"/>
              <a:gd name="connsiteY1948" fmla="*/ 2898631 h 6858000"/>
              <a:gd name="connsiteX1949" fmla="*/ 5413098 w 6569477"/>
              <a:gd name="connsiteY1949" fmla="*/ 2915506 h 6858000"/>
              <a:gd name="connsiteX1950" fmla="*/ 5421534 w 6569477"/>
              <a:gd name="connsiteY1950" fmla="*/ 2932377 h 6858000"/>
              <a:gd name="connsiteX1951" fmla="*/ 5429969 w 6569477"/>
              <a:gd name="connsiteY1951" fmla="*/ 2923940 h 6858000"/>
              <a:gd name="connsiteX1952" fmla="*/ 5429969 w 6569477"/>
              <a:gd name="connsiteY1952" fmla="*/ 2949247 h 6858000"/>
              <a:gd name="connsiteX1953" fmla="*/ 5429967 w 6569477"/>
              <a:gd name="connsiteY1953" fmla="*/ 2957684 h 6858000"/>
              <a:gd name="connsiteX1954" fmla="*/ 5438405 w 6569477"/>
              <a:gd name="connsiteY1954" fmla="*/ 2991425 h 6858000"/>
              <a:gd name="connsiteX1955" fmla="*/ 5438405 w 6569477"/>
              <a:gd name="connsiteY1955" fmla="*/ 3025167 h 6858000"/>
              <a:gd name="connsiteX1956" fmla="*/ 5438405 w 6569477"/>
              <a:gd name="connsiteY1956" fmla="*/ 3050476 h 6858000"/>
              <a:gd name="connsiteX1957" fmla="*/ 5438405 w 6569477"/>
              <a:gd name="connsiteY1957" fmla="*/ 3101088 h 6858000"/>
              <a:gd name="connsiteX1958" fmla="*/ 5429969 w 6569477"/>
              <a:gd name="connsiteY1958" fmla="*/ 3126398 h 6858000"/>
              <a:gd name="connsiteX1959" fmla="*/ 5421534 w 6569477"/>
              <a:gd name="connsiteY1959" fmla="*/ 3117961 h 6858000"/>
              <a:gd name="connsiteX1960" fmla="*/ 5413096 w 6569477"/>
              <a:gd name="connsiteY1960" fmla="*/ 3109525 h 6858000"/>
              <a:gd name="connsiteX1961" fmla="*/ 5413098 w 6569477"/>
              <a:gd name="connsiteY1961" fmla="*/ 3117961 h 6858000"/>
              <a:gd name="connsiteX1962" fmla="*/ 5413098 w 6569477"/>
              <a:gd name="connsiteY1962" fmla="*/ 3126395 h 6858000"/>
              <a:gd name="connsiteX1963" fmla="*/ 5421533 w 6569477"/>
              <a:gd name="connsiteY1963" fmla="*/ 3134833 h 6858000"/>
              <a:gd name="connsiteX1964" fmla="*/ 5429969 w 6569477"/>
              <a:gd name="connsiteY1964" fmla="*/ 3143265 h 6858000"/>
              <a:gd name="connsiteX1965" fmla="*/ 5438404 w 6569477"/>
              <a:gd name="connsiteY1965" fmla="*/ 3143266 h 6858000"/>
              <a:gd name="connsiteX1966" fmla="*/ 5446840 w 6569477"/>
              <a:gd name="connsiteY1966" fmla="*/ 3101088 h 6858000"/>
              <a:gd name="connsiteX1967" fmla="*/ 5446838 w 6569477"/>
              <a:gd name="connsiteY1967" fmla="*/ 3092654 h 6858000"/>
              <a:gd name="connsiteX1968" fmla="*/ 5446840 w 6569477"/>
              <a:gd name="connsiteY1968" fmla="*/ 3058912 h 6858000"/>
              <a:gd name="connsiteX1969" fmla="*/ 5446841 w 6569477"/>
              <a:gd name="connsiteY1969" fmla="*/ 3042041 h 6858000"/>
              <a:gd name="connsiteX1970" fmla="*/ 5455276 w 6569477"/>
              <a:gd name="connsiteY1970" fmla="*/ 3084216 h 6858000"/>
              <a:gd name="connsiteX1971" fmla="*/ 5463712 w 6569477"/>
              <a:gd name="connsiteY1971" fmla="*/ 3134833 h 6858000"/>
              <a:gd name="connsiteX1972" fmla="*/ 5455276 w 6569477"/>
              <a:gd name="connsiteY1972" fmla="*/ 3151703 h 6858000"/>
              <a:gd name="connsiteX1973" fmla="*/ 5455276 w 6569477"/>
              <a:gd name="connsiteY1973" fmla="*/ 3168573 h 6858000"/>
              <a:gd name="connsiteX1974" fmla="*/ 5455273 w 6569477"/>
              <a:gd name="connsiteY1974" fmla="*/ 3210751 h 6858000"/>
              <a:gd name="connsiteX1975" fmla="*/ 5446841 w 6569477"/>
              <a:gd name="connsiteY1975" fmla="*/ 3202314 h 6858000"/>
              <a:gd name="connsiteX1976" fmla="*/ 5438405 w 6569477"/>
              <a:gd name="connsiteY1976" fmla="*/ 3202316 h 6858000"/>
              <a:gd name="connsiteX1977" fmla="*/ 5438405 w 6569477"/>
              <a:gd name="connsiteY1977" fmla="*/ 3210751 h 6858000"/>
              <a:gd name="connsiteX1978" fmla="*/ 5438405 w 6569477"/>
              <a:gd name="connsiteY1978" fmla="*/ 3219184 h 6858000"/>
              <a:gd name="connsiteX1979" fmla="*/ 5446841 w 6569477"/>
              <a:gd name="connsiteY1979" fmla="*/ 3227621 h 6858000"/>
              <a:gd name="connsiteX1980" fmla="*/ 5446840 w 6569477"/>
              <a:gd name="connsiteY1980" fmla="*/ 3236060 h 6858000"/>
              <a:gd name="connsiteX1981" fmla="*/ 5446841 w 6569477"/>
              <a:gd name="connsiteY1981" fmla="*/ 3244494 h 6858000"/>
              <a:gd name="connsiteX1982" fmla="*/ 5455276 w 6569477"/>
              <a:gd name="connsiteY1982" fmla="*/ 3278235 h 6858000"/>
              <a:gd name="connsiteX1983" fmla="*/ 5455276 w 6569477"/>
              <a:gd name="connsiteY1983" fmla="*/ 3320416 h 6858000"/>
              <a:gd name="connsiteX1984" fmla="*/ 5446841 w 6569477"/>
              <a:gd name="connsiteY1984" fmla="*/ 3328851 h 6858000"/>
              <a:gd name="connsiteX1985" fmla="*/ 5438403 w 6569477"/>
              <a:gd name="connsiteY1985" fmla="*/ 3320416 h 6858000"/>
              <a:gd name="connsiteX1986" fmla="*/ 5429968 w 6569477"/>
              <a:gd name="connsiteY1986" fmla="*/ 3219187 h 6858000"/>
              <a:gd name="connsiteX1987" fmla="*/ 5429969 w 6569477"/>
              <a:gd name="connsiteY1987" fmla="*/ 3210749 h 6858000"/>
              <a:gd name="connsiteX1988" fmla="*/ 5421534 w 6569477"/>
              <a:gd name="connsiteY1988" fmla="*/ 3219187 h 6858000"/>
              <a:gd name="connsiteX1989" fmla="*/ 5429969 w 6569477"/>
              <a:gd name="connsiteY1989" fmla="*/ 3320416 h 6858000"/>
              <a:gd name="connsiteX1990" fmla="*/ 5404661 w 6569477"/>
              <a:gd name="connsiteY1990" fmla="*/ 3337285 h 6858000"/>
              <a:gd name="connsiteX1991" fmla="*/ 5387791 w 6569477"/>
              <a:gd name="connsiteY1991" fmla="*/ 3430080 h 6858000"/>
              <a:gd name="connsiteX1992" fmla="*/ 5320304 w 6569477"/>
              <a:gd name="connsiteY1992" fmla="*/ 3767504 h 6858000"/>
              <a:gd name="connsiteX1993" fmla="*/ 5320305 w 6569477"/>
              <a:gd name="connsiteY1993" fmla="*/ 3775942 h 6858000"/>
              <a:gd name="connsiteX1994" fmla="*/ 5320305 w 6569477"/>
              <a:gd name="connsiteY1994" fmla="*/ 3784378 h 6858000"/>
              <a:gd name="connsiteX1995" fmla="*/ 5328741 w 6569477"/>
              <a:gd name="connsiteY1995" fmla="*/ 3775940 h 6858000"/>
              <a:gd name="connsiteX1996" fmla="*/ 5396226 w 6569477"/>
              <a:gd name="connsiteY1996" fmla="*/ 3446949 h 6858000"/>
              <a:gd name="connsiteX1997" fmla="*/ 5396226 w 6569477"/>
              <a:gd name="connsiteY1997" fmla="*/ 3455387 h 6858000"/>
              <a:gd name="connsiteX1998" fmla="*/ 5413098 w 6569477"/>
              <a:gd name="connsiteY1998" fmla="*/ 3438513 h 6858000"/>
              <a:gd name="connsiteX1999" fmla="*/ 5413098 w 6569477"/>
              <a:gd name="connsiteY1999" fmla="*/ 3463820 h 6858000"/>
              <a:gd name="connsiteX2000" fmla="*/ 5404662 w 6569477"/>
              <a:gd name="connsiteY2000" fmla="*/ 3463821 h 6858000"/>
              <a:gd name="connsiteX2001" fmla="*/ 5404662 w 6569477"/>
              <a:gd name="connsiteY2001" fmla="*/ 3472258 h 6858000"/>
              <a:gd name="connsiteX2002" fmla="*/ 5404661 w 6569477"/>
              <a:gd name="connsiteY2002" fmla="*/ 3480692 h 6858000"/>
              <a:gd name="connsiteX2003" fmla="*/ 5413098 w 6569477"/>
              <a:gd name="connsiteY2003" fmla="*/ 3480691 h 6858000"/>
              <a:gd name="connsiteX2004" fmla="*/ 5404662 w 6569477"/>
              <a:gd name="connsiteY2004" fmla="*/ 3522869 h 6858000"/>
              <a:gd name="connsiteX2005" fmla="*/ 5404662 w 6569477"/>
              <a:gd name="connsiteY2005" fmla="*/ 3539744 h 6858000"/>
              <a:gd name="connsiteX2006" fmla="*/ 5404662 w 6569477"/>
              <a:gd name="connsiteY2006" fmla="*/ 3565051 h 6858000"/>
              <a:gd name="connsiteX2007" fmla="*/ 5404662 w 6569477"/>
              <a:gd name="connsiteY2007" fmla="*/ 3573483 h 6858000"/>
              <a:gd name="connsiteX2008" fmla="*/ 5396226 w 6569477"/>
              <a:gd name="connsiteY2008" fmla="*/ 3581921 h 6858000"/>
              <a:gd name="connsiteX2009" fmla="*/ 5396226 w 6569477"/>
              <a:gd name="connsiteY2009" fmla="*/ 3598792 h 6858000"/>
              <a:gd name="connsiteX2010" fmla="*/ 5404662 w 6569477"/>
              <a:gd name="connsiteY2010" fmla="*/ 3607228 h 6858000"/>
              <a:gd name="connsiteX2011" fmla="*/ 5404662 w 6569477"/>
              <a:gd name="connsiteY2011" fmla="*/ 3809683 h 6858000"/>
              <a:gd name="connsiteX2012" fmla="*/ 5387791 w 6569477"/>
              <a:gd name="connsiteY2012" fmla="*/ 3902475 h 6858000"/>
              <a:gd name="connsiteX2013" fmla="*/ 5396226 w 6569477"/>
              <a:gd name="connsiteY2013" fmla="*/ 3894042 h 6858000"/>
              <a:gd name="connsiteX2014" fmla="*/ 5379355 w 6569477"/>
              <a:gd name="connsiteY2014" fmla="*/ 4062754 h 6858000"/>
              <a:gd name="connsiteX2015" fmla="*/ 5387791 w 6569477"/>
              <a:gd name="connsiteY2015" fmla="*/ 4071190 h 6858000"/>
              <a:gd name="connsiteX2016" fmla="*/ 5379355 w 6569477"/>
              <a:gd name="connsiteY2016" fmla="*/ 4113369 h 6858000"/>
              <a:gd name="connsiteX2017" fmla="*/ 5370919 w 6569477"/>
              <a:gd name="connsiteY2017" fmla="*/ 4121804 h 6858000"/>
              <a:gd name="connsiteX2018" fmla="*/ 5379355 w 6569477"/>
              <a:gd name="connsiteY2018" fmla="*/ 4138676 h 6858000"/>
              <a:gd name="connsiteX2019" fmla="*/ 5370918 w 6569477"/>
              <a:gd name="connsiteY2019" fmla="*/ 4189288 h 6858000"/>
              <a:gd name="connsiteX2020" fmla="*/ 5370916 w 6569477"/>
              <a:gd name="connsiteY2020" fmla="*/ 4197726 h 6858000"/>
              <a:gd name="connsiteX2021" fmla="*/ 5362483 w 6569477"/>
              <a:gd name="connsiteY2021" fmla="*/ 4223033 h 6858000"/>
              <a:gd name="connsiteX2022" fmla="*/ 5362484 w 6569477"/>
              <a:gd name="connsiteY2022" fmla="*/ 4231465 h 6858000"/>
              <a:gd name="connsiteX2023" fmla="*/ 5362484 w 6569477"/>
              <a:gd name="connsiteY2023" fmla="*/ 4239904 h 6858000"/>
              <a:gd name="connsiteX2024" fmla="*/ 5328741 w 6569477"/>
              <a:gd name="connsiteY2024" fmla="*/ 4383310 h 6858000"/>
              <a:gd name="connsiteX2025" fmla="*/ 5328741 w 6569477"/>
              <a:gd name="connsiteY2025" fmla="*/ 4408617 h 6858000"/>
              <a:gd name="connsiteX2026" fmla="*/ 5328743 w 6569477"/>
              <a:gd name="connsiteY2026" fmla="*/ 4417053 h 6858000"/>
              <a:gd name="connsiteX2027" fmla="*/ 5328743 w 6569477"/>
              <a:gd name="connsiteY2027" fmla="*/ 4450795 h 6858000"/>
              <a:gd name="connsiteX2028" fmla="*/ 5294997 w 6569477"/>
              <a:gd name="connsiteY2028" fmla="*/ 4543588 h 6858000"/>
              <a:gd name="connsiteX2029" fmla="*/ 5185332 w 6569477"/>
              <a:gd name="connsiteY2029" fmla="*/ 4897886 h 6858000"/>
              <a:gd name="connsiteX2030" fmla="*/ 5185333 w 6569477"/>
              <a:gd name="connsiteY2030" fmla="*/ 4906322 h 6858000"/>
              <a:gd name="connsiteX2031" fmla="*/ 5176898 w 6569477"/>
              <a:gd name="connsiteY2031" fmla="*/ 4914756 h 6858000"/>
              <a:gd name="connsiteX2032" fmla="*/ 5113630 w 6569477"/>
              <a:gd name="connsiteY2032" fmla="*/ 5026528 h 6858000"/>
              <a:gd name="connsiteX2033" fmla="*/ 5057164 w 6569477"/>
              <a:gd name="connsiteY2033" fmla="*/ 5137575 h 6858000"/>
              <a:gd name="connsiteX2034" fmla="*/ 5058139 w 6569477"/>
              <a:gd name="connsiteY2034" fmla="*/ 5135139 h 6858000"/>
              <a:gd name="connsiteX2035" fmla="*/ 5067233 w 6569477"/>
              <a:gd name="connsiteY2035" fmla="*/ 5108777 h 6858000"/>
              <a:gd name="connsiteX2036" fmla="*/ 5075669 w 6569477"/>
              <a:gd name="connsiteY2036" fmla="*/ 5091906 h 6858000"/>
              <a:gd name="connsiteX2037" fmla="*/ 5100977 w 6569477"/>
              <a:gd name="connsiteY2037" fmla="*/ 5032856 h 6858000"/>
              <a:gd name="connsiteX2038" fmla="*/ 5143155 w 6569477"/>
              <a:gd name="connsiteY2038" fmla="*/ 4931629 h 6858000"/>
              <a:gd name="connsiteX2039" fmla="*/ 5151590 w 6569477"/>
              <a:gd name="connsiteY2039" fmla="*/ 4914756 h 6858000"/>
              <a:gd name="connsiteX2040" fmla="*/ 5160025 w 6569477"/>
              <a:gd name="connsiteY2040" fmla="*/ 4897886 h 6858000"/>
              <a:gd name="connsiteX2041" fmla="*/ 5151590 w 6569477"/>
              <a:gd name="connsiteY2041" fmla="*/ 4889450 h 6858000"/>
              <a:gd name="connsiteX2042" fmla="*/ 5126283 w 6569477"/>
              <a:gd name="connsiteY2042" fmla="*/ 4923193 h 6858000"/>
              <a:gd name="connsiteX2043" fmla="*/ 5126282 w 6569477"/>
              <a:gd name="connsiteY2043" fmla="*/ 4931629 h 6858000"/>
              <a:gd name="connsiteX2044" fmla="*/ 5058797 w 6569477"/>
              <a:gd name="connsiteY2044" fmla="*/ 5083468 h 6858000"/>
              <a:gd name="connsiteX2045" fmla="*/ 5058797 w 6569477"/>
              <a:gd name="connsiteY2045" fmla="*/ 5091906 h 6858000"/>
              <a:gd name="connsiteX2046" fmla="*/ 5025055 w 6569477"/>
              <a:gd name="connsiteY2046" fmla="*/ 5134082 h 6858000"/>
              <a:gd name="connsiteX2047" fmla="*/ 4999746 w 6569477"/>
              <a:gd name="connsiteY2047" fmla="*/ 5184698 h 6858000"/>
              <a:gd name="connsiteX2048" fmla="*/ 4954406 w 6569477"/>
              <a:gd name="connsiteY2048" fmla="*/ 5285927 h 6858000"/>
              <a:gd name="connsiteX2049" fmla="*/ 4900498 w 6569477"/>
              <a:gd name="connsiteY2049" fmla="*/ 5370762 h 6858000"/>
              <a:gd name="connsiteX2050" fmla="*/ 4898519 w 6569477"/>
              <a:gd name="connsiteY2050" fmla="*/ 5361848 h 6858000"/>
              <a:gd name="connsiteX2051" fmla="*/ 4662316 w 6569477"/>
              <a:gd name="connsiteY2051" fmla="*/ 5749889 h 6858000"/>
              <a:gd name="connsiteX2052" fmla="*/ 4653884 w 6569477"/>
              <a:gd name="connsiteY2052" fmla="*/ 5749889 h 6858000"/>
              <a:gd name="connsiteX2053" fmla="*/ 4653883 w 6569477"/>
              <a:gd name="connsiteY2053" fmla="*/ 5758325 h 6858000"/>
              <a:gd name="connsiteX2054" fmla="*/ 4653883 w 6569477"/>
              <a:gd name="connsiteY2054" fmla="*/ 5766759 h 6858000"/>
              <a:gd name="connsiteX2055" fmla="*/ 4620140 w 6569477"/>
              <a:gd name="connsiteY2055" fmla="*/ 5792066 h 6858000"/>
              <a:gd name="connsiteX2056" fmla="*/ 4552653 w 6569477"/>
              <a:gd name="connsiteY2056" fmla="*/ 5910164 h 6858000"/>
              <a:gd name="connsiteX2057" fmla="*/ 4552654 w 6569477"/>
              <a:gd name="connsiteY2057" fmla="*/ 5884859 h 6858000"/>
              <a:gd name="connsiteX2058" fmla="*/ 4527347 w 6569477"/>
              <a:gd name="connsiteY2058" fmla="*/ 5943909 h 6858000"/>
              <a:gd name="connsiteX2059" fmla="*/ 4518911 w 6569477"/>
              <a:gd name="connsiteY2059" fmla="*/ 5935473 h 6858000"/>
              <a:gd name="connsiteX2060" fmla="*/ 4417681 w 6569477"/>
              <a:gd name="connsiteY2060" fmla="*/ 6078880 h 6858000"/>
              <a:gd name="connsiteX2061" fmla="*/ 4409247 w 6569477"/>
              <a:gd name="connsiteY2061" fmla="*/ 6078880 h 6858000"/>
              <a:gd name="connsiteX2062" fmla="*/ 4316454 w 6569477"/>
              <a:gd name="connsiteY2062" fmla="*/ 6180105 h 6858000"/>
              <a:gd name="connsiteX2063" fmla="*/ 4206789 w 6569477"/>
              <a:gd name="connsiteY2063" fmla="*/ 6306641 h 6858000"/>
              <a:gd name="connsiteX2064" fmla="*/ 4142466 w 6569477"/>
              <a:gd name="connsiteY2064" fmla="*/ 6360420 h 6858000"/>
              <a:gd name="connsiteX2065" fmla="*/ 4080254 w 6569477"/>
              <a:gd name="connsiteY2065" fmla="*/ 6424489 h 6858000"/>
              <a:gd name="connsiteX2066" fmla="*/ 4080254 w 6569477"/>
              <a:gd name="connsiteY2066" fmla="*/ 6416307 h 6858000"/>
              <a:gd name="connsiteX2067" fmla="*/ 4071818 w 6569477"/>
              <a:gd name="connsiteY2067" fmla="*/ 6424743 h 6858000"/>
              <a:gd name="connsiteX2068" fmla="*/ 4063381 w 6569477"/>
              <a:gd name="connsiteY2068" fmla="*/ 6441614 h 6858000"/>
              <a:gd name="connsiteX2069" fmla="*/ 4063381 w 6569477"/>
              <a:gd name="connsiteY2069" fmla="*/ 6433176 h 6858000"/>
              <a:gd name="connsiteX2070" fmla="*/ 4012767 w 6569477"/>
              <a:gd name="connsiteY2070" fmla="*/ 6483791 h 6858000"/>
              <a:gd name="connsiteX2071" fmla="*/ 4012768 w 6569477"/>
              <a:gd name="connsiteY2071" fmla="*/ 6492227 h 6858000"/>
              <a:gd name="connsiteX2072" fmla="*/ 4004330 w 6569477"/>
              <a:gd name="connsiteY2072" fmla="*/ 6509098 h 6858000"/>
              <a:gd name="connsiteX2073" fmla="*/ 4004330 w 6569477"/>
              <a:gd name="connsiteY2073" fmla="*/ 6492227 h 6858000"/>
              <a:gd name="connsiteX2074" fmla="*/ 3979024 w 6569477"/>
              <a:gd name="connsiteY2074" fmla="*/ 6517534 h 6858000"/>
              <a:gd name="connsiteX2075" fmla="*/ 3979025 w 6569477"/>
              <a:gd name="connsiteY2075" fmla="*/ 6509096 h 6858000"/>
              <a:gd name="connsiteX2076" fmla="*/ 3979024 w 6569477"/>
              <a:gd name="connsiteY2076" fmla="*/ 6500664 h 6858000"/>
              <a:gd name="connsiteX2077" fmla="*/ 3970588 w 6569477"/>
              <a:gd name="connsiteY2077" fmla="*/ 6500664 h 6858000"/>
              <a:gd name="connsiteX2078" fmla="*/ 3970588 w 6569477"/>
              <a:gd name="connsiteY2078" fmla="*/ 6517534 h 6858000"/>
              <a:gd name="connsiteX2079" fmla="*/ 3970590 w 6569477"/>
              <a:gd name="connsiteY2079" fmla="*/ 6525971 h 6858000"/>
              <a:gd name="connsiteX2080" fmla="*/ 3962153 w 6569477"/>
              <a:gd name="connsiteY2080" fmla="*/ 6534407 h 6858000"/>
              <a:gd name="connsiteX2081" fmla="*/ 3953718 w 6569477"/>
              <a:gd name="connsiteY2081" fmla="*/ 6534407 h 6858000"/>
              <a:gd name="connsiteX2082" fmla="*/ 3945280 w 6569477"/>
              <a:gd name="connsiteY2082" fmla="*/ 6534407 h 6858000"/>
              <a:gd name="connsiteX2083" fmla="*/ 3945281 w 6569477"/>
              <a:gd name="connsiteY2083" fmla="*/ 6542841 h 6858000"/>
              <a:gd name="connsiteX2084" fmla="*/ 3945280 w 6569477"/>
              <a:gd name="connsiteY2084" fmla="*/ 6551277 h 6858000"/>
              <a:gd name="connsiteX2085" fmla="*/ 3919974 w 6569477"/>
              <a:gd name="connsiteY2085" fmla="*/ 6568148 h 6858000"/>
              <a:gd name="connsiteX2086" fmla="*/ 3919976 w 6569477"/>
              <a:gd name="connsiteY2086" fmla="*/ 6559714 h 6858000"/>
              <a:gd name="connsiteX2087" fmla="*/ 3911538 w 6569477"/>
              <a:gd name="connsiteY2087" fmla="*/ 6568148 h 6858000"/>
              <a:gd name="connsiteX2088" fmla="*/ 3903102 w 6569477"/>
              <a:gd name="connsiteY2088" fmla="*/ 6576584 h 6858000"/>
              <a:gd name="connsiteX2089" fmla="*/ 3894667 w 6569477"/>
              <a:gd name="connsiteY2089" fmla="*/ 6593455 h 6858000"/>
              <a:gd name="connsiteX2090" fmla="*/ 3894667 w 6569477"/>
              <a:gd name="connsiteY2090" fmla="*/ 6585021 h 6858000"/>
              <a:gd name="connsiteX2091" fmla="*/ 3860924 w 6569477"/>
              <a:gd name="connsiteY2091" fmla="*/ 6601891 h 6858000"/>
              <a:gd name="connsiteX2092" fmla="*/ 3860924 w 6569477"/>
              <a:gd name="connsiteY2092" fmla="*/ 6585021 h 6858000"/>
              <a:gd name="connsiteX2093" fmla="*/ 3827181 w 6569477"/>
              <a:gd name="connsiteY2093" fmla="*/ 6610327 h 6858000"/>
              <a:gd name="connsiteX2094" fmla="*/ 3827182 w 6569477"/>
              <a:gd name="connsiteY2094" fmla="*/ 6601891 h 6858000"/>
              <a:gd name="connsiteX2095" fmla="*/ 3835618 w 6569477"/>
              <a:gd name="connsiteY2095" fmla="*/ 6593455 h 6858000"/>
              <a:gd name="connsiteX2096" fmla="*/ 3835617 w 6569477"/>
              <a:gd name="connsiteY2096" fmla="*/ 6585021 h 6858000"/>
              <a:gd name="connsiteX2097" fmla="*/ 3827181 w 6569477"/>
              <a:gd name="connsiteY2097" fmla="*/ 6593455 h 6858000"/>
              <a:gd name="connsiteX2098" fmla="*/ 3818745 w 6569477"/>
              <a:gd name="connsiteY2098" fmla="*/ 6601891 h 6858000"/>
              <a:gd name="connsiteX2099" fmla="*/ 3810309 w 6569477"/>
              <a:gd name="connsiteY2099" fmla="*/ 6618762 h 6858000"/>
              <a:gd name="connsiteX2100" fmla="*/ 3827181 w 6569477"/>
              <a:gd name="connsiteY2100" fmla="*/ 6618762 h 6858000"/>
              <a:gd name="connsiteX2101" fmla="*/ 3818745 w 6569477"/>
              <a:gd name="connsiteY2101" fmla="*/ 6627198 h 6858000"/>
              <a:gd name="connsiteX2102" fmla="*/ 3776566 w 6569477"/>
              <a:gd name="connsiteY2102" fmla="*/ 6677812 h 6858000"/>
              <a:gd name="connsiteX2103" fmla="*/ 3810308 w 6569477"/>
              <a:gd name="connsiteY2103" fmla="*/ 6669377 h 6858000"/>
              <a:gd name="connsiteX2104" fmla="*/ 3776566 w 6569477"/>
              <a:gd name="connsiteY2104" fmla="*/ 6694684 h 6858000"/>
              <a:gd name="connsiteX2105" fmla="*/ 3751259 w 6569477"/>
              <a:gd name="connsiteY2105" fmla="*/ 6719991 h 6858000"/>
              <a:gd name="connsiteX2106" fmla="*/ 3734388 w 6569477"/>
              <a:gd name="connsiteY2106" fmla="*/ 6728426 h 6858000"/>
              <a:gd name="connsiteX2107" fmla="*/ 3734390 w 6569477"/>
              <a:gd name="connsiteY2107" fmla="*/ 6711555 h 6858000"/>
              <a:gd name="connsiteX2108" fmla="*/ 3700645 w 6569477"/>
              <a:gd name="connsiteY2108" fmla="*/ 6745297 h 6858000"/>
              <a:gd name="connsiteX2109" fmla="*/ 3692211 w 6569477"/>
              <a:gd name="connsiteY2109" fmla="*/ 6736862 h 6858000"/>
              <a:gd name="connsiteX2110" fmla="*/ 3700645 w 6569477"/>
              <a:gd name="connsiteY2110" fmla="*/ 6728426 h 6858000"/>
              <a:gd name="connsiteX2111" fmla="*/ 3700645 w 6569477"/>
              <a:gd name="connsiteY2111" fmla="*/ 6719990 h 6858000"/>
              <a:gd name="connsiteX2112" fmla="*/ 3692209 w 6569477"/>
              <a:gd name="connsiteY2112" fmla="*/ 6719991 h 6858000"/>
              <a:gd name="connsiteX2113" fmla="*/ 3683775 w 6569477"/>
              <a:gd name="connsiteY2113" fmla="*/ 6728426 h 6858000"/>
              <a:gd name="connsiteX2114" fmla="*/ 3683775 w 6569477"/>
              <a:gd name="connsiteY2114" fmla="*/ 6736862 h 6858000"/>
              <a:gd name="connsiteX2115" fmla="*/ 3675338 w 6569477"/>
              <a:gd name="connsiteY2115" fmla="*/ 6745298 h 6858000"/>
              <a:gd name="connsiteX2116" fmla="*/ 3666902 w 6569477"/>
              <a:gd name="connsiteY2116" fmla="*/ 6753735 h 6858000"/>
              <a:gd name="connsiteX2117" fmla="*/ 3658466 w 6569477"/>
              <a:gd name="connsiteY2117" fmla="*/ 6753734 h 6858000"/>
              <a:gd name="connsiteX2118" fmla="*/ 3658466 w 6569477"/>
              <a:gd name="connsiteY2118" fmla="*/ 6762169 h 6858000"/>
              <a:gd name="connsiteX2119" fmla="*/ 3650032 w 6569477"/>
              <a:gd name="connsiteY2119" fmla="*/ 6762169 h 6858000"/>
              <a:gd name="connsiteX2120" fmla="*/ 3650030 w 6569477"/>
              <a:gd name="connsiteY2120" fmla="*/ 6753734 h 6858000"/>
              <a:gd name="connsiteX2121" fmla="*/ 3658466 w 6569477"/>
              <a:gd name="connsiteY2121" fmla="*/ 6736862 h 6858000"/>
              <a:gd name="connsiteX2122" fmla="*/ 3675338 w 6569477"/>
              <a:gd name="connsiteY2122" fmla="*/ 6719991 h 6858000"/>
              <a:gd name="connsiteX2123" fmla="*/ 3666902 w 6569477"/>
              <a:gd name="connsiteY2123" fmla="*/ 6719989 h 6858000"/>
              <a:gd name="connsiteX2124" fmla="*/ 3658466 w 6569477"/>
              <a:gd name="connsiteY2124" fmla="*/ 6728426 h 6858000"/>
              <a:gd name="connsiteX2125" fmla="*/ 3633159 w 6569477"/>
              <a:gd name="connsiteY2125" fmla="*/ 6753734 h 6858000"/>
              <a:gd name="connsiteX2126" fmla="*/ 3633159 w 6569477"/>
              <a:gd name="connsiteY2126" fmla="*/ 6762169 h 6858000"/>
              <a:gd name="connsiteX2127" fmla="*/ 3616289 w 6569477"/>
              <a:gd name="connsiteY2127" fmla="*/ 6787476 h 6858000"/>
              <a:gd name="connsiteX2128" fmla="*/ 3561456 w 6569477"/>
              <a:gd name="connsiteY2128" fmla="*/ 6826490 h 6858000"/>
              <a:gd name="connsiteX2129" fmla="*/ 3523349 w 6569477"/>
              <a:gd name="connsiteY2129" fmla="*/ 6858000 h 6858000"/>
              <a:gd name="connsiteX2130" fmla="*/ 0 w 6569477"/>
              <a:gd name="connsiteY21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</a:cxnLst>
            <a:rect l="l" t="t" r="r" b="b"/>
            <a:pathLst>
              <a:path w="6569477" h="6858000">
                <a:moveTo>
                  <a:pt x="4117221" y="6784486"/>
                </a:moveTo>
                <a:cubicBezTo>
                  <a:pt x="4097055" y="6807977"/>
                  <a:pt x="4081509" y="6827275"/>
                  <a:pt x="4065123" y="6846362"/>
                </a:cubicBezTo>
                <a:lnTo>
                  <a:pt x="4054153" y="6858000"/>
                </a:lnTo>
                <a:lnTo>
                  <a:pt x="4025354" y="6858000"/>
                </a:lnTo>
                <a:lnTo>
                  <a:pt x="4042817" y="6837081"/>
                </a:lnTo>
                <a:cubicBezTo>
                  <a:pt x="4069049" y="6805855"/>
                  <a:pt x="4098350" y="6774394"/>
                  <a:pt x="4117221" y="6784486"/>
                </a:cubicBezTo>
                <a:close/>
                <a:moveTo>
                  <a:pt x="4098863" y="6687079"/>
                </a:moveTo>
                <a:cubicBezTo>
                  <a:pt x="4088750" y="6727370"/>
                  <a:pt x="4048418" y="6774353"/>
                  <a:pt x="4016483" y="6816306"/>
                </a:cubicBezTo>
                <a:cubicBezTo>
                  <a:pt x="4000945" y="6828467"/>
                  <a:pt x="3984565" y="6842201"/>
                  <a:pt x="3967818" y="6856958"/>
                </a:cubicBezTo>
                <a:lnTo>
                  <a:pt x="3966685" y="6858000"/>
                </a:lnTo>
                <a:lnTo>
                  <a:pt x="3929841" y="6858000"/>
                </a:lnTo>
                <a:lnTo>
                  <a:pt x="4004165" y="6784103"/>
                </a:lnTo>
                <a:cubicBezTo>
                  <a:pt x="4033963" y="6753771"/>
                  <a:pt x="4065258" y="6721474"/>
                  <a:pt x="4098863" y="6687079"/>
                </a:cubicBezTo>
                <a:close/>
                <a:moveTo>
                  <a:pt x="5739924" y="6488019"/>
                </a:moveTo>
                <a:cubicBezTo>
                  <a:pt x="5746811" y="6488017"/>
                  <a:pt x="5746811" y="6488017"/>
                  <a:pt x="5746811" y="6494900"/>
                </a:cubicBezTo>
                <a:cubicBezTo>
                  <a:pt x="5746701" y="6495341"/>
                  <a:pt x="5746590" y="6495782"/>
                  <a:pt x="5746479" y="6496223"/>
                </a:cubicBezTo>
                <a:lnTo>
                  <a:pt x="5739923" y="6501783"/>
                </a:lnTo>
                <a:lnTo>
                  <a:pt x="5739923" y="6494900"/>
                </a:lnTo>
                <a:close/>
                <a:moveTo>
                  <a:pt x="4189806" y="6433624"/>
                </a:moveTo>
                <a:lnTo>
                  <a:pt x="4188863" y="6437396"/>
                </a:lnTo>
                <a:cubicBezTo>
                  <a:pt x="4187809" y="6439505"/>
                  <a:pt x="4185699" y="6441614"/>
                  <a:pt x="4181480" y="6441614"/>
                </a:cubicBezTo>
                <a:close/>
                <a:moveTo>
                  <a:pt x="4190270" y="6433178"/>
                </a:moveTo>
                <a:lnTo>
                  <a:pt x="4189806" y="6433624"/>
                </a:lnTo>
                <a:lnTo>
                  <a:pt x="4189918" y="6433179"/>
                </a:lnTo>
                <a:close/>
                <a:moveTo>
                  <a:pt x="4080254" y="6424489"/>
                </a:moveTo>
                <a:lnTo>
                  <a:pt x="4080253" y="6424742"/>
                </a:lnTo>
                <a:lnTo>
                  <a:pt x="4071818" y="6433178"/>
                </a:lnTo>
                <a:close/>
                <a:moveTo>
                  <a:pt x="4239510" y="6367480"/>
                </a:moveTo>
                <a:lnTo>
                  <a:pt x="4236315" y="6373075"/>
                </a:lnTo>
                <a:lnTo>
                  <a:pt x="4232912" y="6373925"/>
                </a:lnTo>
                <a:lnTo>
                  <a:pt x="4238687" y="6368327"/>
                </a:lnTo>
                <a:close/>
                <a:moveTo>
                  <a:pt x="4265838" y="6340386"/>
                </a:moveTo>
                <a:lnTo>
                  <a:pt x="4239510" y="6367480"/>
                </a:lnTo>
                <a:lnTo>
                  <a:pt x="4240531" y="6365693"/>
                </a:lnTo>
                <a:lnTo>
                  <a:pt x="4248968" y="6357257"/>
                </a:lnTo>
                <a:cubicBezTo>
                  <a:pt x="4248968" y="6348821"/>
                  <a:pt x="4257404" y="6348819"/>
                  <a:pt x="4265838" y="6340386"/>
                </a:cubicBezTo>
                <a:close/>
                <a:moveTo>
                  <a:pt x="4291147" y="6272900"/>
                </a:moveTo>
                <a:lnTo>
                  <a:pt x="4299581" y="6272900"/>
                </a:lnTo>
                <a:lnTo>
                  <a:pt x="4308018" y="6272900"/>
                </a:lnTo>
                <a:lnTo>
                  <a:pt x="4291147" y="6289772"/>
                </a:lnTo>
                <a:lnTo>
                  <a:pt x="4274273" y="6306643"/>
                </a:lnTo>
                <a:lnTo>
                  <a:pt x="4257404" y="6323512"/>
                </a:lnTo>
                <a:lnTo>
                  <a:pt x="4257404" y="6331950"/>
                </a:lnTo>
                <a:cubicBezTo>
                  <a:pt x="4240531" y="6340386"/>
                  <a:pt x="4232097" y="6357257"/>
                  <a:pt x="4215224" y="6374128"/>
                </a:cubicBezTo>
                <a:lnTo>
                  <a:pt x="4215223" y="6382562"/>
                </a:lnTo>
                <a:cubicBezTo>
                  <a:pt x="4215224" y="6391000"/>
                  <a:pt x="4223663" y="6382564"/>
                  <a:pt x="4223663" y="6382564"/>
                </a:cubicBezTo>
                <a:lnTo>
                  <a:pt x="4232099" y="6374128"/>
                </a:lnTo>
                <a:lnTo>
                  <a:pt x="4232912" y="6373925"/>
                </a:lnTo>
                <a:lnTo>
                  <a:pt x="4215378" y="6390919"/>
                </a:lnTo>
                <a:lnTo>
                  <a:pt x="4215224" y="6391000"/>
                </a:lnTo>
                <a:cubicBezTo>
                  <a:pt x="4215216" y="6391030"/>
                  <a:pt x="4215206" y="6391059"/>
                  <a:pt x="4215199" y="6391088"/>
                </a:cubicBezTo>
                <a:lnTo>
                  <a:pt x="4213115" y="6393108"/>
                </a:lnTo>
                <a:cubicBezTo>
                  <a:pt x="4198353" y="6405763"/>
                  <a:pt x="4189918" y="6407872"/>
                  <a:pt x="4198356" y="6382564"/>
                </a:cubicBezTo>
                <a:cubicBezTo>
                  <a:pt x="4164611" y="6433179"/>
                  <a:pt x="4147738" y="6441614"/>
                  <a:pt x="4113994" y="6475357"/>
                </a:cubicBezTo>
                <a:lnTo>
                  <a:pt x="4122431" y="6475355"/>
                </a:lnTo>
                <a:lnTo>
                  <a:pt x="4097125" y="6500664"/>
                </a:lnTo>
                <a:lnTo>
                  <a:pt x="4088687" y="6500664"/>
                </a:lnTo>
                <a:lnTo>
                  <a:pt x="4088688" y="6509098"/>
                </a:lnTo>
                <a:lnTo>
                  <a:pt x="4080256" y="6509098"/>
                </a:lnTo>
                <a:cubicBezTo>
                  <a:pt x="4071819" y="6517534"/>
                  <a:pt x="4071818" y="6525971"/>
                  <a:pt x="4063383" y="6525971"/>
                </a:cubicBezTo>
                <a:cubicBezTo>
                  <a:pt x="4063381" y="6534407"/>
                  <a:pt x="4054944" y="6534407"/>
                  <a:pt x="4054946" y="6542841"/>
                </a:cubicBezTo>
                <a:cubicBezTo>
                  <a:pt x="4046511" y="6542841"/>
                  <a:pt x="4046513" y="6551277"/>
                  <a:pt x="4046513" y="6551277"/>
                </a:cubicBezTo>
                <a:lnTo>
                  <a:pt x="4021201" y="6576584"/>
                </a:lnTo>
                <a:cubicBezTo>
                  <a:pt x="4021202" y="6579396"/>
                  <a:pt x="4021202" y="6582209"/>
                  <a:pt x="4021203" y="6585021"/>
                </a:cubicBezTo>
                <a:cubicBezTo>
                  <a:pt x="4021203" y="6585021"/>
                  <a:pt x="4012767" y="6585019"/>
                  <a:pt x="4012768" y="6593455"/>
                </a:cubicBezTo>
                <a:cubicBezTo>
                  <a:pt x="3987460" y="6610327"/>
                  <a:pt x="3962152" y="6635634"/>
                  <a:pt x="3936845" y="6660941"/>
                </a:cubicBezTo>
                <a:lnTo>
                  <a:pt x="3928411" y="6652505"/>
                </a:lnTo>
                <a:lnTo>
                  <a:pt x="3936844" y="6644069"/>
                </a:lnTo>
                <a:cubicBezTo>
                  <a:pt x="3945281" y="6644071"/>
                  <a:pt x="3945281" y="6635634"/>
                  <a:pt x="3945281" y="6635634"/>
                </a:cubicBezTo>
                <a:lnTo>
                  <a:pt x="3936845" y="6635634"/>
                </a:lnTo>
                <a:lnTo>
                  <a:pt x="3928411" y="6644072"/>
                </a:lnTo>
                <a:lnTo>
                  <a:pt x="3919975" y="6652505"/>
                </a:lnTo>
                <a:lnTo>
                  <a:pt x="3919975" y="6660941"/>
                </a:lnTo>
                <a:lnTo>
                  <a:pt x="3919974" y="6669377"/>
                </a:lnTo>
                <a:cubicBezTo>
                  <a:pt x="3894667" y="6686249"/>
                  <a:pt x="3869359" y="6711555"/>
                  <a:pt x="3844054" y="6728426"/>
                </a:cubicBezTo>
                <a:cubicBezTo>
                  <a:pt x="3844052" y="6731237"/>
                  <a:pt x="3844053" y="6734049"/>
                  <a:pt x="3844051" y="6736860"/>
                </a:cubicBezTo>
                <a:cubicBezTo>
                  <a:pt x="3785002" y="6779041"/>
                  <a:pt x="3734388" y="6821217"/>
                  <a:pt x="3675339" y="6854962"/>
                </a:cubicBezTo>
                <a:lnTo>
                  <a:pt x="3671147" y="6858000"/>
                </a:lnTo>
                <a:lnTo>
                  <a:pt x="3532438" y="6858000"/>
                </a:lnTo>
                <a:lnTo>
                  <a:pt x="3566728" y="6830708"/>
                </a:lnTo>
                <a:cubicBezTo>
                  <a:pt x="3584654" y="6817000"/>
                  <a:pt x="3603634" y="6804347"/>
                  <a:pt x="3624722" y="6795912"/>
                </a:cubicBezTo>
                <a:lnTo>
                  <a:pt x="3633161" y="6787476"/>
                </a:lnTo>
                <a:lnTo>
                  <a:pt x="3633160" y="6779041"/>
                </a:lnTo>
                <a:lnTo>
                  <a:pt x="3641596" y="6779041"/>
                </a:lnTo>
                <a:lnTo>
                  <a:pt x="3641596" y="6787476"/>
                </a:lnTo>
                <a:cubicBezTo>
                  <a:pt x="3658466" y="6787476"/>
                  <a:pt x="3666902" y="6779042"/>
                  <a:pt x="3683775" y="6770605"/>
                </a:cubicBezTo>
                <a:lnTo>
                  <a:pt x="3683775" y="6762169"/>
                </a:lnTo>
                <a:cubicBezTo>
                  <a:pt x="3709082" y="6770605"/>
                  <a:pt x="3666902" y="6779042"/>
                  <a:pt x="3675339" y="6787476"/>
                </a:cubicBezTo>
                <a:cubicBezTo>
                  <a:pt x="3683776" y="6779041"/>
                  <a:pt x="3717515" y="6762169"/>
                  <a:pt x="3742824" y="6736862"/>
                </a:cubicBezTo>
                <a:cubicBezTo>
                  <a:pt x="3751259" y="6728426"/>
                  <a:pt x="3768131" y="6711555"/>
                  <a:pt x="3785001" y="6703120"/>
                </a:cubicBezTo>
                <a:cubicBezTo>
                  <a:pt x="3793440" y="6694684"/>
                  <a:pt x="3810310" y="6677812"/>
                  <a:pt x="3827182" y="6669377"/>
                </a:cubicBezTo>
                <a:cubicBezTo>
                  <a:pt x="3852487" y="6644072"/>
                  <a:pt x="3877794" y="6635634"/>
                  <a:pt x="3903102" y="6601891"/>
                </a:cubicBezTo>
                <a:cubicBezTo>
                  <a:pt x="3911538" y="6593455"/>
                  <a:pt x="3928411" y="6585021"/>
                  <a:pt x="3928411" y="6585021"/>
                </a:cubicBezTo>
                <a:cubicBezTo>
                  <a:pt x="3936845" y="6576584"/>
                  <a:pt x="3945280" y="6576584"/>
                  <a:pt x="3945281" y="6568148"/>
                </a:cubicBezTo>
                <a:cubicBezTo>
                  <a:pt x="3953718" y="6568149"/>
                  <a:pt x="3953718" y="6568149"/>
                  <a:pt x="3962152" y="6559714"/>
                </a:cubicBezTo>
                <a:lnTo>
                  <a:pt x="3987461" y="6534407"/>
                </a:lnTo>
                <a:cubicBezTo>
                  <a:pt x="3987461" y="6542841"/>
                  <a:pt x="4012768" y="6517534"/>
                  <a:pt x="4012768" y="6517534"/>
                </a:cubicBezTo>
                <a:cubicBezTo>
                  <a:pt x="4021201" y="6509098"/>
                  <a:pt x="4029637" y="6500662"/>
                  <a:pt x="4029637" y="6492227"/>
                </a:cubicBezTo>
                <a:lnTo>
                  <a:pt x="4038075" y="6492227"/>
                </a:lnTo>
                <a:cubicBezTo>
                  <a:pt x="4122431" y="6433176"/>
                  <a:pt x="4223660" y="6340387"/>
                  <a:pt x="4291147" y="6272900"/>
                </a:cubicBezTo>
                <a:close/>
                <a:moveTo>
                  <a:pt x="4561089" y="6171673"/>
                </a:moveTo>
                <a:lnTo>
                  <a:pt x="4556321" y="6179312"/>
                </a:lnTo>
                <a:lnTo>
                  <a:pt x="4554763" y="6179053"/>
                </a:lnTo>
                <a:cubicBezTo>
                  <a:pt x="4554763" y="6178000"/>
                  <a:pt x="4556872" y="6175890"/>
                  <a:pt x="4561089" y="6171673"/>
                </a:cubicBezTo>
                <a:close/>
                <a:moveTo>
                  <a:pt x="4671175" y="5979022"/>
                </a:moveTo>
                <a:lnTo>
                  <a:pt x="4669173" y="5981473"/>
                </a:lnTo>
                <a:cubicBezTo>
                  <a:pt x="4661263" y="5988195"/>
                  <a:pt x="4658099" y="5981871"/>
                  <a:pt x="4645447" y="5994524"/>
                </a:cubicBezTo>
                <a:cubicBezTo>
                  <a:pt x="4643338" y="5998741"/>
                  <a:pt x="4643337" y="6000322"/>
                  <a:pt x="4644391" y="6000718"/>
                </a:cubicBezTo>
                <a:lnTo>
                  <a:pt x="4645606" y="6000505"/>
                </a:lnTo>
                <a:lnTo>
                  <a:pt x="4646686" y="5998475"/>
                </a:lnTo>
                <a:lnTo>
                  <a:pt x="4647927" y="6000099"/>
                </a:lnTo>
                <a:lnTo>
                  <a:pt x="4649663" y="5999795"/>
                </a:lnTo>
                <a:cubicBezTo>
                  <a:pt x="4651773" y="5999268"/>
                  <a:pt x="4653882" y="5999004"/>
                  <a:pt x="4654936" y="6000454"/>
                </a:cubicBezTo>
                <a:lnTo>
                  <a:pt x="4654647" y="6003455"/>
                </a:lnTo>
                <a:lnTo>
                  <a:pt x="4658944" y="5998240"/>
                </a:lnTo>
                <a:close/>
                <a:moveTo>
                  <a:pt x="5823292" y="5722907"/>
                </a:moveTo>
                <a:lnTo>
                  <a:pt x="5800797" y="5768179"/>
                </a:lnTo>
                <a:lnTo>
                  <a:pt x="5806978" y="5758327"/>
                </a:lnTo>
                <a:cubicBezTo>
                  <a:pt x="5810514" y="5753116"/>
                  <a:pt x="5814328" y="5748237"/>
                  <a:pt x="5818310" y="5744909"/>
                </a:cubicBezTo>
                <a:cubicBezTo>
                  <a:pt x="5819855" y="5741362"/>
                  <a:pt x="5821177" y="5736874"/>
                  <a:pt x="5822096" y="5732580"/>
                </a:cubicBezTo>
                <a:close/>
                <a:moveTo>
                  <a:pt x="5907073" y="5708785"/>
                </a:moveTo>
                <a:lnTo>
                  <a:pt x="5869741" y="5783136"/>
                </a:lnTo>
                <a:cubicBezTo>
                  <a:pt x="5858084" y="5809655"/>
                  <a:pt x="5848657" y="5836145"/>
                  <a:pt x="5842500" y="5863847"/>
                </a:cubicBezTo>
                <a:cubicBezTo>
                  <a:pt x="5785921" y="5947223"/>
                  <a:pt x="5733692" y="5981849"/>
                  <a:pt x="5690433" y="6081162"/>
                </a:cubicBezTo>
                <a:cubicBezTo>
                  <a:pt x="5680683" y="6080287"/>
                  <a:pt x="5669193" y="6098913"/>
                  <a:pt x="5663883" y="6103351"/>
                </a:cubicBezTo>
                <a:lnTo>
                  <a:pt x="5636415" y="6152111"/>
                </a:lnTo>
                <a:lnTo>
                  <a:pt x="5637318" y="6151784"/>
                </a:lnTo>
                <a:cubicBezTo>
                  <a:pt x="5630397" y="6165631"/>
                  <a:pt x="5624342" y="6178180"/>
                  <a:pt x="5618612" y="6190081"/>
                </a:cubicBezTo>
                <a:lnTo>
                  <a:pt x="5611094" y="6205514"/>
                </a:lnTo>
                <a:lnTo>
                  <a:pt x="5619596" y="6194628"/>
                </a:lnTo>
                <a:cubicBezTo>
                  <a:pt x="5624904" y="6187044"/>
                  <a:pt x="5630569" y="6177954"/>
                  <a:pt x="5636991" y="6166061"/>
                </a:cubicBezTo>
                <a:cubicBezTo>
                  <a:pt x="5643774" y="6164691"/>
                  <a:pt x="5645145" y="6171478"/>
                  <a:pt x="5657339" y="6161951"/>
                </a:cubicBezTo>
                <a:cubicBezTo>
                  <a:pt x="5651927" y="6170107"/>
                  <a:pt x="5660082" y="6175522"/>
                  <a:pt x="5638432" y="6208150"/>
                </a:cubicBezTo>
                <a:cubicBezTo>
                  <a:pt x="5666863" y="6174154"/>
                  <a:pt x="5692554" y="6126583"/>
                  <a:pt x="5718245" y="6079013"/>
                </a:cubicBezTo>
                <a:cubicBezTo>
                  <a:pt x="5745305" y="6038231"/>
                  <a:pt x="5770995" y="5990662"/>
                  <a:pt x="5802168" y="5970237"/>
                </a:cubicBezTo>
                <a:cubicBezTo>
                  <a:pt x="5833200" y="5879207"/>
                  <a:pt x="5877868" y="5820741"/>
                  <a:pt x="5917053" y="5735129"/>
                </a:cubicBezTo>
                <a:cubicBezTo>
                  <a:pt x="5923764" y="5698455"/>
                  <a:pt x="5887250" y="5762338"/>
                  <a:pt x="5902116" y="5731083"/>
                </a:cubicBezTo>
                <a:close/>
                <a:moveTo>
                  <a:pt x="5917201" y="5634092"/>
                </a:moveTo>
                <a:lnTo>
                  <a:pt x="5891750" y="5667883"/>
                </a:lnTo>
                <a:cubicBezTo>
                  <a:pt x="5851164" y="5717451"/>
                  <a:pt x="5813675" y="5755549"/>
                  <a:pt x="5781231" y="5830035"/>
                </a:cubicBezTo>
                <a:cubicBezTo>
                  <a:pt x="5776356" y="5829597"/>
                  <a:pt x="5771046" y="5834035"/>
                  <a:pt x="5766290" y="5839137"/>
                </a:cubicBezTo>
                <a:lnTo>
                  <a:pt x="5764238" y="5841451"/>
                </a:lnTo>
                <a:lnTo>
                  <a:pt x="5588834" y="6142779"/>
                </a:lnTo>
                <a:lnTo>
                  <a:pt x="5549933" y="6201116"/>
                </a:lnTo>
                <a:lnTo>
                  <a:pt x="5547357" y="6207173"/>
                </a:lnTo>
                <a:lnTo>
                  <a:pt x="5529789" y="6231324"/>
                </a:lnTo>
                <a:lnTo>
                  <a:pt x="5464244" y="6329615"/>
                </a:lnTo>
                <a:lnTo>
                  <a:pt x="5402037" y="6435651"/>
                </a:lnTo>
                <a:cubicBezTo>
                  <a:pt x="5402037" y="6435651"/>
                  <a:pt x="5402037" y="6435651"/>
                  <a:pt x="5408957" y="6435651"/>
                </a:cubicBezTo>
                <a:cubicBezTo>
                  <a:pt x="5408957" y="6428728"/>
                  <a:pt x="5415877" y="6421804"/>
                  <a:pt x="5422798" y="6428728"/>
                </a:cubicBezTo>
                <a:lnTo>
                  <a:pt x="5421385" y="6432963"/>
                </a:lnTo>
                <a:lnTo>
                  <a:pt x="5408956" y="6449499"/>
                </a:lnTo>
                <a:cubicBezTo>
                  <a:pt x="5415877" y="6449499"/>
                  <a:pt x="5415877" y="6449499"/>
                  <a:pt x="5415877" y="6449499"/>
                </a:cubicBezTo>
                <a:lnTo>
                  <a:pt x="5421385" y="6432963"/>
                </a:lnTo>
                <a:lnTo>
                  <a:pt x="5487674" y="6344780"/>
                </a:lnTo>
                <a:lnTo>
                  <a:pt x="5495039" y="6334691"/>
                </a:lnTo>
                <a:lnTo>
                  <a:pt x="5485269" y="6342855"/>
                </a:lnTo>
                <a:cubicBezTo>
                  <a:pt x="5480829" y="6337541"/>
                  <a:pt x="5480829" y="6337541"/>
                  <a:pt x="5480829" y="6337541"/>
                </a:cubicBezTo>
                <a:cubicBezTo>
                  <a:pt x="5482568" y="6318042"/>
                  <a:pt x="5499368" y="6294978"/>
                  <a:pt x="5525918" y="6272793"/>
                </a:cubicBezTo>
                <a:cubicBezTo>
                  <a:pt x="5548027" y="6245292"/>
                  <a:pt x="5570136" y="6217791"/>
                  <a:pt x="5577186" y="6193853"/>
                </a:cubicBezTo>
                <a:cubicBezTo>
                  <a:pt x="5585150" y="6187197"/>
                  <a:pt x="5591787" y="6181650"/>
                  <a:pt x="5598425" y="6176103"/>
                </a:cubicBezTo>
                <a:lnTo>
                  <a:pt x="5613302" y="6163670"/>
                </a:lnTo>
                <a:lnTo>
                  <a:pt x="5616665" y="6159249"/>
                </a:lnTo>
                <a:lnTo>
                  <a:pt x="5619814" y="6158111"/>
                </a:lnTo>
                <a:lnTo>
                  <a:pt x="5641844" y="6122335"/>
                </a:lnTo>
                <a:cubicBezTo>
                  <a:pt x="5660984" y="6091112"/>
                  <a:pt x="5672914" y="6070992"/>
                  <a:pt x="5694784" y="6032412"/>
                </a:cubicBezTo>
                <a:cubicBezTo>
                  <a:pt x="5698354" y="6047475"/>
                  <a:pt x="5711583" y="6009349"/>
                  <a:pt x="5727512" y="5996037"/>
                </a:cubicBezTo>
                <a:cubicBezTo>
                  <a:pt x="5733692" y="5981849"/>
                  <a:pt x="5736302" y="5952599"/>
                  <a:pt x="5723942" y="5980974"/>
                </a:cubicBezTo>
                <a:cubicBezTo>
                  <a:pt x="5743352" y="5928661"/>
                  <a:pt x="5783130" y="5868347"/>
                  <a:pt x="5822911" y="5808034"/>
                </a:cubicBezTo>
                <a:cubicBezTo>
                  <a:pt x="5840579" y="5775220"/>
                  <a:pt x="5859358" y="5743736"/>
                  <a:pt x="5877583" y="5711587"/>
                </a:cubicBezTo>
                <a:close/>
                <a:moveTo>
                  <a:pt x="6242698" y="5517691"/>
                </a:moveTo>
                <a:cubicBezTo>
                  <a:pt x="6235812" y="5552099"/>
                  <a:pt x="6228924" y="5607154"/>
                  <a:pt x="6208261" y="5662208"/>
                </a:cubicBezTo>
                <a:cubicBezTo>
                  <a:pt x="6187600" y="5717261"/>
                  <a:pt x="6166938" y="5758552"/>
                  <a:pt x="6146276" y="5765433"/>
                </a:cubicBezTo>
                <a:cubicBezTo>
                  <a:pt x="6153164" y="5765433"/>
                  <a:pt x="6153164" y="5765433"/>
                  <a:pt x="6153163" y="5772316"/>
                </a:cubicBezTo>
                <a:cubicBezTo>
                  <a:pt x="6146276" y="5779197"/>
                  <a:pt x="6146274" y="5792962"/>
                  <a:pt x="6139388" y="5792960"/>
                </a:cubicBezTo>
                <a:cubicBezTo>
                  <a:pt x="6139388" y="5792960"/>
                  <a:pt x="6139387" y="5799843"/>
                  <a:pt x="6132502" y="5799841"/>
                </a:cubicBezTo>
                <a:lnTo>
                  <a:pt x="6139387" y="5799843"/>
                </a:lnTo>
                <a:cubicBezTo>
                  <a:pt x="6153163" y="5813605"/>
                  <a:pt x="6125611" y="5854896"/>
                  <a:pt x="6098063" y="5903069"/>
                </a:cubicBezTo>
                <a:cubicBezTo>
                  <a:pt x="6098064" y="5905363"/>
                  <a:pt x="6098064" y="5907656"/>
                  <a:pt x="6098064" y="5909950"/>
                </a:cubicBezTo>
                <a:cubicBezTo>
                  <a:pt x="6104951" y="5909952"/>
                  <a:pt x="6104951" y="5909952"/>
                  <a:pt x="6098065" y="5916833"/>
                </a:cubicBezTo>
                <a:lnTo>
                  <a:pt x="6098065" y="5923714"/>
                </a:lnTo>
                <a:lnTo>
                  <a:pt x="6091178" y="5923714"/>
                </a:lnTo>
                <a:lnTo>
                  <a:pt x="6098065" y="5930597"/>
                </a:lnTo>
                <a:cubicBezTo>
                  <a:pt x="6091178" y="5944360"/>
                  <a:pt x="6098064" y="5951241"/>
                  <a:pt x="6084290" y="5985651"/>
                </a:cubicBezTo>
                <a:cubicBezTo>
                  <a:pt x="6098065" y="5985649"/>
                  <a:pt x="6111840" y="5944360"/>
                  <a:pt x="6118727" y="5965005"/>
                </a:cubicBezTo>
                <a:cubicBezTo>
                  <a:pt x="6115284" y="5971886"/>
                  <a:pt x="6115284" y="5975328"/>
                  <a:pt x="6115283" y="5978768"/>
                </a:cubicBezTo>
                <a:lnTo>
                  <a:pt x="6113562" y="5985649"/>
                </a:lnTo>
                <a:lnTo>
                  <a:pt x="6111840" y="5985651"/>
                </a:lnTo>
                <a:lnTo>
                  <a:pt x="6111840" y="5992530"/>
                </a:lnTo>
                <a:lnTo>
                  <a:pt x="6113562" y="5985649"/>
                </a:lnTo>
                <a:lnTo>
                  <a:pt x="6118727" y="5985649"/>
                </a:lnTo>
                <a:lnTo>
                  <a:pt x="6118727" y="5992532"/>
                </a:lnTo>
                <a:lnTo>
                  <a:pt x="6118727" y="5999413"/>
                </a:lnTo>
                <a:cubicBezTo>
                  <a:pt x="6111840" y="6006295"/>
                  <a:pt x="6104952" y="6020059"/>
                  <a:pt x="6098065" y="6033823"/>
                </a:cubicBezTo>
                <a:lnTo>
                  <a:pt x="6091178" y="6040704"/>
                </a:lnTo>
                <a:cubicBezTo>
                  <a:pt x="6091178" y="6040704"/>
                  <a:pt x="6091178" y="6047587"/>
                  <a:pt x="6084290" y="6054467"/>
                </a:cubicBezTo>
                <a:lnTo>
                  <a:pt x="6077403" y="6061350"/>
                </a:lnTo>
                <a:cubicBezTo>
                  <a:pt x="6077403" y="6054467"/>
                  <a:pt x="6077403" y="6054467"/>
                  <a:pt x="6084290" y="6047585"/>
                </a:cubicBezTo>
                <a:cubicBezTo>
                  <a:pt x="6084290" y="6047585"/>
                  <a:pt x="6084290" y="6040704"/>
                  <a:pt x="6091178" y="6033821"/>
                </a:cubicBezTo>
                <a:cubicBezTo>
                  <a:pt x="6077403" y="6047585"/>
                  <a:pt x="6070516" y="6061350"/>
                  <a:pt x="6056740" y="6068231"/>
                </a:cubicBezTo>
                <a:lnTo>
                  <a:pt x="6036078" y="6047587"/>
                </a:lnTo>
                <a:cubicBezTo>
                  <a:pt x="5987867" y="6150811"/>
                  <a:pt x="5953431" y="6233393"/>
                  <a:pt x="5884558" y="6329737"/>
                </a:cubicBezTo>
                <a:cubicBezTo>
                  <a:pt x="5884558" y="6336619"/>
                  <a:pt x="5884558" y="6336619"/>
                  <a:pt x="5877670" y="6343502"/>
                </a:cubicBezTo>
                <a:lnTo>
                  <a:pt x="5870783" y="6350383"/>
                </a:lnTo>
                <a:cubicBezTo>
                  <a:pt x="5857007" y="6384793"/>
                  <a:pt x="5829458" y="6426082"/>
                  <a:pt x="5801910" y="6460490"/>
                </a:cubicBezTo>
                <a:cubicBezTo>
                  <a:pt x="5788135" y="6494900"/>
                  <a:pt x="5760585" y="6549953"/>
                  <a:pt x="5719261" y="6598128"/>
                </a:cubicBezTo>
                <a:cubicBezTo>
                  <a:pt x="5684825" y="6653181"/>
                  <a:pt x="5643500" y="6701354"/>
                  <a:pt x="5615952" y="6728880"/>
                </a:cubicBezTo>
                <a:cubicBezTo>
                  <a:pt x="5591846" y="6759847"/>
                  <a:pt x="5566018" y="6792535"/>
                  <a:pt x="5540191" y="6825223"/>
                </a:cubicBezTo>
                <a:lnTo>
                  <a:pt x="5514417" y="6858000"/>
                </a:lnTo>
                <a:lnTo>
                  <a:pt x="5432172" y="6858000"/>
                </a:lnTo>
                <a:lnTo>
                  <a:pt x="5485092" y="6818343"/>
                </a:lnTo>
                <a:lnTo>
                  <a:pt x="5498867" y="6832106"/>
                </a:lnTo>
                <a:cubicBezTo>
                  <a:pt x="5512642" y="6818343"/>
                  <a:pt x="5533303" y="6797699"/>
                  <a:pt x="5547078" y="6777051"/>
                </a:cubicBezTo>
                <a:lnTo>
                  <a:pt x="5540191" y="6777052"/>
                </a:lnTo>
                <a:cubicBezTo>
                  <a:pt x="5540191" y="6783935"/>
                  <a:pt x="5533304" y="6790816"/>
                  <a:pt x="5533303" y="6783935"/>
                </a:cubicBezTo>
                <a:lnTo>
                  <a:pt x="5533304" y="6777052"/>
                </a:lnTo>
                <a:cubicBezTo>
                  <a:pt x="5526416" y="6777052"/>
                  <a:pt x="5512641" y="6797699"/>
                  <a:pt x="5512641" y="6783935"/>
                </a:cubicBezTo>
                <a:cubicBezTo>
                  <a:pt x="5526416" y="6756405"/>
                  <a:pt x="5533304" y="6763288"/>
                  <a:pt x="5547078" y="6742645"/>
                </a:cubicBezTo>
                <a:lnTo>
                  <a:pt x="5547077" y="6735761"/>
                </a:lnTo>
                <a:lnTo>
                  <a:pt x="5553964" y="6735759"/>
                </a:lnTo>
                <a:cubicBezTo>
                  <a:pt x="5553965" y="6728877"/>
                  <a:pt x="5560853" y="6721997"/>
                  <a:pt x="5560853" y="6721997"/>
                </a:cubicBezTo>
                <a:lnTo>
                  <a:pt x="5567740" y="6721999"/>
                </a:lnTo>
                <a:cubicBezTo>
                  <a:pt x="5574627" y="6701353"/>
                  <a:pt x="5595289" y="6666943"/>
                  <a:pt x="5615951" y="6639417"/>
                </a:cubicBezTo>
                <a:cubicBezTo>
                  <a:pt x="5643501" y="6611890"/>
                  <a:pt x="5664163" y="6591243"/>
                  <a:pt x="5677937" y="6591244"/>
                </a:cubicBezTo>
                <a:lnTo>
                  <a:pt x="5684824" y="6584361"/>
                </a:lnTo>
                <a:cubicBezTo>
                  <a:pt x="5684825" y="6577480"/>
                  <a:pt x="5691712" y="6570599"/>
                  <a:pt x="5698599" y="6570599"/>
                </a:cubicBezTo>
                <a:lnTo>
                  <a:pt x="5698600" y="6577480"/>
                </a:lnTo>
                <a:lnTo>
                  <a:pt x="5691712" y="6584363"/>
                </a:lnTo>
                <a:lnTo>
                  <a:pt x="5691711" y="6591244"/>
                </a:lnTo>
                <a:cubicBezTo>
                  <a:pt x="5712373" y="6563718"/>
                  <a:pt x="5705487" y="6563719"/>
                  <a:pt x="5719261" y="6543072"/>
                </a:cubicBezTo>
                <a:lnTo>
                  <a:pt x="5712373" y="6549953"/>
                </a:lnTo>
                <a:lnTo>
                  <a:pt x="5712373" y="6543070"/>
                </a:lnTo>
                <a:lnTo>
                  <a:pt x="5712374" y="6536189"/>
                </a:lnTo>
                <a:cubicBezTo>
                  <a:pt x="5712374" y="6536189"/>
                  <a:pt x="5705486" y="6549955"/>
                  <a:pt x="5698599" y="6543072"/>
                </a:cubicBezTo>
                <a:cubicBezTo>
                  <a:pt x="5712374" y="6522426"/>
                  <a:pt x="5726148" y="6501781"/>
                  <a:pt x="5733036" y="6508664"/>
                </a:cubicBezTo>
                <a:lnTo>
                  <a:pt x="5739923" y="6501783"/>
                </a:lnTo>
                <a:cubicBezTo>
                  <a:pt x="5743368" y="6501782"/>
                  <a:pt x="5745089" y="6500061"/>
                  <a:pt x="5745949" y="6498341"/>
                </a:cubicBezTo>
                <a:lnTo>
                  <a:pt x="5746479" y="6496223"/>
                </a:lnTo>
                <a:lnTo>
                  <a:pt x="5774791" y="6472212"/>
                </a:lnTo>
                <a:cubicBezTo>
                  <a:pt x="5808367" y="6438984"/>
                  <a:pt x="5838069" y="6395114"/>
                  <a:pt x="5863896" y="6343502"/>
                </a:cubicBezTo>
                <a:lnTo>
                  <a:pt x="5870782" y="6336621"/>
                </a:lnTo>
                <a:cubicBezTo>
                  <a:pt x="5870783" y="6329737"/>
                  <a:pt x="5877670" y="6322854"/>
                  <a:pt x="5877670" y="6322854"/>
                </a:cubicBezTo>
                <a:lnTo>
                  <a:pt x="5877670" y="6329736"/>
                </a:lnTo>
                <a:cubicBezTo>
                  <a:pt x="5882836" y="6314253"/>
                  <a:pt x="5891875" y="6291028"/>
                  <a:pt x="5896073" y="6274575"/>
                </a:cubicBezTo>
                <a:lnTo>
                  <a:pt x="5897128" y="6268192"/>
                </a:lnTo>
                <a:lnTo>
                  <a:pt x="5897471" y="6267801"/>
                </a:lnTo>
                <a:cubicBezTo>
                  <a:pt x="5898332" y="6266081"/>
                  <a:pt x="5898331" y="6264361"/>
                  <a:pt x="5898331" y="6260920"/>
                </a:cubicBezTo>
                <a:lnTo>
                  <a:pt x="5897128" y="6268192"/>
                </a:lnTo>
                <a:lnTo>
                  <a:pt x="5891445" y="6274682"/>
                </a:lnTo>
                <a:lnTo>
                  <a:pt x="5884558" y="6274684"/>
                </a:lnTo>
                <a:cubicBezTo>
                  <a:pt x="5884558" y="6267801"/>
                  <a:pt x="5884558" y="6267801"/>
                  <a:pt x="5891444" y="6260922"/>
                </a:cubicBezTo>
                <a:lnTo>
                  <a:pt x="5891445" y="6258416"/>
                </a:lnTo>
                <a:lnTo>
                  <a:pt x="5894028" y="6254899"/>
                </a:lnTo>
                <a:cubicBezTo>
                  <a:pt x="5896610" y="6252317"/>
                  <a:pt x="5898332" y="6250597"/>
                  <a:pt x="5898332" y="6247155"/>
                </a:cubicBezTo>
                <a:lnTo>
                  <a:pt x="5891444" y="6254039"/>
                </a:lnTo>
                <a:lnTo>
                  <a:pt x="5891445" y="6258416"/>
                </a:lnTo>
                <a:lnTo>
                  <a:pt x="5884558" y="6267801"/>
                </a:lnTo>
                <a:cubicBezTo>
                  <a:pt x="5912107" y="6178338"/>
                  <a:pt x="5987867" y="6081995"/>
                  <a:pt x="6022303" y="5992532"/>
                </a:cubicBezTo>
                <a:cubicBezTo>
                  <a:pt x="6029192" y="5992532"/>
                  <a:pt x="6042966" y="5965005"/>
                  <a:pt x="6049854" y="5958122"/>
                </a:cubicBezTo>
                <a:cubicBezTo>
                  <a:pt x="6042966" y="5958122"/>
                  <a:pt x="6042966" y="5958122"/>
                  <a:pt x="6042968" y="5944358"/>
                </a:cubicBezTo>
                <a:cubicBezTo>
                  <a:pt x="6042968" y="5944358"/>
                  <a:pt x="6049853" y="5944360"/>
                  <a:pt x="6049853" y="5937477"/>
                </a:cubicBezTo>
                <a:cubicBezTo>
                  <a:pt x="6049853" y="5930595"/>
                  <a:pt x="6056743" y="5930595"/>
                  <a:pt x="6056739" y="5923714"/>
                </a:cubicBezTo>
                <a:cubicBezTo>
                  <a:pt x="6077401" y="5872101"/>
                  <a:pt x="6094190" y="5851455"/>
                  <a:pt x="6110010" y="5829842"/>
                </a:cubicBezTo>
                <a:lnTo>
                  <a:pt x="6122376" y="5811522"/>
                </a:lnTo>
                <a:lnTo>
                  <a:pt x="6124752" y="5810165"/>
                </a:lnTo>
                <a:cubicBezTo>
                  <a:pt x="6125613" y="5808444"/>
                  <a:pt x="6125614" y="5806724"/>
                  <a:pt x="6125614" y="5806724"/>
                </a:cubicBezTo>
                <a:lnTo>
                  <a:pt x="6122376" y="5811522"/>
                </a:lnTo>
                <a:lnTo>
                  <a:pt x="6118726" y="5813605"/>
                </a:lnTo>
                <a:cubicBezTo>
                  <a:pt x="6118726" y="5813605"/>
                  <a:pt x="6111839" y="5813605"/>
                  <a:pt x="6111839" y="5806722"/>
                </a:cubicBezTo>
                <a:lnTo>
                  <a:pt x="6118725" y="5799843"/>
                </a:lnTo>
                <a:cubicBezTo>
                  <a:pt x="6118726" y="5797549"/>
                  <a:pt x="6118725" y="5795254"/>
                  <a:pt x="6118726" y="5792960"/>
                </a:cubicBezTo>
                <a:cubicBezTo>
                  <a:pt x="6118727" y="5758552"/>
                  <a:pt x="6160050" y="5675970"/>
                  <a:pt x="6180713" y="5682851"/>
                </a:cubicBezTo>
                <a:cubicBezTo>
                  <a:pt x="6194488" y="5634682"/>
                  <a:pt x="6215149" y="5558980"/>
                  <a:pt x="6242698" y="5517691"/>
                </a:cubicBezTo>
                <a:close/>
                <a:moveTo>
                  <a:pt x="6031724" y="5503741"/>
                </a:moveTo>
                <a:lnTo>
                  <a:pt x="6030787" y="5503894"/>
                </a:lnTo>
                <a:cubicBezTo>
                  <a:pt x="6022529" y="5508681"/>
                  <a:pt x="6009423" y="5521326"/>
                  <a:pt x="6006746" y="5510028"/>
                </a:cubicBezTo>
                <a:cubicBezTo>
                  <a:pt x="5991077" y="5547935"/>
                  <a:pt x="5974518" y="5582076"/>
                  <a:pt x="5958107" y="5613697"/>
                </a:cubicBezTo>
                <a:lnTo>
                  <a:pt x="5918354" y="5687414"/>
                </a:lnTo>
                <a:lnTo>
                  <a:pt x="5923128" y="5688762"/>
                </a:lnTo>
                <a:cubicBezTo>
                  <a:pt x="5933239" y="5686389"/>
                  <a:pt x="5945430" y="5674655"/>
                  <a:pt x="5945484" y="5701131"/>
                </a:cubicBezTo>
                <a:cubicBezTo>
                  <a:pt x="5967133" y="5668507"/>
                  <a:pt x="5990082" y="5607363"/>
                  <a:pt x="6002207" y="5562534"/>
                </a:cubicBezTo>
                <a:close/>
                <a:moveTo>
                  <a:pt x="4900498" y="5370762"/>
                </a:moveTo>
                <a:cubicBezTo>
                  <a:pt x="4900541" y="5370954"/>
                  <a:pt x="4900584" y="5371147"/>
                  <a:pt x="4900627" y="5371339"/>
                </a:cubicBezTo>
                <a:cubicBezTo>
                  <a:pt x="4898519" y="5376610"/>
                  <a:pt x="4894301" y="5382936"/>
                  <a:pt x="4890083" y="5387153"/>
                </a:cubicBezTo>
                <a:close/>
                <a:moveTo>
                  <a:pt x="6059700" y="5339561"/>
                </a:moveTo>
                <a:lnTo>
                  <a:pt x="6048904" y="5362569"/>
                </a:lnTo>
                <a:cubicBezTo>
                  <a:pt x="6016082" y="5425810"/>
                  <a:pt x="5983851" y="5478970"/>
                  <a:pt x="5960539" y="5532008"/>
                </a:cubicBezTo>
                <a:lnTo>
                  <a:pt x="5934065" y="5610445"/>
                </a:lnTo>
                <a:lnTo>
                  <a:pt x="5937012" y="5610037"/>
                </a:lnTo>
                <a:cubicBezTo>
                  <a:pt x="5940222" y="5608483"/>
                  <a:pt x="5943987" y="5607592"/>
                  <a:pt x="5948427" y="5612905"/>
                </a:cubicBezTo>
                <a:cubicBezTo>
                  <a:pt x="5985506" y="5527779"/>
                  <a:pt x="6012925" y="5495840"/>
                  <a:pt x="6012835" y="5441778"/>
                </a:cubicBezTo>
                <a:cubicBezTo>
                  <a:pt x="6035815" y="5404527"/>
                  <a:pt x="6038424" y="5375275"/>
                  <a:pt x="6060534" y="5347774"/>
                </a:cubicBezTo>
                <a:close/>
                <a:moveTo>
                  <a:pt x="5092541" y="5302798"/>
                </a:moveTo>
                <a:cubicBezTo>
                  <a:pt x="5100976" y="5311232"/>
                  <a:pt x="5092540" y="5319670"/>
                  <a:pt x="5084105" y="5311234"/>
                </a:cubicBezTo>
                <a:cubicBezTo>
                  <a:pt x="5092539" y="5311234"/>
                  <a:pt x="5092539" y="5311234"/>
                  <a:pt x="5092541" y="5302798"/>
                </a:cubicBezTo>
                <a:close/>
                <a:moveTo>
                  <a:pt x="4274497" y="5281926"/>
                </a:moveTo>
                <a:lnTo>
                  <a:pt x="4273967" y="5284044"/>
                </a:lnTo>
                <a:cubicBezTo>
                  <a:pt x="4273105" y="5285765"/>
                  <a:pt x="4271385" y="5287485"/>
                  <a:pt x="4267941" y="5287486"/>
                </a:cubicBezTo>
                <a:close/>
                <a:moveTo>
                  <a:pt x="6147025" y="5207320"/>
                </a:moveTo>
                <a:lnTo>
                  <a:pt x="6127664" y="5251775"/>
                </a:lnTo>
                <a:lnTo>
                  <a:pt x="6127242" y="5251844"/>
                </a:lnTo>
                <a:lnTo>
                  <a:pt x="6127919" y="5262990"/>
                </a:lnTo>
                <a:lnTo>
                  <a:pt x="6131360" y="5253356"/>
                </a:lnTo>
                <a:close/>
                <a:moveTo>
                  <a:pt x="5028123" y="5195433"/>
                </a:moveTo>
                <a:lnTo>
                  <a:pt x="5025054" y="5201570"/>
                </a:lnTo>
                <a:lnTo>
                  <a:pt x="5025055" y="5210004"/>
                </a:lnTo>
                <a:lnTo>
                  <a:pt x="5016618" y="5218441"/>
                </a:lnTo>
                <a:cubicBezTo>
                  <a:pt x="5016618" y="5210006"/>
                  <a:pt x="5025054" y="5201570"/>
                  <a:pt x="5016619" y="5201568"/>
                </a:cubicBezTo>
                <a:close/>
                <a:moveTo>
                  <a:pt x="5038512" y="5179677"/>
                </a:moveTo>
                <a:lnTo>
                  <a:pt x="5030458" y="5194189"/>
                </a:lnTo>
                <a:lnTo>
                  <a:pt x="5028123" y="5195433"/>
                </a:lnTo>
                <a:lnTo>
                  <a:pt x="5033492" y="5184698"/>
                </a:lnTo>
                <a:close/>
                <a:moveTo>
                  <a:pt x="5051826" y="5150955"/>
                </a:moveTo>
                <a:lnTo>
                  <a:pt x="5058797" y="5150956"/>
                </a:lnTo>
                <a:cubicBezTo>
                  <a:pt x="5050363" y="5159393"/>
                  <a:pt x="5041926" y="5167825"/>
                  <a:pt x="5041926" y="5176263"/>
                </a:cubicBezTo>
                <a:lnTo>
                  <a:pt x="5038512" y="5179677"/>
                </a:lnTo>
                <a:lnTo>
                  <a:pt x="5045089" y="5167825"/>
                </a:lnTo>
                <a:close/>
                <a:moveTo>
                  <a:pt x="5057164" y="5137575"/>
                </a:moveTo>
                <a:lnTo>
                  <a:pt x="5051826" y="5150955"/>
                </a:lnTo>
                <a:lnTo>
                  <a:pt x="5050362" y="5150956"/>
                </a:lnTo>
                <a:close/>
                <a:moveTo>
                  <a:pt x="4431848" y="5083476"/>
                </a:moveTo>
                <a:lnTo>
                  <a:pt x="4414009" y="5091602"/>
                </a:lnTo>
                <a:lnTo>
                  <a:pt x="4405686" y="5115441"/>
                </a:lnTo>
                <a:lnTo>
                  <a:pt x="4405685" y="5108559"/>
                </a:lnTo>
                <a:cubicBezTo>
                  <a:pt x="4405685" y="5108559"/>
                  <a:pt x="4398800" y="5115440"/>
                  <a:pt x="4398800" y="5122323"/>
                </a:cubicBezTo>
                <a:cubicBezTo>
                  <a:pt x="4391913" y="5122321"/>
                  <a:pt x="4391913" y="5129203"/>
                  <a:pt x="4391913" y="5129203"/>
                </a:cubicBezTo>
                <a:cubicBezTo>
                  <a:pt x="4366085" y="5180817"/>
                  <a:pt x="4336384" y="5224688"/>
                  <a:pt x="4302808" y="5257916"/>
                </a:cubicBezTo>
                <a:lnTo>
                  <a:pt x="4274497" y="5281926"/>
                </a:lnTo>
                <a:cubicBezTo>
                  <a:pt x="4274606" y="5281485"/>
                  <a:pt x="4274718" y="5281045"/>
                  <a:pt x="4274828" y="5280603"/>
                </a:cubicBezTo>
                <a:lnTo>
                  <a:pt x="4267941" y="5273721"/>
                </a:lnTo>
                <a:lnTo>
                  <a:pt x="4267941" y="5280603"/>
                </a:lnTo>
                <a:lnTo>
                  <a:pt x="4267941" y="5287486"/>
                </a:lnTo>
                <a:cubicBezTo>
                  <a:pt x="4261052" y="5287486"/>
                  <a:pt x="4261052" y="5294367"/>
                  <a:pt x="4261052" y="5294367"/>
                </a:cubicBezTo>
                <a:cubicBezTo>
                  <a:pt x="4254166" y="5287484"/>
                  <a:pt x="4240390" y="5308129"/>
                  <a:pt x="4226617" y="5328775"/>
                </a:cubicBezTo>
                <a:cubicBezTo>
                  <a:pt x="4233504" y="5335658"/>
                  <a:pt x="4240390" y="5321894"/>
                  <a:pt x="4240390" y="5321894"/>
                </a:cubicBezTo>
                <a:lnTo>
                  <a:pt x="4240389" y="5328775"/>
                </a:lnTo>
                <a:lnTo>
                  <a:pt x="4240390" y="5335658"/>
                </a:lnTo>
                <a:lnTo>
                  <a:pt x="4247279" y="5328773"/>
                </a:lnTo>
                <a:cubicBezTo>
                  <a:pt x="4233504" y="5349420"/>
                  <a:pt x="4240389" y="5349418"/>
                  <a:pt x="4219728" y="5376947"/>
                </a:cubicBezTo>
                <a:lnTo>
                  <a:pt x="4219727" y="5370066"/>
                </a:lnTo>
                <a:lnTo>
                  <a:pt x="4226616" y="5363185"/>
                </a:lnTo>
                <a:lnTo>
                  <a:pt x="4226617" y="5356304"/>
                </a:lnTo>
                <a:cubicBezTo>
                  <a:pt x="4219728" y="5356302"/>
                  <a:pt x="4212841" y="5363185"/>
                  <a:pt x="4212842" y="5370066"/>
                </a:cubicBezTo>
                <a:cubicBezTo>
                  <a:pt x="4212842" y="5370066"/>
                  <a:pt x="4205955" y="5370066"/>
                  <a:pt x="4205955" y="5376946"/>
                </a:cubicBezTo>
                <a:cubicBezTo>
                  <a:pt x="4192180" y="5376946"/>
                  <a:pt x="4171517" y="5397591"/>
                  <a:pt x="4143968" y="5425119"/>
                </a:cubicBezTo>
                <a:cubicBezTo>
                  <a:pt x="4133638" y="5438882"/>
                  <a:pt x="4123306" y="5454368"/>
                  <a:pt x="4114698" y="5468991"/>
                </a:cubicBezTo>
                <a:lnTo>
                  <a:pt x="4106774" y="5485182"/>
                </a:lnTo>
                <a:cubicBezTo>
                  <a:pt x="4106494" y="5496768"/>
                  <a:pt x="4106214" y="5508354"/>
                  <a:pt x="4105934" y="5519940"/>
                </a:cubicBezTo>
                <a:cubicBezTo>
                  <a:pt x="4100502" y="5538609"/>
                  <a:pt x="4090414" y="5554501"/>
                  <a:pt x="4076469" y="5566880"/>
                </a:cubicBezTo>
                <a:lnTo>
                  <a:pt x="4038190" y="5604898"/>
                </a:lnTo>
                <a:lnTo>
                  <a:pt x="4036241" y="5607124"/>
                </a:lnTo>
                <a:lnTo>
                  <a:pt x="4050421" y="5633545"/>
                </a:lnTo>
                <a:lnTo>
                  <a:pt x="4143968" y="5514583"/>
                </a:lnTo>
                <a:cubicBezTo>
                  <a:pt x="4171518" y="5487054"/>
                  <a:pt x="4212841" y="5438884"/>
                  <a:pt x="4247279" y="5383830"/>
                </a:cubicBezTo>
                <a:cubicBezTo>
                  <a:pt x="4288602" y="5335658"/>
                  <a:pt x="4316152" y="5280601"/>
                  <a:pt x="4329927" y="5246195"/>
                </a:cubicBezTo>
                <a:cubicBezTo>
                  <a:pt x="4357475" y="5211785"/>
                  <a:pt x="4385024" y="5170496"/>
                  <a:pt x="4398800" y="5136086"/>
                </a:cubicBezTo>
                <a:cubicBezTo>
                  <a:pt x="4398800" y="5136086"/>
                  <a:pt x="4405686" y="5136084"/>
                  <a:pt x="4405686" y="5129203"/>
                </a:cubicBezTo>
                <a:cubicBezTo>
                  <a:pt x="4412575" y="5122321"/>
                  <a:pt x="4412575" y="5122321"/>
                  <a:pt x="4412575" y="5115438"/>
                </a:cubicBezTo>
                <a:close/>
                <a:moveTo>
                  <a:pt x="4424641" y="5024444"/>
                </a:moveTo>
                <a:lnTo>
                  <a:pt x="4412574" y="5053506"/>
                </a:lnTo>
                <a:lnTo>
                  <a:pt x="4419461" y="5044121"/>
                </a:lnTo>
                <a:lnTo>
                  <a:pt x="4419461" y="5046624"/>
                </a:lnTo>
                <a:cubicBezTo>
                  <a:pt x="4412574" y="5053506"/>
                  <a:pt x="4412574" y="5053506"/>
                  <a:pt x="4412574" y="5060387"/>
                </a:cubicBezTo>
                <a:lnTo>
                  <a:pt x="4416932" y="5060387"/>
                </a:lnTo>
                <a:lnTo>
                  <a:pt x="4420817" y="5042274"/>
                </a:lnTo>
                <a:lnTo>
                  <a:pt x="4419461" y="5044121"/>
                </a:lnTo>
                <a:lnTo>
                  <a:pt x="4419462" y="5039742"/>
                </a:lnTo>
                <a:lnTo>
                  <a:pt x="4421877" y="5037328"/>
                </a:lnTo>
                <a:close/>
                <a:moveTo>
                  <a:pt x="6184910" y="5000207"/>
                </a:moveTo>
                <a:lnTo>
                  <a:pt x="6182308" y="5002382"/>
                </a:lnTo>
                <a:lnTo>
                  <a:pt x="6184369" y="5004325"/>
                </a:lnTo>
                <a:lnTo>
                  <a:pt x="6185038" y="5003800"/>
                </a:lnTo>
                <a:close/>
                <a:moveTo>
                  <a:pt x="4530169" y="4904952"/>
                </a:moveTo>
                <a:lnTo>
                  <a:pt x="4471060" y="5018446"/>
                </a:lnTo>
                <a:lnTo>
                  <a:pt x="4496083" y="4976946"/>
                </a:lnTo>
                <a:close/>
                <a:moveTo>
                  <a:pt x="5279291" y="4811201"/>
                </a:moveTo>
                <a:cubicBezTo>
                  <a:pt x="5278903" y="4817600"/>
                  <a:pt x="5278514" y="4823999"/>
                  <a:pt x="5278126" y="4830398"/>
                </a:cubicBezTo>
                <a:lnTo>
                  <a:pt x="5278126" y="4821965"/>
                </a:lnTo>
                <a:lnTo>
                  <a:pt x="5278125" y="4813529"/>
                </a:lnTo>
                <a:close/>
                <a:moveTo>
                  <a:pt x="4639857" y="4771353"/>
                </a:moveTo>
                <a:lnTo>
                  <a:pt x="4641578" y="4771353"/>
                </a:lnTo>
                <a:lnTo>
                  <a:pt x="4639859" y="4778235"/>
                </a:lnTo>
                <a:cubicBezTo>
                  <a:pt x="4639858" y="4775941"/>
                  <a:pt x="4639858" y="4773647"/>
                  <a:pt x="4639857" y="4771353"/>
                </a:cubicBezTo>
                <a:close/>
                <a:moveTo>
                  <a:pt x="6300040" y="4758666"/>
                </a:moveTo>
                <a:lnTo>
                  <a:pt x="6294570" y="4787455"/>
                </a:lnTo>
                <a:lnTo>
                  <a:pt x="6297038" y="4785392"/>
                </a:lnTo>
                <a:cubicBezTo>
                  <a:pt x="6300781" y="4770985"/>
                  <a:pt x="6302097" y="4763118"/>
                  <a:pt x="6301896" y="4759338"/>
                </a:cubicBezTo>
                <a:close/>
                <a:moveTo>
                  <a:pt x="4624114" y="4714333"/>
                </a:moveTo>
                <a:lnTo>
                  <a:pt x="4608083" y="4755346"/>
                </a:lnTo>
                <a:lnTo>
                  <a:pt x="4566989" y="4834251"/>
                </a:lnTo>
                <a:lnTo>
                  <a:pt x="4579591" y="4838449"/>
                </a:lnTo>
                <a:cubicBezTo>
                  <a:pt x="4581313" y="4843611"/>
                  <a:pt x="4581316" y="4850494"/>
                  <a:pt x="4584759" y="4853934"/>
                </a:cubicBezTo>
                <a:cubicBezTo>
                  <a:pt x="4598533" y="4847051"/>
                  <a:pt x="4605421" y="4833288"/>
                  <a:pt x="4619195" y="4819526"/>
                </a:cubicBezTo>
                <a:cubicBezTo>
                  <a:pt x="4612308" y="4826405"/>
                  <a:pt x="4612310" y="4833285"/>
                  <a:pt x="4612310" y="4833285"/>
                </a:cubicBezTo>
                <a:cubicBezTo>
                  <a:pt x="4605419" y="4840171"/>
                  <a:pt x="4605419" y="4840171"/>
                  <a:pt x="4605419" y="4847052"/>
                </a:cubicBezTo>
                <a:cubicBezTo>
                  <a:pt x="4612307" y="4847051"/>
                  <a:pt x="4612308" y="4840169"/>
                  <a:pt x="4612308" y="4840169"/>
                </a:cubicBezTo>
                <a:cubicBezTo>
                  <a:pt x="4619195" y="4833288"/>
                  <a:pt x="4619195" y="4826408"/>
                  <a:pt x="4619195" y="4826408"/>
                </a:cubicBezTo>
                <a:lnTo>
                  <a:pt x="4626081" y="4819526"/>
                </a:lnTo>
                <a:cubicBezTo>
                  <a:pt x="4632969" y="4805761"/>
                  <a:pt x="4639857" y="4791997"/>
                  <a:pt x="4646742" y="4785116"/>
                </a:cubicBezTo>
                <a:lnTo>
                  <a:pt x="4646742" y="4778236"/>
                </a:lnTo>
                <a:lnTo>
                  <a:pt x="4646742" y="4771353"/>
                </a:lnTo>
                <a:lnTo>
                  <a:pt x="4641578" y="4771353"/>
                </a:lnTo>
                <a:lnTo>
                  <a:pt x="4643300" y="4764470"/>
                </a:lnTo>
                <a:cubicBezTo>
                  <a:pt x="4643300" y="4761032"/>
                  <a:pt x="4643300" y="4757588"/>
                  <a:pt x="4646744" y="4750706"/>
                </a:cubicBezTo>
                <a:cubicBezTo>
                  <a:pt x="4639857" y="4730062"/>
                  <a:pt x="4626083" y="4771351"/>
                  <a:pt x="4612308" y="4771353"/>
                </a:cubicBezTo>
                <a:cubicBezTo>
                  <a:pt x="4626083" y="4736944"/>
                  <a:pt x="4619194" y="4730062"/>
                  <a:pt x="4626081" y="4716301"/>
                </a:cubicBezTo>
                <a:close/>
                <a:moveTo>
                  <a:pt x="4626083" y="4709296"/>
                </a:moveTo>
                <a:cubicBezTo>
                  <a:pt x="4626067" y="4709336"/>
                  <a:pt x="4626052" y="4709378"/>
                  <a:pt x="4626036" y="4709417"/>
                </a:cubicBezTo>
                <a:lnTo>
                  <a:pt x="4626083" y="4709417"/>
                </a:lnTo>
                <a:close/>
                <a:moveTo>
                  <a:pt x="4669890" y="4597214"/>
                </a:moveTo>
                <a:lnTo>
                  <a:pt x="4652597" y="4641464"/>
                </a:lnTo>
                <a:lnTo>
                  <a:pt x="4662239" y="4624254"/>
                </a:lnTo>
                <a:cubicBezTo>
                  <a:pt x="4666546" y="4615223"/>
                  <a:pt x="4669558" y="4607264"/>
                  <a:pt x="4670635" y="4600705"/>
                </a:cubicBezTo>
                <a:close/>
                <a:moveTo>
                  <a:pt x="6312651" y="4449732"/>
                </a:moveTo>
                <a:lnTo>
                  <a:pt x="6267859" y="4610691"/>
                </a:lnTo>
                <a:cubicBezTo>
                  <a:pt x="6241042" y="4697704"/>
                  <a:pt x="6212145" y="4784388"/>
                  <a:pt x="6182372" y="4871073"/>
                </a:cubicBezTo>
                <a:cubicBezTo>
                  <a:pt x="6104876" y="5094353"/>
                  <a:pt x="6019006" y="5313199"/>
                  <a:pt x="5921253" y="5525765"/>
                </a:cubicBezTo>
                <a:lnTo>
                  <a:pt x="5877945" y="5612921"/>
                </a:lnTo>
                <a:lnTo>
                  <a:pt x="5913709" y="5556906"/>
                </a:lnTo>
                <a:cubicBezTo>
                  <a:pt x="5949047" y="5491279"/>
                  <a:pt x="5988825" y="5430967"/>
                  <a:pt x="6019724" y="5360027"/>
                </a:cubicBezTo>
                <a:cubicBezTo>
                  <a:pt x="6024165" y="5365339"/>
                  <a:pt x="6030345" y="5351151"/>
                  <a:pt x="6039225" y="5361777"/>
                </a:cubicBezTo>
                <a:lnTo>
                  <a:pt x="6048547" y="5341824"/>
                </a:lnTo>
                <a:lnTo>
                  <a:pt x="6046345" y="5341588"/>
                </a:lnTo>
                <a:cubicBezTo>
                  <a:pt x="6058704" y="5313213"/>
                  <a:pt x="6071063" y="5284837"/>
                  <a:pt x="6084294" y="5246712"/>
                </a:cubicBezTo>
                <a:lnTo>
                  <a:pt x="6089991" y="5252078"/>
                </a:lnTo>
                <a:lnTo>
                  <a:pt x="6098822" y="5228225"/>
                </a:lnTo>
                <a:cubicBezTo>
                  <a:pt x="6101958" y="5216299"/>
                  <a:pt x="6103654" y="5204166"/>
                  <a:pt x="6103633" y="5190650"/>
                </a:cubicBezTo>
                <a:cubicBezTo>
                  <a:pt x="6126613" y="5153399"/>
                  <a:pt x="6129222" y="5124147"/>
                  <a:pt x="6151332" y="5096646"/>
                </a:cubicBezTo>
                <a:cubicBezTo>
                  <a:pt x="6153073" y="5077147"/>
                  <a:pt x="6141582" y="5095771"/>
                  <a:pt x="6137143" y="5090460"/>
                </a:cubicBezTo>
                <a:cubicBezTo>
                  <a:pt x="6143321" y="5076272"/>
                  <a:pt x="6149502" y="5062085"/>
                  <a:pt x="6155791" y="5046678"/>
                </a:cubicBezTo>
                <a:lnTo>
                  <a:pt x="6163274" y="5026869"/>
                </a:lnTo>
                <a:lnTo>
                  <a:pt x="6160038" y="5031146"/>
                </a:lnTo>
                <a:cubicBezTo>
                  <a:pt x="6158433" y="5031923"/>
                  <a:pt x="6157709" y="5029708"/>
                  <a:pt x="6158362" y="5022395"/>
                </a:cubicBezTo>
                <a:cubicBezTo>
                  <a:pt x="6161842" y="4983395"/>
                  <a:pt x="6165322" y="4944393"/>
                  <a:pt x="6191781" y="4868143"/>
                </a:cubicBezTo>
                <a:cubicBezTo>
                  <a:pt x="6211280" y="4869891"/>
                  <a:pt x="6198049" y="4908018"/>
                  <a:pt x="6200750" y="4932832"/>
                </a:cubicBezTo>
                <a:cubicBezTo>
                  <a:pt x="6205191" y="4938144"/>
                  <a:pt x="6208670" y="4899143"/>
                  <a:pt x="6218420" y="4900018"/>
                </a:cubicBezTo>
                <a:cubicBezTo>
                  <a:pt x="6220160" y="4880517"/>
                  <a:pt x="6227210" y="4856578"/>
                  <a:pt x="6222771" y="4851267"/>
                </a:cubicBezTo>
                <a:cubicBezTo>
                  <a:pt x="6264200" y="4717389"/>
                  <a:pt x="6264889" y="4599513"/>
                  <a:pt x="6309018" y="4490449"/>
                </a:cubicBezTo>
                <a:cubicBezTo>
                  <a:pt x="6310322" y="4475824"/>
                  <a:pt x="6311410" y="4463635"/>
                  <a:pt x="6312390" y="4452667"/>
                </a:cubicBezTo>
                <a:close/>
                <a:moveTo>
                  <a:pt x="4770714" y="4303393"/>
                </a:moveTo>
                <a:lnTo>
                  <a:pt x="4768098" y="4309185"/>
                </a:lnTo>
                <a:lnTo>
                  <a:pt x="4730786" y="4441413"/>
                </a:lnTo>
                <a:lnTo>
                  <a:pt x="4697881" y="4525604"/>
                </a:lnTo>
                <a:lnTo>
                  <a:pt x="4705286" y="4517587"/>
                </a:lnTo>
                <a:cubicBezTo>
                  <a:pt x="4715618" y="4499524"/>
                  <a:pt x="4725948" y="4475437"/>
                  <a:pt x="4736280" y="4447908"/>
                </a:cubicBezTo>
                <a:cubicBezTo>
                  <a:pt x="4756941" y="4392857"/>
                  <a:pt x="4763829" y="4337801"/>
                  <a:pt x="4770714" y="4303393"/>
                </a:cubicBezTo>
                <a:close/>
                <a:moveTo>
                  <a:pt x="5516941" y="4034216"/>
                </a:moveTo>
                <a:lnTo>
                  <a:pt x="5516585" y="4035638"/>
                </a:lnTo>
                <a:lnTo>
                  <a:pt x="5517415" y="4034843"/>
                </a:lnTo>
                <a:close/>
                <a:moveTo>
                  <a:pt x="4464361" y="3887629"/>
                </a:moveTo>
                <a:lnTo>
                  <a:pt x="4447219" y="3951032"/>
                </a:lnTo>
                <a:lnTo>
                  <a:pt x="4449788" y="3945610"/>
                </a:lnTo>
                <a:lnTo>
                  <a:pt x="4458042" y="3931642"/>
                </a:lnTo>
                <a:close/>
                <a:moveTo>
                  <a:pt x="5497455" y="3860297"/>
                </a:moveTo>
                <a:lnTo>
                  <a:pt x="5497454" y="3868735"/>
                </a:lnTo>
                <a:lnTo>
                  <a:pt x="5496941" y="3868220"/>
                </a:lnTo>
                <a:close/>
                <a:moveTo>
                  <a:pt x="5489018" y="3851862"/>
                </a:moveTo>
                <a:lnTo>
                  <a:pt x="5489416" y="3851862"/>
                </a:lnTo>
                <a:cubicBezTo>
                  <a:pt x="5489283" y="3854674"/>
                  <a:pt x="5489151" y="3857487"/>
                  <a:pt x="5489019" y="3860299"/>
                </a:cubicBezTo>
                <a:close/>
                <a:moveTo>
                  <a:pt x="5911079" y="3772494"/>
                </a:moveTo>
                <a:lnTo>
                  <a:pt x="5910807" y="3775940"/>
                </a:lnTo>
                <a:lnTo>
                  <a:pt x="5911685" y="3774713"/>
                </a:lnTo>
                <a:close/>
                <a:moveTo>
                  <a:pt x="6449798" y="3769517"/>
                </a:moveTo>
                <a:cubicBezTo>
                  <a:pt x="6445753" y="3768386"/>
                  <a:pt x="6441387" y="3774290"/>
                  <a:pt x="6435579" y="3779144"/>
                </a:cubicBezTo>
                <a:lnTo>
                  <a:pt x="6426392" y="3784213"/>
                </a:lnTo>
                <a:lnTo>
                  <a:pt x="6421513" y="3924977"/>
                </a:lnTo>
                <a:cubicBezTo>
                  <a:pt x="6417826" y="3973174"/>
                  <a:pt x="6412367" y="4020596"/>
                  <a:pt x="6405797" y="4066691"/>
                </a:cubicBezTo>
                <a:cubicBezTo>
                  <a:pt x="6404055" y="4086191"/>
                  <a:pt x="6407626" y="4101254"/>
                  <a:pt x="6410326" y="4126067"/>
                </a:cubicBezTo>
                <a:cubicBezTo>
                  <a:pt x="6404191" y="4167287"/>
                  <a:pt x="6400036" y="4200085"/>
                  <a:pt x="6395881" y="4232882"/>
                </a:cubicBezTo>
                <a:lnTo>
                  <a:pt x="6391736" y="4265027"/>
                </a:lnTo>
                <a:lnTo>
                  <a:pt x="6399816" y="4239321"/>
                </a:lnTo>
                <a:cubicBezTo>
                  <a:pt x="6402426" y="4210069"/>
                  <a:pt x="6404166" y="4190570"/>
                  <a:pt x="6405907" y="4171069"/>
                </a:cubicBezTo>
                <a:cubicBezTo>
                  <a:pt x="6420004" y="4123193"/>
                  <a:pt x="6413827" y="4137380"/>
                  <a:pt x="6428796" y="4079755"/>
                </a:cubicBezTo>
                <a:cubicBezTo>
                  <a:pt x="6429666" y="4070005"/>
                  <a:pt x="6419916" y="4069130"/>
                  <a:pt x="6419916" y="4069130"/>
                </a:cubicBezTo>
                <a:cubicBezTo>
                  <a:pt x="6421567" y="3995566"/>
                  <a:pt x="6430355" y="3952129"/>
                  <a:pt x="6433836" y="3913127"/>
                </a:cubicBezTo>
                <a:cubicBezTo>
                  <a:pt x="6438187" y="3864376"/>
                  <a:pt x="6446106" y="3830688"/>
                  <a:pt x="6455766" y="3777500"/>
                </a:cubicBezTo>
                <a:cubicBezTo>
                  <a:pt x="6453763" y="3772406"/>
                  <a:pt x="6451821" y="3770082"/>
                  <a:pt x="6449798" y="3769517"/>
                </a:cubicBezTo>
                <a:close/>
                <a:moveTo>
                  <a:pt x="6431269" y="3677444"/>
                </a:moveTo>
                <a:lnTo>
                  <a:pt x="6429099" y="3684082"/>
                </a:lnTo>
                <a:lnTo>
                  <a:pt x="6428712" y="3698653"/>
                </a:lnTo>
                <a:lnTo>
                  <a:pt x="6430840" y="3685964"/>
                </a:lnTo>
                <a:close/>
                <a:moveTo>
                  <a:pt x="6441196" y="3504743"/>
                </a:moveTo>
                <a:cubicBezTo>
                  <a:pt x="6440326" y="3514494"/>
                  <a:pt x="6440326" y="3514494"/>
                  <a:pt x="6440326" y="3514494"/>
                </a:cubicBezTo>
                <a:lnTo>
                  <a:pt x="6440393" y="3514771"/>
                </a:lnTo>
                <a:lnTo>
                  <a:pt x="6438704" y="3535807"/>
                </a:lnTo>
                <a:lnTo>
                  <a:pt x="6440401" y="3531965"/>
                </a:lnTo>
                <a:lnTo>
                  <a:pt x="6441548" y="3519646"/>
                </a:lnTo>
                <a:lnTo>
                  <a:pt x="6440393" y="3514771"/>
                </a:lnTo>
                <a:close/>
                <a:moveTo>
                  <a:pt x="6458019" y="3495196"/>
                </a:moveTo>
                <a:lnTo>
                  <a:pt x="6453910" y="3495641"/>
                </a:lnTo>
                <a:lnTo>
                  <a:pt x="6451579" y="3538789"/>
                </a:lnTo>
                <a:cubicBezTo>
                  <a:pt x="6448227" y="3565675"/>
                  <a:pt x="6443387" y="3593794"/>
                  <a:pt x="6438544" y="3621912"/>
                </a:cubicBezTo>
                <a:lnTo>
                  <a:pt x="6434839" y="3651648"/>
                </a:lnTo>
                <a:lnTo>
                  <a:pt x="6440156" y="3649560"/>
                </a:lnTo>
                <a:cubicBezTo>
                  <a:pt x="6442701" y="3648560"/>
                  <a:pt x="6445356" y="3646342"/>
                  <a:pt x="6448445" y="3639248"/>
                </a:cubicBezTo>
                <a:cubicBezTo>
                  <a:pt x="6448011" y="3644122"/>
                  <a:pt x="6450232" y="3646779"/>
                  <a:pt x="6452125" y="3653091"/>
                </a:cubicBezTo>
                <a:lnTo>
                  <a:pt x="6452316" y="3654200"/>
                </a:lnTo>
                <a:lnTo>
                  <a:pt x="6453358" y="3623160"/>
                </a:lnTo>
                <a:cubicBezTo>
                  <a:pt x="6455499" y="3578510"/>
                  <a:pt x="6458086" y="3535744"/>
                  <a:pt x="6456256" y="3501181"/>
                </a:cubicBezTo>
                <a:cubicBezTo>
                  <a:pt x="6458910" y="3498962"/>
                  <a:pt x="6459129" y="3496524"/>
                  <a:pt x="6458019" y="3495196"/>
                </a:cubicBezTo>
                <a:close/>
                <a:moveTo>
                  <a:pt x="5472148" y="3455387"/>
                </a:moveTo>
                <a:lnTo>
                  <a:pt x="5480584" y="3463821"/>
                </a:lnTo>
                <a:lnTo>
                  <a:pt x="5472148" y="3463821"/>
                </a:lnTo>
                <a:close/>
                <a:moveTo>
                  <a:pt x="5489019" y="3362594"/>
                </a:moveTo>
                <a:cubicBezTo>
                  <a:pt x="5489018" y="3430080"/>
                  <a:pt x="5489018" y="3455387"/>
                  <a:pt x="5497455" y="3514435"/>
                </a:cubicBezTo>
                <a:cubicBezTo>
                  <a:pt x="5514328" y="3506001"/>
                  <a:pt x="5522761" y="3539745"/>
                  <a:pt x="5522761" y="3581921"/>
                </a:cubicBezTo>
                <a:cubicBezTo>
                  <a:pt x="5522760" y="3624099"/>
                  <a:pt x="5522762" y="3666276"/>
                  <a:pt x="5531197" y="3666278"/>
                </a:cubicBezTo>
                <a:cubicBezTo>
                  <a:pt x="5539634" y="3708456"/>
                  <a:pt x="5522762" y="3767506"/>
                  <a:pt x="5514328" y="3809685"/>
                </a:cubicBezTo>
                <a:lnTo>
                  <a:pt x="5505888" y="3801249"/>
                </a:lnTo>
                <a:cubicBezTo>
                  <a:pt x="5505890" y="3804061"/>
                  <a:pt x="5505890" y="3806873"/>
                  <a:pt x="5505890" y="3809685"/>
                </a:cubicBezTo>
                <a:lnTo>
                  <a:pt x="5497454" y="3843426"/>
                </a:lnTo>
                <a:lnTo>
                  <a:pt x="5497455" y="3851862"/>
                </a:lnTo>
                <a:lnTo>
                  <a:pt x="5489416" y="3851862"/>
                </a:lnTo>
                <a:cubicBezTo>
                  <a:pt x="5489634" y="3847250"/>
                  <a:pt x="5489855" y="3842636"/>
                  <a:pt x="5490073" y="3838023"/>
                </a:cubicBezTo>
                <a:cubicBezTo>
                  <a:pt x="5486911" y="3823392"/>
                  <a:pt x="5474255" y="3826554"/>
                  <a:pt x="5480584" y="3801246"/>
                </a:cubicBezTo>
                <a:cubicBezTo>
                  <a:pt x="5489018" y="3801247"/>
                  <a:pt x="5489018" y="3801247"/>
                  <a:pt x="5489019" y="3792812"/>
                </a:cubicBezTo>
                <a:lnTo>
                  <a:pt x="5489019" y="3784378"/>
                </a:lnTo>
                <a:cubicBezTo>
                  <a:pt x="5497455" y="3784378"/>
                  <a:pt x="5497455" y="3784378"/>
                  <a:pt x="5497455" y="3775942"/>
                </a:cubicBezTo>
                <a:lnTo>
                  <a:pt x="5497455" y="3767506"/>
                </a:lnTo>
                <a:cubicBezTo>
                  <a:pt x="5489019" y="3767506"/>
                  <a:pt x="5489019" y="3775942"/>
                  <a:pt x="5489019" y="3767506"/>
                </a:cubicBezTo>
                <a:cubicBezTo>
                  <a:pt x="5489018" y="3742199"/>
                  <a:pt x="5497455" y="3716890"/>
                  <a:pt x="5480584" y="3700021"/>
                </a:cubicBezTo>
                <a:cubicBezTo>
                  <a:pt x="5489018" y="3708454"/>
                  <a:pt x="5489018" y="3708454"/>
                  <a:pt x="5489019" y="3700021"/>
                </a:cubicBezTo>
                <a:lnTo>
                  <a:pt x="5489018" y="3683147"/>
                </a:lnTo>
                <a:lnTo>
                  <a:pt x="5489019" y="3674714"/>
                </a:lnTo>
                <a:cubicBezTo>
                  <a:pt x="5505891" y="3649407"/>
                  <a:pt x="5480583" y="3624099"/>
                  <a:pt x="5497455" y="3590358"/>
                </a:cubicBezTo>
                <a:lnTo>
                  <a:pt x="5489019" y="3590355"/>
                </a:lnTo>
                <a:cubicBezTo>
                  <a:pt x="5497455" y="3590358"/>
                  <a:pt x="5497454" y="3581921"/>
                  <a:pt x="5497454" y="3581921"/>
                </a:cubicBezTo>
                <a:lnTo>
                  <a:pt x="5489016" y="3573485"/>
                </a:lnTo>
                <a:cubicBezTo>
                  <a:pt x="5489019" y="3548178"/>
                  <a:pt x="5489019" y="3522871"/>
                  <a:pt x="5489019" y="3522871"/>
                </a:cubicBezTo>
                <a:cubicBezTo>
                  <a:pt x="5489019" y="3497563"/>
                  <a:pt x="5480584" y="3539742"/>
                  <a:pt x="5480583" y="3497564"/>
                </a:cubicBezTo>
                <a:cubicBezTo>
                  <a:pt x="5489018" y="3506001"/>
                  <a:pt x="5497454" y="3497563"/>
                  <a:pt x="5489019" y="3489128"/>
                </a:cubicBezTo>
                <a:cubicBezTo>
                  <a:pt x="5480583" y="3480694"/>
                  <a:pt x="5472148" y="3522871"/>
                  <a:pt x="5472148" y="3480692"/>
                </a:cubicBezTo>
                <a:lnTo>
                  <a:pt x="5480583" y="3480694"/>
                </a:lnTo>
                <a:lnTo>
                  <a:pt x="5480584" y="3472258"/>
                </a:lnTo>
                <a:lnTo>
                  <a:pt x="5480584" y="3463821"/>
                </a:lnTo>
                <a:cubicBezTo>
                  <a:pt x="5480584" y="3461009"/>
                  <a:pt x="5480583" y="3458197"/>
                  <a:pt x="5480583" y="3455387"/>
                </a:cubicBezTo>
                <a:cubicBezTo>
                  <a:pt x="5480582" y="3452574"/>
                  <a:pt x="5480583" y="3449762"/>
                  <a:pt x="5480584" y="3446949"/>
                </a:cubicBezTo>
                <a:cubicBezTo>
                  <a:pt x="5489019" y="3446949"/>
                  <a:pt x="5489019" y="3438514"/>
                  <a:pt x="5489018" y="3430080"/>
                </a:cubicBezTo>
                <a:cubicBezTo>
                  <a:pt x="5480583" y="3430080"/>
                  <a:pt x="5480584" y="3421642"/>
                  <a:pt x="5480583" y="3413208"/>
                </a:cubicBezTo>
                <a:cubicBezTo>
                  <a:pt x="5489018" y="3404771"/>
                  <a:pt x="5489018" y="3379464"/>
                  <a:pt x="5489019" y="3362594"/>
                </a:cubicBezTo>
                <a:close/>
                <a:moveTo>
                  <a:pt x="6476672" y="3330681"/>
                </a:moveTo>
                <a:lnTo>
                  <a:pt x="6474216" y="3344735"/>
                </a:lnTo>
                <a:lnTo>
                  <a:pt x="6474237" y="3389156"/>
                </a:lnTo>
                <a:lnTo>
                  <a:pt x="6473057" y="3436128"/>
                </a:lnTo>
                <a:lnTo>
                  <a:pt x="6474117" y="3429860"/>
                </a:lnTo>
                <a:cubicBezTo>
                  <a:pt x="6476661" y="3419416"/>
                  <a:pt x="6479967" y="3409885"/>
                  <a:pt x="6484385" y="3401681"/>
                </a:cubicBezTo>
                <a:cubicBezTo>
                  <a:pt x="6480358" y="3377977"/>
                  <a:pt x="6478049" y="3355656"/>
                  <a:pt x="6476754" y="3334041"/>
                </a:cubicBezTo>
                <a:close/>
                <a:moveTo>
                  <a:pt x="4591997" y="3197452"/>
                </a:moveTo>
                <a:cubicBezTo>
                  <a:pt x="4566940" y="3202074"/>
                  <a:pt x="4574374" y="3225850"/>
                  <a:pt x="4573874" y="3239660"/>
                </a:cubicBezTo>
                <a:cubicBezTo>
                  <a:pt x="4571538" y="3532716"/>
                  <a:pt x="4528026" y="3817368"/>
                  <a:pt x="4466612" y="4099989"/>
                </a:cubicBezTo>
                <a:lnTo>
                  <a:pt x="4461265" y="4132980"/>
                </a:lnTo>
                <a:cubicBezTo>
                  <a:pt x="4459609" y="4140525"/>
                  <a:pt x="4456610" y="4146984"/>
                  <a:pt x="4451817" y="4150441"/>
                </a:cubicBezTo>
                <a:lnTo>
                  <a:pt x="4445021" y="4150252"/>
                </a:lnTo>
                <a:lnTo>
                  <a:pt x="4440617" y="4171396"/>
                </a:lnTo>
                <a:cubicBezTo>
                  <a:pt x="4432827" y="4201347"/>
                  <a:pt x="4422793" y="4232709"/>
                  <a:pt x="4419203" y="4256889"/>
                </a:cubicBezTo>
                <a:cubicBezTo>
                  <a:pt x="4411381" y="4274332"/>
                  <a:pt x="4408559" y="4269841"/>
                  <a:pt x="4407405" y="4258040"/>
                </a:cubicBezTo>
                <a:cubicBezTo>
                  <a:pt x="4405225" y="4284465"/>
                  <a:pt x="4391248" y="4312041"/>
                  <a:pt x="4396892" y="4321021"/>
                </a:cubicBezTo>
                <a:cubicBezTo>
                  <a:pt x="4384069" y="4360400"/>
                  <a:pt x="4374579" y="4385155"/>
                  <a:pt x="4369578" y="4407090"/>
                </a:cubicBezTo>
                <a:cubicBezTo>
                  <a:pt x="4360089" y="4431845"/>
                  <a:pt x="4352267" y="4449289"/>
                  <a:pt x="4333800" y="4479686"/>
                </a:cubicBezTo>
                <a:cubicBezTo>
                  <a:pt x="4326489" y="4478016"/>
                  <a:pt x="4332646" y="4467883"/>
                  <a:pt x="4325334" y="4466213"/>
                </a:cubicBezTo>
                <a:cubicBezTo>
                  <a:pt x="4306356" y="4515724"/>
                  <a:pt x="4298021" y="4552281"/>
                  <a:pt x="4280710" y="4594480"/>
                </a:cubicBezTo>
                <a:cubicBezTo>
                  <a:pt x="4270709" y="4638349"/>
                  <a:pt x="4253397" y="4680548"/>
                  <a:pt x="4225440" y="4735700"/>
                </a:cubicBezTo>
                <a:cubicBezTo>
                  <a:pt x="4236597" y="4703634"/>
                  <a:pt x="4221464" y="4719407"/>
                  <a:pt x="4207997" y="4727870"/>
                </a:cubicBezTo>
                <a:cubicBezTo>
                  <a:pt x="4203508" y="4730690"/>
                  <a:pt x="4201841" y="4738002"/>
                  <a:pt x="4197352" y="4740823"/>
                </a:cubicBezTo>
                <a:cubicBezTo>
                  <a:pt x="4197352" y="4740823"/>
                  <a:pt x="4194531" y="4736333"/>
                  <a:pt x="4196197" y="4729021"/>
                </a:cubicBezTo>
                <a:cubicBezTo>
                  <a:pt x="4196197" y="4729021"/>
                  <a:pt x="4196197" y="4729021"/>
                  <a:pt x="4197864" y="4721710"/>
                </a:cubicBezTo>
                <a:cubicBezTo>
                  <a:pt x="4194531" y="4736333"/>
                  <a:pt x="4186065" y="4722860"/>
                  <a:pt x="4198377" y="4702596"/>
                </a:cubicBezTo>
                <a:cubicBezTo>
                  <a:pt x="4198377" y="4702596"/>
                  <a:pt x="4198377" y="4702596"/>
                  <a:pt x="4205687" y="4704265"/>
                </a:cubicBezTo>
                <a:cubicBezTo>
                  <a:pt x="4210175" y="4701445"/>
                  <a:pt x="4211842" y="4694134"/>
                  <a:pt x="4211842" y="4694134"/>
                </a:cubicBezTo>
                <a:cubicBezTo>
                  <a:pt x="4219153" y="4695804"/>
                  <a:pt x="4214665" y="4698624"/>
                  <a:pt x="4212998" y="4705936"/>
                </a:cubicBezTo>
                <a:cubicBezTo>
                  <a:pt x="4212998" y="4705936"/>
                  <a:pt x="4212998" y="4705936"/>
                  <a:pt x="4211331" y="4713247"/>
                </a:cubicBezTo>
                <a:cubicBezTo>
                  <a:pt x="4228131" y="4690161"/>
                  <a:pt x="4247110" y="4640651"/>
                  <a:pt x="4241466" y="4631670"/>
                </a:cubicBezTo>
                <a:cubicBezTo>
                  <a:pt x="4260444" y="4582159"/>
                  <a:pt x="4289555" y="4538810"/>
                  <a:pt x="4288913" y="4507894"/>
                </a:cubicBezTo>
                <a:cubicBezTo>
                  <a:pt x="4300068" y="4475827"/>
                  <a:pt x="4304045" y="4492119"/>
                  <a:pt x="4316357" y="4471856"/>
                </a:cubicBezTo>
                <a:cubicBezTo>
                  <a:pt x="4327513" y="4439788"/>
                  <a:pt x="4315713" y="4440940"/>
                  <a:pt x="4320714" y="4419005"/>
                </a:cubicBezTo>
                <a:cubicBezTo>
                  <a:pt x="4343669" y="4385788"/>
                  <a:pt x="4350337" y="4356541"/>
                  <a:pt x="4355338" y="4334607"/>
                </a:cubicBezTo>
                <a:cubicBezTo>
                  <a:pt x="4360337" y="4312673"/>
                  <a:pt x="4362517" y="4286248"/>
                  <a:pt x="4378161" y="4251360"/>
                </a:cubicBezTo>
                <a:cubicBezTo>
                  <a:pt x="4387139" y="4245719"/>
                  <a:pt x="4393294" y="4235587"/>
                  <a:pt x="4394450" y="4247389"/>
                </a:cubicBezTo>
                <a:cubicBezTo>
                  <a:pt x="4402400" y="4225167"/>
                  <a:pt x="4408563" y="4204459"/>
                  <a:pt x="4413578" y="4184571"/>
                </a:cubicBezTo>
                <a:lnTo>
                  <a:pt x="4421652" y="4146369"/>
                </a:lnTo>
                <a:lnTo>
                  <a:pt x="4419667" y="4145669"/>
                </a:lnTo>
                <a:cubicBezTo>
                  <a:pt x="4411835" y="4140006"/>
                  <a:pt x="4415040" y="4130269"/>
                  <a:pt x="4417525" y="4118952"/>
                </a:cubicBezTo>
                <a:lnTo>
                  <a:pt x="4441264" y="4013294"/>
                </a:lnTo>
                <a:lnTo>
                  <a:pt x="4436422" y="4018999"/>
                </a:lnTo>
                <a:cubicBezTo>
                  <a:pt x="4434811" y="4020794"/>
                  <a:pt x="4433163" y="4022220"/>
                  <a:pt x="4431567" y="4022637"/>
                </a:cubicBezTo>
                <a:lnTo>
                  <a:pt x="4428326" y="4020913"/>
                </a:lnTo>
                <a:lnTo>
                  <a:pt x="4391474" y="4157215"/>
                </a:lnTo>
                <a:cubicBezTo>
                  <a:pt x="4245872" y="4587483"/>
                  <a:pt x="4023359" y="4982296"/>
                  <a:pt x="3740297" y="5325287"/>
                </a:cubicBezTo>
                <a:lnTo>
                  <a:pt x="3673269" y="5399037"/>
                </a:lnTo>
                <a:lnTo>
                  <a:pt x="3669727" y="5403831"/>
                </a:lnTo>
                <a:lnTo>
                  <a:pt x="3640004" y="5455366"/>
                </a:lnTo>
                <a:lnTo>
                  <a:pt x="3518669" y="5580675"/>
                </a:lnTo>
                <a:lnTo>
                  <a:pt x="3333378" y="5787546"/>
                </a:lnTo>
                <a:cubicBezTo>
                  <a:pt x="3122018" y="6000957"/>
                  <a:pt x="2889704" y="6191657"/>
                  <a:pt x="2632692" y="6357958"/>
                </a:cubicBezTo>
                <a:cubicBezTo>
                  <a:pt x="2733788" y="6296630"/>
                  <a:pt x="2834388" y="6234681"/>
                  <a:pt x="2932959" y="6170259"/>
                </a:cubicBezTo>
                <a:lnTo>
                  <a:pt x="3209727" y="5975694"/>
                </a:lnTo>
                <a:lnTo>
                  <a:pt x="3479318" y="5724393"/>
                </a:lnTo>
                <a:cubicBezTo>
                  <a:pt x="3527839" y="5672164"/>
                  <a:pt x="3581129" y="5623787"/>
                  <a:pt x="3630789" y="5574052"/>
                </a:cubicBezTo>
                <a:cubicBezTo>
                  <a:pt x="3634645" y="5569283"/>
                  <a:pt x="3637645" y="5562643"/>
                  <a:pt x="3641784" y="5558498"/>
                </a:cubicBezTo>
                <a:lnTo>
                  <a:pt x="3648847" y="5558267"/>
                </a:lnTo>
                <a:lnTo>
                  <a:pt x="3723992" y="5473810"/>
                </a:lnTo>
                <a:lnTo>
                  <a:pt x="3661585" y="5560315"/>
                </a:lnTo>
                <a:lnTo>
                  <a:pt x="3668289" y="5568400"/>
                </a:lnTo>
                <a:lnTo>
                  <a:pt x="3671349" y="5565159"/>
                </a:lnTo>
                <a:cubicBezTo>
                  <a:pt x="3687213" y="5548535"/>
                  <a:pt x="3700002" y="5533309"/>
                  <a:pt x="3704743" y="5518593"/>
                </a:cubicBezTo>
                <a:cubicBezTo>
                  <a:pt x="3725755" y="5491925"/>
                  <a:pt x="3724196" y="5508623"/>
                  <a:pt x="3742448" y="5493487"/>
                </a:cubicBezTo>
                <a:cubicBezTo>
                  <a:pt x="3763460" y="5466819"/>
                  <a:pt x="3751931" y="5464055"/>
                  <a:pt x="3763817" y="5444954"/>
                </a:cubicBezTo>
                <a:cubicBezTo>
                  <a:pt x="3796358" y="5421049"/>
                  <a:pt x="3812206" y="5395582"/>
                  <a:pt x="3824093" y="5376481"/>
                </a:cubicBezTo>
                <a:cubicBezTo>
                  <a:pt x="3835979" y="5357380"/>
                  <a:pt x="3846665" y="5333114"/>
                  <a:pt x="3872840" y="5305243"/>
                </a:cubicBezTo>
                <a:cubicBezTo>
                  <a:pt x="3883167" y="5302842"/>
                  <a:pt x="3892293" y="5295273"/>
                  <a:pt x="3889533" y="5306806"/>
                </a:cubicBezTo>
                <a:cubicBezTo>
                  <a:pt x="3948607" y="5233167"/>
                  <a:pt x="3972737" y="5173101"/>
                  <a:pt x="4015119" y="5097899"/>
                </a:cubicBezTo>
                <a:cubicBezTo>
                  <a:pt x="4009956" y="5099101"/>
                  <a:pt x="3996867" y="5113036"/>
                  <a:pt x="3994464" y="5102704"/>
                </a:cubicBezTo>
                <a:cubicBezTo>
                  <a:pt x="4022556" y="5036271"/>
                  <a:pt x="4055942" y="5039396"/>
                  <a:pt x="4092802" y="4987260"/>
                </a:cubicBezTo>
                <a:cubicBezTo>
                  <a:pt x="4098478" y="4994108"/>
                  <a:pt x="4087401" y="5007915"/>
                  <a:pt x="4080850" y="5021436"/>
                </a:cubicBezTo>
                <a:lnTo>
                  <a:pt x="4078382" y="5029071"/>
                </a:lnTo>
                <a:lnTo>
                  <a:pt x="4076190" y="5029922"/>
                </a:lnTo>
                <a:cubicBezTo>
                  <a:pt x="4075695" y="5030717"/>
                  <a:pt x="4075996" y="5032009"/>
                  <a:pt x="4076596" y="5034592"/>
                </a:cubicBezTo>
                <a:lnTo>
                  <a:pt x="4078382" y="5029071"/>
                </a:lnTo>
                <a:lnTo>
                  <a:pt x="4080559" y="5028225"/>
                </a:lnTo>
                <a:cubicBezTo>
                  <a:pt x="4084521" y="5021858"/>
                  <a:pt x="4089684" y="5020657"/>
                  <a:pt x="4085722" y="5027024"/>
                </a:cubicBezTo>
                <a:cubicBezTo>
                  <a:pt x="4085722" y="5027024"/>
                  <a:pt x="4082961" y="5038557"/>
                  <a:pt x="4077797" y="5039757"/>
                </a:cubicBezTo>
                <a:cubicBezTo>
                  <a:pt x="4077797" y="5039757"/>
                  <a:pt x="4079000" y="5044924"/>
                  <a:pt x="4079000" y="5044924"/>
                </a:cubicBezTo>
                <a:cubicBezTo>
                  <a:pt x="4079000" y="5044924"/>
                  <a:pt x="4079000" y="5044924"/>
                  <a:pt x="4073836" y="5046125"/>
                </a:cubicBezTo>
                <a:cubicBezTo>
                  <a:pt x="4053668" y="5099823"/>
                  <a:pt x="4027135" y="5149558"/>
                  <a:pt x="3990632" y="5179830"/>
                </a:cubicBezTo>
                <a:cubicBezTo>
                  <a:pt x="3988715" y="5218392"/>
                  <a:pt x="3932401" y="5280498"/>
                  <a:pt x="3909830" y="5323866"/>
                </a:cubicBezTo>
                <a:cubicBezTo>
                  <a:pt x="3896742" y="5337801"/>
                  <a:pt x="3895541" y="5332635"/>
                  <a:pt x="3898301" y="5321102"/>
                </a:cubicBezTo>
                <a:cubicBezTo>
                  <a:pt x="3887617" y="5345369"/>
                  <a:pt x="3865403" y="5366871"/>
                  <a:pt x="3867806" y="5377204"/>
                </a:cubicBezTo>
                <a:cubicBezTo>
                  <a:pt x="3842832" y="5410239"/>
                  <a:pt x="3825782" y="5430541"/>
                  <a:pt x="3813895" y="5449641"/>
                </a:cubicBezTo>
                <a:cubicBezTo>
                  <a:pt x="3796845" y="5469943"/>
                  <a:pt x="3783758" y="5483878"/>
                  <a:pt x="3756379" y="5506583"/>
                </a:cubicBezTo>
                <a:cubicBezTo>
                  <a:pt x="3750015" y="5502617"/>
                  <a:pt x="3759140" y="5495049"/>
                  <a:pt x="3752775" y="5491084"/>
                </a:cubicBezTo>
                <a:cubicBezTo>
                  <a:pt x="3735725" y="5511386"/>
                  <a:pt x="3722248" y="5529496"/>
                  <a:pt x="3709265" y="5546809"/>
                </a:cubicBezTo>
                <a:lnTo>
                  <a:pt x="3669885" y="5596303"/>
                </a:lnTo>
                <a:lnTo>
                  <a:pt x="3646499" y="5639958"/>
                </a:lnTo>
                <a:cubicBezTo>
                  <a:pt x="3636807" y="5653411"/>
                  <a:pt x="3625640" y="5665276"/>
                  <a:pt x="3613620" y="5675270"/>
                </a:cubicBezTo>
                <a:cubicBezTo>
                  <a:pt x="3546271" y="5739090"/>
                  <a:pt x="3481820" y="5807614"/>
                  <a:pt x="3413507" y="5872624"/>
                </a:cubicBezTo>
                <a:lnTo>
                  <a:pt x="3322805" y="5952776"/>
                </a:lnTo>
                <a:lnTo>
                  <a:pt x="3320558" y="5955085"/>
                </a:lnTo>
                <a:lnTo>
                  <a:pt x="3314757" y="5959888"/>
                </a:lnTo>
                <a:lnTo>
                  <a:pt x="3307300" y="5966478"/>
                </a:lnTo>
                <a:lnTo>
                  <a:pt x="3303928" y="5968852"/>
                </a:lnTo>
                <a:lnTo>
                  <a:pt x="3201349" y="6053762"/>
                </a:lnTo>
                <a:lnTo>
                  <a:pt x="3207992" y="6056670"/>
                </a:lnTo>
                <a:cubicBezTo>
                  <a:pt x="3213890" y="6057419"/>
                  <a:pt x="3219782" y="6056712"/>
                  <a:pt x="3225724" y="6055701"/>
                </a:cubicBezTo>
                <a:lnTo>
                  <a:pt x="3234055" y="6055584"/>
                </a:lnTo>
                <a:lnTo>
                  <a:pt x="3383085" y="5947757"/>
                </a:lnTo>
                <a:lnTo>
                  <a:pt x="3692178" y="5663100"/>
                </a:lnTo>
                <a:lnTo>
                  <a:pt x="3726668" y="5628774"/>
                </a:lnTo>
                <a:cubicBezTo>
                  <a:pt x="3734588" y="5620072"/>
                  <a:pt x="3741869" y="5609965"/>
                  <a:pt x="3751517" y="5601329"/>
                </a:cubicBezTo>
                <a:lnTo>
                  <a:pt x="3758066" y="5598201"/>
                </a:lnTo>
                <a:lnTo>
                  <a:pt x="4021526" y="5278330"/>
                </a:lnTo>
                <a:lnTo>
                  <a:pt x="4018741" y="5279415"/>
                </a:lnTo>
                <a:cubicBezTo>
                  <a:pt x="4013800" y="5281340"/>
                  <a:pt x="4010786" y="5288207"/>
                  <a:pt x="4005846" y="5290131"/>
                </a:cubicBezTo>
                <a:cubicBezTo>
                  <a:pt x="4005846" y="5290131"/>
                  <a:pt x="4003921" y="5285190"/>
                  <a:pt x="4006936" y="5278323"/>
                </a:cubicBezTo>
                <a:cubicBezTo>
                  <a:pt x="4006936" y="5278323"/>
                  <a:pt x="4006936" y="5278323"/>
                  <a:pt x="4009950" y="5271457"/>
                </a:cubicBezTo>
                <a:cubicBezTo>
                  <a:pt x="4003921" y="5285190"/>
                  <a:pt x="3998145" y="5270364"/>
                  <a:pt x="4014054" y="5252781"/>
                </a:cubicBezTo>
                <a:cubicBezTo>
                  <a:pt x="4014054" y="5252781"/>
                  <a:pt x="4014054" y="5252781"/>
                  <a:pt x="4020918" y="5255799"/>
                </a:cubicBezTo>
                <a:cubicBezTo>
                  <a:pt x="4025859" y="5253874"/>
                  <a:pt x="4028873" y="5247008"/>
                  <a:pt x="4028873" y="5247008"/>
                </a:cubicBezTo>
                <a:cubicBezTo>
                  <a:pt x="4035738" y="5250025"/>
                  <a:pt x="4030799" y="5251950"/>
                  <a:pt x="4027784" y="5258816"/>
                </a:cubicBezTo>
                <a:cubicBezTo>
                  <a:pt x="4027784" y="5258816"/>
                  <a:pt x="4027784" y="5258816"/>
                  <a:pt x="4024769" y="5265682"/>
                </a:cubicBezTo>
                <a:cubicBezTo>
                  <a:pt x="4045619" y="5246176"/>
                  <a:pt x="4073585" y="5201129"/>
                  <a:pt x="4069734" y="5191244"/>
                </a:cubicBezTo>
                <a:cubicBezTo>
                  <a:pt x="4097702" y="5146196"/>
                  <a:pt x="4134459" y="5109107"/>
                  <a:pt x="4139652" y="5078624"/>
                </a:cubicBezTo>
                <a:cubicBezTo>
                  <a:pt x="4156650" y="5049234"/>
                  <a:pt x="4157486" y="5065984"/>
                  <a:pt x="4173395" y="5048402"/>
                </a:cubicBezTo>
                <a:cubicBezTo>
                  <a:pt x="4190393" y="5019012"/>
                  <a:pt x="4178588" y="5017919"/>
                  <a:pt x="4187632" y="4997320"/>
                </a:cubicBezTo>
                <a:cubicBezTo>
                  <a:pt x="4216435" y="4969022"/>
                  <a:pt x="4228493" y="4941556"/>
                  <a:pt x="4237537" y="4920957"/>
                </a:cubicBezTo>
                <a:cubicBezTo>
                  <a:pt x="4246580" y="4900358"/>
                  <a:pt x="4253699" y="4874816"/>
                  <a:pt x="4275637" y="4843501"/>
                </a:cubicBezTo>
                <a:cubicBezTo>
                  <a:pt x="4285516" y="4839652"/>
                  <a:pt x="4293471" y="4830861"/>
                  <a:pt x="4292382" y="4842669"/>
                </a:cubicBezTo>
                <a:cubicBezTo>
                  <a:pt x="4340361" y="4761364"/>
                  <a:pt x="4355687" y="4698473"/>
                  <a:pt x="4386922" y="4618000"/>
                </a:cubicBezTo>
                <a:cubicBezTo>
                  <a:pt x="4381981" y="4619925"/>
                  <a:pt x="4371013" y="4635583"/>
                  <a:pt x="4367162" y="4625699"/>
                </a:cubicBezTo>
                <a:cubicBezTo>
                  <a:pt x="4380917" y="4573381"/>
                  <a:pt x="4403194" y="4559366"/>
                  <a:pt x="4425731" y="4531642"/>
                </a:cubicBezTo>
                <a:lnTo>
                  <a:pt x="4440463" y="4509053"/>
                </a:lnTo>
                <a:lnTo>
                  <a:pt x="4496479" y="4324901"/>
                </a:lnTo>
                <a:cubicBezTo>
                  <a:pt x="4521568" y="4233685"/>
                  <a:pt x="4543234" y="4141480"/>
                  <a:pt x="4558379" y="4048002"/>
                </a:cubicBezTo>
                <a:cubicBezTo>
                  <a:pt x="4569850" y="3998639"/>
                  <a:pt x="4590786" y="3955149"/>
                  <a:pt x="4558015" y="3905566"/>
                </a:cubicBezTo>
                <a:cubicBezTo>
                  <a:pt x="4538300" y="3877199"/>
                  <a:pt x="4553615" y="3836270"/>
                  <a:pt x="4557679" y="3800467"/>
                </a:cubicBezTo>
                <a:cubicBezTo>
                  <a:pt x="4590780" y="3612230"/>
                  <a:pt x="4599074" y="3421712"/>
                  <a:pt x="4604555" y="3232475"/>
                </a:cubicBezTo>
                <a:cubicBezTo>
                  <a:pt x="4605057" y="3218665"/>
                  <a:pt x="4606838" y="3207668"/>
                  <a:pt x="4591997" y="3197452"/>
                </a:cubicBezTo>
                <a:close/>
                <a:moveTo>
                  <a:pt x="6452746" y="3122946"/>
                </a:moveTo>
                <a:lnTo>
                  <a:pt x="6453162" y="3130579"/>
                </a:lnTo>
                <a:cubicBezTo>
                  <a:pt x="6454002" y="3144398"/>
                  <a:pt x="6455020" y="3157082"/>
                  <a:pt x="6456587" y="3167050"/>
                </a:cubicBezTo>
                <a:lnTo>
                  <a:pt x="6461451" y="3181937"/>
                </a:lnTo>
                <a:lnTo>
                  <a:pt x="6467043" y="3130919"/>
                </a:lnTo>
                <a:lnTo>
                  <a:pt x="6466334" y="3130706"/>
                </a:lnTo>
                <a:cubicBezTo>
                  <a:pt x="6460900" y="3134825"/>
                  <a:pt x="6459629" y="3169723"/>
                  <a:pt x="6458257" y="3143801"/>
                </a:cubicBezTo>
                <a:cubicBezTo>
                  <a:pt x="6457582" y="3137599"/>
                  <a:pt x="6456467" y="3132892"/>
                  <a:pt x="6455200" y="3129015"/>
                </a:cubicBezTo>
                <a:close/>
                <a:moveTo>
                  <a:pt x="5899755" y="3090904"/>
                </a:moveTo>
                <a:lnTo>
                  <a:pt x="5899749" y="3090971"/>
                </a:lnTo>
                <a:cubicBezTo>
                  <a:pt x="5919838" y="3123943"/>
                  <a:pt x="5908169" y="3206962"/>
                  <a:pt x="5913876" y="3255517"/>
                </a:cubicBezTo>
                <a:cubicBezTo>
                  <a:pt x="5910883" y="3274399"/>
                  <a:pt x="5906986" y="3270802"/>
                  <a:pt x="5902787" y="3259712"/>
                </a:cubicBezTo>
                <a:cubicBezTo>
                  <a:pt x="5907589" y="3285788"/>
                  <a:pt x="5901302" y="3316058"/>
                  <a:pt x="5909097" y="3323253"/>
                </a:cubicBezTo>
                <a:cubicBezTo>
                  <a:pt x="5907008" y="3364613"/>
                  <a:pt x="5904317" y="3390988"/>
                  <a:pt x="5905223" y="3413467"/>
                </a:cubicBezTo>
                <a:cubicBezTo>
                  <a:pt x="5902530" y="3439842"/>
                  <a:pt x="5899538" y="3458724"/>
                  <a:pt x="5889655" y="3492889"/>
                </a:cubicBezTo>
                <a:cubicBezTo>
                  <a:pt x="5882162" y="3493189"/>
                  <a:pt x="5885456" y="3481799"/>
                  <a:pt x="5877964" y="3482098"/>
                </a:cubicBezTo>
                <a:cubicBezTo>
                  <a:pt x="5875272" y="3508474"/>
                  <a:pt x="5874304" y="3531026"/>
                  <a:pt x="5873297" y="3552644"/>
                </a:cubicBezTo>
                <a:lnTo>
                  <a:pt x="5868721" y="3613366"/>
                </a:lnTo>
                <a:lnTo>
                  <a:pt x="5868626" y="3615664"/>
                </a:lnTo>
                <a:cubicBezTo>
                  <a:pt x="5868626" y="3657842"/>
                  <a:pt x="5885498" y="3615664"/>
                  <a:pt x="5902370" y="3649406"/>
                </a:cubicBezTo>
                <a:cubicBezTo>
                  <a:pt x="5893933" y="3691583"/>
                  <a:pt x="5902370" y="3708456"/>
                  <a:pt x="5893933" y="3759069"/>
                </a:cubicBezTo>
                <a:cubicBezTo>
                  <a:pt x="5902370" y="3759071"/>
                  <a:pt x="5910805" y="3742199"/>
                  <a:pt x="5910807" y="3708454"/>
                </a:cubicBezTo>
                <a:cubicBezTo>
                  <a:pt x="5910806" y="3716891"/>
                  <a:pt x="5912915" y="3725327"/>
                  <a:pt x="5913969" y="3735871"/>
                </a:cubicBezTo>
                <a:lnTo>
                  <a:pt x="5913771" y="3738386"/>
                </a:lnTo>
                <a:lnTo>
                  <a:pt x="5919568" y="3702380"/>
                </a:lnTo>
                <a:cubicBezTo>
                  <a:pt x="5922793" y="3683032"/>
                  <a:pt x="5924516" y="3666146"/>
                  <a:pt x="5920803" y="3653480"/>
                </a:cubicBezTo>
                <a:cubicBezTo>
                  <a:pt x="5922843" y="3624570"/>
                  <a:pt x="5929754" y="3637108"/>
                  <a:pt x="5935379" y="3617663"/>
                </a:cubicBezTo>
                <a:cubicBezTo>
                  <a:pt x="5937419" y="3588753"/>
                  <a:pt x="5927953" y="3592333"/>
                  <a:pt x="5927180" y="3573144"/>
                </a:cubicBezTo>
                <a:cubicBezTo>
                  <a:pt x="5938686" y="3540652"/>
                  <a:pt x="5937656" y="3515068"/>
                  <a:pt x="5936885" y="3495878"/>
                </a:cubicBezTo>
                <a:cubicBezTo>
                  <a:pt x="5936112" y="3476689"/>
                  <a:pt x="5932013" y="3454430"/>
                  <a:pt x="5937123" y="3422193"/>
                </a:cubicBezTo>
                <a:cubicBezTo>
                  <a:pt x="5943262" y="3415542"/>
                  <a:pt x="5946073" y="3405820"/>
                  <a:pt x="5949659" y="3415287"/>
                </a:cubicBezTo>
                <a:cubicBezTo>
                  <a:pt x="5952847" y="3375119"/>
                  <a:pt x="5951495" y="3341537"/>
                  <a:pt x="5948577" y="3308820"/>
                </a:cubicBezTo>
                <a:lnTo>
                  <a:pt x="5940173" y="3227623"/>
                </a:lnTo>
                <a:lnTo>
                  <a:pt x="5936112" y="3227623"/>
                </a:lnTo>
                <a:lnTo>
                  <a:pt x="5934113" y="3216005"/>
                </a:lnTo>
                <a:lnTo>
                  <a:pt x="5933300" y="3217735"/>
                </a:lnTo>
                <a:cubicBezTo>
                  <a:pt x="5931445" y="3221411"/>
                  <a:pt x="5929143" y="3223905"/>
                  <a:pt x="5925816" y="3220835"/>
                </a:cubicBezTo>
                <a:cubicBezTo>
                  <a:pt x="5922807" y="3205739"/>
                  <a:pt x="5922115" y="3193554"/>
                  <a:pt x="5922789" y="3182917"/>
                </a:cubicBezTo>
                <a:lnTo>
                  <a:pt x="5925668" y="3166923"/>
                </a:lnTo>
                <a:lnTo>
                  <a:pt x="5922799" y="3150253"/>
                </a:lnTo>
                <a:close/>
                <a:moveTo>
                  <a:pt x="6470079" y="2971783"/>
                </a:moveTo>
                <a:lnTo>
                  <a:pt x="6459848" y="2985189"/>
                </a:lnTo>
                <a:lnTo>
                  <a:pt x="6446665" y="2989730"/>
                </a:lnTo>
                <a:lnTo>
                  <a:pt x="6447438" y="2994236"/>
                </a:lnTo>
                <a:cubicBezTo>
                  <a:pt x="6455446" y="3014611"/>
                  <a:pt x="6450136" y="3019049"/>
                  <a:pt x="6440386" y="3018174"/>
                </a:cubicBezTo>
                <a:cubicBezTo>
                  <a:pt x="6446611" y="3031019"/>
                  <a:pt x="6449095" y="3058268"/>
                  <a:pt x="6450805" y="3087293"/>
                </a:cubicBezTo>
                <a:lnTo>
                  <a:pt x="6451373" y="3097752"/>
                </a:lnTo>
                <a:lnTo>
                  <a:pt x="6456557" y="3096583"/>
                </a:lnTo>
                <a:cubicBezTo>
                  <a:pt x="6460436" y="3093129"/>
                  <a:pt x="6463655" y="3087372"/>
                  <a:pt x="6467490" y="3085383"/>
                </a:cubicBezTo>
                <a:lnTo>
                  <a:pt x="6469775" y="3085600"/>
                </a:lnTo>
                <a:lnTo>
                  <a:pt x="6473655" y="3017169"/>
                </a:lnTo>
                <a:lnTo>
                  <a:pt x="6473968" y="2994029"/>
                </a:lnTo>
                <a:close/>
                <a:moveTo>
                  <a:pt x="5796128" y="2808658"/>
                </a:moveTo>
                <a:lnTo>
                  <a:pt x="5796854" y="2813211"/>
                </a:lnTo>
                <a:cubicBezTo>
                  <a:pt x="5798396" y="2839886"/>
                  <a:pt x="5796605" y="2865287"/>
                  <a:pt x="5790016" y="2888065"/>
                </a:cubicBezTo>
                <a:cubicBezTo>
                  <a:pt x="5810105" y="2921037"/>
                  <a:pt x="5798436" y="3004057"/>
                  <a:pt x="5804143" y="3052612"/>
                </a:cubicBezTo>
                <a:cubicBezTo>
                  <a:pt x="5801150" y="3071493"/>
                  <a:pt x="5797254" y="3067897"/>
                  <a:pt x="5793054" y="3056806"/>
                </a:cubicBezTo>
                <a:cubicBezTo>
                  <a:pt x="5797857" y="3082882"/>
                  <a:pt x="5791569" y="3113152"/>
                  <a:pt x="5799363" y="3120348"/>
                </a:cubicBezTo>
                <a:cubicBezTo>
                  <a:pt x="5797275" y="3161707"/>
                  <a:pt x="5794584" y="3188083"/>
                  <a:pt x="5795489" y="3210561"/>
                </a:cubicBezTo>
                <a:cubicBezTo>
                  <a:pt x="5792798" y="3236936"/>
                  <a:pt x="5789805" y="3255817"/>
                  <a:pt x="5779922" y="3289984"/>
                </a:cubicBezTo>
                <a:cubicBezTo>
                  <a:pt x="5772429" y="3290282"/>
                  <a:pt x="5775723" y="3278894"/>
                  <a:pt x="5768230" y="3279192"/>
                </a:cubicBezTo>
                <a:cubicBezTo>
                  <a:pt x="5762848" y="3331941"/>
                  <a:pt x="5764356" y="3369406"/>
                  <a:pt x="5758672" y="3414663"/>
                </a:cubicBezTo>
                <a:cubicBezTo>
                  <a:pt x="5759576" y="3437141"/>
                  <a:pt x="5758607" y="3459695"/>
                  <a:pt x="5755841" y="3484197"/>
                </a:cubicBezTo>
                <a:lnTo>
                  <a:pt x="5751250" y="3511578"/>
                </a:lnTo>
                <a:lnTo>
                  <a:pt x="5753689" y="3558722"/>
                </a:lnTo>
                <a:cubicBezTo>
                  <a:pt x="5752634" y="3581921"/>
                  <a:pt x="5750526" y="3607228"/>
                  <a:pt x="5750526" y="3632535"/>
                </a:cubicBezTo>
                <a:cubicBezTo>
                  <a:pt x="5792705" y="3674714"/>
                  <a:pt x="5826448" y="3531308"/>
                  <a:pt x="5834884" y="3413208"/>
                </a:cubicBezTo>
                <a:cubicBezTo>
                  <a:pt x="5843319" y="3404771"/>
                  <a:pt x="5851757" y="3413208"/>
                  <a:pt x="5868624" y="3387901"/>
                </a:cubicBezTo>
                <a:cubicBezTo>
                  <a:pt x="5864407" y="3400555"/>
                  <a:pt x="5864408" y="3406882"/>
                  <a:pt x="5866517" y="3410045"/>
                </a:cubicBezTo>
                <a:lnTo>
                  <a:pt x="5867131" y="3410229"/>
                </a:lnTo>
                <a:lnTo>
                  <a:pt x="5872246" y="3386637"/>
                </a:lnTo>
                <a:cubicBezTo>
                  <a:pt x="5873515" y="3371576"/>
                  <a:pt x="5872988" y="3358464"/>
                  <a:pt x="5872535" y="3347224"/>
                </a:cubicBezTo>
                <a:cubicBezTo>
                  <a:pt x="5871631" y="3324746"/>
                  <a:pt x="5866829" y="3298669"/>
                  <a:pt x="5872815" y="3260906"/>
                </a:cubicBezTo>
                <a:cubicBezTo>
                  <a:pt x="5880007" y="3253114"/>
                  <a:pt x="5883301" y="3241726"/>
                  <a:pt x="5887499" y="3252816"/>
                </a:cubicBezTo>
                <a:cubicBezTo>
                  <a:pt x="5893102" y="3182233"/>
                  <a:pt x="5886739" y="3129014"/>
                  <a:pt x="5880163" y="3070525"/>
                </a:cubicBezTo>
                <a:lnTo>
                  <a:pt x="5878087" y="3050101"/>
                </a:lnTo>
                <a:lnTo>
                  <a:pt x="5870867" y="3036635"/>
                </a:lnTo>
                <a:lnTo>
                  <a:pt x="5865140" y="3025482"/>
                </a:lnTo>
                <a:lnTo>
                  <a:pt x="5864600" y="3026174"/>
                </a:lnTo>
                <a:cubicBezTo>
                  <a:pt x="5863166" y="3026994"/>
                  <a:pt x="5861518" y="3026824"/>
                  <a:pt x="5859570" y="3025027"/>
                </a:cubicBezTo>
                <a:lnTo>
                  <a:pt x="5858588" y="3012722"/>
                </a:lnTo>
                <a:lnTo>
                  <a:pt x="5843319" y="2982990"/>
                </a:lnTo>
                <a:cubicBezTo>
                  <a:pt x="5843319" y="2982990"/>
                  <a:pt x="5834884" y="2999862"/>
                  <a:pt x="5834884" y="3016734"/>
                </a:cubicBezTo>
                <a:cubicBezTo>
                  <a:pt x="5818011" y="2982990"/>
                  <a:pt x="5826447" y="2915505"/>
                  <a:pt x="5818012" y="2864891"/>
                </a:cubicBezTo>
                <a:cubicBezTo>
                  <a:pt x="5813794" y="2854346"/>
                  <a:pt x="5809049" y="2842220"/>
                  <a:pt x="5804304" y="2829962"/>
                </a:cubicBezTo>
                <a:close/>
                <a:moveTo>
                  <a:pt x="6508420" y="2779156"/>
                </a:moveTo>
                <a:lnTo>
                  <a:pt x="6507136" y="2780799"/>
                </a:lnTo>
                <a:cubicBezTo>
                  <a:pt x="6504933" y="2782308"/>
                  <a:pt x="6502604" y="2782226"/>
                  <a:pt x="6500134" y="2779246"/>
                </a:cubicBezTo>
                <a:lnTo>
                  <a:pt x="6502399" y="2890359"/>
                </a:lnTo>
                <a:lnTo>
                  <a:pt x="6505686" y="2887611"/>
                </a:lnTo>
                <a:cubicBezTo>
                  <a:pt x="6501246" y="2882298"/>
                  <a:pt x="6502116" y="2872547"/>
                  <a:pt x="6511866" y="2873422"/>
                </a:cubicBezTo>
                <a:lnTo>
                  <a:pt x="6513497" y="2877577"/>
                </a:lnTo>
                <a:lnTo>
                  <a:pt x="6514565" y="2898237"/>
                </a:lnTo>
                <a:cubicBezTo>
                  <a:pt x="6519875" y="2893798"/>
                  <a:pt x="6519875" y="2893798"/>
                  <a:pt x="6519875" y="2893798"/>
                </a:cubicBezTo>
                <a:lnTo>
                  <a:pt x="6513497" y="2877577"/>
                </a:lnTo>
                <a:close/>
                <a:moveTo>
                  <a:pt x="5404661" y="2763661"/>
                </a:moveTo>
                <a:cubicBezTo>
                  <a:pt x="5413098" y="2772097"/>
                  <a:pt x="5413098" y="2780533"/>
                  <a:pt x="5413098" y="2788968"/>
                </a:cubicBezTo>
                <a:lnTo>
                  <a:pt x="5413098" y="2797406"/>
                </a:lnTo>
                <a:lnTo>
                  <a:pt x="5413098" y="2805841"/>
                </a:lnTo>
                <a:lnTo>
                  <a:pt x="5413098" y="2814276"/>
                </a:lnTo>
                <a:cubicBezTo>
                  <a:pt x="5413098" y="2814276"/>
                  <a:pt x="5413098" y="2805841"/>
                  <a:pt x="5404662" y="2797406"/>
                </a:cubicBezTo>
                <a:close/>
                <a:moveTo>
                  <a:pt x="6368014" y="2752114"/>
                </a:moveTo>
                <a:cubicBezTo>
                  <a:pt x="6361883" y="2766999"/>
                  <a:pt x="6357505" y="2781884"/>
                  <a:pt x="6354550" y="2796770"/>
                </a:cubicBezTo>
                <a:lnTo>
                  <a:pt x="6353593" y="2805446"/>
                </a:lnTo>
                <a:lnTo>
                  <a:pt x="6374570" y="2874671"/>
                </a:lnTo>
                <a:cubicBezTo>
                  <a:pt x="6377359" y="2953548"/>
                  <a:pt x="6392599" y="3058113"/>
                  <a:pt x="6409578" y="3143175"/>
                </a:cubicBezTo>
                <a:cubicBezTo>
                  <a:pt x="6409578" y="3143175"/>
                  <a:pt x="6409578" y="3143175"/>
                  <a:pt x="6414888" y="3138739"/>
                </a:cubicBezTo>
                <a:cubicBezTo>
                  <a:pt x="6410448" y="3133425"/>
                  <a:pt x="6411318" y="3123676"/>
                  <a:pt x="6421068" y="3124551"/>
                </a:cubicBezTo>
                <a:lnTo>
                  <a:pt x="6422700" y="3128706"/>
                </a:lnTo>
                <a:lnTo>
                  <a:pt x="6423768" y="3149362"/>
                </a:lnTo>
                <a:cubicBezTo>
                  <a:pt x="6429077" y="3144926"/>
                  <a:pt x="6429077" y="3144926"/>
                  <a:pt x="6429077" y="3144926"/>
                </a:cubicBezTo>
                <a:lnTo>
                  <a:pt x="6422700" y="3128706"/>
                </a:lnTo>
                <a:lnTo>
                  <a:pt x="6417015" y="3018534"/>
                </a:lnTo>
                <a:lnTo>
                  <a:pt x="6414015" y="2972866"/>
                </a:lnTo>
                <a:lnTo>
                  <a:pt x="6406544" y="2951752"/>
                </a:lnTo>
                <a:cubicBezTo>
                  <a:pt x="6399536" y="2902718"/>
                  <a:pt x="6396034" y="2853683"/>
                  <a:pt x="6389030" y="2804652"/>
                </a:cubicBezTo>
                <a:cubicBezTo>
                  <a:pt x="6385527" y="2787139"/>
                  <a:pt x="6378521" y="2769626"/>
                  <a:pt x="6368014" y="2752114"/>
                </a:cubicBezTo>
                <a:close/>
                <a:moveTo>
                  <a:pt x="6478241" y="2723750"/>
                </a:moveTo>
                <a:lnTo>
                  <a:pt x="6481412" y="2772854"/>
                </a:lnTo>
                <a:lnTo>
                  <a:pt x="6481359" y="2778262"/>
                </a:lnTo>
                <a:lnTo>
                  <a:pt x="6492255" y="2843453"/>
                </a:lnTo>
                <a:lnTo>
                  <a:pt x="6492103" y="2836567"/>
                </a:lnTo>
                <a:cubicBezTo>
                  <a:pt x="6492048" y="2801324"/>
                  <a:pt x="6492633" y="2775345"/>
                  <a:pt x="6487688" y="2751180"/>
                </a:cubicBezTo>
                <a:close/>
                <a:moveTo>
                  <a:pt x="6471948" y="2602764"/>
                </a:moveTo>
                <a:lnTo>
                  <a:pt x="6470476" y="2603507"/>
                </a:lnTo>
                <a:lnTo>
                  <a:pt x="6474714" y="2669154"/>
                </a:lnTo>
                <a:lnTo>
                  <a:pt x="6474578" y="2659237"/>
                </a:lnTo>
                <a:cubicBezTo>
                  <a:pt x="6473389" y="2642640"/>
                  <a:pt x="6472642" y="2627182"/>
                  <a:pt x="6476460" y="2609956"/>
                </a:cubicBezTo>
                <a:cubicBezTo>
                  <a:pt x="6474690" y="2605393"/>
                  <a:pt x="6473234" y="2603332"/>
                  <a:pt x="6471948" y="2602764"/>
                </a:cubicBezTo>
                <a:close/>
                <a:moveTo>
                  <a:pt x="6458450" y="2239645"/>
                </a:moveTo>
                <a:cubicBezTo>
                  <a:pt x="6455459" y="2243561"/>
                  <a:pt x="6453724" y="2259548"/>
                  <a:pt x="6450161" y="2257976"/>
                </a:cubicBezTo>
                <a:cubicBezTo>
                  <a:pt x="6441034" y="2261513"/>
                  <a:pt x="6433952" y="2243260"/>
                  <a:pt x="6433952" y="2243260"/>
                </a:cubicBezTo>
                <a:cubicBezTo>
                  <a:pt x="6424825" y="2246796"/>
                  <a:pt x="6430606" y="2302294"/>
                  <a:pt x="6419984" y="2274915"/>
                </a:cubicBezTo>
                <a:lnTo>
                  <a:pt x="6412070" y="2253880"/>
                </a:lnTo>
                <a:lnTo>
                  <a:pt x="6438066" y="2377354"/>
                </a:lnTo>
                <a:lnTo>
                  <a:pt x="6458698" y="2510576"/>
                </a:lnTo>
                <a:lnTo>
                  <a:pt x="6465170" y="2512554"/>
                </a:lnTo>
                <a:cubicBezTo>
                  <a:pt x="6473098" y="2508251"/>
                  <a:pt x="6469603" y="2484017"/>
                  <a:pt x="6466949" y="2477172"/>
                </a:cubicBezTo>
                <a:cubicBezTo>
                  <a:pt x="6485203" y="2470102"/>
                  <a:pt x="6495824" y="2497480"/>
                  <a:pt x="6512779" y="2527655"/>
                </a:cubicBezTo>
                <a:cubicBezTo>
                  <a:pt x="6520415" y="2493203"/>
                  <a:pt x="6487059" y="2380153"/>
                  <a:pt x="6482025" y="2340112"/>
                </a:cubicBezTo>
                <a:cubicBezTo>
                  <a:pt x="6482025" y="2340112"/>
                  <a:pt x="6479231" y="2346442"/>
                  <a:pt x="6479231" y="2346442"/>
                </a:cubicBezTo>
                <a:cubicBezTo>
                  <a:pt x="6482772" y="2355569"/>
                  <a:pt x="6476437" y="2352774"/>
                  <a:pt x="6476437" y="2352774"/>
                </a:cubicBezTo>
                <a:cubicBezTo>
                  <a:pt x="6476437" y="2352774"/>
                  <a:pt x="6472897" y="2343650"/>
                  <a:pt x="6472897" y="2343650"/>
                </a:cubicBezTo>
                <a:cubicBezTo>
                  <a:pt x="6469356" y="2334523"/>
                  <a:pt x="6472151" y="2328192"/>
                  <a:pt x="6472151" y="2328192"/>
                </a:cubicBezTo>
                <a:cubicBezTo>
                  <a:pt x="6472151" y="2328192"/>
                  <a:pt x="6472151" y="2328192"/>
                  <a:pt x="6469356" y="2334523"/>
                </a:cubicBezTo>
                <a:cubicBezTo>
                  <a:pt x="6466563" y="2340854"/>
                  <a:pt x="6454448" y="2282560"/>
                  <a:pt x="6467117" y="2288151"/>
                </a:cubicBezTo>
                <a:cubicBezTo>
                  <a:pt x="6467117" y="2288151"/>
                  <a:pt x="6467117" y="2288151"/>
                  <a:pt x="6460782" y="2285355"/>
                </a:cubicBezTo>
                <a:cubicBezTo>
                  <a:pt x="6460782" y="2285355"/>
                  <a:pt x="6463577" y="2279024"/>
                  <a:pt x="6457242" y="2276229"/>
                </a:cubicBezTo>
                <a:cubicBezTo>
                  <a:pt x="6457242" y="2276229"/>
                  <a:pt x="6460035" y="2269898"/>
                  <a:pt x="6460035" y="2269898"/>
                </a:cubicBezTo>
                <a:cubicBezTo>
                  <a:pt x="6462830" y="2263567"/>
                  <a:pt x="6462830" y="2263567"/>
                  <a:pt x="6462830" y="2263567"/>
                </a:cubicBezTo>
                <a:cubicBezTo>
                  <a:pt x="6462830" y="2263567"/>
                  <a:pt x="6462830" y="2263567"/>
                  <a:pt x="6466369" y="2272693"/>
                </a:cubicBezTo>
                <a:cubicBezTo>
                  <a:pt x="6466369" y="2272693"/>
                  <a:pt x="6466369" y="2272693"/>
                  <a:pt x="6469164" y="2266362"/>
                </a:cubicBezTo>
                <a:cubicBezTo>
                  <a:pt x="6466136" y="2251789"/>
                  <a:pt x="6463830" y="2244153"/>
                  <a:pt x="6461975" y="2240852"/>
                </a:cubicBezTo>
                <a:cubicBezTo>
                  <a:pt x="6460585" y="2238377"/>
                  <a:pt x="6459448" y="2238340"/>
                  <a:pt x="6458450" y="2239645"/>
                </a:cubicBezTo>
                <a:close/>
                <a:moveTo>
                  <a:pt x="6119324" y="1470230"/>
                </a:moveTo>
                <a:cubicBezTo>
                  <a:pt x="6115822" y="1561292"/>
                  <a:pt x="6154350" y="1634845"/>
                  <a:pt x="6182372" y="1708395"/>
                </a:cubicBezTo>
                <a:cubicBezTo>
                  <a:pt x="6189377" y="1722403"/>
                  <a:pt x="6199884" y="1729407"/>
                  <a:pt x="6213896" y="1718901"/>
                </a:cubicBezTo>
                <a:lnTo>
                  <a:pt x="6230856" y="1709003"/>
                </a:lnTo>
                <a:lnTo>
                  <a:pt x="6226890" y="1691895"/>
                </a:lnTo>
                <a:cubicBezTo>
                  <a:pt x="6216009" y="1640162"/>
                  <a:pt x="6210799" y="1608540"/>
                  <a:pt x="6185731" y="1576670"/>
                </a:cubicBezTo>
                <a:cubicBezTo>
                  <a:pt x="6183285" y="1554923"/>
                  <a:pt x="6178063" y="1537891"/>
                  <a:pt x="6173508" y="1521886"/>
                </a:cubicBezTo>
                <a:lnTo>
                  <a:pt x="6172469" y="1515742"/>
                </a:lnTo>
                <a:lnTo>
                  <a:pt x="6170551" y="1514447"/>
                </a:lnTo>
                <a:cubicBezTo>
                  <a:pt x="6154351" y="1500000"/>
                  <a:pt x="6138589" y="1484239"/>
                  <a:pt x="6119324" y="1470230"/>
                </a:cubicBezTo>
                <a:close/>
                <a:moveTo>
                  <a:pt x="6220785" y="1467284"/>
                </a:moveTo>
                <a:lnTo>
                  <a:pt x="6224419" y="1484860"/>
                </a:lnTo>
                <a:cubicBezTo>
                  <a:pt x="6225363" y="1494458"/>
                  <a:pt x="6224677" y="1501829"/>
                  <a:pt x="6221902" y="1506545"/>
                </a:cubicBezTo>
                <a:cubicBezTo>
                  <a:pt x="6228674" y="1507988"/>
                  <a:pt x="6228674" y="1507988"/>
                  <a:pt x="6228674" y="1507988"/>
                </a:cubicBezTo>
                <a:cubicBezTo>
                  <a:pt x="6228674" y="1507988"/>
                  <a:pt x="6228674" y="1507988"/>
                  <a:pt x="6234004" y="1516199"/>
                </a:cubicBezTo>
                <a:cubicBezTo>
                  <a:pt x="6232563" y="1522967"/>
                  <a:pt x="6231122" y="1529734"/>
                  <a:pt x="6229680" y="1536503"/>
                </a:cubicBezTo>
                <a:cubicBezTo>
                  <a:pt x="6229680" y="1536503"/>
                  <a:pt x="6229680" y="1536503"/>
                  <a:pt x="6224350" y="1528292"/>
                </a:cubicBezTo>
                <a:cubicBezTo>
                  <a:pt x="6224350" y="1528292"/>
                  <a:pt x="6224350" y="1528292"/>
                  <a:pt x="6223684" y="1527266"/>
                </a:cubicBezTo>
                <a:lnTo>
                  <a:pt x="6220817" y="1522851"/>
                </a:lnTo>
                <a:lnTo>
                  <a:pt x="6221874" y="1531073"/>
                </a:lnTo>
                <a:lnTo>
                  <a:pt x="6242353" y="1609953"/>
                </a:lnTo>
                <a:cubicBezTo>
                  <a:pt x="6235580" y="1608511"/>
                  <a:pt x="6235144" y="1643795"/>
                  <a:pt x="6223042" y="1634143"/>
                </a:cubicBezTo>
                <a:lnTo>
                  <a:pt x="6239473" y="1705560"/>
                </a:lnTo>
                <a:lnTo>
                  <a:pt x="6250673" y="1702375"/>
                </a:lnTo>
                <a:cubicBezTo>
                  <a:pt x="6280226" y="1699420"/>
                  <a:pt x="6290078" y="1732912"/>
                  <a:pt x="6297961" y="1764435"/>
                </a:cubicBezTo>
                <a:cubicBezTo>
                  <a:pt x="6324230" y="1866004"/>
                  <a:pt x="6349624" y="1967573"/>
                  <a:pt x="6373267" y="2069581"/>
                </a:cubicBezTo>
                <a:lnTo>
                  <a:pt x="6384393" y="2122429"/>
                </a:lnTo>
                <a:lnTo>
                  <a:pt x="6393144" y="2124321"/>
                </a:lnTo>
                <a:cubicBezTo>
                  <a:pt x="6402890" y="2133585"/>
                  <a:pt x="6408237" y="2160056"/>
                  <a:pt x="6418298" y="2175842"/>
                </a:cubicBezTo>
                <a:cubicBezTo>
                  <a:pt x="6424633" y="2178638"/>
                  <a:pt x="6410471" y="2142131"/>
                  <a:pt x="6419599" y="2138595"/>
                </a:cubicBezTo>
                <a:cubicBezTo>
                  <a:pt x="6412518" y="2120343"/>
                  <a:pt x="6408231" y="2095758"/>
                  <a:pt x="6401898" y="2092964"/>
                </a:cubicBezTo>
                <a:cubicBezTo>
                  <a:pt x="6379716" y="1954590"/>
                  <a:pt x="6328103" y="1848610"/>
                  <a:pt x="6319338" y="1731284"/>
                </a:cubicBezTo>
                <a:cubicBezTo>
                  <a:pt x="6308716" y="1703905"/>
                  <a:pt x="6301637" y="1685652"/>
                  <a:pt x="6294555" y="1667400"/>
                </a:cubicBezTo>
                <a:cubicBezTo>
                  <a:pt x="6285979" y="1618233"/>
                  <a:pt x="6286728" y="1633689"/>
                  <a:pt x="6274614" y="1575398"/>
                </a:cubicBezTo>
                <a:cubicBezTo>
                  <a:pt x="6271073" y="1566271"/>
                  <a:pt x="6261945" y="1569807"/>
                  <a:pt x="6261945" y="1569807"/>
                </a:cubicBezTo>
                <a:cubicBezTo>
                  <a:pt x="6246386" y="1536467"/>
                  <a:pt x="6235766" y="1509088"/>
                  <a:pt x="6227264" y="1485482"/>
                </a:cubicBezTo>
                <a:close/>
                <a:moveTo>
                  <a:pt x="6163232" y="1291657"/>
                </a:moveTo>
                <a:lnTo>
                  <a:pt x="6169423" y="1308672"/>
                </a:lnTo>
                <a:lnTo>
                  <a:pt x="6164862" y="1292485"/>
                </a:lnTo>
                <a:close/>
                <a:moveTo>
                  <a:pt x="4999747" y="1084964"/>
                </a:moveTo>
                <a:lnTo>
                  <a:pt x="5004170" y="1092826"/>
                </a:lnTo>
                <a:lnTo>
                  <a:pt x="5000801" y="1092344"/>
                </a:lnTo>
                <a:cubicBezTo>
                  <a:pt x="4999746" y="1091291"/>
                  <a:pt x="4999746" y="1089181"/>
                  <a:pt x="4999747" y="1084964"/>
                </a:cubicBezTo>
                <a:close/>
                <a:moveTo>
                  <a:pt x="4933923" y="1003153"/>
                </a:moveTo>
                <a:lnTo>
                  <a:pt x="4947450" y="1028780"/>
                </a:lnTo>
                <a:lnTo>
                  <a:pt x="4940697" y="1009043"/>
                </a:lnTo>
                <a:close/>
                <a:moveTo>
                  <a:pt x="4932262" y="644497"/>
                </a:moveTo>
                <a:lnTo>
                  <a:pt x="4940697" y="654745"/>
                </a:lnTo>
                <a:lnTo>
                  <a:pt x="4932262" y="646309"/>
                </a:lnTo>
                <a:close/>
                <a:moveTo>
                  <a:pt x="5581482" y="244629"/>
                </a:moveTo>
                <a:cubicBezTo>
                  <a:pt x="5579541" y="245432"/>
                  <a:pt x="5578623" y="247668"/>
                  <a:pt x="5577991" y="250629"/>
                </a:cubicBezTo>
                <a:lnTo>
                  <a:pt x="5577495" y="252297"/>
                </a:lnTo>
                <a:lnTo>
                  <a:pt x="5647778" y="373537"/>
                </a:lnTo>
                <a:cubicBezTo>
                  <a:pt x="5670983" y="417754"/>
                  <a:pt x="5692000" y="463286"/>
                  <a:pt x="5709512" y="510569"/>
                </a:cubicBezTo>
                <a:cubicBezTo>
                  <a:pt x="5776063" y="689191"/>
                  <a:pt x="5863627" y="857308"/>
                  <a:pt x="5951197" y="1025425"/>
                </a:cubicBezTo>
                <a:cubicBezTo>
                  <a:pt x="5956451" y="1006161"/>
                  <a:pt x="5952071" y="961505"/>
                  <a:pt x="5942878" y="913784"/>
                </a:cubicBezTo>
                <a:lnTo>
                  <a:pt x="5930115" y="859785"/>
                </a:lnTo>
                <a:lnTo>
                  <a:pt x="5902782" y="807112"/>
                </a:lnTo>
                <a:cubicBezTo>
                  <a:pt x="5874423" y="753314"/>
                  <a:pt x="5848241" y="701749"/>
                  <a:pt x="5831966" y="645218"/>
                </a:cubicBezTo>
                <a:cubicBezTo>
                  <a:pt x="5815975" y="620586"/>
                  <a:pt x="5805316" y="604166"/>
                  <a:pt x="5794655" y="587744"/>
                </a:cubicBezTo>
                <a:cubicBezTo>
                  <a:pt x="5776216" y="541367"/>
                  <a:pt x="5780106" y="556344"/>
                  <a:pt x="5756339" y="501756"/>
                </a:cubicBezTo>
                <a:cubicBezTo>
                  <a:pt x="5751007" y="493545"/>
                  <a:pt x="5742795" y="498872"/>
                  <a:pt x="5742795" y="498872"/>
                </a:cubicBezTo>
                <a:cubicBezTo>
                  <a:pt x="5698711" y="439955"/>
                  <a:pt x="5678833" y="400346"/>
                  <a:pt x="5657513" y="367504"/>
                </a:cubicBezTo>
                <a:cubicBezTo>
                  <a:pt x="5630862" y="326451"/>
                  <a:pt x="5616312" y="295051"/>
                  <a:pt x="5591104" y="247231"/>
                </a:cubicBezTo>
                <a:cubicBezTo>
                  <a:pt x="5586386" y="244457"/>
                  <a:pt x="5583423" y="243826"/>
                  <a:pt x="5581482" y="244629"/>
                </a:cubicBezTo>
                <a:close/>
                <a:moveTo>
                  <a:pt x="4684964" y="0"/>
                </a:moveTo>
                <a:lnTo>
                  <a:pt x="5380578" y="0"/>
                </a:lnTo>
                <a:lnTo>
                  <a:pt x="5478611" y="117479"/>
                </a:lnTo>
                <a:lnTo>
                  <a:pt x="5500013" y="146283"/>
                </a:lnTo>
                <a:lnTo>
                  <a:pt x="5500055" y="142937"/>
                </a:lnTo>
                <a:cubicBezTo>
                  <a:pt x="5505385" y="151146"/>
                  <a:pt x="5513598" y="145819"/>
                  <a:pt x="5534919" y="178662"/>
                </a:cubicBezTo>
                <a:cubicBezTo>
                  <a:pt x="5515041" y="139053"/>
                  <a:pt x="5481616" y="96559"/>
                  <a:pt x="5448194" y="54062"/>
                </a:cubicBezTo>
                <a:lnTo>
                  <a:pt x="5412460" y="0"/>
                </a:lnTo>
                <a:lnTo>
                  <a:pt x="5476134" y="0"/>
                </a:lnTo>
                <a:lnTo>
                  <a:pt x="5485373" y="12455"/>
                </a:lnTo>
                <a:cubicBezTo>
                  <a:pt x="5516129" y="50844"/>
                  <a:pt x="5544834" y="90565"/>
                  <a:pt x="5571665" y="130771"/>
                </a:cubicBezTo>
                <a:lnTo>
                  <a:pt x="5619902" y="208686"/>
                </a:lnTo>
                <a:lnTo>
                  <a:pt x="5662149" y="253738"/>
                </a:lnTo>
                <a:lnTo>
                  <a:pt x="5686327" y="295355"/>
                </a:lnTo>
                <a:lnTo>
                  <a:pt x="5686913" y="295939"/>
                </a:lnTo>
                <a:lnTo>
                  <a:pt x="5696157" y="311903"/>
                </a:lnTo>
                <a:lnTo>
                  <a:pt x="5731531" y="366614"/>
                </a:lnTo>
                <a:cubicBezTo>
                  <a:pt x="5757825" y="405636"/>
                  <a:pt x="5786052" y="444566"/>
                  <a:pt x="5812509" y="478933"/>
                </a:cubicBezTo>
                <a:cubicBezTo>
                  <a:pt x="5812509" y="478933"/>
                  <a:pt x="5812509" y="478933"/>
                  <a:pt x="5815302" y="472602"/>
                </a:cubicBezTo>
                <a:cubicBezTo>
                  <a:pt x="5808968" y="469807"/>
                  <a:pt x="5805428" y="460680"/>
                  <a:pt x="5814555" y="457145"/>
                </a:cubicBezTo>
                <a:lnTo>
                  <a:pt x="5817860" y="460147"/>
                </a:lnTo>
                <a:lnTo>
                  <a:pt x="5827972" y="478193"/>
                </a:lnTo>
                <a:cubicBezTo>
                  <a:pt x="5830766" y="471862"/>
                  <a:pt x="5830766" y="471862"/>
                  <a:pt x="5830766" y="471862"/>
                </a:cubicBezTo>
                <a:lnTo>
                  <a:pt x="5817860" y="460147"/>
                </a:lnTo>
                <a:lnTo>
                  <a:pt x="5763946" y="363899"/>
                </a:lnTo>
                <a:cubicBezTo>
                  <a:pt x="5742496" y="328904"/>
                  <a:pt x="5723072" y="295751"/>
                  <a:pt x="5712077" y="260643"/>
                </a:cubicBezTo>
                <a:cubicBezTo>
                  <a:pt x="5682453" y="224878"/>
                  <a:pt x="5630286" y="171603"/>
                  <a:pt x="5647795" y="149075"/>
                </a:cubicBezTo>
                <a:cubicBezTo>
                  <a:pt x="5687293" y="196760"/>
                  <a:pt x="5713379" y="223399"/>
                  <a:pt x="5750084" y="277415"/>
                </a:cubicBezTo>
                <a:cubicBezTo>
                  <a:pt x="5743749" y="274620"/>
                  <a:pt x="5740956" y="280951"/>
                  <a:pt x="5737415" y="271824"/>
                </a:cubicBezTo>
                <a:cubicBezTo>
                  <a:pt x="5734621" y="278156"/>
                  <a:pt x="5776912" y="319511"/>
                  <a:pt x="5780454" y="328637"/>
                </a:cubicBezTo>
                <a:cubicBezTo>
                  <a:pt x="5796661" y="343354"/>
                  <a:pt x="5793868" y="349685"/>
                  <a:pt x="5784739" y="353221"/>
                </a:cubicBezTo>
                <a:cubicBezTo>
                  <a:pt x="5807282" y="370734"/>
                  <a:pt x="5841940" y="446537"/>
                  <a:pt x="5865230" y="479507"/>
                </a:cubicBezTo>
                <a:cubicBezTo>
                  <a:pt x="5875105" y="491429"/>
                  <a:pt x="5881440" y="494224"/>
                  <a:pt x="5891313" y="506145"/>
                </a:cubicBezTo>
                <a:cubicBezTo>
                  <a:pt x="5958388" y="611383"/>
                  <a:pt x="6004412" y="730027"/>
                  <a:pt x="6056025" y="836005"/>
                </a:cubicBezTo>
                <a:cubicBezTo>
                  <a:pt x="6076520" y="875305"/>
                  <a:pt x="6122354" y="925785"/>
                  <a:pt x="6104098" y="932857"/>
                </a:cubicBezTo>
                <a:cubicBezTo>
                  <a:pt x="6114718" y="960236"/>
                  <a:pt x="6125341" y="987615"/>
                  <a:pt x="6138008" y="993205"/>
                </a:cubicBezTo>
                <a:cubicBezTo>
                  <a:pt x="6142295" y="1017789"/>
                  <a:pt x="6138754" y="1008663"/>
                  <a:pt x="6123293" y="1009405"/>
                </a:cubicBezTo>
                <a:cubicBezTo>
                  <a:pt x="6079508" y="937134"/>
                  <a:pt x="6046897" y="839540"/>
                  <a:pt x="6012986" y="779192"/>
                </a:cubicBezTo>
                <a:cubicBezTo>
                  <a:pt x="6015781" y="772861"/>
                  <a:pt x="6009445" y="770065"/>
                  <a:pt x="6006652" y="776396"/>
                </a:cubicBezTo>
                <a:cubicBezTo>
                  <a:pt x="6006652" y="776396"/>
                  <a:pt x="6010193" y="785523"/>
                  <a:pt x="6010193" y="785523"/>
                </a:cubicBezTo>
                <a:cubicBezTo>
                  <a:pt x="6020068" y="797446"/>
                  <a:pt x="6017273" y="803776"/>
                  <a:pt x="6014480" y="810107"/>
                </a:cubicBezTo>
                <a:lnTo>
                  <a:pt x="6004788" y="798404"/>
                </a:lnTo>
                <a:lnTo>
                  <a:pt x="6001064" y="789058"/>
                </a:lnTo>
                <a:cubicBezTo>
                  <a:pt x="6004605" y="798185"/>
                  <a:pt x="6004605" y="798185"/>
                  <a:pt x="6004605" y="798185"/>
                </a:cubicBezTo>
                <a:lnTo>
                  <a:pt x="6004788" y="798404"/>
                </a:lnTo>
                <a:lnTo>
                  <a:pt x="6051771" y="916385"/>
                </a:lnTo>
                <a:cubicBezTo>
                  <a:pt x="6070427" y="957710"/>
                  <a:pt x="6090225" y="998593"/>
                  <a:pt x="6109323" y="1041059"/>
                </a:cubicBezTo>
                <a:cubicBezTo>
                  <a:pt x="6153855" y="1128785"/>
                  <a:pt x="6189259" y="1220047"/>
                  <a:pt x="6218330" y="1308516"/>
                </a:cubicBezTo>
                <a:cubicBezTo>
                  <a:pt x="6225408" y="1326767"/>
                  <a:pt x="6235284" y="1338689"/>
                  <a:pt x="6248699" y="1359737"/>
                </a:cubicBezTo>
                <a:cubicBezTo>
                  <a:pt x="6274229" y="1439077"/>
                  <a:pt x="6291930" y="1484709"/>
                  <a:pt x="6317460" y="1564049"/>
                </a:cubicBezTo>
                <a:lnTo>
                  <a:pt x="6327364" y="1565758"/>
                </a:lnTo>
                <a:lnTo>
                  <a:pt x="6405224" y="1840478"/>
                </a:lnTo>
                <a:lnTo>
                  <a:pt x="6402944" y="1841928"/>
                </a:lnTo>
                <a:cubicBezTo>
                  <a:pt x="6401363" y="1841231"/>
                  <a:pt x="6400479" y="1838947"/>
                  <a:pt x="6401876" y="1835782"/>
                </a:cubicBezTo>
                <a:lnTo>
                  <a:pt x="6399693" y="1834088"/>
                </a:lnTo>
                <a:lnTo>
                  <a:pt x="6398335" y="1826656"/>
                </a:lnTo>
                <a:cubicBezTo>
                  <a:pt x="6396938" y="1829822"/>
                  <a:pt x="6397823" y="1832103"/>
                  <a:pt x="6399057" y="1833594"/>
                </a:cubicBezTo>
                <a:lnTo>
                  <a:pt x="6399693" y="1834088"/>
                </a:lnTo>
                <a:lnTo>
                  <a:pt x="6403601" y="1855454"/>
                </a:lnTo>
                <a:cubicBezTo>
                  <a:pt x="6404065" y="1865114"/>
                  <a:pt x="6403741" y="1874425"/>
                  <a:pt x="6404114" y="1882153"/>
                </a:cubicBezTo>
                <a:cubicBezTo>
                  <a:pt x="6426850" y="1967824"/>
                  <a:pt x="6455919" y="2056293"/>
                  <a:pt x="6473067" y="2154626"/>
                </a:cubicBezTo>
                <a:cubicBezTo>
                  <a:pt x="6477354" y="2179210"/>
                  <a:pt x="6481640" y="2203794"/>
                  <a:pt x="6483134" y="2234707"/>
                </a:cubicBezTo>
                <a:cubicBezTo>
                  <a:pt x="6493200" y="2314789"/>
                  <a:pt x="6510347" y="2413122"/>
                  <a:pt x="6520415" y="2493203"/>
                </a:cubicBezTo>
                <a:cubicBezTo>
                  <a:pt x="6527965" y="2553265"/>
                  <a:pt x="6535096" y="2604631"/>
                  <a:pt x="6531980" y="2633394"/>
                </a:cubicBezTo>
                <a:lnTo>
                  <a:pt x="6527593" y="2646575"/>
                </a:lnTo>
                <a:lnTo>
                  <a:pt x="6529126" y="2655889"/>
                </a:lnTo>
                <a:lnTo>
                  <a:pt x="6530629" y="2656552"/>
                </a:lnTo>
                <a:cubicBezTo>
                  <a:pt x="6531421" y="2656903"/>
                  <a:pt x="6531421" y="2656903"/>
                  <a:pt x="6531421" y="2656903"/>
                </a:cubicBezTo>
                <a:cubicBezTo>
                  <a:pt x="6531421" y="2656903"/>
                  <a:pt x="6531421" y="2656903"/>
                  <a:pt x="6534962" y="2666028"/>
                </a:cubicBezTo>
                <a:lnTo>
                  <a:pt x="6531926" y="2672908"/>
                </a:lnTo>
                <a:lnTo>
                  <a:pt x="6533706" y="2683731"/>
                </a:lnTo>
                <a:lnTo>
                  <a:pt x="6528462" y="2680756"/>
                </a:lnTo>
                <a:lnTo>
                  <a:pt x="6526580" y="2685022"/>
                </a:lnTo>
                <a:cubicBezTo>
                  <a:pt x="6526580" y="2685022"/>
                  <a:pt x="6526580" y="2685022"/>
                  <a:pt x="6526136" y="2683881"/>
                </a:cubicBezTo>
                <a:lnTo>
                  <a:pt x="6524812" y="2680466"/>
                </a:lnTo>
                <a:lnTo>
                  <a:pt x="6524804" y="2684545"/>
                </a:lnTo>
                <a:cubicBezTo>
                  <a:pt x="6528033" y="2702572"/>
                  <a:pt x="6538888" y="2735796"/>
                  <a:pt x="6538236" y="2743109"/>
                </a:cubicBezTo>
                <a:cubicBezTo>
                  <a:pt x="6546244" y="2763483"/>
                  <a:pt x="6540935" y="2767921"/>
                  <a:pt x="6531185" y="2767044"/>
                </a:cubicBezTo>
                <a:cubicBezTo>
                  <a:pt x="6543635" y="2792734"/>
                  <a:pt x="6541116" y="2876049"/>
                  <a:pt x="6547385" y="2915923"/>
                </a:cubicBezTo>
                <a:cubicBezTo>
                  <a:pt x="6550954" y="2930986"/>
                  <a:pt x="6555394" y="2936299"/>
                  <a:pt x="6558964" y="2951360"/>
                </a:cubicBezTo>
                <a:cubicBezTo>
                  <a:pt x="6572463" y="3075426"/>
                  <a:pt x="6561154" y="3202178"/>
                  <a:pt x="6560463" y="3320054"/>
                </a:cubicBezTo>
                <a:cubicBezTo>
                  <a:pt x="6561422" y="3364367"/>
                  <a:pt x="6580142" y="3429930"/>
                  <a:pt x="6560643" y="3428182"/>
                </a:cubicBezTo>
                <a:cubicBezTo>
                  <a:pt x="6558034" y="3457430"/>
                  <a:pt x="6555423" y="3486683"/>
                  <a:pt x="6564303" y="3497307"/>
                </a:cubicBezTo>
                <a:cubicBezTo>
                  <a:pt x="6557253" y="3521245"/>
                  <a:pt x="6558122" y="3511495"/>
                  <a:pt x="6543934" y="3505308"/>
                </a:cubicBezTo>
                <a:cubicBezTo>
                  <a:pt x="6536705" y="3421119"/>
                  <a:pt x="6550714" y="3319179"/>
                  <a:pt x="6547053" y="3250053"/>
                </a:cubicBezTo>
                <a:cubicBezTo>
                  <a:pt x="6552364" y="3245615"/>
                  <a:pt x="6547924" y="3240302"/>
                  <a:pt x="6542614" y="3244740"/>
                </a:cubicBezTo>
                <a:cubicBezTo>
                  <a:pt x="6542614" y="3244740"/>
                  <a:pt x="6541744" y="3254490"/>
                  <a:pt x="6541744" y="3254490"/>
                </a:cubicBezTo>
                <a:cubicBezTo>
                  <a:pt x="6545314" y="3269553"/>
                  <a:pt x="6540003" y="3273991"/>
                  <a:pt x="6534694" y="3278429"/>
                </a:cubicBezTo>
                <a:lnTo>
                  <a:pt x="6531190" y="3263643"/>
                </a:lnTo>
                <a:lnTo>
                  <a:pt x="6531994" y="3253615"/>
                </a:lnTo>
                <a:cubicBezTo>
                  <a:pt x="6531124" y="3263366"/>
                  <a:pt x="6531124" y="3263366"/>
                  <a:pt x="6531124" y="3263366"/>
                </a:cubicBezTo>
                <a:lnTo>
                  <a:pt x="6531190" y="3263643"/>
                </a:lnTo>
                <a:lnTo>
                  <a:pt x="6521033" y="3390229"/>
                </a:lnTo>
                <a:cubicBezTo>
                  <a:pt x="6519446" y="3435541"/>
                  <a:pt x="6519078" y="3480963"/>
                  <a:pt x="6517384" y="3527497"/>
                </a:cubicBezTo>
                <a:cubicBezTo>
                  <a:pt x="6518434" y="3625872"/>
                  <a:pt x="6509734" y="3723373"/>
                  <a:pt x="6496595" y="3815563"/>
                </a:cubicBezTo>
                <a:cubicBezTo>
                  <a:pt x="6494852" y="3835063"/>
                  <a:pt x="6498424" y="3850126"/>
                  <a:pt x="6501124" y="3874940"/>
                </a:cubicBezTo>
                <a:cubicBezTo>
                  <a:pt x="6488855" y="3957377"/>
                  <a:pt x="6484504" y="4006129"/>
                  <a:pt x="6472234" y="4088567"/>
                </a:cubicBezTo>
                <a:lnTo>
                  <a:pt x="6480357" y="4094487"/>
                </a:lnTo>
                <a:lnTo>
                  <a:pt x="6428427" y="4375267"/>
                </a:lnTo>
                <a:lnTo>
                  <a:pt x="6425741" y="4375556"/>
                </a:lnTo>
                <a:cubicBezTo>
                  <a:pt x="6424632" y="4374230"/>
                  <a:pt x="6424851" y="4371791"/>
                  <a:pt x="6427506" y="4369573"/>
                </a:cubicBezTo>
                <a:lnTo>
                  <a:pt x="6426300" y="4367087"/>
                </a:lnTo>
                <a:lnTo>
                  <a:pt x="6428376" y="4359822"/>
                </a:lnTo>
                <a:cubicBezTo>
                  <a:pt x="6425720" y="4362041"/>
                  <a:pt x="6425503" y="4364479"/>
                  <a:pt x="6425949" y="4366362"/>
                </a:cubicBezTo>
                <a:lnTo>
                  <a:pt x="6426300" y="4367087"/>
                </a:lnTo>
                <a:lnTo>
                  <a:pt x="6420336" y="4387972"/>
                </a:lnTo>
                <a:cubicBezTo>
                  <a:pt x="6416472" y="4396839"/>
                  <a:pt x="6412054" y="4405041"/>
                  <a:pt x="6408966" y="4412135"/>
                </a:cubicBezTo>
                <a:cubicBezTo>
                  <a:pt x="6391387" y="4499011"/>
                  <a:pt x="6378246" y="4591201"/>
                  <a:pt x="6350047" y="4686953"/>
                </a:cubicBezTo>
                <a:cubicBezTo>
                  <a:pt x="6342997" y="4710891"/>
                  <a:pt x="6335946" y="4734828"/>
                  <a:pt x="6323588" y="4763203"/>
                </a:cubicBezTo>
                <a:cubicBezTo>
                  <a:pt x="6297128" y="4839455"/>
                  <a:pt x="6268928" y="4935206"/>
                  <a:pt x="6242470" y="5011457"/>
                </a:cubicBezTo>
                <a:cubicBezTo>
                  <a:pt x="6229240" y="5049583"/>
                  <a:pt x="6217555" y="5084162"/>
                  <a:pt x="6206632" y="5110210"/>
                </a:cubicBezTo>
                <a:lnTo>
                  <a:pt x="6191507" y="5140673"/>
                </a:lnTo>
                <a:lnTo>
                  <a:pt x="6172300" y="5199455"/>
                </a:lnTo>
                <a:lnTo>
                  <a:pt x="6156345" y="5277115"/>
                </a:lnTo>
                <a:cubicBezTo>
                  <a:pt x="6121202" y="5347784"/>
                  <a:pt x="6084760" y="5446969"/>
                  <a:pt x="6059140" y="5529842"/>
                </a:cubicBezTo>
                <a:cubicBezTo>
                  <a:pt x="6059140" y="5529842"/>
                  <a:pt x="6059140" y="5529842"/>
                  <a:pt x="6065922" y="5528472"/>
                </a:cubicBezTo>
                <a:cubicBezTo>
                  <a:pt x="6064552" y="5521685"/>
                  <a:pt x="6069964" y="5513528"/>
                  <a:pt x="6078119" y="5518945"/>
                </a:cubicBezTo>
                <a:lnTo>
                  <a:pt x="6077573" y="5523376"/>
                </a:lnTo>
                <a:lnTo>
                  <a:pt x="6068664" y="5542046"/>
                </a:lnTo>
                <a:cubicBezTo>
                  <a:pt x="6075448" y="5540675"/>
                  <a:pt x="6075448" y="5540675"/>
                  <a:pt x="6075448" y="5540675"/>
                </a:cubicBezTo>
                <a:lnTo>
                  <a:pt x="6077573" y="5523376"/>
                </a:lnTo>
                <a:lnTo>
                  <a:pt x="6125089" y="5423814"/>
                </a:lnTo>
                <a:cubicBezTo>
                  <a:pt x="6141297" y="5386105"/>
                  <a:pt x="6157174" y="5351113"/>
                  <a:pt x="6179507" y="5321879"/>
                </a:cubicBezTo>
                <a:cubicBezTo>
                  <a:pt x="6191633" y="5277050"/>
                  <a:pt x="6205055" y="5203704"/>
                  <a:pt x="6233557" y="5205010"/>
                </a:cubicBezTo>
                <a:cubicBezTo>
                  <a:pt x="6217393" y="5264783"/>
                  <a:pt x="6210681" y="5301457"/>
                  <a:pt x="6187733" y="5362599"/>
                </a:cubicBezTo>
                <a:cubicBezTo>
                  <a:pt x="6186363" y="5355812"/>
                  <a:pt x="6179580" y="5357183"/>
                  <a:pt x="6184992" y="5349026"/>
                </a:cubicBezTo>
                <a:cubicBezTo>
                  <a:pt x="6178209" y="5350396"/>
                  <a:pt x="6168826" y="5408799"/>
                  <a:pt x="6163414" y="5416956"/>
                </a:cubicBezTo>
                <a:cubicBezTo>
                  <a:pt x="6160743" y="5438684"/>
                  <a:pt x="6153959" y="5440054"/>
                  <a:pt x="6145805" y="5434638"/>
                </a:cubicBezTo>
                <a:cubicBezTo>
                  <a:pt x="6144506" y="5463155"/>
                  <a:pt x="6102581" y="5535195"/>
                  <a:pt x="6089085" y="5573237"/>
                </a:cubicBezTo>
                <a:cubicBezTo>
                  <a:pt x="6085044" y="5588181"/>
                  <a:pt x="6086414" y="5594968"/>
                  <a:pt x="6082373" y="5609909"/>
                </a:cubicBezTo>
                <a:cubicBezTo>
                  <a:pt x="6035107" y="5725408"/>
                  <a:pt x="5964746" y="5831446"/>
                  <a:pt x="5907955" y="5934742"/>
                </a:cubicBezTo>
                <a:cubicBezTo>
                  <a:pt x="5887677" y="5974154"/>
                  <a:pt x="5872883" y="6040713"/>
                  <a:pt x="5856575" y="6029882"/>
                </a:cubicBezTo>
                <a:cubicBezTo>
                  <a:pt x="5840339" y="6054351"/>
                  <a:pt x="5824102" y="6078822"/>
                  <a:pt x="5826843" y="6092393"/>
                </a:cubicBezTo>
                <a:cubicBezTo>
                  <a:pt x="5809236" y="6110077"/>
                  <a:pt x="5814648" y="6101919"/>
                  <a:pt x="5805124" y="6089719"/>
                </a:cubicBezTo>
                <a:cubicBezTo>
                  <a:pt x="5838897" y="6012262"/>
                  <a:pt x="5899801" y="5929325"/>
                  <a:pt x="5929533" y="5866812"/>
                </a:cubicBezTo>
                <a:cubicBezTo>
                  <a:pt x="5936316" y="5865442"/>
                  <a:pt x="5934945" y="5858655"/>
                  <a:pt x="5928163" y="5860025"/>
                </a:cubicBezTo>
                <a:cubicBezTo>
                  <a:pt x="5928163" y="5860025"/>
                  <a:pt x="5922749" y="5868182"/>
                  <a:pt x="5922749" y="5868182"/>
                </a:cubicBezTo>
                <a:cubicBezTo>
                  <a:pt x="5918709" y="5883126"/>
                  <a:pt x="5911926" y="5884496"/>
                  <a:pt x="5905143" y="5885866"/>
                </a:cubicBezTo>
                <a:lnTo>
                  <a:pt x="5909110" y="5871199"/>
                </a:lnTo>
                <a:lnTo>
                  <a:pt x="5914596" y="5862765"/>
                </a:lnTo>
                <a:cubicBezTo>
                  <a:pt x="5909184" y="5870922"/>
                  <a:pt x="5909184" y="5870922"/>
                  <a:pt x="5909184" y="5870922"/>
                </a:cubicBezTo>
                <a:lnTo>
                  <a:pt x="5909110" y="5871199"/>
                </a:lnTo>
                <a:lnTo>
                  <a:pt x="5839843" y="5977637"/>
                </a:lnTo>
                <a:cubicBezTo>
                  <a:pt x="5816850" y="6016715"/>
                  <a:pt x="5794878" y="6056470"/>
                  <a:pt x="5771208" y="6096571"/>
                </a:cubicBezTo>
                <a:cubicBezTo>
                  <a:pt x="5725241" y="6183551"/>
                  <a:pt x="5671120" y="6265118"/>
                  <a:pt x="5615626" y="6339899"/>
                </a:cubicBezTo>
                <a:cubicBezTo>
                  <a:pt x="5604802" y="6356211"/>
                  <a:pt x="5600760" y="6371154"/>
                  <a:pt x="5591306" y="6394255"/>
                </a:cubicBezTo>
                <a:cubicBezTo>
                  <a:pt x="5541227" y="6460877"/>
                  <a:pt x="5514166" y="6501661"/>
                  <a:pt x="5464086" y="6568285"/>
                </a:cubicBezTo>
                <a:lnTo>
                  <a:pt x="5468405" y="6577359"/>
                </a:lnTo>
                <a:lnTo>
                  <a:pt x="5288922" y="6799441"/>
                </a:lnTo>
                <a:lnTo>
                  <a:pt x="5286422" y="6798415"/>
                </a:lnTo>
                <a:cubicBezTo>
                  <a:pt x="5286080" y="6796720"/>
                  <a:pt x="5287433" y="6794680"/>
                  <a:pt x="5290826" y="6793995"/>
                </a:cubicBezTo>
                <a:lnTo>
                  <a:pt x="5290950" y="6791235"/>
                </a:lnTo>
                <a:lnTo>
                  <a:pt x="5296238" y="6785838"/>
                </a:lnTo>
                <a:cubicBezTo>
                  <a:pt x="5292846" y="6786523"/>
                  <a:pt x="5291491" y="6788563"/>
                  <a:pt x="5290987" y="6790431"/>
                </a:cubicBezTo>
                <a:lnTo>
                  <a:pt x="5290950" y="6791235"/>
                </a:lnTo>
                <a:lnTo>
                  <a:pt x="5275753" y="6806752"/>
                </a:lnTo>
                <a:cubicBezTo>
                  <a:pt x="5268129" y="6812705"/>
                  <a:pt x="5260336" y="6817811"/>
                  <a:pt x="5254239" y="6822575"/>
                </a:cubicBezTo>
                <a:lnTo>
                  <a:pt x="5225321" y="6858000"/>
                </a:lnTo>
                <a:lnTo>
                  <a:pt x="5157501" y="6858000"/>
                </a:lnTo>
                <a:lnTo>
                  <a:pt x="5208211" y="6795673"/>
                </a:lnTo>
                <a:cubicBezTo>
                  <a:pt x="5246285" y="6748251"/>
                  <a:pt x="5283178" y="6703716"/>
                  <a:pt x="5328568" y="6666293"/>
                </a:cubicBezTo>
                <a:cubicBezTo>
                  <a:pt x="5344804" y="6641822"/>
                  <a:pt x="5355629" y="6625510"/>
                  <a:pt x="5366453" y="6609197"/>
                </a:cubicBezTo>
                <a:cubicBezTo>
                  <a:pt x="5401667" y="6573829"/>
                  <a:pt x="5389473" y="6583356"/>
                  <a:pt x="5430099" y="6539833"/>
                </a:cubicBezTo>
                <a:cubicBezTo>
                  <a:pt x="5435512" y="6531676"/>
                  <a:pt x="5427358" y="6526259"/>
                  <a:pt x="5427358" y="6526259"/>
                </a:cubicBezTo>
                <a:cubicBezTo>
                  <a:pt x="5463873" y="6462376"/>
                  <a:pt x="5492303" y="6428381"/>
                  <a:pt x="5513952" y="6395753"/>
                </a:cubicBezTo>
                <a:cubicBezTo>
                  <a:pt x="5541014" y="6354970"/>
                  <a:pt x="5564033" y="6329129"/>
                  <a:pt x="5597877" y="6286977"/>
                </a:cubicBezTo>
                <a:cubicBezTo>
                  <a:pt x="5599212" y="6276112"/>
                  <a:pt x="5595478" y="6275100"/>
                  <a:pt x="5589542" y="6276299"/>
                </a:cubicBezTo>
                <a:cubicBezTo>
                  <a:pt x="5586574" y="6276898"/>
                  <a:pt x="5583056" y="6278050"/>
                  <a:pt x="5579347" y="6278801"/>
                </a:cubicBezTo>
                <a:lnTo>
                  <a:pt x="5572013" y="6278854"/>
                </a:lnTo>
                <a:lnTo>
                  <a:pt x="5561199" y="6297181"/>
                </a:lnTo>
                <a:cubicBezTo>
                  <a:pt x="5561198" y="6290257"/>
                  <a:pt x="5554278" y="6290256"/>
                  <a:pt x="5561199" y="6283333"/>
                </a:cubicBezTo>
                <a:cubicBezTo>
                  <a:pt x="5554278" y="6283333"/>
                  <a:pt x="5533518" y="6338722"/>
                  <a:pt x="5526598" y="6345645"/>
                </a:cubicBezTo>
                <a:cubicBezTo>
                  <a:pt x="5519678" y="6366415"/>
                  <a:pt x="5512758" y="6366415"/>
                  <a:pt x="5505837" y="6359491"/>
                </a:cubicBezTo>
                <a:cubicBezTo>
                  <a:pt x="5498917" y="6387186"/>
                  <a:pt x="5443558" y="6449499"/>
                  <a:pt x="5422797" y="6484116"/>
                </a:cubicBezTo>
                <a:cubicBezTo>
                  <a:pt x="5415877" y="6497964"/>
                  <a:pt x="5415878" y="6504888"/>
                  <a:pt x="5408957" y="6518733"/>
                </a:cubicBezTo>
                <a:cubicBezTo>
                  <a:pt x="5339758" y="6622587"/>
                  <a:pt x="5249796" y="6712595"/>
                  <a:pt x="5173676" y="6802601"/>
                </a:cubicBezTo>
                <a:cubicBezTo>
                  <a:pt x="5166756" y="6811255"/>
                  <a:pt x="5159836" y="6821640"/>
                  <a:pt x="5153132" y="6832134"/>
                </a:cubicBezTo>
                <a:lnTo>
                  <a:pt x="5136638" y="6858000"/>
                </a:lnTo>
                <a:lnTo>
                  <a:pt x="5106051" y="6858000"/>
                </a:lnTo>
                <a:lnTo>
                  <a:pt x="5127832" y="6832026"/>
                </a:lnTo>
                <a:cubicBezTo>
                  <a:pt x="5158107" y="6799139"/>
                  <a:pt x="5187517" y="6767983"/>
                  <a:pt x="5208277" y="6740288"/>
                </a:cubicBezTo>
                <a:cubicBezTo>
                  <a:pt x="5215197" y="6740288"/>
                  <a:pt x="5215197" y="6733364"/>
                  <a:pt x="5208277" y="6733364"/>
                </a:cubicBezTo>
                <a:cubicBezTo>
                  <a:pt x="5208277" y="6733364"/>
                  <a:pt x="5201357" y="6740288"/>
                  <a:pt x="5201357" y="6740288"/>
                </a:cubicBezTo>
                <a:cubicBezTo>
                  <a:pt x="5194437" y="6754136"/>
                  <a:pt x="5187517" y="6754136"/>
                  <a:pt x="5180596" y="6754136"/>
                </a:cubicBezTo>
                <a:lnTo>
                  <a:pt x="5187389" y="6740544"/>
                </a:lnTo>
                <a:lnTo>
                  <a:pt x="5194437" y="6733364"/>
                </a:lnTo>
                <a:cubicBezTo>
                  <a:pt x="5187516" y="6740288"/>
                  <a:pt x="5187516" y="6740288"/>
                  <a:pt x="5187516" y="6740288"/>
                </a:cubicBezTo>
                <a:lnTo>
                  <a:pt x="5187389" y="6740544"/>
                </a:lnTo>
                <a:lnTo>
                  <a:pt x="5098421" y="6831161"/>
                </a:lnTo>
                <a:lnTo>
                  <a:pt x="5074751" y="6858000"/>
                </a:lnTo>
                <a:lnTo>
                  <a:pt x="4627783" y="6858000"/>
                </a:lnTo>
                <a:lnTo>
                  <a:pt x="4759894" y="6716663"/>
                </a:lnTo>
                <a:cubicBezTo>
                  <a:pt x="5450268" y="5934815"/>
                  <a:pt x="5893935" y="4941647"/>
                  <a:pt x="5986727" y="3868735"/>
                </a:cubicBezTo>
                <a:cubicBezTo>
                  <a:pt x="5995162" y="3759071"/>
                  <a:pt x="6003598" y="3657840"/>
                  <a:pt x="6003597" y="3548178"/>
                </a:cubicBezTo>
                <a:cubicBezTo>
                  <a:pt x="6003597" y="3548178"/>
                  <a:pt x="6012034" y="3548178"/>
                  <a:pt x="6012034" y="3539742"/>
                </a:cubicBezTo>
                <a:lnTo>
                  <a:pt x="6012033" y="3514433"/>
                </a:lnTo>
                <a:lnTo>
                  <a:pt x="6003597" y="3506001"/>
                </a:lnTo>
                <a:lnTo>
                  <a:pt x="6003597" y="3269799"/>
                </a:lnTo>
                <a:cubicBezTo>
                  <a:pt x="5995162" y="3084217"/>
                  <a:pt x="5978291" y="2907070"/>
                  <a:pt x="5952984" y="2721484"/>
                </a:cubicBezTo>
                <a:cubicBezTo>
                  <a:pt x="5868626" y="2122549"/>
                  <a:pt x="5683041" y="1557361"/>
                  <a:pt x="5404662" y="1051221"/>
                </a:cubicBezTo>
                <a:cubicBezTo>
                  <a:pt x="5261257" y="764409"/>
                  <a:pt x="5075668" y="486032"/>
                  <a:pt x="4873211" y="224525"/>
                </a:cubicBezTo>
                <a:cubicBezTo>
                  <a:pt x="4881646" y="232961"/>
                  <a:pt x="4881646" y="232961"/>
                  <a:pt x="4890083" y="232961"/>
                </a:cubicBezTo>
                <a:cubicBezTo>
                  <a:pt x="4873213" y="207654"/>
                  <a:pt x="4831032" y="157040"/>
                  <a:pt x="4797289" y="114861"/>
                </a:cubicBezTo>
                <a:cubicBezTo>
                  <a:pt x="4771984" y="89556"/>
                  <a:pt x="4755110" y="64247"/>
                  <a:pt x="4738239" y="55811"/>
                </a:cubicBezTo>
                <a:close/>
                <a:moveTo>
                  <a:pt x="0" y="0"/>
                </a:moveTo>
                <a:lnTo>
                  <a:pt x="4229922" y="0"/>
                </a:lnTo>
                <a:lnTo>
                  <a:pt x="4372273" y="157015"/>
                </a:lnTo>
                <a:cubicBezTo>
                  <a:pt x="4431688" y="226187"/>
                  <a:pt x="4489090" y="297230"/>
                  <a:pt x="4543809" y="370769"/>
                </a:cubicBezTo>
                <a:cubicBezTo>
                  <a:pt x="4656128" y="524172"/>
                  <a:pt x="4758013" y="681691"/>
                  <a:pt x="4849592" y="843375"/>
                </a:cubicBezTo>
                <a:lnTo>
                  <a:pt x="4914877" y="967066"/>
                </a:lnTo>
                <a:lnTo>
                  <a:pt x="4925933" y="979122"/>
                </a:lnTo>
                <a:cubicBezTo>
                  <a:pt x="4944916" y="1006408"/>
                  <a:pt x="4963897" y="1049113"/>
                  <a:pt x="4982878" y="1068093"/>
                </a:cubicBezTo>
                <a:cubicBezTo>
                  <a:pt x="4982877" y="1070904"/>
                  <a:pt x="4982877" y="1073716"/>
                  <a:pt x="4982876" y="1076527"/>
                </a:cubicBezTo>
                <a:lnTo>
                  <a:pt x="4982876" y="1084962"/>
                </a:lnTo>
                <a:lnTo>
                  <a:pt x="4991312" y="1084964"/>
                </a:lnTo>
                <a:cubicBezTo>
                  <a:pt x="5008182" y="1110271"/>
                  <a:pt x="4999747" y="1110271"/>
                  <a:pt x="5008183" y="1127139"/>
                </a:cubicBezTo>
                <a:lnTo>
                  <a:pt x="5008183" y="1135577"/>
                </a:lnTo>
                <a:lnTo>
                  <a:pt x="5016618" y="1144015"/>
                </a:lnTo>
                <a:lnTo>
                  <a:pt x="5016619" y="1135576"/>
                </a:lnTo>
                <a:cubicBezTo>
                  <a:pt x="5041926" y="1177757"/>
                  <a:pt x="5050362" y="1203064"/>
                  <a:pt x="5075670" y="1228369"/>
                </a:cubicBezTo>
                <a:lnTo>
                  <a:pt x="5067232" y="1228371"/>
                </a:lnTo>
                <a:lnTo>
                  <a:pt x="5067232" y="1236805"/>
                </a:lnTo>
                <a:cubicBezTo>
                  <a:pt x="5067235" y="1245241"/>
                  <a:pt x="5075669" y="1245241"/>
                  <a:pt x="5075669" y="1245241"/>
                </a:cubicBezTo>
                <a:lnTo>
                  <a:pt x="5084105" y="1245241"/>
                </a:lnTo>
                <a:cubicBezTo>
                  <a:pt x="5084106" y="1248053"/>
                  <a:pt x="5084106" y="1250866"/>
                  <a:pt x="5084107" y="1253677"/>
                </a:cubicBezTo>
                <a:cubicBezTo>
                  <a:pt x="5100976" y="1278984"/>
                  <a:pt x="5092540" y="1287420"/>
                  <a:pt x="5100976" y="1304291"/>
                </a:cubicBezTo>
                <a:cubicBezTo>
                  <a:pt x="5109412" y="1304291"/>
                  <a:pt x="5109411" y="1295855"/>
                  <a:pt x="5117847" y="1312726"/>
                </a:cubicBezTo>
                <a:cubicBezTo>
                  <a:pt x="5117848" y="1321162"/>
                  <a:pt x="5126283" y="1321162"/>
                  <a:pt x="5126282" y="1329598"/>
                </a:cubicBezTo>
                <a:cubicBezTo>
                  <a:pt x="5117847" y="1329598"/>
                  <a:pt x="5117847" y="1329598"/>
                  <a:pt x="5117847" y="1338033"/>
                </a:cubicBezTo>
                <a:lnTo>
                  <a:pt x="5126283" y="1346469"/>
                </a:lnTo>
                <a:cubicBezTo>
                  <a:pt x="5126283" y="1346469"/>
                  <a:pt x="5126285" y="1354905"/>
                  <a:pt x="5134719" y="1354905"/>
                </a:cubicBezTo>
                <a:cubicBezTo>
                  <a:pt x="5143154" y="1371778"/>
                  <a:pt x="5185333" y="1439263"/>
                  <a:pt x="5176898" y="1430824"/>
                </a:cubicBezTo>
                <a:cubicBezTo>
                  <a:pt x="5193769" y="1422391"/>
                  <a:pt x="5151590" y="1405518"/>
                  <a:pt x="5168461" y="1397082"/>
                </a:cubicBezTo>
                <a:cubicBezTo>
                  <a:pt x="5160025" y="1388648"/>
                  <a:pt x="5151590" y="1380211"/>
                  <a:pt x="5143155" y="1363341"/>
                </a:cubicBezTo>
                <a:lnTo>
                  <a:pt x="5143154" y="1354903"/>
                </a:lnTo>
                <a:lnTo>
                  <a:pt x="5143155" y="1346469"/>
                </a:lnTo>
                <a:cubicBezTo>
                  <a:pt x="5143155" y="1338034"/>
                  <a:pt x="5134719" y="1329598"/>
                  <a:pt x="5134719" y="1329598"/>
                </a:cubicBezTo>
                <a:cubicBezTo>
                  <a:pt x="5134719" y="1304291"/>
                  <a:pt x="5109411" y="1295855"/>
                  <a:pt x="5092539" y="1262112"/>
                </a:cubicBezTo>
                <a:cubicBezTo>
                  <a:pt x="5100976" y="1262115"/>
                  <a:pt x="5100976" y="1253677"/>
                  <a:pt x="5092540" y="1245241"/>
                </a:cubicBezTo>
                <a:lnTo>
                  <a:pt x="5092539" y="1236803"/>
                </a:lnTo>
                <a:lnTo>
                  <a:pt x="5092539" y="1219933"/>
                </a:lnTo>
                <a:cubicBezTo>
                  <a:pt x="5084107" y="1219935"/>
                  <a:pt x="5084105" y="1211496"/>
                  <a:pt x="5084107" y="1219935"/>
                </a:cubicBezTo>
                <a:lnTo>
                  <a:pt x="5075668" y="1219935"/>
                </a:lnTo>
                <a:cubicBezTo>
                  <a:pt x="5075669" y="1194627"/>
                  <a:pt x="5058796" y="1203064"/>
                  <a:pt x="5050362" y="1186189"/>
                </a:cubicBezTo>
                <a:cubicBezTo>
                  <a:pt x="5041926" y="1160885"/>
                  <a:pt x="5033490" y="1144012"/>
                  <a:pt x="5025055" y="1135578"/>
                </a:cubicBezTo>
                <a:lnTo>
                  <a:pt x="5025054" y="1127141"/>
                </a:lnTo>
                <a:lnTo>
                  <a:pt x="5025055" y="1118707"/>
                </a:lnTo>
                <a:cubicBezTo>
                  <a:pt x="5016619" y="1110270"/>
                  <a:pt x="5012403" y="1106052"/>
                  <a:pt x="5009238" y="1101833"/>
                </a:cubicBezTo>
                <a:lnTo>
                  <a:pt x="5004170" y="1092826"/>
                </a:lnTo>
                <a:lnTo>
                  <a:pt x="5008183" y="1093400"/>
                </a:lnTo>
                <a:lnTo>
                  <a:pt x="5008182" y="1084964"/>
                </a:lnTo>
                <a:lnTo>
                  <a:pt x="4999746" y="1076527"/>
                </a:lnTo>
                <a:lnTo>
                  <a:pt x="4991312" y="1068091"/>
                </a:lnTo>
                <a:cubicBezTo>
                  <a:pt x="4991314" y="1059657"/>
                  <a:pt x="4991314" y="1059657"/>
                  <a:pt x="4982876" y="1042786"/>
                </a:cubicBezTo>
                <a:cubicBezTo>
                  <a:pt x="4982876" y="1051221"/>
                  <a:pt x="4974440" y="1042787"/>
                  <a:pt x="4966004" y="1025912"/>
                </a:cubicBezTo>
                <a:cubicBezTo>
                  <a:pt x="4974440" y="1025914"/>
                  <a:pt x="4974440" y="1034350"/>
                  <a:pt x="4982876" y="1034349"/>
                </a:cubicBezTo>
                <a:cubicBezTo>
                  <a:pt x="4966005" y="1009043"/>
                  <a:pt x="4966004" y="1025912"/>
                  <a:pt x="4957571" y="1009043"/>
                </a:cubicBezTo>
                <a:cubicBezTo>
                  <a:pt x="4949132" y="983737"/>
                  <a:pt x="4957569" y="1000607"/>
                  <a:pt x="4932262" y="966864"/>
                </a:cubicBezTo>
                <a:cubicBezTo>
                  <a:pt x="4940697" y="958427"/>
                  <a:pt x="4949132" y="966864"/>
                  <a:pt x="4957569" y="966864"/>
                </a:cubicBezTo>
                <a:lnTo>
                  <a:pt x="4923825" y="933123"/>
                </a:lnTo>
                <a:lnTo>
                  <a:pt x="4932261" y="933122"/>
                </a:lnTo>
                <a:lnTo>
                  <a:pt x="4932262" y="924686"/>
                </a:lnTo>
                <a:cubicBezTo>
                  <a:pt x="4932262" y="924686"/>
                  <a:pt x="4923828" y="924686"/>
                  <a:pt x="4923825" y="916250"/>
                </a:cubicBezTo>
                <a:cubicBezTo>
                  <a:pt x="4915392" y="907814"/>
                  <a:pt x="4906952" y="890943"/>
                  <a:pt x="4898518" y="890943"/>
                </a:cubicBezTo>
                <a:cubicBezTo>
                  <a:pt x="4898518" y="890943"/>
                  <a:pt x="4890085" y="882507"/>
                  <a:pt x="4890083" y="874073"/>
                </a:cubicBezTo>
                <a:lnTo>
                  <a:pt x="4881646" y="865638"/>
                </a:lnTo>
                <a:lnTo>
                  <a:pt x="4881647" y="874073"/>
                </a:lnTo>
                <a:lnTo>
                  <a:pt x="4881647" y="882507"/>
                </a:lnTo>
                <a:cubicBezTo>
                  <a:pt x="4856340" y="857200"/>
                  <a:pt x="4847904" y="831895"/>
                  <a:pt x="4839470" y="815023"/>
                </a:cubicBezTo>
                <a:cubicBezTo>
                  <a:pt x="4847904" y="815024"/>
                  <a:pt x="4856341" y="823461"/>
                  <a:pt x="4864776" y="823459"/>
                </a:cubicBezTo>
                <a:cubicBezTo>
                  <a:pt x="4839469" y="781279"/>
                  <a:pt x="4814160" y="739104"/>
                  <a:pt x="4814160" y="772843"/>
                </a:cubicBezTo>
                <a:cubicBezTo>
                  <a:pt x="4797289" y="730666"/>
                  <a:pt x="4797289" y="730666"/>
                  <a:pt x="4771982" y="705360"/>
                </a:cubicBezTo>
                <a:cubicBezTo>
                  <a:pt x="4771982" y="705360"/>
                  <a:pt x="4780421" y="705359"/>
                  <a:pt x="4780419" y="713795"/>
                </a:cubicBezTo>
                <a:lnTo>
                  <a:pt x="4788853" y="713795"/>
                </a:lnTo>
                <a:cubicBezTo>
                  <a:pt x="4797291" y="722229"/>
                  <a:pt x="4797292" y="713795"/>
                  <a:pt x="4797292" y="713795"/>
                </a:cubicBezTo>
                <a:cubicBezTo>
                  <a:pt x="4797289" y="705360"/>
                  <a:pt x="4797289" y="705360"/>
                  <a:pt x="4788854" y="696923"/>
                </a:cubicBezTo>
                <a:lnTo>
                  <a:pt x="4797290" y="696923"/>
                </a:lnTo>
                <a:lnTo>
                  <a:pt x="4805728" y="705359"/>
                </a:lnTo>
                <a:cubicBezTo>
                  <a:pt x="4805727" y="708171"/>
                  <a:pt x="4805727" y="710983"/>
                  <a:pt x="4805726" y="713795"/>
                </a:cubicBezTo>
                <a:lnTo>
                  <a:pt x="4814160" y="722229"/>
                </a:lnTo>
                <a:lnTo>
                  <a:pt x="4822596" y="730666"/>
                </a:lnTo>
                <a:cubicBezTo>
                  <a:pt x="4881647" y="823459"/>
                  <a:pt x="4932262" y="907814"/>
                  <a:pt x="4991311" y="1000607"/>
                </a:cubicBezTo>
                <a:lnTo>
                  <a:pt x="4991312" y="1009043"/>
                </a:lnTo>
                <a:lnTo>
                  <a:pt x="4999746" y="1017476"/>
                </a:lnTo>
                <a:cubicBezTo>
                  <a:pt x="5025057" y="1042786"/>
                  <a:pt x="5016619" y="1042785"/>
                  <a:pt x="5033490" y="1068093"/>
                </a:cubicBezTo>
                <a:cubicBezTo>
                  <a:pt x="5033490" y="1076527"/>
                  <a:pt x="5033489" y="1084964"/>
                  <a:pt x="5041925" y="1093401"/>
                </a:cubicBezTo>
                <a:lnTo>
                  <a:pt x="5050362" y="1101835"/>
                </a:lnTo>
                <a:cubicBezTo>
                  <a:pt x="5067233" y="1127141"/>
                  <a:pt x="5075669" y="1152450"/>
                  <a:pt x="5092540" y="1160885"/>
                </a:cubicBezTo>
                <a:lnTo>
                  <a:pt x="5100975" y="1169321"/>
                </a:lnTo>
                <a:lnTo>
                  <a:pt x="5100976" y="1194627"/>
                </a:lnTo>
                <a:cubicBezTo>
                  <a:pt x="5109412" y="1194627"/>
                  <a:pt x="5126283" y="1236805"/>
                  <a:pt x="5143155" y="1253676"/>
                </a:cubicBezTo>
                <a:lnTo>
                  <a:pt x="5151590" y="1262112"/>
                </a:lnTo>
                <a:lnTo>
                  <a:pt x="5151590" y="1270548"/>
                </a:lnTo>
                <a:cubicBezTo>
                  <a:pt x="5185332" y="1346469"/>
                  <a:pt x="5219076" y="1430825"/>
                  <a:pt x="5261254" y="1506748"/>
                </a:cubicBezTo>
                <a:cubicBezTo>
                  <a:pt x="5261255" y="1515180"/>
                  <a:pt x="5269690" y="1523617"/>
                  <a:pt x="5278126" y="1532055"/>
                </a:cubicBezTo>
                <a:cubicBezTo>
                  <a:pt x="5278126" y="1540489"/>
                  <a:pt x="5278125" y="1548926"/>
                  <a:pt x="5278128" y="1557362"/>
                </a:cubicBezTo>
                <a:cubicBezTo>
                  <a:pt x="5278125" y="1548926"/>
                  <a:pt x="5286562" y="1557361"/>
                  <a:pt x="5294998" y="1557362"/>
                </a:cubicBezTo>
                <a:cubicBezTo>
                  <a:pt x="5294997" y="1565794"/>
                  <a:pt x="5303433" y="1574233"/>
                  <a:pt x="5303433" y="1574233"/>
                </a:cubicBezTo>
                <a:cubicBezTo>
                  <a:pt x="5320305" y="1616412"/>
                  <a:pt x="5328741" y="1658590"/>
                  <a:pt x="5345614" y="1692332"/>
                </a:cubicBezTo>
                <a:cubicBezTo>
                  <a:pt x="5345613" y="1695144"/>
                  <a:pt x="5345613" y="1697956"/>
                  <a:pt x="5345612" y="1700767"/>
                </a:cubicBezTo>
                <a:lnTo>
                  <a:pt x="5345612" y="1717637"/>
                </a:lnTo>
                <a:lnTo>
                  <a:pt x="5354048" y="1717639"/>
                </a:lnTo>
                <a:cubicBezTo>
                  <a:pt x="5379355" y="1768251"/>
                  <a:pt x="5404662" y="1810432"/>
                  <a:pt x="5413098" y="1844173"/>
                </a:cubicBezTo>
                <a:cubicBezTo>
                  <a:pt x="5438404" y="1869479"/>
                  <a:pt x="5455275" y="1945401"/>
                  <a:pt x="5480584" y="2012887"/>
                </a:cubicBezTo>
                <a:cubicBezTo>
                  <a:pt x="5497455" y="2029761"/>
                  <a:pt x="5505890" y="2088808"/>
                  <a:pt x="5514328" y="2105680"/>
                </a:cubicBezTo>
                <a:lnTo>
                  <a:pt x="5514328" y="2114117"/>
                </a:lnTo>
                <a:lnTo>
                  <a:pt x="5514327" y="2122551"/>
                </a:lnTo>
                <a:lnTo>
                  <a:pt x="5514328" y="2130987"/>
                </a:lnTo>
                <a:cubicBezTo>
                  <a:pt x="5522762" y="2139423"/>
                  <a:pt x="5522762" y="2139423"/>
                  <a:pt x="5522762" y="2130987"/>
                </a:cubicBezTo>
                <a:cubicBezTo>
                  <a:pt x="5531197" y="2156294"/>
                  <a:pt x="5531198" y="2139423"/>
                  <a:pt x="5539633" y="2139424"/>
                </a:cubicBezTo>
                <a:cubicBezTo>
                  <a:pt x="5531196" y="2164730"/>
                  <a:pt x="5556505" y="2164730"/>
                  <a:pt x="5556503" y="2198472"/>
                </a:cubicBezTo>
                <a:cubicBezTo>
                  <a:pt x="5564941" y="2190038"/>
                  <a:pt x="5564939" y="2215344"/>
                  <a:pt x="5573376" y="2215344"/>
                </a:cubicBezTo>
                <a:cubicBezTo>
                  <a:pt x="5556504" y="2181601"/>
                  <a:pt x="5548068" y="2122551"/>
                  <a:pt x="5531197" y="2114117"/>
                </a:cubicBezTo>
                <a:lnTo>
                  <a:pt x="5531198" y="2097245"/>
                </a:lnTo>
                <a:lnTo>
                  <a:pt x="5522762" y="2088808"/>
                </a:lnTo>
                <a:cubicBezTo>
                  <a:pt x="5522762" y="2038194"/>
                  <a:pt x="5497455" y="1996017"/>
                  <a:pt x="5480583" y="1953837"/>
                </a:cubicBezTo>
                <a:cubicBezTo>
                  <a:pt x="5438405" y="1844173"/>
                  <a:pt x="5404661" y="1734510"/>
                  <a:pt x="5362484" y="1641717"/>
                </a:cubicBezTo>
                <a:cubicBezTo>
                  <a:pt x="5328740" y="1565794"/>
                  <a:pt x="5294998" y="1447698"/>
                  <a:pt x="5235948" y="1346470"/>
                </a:cubicBezTo>
                <a:cubicBezTo>
                  <a:pt x="5227512" y="1329599"/>
                  <a:pt x="5210641" y="1321163"/>
                  <a:pt x="5210643" y="1304291"/>
                </a:cubicBezTo>
                <a:cubicBezTo>
                  <a:pt x="5168462" y="1228369"/>
                  <a:pt x="5143155" y="1152450"/>
                  <a:pt x="5109412" y="1093400"/>
                </a:cubicBezTo>
                <a:cubicBezTo>
                  <a:pt x="5075669" y="1051221"/>
                  <a:pt x="5092540" y="1076527"/>
                  <a:pt x="5067234" y="1025914"/>
                </a:cubicBezTo>
                <a:cubicBezTo>
                  <a:pt x="5041926" y="966866"/>
                  <a:pt x="5008183" y="916250"/>
                  <a:pt x="4974440" y="882507"/>
                </a:cubicBezTo>
                <a:cubicBezTo>
                  <a:pt x="4940696" y="806586"/>
                  <a:pt x="4856339" y="705359"/>
                  <a:pt x="4814162" y="637873"/>
                </a:cubicBezTo>
                <a:cubicBezTo>
                  <a:pt x="4797289" y="612566"/>
                  <a:pt x="4788854" y="621003"/>
                  <a:pt x="4771983" y="595695"/>
                </a:cubicBezTo>
                <a:cubicBezTo>
                  <a:pt x="4788854" y="587259"/>
                  <a:pt x="4755109" y="545082"/>
                  <a:pt x="4729804" y="519774"/>
                </a:cubicBezTo>
                <a:cubicBezTo>
                  <a:pt x="4729804" y="519774"/>
                  <a:pt x="4721369" y="519774"/>
                  <a:pt x="4712933" y="511338"/>
                </a:cubicBezTo>
                <a:cubicBezTo>
                  <a:pt x="4687626" y="486033"/>
                  <a:pt x="4670753" y="426982"/>
                  <a:pt x="4628576" y="393238"/>
                </a:cubicBezTo>
                <a:cubicBezTo>
                  <a:pt x="4620140" y="384804"/>
                  <a:pt x="4611704" y="393238"/>
                  <a:pt x="4594833" y="376368"/>
                </a:cubicBezTo>
                <a:cubicBezTo>
                  <a:pt x="4594833" y="376368"/>
                  <a:pt x="4594833" y="351062"/>
                  <a:pt x="4577960" y="342623"/>
                </a:cubicBezTo>
                <a:cubicBezTo>
                  <a:pt x="4510475" y="249831"/>
                  <a:pt x="4400810" y="148604"/>
                  <a:pt x="4324890" y="72683"/>
                </a:cubicBezTo>
                <a:cubicBezTo>
                  <a:pt x="4308018" y="55812"/>
                  <a:pt x="4291147" y="36832"/>
                  <a:pt x="4273221" y="16797"/>
                </a:cubicBezTo>
                <a:lnTo>
                  <a:pt x="4257562" y="0"/>
                </a:lnTo>
                <a:lnTo>
                  <a:pt x="4303981" y="0"/>
                </a:lnTo>
                <a:lnTo>
                  <a:pt x="4319485" y="14161"/>
                </a:lnTo>
                <a:cubicBezTo>
                  <a:pt x="4325944" y="20488"/>
                  <a:pt x="4333325" y="28396"/>
                  <a:pt x="4341761" y="38940"/>
                </a:cubicBezTo>
                <a:lnTo>
                  <a:pt x="4333323" y="38940"/>
                </a:lnTo>
                <a:lnTo>
                  <a:pt x="4341761" y="47377"/>
                </a:lnTo>
                <a:cubicBezTo>
                  <a:pt x="4341762" y="64247"/>
                  <a:pt x="4324890" y="38940"/>
                  <a:pt x="4316454" y="38940"/>
                </a:cubicBezTo>
                <a:cubicBezTo>
                  <a:pt x="4333323" y="64247"/>
                  <a:pt x="4341762" y="64247"/>
                  <a:pt x="4358630" y="64247"/>
                </a:cubicBezTo>
                <a:cubicBezTo>
                  <a:pt x="4358633" y="72683"/>
                  <a:pt x="4358633" y="72683"/>
                  <a:pt x="4367067" y="81121"/>
                </a:cubicBezTo>
                <a:cubicBezTo>
                  <a:pt x="4367069" y="89554"/>
                  <a:pt x="4375504" y="89556"/>
                  <a:pt x="4375504" y="89556"/>
                </a:cubicBezTo>
                <a:lnTo>
                  <a:pt x="4383940" y="81120"/>
                </a:lnTo>
                <a:cubicBezTo>
                  <a:pt x="4392373" y="114861"/>
                  <a:pt x="4409246" y="89554"/>
                  <a:pt x="4434553" y="131733"/>
                </a:cubicBezTo>
                <a:lnTo>
                  <a:pt x="4442990" y="140168"/>
                </a:lnTo>
                <a:lnTo>
                  <a:pt x="4451426" y="140168"/>
                </a:lnTo>
                <a:cubicBezTo>
                  <a:pt x="4510474" y="207654"/>
                  <a:pt x="4561090" y="258268"/>
                  <a:pt x="4611704" y="300447"/>
                </a:cubicBezTo>
                <a:cubicBezTo>
                  <a:pt x="4603266" y="300447"/>
                  <a:pt x="4603267" y="334190"/>
                  <a:pt x="4620140" y="325755"/>
                </a:cubicBezTo>
                <a:cubicBezTo>
                  <a:pt x="4611704" y="308881"/>
                  <a:pt x="4628575" y="317318"/>
                  <a:pt x="4637011" y="334188"/>
                </a:cubicBezTo>
                <a:cubicBezTo>
                  <a:pt x="4662316" y="367932"/>
                  <a:pt x="4712933" y="418545"/>
                  <a:pt x="4755110" y="477595"/>
                </a:cubicBezTo>
                <a:cubicBezTo>
                  <a:pt x="4797290" y="528209"/>
                  <a:pt x="4839469" y="587259"/>
                  <a:pt x="4873211" y="629438"/>
                </a:cubicBezTo>
                <a:cubicBezTo>
                  <a:pt x="4864775" y="621002"/>
                  <a:pt x="4873211" y="654745"/>
                  <a:pt x="4881646" y="654745"/>
                </a:cubicBezTo>
                <a:cubicBezTo>
                  <a:pt x="4873211" y="637873"/>
                  <a:pt x="4881647" y="637873"/>
                  <a:pt x="4890082" y="646309"/>
                </a:cubicBezTo>
                <a:cubicBezTo>
                  <a:pt x="4890083" y="663180"/>
                  <a:pt x="4923827" y="705359"/>
                  <a:pt x="4949133" y="739102"/>
                </a:cubicBezTo>
                <a:cubicBezTo>
                  <a:pt x="4974440" y="772843"/>
                  <a:pt x="4999747" y="798150"/>
                  <a:pt x="4991312" y="798150"/>
                </a:cubicBezTo>
                <a:cubicBezTo>
                  <a:pt x="5025055" y="831895"/>
                  <a:pt x="5041926" y="865638"/>
                  <a:pt x="5058797" y="899380"/>
                </a:cubicBezTo>
                <a:cubicBezTo>
                  <a:pt x="5084104" y="941557"/>
                  <a:pt x="5100976" y="983736"/>
                  <a:pt x="5143155" y="1034350"/>
                </a:cubicBezTo>
                <a:lnTo>
                  <a:pt x="5143154" y="1051222"/>
                </a:lnTo>
                <a:cubicBezTo>
                  <a:pt x="5176898" y="1059657"/>
                  <a:pt x="5202205" y="1169322"/>
                  <a:pt x="5227512" y="1203064"/>
                </a:cubicBezTo>
                <a:cubicBezTo>
                  <a:pt x="5235949" y="1211497"/>
                  <a:pt x="5235950" y="1203065"/>
                  <a:pt x="5244383" y="1219935"/>
                </a:cubicBezTo>
                <a:cubicBezTo>
                  <a:pt x="5261254" y="1245241"/>
                  <a:pt x="5261256" y="1270548"/>
                  <a:pt x="5278126" y="1295855"/>
                </a:cubicBezTo>
                <a:cubicBezTo>
                  <a:pt x="5286561" y="1312728"/>
                  <a:pt x="5295000" y="1321162"/>
                  <a:pt x="5311869" y="1338033"/>
                </a:cubicBezTo>
                <a:cubicBezTo>
                  <a:pt x="5337176" y="1388648"/>
                  <a:pt x="5354048" y="1464569"/>
                  <a:pt x="5379354" y="1523620"/>
                </a:cubicBezTo>
                <a:cubicBezTo>
                  <a:pt x="5413098" y="1591105"/>
                  <a:pt x="5446840" y="1692332"/>
                  <a:pt x="5480584" y="1768253"/>
                </a:cubicBezTo>
                <a:cubicBezTo>
                  <a:pt x="5489019" y="1793560"/>
                  <a:pt x="5505891" y="1818865"/>
                  <a:pt x="5514328" y="1835738"/>
                </a:cubicBezTo>
                <a:lnTo>
                  <a:pt x="5505890" y="1827301"/>
                </a:lnTo>
                <a:cubicBezTo>
                  <a:pt x="5514327" y="1861046"/>
                  <a:pt x="5531197" y="1894789"/>
                  <a:pt x="5539634" y="1920094"/>
                </a:cubicBezTo>
                <a:lnTo>
                  <a:pt x="5539634" y="1945401"/>
                </a:lnTo>
                <a:cubicBezTo>
                  <a:pt x="5564941" y="2029760"/>
                  <a:pt x="5598683" y="2139423"/>
                  <a:pt x="5623989" y="2215343"/>
                </a:cubicBezTo>
                <a:lnTo>
                  <a:pt x="5615554" y="2215342"/>
                </a:lnTo>
                <a:lnTo>
                  <a:pt x="5615555" y="2223779"/>
                </a:lnTo>
                <a:lnTo>
                  <a:pt x="5623988" y="2232216"/>
                </a:lnTo>
                <a:cubicBezTo>
                  <a:pt x="5632426" y="2257524"/>
                  <a:pt x="5640861" y="2350315"/>
                  <a:pt x="5649298" y="2325008"/>
                </a:cubicBezTo>
                <a:lnTo>
                  <a:pt x="5649298" y="2333444"/>
                </a:lnTo>
                <a:lnTo>
                  <a:pt x="5649298" y="2341878"/>
                </a:lnTo>
                <a:lnTo>
                  <a:pt x="5657733" y="2341879"/>
                </a:lnTo>
                <a:lnTo>
                  <a:pt x="5657733" y="2333443"/>
                </a:lnTo>
                <a:cubicBezTo>
                  <a:pt x="5674605" y="2325008"/>
                  <a:pt x="5666171" y="2358751"/>
                  <a:pt x="5666169" y="2367185"/>
                </a:cubicBezTo>
                <a:cubicBezTo>
                  <a:pt x="5674605" y="2350315"/>
                  <a:pt x="5691476" y="2400928"/>
                  <a:pt x="5683040" y="2367183"/>
                </a:cubicBezTo>
                <a:cubicBezTo>
                  <a:pt x="5674605" y="2367186"/>
                  <a:pt x="5674605" y="2341878"/>
                  <a:pt x="5674605" y="2341878"/>
                </a:cubicBezTo>
                <a:cubicBezTo>
                  <a:pt x="5683041" y="2358751"/>
                  <a:pt x="5683041" y="2350315"/>
                  <a:pt x="5683040" y="2341879"/>
                </a:cubicBezTo>
                <a:cubicBezTo>
                  <a:pt x="5666171" y="2333443"/>
                  <a:pt x="5666171" y="2299699"/>
                  <a:pt x="5649298" y="2274394"/>
                </a:cubicBezTo>
                <a:lnTo>
                  <a:pt x="5649298" y="2257524"/>
                </a:lnTo>
                <a:lnTo>
                  <a:pt x="5649298" y="2249087"/>
                </a:lnTo>
                <a:lnTo>
                  <a:pt x="5649297" y="2240649"/>
                </a:lnTo>
                <a:lnTo>
                  <a:pt x="5640860" y="2240651"/>
                </a:lnTo>
                <a:cubicBezTo>
                  <a:pt x="5640862" y="2232213"/>
                  <a:pt x="5640862" y="2232213"/>
                  <a:pt x="5640862" y="2223779"/>
                </a:cubicBezTo>
                <a:cubicBezTo>
                  <a:pt x="5649297" y="2215342"/>
                  <a:pt x="5649296" y="2232217"/>
                  <a:pt x="5657734" y="2232217"/>
                </a:cubicBezTo>
                <a:cubicBezTo>
                  <a:pt x="5657734" y="2215345"/>
                  <a:pt x="5649297" y="2215342"/>
                  <a:pt x="5649298" y="2206908"/>
                </a:cubicBezTo>
                <a:lnTo>
                  <a:pt x="5649298" y="2198470"/>
                </a:lnTo>
                <a:lnTo>
                  <a:pt x="5649297" y="2190035"/>
                </a:lnTo>
                <a:lnTo>
                  <a:pt x="5649298" y="2181601"/>
                </a:lnTo>
                <a:lnTo>
                  <a:pt x="5640859" y="2147859"/>
                </a:lnTo>
                <a:lnTo>
                  <a:pt x="5632426" y="2139423"/>
                </a:lnTo>
                <a:cubicBezTo>
                  <a:pt x="5615553" y="2088809"/>
                  <a:pt x="5615555" y="2105681"/>
                  <a:pt x="5607121" y="2055067"/>
                </a:cubicBezTo>
                <a:cubicBezTo>
                  <a:pt x="5607121" y="2046628"/>
                  <a:pt x="5607121" y="2046628"/>
                  <a:pt x="5607118" y="2038194"/>
                </a:cubicBezTo>
                <a:cubicBezTo>
                  <a:pt x="5598683" y="2029760"/>
                  <a:pt x="5598683" y="2029760"/>
                  <a:pt x="5598684" y="2038192"/>
                </a:cubicBezTo>
                <a:cubicBezTo>
                  <a:pt x="5598684" y="2012887"/>
                  <a:pt x="5590248" y="1970710"/>
                  <a:pt x="5573377" y="1962273"/>
                </a:cubicBezTo>
                <a:cubicBezTo>
                  <a:pt x="5581812" y="1979144"/>
                  <a:pt x="5573375" y="1979146"/>
                  <a:pt x="5564941" y="1962273"/>
                </a:cubicBezTo>
                <a:lnTo>
                  <a:pt x="5564941" y="1953837"/>
                </a:lnTo>
                <a:lnTo>
                  <a:pt x="5573376" y="1953838"/>
                </a:lnTo>
                <a:cubicBezTo>
                  <a:pt x="5573375" y="1951025"/>
                  <a:pt x="5573377" y="1948213"/>
                  <a:pt x="5573377" y="1945401"/>
                </a:cubicBezTo>
                <a:lnTo>
                  <a:pt x="5564941" y="1936967"/>
                </a:lnTo>
                <a:cubicBezTo>
                  <a:pt x="5564941" y="1886353"/>
                  <a:pt x="5505889" y="1759817"/>
                  <a:pt x="5489019" y="1700769"/>
                </a:cubicBezTo>
                <a:cubicBezTo>
                  <a:pt x="5480583" y="1667026"/>
                  <a:pt x="5489018" y="1658589"/>
                  <a:pt x="5472148" y="1633282"/>
                </a:cubicBezTo>
                <a:cubicBezTo>
                  <a:pt x="5472148" y="1616412"/>
                  <a:pt x="5455276" y="1607977"/>
                  <a:pt x="5446841" y="1591103"/>
                </a:cubicBezTo>
                <a:cubicBezTo>
                  <a:pt x="5438404" y="1557360"/>
                  <a:pt x="5438404" y="1532053"/>
                  <a:pt x="5413098" y="1523619"/>
                </a:cubicBezTo>
                <a:cubicBezTo>
                  <a:pt x="5362483" y="1363341"/>
                  <a:pt x="5269690" y="1186189"/>
                  <a:pt x="5176900" y="1034350"/>
                </a:cubicBezTo>
                <a:cubicBezTo>
                  <a:pt x="5185335" y="1025912"/>
                  <a:pt x="5185335" y="1025912"/>
                  <a:pt x="5185333" y="1017477"/>
                </a:cubicBezTo>
                <a:cubicBezTo>
                  <a:pt x="5185334" y="1020289"/>
                  <a:pt x="5185334" y="1023100"/>
                  <a:pt x="5185335" y="1025912"/>
                </a:cubicBezTo>
                <a:lnTo>
                  <a:pt x="5193769" y="1025914"/>
                </a:lnTo>
                <a:cubicBezTo>
                  <a:pt x="5193769" y="1025914"/>
                  <a:pt x="5193768" y="1017477"/>
                  <a:pt x="5185332" y="1009044"/>
                </a:cubicBezTo>
                <a:lnTo>
                  <a:pt x="5185332" y="983737"/>
                </a:lnTo>
                <a:cubicBezTo>
                  <a:pt x="5176898" y="992171"/>
                  <a:pt x="5168462" y="983736"/>
                  <a:pt x="5151590" y="958427"/>
                </a:cubicBezTo>
                <a:lnTo>
                  <a:pt x="5151589" y="949995"/>
                </a:lnTo>
                <a:cubicBezTo>
                  <a:pt x="5151589" y="949995"/>
                  <a:pt x="5143156" y="949995"/>
                  <a:pt x="5143155" y="941557"/>
                </a:cubicBezTo>
                <a:lnTo>
                  <a:pt x="5143155" y="933122"/>
                </a:lnTo>
                <a:lnTo>
                  <a:pt x="5134718" y="933123"/>
                </a:lnTo>
                <a:cubicBezTo>
                  <a:pt x="5134719" y="924686"/>
                  <a:pt x="5134719" y="924686"/>
                  <a:pt x="5126283" y="916250"/>
                </a:cubicBezTo>
                <a:cubicBezTo>
                  <a:pt x="5134721" y="899379"/>
                  <a:pt x="5100976" y="874073"/>
                  <a:pt x="5109414" y="874074"/>
                </a:cubicBezTo>
                <a:lnTo>
                  <a:pt x="5117847" y="874073"/>
                </a:lnTo>
                <a:lnTo>
                  <a:pt x="5126285" y="882507"/>
                </a:lnTo>
                <a:cubicBezTo>
                  <a:pt x="5126283" y="874073"/>
                  <a:pt x="5117847" y="874073"/>
                  <a:pt x="5117848" y="865636"/>
                </a:cubicBezTo>
                <a:lnTo>
                  <a:pt x="5109412" y="857200"/>
                </a:lnTo>
                <a:cubicBezTo>
                  <a:pt x="5100976" y="840329"/>
                  <a:pt x="5092540" y="823459"/>
                  <a:pt x="5084104" y="823460"/>
                </a:cubicBezTo>
                <a:lnTo>
                  <a:pt x="5084105" y="815023"/>
                </a:lnTo>
                <a:cubicBezTo>
                  <a:pt x="5084105" y="815023"/>
                  <a:pt x="5084105" y="806586"/>
                  <a:pt x="5075670" y="798150"/>
                </a:cubicBezTo>
                <a:lnTo>
                  <a:pt x="5067233" y="798150"/>
                </a:lnTo>
                <a:lnTo>
                  <a:pt x="5067232" y="806587"/>
                </a:lnTo>
                <a:cubicBezTo>
                  <a:pt x="5067233" y="798150"/>
                  <a:pt x="5067233" y="789717"/>
                  <a:pt x="5058798" y="781279"/>
                </a:cubicBezTo>
                <a:cubicBezTo>
                  <a:pt x="5058797" y="789717"/>
                  <a:pt x="5050364" y="789716"/>
                  <a:pt x="5041925" y="781279"/>
                </a:cubicBezTo>
                <a:cubicBezTo>
                  <a:pt x="5050361" y="781278"/>
                  <a:pt x="5041928" y="772846"/>
                  <a:pt x="5041926" y="764409"/>
                </a:cubicBezTo>
                <a:lnTo>
                  <a:pt x="5033489" y="755973"/>
                </a:lnTo>
                <a:lnTo>
                  <a:pt x="5033489" y="747536"/>
                </a:lnTo>
                <a:lnTo>
                  <a:pt x="5025055" y="747536"/>
                </a:lnTo>
                <a:lnTo>
                  <a:pt x="5025055" y="755973"/>
                </a:lnTo>
                <a:cubicBezTo>
                  <a:pt x="4999747" y="713795"/>
                  <a:pt x="4974442" y="671616"/>
                  <a:pt x="4957570" y="663182"/>
                </a:cubicBezTo>
                <a:cubicBezTo>
                  <a:pt x="4949133" y="654745"/>
                  <a:pt x="4949133" y="654745"/>
                  <a:pt x="4949133" y="646309"/>
                </a:cubicBezTo>
                <a:cubicBezTo>
                  <a:pt x="4940697" y="637873"/>
                  <a:pt x="4940697" y="637873"/>
                  <a:pt x="4932264" y="637873"/>
                </a:cubicBezTo>
                <a:cubicBezTo>
                  <a:pt x="4932263" y="640081"/>
                  <a:pt x="4932263" y="642288"/>
                  <a:pt x="4932262" y="644497"/>
                </a:cubicBezTo>
                <a:lnTo>
                  <a:pt x="4910645" y="618234"/>
                </a:lnTo>
                <a:cubicBezTo>
                  <a:pt x="4886921" y="587787"/>
                  <a:pt x="4877430" y="570388"/>
                  <a:pt x="4839468" y="519774"/>
                </a:cubicBezTo>
                <a:cubicBezTo>
                  <a:pt x="4814159" y="502903"/>
                  <a:pt x="4805728" y="494466"/>
                  <a:pt x="4797289" y="494466"/>
                </a:cubicBezTo>
                <a:lnTo>
                  <a:pt x="4797289" y="469162"/>
                </a:lnTo>
                <a:cubicBezTo>
                  <a:pt x="4780419" y="469159"/>
                  <a:pt x="4780419" y="443852"/>
                  <a:pt x="4755109" y="418545"/>
                </a:cubicBezTo>
                <a:cubicBezTo>
                  <a:pt x="4729804" y="393238"/>
                  <a:pt x="4746678" y="435418"/>
                  <a:pt x="4721368" y="401675"/>
                </a:cubicBezTo>
                <a:cubicBezTo>
                  <a:pt x="4746676" y="418545"/>
                  <a:pt x="4721369" y="384804"/>
                  <a:pt x="4696060" y="359495"/>
                </a:cubicBezTo>
                <a:lnTo>
                  <a:pt x="4704496" y="359495"/>
                </a:lnTo>
                <a:cubicBezTo>
                  <a:pt x="4712932" y="367932"/>
                  <a:pt x="4721370" y="376368"/>
                  <a:pt x="4721369" y="367932"/>
                </a:cubicBezTo>
                <a:cubicBezTo>
                  <a:pt x="4721369" y="367932"/>
                  <a:pt x="4721369" y="359495"/>
                  <a:pt x="4712933" y="351061"/>
                </a:cubicBezTo>
                <a:lnTo>
                  <a:pt x="4704497" y="342625"/>
                </a:lnTo>
                <a:cubicBezTo>
                  <a:pt x="4712932" y="342625"/>
                  <a:pt x="4721369" y="367932"/>
                  <a:pt x="4729804" y="359495"/>
                </a:cubicBezTo>
                <a:cubicBezTo>
                  <a:pt x="4712932" y="342625"/>
                  <a:pt x="4704497" y="325754"/>
                  <a:pt x="4696060" y="325754"/>
                </a:cubicBezTo>
                <a:cubicBezTo>
                  <a:pt x="4687627" y="325755"/>
                  <a:pt x="4687627" y="325755"/>
                  <a:pt x="4687626" y="317318"/>
                </a:cubicBezTo>
                <a:cubicBezTo>
                  <a:pt x="4679192" y="308881"/>
                  <a:pt x="4670753" y="300448"/>
                  <a:pt x="4662317" y="300447"/>
                </a:cubicBezTo>
                <a:cubicBezTo>
                  <a:pt x="4662317" y="300447"/>
                  <a:pt x="4662317" y="308882"/>
                  <a:pt x="4670754" y="317320"/>
                </a:cubicBezTo>
                <a:lnTo>
                  <a:pt x="4670753" y="325755"/>
                </a:lnTo>
                <a:cubicBezTo>
                  <a:pt x="4653882" y="317319"/>
                  <a:pt x="4653882" y="334188"/>
                  <a:pt x="4645447" y="300448"/>
                </a:cubicBezTo>
                <a:cubicBezTo>
                  <a:pt x="4637010" y="308882"/>
                  <a:pt x="4653883" y="325754"/>
                  <a:pt x="4653882" y="334188"/>
                </a:cubicBezTo>
                <a:cubicBezTo>
                  <a:pt x="4628576" y="300447"/>
                  <a:pt x="4637009" y="292011"/>
                  <a:pt x="4620140" y="275141"/>
                </a:cubicBezTo>
                <a:cubicBezTo>
                  <a:pt x="4628578" y="275140"/>
                  <a:pt x="4628578" y="283575"/>
                  <a:pt x="4628578" y="283575"/>
                </a:cubicBezTo>
                <a:cubicBezTo>
                  <a:pt x="4637009" y="292011"/>
                  <a:pt x="4637009" y="292011"/>
                  <a:pt x="4645446" y="283575"/>
                </a:cubicBezTo>
                <a:lnTo>
                  <a:pt x="4628576" y="266706"/>
                </a:lnTo>
                <a:cubicBezTo>
                  <a:pt x="4645447" y="275142"/>
                  <a:pt x="4645447" y="266704"/>
                  <a:pt x="4628576" y="258268"/>
                </a:cubicBezTo>
                <a:cubicBezTo>
                  <a:pt x="4628577" y="255456"/>
                  <a:pt x="4628577" y="252643"/>
                  <a:pt x="4628578" y="249831"/>
                </a:cubicBezTo>
                <a:cubicBezTo>
                  <a:pt x="4637010" y="258268"/>
                  <a:pt x="4637010" y="249831"/>
                  <a:pt x="4637010" y="249831"/>
                </a:cubicBezTo>
                <a:cubicBezTo>
                  <a:pt x="4628575" y="241395"/>
                  <a:pt x="4628575" y="241395"/>
                  <a:pt x="4620140" y="241397"/>
                </a:cubicBezTo>
                <a:lnTo>
                  <a:pt x="4611704" y="232961"/>
                </a:lnTo>
                <a:lnTo>
                  <a:pt x="4594835" y="199218"/>
                </a:lnTo>
                <a:lnTo>
                  <a:pt x="4603267" y="207654"/>
                </a:lnTo>
                <a:cubicBezTo>
                  <a:pt x="4611703" y="216090"/>
                  <a:pt x="4620140" y="216090"/>
                  <a:pt x="4620140" y="216090"/>
                </a:cubicBezTo>
                <a:cubicBezTo>
                  <a:pt x="4620139" y="207656"/>
                  <a:pt x="4611704" y="199218"/>
                  <a:pt x="4603267" y="190783"/>
                </a:cubicBezTo>
                <a:lnTo>
                  <a:pt x="4594832" y="182347"/>
                </a:lnTo>
                <a:lnTo>
                  <a:pt x="4586397" y="173911"/>
                </a:lnTo>
                <a:cubicBezTo>
                  <a:pt x="4577961" y="165475"/>
                  <a:pt x="4569526" y="165475"/>
                  <a:pt x="4569526" y="173913"/>
                </a:cubicBezTo>
                <a:cubicBezTo>
                  <a:pt x="4569526" y="173913"/>
                  <a:pt x="4569525" y="182347"/>
                  <a:pt x="4577960" y="190784"/>
                </a:cubicBezTo>
                <a:lnTo>
                  <a:pt x="4586396" y="190783"/>
                </a:lnTo>
                <a:lnTo>
                  <a:pt x="4594835" y="199218"/>
                </a:lnTo>
                <a:cubicBezTo>
                  <a:pt x="4552654" y="182347"/>
                  <a:pt x="4586399" y="207656"/>
                  <a:pt x="4603267" y="232961"/>
                </a:cubicBezTo>
                <a:lnTo>
                  <a:pt x="4594833" y="224525"/>
                </a:lnTo>
                <a:cubicBezTo>
                  <a:pt x="4594833" y="227338"/>
                  <a:pt x="4594833" y="230149"/>
                  <a:pt x="4594835" y="232961"/>
                </a:cubicBezTo>
                <a:cubicBezTo>
                  <a:pt x="4594833" y="235772"/>
                  <a:pt x="4594834" y="238584"/>
                  <a:pt x="4594833" y="241395"/>
                </a:cubicBezTo>
                <a:lnTo>
                  <a:pt x="4603266" y="241396"/>
                </a:lnTo>
                <a:lnTo>
                  <a:pt x="4611704" y="249833"/>
                </a:lnTo>
                <a:lnTo>
                  <a:pt x="4603267" y="249831"/>
                </a:lnTo>
                <a:lnTo>
                  <a:pt x="4611704" y="258268"/>
                </a:lnTo>
                <a:lnTo>
                  <a:pt x="4611703" y="266704"/>
                </a:lnTo>
                <a:cubicBezTo>
                  <a:pt x="4586397" y="258268"/>
                  <a:pt x="4577960" y="241397"/>
                  <a:pt x="4552654" y="207654"/>
                </a:cubicBezTo>
                <a:lnTo>
                  <a:pt x="4561090" y="207654"/>
                </a:lnTo>
                <a:lnTo>
                  <a:pt x="4569525" y="207654"/>
                </a:lnTo>
                <a:lnTo>
                  <a:pt x="4561090" y="199218"/>
                </a:lnTo>
                <a:lnTo>
                  <a:pt x="4552654" y="199219"/>
                </a:lnTo>
                <a:lnTo>
                  <a:pt x="4544217" y="190783"/>
                </a:lnTo>
                <a:cubicBezTo>
                  <a:pt x="4535785" y="182348"/>
                  <a:pt x="4544217" y="173913"/>
                  <a:pt x="4527347" y="157040"/>
                </a:cubicBezTo>
                <a:lnTo>
                  <a:pt x="4527346" y="148604"/>
                </a:lnTo>
                <a:cubicBezTo>
                  <a:pt x="4518911" y="148604"/>
                  <a:pt x="4518910" y="140168"/>
                  <a:pt x="4518910" y="140168"/>
                </a:cubicBezTo>
                <a:lnTo>
                  <a:pt x="4510474" y="140168"/>
                </a:lnTo>
                <a:lnTo>
                  <a:pt x="4510474" y="148604"/>
                </a:lnTo>
                <a:cubicBezTo>
                  <a:pt x="4493604" y="131734"/>
                  <a:pt x="4493604" y="106427"/>
                  <a:pt x="4476732" y="106427"/>
                </a:cubicBezTo>
                <a:cubicBezTo>
                  <a:pt x="4476732" y="106427"/>
                  <a:pt x="4468297" y="106427"/>
                  <a:pt x="4468297" y="97990"/>
                </a:cubicBezTo>
                <a:lnTo>
                  <a:pt x="4459861" y="97990"/>
                </a:lnTo>
                <a:lnTo>
                  <a:pt x="4459861" y="106428"/>
                </a:lnTo>
                <a:cubicBezTo>
                  <a:pt x="4426117" y="47377"/>
                  <a:pt x="4442992" y="89554"/>
                  <a:pt x="4426117" y="89554"/>
                </a:cubicBezTo>
                <a:cubicBezTo>
                  <a:pt x="4421899" y="72683"/>
                  <a:pt x="4407137" y="51593"/>
                  <a:pt x="4388156" y="29450"/>
                </a:cubicBezTo>
                <a:lnTo>
                  <a:pt x="4360109" y="0"/>
                </a:lnTo>
                <a:lnTo>
                  <a:pt x="4638592" y="0"/>
                </a:lnTo>
                <a:lnTo>
                  <a:pt x="4699158" y="62995"/>
                </a:lnTo>
                <a:cubicBezTo>
                  <a:pt x="4971672" y="360550"/>
                  <a:pt x="5209586" y="692705"/>
                  <a:pt x="5404662" y="1051221"/>
                </a:cubicBezTo>
                <a:cubicBezTo>
                  <a:pt x="5699912" y="1626956"/>
                  <a:pt x="5885366" y="2260817"/>
                  <a:pt x="5938418" y="2935851"/>
                </a:cubicBezTo>
                <a:lnTo>
                  <a:pt x="5947253" y="3112842"/>
                </a:lnTo>
                <a:lnTo>
                  <a:pt x="5951125" y="3133338"/>
                </a:lnTo>
                <a:cubicBezTo>
                  <a:pt x="5947799" y="3130267"/>
                  <a:pt x="5947799" y="3130267"/>
                  <a:pt x="5950868" y="3126941"/>
                </a:cubicBezTo>
                <a:cubicBezTo>
                  <a:pt x="5950611" y="3120546"/>
                  <a:pt x="5953680" y="3117220"/>
                  <a:pt x="5953938" y="3123616"/>
                </a:cubicBezTo>
                <a:cubicBezTo>
                  <a:pt x="5953938" y="3123616"/>
                  <a:pt x="5957523" y="3133084"/>
                  <a:pt x="5954453" y="3136408"/>
                </a:cubicBezTo>
                <a:cubicBezTo>
                  <a:pt x="5954453" y="3136408"/>
                  <a:pt x="5957779" y="3139480"/>
                  <a:pt x="5957779" y="3139480"/>
                </a:cubicBezTo>
                <a:cubicBezTo>
                  <a:pt x="5957779" y="3139480"/>
                  <a:pt x="5957779" y="3139480"/>
                  <a:pt x="5954710" y="3142804"/>
                </a:cubicBezTo>
                <a:cubicBezTo>
                  <a:pt x="5966236" y="3190395"/>
                  <a:pt x="5971363" y="3238241"/>
                  <a:pt x="5960116" y="3277128"/>
                </a:cubicBezTo>
                <a:cubicBezTo>
                  <a:pt x="5977265" y="3305275"/>
                  <a:pt x="5967303" y="3376144"/>
                  <a:pt x="5972174" y="3417593"/>
                </a:cubicBezTo>
                <a:cubicBezTo>
                  <a:pt x="5969620" y="3433712"/>
                  <a:pt x="5966293" y="3430640"/>
                  <a:pt x="5962709" y="3421173"/>
                </a:cubicBezTo>
                <a:cubicBezTo>
                  <a:pt x="5966808" y="3443433"/>
                  <a:pt x="5961440" y="3469273"/>
                  <a:pt x="5968094" y="3475415"/>
                </a:cubicBezTo>
                <a:cubicBezTo>
                  <a:pt x="5966312" y="3510722"/>
                  <a:pt x="5964014" y="3533237"/>
                  <a:pt x="5964787" y="3552426"/>
                </a:cubicBezTo>
                <a:cubicBezTo>
                  <a:pt x="5962490" y="3574940"/>
                  <a:pt x="5959935" y="3591059"/>
                  <a:pt x="5951498" y="3620225"/>
                </a:cubicBezTo>
                <a:cubicBezTo>
                  <a:pt x="5945102" y="3620480"/>
                  <a:pt x="5947914" y="3610758"/>
                  <a:pt x="5941518" y="3611013"/>
                </a:cubicBezTo>
                <a:cubicBezTo>
                  <a:pt x="5936923" y="3656042"/>
                  <a:pt x="5938210" y="3688023"/>
                  <a:pt x="5933358" y="3726657"/>
                </a:cubicBezTo>
                <a:lnTo>
                  <a:pt x="5932401" y="3750159"/>
                </a:lnTo>
                <a:lnTo>
                  <a:pt x="5936112" y="3742197"/>
                </a:lnTo>
                <a:lnTo>
                  <a:pt x="5931041" y="3783572"/>
                </a:lnTo>
                <a:lnTo>
                  <a:pt x="5930942" y="3786013"/>
                </a:lnTo>
                <a:lnTo>
                  <a:pt x="5930199" y="3790443"/>
                </a:lnTo>
                <a:lnTo>
                  <a:pt x="5909750" y="3957308"/>
                </a:lnTo>
                <a:cubicBezTo>
                  <a:pt x="5900259" y="4029011"/>
                  <a:pt x="5889716" y="4100713"/>
                  <a:pt x="5877062" y="4172416"/>
                </a:cubicBezTo>
                <a:cubicBezTo>
                  <a:pt x="5877062" y="4189290"/>
                  <a:pt x="5877061" y="4206160"/>
                  <a:pt x="5868625" y="4214595"/>
                </a:cubicBezTo>
                <a:cubicBezTo>
                  <a:pt x="5811685" y="4534097"/>
                  <a:pt x="5724197" y="4842625"/>
                  <a:pt x="5609277" y="5137233"/>
                </a:cubicBezTo>
                <a:lnTo>
                  <a:pt x="5491924" y="5411666"/>
                </a:lnTo>
                <a:lnTo>
                  <a:pt x="5491547" y="5414872"/>
                </a:lnTo>
                <a:cubicBezTo>
                  <a:pt x="5490882" y="5418118"/>
                  <a:pt x="5489618" y="5421648"/>
                  <a:pt x="5487221" y="5422780"/>
                </a:cubicBezTo>
                <a:cubicBezTo>
                  <a:pt x="5487221" y="5422780"/>
                  <a:pt x="5489486" y="5427576"/>
                  <a:pt x="5489486" y="5427576"/>
                </a:cubicBezTo>
                <a:cubicBezTo>
                  <a:pt x="5489486" y="5427576"/>
                  <a:pt x="5489486" y="5427576"/>
                  <a:pt x="5484693" y="5429840"/>
                </a:cubicBezTo>
                <a:cubicBezTo>
                  <a:pt x="5476322" y="5486587"/>
                  <a:pt x="5460891" y="5540803"/>
                  <a:pt x="5431604" y="5578103"/>
                </a:cubicBezTo>
                <a:cubicBezTo>
                  <a:pt x="5437875" y="5616199"/>
                  <a:pt x="5395949" y="5688799"/>
                  <a:pt x="5383045" y="5735954"/>
                </a:cubicBezTo>
                <a:cubicBezTo>
                  <a:pt x="5373196" y="5752339"/>
                  <a:pt x="5370931" y="5747543"/>
                  <a:pt x="5371193" y="5735689"/>
                </a:cubicBezTo>
                <a:cubicBezTo>
                  <a:pt x="5365875" y="5761664"/>
                  <a:pt x="5348704" y="5787374"/>
                  <a:pt x="5353234" y="5796964"/>
                </a:cubicBezTo>
                <a:cubicBezTo>
                  <a:pt x="5335800" y="5834529"/>
                  <a:pt x="5323423" y="5857974"/>
                  <a:pt x="5315838" y="5879154"/>
                </a:cubicBezTo>
                <a:cubicBezTo>
                  <a:pt x="5303461" y="5902599"/>
                  <a:pt x="5293610" y="5918984"/>
                  <a:pt x="5271646" y="5946958"/>
                </a:cubicBezTo>
                <a:cubicBezTo>
                  <a:pt x="5264588" y="5944427"/>
                  <a:pt x="5271909" y="5935102"/>
                  <a:pt x="5264849" y="5932571"/>
                </a:cubicBezTo>
                <a:cubicBezTo>
                  <a:pt x="5240094" y="5979461"/>
                  <a:pt x="5227454" y="6014761"/>
                  <a:pt x="5205226" y="6054591"/>
                </a:cubicBezTo>
                <a:cubicBezTo>
                  <a:pt x="5190059" y="6096952"/>
                  <a:pt x="5167831" y="6136781"/>
                  <a:pt x="5133488" y="6188200"/>
                </a:cubicBezTo>
                <a:cubicBezTo>
                  <a:pt x="5148394" y="6157694"/>
                  <a:pt x="5131486" y="6171548"/>
                  <a:pt x="5117105" y="6178342"/>
                </a:cubicBezTo>
                <a:cubicBezTo>
                  <a:pt x="5112311" y="6180607"/>
                  <a:pt x="5109783" y="6187667"/>
                  <a:pt x="5104989" y="6189932"/>
                </a:cubicBezTo>
                <a:cubicBezTo>
                  <a:pt x="5104989" y="6189932"/>
                  <a:pt x="5102724" y="6185136"/>
                  <a:pt x="5105252" y="6178076"/>
                </a:cubicBezTo>
                <a:cubicBezTo>
                  <a:pt x="5105252" y="6178076"/>
                  <a:pt x="5105252" y="6178076"/>
                  <a:pt x="5107780" y="6171017"/>
                </a:cubicBezTo>
                <a:cubicBezTo>
                  <a:pt x="5102724" y="6185136"/>
                  <a:pt x="5095927" y="6170750"/>
                  <a:pt x="5110570" y="6152101"/>
                </a:cubicBezTo>
                <a:cubicBezTo>
                  <a:pt x="5110570" y="6152101"/>
                  <a:pt x="5110570" y="6152101"/>
                  <a:pt x="5117630" y="6154631"/>
                </a:cubicBezTo>
                <a:cubicBezTo>
                  <a:pt x="5122423" y="6152366"/>
                  <a:pt x="5124951" y="6145306"/>
                  <a:pt x="5124951" y="6145306"/>
                </a:cubicBezTo>
                <a:cubicBezTo>
                  <a:pt x="5132010" y="6147837"/>
                  <a:pt x="5127217" y="6150102"/>
                  <a:pt x="5124689" y="6157162"/>
                </a:cubicBezTo>
                <a:cubicBezTo>
                  <a:pt x="5124689" y="6157162"/>
                  <a:pt x="5124689" y="6157162"/>
                  <a:pt x="5122160" y="6164222"/>
                </a:cubicBezTo>
                <a:cubicBezTo>
                  <a:pt x="5141597" y="6143308"/>
                  <a:pt x="5166353" y="6096419"/>
                  <a:pt x="5161821" y="6086827"/>
                </a:cubicBezTo>
                <a:cubicBezTo>
                  <a:pt x="5186577" y="6039938"/>
                  <a:pt x="5220658" y="6000375"/>
                  <a:pt x="5223710" y="5969604"/>
                </a:cubicBezTo>
                <a:cubicBezTo>
                  <a:pt x="5238616" y="5939099"/>
                  <a:pt x="5240620" y="5955750"/>
                  <a:pt x="5255262" y="5937100"/>
                </a:cubicBezTo>
                <a:cubicBezTo>
                  <a:pt x="5270168" y="5906595"/>
                  <a:pt x="5258316" y="5906330"/>
                  <a:pt x="5265899" y="5885149"/>
                </a:cubicBezTo>
                <a:cubicBezTo>
                  <a:pt x="5292658" y="5854910"/>
                  <a:pt x="5302771" y="5826670"/>
                  <a:pt x="5310355" y="5805490"/>
                </a:cubicBezTo>
                <a:cubicBezTo>
                  <a:pt x="5317939" y="5784310"/>
                  <a:pt x="5323258" y="5758334"/>
                  <a:pt x="5342957" y="5725565"/>
                </a:cubicBezTo>
                <a:cubicBezTo>
                  <a:pt x="5352544" y="5721035"/>
                  <a:pt x="5359865" y="5711711"/>
                  <a:pt x="5359603" y="5723566"/>
                </a:cubicBezTo>
                <a:cubicBezTo>
                  <a:pt x="5380698" y="5681339"/>
                  <a:pt x="5393970" y="5644274"/>
                  <a:pt x="5405162" y="5607458"/>
                </a:cubicBezTo>
                <a:lnTo>
                  <a:pt x="5419834" y="5556614"/>
                </a:lnTo>
                <a:lnTo>
                  <a:pt x="5343783" y="5707015"/>
                </a:lnTo>
                <a:cubicBezTo>
                  <a:pt x="5137377" y="6084780"/>
                  <a:pt x="4883032" y="6432513"/>
                  <a:pt x="4588841" y="6742552"/>
                </a:cubicBezTo>
                <a:lnTo>
                  <a:pt x="4469515" y="6858000"/>
                </a:lnTo>
                <a:lnTo>
                  <a:pt x="4102414" y="6858000"/>
                </a:lnTo>
                <a:lnTo>
                  <a:pt x="4156175" y="6787476"/>
                </a:lnTo>
                <a:cubicBezTo>
                  <a:pt x="4215224" y="6694684"/>
                  <a:pt x="4274274" y="6610327"/>
                  <a:pt x="4333324" y="6525971"/>
                </a:cubicBezTo>
                <a:cubicBezTo>
                  <a:pt x="4350199" y="6525971"/>
                  <a:pt x="4350197" y="6534407"/>
                  <a:pt x="4350197" y="6551277"/>
                </a:cubicBezTo>
                <a:cubicBezTo>
                  <a:pt x="4392373" y="6475355"/>
                  <a:pt x="4426118" y="6424743"/>
                  <a:pt x="4451424" y="6365693"/>
                </a:cubicBezTo>
                <a:cubicBezTo>
                  <a:pt x="4476730" y="6321404"/>
                  <a:pt x="4497293" y="6277118"/>
                  <a:pt x="4527346" y="6225714"/>
                </a:cubicBezTo>
                <a:lnTo>
                  <a:pt x="4556321" y="6179312"/>
                </a:lnTo>
                <a:lnTo>
                  <a:pt x="4561089" y="6180105"/>
                </a:lnTo>
                <a:cubicBezTo>
                  <a:pt x="4561089" y="6180105"/>
                  <a:pt x="4569528" y="6180107"/>
                  <a:pt x="4577961" y="6171673"/>
                </a:cubicBezTo>
                <a:lnTo>
                  <a:pt x="4586396" y="6171671"/>
                </a:lnTo>
                <a:cubicBezTo>
                  <a:pt x="4594833" y="6154801"/>
                  <a:pt x="4611704" y="6137929"/>
                  <a:pt x="4603267" y="6129493"/>
                </a:cubicBezTo>
                <a:cubicBezTo>
                  <a:pt x="4611704" y="6129493"/>
                  <a:pt x="4620140" y="6121059"/>
                  <a:pt x="4620139" y="6112623"/>
                </a:cubicBezTo>
                <a:lnTo>
                  <a:pt x="4620140" y="6104185"/>
                </a:lnTo>
                <a:lnTo>
                  <a:pt x="4611704" y="6104186"/>
                </a:lnTo>
                <a:cubicBezTo>
                  <a:pt x="4628575" y="6083098"/>
                  <a:pt x="4637011" y="6066227"/>
                  <a:pt x="4645446" y="6049356"/>
                </a:cubicBezTo>
                <a:lnTo>
                  <a:pt x="4658579" y="6024607"/>
                </a:lnTo>
                <a:lnTo>
                  <a:pt x="4657191" y="6022823"/>
                </a:lnTo>
                <a:cubicBezTo>
                  <a:pt x="4653015" y="6023181"/>
                  <a:pt x="4645022" y="6028074"/>
                  <a:pt x="4637720" y="6031225"/>
                </a:cubicBezTo>
                <a:cubicBezTo>
                  <a:pt x="4632853" y="6033324"/>
                  <a:pt x="4630086" y="6040295"/>
                  <a:pt x="4625218" y="6042395"/>
                </a:cubicBezTo>
                <a:lnTo>
                  <a:pt x="4625358" y="6039920"/>
                </a:lnTo>
                <a:lnTo>
                  <a:pt x="4603267" y="6062007"/>
                </a:lnTo>
                <a:cubicBezTo>
                  <a:pt x="4611704" y="6053573"/>
                  <a:pt x="4620140" y="6045137"/>
                  <a:pt x="4620139" y="6036700"/>
                </a:cubicBezTo>
                <a:cubicBezTo>
                  <a:pt x="4586397" y="6078878"/>
                  <a:pt x="4544217" y="6129493"/>
                  <a:pt x="4502039" y="6188543"/>
                </a:cubicBezTo>
                <a:cubicBezTo>
                  <a:pt x="4459860" y="6247593"/>
                  <a:pt x="4417681" y="6306643"/>
                  <a:pt x="4383940" y="6357257"/>
                </a:cubicBezTo>
                <a:cubicBezTo>
                  <a:pt x="4383939" y="6348819"/>
                  <a:pt x="4375504" y="6348821"/>
                  <a:pt x="4367067" y="6357256"/>
                </a:cubicBezTo>
                <a:cubicBezTo>
                  <a:pt x="4324889" y="6407871"/>
                  <a:pt x="4291146" y="6450050"/>
                  <a:pt x="4240530" y="6492227"/>
                </a:cubicBezTo>
                <a:cubicBezTo>
                  <a:pt x="4248967" y="6509098"/>
                  <a:pt x="4206790" y="6525971"/>
                  <a:pt x="4189918" y="6542842"/>
                </a:cubicBezTo>
                <a:cubicBezTo>
                  <a:pt x="4181480" y="6551277"/>
                  <a:pt x="4189918" y="6559714"/>
                  <a:pt x="4173045" y="6568148"/>
                </a:cubicBezTo>
                <a:cubicBezTo>
                  <a:pt x="4173044" y="6576584"/>
                  <a:pt x="4147738" y="6585021"/>
                  <a:pt x="4130868" y="6601891"/>
                </a:cubicBezTo>
                <a:cubicBezTo>
                  <a:pt x="4105561" y="6627198"/>
                  <a:pt x="4080254" y="6660939"/>
                  <a:pt x="4054944" y="6686246"/>
                </a:cubicBezTo>
                <a:cubicBezTo>
                  <a:pt x="4021201" y="6719991"/>
                  <a:pt x="4021201" y="6728426"/>
                  <a:pt x="3979024" y="6762169"/>
                </a:cubicBezTo>
                <a:cubicBezTo>
                  <a:pt x="3960044" y="6783258"/>
                  <a:pt x="3938427" y="6803820"/>
                  <a:pt x="3916151" y="6823459"/>
                </a:cubicBezTo>
                <a:lnTo>
                  <a:pt x="3874750" y="6858000"/>
                </a:lnTo>
                <a:lnTo>
                  <a:pt x="3809992" y="6858000"/>
                </a:lnTo>
                <a:lnTo>
                  <a:pt x="3835617" y="6838089"/>
                </a:lnTo>
                <a:cubicBezTo>
                  <a:pt x="3945281" y="6753734"/>
                  <a:pt x="4046511" y="6660941"/>
                  <a:pt x="4139304" y="6576584"/>
                </a:cubicBezTo>
                <a:cubicBezTo>
                  <a:pt x="4113995" y="6576584"/>
                  <a:pt x="4080253" y="6635634"/>
                  <a:pt x="4046510" y="6652505"/>
                </a:cubicBezTo>
                <a:cubicBezTo>
                  <a:pt x="4046511" y="6660941"/>
                  <a:pt x="4029637" y="6660942"/>
                  <a:pt x="4021202" y="6660941"/>
                </a:cubicBezTo>
                <a:cubicBezTo>
                  <a:pt x="3962152" y="6711555"/>
                  <a:pt x="3886231" y="6779041"/>
                  <a:pt x="3810311" y="6829655"/>
                </a:cubicBezTo>
                <a:lnTo>
                  <a:pt x="3774445" y="6858000"/>
                </a:lnTo>
                <a:lnTo>
                  <a:pt x="3720522" y="6858000"/>
                </a:lnTo>
                <a:lnTo>
                  <a:pt x="3734388" y="6846525"/>
                </a:lnTo>
                <a:cubicBezTo>
                  <a:pt x="3759695" y="6829655"/>
                  <a:pt x="3785001" y="6821219"/>
                  <a:pt x="3768132" y="6821217"/>
                </a:cubicBezTo>
                <a:cubicBezTo>
                  <a:pt x="3793438" y="6795912"/>
                  <a:pt x="3827182" y="6770605"/>
                  <a:pt x="3869358" y="6745298"/>
                </a:cubicBezTo>
                <a:cubicBezTo>
                  <a:pt x="3877794" y="6736862"/>
                  <a:pt x="3894670" y="6719991"/>
                  <a:pt x="3911538" y="6711555"/>
                </a:cubicBezTo>
                <a:lnTo>
                  <a:pt x="3919975" y="6711555"/>
                </a:lnTo>
                <a:lnTo>
                  <a:pt x="3928411" y="6703118"/>
                </a:lnTo>
                <a:lnTo>
                  <a:pt x="3928411" y="6694684"/>
                </a:lnTo>
                <a:lnTo>
                  <a:pt x="3936845" y="6694684"/>
                </a:lnTo>
                <a:cubicBezTo>
                  <a:pt x="3995895" y="6644071"/>
                  <a:pt x="4054944" y="6593455"/>
                  <a:pt x="4097124" y="6551277"/>
                </a:cubicBezTo>
                <a:cubicBezTo>
                  <a:pt x="4105561" y="6551277"/>
                  <a:pt x="4113995" y="6551277"/>
                  <a:pt x="4113995" y="6542841"/>
                </a:cubicBezTo>
                <a:lnTo>
                  <a:pt x="4122431" y="6542841"/>
                </a:lnTo>
                <a:cubicBezTo>
                  <a:pt x="4122431" y="6542841"/>
                  <a:pt x="4130867" y="6542841"/>
                  <a:pt x="4130869" y="6534407"/>
                </a:cubicBezTo>
                <a:cubicBezTo>
                  <a:pt x="4130868" y="6531595"/>
                  <a:pt x="4130867" y="6528783"/>
                  <a:pt x="4130868" y="6525971"/>
                </a:cubicBezTo>
                <a:cubicBezTo>
                  <a:pt x="4156175" y="6500664"/>
                  <a:pt x="4215225" y="6450050"/>
                  <a:pt x="4189919" y="6458484"/>
                </a:cubicBezTo>
                <a:lnTo>
                  <a:pt x="4198354" y="6450050"/>
                </a:lnTo>
                <a:cubicBezTo>
                  <a:pt x="4206788" y="6450048"/>
                  <a:pt x="4206790" y="6433178"/>
                  <a:pt x="4206790" y="6433178"/>
                </a:cubicBezTo>
                <a:lnTo>
                  <a:pt x="4190270" y="6433178"/>
                </a:lnTo>
                <a:lnTo>
                  <a:pt x="4207843" y="6416307"/>
                </a:lnTo>
                <a:lnTo>
                  <a:pt x="4215199" y="6391088"/>
                </a:lnTo>
                <a:cubicBezTo>
                  <a:pt x="4215259" y="6391032"/>
                  <a:pt x="4215318" y="6390975"/>
                  <a:pt x="4215378" y="6390919"/>
                </a:cubicBezTo>
                <a:lnTo>
                  <a:pt x="4244751" y="6375183"/>
                </a:lnTo>
                <a:cubicBezTo>
                  <a:pt x="4253186" y="6365692"/>
                  <a:pt x="4261622" y="6353038"/>
                  <a:pt x="4274275" y="6340386"/>
                </a:cubicBezTo>
                <a:lnTo>
                  <a:pt x="4282710" y="6340386"/>
                </a:lnTo>
                <a:cubicBezTo>
                  <a:pt x="4282712" y="6331950"/>
                  <a:pt x="4291146" y="6331950"/>
                  <a:pt x="4282712" y="6331950"/>
                </a:cubicBezTo>
                <a:cubicBezTo>
                  <a:pt x="4282712" y="6329138"/>
                  <a:pt x="4282711" y="6326326"/>
                  <a:pt x="4282711" y="6323514"/>
                </a:cubicBezTo>
                <a:cubicBezTo>
                  <a:pt x="4291147" y="6315079"/>
                  <a:pt x="4299581" y="6315079"/>
                  <a:pt x="4308018" y="6315078"/>
                </a:cubicBezTo>
                <a:lnTo>
                  <a:pt x="4299581" y="6323514"/>
                </a:lnTo>
                <a:cubicBezTo>
                  <a:pt x="4291146" y="6331950"/>
                  <a:pt x="4291147" y="6340386"/>
                  <a:pt x="4291147" y="6340386"/>
                </a:cubicBezTo>
                <a:cubicBezTo>
                  <a:pt x="4299583" y="6340386"/>
                  <a:pt x="4308017" y="6340384"/>
                  <a:pt x="4308019" y="6331950"/>
                </a:cubicBezTo>
                <a:lnTo>
                  <a:pt x="4316453" y="6331950"/>
                </a:lnTo>
                <a:cubicBezTo>
                  <a:pt x="4316454" y="6340386"/>
                  <a:pt x="4274274" y="6365693"/>
                  <a:pt x="4282711" y="6374128"/>
                </a:cubicBezTo>
                <a:cubicBezTo>
                  <a:pt x="4358631" y="6289771"/>
                  <a:pt x="4459860" y="6196979"/>
                  <a:pt x="4544217" y="6104187"/>
                </a:cubicBezTo>
                <a:cubicBezTo>
                  <a:pt x="4552653" y="6095750"/>
                  <a:pt x="4561090" y="6078880"/>
                  <a:pt x="4569526" y="6070442"/>
                </a:cubicBezTo>
                <a:lnTo>
                  <a:pt x="4577961" y="6062009"/>
                </a:lnTo>
                <a:cubicBezTo>
                  <a:pt x="4611704" y="6024048"/>
                  <a:pt x="4647556" y="5979761"/>
                  <a:pt x="4683408" y="5931256"/>
                </a:cubicBezTo>
                <a:lnTo>
                  <a:pt x="4748312" y="5835198"/>
                </a:lnTo>
                <a:lnTo>
                  <a:pt x="4751363" y="5826231"/>
                </a:lnTo>
                <a:cubicBezTo>
                  <a:pt x="4759329" y="5811241"/>
                  <a:pt x="4763672" y="5807923"/>
                  <a:pt x="4767931" y="5806085"/>
                </a:cubicBezTo>
                <a:lnTo>
                  <a:pt x="4768003" y="5806053"/>
                </a:lnTo>
                <a:lnTo>
                  <a:pt x="4788853" y="5775196"/>
                </a:lnTo>
                <a:lnTo>
                  <a:pt x="4792070" y="5772856"/>
                </a:lnTo>
                <a:lnTo>
                  <a:pt x="4793063" y="5765638"/>
                </a:lnTo>
                <a:cubicBezTo>
                  <a:pt x="4793133" y="5759110"/>
                  <a:pt x="4792249" y="5753715"/>
                  <a:pt x="4796398" y="5743259"/>
                </a:cubicBezTo>
                <a:cubicBezTo>
                  <a:pt x="4824170" y="5713949"/>
                  <a:pt x="4835236" y="5686068"/>
                  <a:pt x="4843536" y="5665159"/>
                </a:cubicBezTo>
                <a:cubicBezTo>
                  <a:pt x="4851836" y="5644248"/>
                  <a:pt x="4858035" y="5618468"/>
                  <a:pt x="4878837" y="5586387"/>
                </a:cubicBezTo>
                <a:cubicBezTo>
                  <a:pt x="4888572" y="5582186"/>
                  <a:pt x="4896207" y="5573116"/>
                  <a:pt x="4895541" y="5584956"/>
                </a:cubicBezTo>
                <a:cubicBezTo>
                  <a:pt x="4940577" y="5501985"/>
                  <a:pt x="4953640" y="5438585"/>
                  <a:pt x="4981973" y="5357045"/>
                </a:cubicBezTo>
                <a:cubicBezTo>
                  <a:pt x="4977105" y="5359145"/>
                  <a:pt x="4966704" y="5375186"/>
                  <a:pt x="4962502" y="5365447"/>
                </a:cubicBezTo>
                <a:cubicBezTo>
                  <a:pt x="4978331" y="5295077"/>
                  <a:pt x="5011740" y="5292214"/>
                  <a:pt x="5038742" y="5234354"/>
                </a:cubicBezTo>
                <a:cubicBezTo>
                  <a:pt x="5047812" y="5241993"/>
                  <a:pt x="5029775" y="5267103"/>
                  <a:pt x="5031211" y="5283813"/>
                </a:cubicBezTo>
                <a:cubicBezTo>
                  <a:pt x="5029110" y="5278944"/>
                  <a:pt x="5029110" y="5278944"/>
                  <a:pt x="5033979" y="5276843"/>
                </a:cubicBezTo>
                <a:cubicBezTo>
                  <a:pt x="5036744" y="5269873"/>
                  <a:pt x="5041612" y="5267773"/>
                  <a:pt x="5038846" y="5274743"/>
                </a:cubicBezTo>
                <a:cubicBezTo>
                  <a:pt x="5038846" y="5274743"/>
                  <a:pt x="5038180" y="5286582"/>
                  <a:pt x="5033312" y="5288683"/>
                </a:cubicBezTo>
                <a:cubicBezTo>
                  <a:pt x="5033312" y="5288683"/>
                  <a:pt x="5035413" y="5293552"/>
                  <a:pt x="5035413" y="5293552"/>
                </a:cubicBezTo>
                <a:cubicBezTo>
                  <a:pt x="5035413" y="5293552"/>
                  <a:pt x="5035413" y="5293552"/>
                  <a:pt x="5030545" y="5295653"/>
                </a:cubicBezTo>
                <a:cubicBezTo>
                  <a:pt x="5020249" y="5352082"/>
                  <a:pt x="5002985" y="5405743"/>
                  <a:pt x="4972446" y="5442024"/>
                </a:cubicBezTo>
                <a:cubicBezTo>
                  <a:pt x="4977419" y="5480313"/>
                  <a:pt x="4933047" y="5551444"/>
                  <a:pt x="4918549" y="5598134"/>
                </a:cubicBezTo>
                <a:cubicBezTo>
                  <a:pt x="4908148" y="5614175"/>
                  <a:pt x="4906047" y="5609305"/>
                  <a:pt x="4906713" y="5597465"/>
                </a:cubicBezTo>
                <a:cubicBezTo>
                  <a:pt x="4900514" y="5623245"/>
                  <a:pt x="4882478" y="5648356"/>
                  <a:pt x="4886681" y="5658095"/>
                </a:cubicBezTo>
                <a:cubicBezTo>
                  <a:pt x="4867979" y="5695045"/>
                  <a:pt x="4854812" y="5718056"/>
                  <a:pt x="4846511" y="5738966"/>
                </a:cubicBezTo>
                <a:cubicBezTo>
                  <a:pt x="4833344" y="5761976"/>
                  <a:pt x="4822943" y="5778017"/>
                  <a:pt x="4800039" y="5805228"/>
                </a:cubicBezTo>
                <a:cubicBezTo>
                  <a:pt x="4796555" y="5803844"/>
                  <a:pt x="4796721" y="5800883"/>
                  <a:pt x="4796888" y="5797923"/>
                </a:cubicBezTo>
                <a:lnTo>
                  <a:pt x="4793961" y="5791139"/>
                </a:lnTo>
                <a:lnTo>
                  <a:pt x="4788854" y="5800502"/>
                </a:lnTo>
                <a:lnTo>
                  <a:pt x="4788524" y="5800530"/>
                </a:lnTo>
                <a:lnTo>
                  <a:pt x="4772434" y="5831127"/>
                </a:lnTo>
                <a:lnTo>
                  <a:pt x="4771983" y="5834245"/>
                </a:lnTo>
                <a:lnTo>
                  <a:pt x="4770615" y="5834587"/>
                </a:lnTo>
                <a:lnTo>
                  <a:pt x="4763546" y="5848027"/>
                </a:lnTo>
                <a:lnTo>
                  <a:pt x="4763547" y="5851116"/>
                </a:lnTo>
                <a:cubicBezTo>
                  <a:pt x="4755109" y="5876421"/>
                  <a:pt x="4721369" y="5935473"/>
                  <a:pt x="4729804" y="5927037"/>
                </a:cubicBezTo>
                <a:cubicBezTo>
                  <a:pt x="4729804" y="5918602"/>
                  <a:pt x="4738242" y="5918602"/>
                  <a:pt x="4738240" y="5910164"/>
                </a:cubicBezTo>
                <a:cubicBezTo>
                  <a:pt x="4738242" y="5918602"/>
                  <a:pt x="4738240" y="5927039"/>
                  <a:pt x="4738240" y="5927039"/>
                </a:cubicBezTo>
                <a:cubicBezTo>
                  <a:pt x="4738240" y="5927039"/>
                  <a:pt x="4746676" y="5927038"/>
                  <a:pt x="4755110" y="5918603"/>
                </a:cubicBezTo>
                <a:cubicBezTo>
                  <a:pt x="4755110" y="5921414"/>
                  <a:pt x="4755110" y="5924227"/>
                  <a:pt x="4755112" y="5927039"/>
                </a:cubicBezTo>
                <a:cubicBezTo>
                  <a:pt x="4755112" y="5927039"/>
                  <a:pt x="4746676" y="5927038"/>
                  <a:pt x="4746676" y="5935473"/>
                </a:cubicBezTo>
                <a:cubicBezTo>
                  <a:pt x="4746676" y="5938284"/>
                  <a:pt x="4746677" y="5941096"/>
                  <a:pt x="4746678" y="5943907"/>
                </a:cubicBezTo>
                <a:cubicBezTo>
                  <a:pt x="4729804" y="5969216"/>
                  <a:pt x="4721369" y="5986087"/>
                  <a:pt x="4721368" y="5994521"/>
                </a:cubicBezTo>
                <a:lnTo>
                  <a:pt x="4721369" y="6002959"/>
                </a:lnTo>
                <a:lnTo>
                  <a:pt x="4729804" y="5994523"/>
                </a:lnTo>
                <a:cubicBezTo>
                  <a:pt x="4721369" y="6002959"/>
                  <a:pt x="4729804" y="6002959"/>
                  <a:pt x="4738240" y="5994523"/>
                </a:cubicBezTo>
                <a:cubicBezTo>
                  <a:pt x="4696060" y="6053573"/>
                  <a:pt x="4679190" y="6095752"/>
                  <a:pt x="4653883" y="6146366"/>
                </a:cubicBezTo>
                <a:cubicBezTo>
                  <a:pt x="4628575" y="6188543"/>
                  <a:pt x="4603266" y="6230723"/>
                  <a:pt x="4561090" y="6289771"/>
                </a:cubicBezTo>
                <a:cubicBezTo>
                  <a:pt x="4569526" y="6281334"/>
                  <a:pt x="4569526" y="6289770"/>
                  <a:pt x="4561089" y="6298205"/>
                </a:cubicBezTo>
                <a:lnTo>
                  <a:pt x="4552654" y="6298207"/>
                </a:lnTo>
                <a:lnTo>
                  <a:pt x="4552653" y="6306643"/>
                </a:lnTo>
                <a:lnTo>
                  <a:pt x="4544217" y="6315080"/>
                </a:lnTo>
                <a:lnTo>
                  <a:pt x="4527347" y="6340384"/>
                </a:lnTo>
                <a:cubicBezTo>
                  <a:pt x="4535782" y="6340386"/>
                  <a:pt x="4527347" y="6348821"/>
                  <a:pt x="4527349" y="6357257"/>
                </a:cubicBezTo>
                <a:cubicBezTo>
                  <a:pt x="4544217" y="6340387"/>
                  <a:pt x="4535782" y="6340386"/>
                  <a:pt x="4544216" y="6323514"/>
                </a:cubicBezTo>
                <a:lnTo>
                  <a:pt x="4552655" y="6323514"/>
                </a:lnTo>
                <a:cubicBezTo>
                  <a:pt x="4552655" y="6326326"/>
                  <a:pt x="4552654" y="6329138"/>
                  <a:pt x="4552653" y="6331950"/>
                </a:cubicBezTo>
                <a:cubicBezTo>
                  <a:pt x="4561090" y="6331950"/>
                  <a:pt x="4561089" y="6323512"/>
                  <a:pt x="4561089" y="6323512"/>
                </a:cubicBezTo>
                <a:lnTo>
                  <a:pt x="4561090" y="6315079"/>
                </a:lnTo>
                <a:lnTo>
                  <a:pt x="4569526" y="6306641"/>
                </a:lnTo>
                <a:cubicBezTo>
                  <a:pt x="4577961" y="6298207"/>
                  <a:pt x="4577961" y="6272900"/>
                  <a:pt x="4586397" y="6281336"/>
                </a:cubicBezTo>
                <a:cubicBezTo>
                  <a:pt x="4603267" y="6272900"/>
                  <a:pt x="4577961" y="6272900"/>
                  <a:pt x="4586397" y="6264464"/>
                </a:cubicBezTo>
                <a:cubicBezTo>
                  <a:pt x="4594833" y="6256029"/>
                  <a:pt x="4594833" y="6264464"/>
                  <a:pt x="4603267" y="6264464"/>
                </a:cubicBezTo>
                <a:cubicBezTo>
                  <a:pt x="4611704" y="6247593"/>
                  <a:pt x="4628576" y="6205416"/>
                  <a:pt x="4628576" y="6205416"/>
                </a:cubicBezTo>
                <a:cubicBezTo>
                  <a:pt x="4645449" y="6171671"/>
                  <a:pt x="4687626" y="6121059"/>
                  <a:pt x="4696061" y="6104186"/>
                </a:cubicBezTo>
                <a:cubicBezTo>
                  <a:pt x="4704497" y="6095752"/>
                  <a:pt x="4696061" y="6104186"/>
                  <a:pt x="4687626" y="6104185"/>
                </a:cubicBezTo>
                <a:cubicBezTo>
                  <a:pt x="4696061" y="6104186"/>
                  <a:pt x="4704496" y="6087316"/>
                  <a:pt x="4704496" y="6087316"/>
                </a:cubicBezTo>
                <a:lnTo>
                  <a:pt x="4704497" y="6070444"/>
                </a:lnTo>
                <a:cubicBezTo>
                  <a:pt x="4712933" y="6062009"/>
                  <a:pt x="4712935" y="6078880"/>
                  <a:pt x="4712933" y="6070444"/>
                </a:cubicBezTo>
                <a:cubicBezTo>
                  <a:pt x="4729803" y="6062009"/>
                  <a:pt x="4712933" y="6045137"/>
                  <a:pt x="4729804" y="6053573"/>
                </a:cubicBezTo>
                <a:cubicBezTo>
                  <a:pt x="4736130" y="6028266"/>
                  <a:pt x="4751949" y="5983979"/>
                  <a:pt x="4770138" y="5956299"/>
                </a:cubicBezTo>
                <a:lnTo>
                  <a:pt x="4783304" y="5941648"/>
                </a:lnTo>
                <a:lnTo>
                  <a:pt x="4783581" y="5941799"/>
                </a:lnTo>
                <a:cubicBezTo>
                  <a:pt x="4786745" y="5941800"/>
                  <a:pt x="4788854" y="5939691"/>
                  <a:pt x="4788853" y="5935473"/>
                </a:cubicBezTo>
                <a:lnTo>
                  <a:pt x="4783304" y="5941648"/>
                </a:lnTo>
                <a:lnTo>
                  <a:pt x="4771983" y="5935471"/>
                </a:lnTo>
                <a:cubicBezTo>
                  <a:pt x="4814160" y="5876423"/>
                  <a:pt x="4864778" y="5783632"/>
                  <a:pt x="4873212" y="5749889"/>
                </a:cubicBezTo>
                <a:cubicBezTo>
                  <a:pt x="4881647" y="5733018"/>
                  <a:pt x="4949133" y="5640225"/>
                  <a:pt x="4949133" y="5598046"/>
                </a:cubicBezTo>
                <a:cubicBezTo>
                  <a:pt x="4957569" y="5581173"/>
                  <a:pt x="4949133" y="5598046"/>
                  <a:pt x="4957571" y="5598047"/>
                </a:cubicBezTo>
                <a:cubicBezTo>
                  <a:pt x="4957571" y="5572739"/>
                  <a:pt x="4991311" y="5522125"/>
                  <a:pt x="5008183" y="5496818"/>
                </a:cubicBezTo>
                <a:cubicBezTo>
                  <a:pt x="5008183" y="5496818"/>
                  <a:pt x="4999747" y="5513691"/>
                  <a:pt x="5008182" y="5522123"/>
                </a:cubicBezTo>
                <a:cubicBezTo>
                  <a:pt x="5025054" y="5463075"/>
                  <a:pt x="5016619" y="5479947"/>
                  <a:pt x="4999747" y="5488384"/>
                </a:cubicBezTo>
                <a:cubicBezTo>
                  <a:pt x="5033490" y="5420898"/>
                  <a:pt x="5033490" y="5412461"/>
                  <a:pt x="5067232" y="5378718"/>
                </a:cubicBezTo>
                <a:lnTo>
                  <a:pt x="5075669" y="5370283"/>
                </a:lnTo>
                <a:lnTo>
                  <a:pt x="5075669" y="5361848"/>
                </a:lnTo>
                <a:lnTo>
                  <a:pt x="5067234" y="5361848"/>
                </a:lnTo>
                <a:cubicBezTo>
                  <a:pt x="5067234" y="5361848"/>
                  <a:pt x="5067233" y="5353409"/>
                  <a:pt x="5075669" y="5344976"/>
                </a:cubicBezTo>
                <a:cubicBezTo>
                  <a:pt x="5075670" y="5347788"/>
                  <a:pt x="5075670" y="5350600"/>
                  <a:pt x="5075671" y="5353411"/>
                </a:cubicBezTo>
                <a:lnTo>
                  <a:pt x="5084105" y="5353411"/>
                </a:lnTo>
                <a:lnTo>
                  <a:pt x="5084105" y="5336541"/>
                </a:lnTo>
                <a:lnTo>
                  <a:pt x="5092541" y="5328103"/>
                </a:lnTo>
                <a:cubicBezTo>
                  <a:pt x="5100976" y="5319670"/>
                  <a:pt x="5117848" y="5277491"/>
                  <a:pt x="5092541" y="5302798"/>
                </a:cubicBezTo>
                <a:cubicBezTo>
                  <a:pt x="5100976" y="5294363"/>
                  <a:pt x="5100976" y="5294363"/>
                  <a:pt x="5100978" y="5285927"/>
                </a:cubicBezTo>
                <a:cubicBezTo>
                  <a:pt x="5100978" y="5285927"/>
                  <a:pt x="5092539" y="5285927"/>
                  <a:pt x="5092541" y="5294363"/>
                </a:cubicBezTo>
                <a:cubicBezTo>
                  <a:pt x="5092541" y="5294363"/>
                  <a:pt x="5084105" y="5294363"/>
                  <a:pt x="5084105" y="5302796"/>
                </a:cubicBezTo>
                <a:lnTo>
                  <a:pt x="5084105" y="5285927"/>
                </a:lnTo>
                <a:cubicBezTo>
                  <a:pt x="5092540" y="5277491"/>
                  <a:pt x="5100976" y="5260620"/>
                  <a:pt x="5109412" y="5235313"/>
                </a:cubicBezTo>
                <a:cubicBezTo>
                  <a:pt x="5126283" y="5201570"/>
                  <a:pt x="5143156" y="5167827"/>
                  <a:pt x="5151589" y="5142520"/>
                </a:cubicBezTo>
                <a:lnTo>
                  <a:pt x="5160025" y="5134084"/>
                </a:lnTo>
                <a:lnTo>
                  <a:pt x="5160025" y="5125649"/>
                </a:lnTo>
                <a:cubicBezTo>
                  <a:pt x="5160025" y="5108777"/>
                  <a:pt x="5168461" y="5091906"/>
                  <a:pt x="5176898" y="5083470"/>
                </a:cubicBezTo>
                <a:cubicBezTo>
                  <a:pt x="5176897" y="5075036"/>
                  <a:pt x="5185332" y="5058163"/>
                  <a:pt x="5185333" y="5049729"/>
                </a:cubicBezTo>
                <a:cubicBezTo>
                  <a:pt x="5193769" y="5032856"/>
                  <a:pt x="5210641" y="5007550"/>
                  <a:pt x="5219076" y="4990679"/>
                </a:cubicBezTo>
                <a:lnTo>
                  <a:pt x="5227514" y="4990679"/>
                </a:lnTo>
                <a:cubicBezTo>
                  <a:pt x="5227512" y="4982241"/>
                  <a:pt x="5227512" y="4982241"/>
                  <a:pt x="5227511" y="4973806"/>
                </a:cubicBezTo>
                <a:lnTo>
                  <a:pt x="5227512" y="4965372"/>
                </a:lnTo>
                <a:lnTo>
                  <a:pt x="5219077" y="4973806"/>
                </a:lnTo>
                <a:cubicBezTo>
                  <a:pt x="5227512" y="4956934"/>
                  <a:pt x="5252821" y="4931627"/>
                  <a:pt x="5244383" y="4914756"/>
                </a:cubicBezTo>
                <a:cubicBezTo>
                  <a:pt x="5252819" y="4914756"/>
                  <a:pt x="5252819" y="4914756"/>
                  <a:pt x="5252819" y="4906320"/>
                </a:cubicBezTo>
                <a:cubicBezTo>
                  <a:pt x="5261255" y="4897886"/>
                  <a:pt x="5252821" y="4897886"/>
                  <a:pt x="5252821" y="4897886"/>
                </a:cubicBezTo>
                <a:cubicBezTo>
                  <a:pt x="5269693" y="4872579"/>
                  <a:pt x="5252819" y="4847272"/>
                  <a:pt x="5269691" y="4838836"/>
                </a:cubicBezTo>
                <a:lnTo>
                  <a:pt x="5269691" y="4847272"/>
                </a:lnTo>
                <a:cubicBezTo>
                  <a:pt x="5261255" y="4864143"/>
                  <a:pt x="5261255" y="4872579"/>
                  <a:pt x="5269693" y="4872579"/>
                </a:cubicBezTo>
                <a:cubicBezTo>
                  <a:pt x="5269693" y="4872579"/>
                  <a:pt x="5278127" y="4864143"/>
                  <a:pt x="5278126" y="4855707"/>
                </a:cubicBezTo>
                <a:lnTo>
                  <a:pt x="5286562" y="4847272"/>
                </a:lnTo>
                <a:cubicBezTo>
                  <a:pt x="5303433" y="4847270"/>
                  <a:pt x="5294998" y="4872579"/>
                  <a:pt x="5278125" y="4881015"/>
                </a:cubicBezTo>
                <a:cubicBezTo>
                  <a:pt x="5294998" y="4872579"/>
                  <a:pt x="5286561" y="4914756"/>
                  <a:pt x="5294998" y="4889450"/>
                </a:cubicBezTo>
                <a:cubicBezTo>
                  <a:pt x="5278126" y="4872579"/>
                  <a:pt x="5328740" y="4864144"/>
                  <a:pt x="5320304" y="4830400"/>
                </a:cubicBezTo>
                <a:lnTo>
                  <a:pt x="5328741" y="4821963"/>
                </a:lnTo>
                <a:lnTo>
                  <a:pt x="5328741" y="4813530"/>
                </a:lnTo>
                <a:lnTo>
                  <a:pt x="5328741" y="4805093"/>
                </a:lnTo>
                <a:lnTo>
                  <a:pt x="5320305" y="4813527"/>
                </a:lnTo>
                <a:cubicBezTo>
                  <a:pt x="5320304" y="4805093"/>
                  <a:pt x="5328740" y="4788222"/>
                  <a:pt x="5320305" y="4788222"/>
                </a:cubicBezTo>
                <a:lnTo>
                  <a:pt x="5311868" y="4779784"/>
                </a:lnTo>
                <a:cubicBezTo>
                  <a:pt x="5303434" y="4796658"/>
                  <a:pt x="5303433" y="4805093"/>
                  <a:pt x="5294998" y="4821963"/>
                </a:cubicBezTo>
                <a:lnTo>
                  <a:pt x="5294998" y="4813529"/>
                </a:lnTo>
                <a:cubicBezTo>
                  <a:pt x="5294997" y="4805093"/>
                  <a:pt x="5294998" y="4796657"/>
                  <a:pt x="5286562" y="4796658"/>
                </a:cubicBezTo>
                <a:lnTo>
                  <a:pt x="5279291" y="4811201"/>
                </a:lnTo>
                <a:lnTo>
                  <a:pt x="5280235" y="4795603"/>
                </a:lnTo>
                <a:cubicBezTo>
                  <a:pt x="5284454" y="4784004"/>
                  <a:pt x="5290780" y="4771350"/>
                  <a:pt x="5294997" y="4754479"/>
                </a:cubicBezTo>
                <a:cubicBezTo>
                  <a:pt x="5261254" y="4805093"/>
                  <a:pt x="5286562" y="4746045"/>
                  <a:pt x="5269690" y="4729170"/>
                </a:cubicBezTo>
                <a:lnTo>
                  <a:pt x="5278128" y="4737607"/>
                </a:lnTo>
                <a:lnTo>
                  <a:pt x="5286561" y="4737608"/>
                </a:lnTo>
                <a:cubicBezTo>
                  <a:pt x="5286562" y="4746045"/>
                  <a:pt x="5286562" y="4746045"/>
                  <a:pt x="5294998" y="4737608"/>
                </a:cubicBezTo>
                <a:cubicBezTo>
                  <a:pt x="5294998" y="4737608"/>
                  <a:pt x="5294997" y="4729170"/>
                  <a:pt x="5294999" y="4720736"/>
                </a:cubicBezTo>
                <a:lnTo>
                  <a:pt x="5295000" y="4712301"/>
                </a:lnTo>
                <a:cubicBezTo>
                  <a:pt x="5303434" y="4703863"/>
                  <a:pt x="5311869" y="4712299"/>
                  <a:pt x="5311869" y="4695429"/>
                </a:cubicBezTo>
                <a:lnTo>
                  <a:pt x="5311869" y="4712299"/>
                </a:lnTo>
                <a:cubicBezTo>
                  <a:pt x="5311869" y="4720736"/>
                  <a:pt x="5320306" y="4720735"/>
                  <a:pt x="5320307" y="4712301"/>
                </a:cubicBezTo>
                <a:cubicBezTo>
                  <a:pt x="5328740" y="4712301"/>
                  <a:pt x="5328743" y="4703863"/>
                  <a:pt x="5328740" y="4695429"/>
                </a:cubicBezTo>
                <a:lnTo>
                  <a:pt x="5328740" y="4678557"/>
                </a:lnTo>
                <a:cubicBezTo>
                  <a:pt x="5328741" y="4661688"/>
                  <a:pt x="5320305" y="4644813"/>
                  <a:pt x="5311871" y="4661688"/>
                </a:cubicBezTo>
                <a:cubicBezTo>
                  <a:pt x="5311869" y="4653253"/>
                  <a:pt x="5311869" y="4653253"/>
                  <a:pt x="5303433" y="4653252"/>
                </a:cubicBezTo>
                <a:lnTo>
                  <a:pt x="5294998" y="4661688"/>
                </a:lnTo>
                <a:cubicBezTo>
                  <a:pt x="5294999" y="4653250"/>
                  <a:pt x="5303434" y="4636379"/>
                  <a:pt x="5303432" y="4619508"/>
                </a:cubicBezTo>
                <a:cubicBezTo>
                  <a:pt x="5303434" y="4636379"/>
                  <a:pt x="5294999" y="4653250"/>
                  <a:pt x="5303432" y="4644816"/>
                </a:cubicBezTo>
                <a:cubicBezTo>
                  <a:pt x="5320304" y="4636382"/>
                  <a:pt x="5303432" y="4619508"/>
                  <a:pt x="5320305" y="4611072"/>
                </a:cubicBezTo>
                <a:lnTo>
                  <a:pt x="5328743" y="4611070"/>
                </a:lnTo>
                <a:cubicBezTo>
                  <a:pt x="5328741" y="4608259"/>
                  <a:pt x="5328742" y="4605448"/>
                  <a:pt x="5328741" y="4602637"/>
                </a:cubicBezTo>
                <a:lnTo>
                  <a:pt x="5328741" y="4594202"/>
                </a:lnTo>
                <a:lnTo>
                  <a:pt x="5320304" y="4594202"/>
                </a:lnTo>
                <a:lnTo>
                  <a:pt x="5337175" y="4577331"/>
                </a:lnTo>
                <a:cubicBezTo>
                  <a:pt x="5328740" y="4560457"/>
                  <a:pt x="5337176" y="4543586"/>
                  <a:pt x="5337175" y="4526717"/>
                </a:cubicBezTo>
                <a:cubicBezTo>
                  <a:pt x="5337178" y="4535152"/>
                  <a:pt x="5337176" y="4543586"/>
                  <a:pt x="5337176" y="4543586"/>
                </a:cubicBezTo>
                <a:cubicBezTo>
                  <a:pt x="5345612" y="4509845"/>
                  <a:pt x="5337176" y="4518279"/>
                  <a:pt x="5354048" y="4492974"/>
                </a:cubicBezTo>
                <a:lnTo>
                  <a:pt x="5362484" y="4501408"/>
                </a:lnTo>
                <a:lnTo>
                  <a:pt x="5362484" y="4492972"/>
                </a:lnTo>
                <a:lnTo>
                  <a:pt x="5370918" y="4492974"/>
                </a:lnTo>
                <a:cubicBezTo>
                  <a:pt x="5354048" y="4543588"/>
                  <a:pt x="5370919" y="4501408"/>
                  <a:pt x="5379355" y="4501407"/>
                </a:cubicBezTo>
                <a:cubicBezTo>
                  <a:pt x="5370919" y="4526717"/>
                  <a:pt x="5362484" y="4552024"/>
                  <a:pt x="5362484" y="4577331"/>
                </a:cubicBezTo>
                <a:lnTo>
                  <a:pt x="5354048" y="4577331"/>
                </a:lnTo>
                <a:cubicBezTo>
                  <a:pt x="5345611" y="4594200"/>
                  <a:pt x="5345612" y="4602638"/>
                  <a:pt x="5345612" y="4611072"/>
                </a:cubicBezTo>
                <a:cubicBezTo>
                  <a:pt x="5354048" y="4594202"/>
                  <a:pt x="5354048" y="4585765"/>
                  <a:pt x="5362483" y="4585763"/>
                </a:cubicBezTo>
                <a:cubicBezTo>
                  <a:pt x="5354048" y="4611072"/>
                  <a:pt x="5362483" y="4611070"/>
                  <a:pt x="5354047" y="4627944"/>
                </a:cubicBezTo>
                <a:lnTo>
                  <a:pt x="5345611" y="4636382"/>
                </a:lnTo>
                <a:lnTo>
                  <a:pt x="5345612" y="4644813"/>
                </a:lnTo>
                <a:lnTo>
                  <a:pt x="5354047" y="4653250"/>
                </a:lnTo>
                <a:lnTo>
                  <a:pt x="5362483" y="4644815"/>
                </a:lnTo>
                <a:cubicBezTo>
                  <a:pt x="5370917" y="4644815"/>
                  <a:pt x="5370918" y="4636379"/>
                  <a:pt x="5370919" y="4627945"/>
                </a:cubicBezTo>
                <a:lnTo>
                  <a:pt x="5370919" y="4619508"/>
                </a:lnTo>
                <a:lnTo>
                  <a:pt x="5362483" y="4619508"/>
                </a:lnTo>
                <a:cubicBezTo>
                  <a:pt x="5362484" y="4594202"/>
                  <a:pt x="5387791" y="4535150"/>
                  <a:pt x="5387791" y="4501408"/>
                </a:cubicBezTo>
                <a:lnTo>
                  <a:pt x="5396225" y="4492972"/>
                </a:lnTo>
                <a:cubicBezTo>
                  <a:pt x="5396224" y="4490161"/>
                  <a:pt x="5396224" y="4487349"/>
                  <a:pt x="5396224" y="4484538"/>
                </a:cubicBezTo>
                <a:cubicBezTo>
                  <a:pt x="5396224" y="4481726"/>
                  <a:pt x="5396224" y="4478914"/>
                  <a:pt x="5396225" y="4476102"/>
                </a:cubicBezTo>
                <a:cubicBezTo>
                  <a:pt x="5396226" y="4459231"/>
                  <a:pt x="5404662" y="4433924"/>
                  <a:pt x="5413098" y="4425488"/>
                </a:cubicBezTo>
                <a:lnTo>
                  <a:pt x="5404662" y="4425486"/>
                </a:lnTo>
                <a:lnTo>
                  <a:pt x="5413098" y="4417053"/>
                </a:lnTo>
                <a:cubicBezTo>
                  <a:pt x="5413098" y="4417053"/>
                  <a:pt x="5421534" y="4408617"/>
                  <a:pt x="5421533" y="4400179"/>
                </a:cubicBezTo>
                <a:lnTo>
                  <a:pt x="5413097" y="4391743"/>
                </a:lnTo>
                <a:cubicBezTo>
                  <a:pt x="5415207" y="4370655"/>
                  <a:pt x="5418370" y="4352203"/>
                  <a:pt x="5421797" y="4335463"/>
                </a:cubicBezTo>
                <a:lnTo>
                  <a:pt x="5430069" y="4298454"/>
                </a:lnTo>
                <a:lnTo>
                  <a:pt x="5422231" y="4304885"/>
                </a:lnTo>
                <a:cubicBezTo>
                  <a:pt x="5417998" y="4308077"/>
                  <a:pt x="5416957" y="4315503"/>
                  <a:pt x="5412724" y="4318695"/>
                </a:cubicBezTo>
                <a:cubicBezTo>
                  <a:pt x="5412724" y="4318695"/>
                  <a:pt x="5409531" y="4314460"/>
                  <a:pt x="5410571" y="4307033"/>
                </a:cubicBezTo>
                <a:cubicBezTo>
                  <a:pt x="5410571" y="4307033"/>
                  <a:pt x="5410571" y="4307033"/>
                  <a:pt x="5411613" y="4299607"/>
                </a:cubicBezTo>
                <a:cubicBezTo>
                  <a:pt x="5409531" y="4314460"/>
                  <a:pt x="5399952" y="4301755"/>
                  <a:pt x="5410500" y="4280519"/>
                </a:cubicBezTo>
                <a:cubicBezTo>
                  <a:pt x="5410500" y="4280519"/>
                  <a:pt x="5410500" y="4280519"/>
                  <a:pt x="5417926" y="4281562"/>
                </a:cubicBezTo>
                <a:cubicBezTo>
                  <a:pt x="5422159" y="4278371"/>
                  <a:pt x="5423199" y="4270944"/>
                  <a:pt x="5423199" y="4270944"/>
                </a:cubicBezTo>
                <a:cubicBezTo>
                  <a:pt x="5430626" y="4271987"/>
                  <a:pt x="5426393" y="4275179"/>
                  <a:pt x="5425352" y="4282606"/>
                </a:cubicBezTo>
                <a:cubicBezTo>
                  <a:pt x="5425352" y="4282606"/>
                  <a:pt x="5425352" y="4282606"/>
                  <a:pt x="5424312" y="4290032"/>
                </a:cubicBezTo>
                <a:cubicBezTo>
                  <a:pt x="5428006" y="4283925"/>
                  <a:pt x="5431697" y="4276161"/>
                  <a:pt x="5435055" y="4267818"/>
                </a:cubicBezTo>
                <a:lnTo>
                  <a:pt x="5436591" y="4263308"/>
                </a:lnTo>
                <a:lnTo>
                  <a:pt x="5439195" y="4248207"/>
                </a:lnTo>
                <a:cubicBezTo>
                  <a:pt x="5440513" y="4234630"/>
                  <a:pt x="5440514" y="4220923"/>
                  <a:pt x="5438405" y="4206160"/>
                </a:cubicBezTo>
                <a:cubicBezTo>
                  <a:pt x="5446840" y="4206161"/>
                  <a:pt x="5446841" y="4197726"/>
                  <a:pt x="5446841" y="4189290"/>
                </a:cubicBezTo>
                <a:lnTo>
                  <a:pt x="5446841" y="4180852"/>
                </a:lnTo>
                <a:lnTo>
                  <a:pt x="5438404" y="4180854"/>
                </a:lnTo>
                <a:cubicBezTo>
                  <a:pt x="5455276" y="4172417"/>
                  <a:pt x="5455276" y="4147110"/>
                  <a:pt x="5455276" y="4130240"/>
                </a:cubicBezTo>
                <a:lnTo>
                  <a:pt x="5455276" y="4121804"/>
                </a:lnTo>
                <a:lnTo>
                  <a:pt x="5455276" y="4104933"/>
                </a:lnTo>
                <a:lnTo>
                  <a:pt x="5455276" y="4096497"/>
                </a:lnTo>
                <a:cubicBezTo>
                  <a:pt x="5455276" y="4096497"/>
                  <a:pt x="5463712" y="4096495"/>
                  <a:pt x="5463712" y="4088062"/>
                </a:cubicBezTo>
                <a:cubicBezTo>
                  <a:pt x="5463710" y="4085250"/>
                  <a:pt x="5463710" y="4082438"/>
                  <a:pt x="5463710" y="4079626"/>
                </a:cubicBezTo>
                <a:cubicBezTo>
                  <a:pt x="5455276" y="4062752"/>
                  <a:pt x="5480584" y="4029012"/>
                  <a:pt x="5463711" y="4029012"/>
                </a:cubicBezTo>
                <a:lnTo>
                  <a:pt x="5463712" y="4020574"/>
                </a:lnTo>
                <a:lnTo>
                  <a:pt x="5463712" y="4003705"/>
                </a:lnTo>
                <a:lnTo>
                  <a:pt x="5463712" y="3995269"/>
                </a:lnTo>
                <a:cubicBezTo>
                  <a:pt x="5480584" y="3986830"/>
                  <a:pt x="5463712" y="3953088"/>
                  <a:pt x="5463711" y="3936219"/>
                </a:cubicBezTo>
                <a:cubicBezTo>
                  <a:pt x="5463711" y="3910912"/>
                  <a:pt x="5480584" y="3927783"/>
                  <a:pt x="5480582" y="3902476"/>
                </a:cubicBezTo>
                <a:cubicBezTo>
                  <a:pt x="5480582" y="3902476"/>
                  <a:pt x="5480584" y="3894040"/>
                  <a:pt x="5489019" y="3894042"/>
                </a:cubicBezTo>
                <a:lnTo>
                  <a:pt x="5489019" y="3885606"/>
                </a:lnTo>
                <a:cubicBezTo>
                  <a:pt x="5489019" y="3877167"/>
                  <a:pt x="5489019" y="3877167"/>
                  <a:pt x="5480583" y="3885606"/>
                </a:cubicBezTo>
                <a:lnTo>
                  <a:pt x="5480584" y="3894040"/>
                </a:lnTo>
                <a:cubicBezTo>
                  <a:pt x="5472148" y="3877169"/>
                  <a:pt x="5480583" y="3860299"/>
                  <a:pt x="5472148" y="3860298"/>
                </a:cubicBezTo>
                <a:cubicBezTo>
                  <a:pt x="5480582" y="3834992"/>
                  <a:pt x="5480583" y="3860299"/>
                  <a:pt x="5489019" y="3860299"/>
                </a:cubicBezTo>
                <a:lnTo>
                  <a:pt x="5496941" y="3868220"/>
                </a:lnTo>
                <a:lnTo>
                  <a:pt x="5493896" y="3915262"/>
                </a:lnTo>
                <a:cubicBezTo>
                  <a:pt x="5492709" y="3963109"/>
                  <a:pt x="5497455" y="3993159"/>
                  <a:pt x="5497452" y="4037447"/>
                </a:cubicBezTo>
                <a:cubicBezTo>
                  <a:pt x="5497452" y="4037447"/>
                  <a:pt x="5489019" y="4037445"/>
                  <a:pt x="5489016" y="4045883"/>
                </a:cubicBezTo>
                <a:cubicBezTo>
                  <a:pt x="5489018" y="4048695"/>
                  <a:pt x="5489018" y="4051507"/>
                  <a:pt x="5489019" y="4054319"/>
                </a:cubicBezTo>
                <a:lnTo>
                  <a:pt x="5489386" y="4063858"/>
                </a:lnTo>
                <a:lnTo>
                  <a:pt x="5490041" y="4061970"/>
                </a:lnTo>
                <a:cubicBezTo>
                  <a:pt x="5495580" y="4051566"/>
                  <a:pt x="5500564" y="4056526"/>
                  <a:pt x="5508475" y="4040599"/>
                </a:cubicBezTo>
                <a:cubicBezTo>
                  <a:pt x="5516870" y="4007701"/>
                  <a:pt x="5505210" y="4009850"/>
                  <a:pt x="5508331" y="3987570"/>
                </a:cubicBezTo>
                <a:cubicBezTo>
                  <a:pt x="5528386" y="3952524"/>
                  <a:pt x="5532548" y="3922818"/>
                  <a:pt x="5535669" y="3900538"/>
                </a:cubicBezTo>
                <a:cubicBezTo>
                  <a:pt x="5538790" y="3878259"/>
                  <a:pt x="5538719" y="3851745"/>
                  <a:pt x="5551347" y="3815654"/>
                </a:cubicBezTo>
                <a:cubicBezTo>
                  <a:pt x="5559813" y="3809271"/>
                  <a:pt x="5565086" y="3798653"/>
                  <a:pt x="5567239" y="3810315"/>
                </a:cubicBezTo>
                <a:cubicBezTo>
                  <a:pt x="5591384" y="3719048"/>
                  <a:pt x="5589087" y="3654357"/>
                  <a:pt x="5597339" y="3568431"/>
                </a:cubicBezTo>
                <a:cubicBezTo>
                  <a:pt x="5593106" y="3571622"/>
                  <a:pt x="5586792" y="3589667"/>
                  <a:pt x="5580406" y="3581198"/>
                </a:cubicBezTo>
                <a:cubicBezTo>
                  <a:pt x="5579150" y="3509080"/>
                  <a:pt x="5610936" y="3498401"/>
                  <a:pt x="5623492" y="3435797"/>
                </a:cubicBezTo>
                <a:cubicBezTo>
                  <a:pt x="5634111" y="3441075"/>
                  <a:pt x="5622523" y="3469738"/>
                  <a:pt x="5627870" y="3485634"/>
                </a:cubicBezTo>
                <a:cubicBezTo>
                  <a:pt x="5624676" y="3481400"/>
                  <a:pt x="5624676" y="3481400"/>
                  <a:pt x="5628909" y="3478208"/>
                </a:cubicBezTo>
                <a:cubicBezTo>
                  <a:pt x="5629950" y="3470782"/>
                  <a:pt x="5634183" y="3467589"/>
                  <a:pt x="5633142" y="3475016"/>
                </a:cubicBezTo>
                <a:cubicBezTo>
                  <a:pt x="5633142" y="3475016"/>
                  <a:pt x="5635295" y="3486677"/>
                  <a:pt x="5631062" y="3489870"/>
                </a:cubicBezTo>
                <a:cubicBezTo>
                  <a:pt x="5631062" y="3489870"/>
                  <a:pt x="5634255" y="3494104"/>
                  <a:pt x="5634255" y="3494104"/>
                </a:cubicBezTo>
                <a:cubicBezTo>
                  <a:pt x="5634255" y="3494104"/>
                  <a:pt x="5634255" y="3494104"/>
                  <a:pt x="5630021" y="3497296"/>
                </a:cubicBezTo>
                <a:cubicBezTo>
                  <a:pt x="5633357" y="3554560"/>
                  <a:pt x="5629268" y="3610781"/>
                  <a:pt x="5608173" y="3653253"/>
                </a:cubicBezTo>
                <a:cubicBezTo>
                  <a:pt x="5622056" y="3689281"/>
                  <a:pt x="5595760" y="3768886"/>
                  <a:pt x="5592710" y="3817680"/>
                </a:cubicBezTo>
                <a:cubicBezTo>
                  <a:pt x="5586396" y="3835725"/>
                  <a:pt x="5583204" y="3831490"/>
                  <a:pt x="5581051" y="3819828"/>
                </a:cubicBezTo>
                <a:cubicBezTo>
                  <a:pt x="5581123" y="3846343"/>
                  <a:pt x="5569535" y="3875005"/>
                  <a:pt x="5575920" y="3883475"/>
                </a:cubicBezTo>
                <a:cubicBezTo>
                  <a:pt x="5571203" y="3903637"/>
                  <a:pt x="5567006" y="3920086"/>
                  <a:pt x="5563598" y="3934280"/>
                </a:cubicBezTo>
                <a:lnTo>
                  <a:pt x="5562972" y="3937349"/>
                </a:lnTo>
                <a:lnTo>
                  <a:pt x="5571794" y="3923038"/>
                </a:lnTo>
                <a:cubicBezTo>
                  <a:pt x="5593939" y="3878751"/>
                  <a:pt x="5611337" y="3820229"/>
                  <a:pt x="5623989" y="3775941"/>
                </a:cubicBezTo>
                <a:lnTo>
                  <a:pt x="5632426" y="3767506"/>
                </a:lnTo>
                <a:cubicBezTo>
                  <a:pt x="5632426" y="3767506"/>
                  <a:pt x="5640861" y="3767506"/>
                  <a:pt x="5640861" y="3759071"/>
                </a:cubicBezTo>
                <a:lnTo>
                  <a:pt x="5649298" y="3767505"/>
                </a:lnTo>
                <a:lnTo>
                  <a:pt x="5649298" y="3742197"/>
                </a:lnTo>
                <a:cubicBezTo>
                  <a:pt x="5666171" y="3691585"/>
                  <a:pt x="5674605" y="3624099"/>
                  <a:pt x="5683041" y="3581921"/>
                </a:cubicBezTo>
                <a:cubicBezTo>
                  <a:pt x="5691475" y="3573485"/>
                  <a:pt x="5691476" y="3590358"/>
                  <a:pt x="5691475" y="3598792"/>
                </a:cubicBezTo>
                <a:cubicBezTo>
                  <a:pt x="5698857" y="3576649"/>
                  <a:pt x="5712697" y="3496378"/>
                  <a:pt x="5732996" y="3493610"/>
                </a:cubicBezTo>
                <a:lnTo>
                  <a:pt x="5733449" y="3493806"/>
                </a:lnTo>
                <a:lnTo>
                  <a:pt x="5734014" y="3473633"/>
                </a:lnTo>
                <a:cubicBezTo>
                  <a:pt x="5733582" y="3467260"/>
                  <a:pt x="5732457" y="3462613"/>
                  <a:pt x="5730509" y="3460815"/>
                </a:cubicBezTo>
                <a:cubicBezTo>
                  <a:pt x="5735891" y="3408066"/>
                  <a:pt x="5752664" y="3358615"/>
                  <a:pt x="5743964" y="3328941"/>
                </a:cubicBezTo>
                <a:cubicBezTo>
                  <a:pt x="5746354" y="3295074"/>
                  <a:pt x="5754450" y="3309761"/>
                  <a:pt x="5761038" y="3286983"/>
                </a:cubicBezTo>
                <a:cubicBezTo>
                  <a:pt x="5763428" y="3253117"/>
                  <a:pt x="5752340" y="3257310"/>
                  <a:pt x="5751435" y="3234831"/>
                </a:cubicBezTo>
                <a:cubicBezTo>
                  <a:pt x="5764914" y="3196770"/>
                  <a:pt x="5763707" y="3166797"/>
                  <a:pt x="5762802" y="3144319"/>
                </a:cubicBezTo>
                <a:cubicBezTo>
                  <a:pt x="5761898" y="3121840"/>
                  <a:pt x="5757096" y="3095764"/>
                  <a:pt x="5763082" y="3058000"/>
                </a:cubicBezTo>
                <a:cubicBezTo>
                  <a:pt x="5770274" y="3050209"/>
                  <a:pt x="5773568" y="3038820"/>
                  <a:pt x="5777766" y="3049910"/>
                </a:cubicBezTo>
                <a:cubicBezTo>
                  <a:pt x="5785236" y="2955800"/>
                  <a:pt x="5771435" y="2892557"/>
                  <a:pt x="5764220" y="2806537"/>
                </a:cubicBezTo>
                <a:lnTo>
                  <a:pt x="5759877" y="2815776"/>
                </a:lnTo>
                <a:lnTo>
                  <a:pt x="5758962" y="2839583"/>
                </a:lnTo>
                <a:cubicBezTo>
                  <a:pt x="5750526" y="2839583"/>
                  <a:pt x="5750526" y="2831148"/>
                  <a:pt x="5750526" y="2831148"/>
                </a:cubicBezTo>
                <a:lnTo>
                  <a:pt x="5750526" y="2822713"/>
                </a:lnTo>
                <a:lnTo>
                  <a:pt x="5750526" y="2822277"/>
                </a:lnTo>
                <a:lnTo>
                  <a:pt x="5749837" y="2822120"/>
                </a:lnTo>
                <a:lnTo>
                  <a:pt x="5747894" y="2797782"/>
                </a:lnTo>
                <a:lnTo>
                  <a:pt x="5743144" y="2798460"/>
                </a:lnTo>
                <a:cubicBezTo>
                  <a:pt x="5742089" y="2799515"/>
                  <a:pt x="5742090" y="2801624"/>
                  <a:pt x="5742091" y="2805842"/>
                </a:cubicBezTo>
                <a:lnTo>
                  <a:pt x="5742091" y="2814279"/>
                </a:lnTo>
                <a:lnTo>
                  <a:pt x="5742090" y="2822713"/>
                </a:lnTo>
                <a:cubicBezTo>
                  <a:pt x="5725221" y="2772097"/>
                  <a:pt x="5725221" y="2839583"/>
                  <a:pt x="5733655" y="2848019"/>
                </a:cubicBezTo>
                <a:lnTo>
                  <a:pt x="5742090" y="2856452"/>
                </a:lnTo>
                <a:lnTo>
                  <a:pt x="5742091" y="2848019"/>
                </a:lnTo>
                <a:lnTo>
                  <a:pt x="5750526" y="2839583"/>
                </a:lnTo>
                <a:lnTo>
                  <a:pt x="5750526" y="2864888"/>
                </a:lnTo>
                <a:lnTo>
                  <a:pt x="5750525" y="2873326"/>
                </a:lnTo>
                <a:cubicBezTo>
                  <a:pt x="5750526" y="2932374"/>
                  <a:pt x="5733655" y="2974554"/>
                  <a:pt x="5708345" y="2940812"/>
                </a:cubicBezTo>
                <a:cubicBezTo>
                  <a:pt x="5708348" y="2898633"/>
                  <a:pt x="5699912" y="2898632"/>
                  <a:pt x="5699912" y="2839583"/>
                </a:cubicBezTo>
                <a:cubicBezTo>
                  <a:pt x="5695694" y="2837474"/>
                  <a:pt x="5692531" y="2838002"/>
                  <a:pt x="5689894" y="2840110"/>
                </a:cubicBezTo>
                <a:lnTo>
                  <a:pt x="5683185" y="2849917"/>
                </a:lnTo>
                <a:lnTo>
                  <a:pt x="5682885" y="2853046"/>
                </a:lnTo>
                <a:cubicBezTo>
                  <a:pt x="5682333" y="2855285"/>
                  <a:pt x="5681574" y="2856372"/>
                  <a:pt x="5680651" y="2856536"/>
                </a:cubicBezTo>
                <a:lnTo>
                  <a:pt x="5680060" y="2855859"/>
                </a:lnTo>
                <a:lnTo>
                  <a:pt x="5676293" y="2863103"/>
                </a:lnTo>
                <a:lnTo>
                  <a:pt x="5680760" y="2886509"/>
                </a:lnTo>
                <a:cubicBezTo>
                  <a:pt x="5682357" y="2898126"/>
                  <a:pt x="5684002" y="2907354"/>
                  <a:pt x="5688352" y="2910389"/>
                </a:cubicBezTo>
                <a:cubicBezTo>
                  <a:pt x="5691903" y="2951650"/>
                  <a:pt x="5692821" y="2978146"/>
                  <a:pt x="5696772" y="3000293"/>
                </a:cubicBezTo>
                <a:cubicBezTo>
                  <a:pt x="5697689" y="3026790"/>
                  <a:pt x="5697290" y="3045902"/>
                  <a:pt x="5692141" y="3081094"/>
                </a:cubicBezTo>
                <a:cubicBezTo>
                  <a:pt x="5684759" y="3082408"/>
                  <a:pt x="5686474" y="3070677"/>
                  <a:pt x="5679091" y="3071991"/>
                </a:cubicBezTo>
                <a:cubicBezTo>
                  <a:pt x="5680926" y="3124983"/>
                  <a:pt x="5687511" y="3161895"/>
                  <a:pt x="5688029" y="3207504"/>
                </a:cubicBezTo>
                <a:cubicBezTo>
                  <a:pt x="5695930" y="3251800"/>
                  <a:pt x="5696448" y="3297408"/>
                  <a:pt x="5692217" y="3359096"/>
                </a:cubicBezTo>
                <a:cubicBezTo>
                  <a:pt x="5689982" y="3325218"/>
                  <a:pt x="5682200" y="3345644"/>
                  <a:pt x="5673101" y="3358689"/>
                </a:cubicBezTo>
                <a:cubicBezTo>
                  <a:pt x="5670067" y="3363038"/>
                  <a:pt x="5671384" y="3370421"/>
                  <a:pt x="5668351" y="3374768"/>
                </a:cubicBezTo>
                <a:cubicBezTo>
                  <a:pt x="5668351" y="3374768"/>
                  <a:pt x="5664001" y="3371734"/>
                  <a:pt x="5662684" y="3364351"/>
                </a:cubicBezTo>
                <a:cubicBezTo>
                  <a:pt x="5662684" y="3364351"/>
                  <a:pt x="5662684" y="3364351"/>
                  <a:pt x="5661368" y="3356969"/>
                </a:cubicBezTo>
                <a:cubicBezTo>
                  <a:pt x="5664001" y="3371734"/>
                  <a:pt x="5650952" y="3362631"/>
                  <a:pt x="5654384" y="3339170"/>
                </a:cubicBezTo>
                <a:cubicBezTo>
                  <a:pt x="5654384" y="3339170"/>
                  <a:pt x="5654384" y="3339170"/>
                  <a:pt x="5661768" y="3337856"/>
                </a:cubicBezTo>
                <a:cubicBezTo>
                  <a:pt x="5664800" y="3333508"/>
                  <a:pt x="5663483" y="3326125"/>
                  <a:pt x="5663483" y="3326125"/>
                </a:cubicBezTo>
                <a:cubicBezTo>
                  <a:pt x="5670866" y="3324812"/>
                  <a:pt x="5667833" y="3329160"/>
                  <a:pt x="5669150" y="3336542"/>
                </a:cubicBezTo>
                <a:cubicBezTo>
                  <a:pt x="5669150" y="3336542"/>
                  <a:pt x="5669150" y="3336542"/>
                  <a:pt x="5670467" y="3343924"/>
                </a:cubicBezTo>
                <a:cubicBezTo>
                  <a:pt x="5676933" y="3316115"/>
                  <a:pt x="5675097" y="3263123"/>
                  <a:pt x="5666398" y="3257055"/>
                </a:cubicBezTo>
                <a:cubicBezTo>
                  <a:pt x="5664562" y="3204063"/>
                  <a:pt x="5674461" y="3152792"/>
                  <a:pt x="5661810" y="3124576"/>
                </a:cubicBezTo>
                <a:cubicBezTo>
                  <a:pt x="5659576" y="3090699"/>
                  <a:pt x="5669592" y="3104149"/>
                  <a:pt x="5673025" y="3080687"/>
                </a:cubicBezTo>
                <a:cubicBezTo>
                  <a:pt x="5670791" y="3046809"/>
                  <a:pt x="5660375" y="3052471"/>
                  <a:pt x="5656425" y="3030323"/>
                </a:cubicBezTo>
                <a:cubicBezTo>
                  <a:pt x="5664606" y="2990784"/>
                  <a:pt x="5659339" y="2961253"/>
                  <a:pt x="5655388" y="2939106"/>
                </a:cubicBezTo>
                <a:cubicBezTo>
                  <a:pt x="5651437" y="2916958"/>
                  <a:pt x="5643136" y="2891777"/>
                  <a:pt x="5643936" y="2853549"/>
                </a:cubicBezTo>
                <a:cubicBezTo>
                  <a:pt x="5650002" y="2844854"/>
                  <a:pt x="5651718" y="2833123"/>
                  <a:pt x="5657385" y="2843539"/>
                </a:cubicBezTo>
                <a:lnTo>
                  <a:pt x="5657146" y="2841276"/>
                </a:lnTo>
                <a:lnTo>
                  <a:pt x="5648243" y="2809663"/>
                </a:lnTo>
                <a:cubicBezTo>
                  <a:pt x="5630844" y="2742046"/>
                  <a:pt x="5613444" y="2670868"/>
                  <a:pt x="5581811" y="2670869"/>
                </a:cubicBezTo>
                <a:lnTo>
                  <a:pt x="5581812" y="2662431"/>
                </a:lnTo>
                <a:lnTo>
                  <a:pt x="5581812" y="2645563"/>
                </a:lnTo>
                <a:cubicBezTo>
                  <a:pt x="5573376" y="2637125"/>
                  <a:pt x="5573377" y="2628693"/>
                  <a:pt x="5573376" y="2637125"/>
                </a:cubicBezTo>
                <a:cubicBezTo>
                  <a:pt x="5564941" y="2620256"/>
                  <a:pt x="5564941" y="2594949"/>
                  <a:pt x="5548068" y="2544335"/>
                </a:cubicBezTo>
                <a:cubicBezTo>
                  <a:pt x="5539634" y="2527464"/>
                  <a:pt x="5539633" y="2519026"/>
                  <a:pt x="5539634" y="2510592"/>
                </a:cubicBezTo>
                <a:lnTo>
                  <a:pt x="5531197" y="2502157"/>
                </a:lnTo>
                <a:lnTo>
                  <a:pt x="5531198" y="2493721"/>
                </a:lnTo>
                <a:cubicBezTo>
                  <a:pt x="5531197" y="2485283"/>
                  <a:pt x="5522761" y="2493721"/>
                  <a:pt x="5522761" y="2493721"/>
                </a:cubicBezTo>
                <a:lnTo>
                  <a:pt x="5522762" y="2485285"/>
                </a:lnTo>
                <a:cubicBezTo>
                  <a:pt x="5514328" y="2485285"/>
                  <a:pt x="5514327" y="2451540"/>
                  <a:pt x="5505889" y="2451543"/>
                </a:cubicBezTo>
                <a:cubicBezTo>
                  <a:pt x="5514328" y="2493720"/>
                  <a:pt x="5505891" y="2459978"/>
                  <a:pt x="5497455" y="2476850"/>
                </a:cubicBezTo>
                <a:cubicBezTo>
                  <a:pt x="5489018" y="2426235"/>
                  <a:pt x="5489019" y="2493720"/>
                  <a:pt x="5480584" y="2459978"/>
                </a:cubicBezTo>
                <a:cubicBezTo>
                  <a:pt x="5472147" y="2409365"/>
                  <a:pt x="5463710" y="2409365"/>
                  <a:pt x="5472147" y="2384058"/>
                </a:cubicBezTo>
                <a:cubicBezTo>
                  <a:pt x="5446841" y="2384058"/>
                  <a:pt x="5429967" y="2265958"/>
                  <a:pt x="5404661" y="2181601"/>
                </a:cubicBezTo>
                <a:cubicBezTo>
                  <a:pt x="5404661" y="2173166"/>
                  <a:pt x="5396224" y="2156292"/>
                  <a:pt x="5387791" y="2130985"/>
                </a:cubicBezTo>
                <a:cubicBezTo>
                  <a:pt x="5362483" y="2055067"/>
                  <a:pt x="5345614" y="2004453"/>
                  <a:pt x="5328740" y="1962273"/>
                </a:cubicBezTo>
                <a:cubicBezTo>
                  <a:pt x="5320306" y="1945401"/>
                  <a:pt x="5328741" y="1953837"/>
                  <a:pt x="5328741" y="1936967"/>
                </a:cubicBezTo>
                <a:cubicBezTo>
                  <a:pt x="5320305" y="1936965"/>
                  <a:pt x="5311870" y="1928530"/>
                  <a:pt x="5311869" y="1920096"/>
                </a:cubicBezTo>
                <a:lnTo>
                  <a:pt x="5320307" y="1911660"/>
                </a:lnTo>
                <a:cubicBezTo>
                  <a:pt x="5294997" y="1869480"/>
                  <a:pt x="5303433" y="1861047"/>
                  <a:pt x="5269693" y="1793560"/>
                </a:cubicBezTo>
                <a:lnTo>
                  <a:pt x="5286562" y="1793561"/>
                </a:lnTo>
                <a:cubicBezTo>
                  <a:pt x="5269690" y="1751383"/>
                  <a:pt x="5261255" y="1734510"/>
                  <a:pt x="5261255" y="1768254"/>
                </a:cubicBezTo>
                <a:cubicBezTo>
                  <a:pt x="5244383" y="1742947"/>
                  <a:pt x="5261255" y="1734510"/>
                  <a:pt x="5235948" y="1709201"/>
                </a:cubicBezTo>
                <a:cubicBezTo>
                  <a:pt x="5244383" y="1717640"/>
                  <a:pt x="5244382" y="1709203"/>
                  <a:pt x="5235947" y="1700769"/>
                </a:cubicBezTo>
                <a:lnTo>
                  <a:pt x="5244383" y="1700769"/>
                </a:lnTo>
                <a:cubicBezTo>
                  <a:pt x="5252818" y="1709203"/>
                  <a:pt x="5252819" y="1700767"/>
                  <a:pt x="5252819" y="1700767"/>
                </a:cubicBezTo>
                <a:lnTo>
                  <a:pt x="5252819" y="1692332"/>
                </a:lnTo>
                <a:cubicBezTo>
                  <a:pt x="5269693" y="1726076"/>
                  <a:pt x="5261254" y="1675460"/>
                  <a:pt x="5244383" y="1650153"/>
                </a:cubicBezTo>
                <a:lnTo>
                  <a:pt x="5252818" y="1650152"/>
                </a:lnTo>
                <a:lnTo>
                  <a:pt x="5252819" y="1641718"/>
                </a:lnTo>
                <a:lnTo>
                  <a:pt x="5244385" y="1633283"/>
                </a:lnTo>
                <a:cubicBezTo>
                  <a:pt x="5227512" y="1591105"/>
                  <a:pt x="5202205" y="1532055"/>
                  <a:pt x="5176900" y="1473003"/>
                </a:cubicBezTo>
                <a:cubicBezTo>
                  <a:pt x="5143155" y="1413955"/>
                  <a:pt x="5109412" y="1354905"/>
                  <a:pt x="5084104" y="1312727"/>
                </a:cubicBezTo>
                <a:cubicBezTo>
                  <a:pt x="5079886" y="1295857"/>
                  <a:pt x="5069343" y="1274766"/>
                  <a:pt x="5055633" y="1250514"/>
                </a:cubicBezTo>
                <a:lnTo>
                  <a:pt x="5041658" y="1226599"/>
                </a:lnTo>
                <a:lnTo>
                  <a:pt x="5093541" y="1340967"/>
                </a:lnTo>
                <a:cubicBezTo>
                  <a:pt x="5235732" y="1681085"/>
                  <a:pt x="5337210" y="2038049"/>
                  <a:pt x="5398999" y="2412246"/>
                </a:cubicBezTo>
                <a:cubicBezTo>
                  <a:pt x="5422890" y="2554151"/>
                  <a:pt x="5460842" y="2689651"/>
                  <a:pt x="5458394" y="2833367"/>
                </a:cubicBezTo>
                <a:cubicBezTo>
                  <a:pt x="5457892" y="2847175"/>
                  <a:pt x="5464297" y="2861234"/>
                  <a:pt x="5448705" y="2871734"/>
                </a:cubicBezTo>
                <a:cubicBezTo>
                  <a:pt x="5433365" y="2875326"/>
                  <a:pt x="5431053" y="2862798"/>
                  <a:pt x="5431304" y="2855892"/>
                </a:cubicBezTo>
                <a:cubicBezTo>
                  <a:pt x="5385690" y="2397937"/>
                  <a:pt x="5249309" y="1964347"/>
                  <a:pt x="5100400" y="1533070"/>
                </a:cubicBezTo>
                <a:cubicBezTo>
                  <a:pt x="5024275" y="1306308"/>
                  <a:pt x="4903157" y="1100041"/>
                  <a:pt x="4793286" y="888652"/>
                </a:cubicBezTo>
                <a:cubicBezTo>
                  <a:pt x="4778948" y="864625"/>
                  <a:pt x="4766140" y="836507"/>
                  <a:pt x="4754611" y="811200"/>
                </a:cubicBezTo>
                <a:cubicBezTo>
                  <a:pt x="4747700" y="801616"/>
                  <a:pt x="4747255" y="785266"/>
                  <a:pt x="4736788" y="782554"/>
                </a:cubicBezTo>
                <a:cubicBezTo>
                  <a:pt x="4733299" y="781651"/>
                  <a:pt x="4728696" y="782261"/>
                  <a:pt x="4722369" y="785144"/>
                </a:cubicBezTo>
                <a:cubicBezTo>
                  <a:pt x="4697061" y="796672"/>
                  <a:pt x="4707559" y="812263"/>
                  <a:pt x="4716525" y="831944"/>
                </a:cubicBezTo>
                <a:cubicBezTo>
                  <a:pt x="4773879" y="928050"/>
                  <a:pt x="4829707" y="1028246"/>
                  <a:pt x="4878628" y="1128191"/>
                </a:cubicBezTo>
                <a:cubicBezTo>
                  <a:pt x="4928929" y="1233026"/>
                  <a:pt x="4975663" y="1338424"/>
                  <a:pt x="5018643" y="1444415"/>
                </a:cubicBezTo>
                <a:lnTo>
                  <a:pt x="5107372" y="1685936"/>
                </a:lnTo>
                <a:lnTo>
                  <a:pt x="5109411" y="1683895"/>
                </a:lnTo>
                <a:cubicBezTo>
                  <a:pt x="5126283" y="1717639"/>
                  <a:pt x="5134721" y="1751382"/>
                  <a:pt x="5151590" y="1785122"/>
                </a:cubicBezTo>
                <a:lnTo>
                  <a:pt x="5143154" y="1785122"/>
                </a:lnTo>
                <a:cubicBezTo>
                  <a:pt x="5143154" y="1776689"/>
                  <a:pt x="5134719" y="1759817"/>
                  <a:pt x="5134721" y="1751382"/>
                </a:cubicBezTo>
                <a:lnTo>
                  <a:pt x="5122261" y="1726462"/>
                </a:lnTo>
                <a:lnTo>
                  <a:pt x="5136116" y="1764180"/>
                </a:lnTo>
                <a:lnTo>
                  <a:pt x="5157687" y="1838582"/>
                </a:lnTo>
                <a:lnTo>
                  <a:pt x="5167407" y="1843119"/>
                </a:lnTo>
                <a:cubicBezTo>
                  <a:pt x="5170572" y="1844173"/>
                  <a:pt x="5172680" y="1844174"/>
                  <a:pt x="5176898" y="1844173"/>
                </a:cubicBezTo>
                <a:cubicBezTo>
                  <a:pt x="5176900" y="1852608"/>
                  <a:pt x="5176898" y="1861046"/>
                  <a:pt x="5176898" y="1861046"/>
                </a:cubicBezTo>
                <a:cubicBezTo>
                  <a:pt x="5168464" y="1861046"/>
                  <a:pt x="5168461" y="1852610"/>
                  <a:pt x="5168464" y="1861046"/>
                </a:cubicBezTo>
                <a:lnTo>
                  <a:pt x="5168463" y="1869480"/>
                </a:lnTo>
                <a:cubicBezTo>
                  <a:pt x="5168463" y="1871571"/>
                  <a:pt x="5168462" y="1873663"/>
                  <a:pt x="5168462" y="1875756"/>
                </a:cubicBezTo>
                <a:lnTo>
                  <a:pt x="5229895" y="2087656"/>
                </a:lnTo>
                <a:lnTo>
                  <a:pt x="5242098" y="2145617"/>
                </a:lnTo>
                <a:lnTo>
                  <a:pt x="5261255" y="2173166"/>
                </a:lnTo>
                <a:cubicBezTo>
                  <a:pt x="5252821" y="2198470"/>
                  <a:pt x="5261254" y="2206906"/>
                  <a:pt x="5278125" y="2215342"/>
                </a:cubicBezTo>
                <a:cubicBezTo>
                  <a:pt x="5278126" y="2232217"/>
                  <a:pt x="5278128" y="2249087"/>
                  <a:pt x="5286562" y="2265959"/>
                </a:cubicBezTo>
                <a:cubicBezTo>
                  <a:pt x="5294998" y="2282828"/>
                  <a:pt x="5294997" y="2308137"/>
                  <a:pt x="5303433" y="2325006"/>
                </a:cubicBezTo>
                <a:cubicBezTo>
                  <a:pt x="5311869" y="2350315"/>
                  <a:pt x="5311869" y="2384057"/>
                  <a:pt x="5320305" y="2409365"/>
                </a:cubicBezTo>
                <a:cubicBezTo>
                  <a:pt x="5320305" y="2426235"/>
                  <a:pt x="5328740" y="2451540"/>
                  <a:pt x="5337176" y="2459978"/>
                </a:cubicBezTo>
                <a:lnTo>
                  <a:pt x="5337176" y="2468415"/>
                </a:lnTo>
                <a:cubicBezTo>
                  <a:pt x="5345612" y="2493721"/>
                  <a:pt x="5345611" y="2510592"/>
                  <a:pt x="5354048" y="2535897"/>
                </a:cubicBezTo>
                <a:cubicBezTo>
                  <a:pt x="5354047" y="2552771"/>
                  <a:pt x="5362484" y="2569640"/>
                  <a:pt x="5370919" y="2594947"/>
                </a:cubicBezTo>
                <a:cubicBezTo>
                  <a:pt x="5362484" y="2620254"/>
                  <a:pt x="5370919" y="2620254"/>
                  <a:pt x="5379353" y="2620256"/>
                </a:cubicBezTo>
                <a:cubicBezTo>
                  <a:pt x="5379354" y="2623070"/>
                  <a:pt x="5379353" y="2625880"/>
                  <a:pt x="5379355" y="2628692"/>
                </a:cubicBezTo>
                <a:cubicBezTo>
                  <a:pt x="5379355" y="2637128"/>
                  <a:pt x="5370919" y="2645563"/>
                  <a:pt x="5370919" y="2653998"/>
                </a:cubicBezTo>
                <a:lnTo>
                  <a:pt x="5370919" y="2662431"/>
                </a:lnTo>
                <a:cubicBezTo>
                  <a:pt x="5370919" y="2670868"/>
                  <a:pt x="5370919" y="2670868"/>
                  <a:pt x="5379355" y="2679304"/>
                </a:cubicBezTo>
                <a:lnTo>
                  <a:pt x="5387791" y="2679306"/>
                </a:lnTo>
                <a:lnTo>
                  <a:pt x="5387790" y="2721484"/>
                </a:lnTo>
                <a:lnTo>
                  <a:pt x="5396226" y="2729919"/>
                </a:lnTo>
                <a:lnTo>
                  <a:pt x="5396226" y="2721484"/>
                </a:lnTo>
                <a:lnTo>
                  <a:pt x="5387791" y="2679306"/>
                </a:lnTo>
                <a:lnTo>
                  <a:pt x="5396226" y="2679306"/>
                </a:lnTo>
                <a:lnTo>
                  <a:pt x="5396225" y="2696176"/>
                </a:lnTo>
                <a:lnTo>
                  <a:pt x="5396226" y="2704613"/>
                </a:lnTo>
                <a:cubicBezTo>
                  <a:pt x="5396226" y="2713048"/>
                  <a:pt x="5404662" y="2721481"/>
                  <a:pt x="5404662" y="2729919"/>
                </a:cubicBezTo>
                <a:lnTo>
                  <a:pt x="5404661" y="2763661"/>
                </a:lnTo>
                <a:lnTo>
                  <a:pt x="5396224" y="2755225"/>
                </a:lnTo>
                <a:cubicBezTo>
                  <a:pt x="5396224" y="2755225"/>
                  <a:pt x="5396226" y="2763663"/>
                  <a:pt x="5396225" y="2772097"/>
                </a:cubicBezTo>
                <a:cubicBezTo>
                  <a:pt x="5396225" y="2772097"/>
                  <a:pt x="5396224" y="2780533"/>
                  <a:pt x="5396225" y="2788969"/>
                </a:cubicBezTo>
                <a:cubicBezTo>
                  <a:pt x="5404662" y="2797406"/>
                  <a:pt x="5404661" y="2805841"/>
                  <a:pt x="5404662" y="2814279"/>
                </a:cubicBezTo>
                <a:lnTo>
                  <a:pt x="5404661" y="2831146"/>
                </a:lnTo>
                <a:lnTo>
                  <a:pt x="5413098" y="2839583"/>
                </a:lnTo>
                <a:cubicBezTo>
                  <a:pt x="5413097" y="2848019"/>
                  <a:pt x="5421533" y="2856455"/>
                  <a:pt x="5421533" y="2864890"/>
                </a:cubicBezTo>
                <a:lnTo>
                  <a:pt x="5421534" y="2881764"/>
                </a:lnTo>
                <a:cubicBezTo>
                  <a:pt x="5413098" y="2881764"/>
                  <a:pt x="5413098" y="2881764"/>
                  <a:pt x="5413098" y="2890197"/>
                </a:cubicBezTo>
                <a:lnTo>
                  <a:pt x="5421534" y="2898631"/>
                </a:lnTo>
                <a:cubicBezTo>
                  <a:pt x="5421534" y="2898631"/>
                  <a:pt x="5421533" y="2907070"/>
                  <a:pt x="5413098" y="2915506"/>
                </a:cubicBezTo>
                <a:lnTo>
                  <a:pt x="5421534" y="2932377"/>
                </a:lnTo>
                <a:lnTo>
                  <a:pt x="5429969" y="2923940"/>
                </a:lnTo>
                <a:lnTo>
                  <a:pt x="5429969" y="2949247"/>
                </a:lnTo>
                <a:cubicBezTo>
                  <a:pt x="5429968" y="2952060"/>
                  <a:pt x="5429968" y="2954872"/>
                  <a:pt x="5429967" y="2957684"/>
                </a:cubicBezTo>
                <a:cubicBezTo>
                  <a:pt x="5438405" y="2974555"/>
                  <a:pt x="5438405" y="2982988"/>
                  <a:pt x="5438405" y="2991425"/>
                </a:cubicBezTo>
                <a:lnTo>
                  <a:pt x="5438405" y="3025167"/>
                </a:lnTo>
                <a:lnTo>
                  <a:pt x="5438405" y="3050476"/>
                </a:lnTo>
                <a:lnTo>
                  <a:pt x="5438405" y="3101088"/>
                </a:lnTo>
                <a:cubicBezTo>
                  <a:pt x="5438403" y="3109525"/>
                  <a:pt x="5429969" y="3117961"/>
                  <a:pt x="5429969" y="3126398"/>
                </a:cubicBezTo>
                <a:lnTo>
                  <a:pt x="5421534" y="3117961"/>
                </a:lnTo>
                <a:lnTo>
                  <a:pt x="5413096" y="3109525"/>
                </a:lnTo>
                <a:cubicBezTo>
                  <a:pt x="5413097" y="3112337"/>
                  <a:pt x="5413097" y="3115150"/>
                  <a:pt x="5413098" y="3117961"/>
                </a:cubicBezTo>
                <a:lnTo>
                  <a:pt x="5413098" y="3126395"/>
                </a:lnTo>
                <a:lnTo>
                  <a:pt x="5421533" y="3134833"/>
                </a:lnTo>
                <a:lnTo>
                  <a:pt x="5429969" y="3143265"/>
                </a:lnTo>
                <a:lnTo>
                  <a:pt x="5438404" y="3143266"/>
                </a:lnTo>
                <a:cubicBezTo>
                  <a:pt x="5438405" y="3134833"/>
                  <a:pt x="5446841" y="3117961"/>
                  <a:pt x="5446840" y="3101088"/>
                </a:cubicBezTo>
                <a:cubicBezTo>
                  <a:pt x="5446840" y="3098278"/>
                  <a:pt x="5446840" y="3095466"/>
                  <a:pt x="5446838" y="3092654"/>
                </a:cubicBezTo>
                <a:cubicBezTo>
                  <a:pt x="5446841" y="3084217"/>
                  <a:pt x="5438404" y="3067347"/>
                  <a:pt x="5446840" y="3058912"/>
                </a:cubicBezTo>
                <a:lnTo>
                  <a:pt x="5446841" y="3042041"/>
                </a:lnTo>
                <a:cubicBezTo>
                  <a:pt x="5455276" y="3050475"/>
                  <a:pt x="5455275" y="3067346"/>
                  <a:pt x="5455276" y="3084216"/>
                </a:cubicBezTo>
                <a:cubicBezTo>
                  <a:pt x="5455276" y="3101088"/>
                  <a:pt x="5455276" y="3117961"/>
                  <a:pt x="5463712" y="3134833"/>
                </a:cubicBezTo>
                <a:cubicBezTo>
                  <a:pt x="5463712" y="3143265"/>
                  <a:pt x="5455276" y="3143266"/>
                  <a:pt x="5455276" y="3151703"/>
                </a:cubicBezTo>
                <a:lnTo>
                  <a:pt x="5455276" y="3168573"/>
                </a:lnTo>
                <a:cubicBezTo>
                  <a:pt x="5455276" y="3185442"/>
                  <a:pt x="5455276" y="3193880"/>
                  <a:pt x="5455273" y="3210751"/>
                </a:cubicBezTo>
                <a:lnTo>
                  <a:pt x="5446841" y="3202314"/>
                </a:lnTo>
                <a:cubicBezTo>
                  <a:pt x="5446841" y="3193880"/>
                  <a:pt x="5446841" y="3193880"/>
                  <a:pt x="5438405" y="3202316"/>
                </a:cubicBezTo>
                <a:lnTo>
                  <a:pt x="5438405" y="3210751"/>
                </a:lnTo>
                <a:lnTo>
                  <a:pt x="5438405" y="3219184"/>
                </a:lnTo>
                <a:lnTo>
                  <a:pt x="5446841" y="3227621"/>
                </a:lnTo>
                <a:lnTo>
                  <a:pt x="5446840" y="3236060"/>
                </a:lnTo>
                <a:lnTo>
                  <a:pt x="5446841" y="3244494"/>
                </a:lnTo>
                <a:cubicBezTo>
                  <a:pt x="5446841" y="3252928"/>
                  <a:pt x="5455275" y="3269801"/>
                  <a:pt x="5455276" y="3278235"/>
                </a:cubicBezTo>
                <a:cubicBezTo>
                  <a:pt x="5455276" y="3303542"/>
                  <a:pt x="5463712" y="3311978"/>
                  <a:pt x="5455276" y="3320416"/>
                </a:cubicBezTo>
                <a:cubicBezTo>
                  <a:pt x="5446841" y="3320415"/>
                  <a:pt x="5446841" y="3328851"/>
                  <a:pt x="5446841" y="3328851"/>
                </a:cubicBezTo>
                <a:cubicBezTo>
                  <a:pt x="5446841" y="3328851"/>
                  <a:pt x="5438403" y="3328851"/>
                  <a:pt x="5438403" y="3320416"/>
                </a:cubicBezTo>
                <a:cubicBezTo>
                  <a:pt x="5438405" y="3286671"/>
                  <a:pt x="5438405" y="3252930"/>
                  <a:pt x="5429968" y="3219187"/>
                </a:cubicBezTo>
                <a:lnTo>
                  <a:pt x="5429969" y="3210749"/>
                </a:lnTo>
                <a:cubicBezTo>
                  <a:pt x="5421534" y="3210749"/>
                  <a:pt x="5421534" y="3219187"/>
                  <a:pt x="5421534" y="3219187"/>
                </a:cubicBezTo>
                <a:cubicBezTo>
                  <a:pt x="5429968" y="3252929"/>
                  <a:pt x="5429968" y="3286673"/>
                  <a:pt x="5429969" y="3320416"/>
                </a:cubicBezTo>
                <a:cubicBezTo>
                  <a:pt x="5421534" y="3320416"/>
                  <a:pt x="5413097" y="3320415"/>
                  <a:pt x="5404661" y="3337285"/>
                </a:cubicBezTo>
                <a:cubicBezTo>
                  <a:pt x="5404661" y="3379464"/>
                  <a:pt x="5387791" y="3387901"/>
                  <a:pt x="5387791" y="3430080"/>
                </a:cubicBezTo>
                <a:cubicBezTo>
                  <a:pt x="5345611" y="3539744"/>
                  <a:pt x="5328741" y="3674713"/>
                  <a:pt x="5320304" y="3767504"/>
                </a:cubicBezTo>
                <a:lnTo>
                  <a:pt x="5320305" y="3775942"/>
                </a:lnTo>
                <a:lnTo>
                  <a:pt x="5320305" y="3784378"/>
                </a:lnTo>
                <a:cubicBezTo>
                  <a:pt x="5328740" y="3784378"/>
                  <a:pt x="5328740" y="3784378"/>
                  <a:pt x="5328741" y="3775940"/>
                </a:cubicBezTo>
                <a:cubicBezTo>
                  <a:pt x="5337175" y="3683147"/>
                  <a:pt x="5354047" y="3556613"/>
                  <a:pt x="5396226" y="3446949"/>
                </a:cubicBezTo>
                <a:lnTo>
                  <a:pt x="5396226" y="3455387"/>
                </a:lnTo>
                <a:cubicBezTo>
                  <a:pt x="5404661" y="3455385"/>
                  <a:pt x="5404662" y="3446951"/>
                  <a:pt x="5413098" y="3438513"/>
                </a:cubicBezTo>
                <a:lnTo>
                  <a:pt x="5413098" y="3463820"/>
                </a:lnTo>
                <a:lnTo>
                  <a:pt x="5404662" y="3463821"/>
                </a:lnTo>
                <a:lnTo>
                  <a:pt x="5404662" y="3472258"/>
                </a:lnTo>
                <a:lnTo>
                  <a:pt x="5404661" y="3480692"/>
                </a:lnTo>
                <a:lnTo>
                  <a:pt x="5413098" y="3480691"/>
                </a:lnTo>
                <a:cubicBezTo>
                  <a:pt x="5404660" y="3497563"/>
                  <a:pt x="5404662" y="3514435"/>
                  <a:pt x="5404662" y="3522869"/>
                </a:cubicBezTo>
                <a:lnTo>
                  <a:pt x="5404662" y="3539744"/>
                </a:lnTo>
                <a:cubicBezTo>
                  <a:pt x="5404662" y="3548176"/>
                  <a:pt x="5404660" y="3556614"/>
                  <a:pt x="5404662" y="3565051"/>
                </a:cubicBezTo>
                <a:lnTo>
                  <a:pt x="5404662" y="3573483"/>
                </a:lnTo>
                <a:cubicBezTo>
                  <a:pt x="5396224" y="3573485"/>
                  <a:pt x="5396224" y="3573485"/>
                  <a:pt x="5396226" y="3581921"/>
                </a:cubicBezTo>
                <a:lnTo>
                  <a:pt x="5396226" y="3598792"/>
                </a:lnTo>
                <a:lnTo>
                  <a:pt x="5404662" y="3607228"/>
                </a:lnTo>
                <a:cubicBezTo>
                  <a:pt x="5413098" y="3674713"/>
                  <a:pt x="5413098" y="3742198"/>
                  <a:pt x="5404662" y="3809683"/>
                </a:cubicBezTo>
                <a:cubicBezTo>
                  <a:pt x="5396226" y="3843426"/>
                  <a:pt x="5396226" y="3868735"/>
                  <a:pt x="5387791" y="3902475"/>
                </a:cubicBezTo>
                <a:cubicBezTo>
                  <a:pt x="5387791" y="3902475"/>
                  <a:pt x="5396226" y="3902476"/>
                  <a:pt x="5396226" y="3894042"/>
                </a:cubicBezTo>
                <a:cubicBezTo>
                  <a:pt x="5387791" y="3953090"/>
                  <a:pt x="5387791" y="4003705"/>
                  <a:pt x="5379355" y="4062754"/>
                </a:cubicBezTo>
                <a:lnTo>
                  <a:pt x="5387791" y="4071190"/>
                </a:lnTo>
                <a:cubicBezTo>
                  <a:pt x="5387790" y="4088061"/>
                  <a:pt x="5379355" y="4096495"/>
                  <a:pt x="5379355" y="4113369"/>
                </a:cubicBezTo>
                <a:cubicBezTo>
                  <a:pt x="5379355" y="4104933"/>
                  <a:pt x="5370919" y="4113368"/>
                  <a:pt x="5370919" y="4121804"/>
                </a:cubicBezTo>
                <a:cubicBezTo>
                  <a:pt x="5379355" y="4121802"/>
                  <a:pt x="5379355" y="4130239"/>
                  <a:pt x="5379355" y="4138676"/>
                </a:cubicBezTo>
                <a:cubicBezTo>
                  <a:pt x="5379355" y="4155546"/>
                  <a:pt x="5370917" y="4172417"/>
                  <a:pt x="5370918" y="4189288"/>
                </a:cubicBezTo>
                <a:cubicBezTo>
                  <a:pt x="5370918" y="4192101"/>
                  <a:pt x="5370918" y="4194913"/>
                  <a:pt x="5370916" y="4197726"/>
                </a:cubicBezTo>
                <a:cubicBezTo>
                  <a:pt x="5370918" y="4206160"/>
                  <a:pt x="5362484" y="4214597"/>
                  <a:pt x="5362483" y="4223033"/>
                </a:cubicBezTo>
                <a:lnTo>
                  <a:pt x="5362484" y="4231465"/>
                </a:lnTo>
                <a:lnTo>
                  <a:pt x="5362484" y="4239904"/>
                </a:lnTo>
                <a:cubicBezTo>
                  <a:pt x="5354048" y="4290517"/>
                  <a:pt x="5337175" y="4341131"/>
                  <a:pt x="5328741" y="4383310"/>
                </a:cubicBezTo>
                <a:cubicBezTo>
                  <a:pt x="5328741" y="4383310"/>
                  <a:pt x="5337176" y="4400179"/>
                  <a:pt x="5328741" y="4408617"/>
                </a:cubicBezTo>
                <a:cubicBezTo>
                  <a:pt x="5328742" y="4411429"/>
                  <a:pt x="5328741" y="4414241"/>
                  <a:pt x="5328743" y="4417053"/>
                </a:cubicBezTo>
                <a:cubicBezTo>
                  <a:pt x="5328741" y="4408617"/>
                  <a:pt x="5328741" y="4433924"/>
                  <a:pt x="5328743" y="4450795"/>
                </a:cubicBezTo>
                <a:cubicBezTo>
                  <a:pt x="5320305" y="4484536"/>
                  <a:pt x="5303434" y="4518279"/>
                  <a:pt x="5294997" y="4543588"/>
                </a:cubicBezTo>
                <a:cubicBezTo>
                  <a:pt x="5252819" y="4686995"/>
                  <a:pt x="5219075" y="4796658"/>
                  <a:pt x="5185332" y="4897886"/>
                </a:cubicBezTo>
                <a:lnTo>
                  <a:pt x="5185333" y="4906322"/>
                </a:lnTo>
                <a:lnTo>
                  <a:pt x="5176898" y="4914756"/>
                </a:lnTo>
                <a:cubicBezTo>
                  <a:pt x="5155808" y="4952718"/>
                  <a:pt x="5134719" y="4988568"/>
                  <a:pt x="5113630" y="5026528"/>
                </a:cubicBezTo>
                <a:lnTo>
                  <a:pt x="5057164" y="5137575"/>
                </a:lnTo>
                <a:lnTo>
                  <a:pt x="5058139" y="5135139"/>
                </a:lnTo>
                <a:cubicBezTo>
                  <a:pt x="5061961" y="5124594"/>
                  <a:pt x="5065125" y="5115105"/>
                  <a:pt x="5067233" y="5108777"/>
                </a:cubicBezTo>
                <a:cubicBezTo>
                  <a:pt x="5067233" y="5100343"/>
                  <a:pt x="5075669" y="5091906"/>
                  <a:pt x="5075669" y="5091906"/>
                </a:cubicBezTo>
                <a:cubicBezTo>
                  <a:pt x="5092540" y="5058163"/>
                  <a:pt x="5109411" y="5041293"/>
                  <a:pt x="5100977" y="5032856"/>
                </a:cubicBezTo>
                <a:cubicBezTo>
                  <a:pt x="5117847" y="5024421"/>
                  <a:pt x="5134719" y="4973806"/>
                  <a:pt x="5143155" y="4931629"/>
                </a:cubicBezTo>
                <a:cubicBezTo>
                  <a:pt x="5143154" y="4923193"/>
                  <a:pt x="5143154" y="4914755"/>
                  <a:pt x="5151590" y="4914756"/>
                </a:cubicBezTo>
                <a:cubicBezTo>
                  <a:pt x="5151590" y="4914756"/>
                  <a:pt x="5160026" y="4906320"/>
                  <a:pt x="5160025" y="4897886"/>
                </a:cubicBezTo>
                <a:lnTo>
                  <a:pt x="5151590" y="4889450"/>
                </a:lnTo>
                <a:cubicBezTo>
                  <a:pt x="5143157" y="4889451"/>
                  <a:pt x="5134719" y="4906322"/>
                  <a:pt x="5126283" y="4923193"/>
                </a:cubicBezTo>
                <a:lnTo>
                  <a:pt x="5126282" y="4931629"/>
                </a:lnTo>
                <a:cubicBezTo>
                  <a:pt x="5092539" y="4999113"/>
                  <a:pt x="5075669" y="5024420"/>
                  <a:pt x="5058797" y="5083468"/>
                </a:cubicBezTo>
                <a:lnTo>
                  <a:pt x="5058797" y="5091906"/>
                </a:lnTo>
                <a:cubicBezTo>
                  <a:pt x="5050364" y="5100343"/>
                  <a:pt x="5033490" y="5125649"/>
                  <a:pt x="5025055" y="5134082"/>
                </a:cubicBezTo>
                <a:lnTo>
                  <a:pt x="4999746" y="5184698"/>
                </a:lnTo>
                <a:cubicBezTo>
                  <a:pt x="4987093" y="5214223"/>
                  <a:pt x="4972332" y="5250076"/>
                  <a:pt x="4954406" y="5285927"/>
                </a:cubicBezTo>
                <a:lnTo>
                  <a:pt x="4900498" y="5370762"/>
                </a:lnTo>
                <a:lnTo>
                  <a:pt x="4898519" y="5361848"/>
                </a:lnTo>
                <a:cubicBezTo>
                  <a:pt x="4831032" y="5496818"/>
                  <a:pt x="4755112" y="5614916"/>
                  <a:pt x="4662316" y="5749889"/>
                </a:cubicBezTo>
                <a:lnTo>
                  <a:pt x="4653884" y="5749889"/>
                </a:lnTo>
                <a:cubicBezTo>
                  <a:pt x="4653883" y="5752701"/>
                  <a:pt x="4653884" y="5755513"/>
                  <a:pt x="4653883" y="5758325"/>
                </a:cubicBezTo>
                <a:lnTo>
                  <a:pt x="4653883" y="5766759"/>
                </a:lnTo>
                <a:cubicBezTo>
                  <a:pt x="4645447" y="5775196"/>
                  <a:pt x="4628576" y="5783632"/>
                  <a:pt x="4620140" y="5792066"/>
                </a:cubicBezTo>
                <a:cubicBezTo>
                  <a:pt x="4637009" y="5817375"/>
                  <a:pt x="4577961" y="5867989"/>
                  <a:pt x="4552653" y="5910164"/>
                </a:cubicBezTo>
                <a:cubicBezTo>
                  <a:pt x="4544219" y="5901728"/>
                  <a:pt x="4561089" y="5884859"/>
                  <a:pt x="4552654" y="5884859"/>
                </a:cubicBezTo>
                <a:cubicBezTo>
                  <a:pt x="4510474" y="5927039"/>
                  <a:pt x="4569528" y="5893295"/>
                  <a:pt x="4527347" y="5943909"/>
                </a:cubicBezTo>
                <a:cubicBezTo>
                  <a:pt x="4518910" y="5943909"/>
                  <a:pt x="4527346" y="5935473"/>
                  <a:pt x="4518911" y="5935473"/>
                </a:cubicBezTo>
                <a:cubicBezTo>
                  <a:pt x="4485167" y="5994523"/>
                  <a:pt x="4434553" y="6036702"/>
                  <a:pt x="4417681" y="6078880"/>
                </a:cubicBezTo>
                <a:cubicBezTo>
                  <a:pt x="4417681" y="6078880"/>
                  <a:pt x="4426117" y="6062009"/>
                  <a:pt x="4409247" y="6078880"/>
                </a:cubicBezTo>
                <a:cubicBezTo>
                  <a:pt x="4400810" y="6121059"/>
                  <a:pt x="4350199" y="6146366"/>
                  <a:pt x="4316454" y="6180105"/>
                </a:cubicBezTo>
                <a:cubicBezTo>
                  <a:pt x="4291147" y="6230723"/>
                  <a:pt x="4248968" y="6272900"/>
                  <a:pt x="4206789" y="6306641"/>
                </a:cubicBezTo>
                <a:cubicBezTo>
                  <a:pt x="4185699" y="6323514"/>
                  <a:pt x="4164611" y="6340386"/>
                  <a:pt x="4142466" y="6360420"/>
                </a:cubicBezTo>
                <a:lnTo>
                  <a:pt x="4080254" y="6424489"/>
                </a:lnTo>
                <a:lnTo>
                  <a:pt x="4080254" y="6416307"/>
                </a:lnTo>
                <a:cubicBezTo>
                  <a:pt x="4071817" y="6416305"/>
                  <a:pt x="4071817" y="6416305"/>
                  <a:pt x="4071818" y="6424743"/>
                </a:cubicBezTo>
                <a:lnTo>
                  <a:pt x="4063381" y="6441614"/>
                </a:lnTo>
                <a:lnTo>
                  <a:pt x="4063381" y="6433176"/>
                </a:lnTo>
                <a:cubicBezTo>
                  <a:pt x="4046510" y="6441614"/>
                  <a:pt x="4029637" y="6458484"/>
                  <a:pt x="4012767" y="6483791"/>
                </a:cubicBezTo>
                <a:lnTo>
                  <a:pt x="4012768" y="6492227"/>
                </a:lnTo>
                <a:cubicBezTo>
                  <a:pt x="4012769" y="6500664"/>
                  <a:pt x="4004330" y="6500665"/>
                  <a:pt x="4004330" y="6509098"/>
                </a:cubicBezTo>
                <a:cubicBezTo>
                  <a:pt x="4004330" y="6500665"/>
                  <a:pt x="4012768" y="6492227"/>
                  <a:pt x="4004330" y="6492227"/>
                </a:cubicBezTo>
                <a:lnTo>
                  <a:pt x="3979024" y="6517534"/>
                </a:lnTo>
                <a:lnTo>
                  <a:pt x="3979025" y="6509096"/>
                </a:lnTo>
                <a:lnTo>
                  <a:pt x="3979024" y="6500664"/>
                </a:lnTo>
                <a:lnTo>
                  <a:pt x="3970588" y="6500664"/>
                </a:lnTo>
                <a:lnTo>
                  <a:pt x="3970588" y="6517534"/>
                </a:lnTo>
                <a:cubicBezTo>
                  <a:pt x="3970588" y="6520347"/>
                  <a:pt x="3970589" y="6523159"/>
                  <a:pt x="3970590" y="6525971"/>
                </a:cubicBezTo>
                <a:lnTo>
                  <a:pt x="3962153" y="6534407"/>
                </a:lnTo>
                <a:lnTo>
                  <a:pt x="3953718" y="6534407"/>
                </a:lnTo>
                <a:lnTo>
                  <a:pt x="3945280" y="6534407"/>
                </a:lnTo>
                <a:lnTo>
                  <a:pt x="3945281" y="6542841"/>
                </a:lnTo>
                <a:lnTo>
                  <a:pt x="3945280" y="6551277"/>
                </a:lnTo>
                <a:cubicBezTo>
                  <a:pt x="3936845" y="6559714"/>
                  <a:pt x="3928411" y="6568146"/>
                  <a:pt x="3919974" y="6568148"/>
                </a:cubicBezTo>
                <a:cubicBezTo>
                  <a:pt x="3919974" y="6565337"/>
                  <a:pt x="3919975" y="6562525"/>
                  <a:pt x="3919976" y="6559714"/>
                </a:cubicBezTo>
                <a:lnTo>
                  <a:pt x="3911538" y="6568148"/>
                </a:lnTo>
                <a:lnTo>
                  <a:pt x="3903102" y="6576584"/>
                </a:lnTo>
                <a:cubicBezTo>
                  <a:pt x="3903102" y="6576584"/>
                  <a:pt x="3894667" y="6585021"/>
                  <a:pt x="3894667" y="6593455"/>
                </a:cubicBezTo>
                <a:lnTo>
                  <a:pt x="3894667" y="6585021"/>
                </a:lnTo>
                <a:cubicBezTo>
                  <a:pt x="3886231" y="6585020"/>
                  <a:pt x="3877794" y="6593455"/>
                  <a:pt x="3860924" y="6601891"/>
                </a:cubicBezTo>
                <a:cubicBezTo>
                  <a:pt x="3869358" y="6585021"/>
                  <a:pt x="3852488" y="6601889"/>
                  <a:pt x="3860924" y="6585021"/>
                </a:cubicBezTo>
                <a:lnTo>
                  <a:pt x="3827181" y="6610327"/>
                </a:lnTo>
                <a:lnTo>
                  <a:pt x="3827182" y="6601891"/>
                </a:lnTo>
                <a:lnTo>
                  <a:pt x="3835618" y="6593455"/>
                </a:lnTo>
                <a:cubicBezTo>
                  <a:pt x="3835618" y="6593455"/>
                  <a:pt x="3844051" y="6593453"/>
                  <a:pt x="3835617" y="6585021"/>
                </a:cubicBezTo>
                <a:lnTo>
                  <a:pt x="3827181" y="6593455"/>
                </a:lnTo>
                <a:lnTo>
                  <a:pt x="3818745" y="6601891"/>
                </a:lnTo>
                <a:cubicBezTo>
                  <a:pt x="3818745" y="6610327"/>
                  <a:pt x="3810311" y="6610327"/>
                  <a:pt x="3810309" y="6618762"/>
                </a:cubicBezTo>
                <a:cubicBezTo>
                  <a:pt x="3810309" y="6618762"/>
                  <a:pt x="3818745" y="6627198"/>
                  <a:pt x="3827181" y="6618762"/>
                </a:cubicBezTo>
                <a:lnTo>
                  <a:pt x="3818745" y="6627198"/>
                </a:lnTo>
                <a:cubicBezTo>
                  <a:pt x="3793437" y="6660942"/>
                  <a:pt x="3785001" y="6652506"/>
                  <a:pt x="3776566" y="6677812"/>
                </a:cubicBezTo>
                <a:cubicBezTo>
                  <a:pt x="3793437" y="6660942"/>
                  <a:pt x="3801875" y="6669377"/>
                  <a:pt x="3810308" y="6669377"/>
                </a:cubicBezTo>
                <a:cubicBezTo>
                  <a:pt x="3801875" y="6677812"/>
                  <a:pt x="3785002" y="6686248"/>
                  <a:pt x="3776566" y="6694684"/>
                </a:cubicBezTo>
                <a:lnTo>
                  <a:pt x="3751259" y="6719991"/>
                </a:lnTo>
                <a:cubicBezTo>
                  <a:pt x="3742825" y="6719991"/>
                  <a:pt x="3734388" y="6728426"/>
                  <a:pt x="3734388" y="6728426"/>
                </a:cubicBezTo>
                <a:cubicBezTo>
                  <a:pt x="3725952" y="6728426"/>
                  <a:pt x="3734388" y="6719991"/>
                  <a:pt x="3734390" y="6711555"/>
                </a:cubicBezTo>
                <a:lnTo>
                  <a:pt x="3700645" y="6745297"/>
                </a:lnTo>
                <a:lnTo>
                  <a:pt x="3692211" y="6736862"/>
                </a:lnTo>
                <a:cubicBezTo>
                  <a:pt x="3692211" y="6736862"/>
                  <a:pt x="3692209" y="6728426"/>
                  <a:pt x="3700645" y="6728426"/>
                </a:cubicBezTo>
                <a:lnTo>
                  <a:pt x="3700645" y="6719990"/>
                </a:lnTo>
                <a:lnTo>
                  <a:pt x="3692209" y="6719991"/>
                </a:lnTo>
                <a:cubicBezTo>
                  <a:pt x="3683775" y="6719991"/>
                  <a:pt x="3683775" y="6728426"/>
                  <a:pt x="3683775" y="6728426"/>
                </a:cubicBezTo>
                <a:lnTo>
                  <a:pt x="3683775" y="6736862"/>
                </a:lnTo>
                <a:cubicBezTo>
                  <a:pt x="3683775" y="6736862"/>
                  <a:pt x="3675339" y="6736862"/>
                  <a:pt x="3675338" y="6745298"/>
                </a:cubicBezTo>
                <a:lnTo>
                  <a:pt x="3666902" y="6753735"/>
                </a:lnTo>
                <a:lnTo>
                  <a:pt x="3658466" y="6753734"/>
                </a:lnTo>
                <a:lnTo>
                  <a:pt x="3658466" y="6762169"/>
                </a:lnTo>
                <a:lnTo>
                  <a:pt x="3650032" y="6762169"/>
                </a:lnTo>
                <a:cubicBezTo>
                  <a:pt x="3650031" y="6759357"/>
                  <a:pt x="3650031" y="6756546"/>
                  <a:pt x="3650030" y="6753734"/>
                </a:cubicBezTo>
                <a:lnTo>
                  <a:pt x="3658466" y="6736862"/>
                </a:lnTo>
                <a:cubicBezTo>
                  <a:pt x="3666902" y="6728426"/>
                  <a:pt x="3675341" y="6728426"/>
                  <a:pt x="3675338" y="6719991"/>
                </a:cubicBezTo>
                <a:lnTo>
                  <a:pt x="3666902" y="6719989"/>
                </a:lnTo>
                <a:cubicBezTo>
                  <a:pt x="3658465" y="6719991"/>
                  <a:pt x="3658466" y="6728426"/>
                  <a:pt x="3658466" y="6728426"/>
                </a:cubicBezTo>
                <a:cubicBezTo>
                  <a:pt x="3641596" y="6736862"/>
                  <a:pt x="3641596" y="6745298"/>
                  <a:pt x="3633159" y="6753734"/>
                </a:cubicBezTo>
                <a:lnTo>
                  <a:pt x="3633159" y="6762169"/>
                </a:lnTo>
                <a:cubicBezTo>
                  <a:pt x="3624723" y="6779039"/>
                  <a:pt x="3616289" y="6779041"/>
                  <a:pt x="3616289" y="6787476"/>
                </a:cubicBezTo>
                <a:cubicBezTo>
                  <a:pt x="3599417" y="6800129"/>
                  <a:pt x="3580437" y="6812782"/>
                  <a:pt x="3561456" y="6826490"/>
                </a:cubicBezTo>
                <a:lnTo>
                  <a:pt x="352334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482732003"/>
      </p:ext>
    </p:extLst>
  </p:cSld>
  <p:clrMapOvr>
    <a:masterClrMapping/>
  </p:clrMapOvr>
  <p:transition spd="slow">
    <p:cover dir="r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4">
            <a:extLst>
              <a:ext uri="{FF2B5EF4-FFF2-40B4-BE49-F238E27FC236}">
                <a16:creationId xmlns:a16="http://schemas.microsoft.com/office/drawing/2014/main" id="{78365DAA-91AD-4697-ADE8-3F9A839BE698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0" y="0"/>
            <a:ext cx="12192000" cy="44694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439229560"/>
      </p:ext>
    </p:extLst>
  </p:cSld>
  <p:clrMapOvr>
    <a:masterClrMapping/>
  </p:clrMapOvr>
  <p:transition spd="slow">
    <p:cover dir="r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7_Images &amp;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5">
            <a:extLst>
              <a:ext uri="{FF2B5EF4-FFF2-40B4-BE49-F238E27FC236}">
                <a16:creationId xmlns:a16="http://schemas.microsoft.com/office/drawing/2014/main" id="{67539AF6-5D49-44B8-BBE5-89EA831A48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2038350" y="0"/>
            <a:ext cx="405765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3" name="직사각형 2">
            <a:extLst>
              <a:ext uri="{FF2B5EF4-FFF2-40B4-BE49-F238E27FC236}">
                <a16:creationId xmlns:a16="http://schemas.microsoft.com/office/drawing/2014/main" id="{4DAB0763-12DF-41B9-B692-22FB8DB24B15}"/>
              </a:ext>
            </a:extLst>
          </p:cNvPr>
          <p:cNvSpPr/>
          <p:nvPr userDrawn="1"/>
        </p:nvSpPr>
        <p:spPr>
          <a:xfrm>
            <a:off x="0" y="0"/>
            <a:ext cx="20383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33460939"/>
      </p:ext>
    </p:extLst>
  </p:cSld>
  <p:clrMapOvr>
    <a:masterClrMapping/>
  </p:clrMapOvr>
  <p:transition spd="slow">
    <p:cover dir="r"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7_Images &amp;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>
            <a:extLst>
              <a:ext uri="{FF2B5EF4-FFF2-40B4-BE49-F238E27FC236}">
                <a16:creationId xmlns:a16="http://schemas.microsoft.com/office/drawing/2014/main" id="{2E541B56-E562-45F7-AF65-DC212716E3B3}"/>
              </a:ext>
            </a:extLst>
          </p:cNvPr>
          <p:cNvSpPr/>
          <p:nvPr userDrawn="1"/>
        </p:nvSpPr>
        <p:spPr>
          <a:xfrm>
            <a:off x="0" y="863125"/>
            <a:ext cx="6546079" cy="5131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그림 개체 틀 2">
            <a:extLst>
              <a:ext uri="{FF2B5EF4-FFF2-40B4-BE49-F238E27FC236}">
                <a16:creationId xmlns:a16="http://schemas.microsoft.com/office/drawing/2014/main" id="{1D487A8B-D75C-45FC-8BC1-0D4AF5ACE0C7}"/>
              </a:ext>
            </a:extLst>
          </p:cNvPr>
          <p:cNvSpPr>
            <a:spLocks noGrp="1"/>
          </p:cNvSpPr>
          <p:nvPr>
            <p:ph type="pic" sz="quarter" idx="65" hasCustomPrompt="1"/>
          </p:nvPr>
        </p:nvSpPr>
        <p:spPr>
          <a:xfrm>
            <a:off x="6096000" y="2959216"/>
            <a:ext cx="6096000" cy="27000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34605753"/>
      </p:ext>
    </p:extLst>
  </p:cSld>
  <p:clrMapOvr>
    <a:masterClrMapping/>
  </p:clrMapOvr>
  <p:transition spd="slow">
    <p:cover dir="r"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24539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4000506155"/>
      </p:ext>
    </p:extLst>
  </p:cSld>
  <p:clrMapOvr>
    <a:masterClrMapping/>
  </p:clrMapOvr>
  <p:transition spd="slow">
    <p:cover dir="r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1736344340"/>
      </p:ext>
    </p:extLst>
  </p:cSld>
  <p:clrMapOvr>
    <a:masterClrMapping/>
  </p:clrMapOvr>
  <p:transition spd="slow">
    <p:cover dir="r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1395790" y="1076739"/>
            <a:ext cx="9400423" cy="4704523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400"/>
          </a:p>
        </p:txBody>
      </p:sp>
      <p:sp>
        <p:nvSpPr>
          <p:cNvPr id="10" name="Rectangle 9"/>
          <p:cNvSpPr/>
          <p:nvPr userDrawn="1"/>
        </p:nvSpPr>
        <p:spPr>
          <a:xfrm>
            <a:off x="1871531" y="1508787"/>
            <a:ext cx="8448939" cy="3840427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4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ko-KR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제목 1"/>
          <p:cNvSpPr>
            <a:spLocks noGrp="1"/>
          </p:cNvSpPr>
          <p:nvPr>
            <p:ph type="title" hasCustomPrompt="1"/>
          </p:nvPr>
        </p:nvSpPr>
        <p:spPr>
          <a:xfrm>
            <a:off x="1391478" y="3899926"/>
            <a:ext cx="9409045" cy="711077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defRPr sz="4800" b="1" baseline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altLang="ko-KR" dirty="0"/>
              <a:t>Thank you</a:t>
            </a:r>
            <a:endParaRPr lang="ko-KR" altLang="en-US" dirty="0"/>
          </a:p>
        </p:txBody>
      </p:sp>
      <p:sp>
        <p:nvSpPr>
          <p:cNvPr id="8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1391478" y="4685135"/>
            <a:ext cx="9409045" cy="351300"/>
          </a:xfrm>
          <a:prstGeom prst="rect">
            <a:avLst/>
          </a:prstGeom>
        </p:spPr>
        <p:txBody>
          <a:bodyPr lIns="108000" anchor="ctr"/>
          <a:lstStyle>
            <a:lvl1pPr marL="0" indent="0" algn="ctr">
              <a:buNone/>
              <a:defRPr sz="1867" baseline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This text can be replaced with your own text</a:t>
            </a:r>
            <a:endParaRPr lang="ko-KR" altLang="en-US" dirty="0"/>
          </a:p>
        </p:txBody>
      </p:sp>
      <p:pic>
        <p:nvPicPr>
          <p:cNvPr id="3" name="Picture 2" descr="D:\KBM-정애\014-Fullppt\PNG이미지\paper-bulb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220" y="1757898"/>
            <a:ext cx="1313645" cy="195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636709"/>
      </p:ext>
    </p:extLst>
  </p:cSld>
  <p:clrMapOvr>
    <a:masterClrMapping/>
  </p:clrMapOvr>
  <p:transition spd="slow"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1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44.xml"/><Relationship Id="rId21" Type="http://schemas.openxmlformats.org/officeDocument/2006/relationships/slideLayout" Target="../slideLayouts/slideLayout62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1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3.xml"/><Relationship Id="rId16" Type="http://schemas.openxmlformats.org/officeDocument/2006/relationships/slideLayout" Target="../slideLayouts/slideLayout57.xml"/><Relationship Id="rId20" Type="http://schemas.openxmlformats.org/officeDocument/2006/relationships/slideLayout" Target="../slideLayouts/slideLayout61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23" Type="http://schemas.openxmlformats.org/officeDocument/2006/relationships/theme" Target="../theme/theme4.xml"/><Relationship Id="rId10" Type="http://schemas.openxmlformats.org/officeDocument/2006/relationships/slideLayout" Target="../slideLayouts/slideLayout51.xml"/><Relationship Id="rId19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Relationship Id="rId22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عنوان 1">
            <a:extLst>
              <a:ext uri="{FF2B5EF4-FFF2-40B4-BE49-F238E27FC236}">
                <a16:creationId xmlns:a16="http://schemas.microsoft.com/office/drawing/2014/main" id="{17E0BB0F-F48B-8FAA-23F1-0C68896A1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EE696024-A12A-031A-31E0-C276B0CCB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ED6876E0-6B33-9551-75C0-78044FB902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7278A-A3C0-4F79-A8F8-72485C7C1C7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5C0AB176-CE80-FEB5-2A30-EDB2A76D71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6FB0D7D7-142E-2760-BC65-EA6E47F727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8C9B9-FC08-4352-A397-3EE8BA1D5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723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99" r:id="rId12"/>
  </p:sldLayoutIdLst>
  <p:transition spd="slow">
    <p:cover dir="r"/>
  </p:transition>
  <p:txStyles>
    <p:titleStyle>
      <a:lvl1pPr algn="r" defTabSz="914418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5" indent="-228605" algn="r" defTabSz="914418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4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3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32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41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50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59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69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78" indent="-228605" algn="r" defTabSz="914418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9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8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7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7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46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55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64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73" algn="r" defTabSz="914418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4014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2" r:id="rId18"/>
  </p:sldLayoutIdLst>
  <p:transition spd="slow">
    <p:cover dir="r"/>
  </p:transition>
  <p:txStyles>
    <p:titleStyle>
      <a:lvl1pPr algn="l" defTabSz="914442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0" indent="-228610" algn="l" defTabSz="91444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2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1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72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93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14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34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54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76" indent="-228610" algn="l" defTabSz="91444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1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2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2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82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04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23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44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65" algn="l" defTabSz="9144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2154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 spd="slow">
    <p:cover dir="r"/>
  </p:transition>
  <p:txStyles>
    <p:titleStyle>
      <a:lvl1pPr algn="ctr" defTabSz="1219194" rtl="0" eaLnBrk="1" latinLnBrk="1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97" indent="-457197" algn="l" defTabSz="1219194" rtl="0" eaLnBrk="1" latinLnBrk="1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95" indent="-380998" algn="l" defTabSz="1219194" rtl="0" eaLnBrk="1" latinLnBrk="1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92" indent="-304798" algn="l" defTabSz="1219194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89" indent="-304798" algn="l" defTabSz="1219194" rtl="0" eaLnBrk="1" latinLnBrk="1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87" indent="-304798" algn="l" defTabSz="1219194" rtl="0" eaLnBrk="1" latinLnBrk="1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84" indent="-304798" algn="l" defTabSz="1219194" rtl="0" eaLnBrk="1" latinLnBrk="1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81" indent="-304798" algn="l" defTabSz="1219194" rtl="0" eaLnBrk="1" latinLnBrk="1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978" indent="-304798" algn="l" defTabSz="1219194" rtl="0" eaLnBrk="1" latinLnBrk="1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574" indent="-304798" algn="l" defTabSz="1219194" rtl="0" eaLnBrk="1" latinLnBrk="1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97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94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90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87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84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81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179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776" algn="l" defTabSz="1219194" rtl="0" eaLnBrk="1" latinLnBrk="1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8635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717" r:id="rId17"/>
    <p:sldLayoutId id="2147483718" r:id="rId18"/>
    <p:sldLayoutId id="2147483719" r:id="rId19"/>
    <p:sldLayoutId id="2147483720" r:id="rId20"/>
    <p:sldLayoutId id="2147483721" r:id="rId21"/>
    <p:sldLayoutId id="2147483723" r:id="rId22"/>
  </p:sldLayoutIdLst>
  <p:transition spd="slow">
    <p:cover dir="r"/>
  </p:transition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5" indent="-228605" algn="l" defTabSz="914423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8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0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5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12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5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5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8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8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2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40.png"/><Relationship Id="rId3" Type="http://schemas.openxmlformats.org/officeDocument/2006/relationships/image" Target="../media/image38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39.svg"/><Relationship Id="rId9" Type="http://schemas.openxmlformats.org/officeDocument/2006/relationships/image" Target="../media/image31.png"/><Relationship Id="rId14" Type="http://schemas.openxmlformats.org/officeDocument/2006/relationships/image" Target="../media/image41.sv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5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jpeg"/><Relationship Id="rId7" Type="http://schemas.openxmlformats.org/officeDocument/2006/relationships/image" Target="../media/image60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18" Type="http://schemas.openxmlformats.org/officeDocument/2006/relationships/image" Target="../media/image79.png"/><Relationship Id="rId26" Type="http://schemas.openxmlformats.org/officeDocument/2006/relationships/image" Target="../media/image87.png"/><Relationship Id="rId3" Type="http://schemas.openxmlformats.org/officeDocument/2006/relationships/image" Target="../media/image64.jpg"/><Relationship Id="rId21" Type="http://schemas.openxmlformats.org/officeDocument/2006/relationships/image" Target="../media/image82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17" Type="http://schemas.openxmlformats.org/officeDocument/2006/relationships/image" Target="../media/image78.png"/><Relationship Id="rId25" Type="http://schemas.openxmlformats.org/officeDocument/2006/relationships/image" Target="../media/image86.png"/><Relationship Id="rId2" Type="http://schemas.openxmlformats.org/officeDocument/2006/relationships/image" Target="../media/image63.jpeg"/><Relationship Id="rId16" Type="http://schemas.openxmlformats.org/officeDocument/2006/relationships/image" Target="../media/image77.png"/><Relationship Id="rId20" Type="http://schemas.openxmlformats.org/officeDocument/2006/relationships/image" Target="../media/image81.png"/><Relationship Id="rId29" Type="http://schemas.openxmlformats.org/officeDocument/2006/relationships/image" Target="../media/image9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24" Type="http://schemas.openxmlformats.org/officeDocument/2006/relationships/image" Target="../media/image85.png"/><Relationship Id="rId32" Type="http://schemas.openxmlformats.org/officeDocument/2006/relationships/image" Target="../media/image93.png"/><Relationship Id="rId5" Type="http://schemas.openxmlformats.org/officeDocument/2006/relationships/image" Target="../media/image66.png"/><Relationship Id="rId15" Type="http://schemas.openxmlformats.org/officeDocument/2006/relationships/image" Target="../media/image76.png"/><Relationship Id="rId23" Type="http://schemas.openxmlformats.org/officeDocument/2006/relationships/image" Target="../media/image84.png"/><Relationship Id="rId28" Type="http://schemas.openxmlformats.org/officeDocument/2006/relationships/image" Target="../media/image89.png"/><Relationship Id="rId10" Type="http://schemas.openxmlformats.org/officeDocument/2006/relationships/image" Target="../media/image71.png"/><Relationship Id="rId19" Type="http://schemas.openxmlformats.org/officeDocument/2006/relationships/image" Target="../media/image80.png"/><Relationship Id="rId31" Type="http://schemas.openxmlformats.org/officeDocument/2006/relationships/image" Target="../media/image92.png"/><Relationship Id="rId4" Type="http://schemas.openxmlformats.org/officeDocument/2006/relationships/image" Target="../media/image65.jpg"/><Relationship Id="rId9" Type="http://schemas.openxmlformats.org/officeDocument/2006/relationships/image" Target="../media/image70.png"/><Relationship Id="rId14" Type="http://schemas.openxmlformats.org/officeDocument/2006/relationships/image" Target="../media/image75.png"/><Relationship Id="rId22" Type="http://schemas.openxmlformats.org/officeDocument/2006/relationships/image" Target="../media/image83.png"/><Relationship Id="rId27" Type="http://schemas.openxmlformats.org/officeDocument/2006/relationships/image" Target="../media/image88.png"/><Relationship Id="rId30" Type="http://schemas.openxmlformats.org/officeDocument/2006/relationships/image" Target="../media/image9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chart" Target="../charts/chart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7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hyperlink" Target="#_Toc166346631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#_Toc166346631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hyperlink" Target="#_Toc166346631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7" Type="http://schemas.openxmlformats.org/officeDocument/2006/relationships/image" Target="../media/image64.jp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7.jpg"/><Relationship Id="rId5" Type="http://schemas.openxmlformats.org/officeDocument/2006/relationships/image" Target="../media/image66.png"/><Relationship Id="rId4" Type="http://schemas.openxmlformats.org/officeDocument/2006/relationships/image" Target="../media/image65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g"/><Relationship Id="rId7" Type="http://schemas.openxmlformats.org/officeDocument/2006/relationships/image" Target="../media/image65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4.jpg"/><Relationship Id="rId5" Type="http://schemas.openxmlformats.org/officeDocument/2006/relationships/image" Target="../media/image116.jpg"/><Relationship Id="rId4" Type="http://schemas.openxmlformats.org/officeDocument/2006/relationships/image" Target="../media/image119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7" Type="http://schemas.openxmlformats.org/officeDocument/2006/relationships/image" Target="../media/image66.png"/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5.jpg"/><Relationship Id="rId5" Type="http://schemas.openxmlformats.org/officeDocument/2006/relationships/image" Target="../media/image64.jpg"/><Relationship Id="rId4" Type="http://schemas.openxmlformats.org/officeDocument/2006/relationships/image" Target="../media/image117.jp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7" Type="http://schemas.openxmlformats.org/officeDocument/2006/relationships/image" Target="../media/image118.jpg"/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123.jpg"/><Relationship Id="rId7" Type="http://schemas.openxmlformats.org/officeDocument/2006/relationships/image" Target="../media/image65.jpg"/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4.jpg"/><Relationship Id="rId5" Type="http://schemas.openxmlformats.org/officeDocument/2006/relationships/image" Target="../media/image125.jpg"/><Relationship Id="rId4" Type="http://schemas.openxmlformats.org/officeDocument/2006/relationships/image" Target="../media/image124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7" Type="http://schemas.openxmlformats.org/officeDocument/2006/relationships/image" Target="../media/image66.png"/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5.jpg"/><Relationship Id="rId5" Type="http://schemas.openxmlformats.org/officeDocument/2006/relationships/image" Target="../media/image64.jpg"/><Relationship Id="rId4" Type="http://schemas.openxmlformats.org/officeDocument/2006/relationships/image" Target="../media/image117.jp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7" Type="http://schemas.openxmlformats.org/officeDocument/2006/relationships/image" Target="../media/image118.jpg"/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7" Type="http://schemas.openxmlformats.org/officeDocument/2006/relationships/image" Target="../media/image127.jpg"/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7" Type="http://schemas.openxmlformats.org/officeDocument/2006/relationships/image" Target="../media/image118.jpg"/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7" Type="http://schemas.openxmlformats.org/officeDocument/2006/relationships/image" Target="../media/image127.jpg"/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7" Type="http://schemas.openxmlformats.org/officeDocument/2006/relationships/image" Target="../media/image118.jpg"/><Relationship Id="rId2" Type="http://schemas.openxmlformats.org/officeDocument/2006/relationships/image" Target="../media/image132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7.jpg"/><Relationship Id="rId5" Type="http://schemas.openxmlformats.org/officeDocument/2006/relationships/image" Target="../media/image66.png"/><Relationship Id="rId4" Type="http://schemas.openxmlformats.org/officeDocument/2006/relationships/image" Target="../media/image65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7" Type="http://schemas.openxmlformats.org/officeDocument/2006/relationships/image" Target="../media/image66.png"/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5.jpg"/><Relationship Id="rId5" Type="http://schemas.openxmlformats.org/officeDocument/2006/relationships/image" Target="../media/image64.jpg"/><Relationship Id="rId4" Type="http://schemas.openxmlformats.org/officeDocument/2006/relationships/image" Target="../media/image117.jp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7" Type="http://schemas.openxmlformats.org/officeDocument/2006/relationships/image" Target="../media/image118.jpg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g"/><Relationship Id="rId7" Type="http://schemas.openxmlformats.org/officeDocument/2006/relationships/image" Target="../media/image117.jpg"/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7" Type="http://schemas.openxmlformats.org/officeDocument/2006/relationships/image" Target="../media/image118.jpg"/><Relationship Id="rId2" Type="http://schemas.openxmlformats.org/officeDocument/2006/relationships/image" Target="../media/image136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5.jpg"/><Relationship Id="rId5" Type="http://schemas.openxmlformats.org/officeDocument/2006/relationships/image" Target="../media/image66.png"/><Relationship Id="rId4" Type="http://schemas.openxmlformats.org/officeDocument/2006/relationships/image" Target="../media/image65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g"/><Relationship Id="rId7" Type="http://schemas.openxmlformats.org/officeDocument/2006/relationships/image" Target="../media/image117.jpg"/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g"/><Relationship Id="rId7" Type="http://schemas.openxmlformats.org/officeDocument/2006/relationships/image" Target="../media/image118.jpg"/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g"/><Relationship Id="rId7" Type="http://schemas.openxmlformats.org/officeDocument/2006/relationships/image" Target="../media/image144.png"/><Relationship Id="rId2" Type="http://schemas.openxmlformats.org/officeDocument/2006/relationships/image" Target="../media/image139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3.png"/><Relationship Id="rId5" Type="http://schemas.openxmlformats.org/officeDocument/2006/relationships/image" Target="../media/image142.jpg"/><Relationship Id="rId4" Type="http://schemas.openxmlformats.org/officeDocument/2006/relationships/image" Target="../media/image141.jp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7" Type="http://schemas.openxmlformats.org/officeDocument/2006/relationships/image" Target="../media/image146.jpg"/><Relationship Id="rId2" Type="http://schemas.openxmlformats.org/officeDocument/2006/relationships/image" Target="../media/image145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4.jpg"/><Relationship Id="rId5" Type="http://schemas.openxmlformats.org/officeDocument/2006/relationships/image" Target="../media/image66.png"/><Relationship Id="rId4" Type="http://schemas.openxmlformats.org/officeDocument/2006/relationships/image" Target="../media/image65.jp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fif"/><Relationship Id="rId2" Type="http://schemas.openxmlformats.org/officeDocument/2006/relationships/image" Target="../media/image147.jfif"/><Relationship Id="rId1" Type="http://schemas.openxmlformats.org/officeDocument/2006/relationships/slideLayout" Target="../slideLayouts/slideLayout13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7" Type="http://schemas.openxmlformats.org/officeDocument/2006/relationships/image" Target="../media/image146.jpg"/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4.jpg"/><Relationship Id="rId5" Type="http://schemas.openxmlformats.org/officeDocument/2006/relationships/image" Target="../media/image66.png"/><Relationship Id="rId4" Type="http://schemas.openxmlformats.org/officeDocument/2006/relationships/image" Target="../media/image65.jp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fif"/><Relationship Id="rId2" Type="http://schemas.openxmlformats.org/officeDocument/2006/relationships/image" Target="../media/image150.jfi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3.jfif"/><Relationship Id="rId4" Type="http://schemas.openxmlformats.org/officeDocument/2006/relationships/image" Target="../media/image152.jfif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3" Type="http://schemas.openxmlformats.org/officeDocument/2006/relationships/image" Target="../media/image121.jpg"/><Relationship Id="rId7" Type="http://schemas.openxmlformats.org/officeDocument/2006/relationships/image" Target="../media/image67.pn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11" Type="http://schemas.openxmlformats.org/officeDocument/2006/relationships/image" Target="../media/image68.png"/><Relationship Id="rId5" Type="http://schemas.openxmlformats.org/officeDocument/2006/relationships/image" Target="../media/image65.jpg"/><Relationship Id="rId10" Type="http://schemas.openxmlformats.org/officeDocument/2006/relationships/image" Target="../media/image156.png"/><Relationship Id="rId4" Type="http://schemas.openxmlformats.org/officeDocument/2006/relationships/image" Target="../media/image64.jpg"/><Relationship Id="rId9" Type="http://schemas.openxmlformats.org/officeDocument/2006/relationships/image" Target="../media/image69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image" Target="../media/image157.jpeg"/><Relationship Id="rId16" Type="http://schemas.openxmlformats.org/officeDocument/2006/relationships/image" Target="../media/image7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5.jpg"/><Relationship Id="rId11" Type="http://schemas.openxmlformats.org/officeDocument/2006/relationships/image" Target="../media/image70.png"/><Relationship Id="rId5" Type="http://schemas.openxmlformats.org/officeDocument/2006/relationships/image" Target="../media/image64.jpg"/><Relationship Id="rId15" Type="http://schemas.openxmlformats.org/officeDocument/2006/relationships/image" Target="../media/image88.png"/><Relationship Id="rId10" Type="http://schemas.openxmlformats.org/officeDocument/2006/relationships/image" Target="../media/image156.png"/><Relationship Id="rId4" Type="http://schemas.openxmlformats.org/officeDocument/2006/relationships/image" Target="../media/image121.jpg"/><Relationship Id="rId9" Type="http://schemas.openxmlformats.org/officeDocument/2006/relationships/image" Target="../media/image69.png"/><Relationship Id="rId14" Type="http://schemas.openxmlformats.org/officeDocument/2006/relationships/image" Target="../media/image87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fif"/><Relationship Id="rId2" Type="http://schemas.openxmlformats.org/officeDocument/2006/relationships/image" Target="../media/image158.jfi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1.jfif"/><Relationship Id="rId4" Type="http://schemas.openxmlformats.org/officeDocument/2006/relationships/image" Target="../media/image160.jfif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121.jpg"/><Relationship Id="rId7" Type="http://schemas.openxmlformats.org/officeDocument/2006/relationships/image" Target="../media/image67.pn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11" Type="http://schemas.openxmlformats.org/officeDocument/2006/relationships/image" Target="../media/image68.png"/><Relationship Id="rId5" Type="http://schemas.openxmlformats.org/officeDocument/2006/relationships/image" Target="../media/image65.jpg"/><Relationship Id="rId10" Type="http://schemas.openxmlformats.org/officeDocument/2006/relationships/image" Target="../media/image79.png"/><Relationship Id="rId4" Type="http://schemas.openxmlformats.org/officeDocument/2006/relationships/image" Target="../media/image64.jpg"/><Relationship Id="rId9" Type="http://schemas.openxmlformats.org/officeDocument/2006/relationships/image" Target="../media/image156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64.jpg"/><Relationship Id="rId3" Type="http://schemas.openxmlformats.org/officeDocument/2006/relationships/image" Target="../media/image67.png"/><Relationship Id="rId7" Type="http://schemas.openxmlformats.org/officeDocument/2006/relationships/image" Target="../media/image70.png"/><Relationship Id="rId12" Type="http://schemas.openxmlformats.org/officeDocument/2006/relationships/image" Target="../media/image121.jpg"/><Relationship Id="rId2" Type="http://schemas.openxmlformats.org/officeDocument/2006/relationships/image" Target="../media/image163.jpeg"/><Relationship Id="rId16" Type="http://schemas.openxmlformats.org/officeDocument/2006/relationships/image" Target="../media/image7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6.png"/><Relationship Id="rId11" Type="http://schemas.openxmlformats.org/officeDocument/2006/relationships/image" Target="../media/image88.png"/><Relationship Id="rId5" Type="http://schemas.openxmlformats.org/officeDocument/2006/relationships/image" Target="../media/image69.png"/><Relationship Id="rId15" Type="http://schemas.openxmlformats.org/officeDocument/2006/relationships/image" Target="../media/image66.png"/><Relationship Id="rId10" Type="http://schemas.openxmlformats.org/officeDocument/2006/relationships/image" Target="../media/image87.png"/><Relationship Id="rId4" Type="http://schemas.openxmlformats.org/officeDocument/2006/relationships/image" Target="../media/image68.png"/><Relationship Id="rId9" Type="http://schemas.openxmlformats.org/officeDocument/2006/relationships/image" Target="../media/image72.png"/><Relationship Id="rId14" Type="http://schemas.openxmlformats.org/officeDocument/2006/relationships/image" Target="../media/image65.jpg"/></Relationships>
</file>

<file path=ppt/slides/_rels/slide8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5.png"/><Relationship Id="rId18" Type="http://schemas.openxmlformats.org/officeDocument/2006/relationships/image" Target="../media/image81.png"/><Relationship Id="rId26" Type="http://schemas.openxmlformats.org/officeDocument/2006/relationships/image" Target="../media/image89.png"/><Relationship Id="rId3" Type="http://schemas.openxmlformats.org/officeDocument/2006/relationships/image" Target="../media/image116.jpg"/><Relationship Id="rId21" Type="http://schemas.openxmlformats.org/officeDocument/2006/relationships/image" Target="../media/image84.png"/><Relationship Id="rId7" Type="http://schemas.openxmlformats.org/officeDocument/2006/relationships/image" Target="../media/image156.png"/><Relationship Id="rId12" Type="http://schemas.openxmlformats.org/officeDocument/2006/relationships/image" Target="../media/image74.png"/><Relationship Id="rId17" Type="http://schemas.openxmlformats.org/officeDocument/2006/relationships/image" Target="../media/image80.png"/><Relationship Id="rId25" Type="http://schemas.openxmlformats.org/officeDocument/2006/relationships/image" Target="../media/image88.png"/><Relationship Id="rId33" Type="http://schemas.openxmlformats.org/officeDocument/2006/relationships/image" Target="../media/image79.png"/><Relationship Id="rId2" Type="http://schemas.openxmlformats.org/officeDocument/2006/relationships/image" Target="../media/image164.jpeg"/><Relationship Id="rId16" Type="http://schemas.openxmlformats.org/officeDocument/2006/relationships/image" Target="../media/image78.png"/><Relationship Id="rId20" Type="http://schemas.openxmlformats.org/officeDocument/2006/relationships/image" Target="../media/image83.png"/><Relationship Id="rId29" Type="http://schemas.openxmlformats.org/officeDocument/2006/relationships/image" Target="../media/image9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9.png"/><Relationship Id="rId11" Type="http://schemas.openxmlformats.org/officeDocument/2006/relationships/image" Target="../media/image73.png"/><Relationship Id="rId24" Type="http://schemas.openxmlformats.org/officeDocument/2006/relationships/image" Target="../media/image87.png"/><Relationship Id="rId32" Type="http://schemas.openxmlformats.org/officeDocument/2006/relationships/image" Target="../media/image66.png"/><Relationship Id="rId5" Type="http://schemas.openxmlformats.org/officeDocument/2006/relationships/image" Target="../media/image68.png"/><Relationship Id="rId15" Type="http://schemas.openxmlformats.org/officeDocument/2006/relationships/image" Target="../media/image77.png"/><Relationship Id="rId23" Type="http://schemas.openxmlformats.org/officeDocument/2006/relationships/image" Target="../media/image86.png"/><Relationship Id="rId28" Type="http://schemas.openxmlformats.org/officeDocument/2006/relationships/image" Target="../media/image91.png"/><Relationship Id="rId10" Type="http://schemas.openxmlformats.org/officeDocument/2006/relationships/image" Target="../media/image72.png"/><Relationship Id="rId19" Type="http://schemas.openxmlformats.org/officeDocument/2006/relationships/image" Target="../media/image82.png"/><Relationship Id="rId31" Type="http://schemas.openxmlformats.org/officeDocument/2006/relationships/image" Target="../media/image65.jpg"/><Relationship Id="rId4" Type="http://schemas.openxmlformats.org/officeDocument/2006/relationships/image" Target="../media/image67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Relationship Id="rId22" Type="http://schemas.openxmlformats.org/officeDocument/2006/relationships/image" Target="../media/image85.png"/><Relationship Id="rId27" Type="http://schemas.openxmlformats.org/officeDocument/2006/relationships/image" Target="../media/image90.png"/><Relationship Id="rId30" Type="http://schemas.openxmlformats.org/officeDocument/2006/relationships/image" Target="../media/image64.jpg"/><Relationship Id="rId8" Type="http://schemas.openxmlformats.org/officeDocument/2006/relationships/image" Target="../media/image70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jpg"/><Relationship Id="rId3" Type="http://schemas.openxmlformats.org/officeDocument/2006/relationships/image" Target="../media/image164.jpeg"/><Relationship Id="rId7" Type="http://schemas.openxmlformats.org/officeDocument/2006/relationships/image" Target="../media/image166.pn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25"/>
          <p:cNvSpPr txBox="1"/>
          <p:nvPr/>
        </p:nvSpPr>
        <p:spPr>
          <a:xfrm>
            <a:off x="2394617" y="3542702"/>
            <a:ext cx="7077124" cy="130921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ar-SA" sz="32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إعادة التخطيط والتطوير الحضري لمدينة طولكرم</a:t>
            </a:r>
            <a:endParaRPr lang="en-US" sz="3200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5512" y="1508979"/>
            <a:ext cx="1119113" cy="1119113"/>
          </a:xfrm>
          <a:prstGeom prst="rect">
            <a:avLst/>
          </a:prstGeom>
        </p:spPr>
      </p:pic>
      <p:pic>
        <p:nvPicPr>
          <p:cNvPr id="4" name="Picture 4" descr="شعار التخطيط2.png"/>
          <p:cNvPicPr>
            <a:picLocks noChangeAspect="1"/>
          </p:cNvPicPr>
          <p:nvPr/>
        </p:nvPicPr>
        <p:blipFill>
          <a:blip r:embed="rId4" cstate="print"/>
          <a:srcRect l="15530" t="17964" r="19360" b="23303"/>
          <a:stretch>
            <a:fillRect/>
          </a:stretch>
        </p:blipFill>
        <p:spPr>
          <a:xfrm>
            <a:off x="2394617" y="1514902"/>
            <a:ext cx="1059872" cy="1044053"/>
          </a:xfrm>
          <a:prstGeom prst="rect">
            <a:avLst/>
          </a:prstGeom>
        </p:spPr>
      </p:pic>
      <p:sp>
        <p:nvSpPr>
          <p:cNvPr id="5" name="مستطيل 4"/>
          <p:cNvSpPr/>
          <p:nvPr/>
        </p:nvSpPr>
        <p:spPr>
          <a:xfrm>
            <a:off x="3020703" y="2498649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ar-SA" sz="2000" b="1" dirty="0">
                <a:latin typeface="Calibri" panose="020F0502020204030204" pitchFamily="34" charset="0"/>
                <a:cs typeface="Calibri" panose="020F0502020204030204" pitchFamily="34" charset="0"/>
              </a:rPr>
              <a:t>جامعة النجاح الوطنية</a:t>
            </a:r>
          </a:p>
          <a:p>
            <a:pPr algn="ctr"/>
            <a:r>
              <a:rPr lang="ar-SA" sz="2000" b="1" dirty="0">
                <a:latin typeface="Calibri" panose="020F0502020204030204" pitchFamily="34" charset="0"/>
                <a:cs typeface="Calibri" panose="020F0502020204030204" pitchFamily="34" charset="0"/>
              </a:rPr>
              <a:t>قسم هندسة التخطيط وتكنولوجيا المدن</a:t>
            </a:r>
          </a:p>
          <a:p>
            <a:pPr algn="ctr"/>
            <a:r>
              <a:rPr lang="ar-SA" sz="2000" b="1" dirty="0">
                <a:latin typeface="Calibri" panose="020F0502020204030204" pitchFamily="34" charset="0"/>
                <a:cs typeface="Calibri" panose="020F0502020204030204" pitchFamily="34" charset="0"/>
              </a:rPr>
              <a:t>مشروع تخرج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ar-SA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مربع نص 5"/>
          <p:cNvSpPr txBox="1"/>
          <p:nvPr/>
        </p:nvSpPr>
        <p:spPr>
          <a:xfrm>
            <a:off x="3885061" y="4172423"/>
            <a:ext cx="4421877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000" dirty="0">
                <a:latin typeface="Calibri" panose="020F0502020204030204" pitchFamily="34" charset="0"/>
                <a:cs typeface="Calibri" panose="020F0502020204030204" pitchFamily="34" charset="0"/>
              </a:rPr>
              <a:t>إشراف: د. علي عبد الحميد       م. ايمان صلاح</a:t>
            </a:r>
          </a:p>
          <a:p>
            <a:pPr algn="ctr"/>
            <a:r>
              <a:rPr lang="ar-SA" sz="2000" dirty="0">
                <a:latin typeface="Calibri" panose="020F0502020204030204" pitchFamily="34" charset="0"/>
                <a:cs typeface="Calibri" panose="020F0502020204030204" pitchFamily="34" charset="0"/>
              </a:rPr>
              <a:t>إعداد: العنود أنور منصور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33AC0C43-498D-6D3F-0F89-3E28934CAA2A}"/>
              </a:ext>
            </a:extLst>
          </p:cNvPr>
          <p:cNvSpPr txBox="1"/>
          <p:nvPr/>
        </p:nvSpPr>
        <p:spPr>
          <a:xfrm>
            <a:off x="3961089" y="5028677"/>
            <a:ext cx="4421877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dirty="0"/>
              <a:t>3-7-2024</a:t>
            </a:r>
            <a:endParaRPr lang="ar-SA" dirty="0"/>
          </a:p>
        </p:txBody>
      </p:sp>
    </p:spTree>
  </p:cSld>
  <p:clrMapOvr>
    <a:masterClrMapping/>
  </p:clrMapOvr>
  <p:transition spd="slow">
    <p:cover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نص 1">
            <a:extLst>
              <a:ext uri="{FF2B5EF4-FFF2-40B4-BE49-F238E27FC236}">
                <a16:creationId xmlns:a16="http://schemas.microsoft.com/office/drawing/2014/main" id="{577ECCC7-F624-F2F3-C628-4B9E7AF6DEC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6334" y="-88710"/>
            <a:ext cx="11573197" cy="724247"/>
          </a:xfrm>
        </p:spPr>
        <p:txBody>
          <a:bodyPr/>
          <a:lstStyle/>
          <a:p>
            <a:r>
              <a:rPr lang="ar-SA" sz="3200" b="1" dirty="0">
                <a:latin typeface="Calibri" panose="020F0502020204030204" pitchFamily="34" charset="0"/>
                <a:cs typeface="Calibri" panose="020F0502020204030204" pitchFamily="34" charset="0"/>
              </a:rPr>
              <a:t>منهجية العمل على المشروع</a:t>
            </a:r>
          </a:p>
        </p:txBody>
      </p:sp>
      <p:graphicFrame>
        <p:nvGraphicFramePr>
          <p:cNvPr id="3" name="رسم تخطيطي 2">
            <a:extLst>
              <a:ext uri="{FF2B5EF4-FFF2-40B4-BE49-F238E27FC236}">
                <a16:creationId xmlns:a16="http://schemas.microsoft.com/office/drawing/2014/main" id="{78AC10CF-1CE5-466F-7A90-C2FF5F996D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3061552"/>
              </p:ext>
            </p:extLst>
          </p:nvPr>
        </p:nvGraphicFramePr>
        <p:xfrm>
          <a:off x="6520886" y="577039"/>
          <a:ext cx="5468645" cy="5788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رسم تخطيطي 8">
            <a:extLst>
              <a:ext uri="{FF2B5EF4-FFF2-40B4-BE49-F238E27FC236}">
                <a16:creationId xmlns:a16="http://schemas.microsoft.com/office/drawing/2014/main" id="{C2277A82-41A1-0BA2-AC6F-D1CD42C1C2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8953597"/>
              </p:ext>
            </p:extLst>
          </p:nvPr>
        </p:nvGraphicFramePr>
        <p:xfrm>
          <a:off x="1369105" y="-79012"/>
          <a:ext cx="2247982" cy="680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رسم تخطيطي 9">
            <a:extLst>
              <a:ext uri="{FF2B5EF4-FFF2-40B4-BE49-F238E27FC236}">
                <a16:creationId xmlns:a16="http://schemas.microsoft.com/office/drawing/2014/main" id="{F36BD753-EE0F-8FEE-FEF1-C2744B64C4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6511424"/>
              </p:ext>
            </p:extLst>
          </p:nvPr>
        </p:nvGraphicFramePr>
        <p:xfrm>
          <a:off x="3361677" y="577039"/>
          <a:ext cx="5468645" cy="5788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5" name="سهم: بشكل رتبة عسكرية 14">
            <a:extLst>
              <a:ext uri="{FF2B5EF4-FFF2-40B4-BE49-F238E27FC236}">
                <a16:creationId xmlns:a16="http://schemas.microsoft.com/office/drawing/2014/main" id="{2136B6F8-C712-54B2-8610-FD6F5C399902}"/>
              </a:ext>
            </a:extLst>
          </p:cNvPr>
          <p:cNvSpPr/>
          <p:nvPr/>
        </p:nvSpPr>
        <p:spPr>
          <a:xfrm rot="10800000">
            <a:off x="7147775" y="752913"/>
            <a:ext cx="424530" cy="746375"/>
          </a:xfrm>
          <a:prstGeom prst="chevr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solidFill>
                <a:schemeClr val="tx1"/>
              </a:solidFill>
            </a:endParaRPr>
          </a:p>
        </p:txBody>
      </p:sp>
      <p:sp>
        <p:nvSpPr>
          <p:cNvPr id="16" name="سهم: بشكل رتبة عسكرية 15">
            <a:extLst>
              <a:ext uri="{FF2B5EF4-FFF2-40B4-BE49-F238E27FC236}">
                <a16:creationId xmlns:a16="http://schemas.microsoft.com/office/drawing/2014/main" id="{FDE550E7-207E-2554-CB89-D497C44A12AD}"/>
              </a:ext>
            </a:extLst>
          </p:cNvPr>
          <p:cNvSpPr/>
          <p:nvPr/>
        </p:nvSpPr>
        <p:spPr>
          <a:xfrm rot="10800000">
            <a:off x="7466943" y="771027"/>
            <a:ext cx="424530" cy="746375"/>
          </a:xfrm>
          <a:prstGeom prst="chevr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solidFill>
                <a:schemeClr val="tx1"/>
              </a:solidFill>
            </a:endParaRPr>
          </a:p>
        </p:txBody>
      </p:sp>
      <p:sp>
        <p:nvSpPr>
          <p:cNvPr id="17" name="سهم: بشكل رتبة عسكرية 16">
            <a:extLst>
              <a:ext uri="{FF2B5EF4-FFF2-40B4-BE49-F238E27FC236}">
                <a16:creationId xmlns:a16="http://schemas.microsoft.com/office/drawing/2014/main" id="{46D1AB1F-5AC3-6133-09CE-0EE3D2C5D747}"/>
              </a:ext>
            </a:extLst>
          </p:cNvPr>
          <p:cNvSpPr/>
          <p:nvPr/>
        </p:nvSpPr>
        <p:spPr>
          <a:xfrm rot="10800000">
            <a:off x="3884057" y="752913"/>
            <a:ext cx="424530" cy="746375"/>
          </a:xfrm>
          <a:prstGeom prst="chevr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solidFill>
                <a:schemeClr val="tx1"/>
              </a:solidFill>
            </a:endParaRPr>
          </a:p>
        </p:txBody>
      </p:sp>
      <p:sp>
        <p:nvSpPr>
          <p:cNvPr id="18" name="سهم: بشكل رتبة عسكرية 17">
            <a:extLst>
              <a:ext uri="{FF2B5EF4-FFF2-40B4-BE49-F238E27FC236}">
                <a16:creationId xmlns:a16="http://schemas.microsoft.com/office/drawing/2014/main" id="{E96ACEA6-783B-58E8-73A1-71E6DCAA2DD1}"/>
              </a:ext>
            </a:extLst>
          </p:cNvPr>
          <p:cNvSpPr/>
          <p:nvPr/>
        </p:nvSpPr>
        <p:spPr>
          <a:xfrm rot="10800000">
            <a:off x="4187352" y="771027"/>
            <a:ext cx="424530" cy="746375"/>
          </a:xfrm>
          <a:prstGeom prst="chevr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solidFill>
                <a:schemeClr val="tx1"/>
              </a:solidFill>
            </a:endParaRPr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67BC8A0C-C1F0-53AE-30AE-52F9AA61527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8FBD2862-6477-3FB3-FB77-C8B4AB117D6A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AFA5265F-335D-26F5-1C77-6B98759D0D8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9782A87B-C399-5A11-73F6-CA8EC8C773F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8" name="نصف إطار 7">
            <a:extLst>
              <a:ext uri="{FF2B5EF4-FFF2-40B4-BE49-F238E27FC236}">
                <a16:creationId xmlns:a16="http://schemas.microsoft.com/office/drawing/2014/main" id="{5BB01034-187C-4DAF-4B9D-DEEA5CB259F1}"/>
              </a:ext>
            </a:extLst>
          </p:cNvPr>
          <p:cNvSpPr/>
          <p:nvPr/>
        </p:nvSpPr>
        <p:spPr>
          <a:xfrm rot="13319371">
            <a:off x="8252900" y="2015994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11" name="نصف إطار 10">
            <a:extLst>
              <a:ext uri="{FF2B5EF4-FFF2-40B4-BE49-F238E27FC236}">
                <a16:creationId xmlns:a16="http://schemas.microsoft.com/office/drawing/2014/main" id="{A3C03ED1-5F67-BAB8-E785-35AC37E102E8}"/>
              </a:ext>
            </a:extLst>
          </p:cNvPr>
          <p:cNvSpPr/>
          <p:nvPr/>
        </p:nvSpPr>
        <p:spPr>
          <a:xfrm rot="13319371">
            <a:off x="4919254" y="2015995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12" name="نصف إطار 11">
            <a:extLst>
              <a:ext uri="{FF2B5EF4-FFF2-40B4-BE49-F238E27FC236}">
                <a16:creationId xmlns:a16="http://schemas.microsoft.com/office/drawing/2014/main" id="{9EC90CFA-89F8-D655-9E48-BFF76B58839C}"/>
              </a:ext>
            </a:extLst>
          </p:cNvPr>
          <p:cNvSpPr/>
          <p:nvPr/>
        </p:nvSpPr>
        <p:spPr>
          <a:xfrm rot="13319371">
            <a:off x="8252899" y="2885022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13" name="نصف إطار 12">
            <a:extLst>
              <a:ext uri="{FF2B5EF4-FFF2-40B4-BE49-F238E27FC236}">
                <a16:creationId xmlns:a16="http://schemas.microsoft.com/office/drawing/2014/main" id="{C8C025DD-D30C-7159-DA5B-5F8EDC71CFC8}"/>
              </a:ext>
            </a:extLst>
          </p:cNvPr>
          <p:cNvSpPr/>
          <p:nvPr/>
        </p:nvSpPr>
        <p:spPr>
          <a:xfrm rot="13319371">
            <a:off x="8274269" y="4069167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14" name="نصف إطار 13">
            <a:extLst>
              <a:ext uri="{FF2B5EF4-FFF2-40B4-BE49-F238E27FC236}">
                <a16:creationId xmlns:a16="http://schemas.microsoft.com/office/drawing/2014/main" id="{625AA3F4-0622-8D22-7519-171D882DD236}"/>
              </a:ext>
            </a:extLst>
          </p:cNvPr>
          <p:cNvSpPr/>
          <p:nvPr/>
        </p:nvSpPr>
        <p:spPr>
          <a:xfrm rot="13319371">
            <a:off x="8252901" y="5129098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19" name="نصف إطار 18">
            <a:extLst>
              <a:ext uri="{FF2B5EF4-FFF2-40B4-BE49-F238E27FC236}">
                <a16:creationId xmlns:a16="http://schemas.microsoft.com/office/drawing/2014/main" id="{DD42040F-FC9F-FEA0-56FE-8026C021110E}"/>
              </a:ext>
            </a:extLst>
          </p:cNvPr>
          <p:cNvSpPr/>
          <p:nvPr/>
        </p:nvSpPr>
        <p:spPr>
          <a:xfrm rot="13319371">
            <a:off x="4919256" y="2885023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20" name="نصف إطار 19">
            <a:extLst>
              <a:ext uri="{FF2B5EF4-FFF2-40B4-BE49-F238E27FC236}">
                <a16:creationId xmlns:a16="http://schemas.microsoft.com/office/drawing/2014/main" id="{43F57AEC-795A-3859-B3F3-6D9EAFFBC019}"/>
              </a:ext>
            </a:extLst>
          </p:cNvPr>
          <p:cNvSpPr/>
          <p:nvPr/>
        </p:nvSpPr>
        <p:spPr>
          <a:xfrm rot="13319371">
            <a:off x="4919256" y="4018436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21" name="نصف إطار 20">
            <a:extLst>
              <a:ext uri="{FF2B5EF4-FFF2-40B4-BE49-F238E27FC236}">
                <a16:creationId xmlns:a16="http://schemas.microsoft.com/office/drawing/2014/main" id="{957A35F7-2925-D907-FE87-29CB938236A6}"/>
              </a:ext>
            </a:extLst>
          </p:cNvPr>
          <p:cNvSpPr/>
          <p:nvPr/>
        </p:nvSpPr>
        <p:spPr>
          <a:xfrm rot="13319371">
            <a:off x="4919256" y="5222788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23" name="نصف إطار 22">
            <a:extLst>
              <a:ext uri="{FF2B5EF4-FFF2-40B4-BE49-F238E27FC236}">
                <a16:creationId xmlns:a16="http://schemas.microsoft.com/office/drawing/2014/main" id="{4B1F635C-39E6-D5F4-49FD-9053EFFA25F5}"/>
              </a:ext>
            </a:extLst>
          </p:cNvPr>
          <p:cNvSpPr/>
          <p:nvPr/>
        </p:nvSpPr>
        <p:spPr>
          <a:xfrm rot="13319371">
            <a:off x="1410986" y="2020774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24" name="نصف إطار 23">
            <a:extLst>
              <a:ext uri="{FF2B5EF4-FFF2-40B4-BE49-F238E27FC236}">
                <a16:creationId xmlns:a16="http://schemas.microsoft.com/office/drawing/2014/main" id="{BA3964B1-2FBB-9B3D-9DC2-7DBC3F09D7EA}"/>
              </a:ext>
            </a:extLst>
          </p:cNvPr>
          <p:cNvSpPr/>
          <p:nvPr/>
        </p:nvSpPr>
        <p:spPr>
          <a:xfrm rot="13319371">
            <a:off x="1410986" y="2944431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  <p:sp>
        <p:nvSpPr>
          <p:cNvPr id="25" name="نصف إطار 24">
            <a:extLst>
              <a:ext uri="{FF2B5EF4-FFF2-40B4-BE49-F238E27FC236}">
                <a16:creationId xmlns:a16="http://schemas.microsoft.com/office/drawing/2014/main" id="{9280281B-F934-EAAD-BA66-251CCB78330A}"/>
              </a:ext>
            </a:extLst>
          </p:cNvPr>
          <p:cNvSpPr/>
          <p:nvPr/>
        </p:nvSpPr>
        <p:spPr>
          <a:xfrm rot="13319371">
            <a:off x="1410986" y="3945650"/>
            <a:ext cx="293368" cy="282540"/>
          </a:xfrm>
          <a:prstGeom prst="halfFram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937152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9" grpId="0">
        <p:bldAsOne/>
      </p:bldGraphic>
      <p:bldGraphic spid="10" grpId="0">
        <p:bldAsOne/>
      </p:bldGraphic>
      <p:bldP spid="15" grpId="0" animBg="1"/>
      <p:bldP spid="16" grpId="0" animBg="1"/>
      <p:bldP spid="17" grpId="0" animBg="1"/>
      <p:bldP spid="18" grpId="0" animBg="1"/>
      <p:bldP spid="8" grpId="0" animBg="1"/>
      <p:bldP spid="11" grpId="0" animBg="1"/>
      <p:bldP spid="12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: زوايا مستديرة 1">
            <a:extLst>
              <a:ext uri="{FF2B5EF4-FFF2-40B4-BE49-F238E27FC236}">
                <a16:creationId xmlns:a16="http://schemas.microsoft.com/office/drawing/2014/main" id="{95AD2C4E-02A2-D97E-26BD-3A9E9D307C7A}"/>
              </a:ext>
            </a:extLst>
          </p:cNvPr>
          <p:cNvSpPr/>
          <p:nvPr/>
        </p:nvSpPr>
        <p:spPr>
          <a:xfrm>
            <a:off x="3089431" y="1615737"/>
            <a:ext cx="6267635" cy="3506680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lvl="0" algn="ctr" rtl="1"/>
            <a:r>
              <a:rPr lang="ar-SA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المرحلة الأولى: مقدمة عامة حول المشروع</a:t>
            </a:r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7A8076E2-2090-C44C-836A-3B048C7E9812}"/>
              </a:ext>
            </a:extLst>
          </p:cNvPr>
          <p:cNvSpPr/>
          <p:nvPr/>
        </p:nvSpPr>
        <p:spPr>
          <a:xfrm rot="12940066">
            <a:off x="-998738" y="-914401"/>
            <a:ext cx="1997476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15AC1792-6A1A-5307-3EED-845DF2B3BA04}"/>
              </a:ext>
            </a:extLst>
          </p:cNvPr>
          <p:cNvSpPr/>
          <p:nvPr/>
        </p:nvSpPr>
        <p:spPr>
          <a:xfrm rot="12940066">
            <a:off x="244283" y="-1117107"/>
            <a:ext cx="1997477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842823082"/>
      </p:ext>
    </p:extLst>
  </p:cSld>
  <p:clrMapOvr>
    <a:masterClrMapping/>
  </p:clrMapOvr>
  <p:transition spd="slow">
    <p:cover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2F989-A8A2-3539-E39D-226FFC993A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نص 1">
            <a:extLst>
              <a:ext uri="{FF2B5EF4-FFF2-40B4-BE49-F238E27FC236}">
                <a16:creationId xmlns:a16="http://schemas.microsoft.com/office/drawing/2014/main" id="{B78682B6-BD84-7D90-BCAC-8413D7AA32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8" y="224443"/>
            <a:ext cx="11573197" cy="724247"/>
          </a:xfrm>
        </p:spPr>
        <p:txBody>
          <a:bodyPr/>
          <a:lstStyle/>
          <a:p>
            <a:pPr rtl="1">
              <a:lnSpc>
                <a:spcPct val="107000"/>
              </a:lnSpc>
              <a:spcBef>
                <a:spcPts val="200"/>
              </a:spcBef>
            </a:pPr>
            <a:r>
              <a:rPr lang="ar-SA" sz="3200" b="1" kern="100" dirty="0">
                <a:solidFill>
                  <a:srgbClr val="000000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Simplified Arabic" panose="02020603050405020304" pitchFamily="18" charset="-78"/>
              </a:rPr>
              <a:t>فكرة المشروع </a:t>
            </a:r>
            <a:endParaRPr lang="en-US" sz="3200" b="1" kern="1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" name="رابط مستقيم 2">
            <a:extLst>
              <a:ext uri="{FF2B5EF4-FFF2-40B4-BE49-F238E27FC236}">
                <a16:creationId xmlns:a16="http://schemas.microsoft.com/office/drawing/2014/main" id="{137A2C22-4E26-C92D-7B6A-3EC70C71A81A}"/>
              </a:ext>
            </a:extLst>
          </p:cNvPr>
          <p:cNvCxnSpPr/>
          <p:nvPr/>
        </p:nvCxnSpPr>
        <p:spPr>
          <a:xfrm flipH="1">
            <a:off x="0" y="6606073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 Placeholder 17"/>
          <p:cNvSpPr txBox="1">
            <a:spLocks/>
          </p:cNvSpPr>
          <p:nvPr/>
        </p:nvSpPr>
        <p:spPr>
          <a:xfrm>
            <a:off x="923278" y="1276950"/>
            <a:ext cx="10227075" cy="4520159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sz="1867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B581AFB-AE4D-462C-B66E-348F4B7F8BD8}"/>
              </a:ext>
            </a:extLst>
          </p:cNvPr>
          <p:cNvSpPr/>
          <p:nvPr/>
        </p:nvSpPr>
        <p:spPr>
          <a:xfrm rot="16200000">
            <a:off x="10857729" y="476111"/>
            <a:ext cx="1784177" cy="848856"/>
          </a:xfrm>
          <a:prstGeom prst="rect">
            <a:avLst/>
          </a:prstGeom>
          <a:solidFill>
            <a:schemeClr val="accent3">
              <a:lumMod val="5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99CC688D-84AD-81B4-FDC2-E56B6C0A8F7F}"/>
              </a:ext>
            </a:extLst>
          </p:cNvPr>
          <p:cNvSpPr/>
          <p:nvPr/>
        </p:nvSpPr>
        <p:spPr>
          <a:xfrm rot="16200000">
            <a:off x="10935237" y="2191659"/>
            <a:ext cx="1639497" cy="84143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6C908E66-BEE6-D42C-EA73-E74D34CD1B30}"/>
              </a:ext>
            </a:extLst>
          </p:cNvPr>
          <p:cNvSpPr/>
          <p:nvPr/>
        </p:nvSpPr>
        <p:spPr>
          <a:xfrm rot="16200000">
            <a:off x="10862899" y="3907265"/>
            <a:ext cx="1784176" cy="84143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AF68DA70-5E57-FA71-0A90-C0848C157D3B}"/>
              </a:ext>
            </a:extLst>
          </p:cNvPr>
          <p:cNvSpPr txBox="1"/>
          <p:nvPr/>
        </p:nvSpPr>
        <p:spPr>
          <a:xfrm>
            <a:off x="988813" y="1480033"/>
            <a:ext cx="10096003" cy="3862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تشهد المدن الفلسطينية الكثير من المشاكل المتعلقة بإعادة </a:t>
            </a: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التخطيط والتطوير </a:t>
            </a:r>
            <a:r>
              <a:rPr lang="ar-EG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الحضري</a:t>
            </a: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SA" sz="2000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معظم المدن تعاني من مشكلة عشوائية التخطيط</a:t>
            </a: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، </a:t>
            </a:r>
            <a:r>
              <a:rPr lang="ar-EG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وأن التطور يسبق التخطيط مما يؤدي الى العديد من المشاكل.</a:t>
            </a:r>
            <a:endParaRPr lang="ar-SA" sz="2000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SA" sz="2000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ضرورة</a:t>
            </a:r>
            <a:r>
              <a:rPr lang="ar-EG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التخطيط المسبق من أجل تقديم حلول أكثر واقعية فيما يتعلق بالمستقبل</a:t>
            </a: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SA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فكرة المشروع تركز على إعادة التخطيط والتطوير الحضري ل</a:t>
            </a:r>
            <a:r>
              <a:rPr lang="ar-EG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مدينة طولكرم</a:t>
            </a: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من خلال: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1- تقييم الخدمات وتوزيعها في المدينة.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ar-SA" sz="20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2- توسعة المخطط الهيكلي في المناطق الشمالية والجنوبية.</a:t>
            </a:r>
            <a:endParaRPr lang="en-US" sz="2000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DB175B31-4597-E7E1-FFC6-39C1D76889E3}"/>
              </a:ext>
            </a:extLst>
          </p:cNvPr>
          <p:cNvSpPr/>
          <p:nvPr/>
        </p:nvSpPr>
        <p:spPr>
          <a:xfrm rot="16200000">
            <a:off x="10930067" y="5613820"/>
            <a:ext cx="1639499" cy="84885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  <p:pic>
        <p:nvPicPr>
          <p:cNvPr id="13" name="رسم 12" descr="مصباح ومعدّات">
            <a:extLst>
              <a:ext uri="{FF2B5EF4-FFF2-40B4-BE49-F238E27FC236}">
                <a16:creationId xmlns:a16="http://schemas.microsoft.com/office/drawing/2014/main" id="{7B90F01D-695B-67BC-AB90-547F0A888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86" y="413612"/>
            <a:ext cx="877252" cy="877252"/>
          </a:xfrm>
          <a:prstGeom prst="rect">
            <a:avLst/>
          </a:prstGeom>
        </p:spPr>
      </p:pic>
      <p:sp>
        <p:nvSpPr>
          <p:cNvPr id="8" name="مستطيل 7">
            <a:extLst>
              <a:ext uri="{FF2B5EF4-FFF2-40B4-BE49-F238E27FC236}">
                <a16:creationId xmlns:a16="http://schemas.microsoft.com/office/drawing/2014/main" id="{67BC8A0C-C1F0-53AE-30AE-52F9AA61527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8FBD2862-6477-3FB3-FB77-C8B4AB117D6A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AFA5265F-335D-26F5-1C77-6B98759D0D8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9782A87B-C399-5A11-73F6-CA8EC8C773F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97408424"/>
      </p:ext>
    </p:extLst>
  </p:cSld>
  <p:clrMapOvr>
    <a:masterClrMapping/>
  </p:clrMapOvr>
  <p:transition spd="slow">
    <p:cover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9B26708-E181-4DC0-88BD-E0F5A3C8887D}"/>
              </a:ext>
            </a:extLst>
          </p:cNvPr>
          <p:cNvGrpSpPr/>
          <p:nvPr/>
        </p:nvGrpSpPr>
        <p:grpSpPr>
          <a:xfrm>
            <a:off x="0" y="3866606"/>
            <a:ext cx="12193012" cy="2967436"/>
            <a:chOff x="0" y="3866606"/>
            <a:chExt cx="12193012" cy="2967436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6A83C7DA-2792-4320-8FE4-2D62F880F9A1}"/>
                </a:ext>
              </a:extLst>
            </p:cNvPr>
            <p:cNvSpPr/>
            <p:nvPr userDrawn="1"/>
          </p:nvSpPr>
          <p:spPr>
            <a:xfrm>
              <a:off x="700415" y="5374160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DED520B4-14D3-4FA8-B402-776499687A39}"/>
                </a:ext>
              </a:extLst>
            </p:cNvPr>
            <p:cNvSpPr/>
            <p:nvPr userDrawn="1"/>
          </p:nvSpPr>
          <p:spPr>
            <a:xfrm>
              <a:off x="8733" y="5374160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0CA78361-0FA0-4279-AB3B-C686A02B3428}"/>
                </a:ext>
              </a:extLst>
            </p:cNvPr>
            <p:cNvSpPr/>
            <p:nvPr userDrawn="1"/>
          </p:nvSpPr>
          <p:spPr>
            <a:xfrm>
              <a:off x="593041" y="4989357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D354C330-1189-4763-B7F3-52B2E3379156}"/>
                </a:ext>
              </a:extLst>
            </p:cNvPr>
            <p:cNvSpPr/>
            <p:nvPr userDrawn="1"/>
          </p:nvSpPr>
          <p:spPr>
            <a:xfrm>
              <a:off x="432027" y="6005520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B4A3086-0555-4A59-8760-D80DA424D668}"/>
                </a:ext>
              </a:extLst>
            </p:cNvPr>
            <p:cNvSpPr/>
            <p:nvPr userDrawn="1"/>
          </p:nvSpPr>
          <p:spPr>
            <a:xfrm>
              <a:off x="1362504" y="5687764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5F52B1C-57F9-452C-A100-6D7D9EA073DE}"/>
                </a:ext>
              </a:extLst>
            </p:cNvPr>
            <p:cNvSpPr/>
            <p:nvPr userDrawn="1"/>
          </p:nvSpPr>
          <p:spPr>
            <a:xfrm>
              <a:off x="1207317" y="5284307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8D3C1E3-44C8-4010-B81D-16185D3C80C4}"/>
                </a:ext>
              </a:extLst>
            </p:cNvPr>
            <p:cNvSpPr/>
            <p:nvPr userDrawn="1"/>
          </p:nvSpPr>
          <p:spPr>
            <a:xfrm>
              <a:off x="1159881" y="4962380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5DFFC69-FE09-453A-A2FF-F508F4687566}"/>
                </a:ext>
              </a:extLst>
            </p:cNvPr>
            <p:cNvSpPr/>
            <p:nvPr userDrawn="1"/>
          </p:nvSpPr>
          <p:spPr>
            <a:xfrm>
              <a:off x="0" y="5046213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66B9579-467A-4C0E-BBD2-9B3B17F79CB0}"/>
                </a:ext>
              </a:extLst>
            </p:cNvPr>
            <p:cNvSpPr/>
            <p:nvPr userDrawn="1"/>
          </p:nvSpPr>
          <p:spPr>
            <a:xfrm>
              <a:off x="324800" y="5089964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497A6BC-508D-4330-887B-A1DB3A786C12}"/>
                </a:ext>
              </a:extLst>
            </p:cNvPr>
            <p:cNvSpPr/>
            <p:nvPr userDrawn="1"/>
          </p:nvSpPr>
          <p:spPr>
            <a:xfrm>
              <a:off x="962600" y="4241168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E212BBD-D0B8-4A1A-8187-E6F9FBB5C379}"/>
                </a:ext>
              </a:extLst>
            </p:cNvPr>
            <p:cNvSpPr/>
            <p:nvPr userDrawn="1"/>
          </p:nvSpPr>
          <p:spPr>
            <a:xfrm>
              <a:off x="340613" y="4569165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1E5696A-F945-4714-9074-0C5B8748B611}"/>
                </a:ext>
              </a:extLst>
            </p:cNvPr>
            <p:cNvSpPr/>
            <p:nvPr userDrawn="1"/>
          </p:nvSpPr>
          <p:spPr>
            <a:xfrm>
              <a:off x="557785" y="4026550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EDC9346-A0E3-4E6D-82CE-854999975F5F}"/>
                </a:ext>
              </a:extLst>
            </p:cNvPr>
            <p:cNvSpPr/>
            <p:nvPr userDrawn="1"/>
          </p:nvSpPr>
          <p:spPr>
            <a:xfrm>
              <a:off x="2317703" y="5674484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6DB56C8-873B-4753-8968-92007B3EB7B2}"/>
                </a:ext>
              </a:extLst>
            </p:cNvPr>
            <p:cNvSpPr/>
            <p:nvPr userDrawn="1"/>
          </p:nvSpPr>
          <p:spPr>
            <a:xfrm>
              <a:off x="1482004" y="5558827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F3F3C00-6A04-46A9-B26C-DFCF9839F776}"/>
                </a:ext>
              </a:extLst>
            </p:cNvPr>
            <p:cNvSpPr/>
            <p:nvPr userDrawn="1"/>
          </p:nvSpPr>
          <p:spPr>
            <a:xfrm>
              <a:off x="1860673" y="4969625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95DAB9C-7092-4A6C-A8C9-4F203AF98713}"/>
                </a:ext>
              </a:extLst>
            </p:cNvPr>
            <p:cNvSpPr/>
            <p:nvPr userDrawn="1"/>
          </p:nvSpPr>
          <p:spPr>
            <a:xfrm>
              <a:off x="2060484" y="5845576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F44273-5510-4A1F-B6A7-C8918EC60375}"/>
                </a:ext>
              </a:extLst>
            </p:cNvPr>
            <p:cNvSpPr/>
            <p:nvPr userDrawn="1"/>
          </p:nvSpPr>
          <p:spPr>
            <a:xfrm>
              <a:off x="2376308" y="5263421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60DEE8F-C60A-4903-870A-C9E5C309F880}"/>
                </a:ext>
              </a:extLst>
            </p:cNvPr>
            <p:cNvSpPr/>
            <p:nvPr userDrawn="1"/>
          </p:nvSpPr>
          <p:spPr>
            <a:xfrm>
              <a:off x="2835775" y="5124363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AE6BBAB-DFF8-4C04-849E-1D41D2914F19}"/>
                </a:ext>
              </a:extLst>
            </p:cNvPr>
            <p:cNvSpPr/>
            <p:nvPr userDrawn="1"/>
          </p:nvSpPr>
          <p:spPr>
            <a:xfrm>
              <a:off x="2788339" y="4802436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2C3D4D89-005F-43C7-82A4-1C5A501AFCF4}"/>
                </a:ext>
              </a:extLst>
            </p:cNvPr>
            <p:cNvSpPr/>
            <p:nvPr userDrawn="1"/>
          </p:nvSpPr>
          <p:spPr>
            <a:xfrm>
              <a:off x="1628457" y="4886269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581398D-B48E-4095-8F85-6DACF614FE03}"/>
                </a:ext>
              </a:extLst>
            </p:cNvPr>
            <p:cNvSpPr/>
            <p:nvPr userDrawn="1"/>
          </p:nvSpPr>
          <p:spPr>
            <a:xfrm>
              <a:off x="2117572" y="4403151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27C3A1C-914E-4A0C-B883-C10DA9D44B87}"/>
                </a:ext>
              </a:extLst>
            </p:cNvPr>
            <p:cNvSpPr/>
            <p:nvPr userDrawn="1"/>
          </p:nvSpPr>
          <p:spPr>
            <a:xfrm>
              <a:off x="2591057" y="4081224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F2DD092-9044-4E03-BA2E-30DE0959C14E}"/>
                </a:ext>
              </a:extLst>
            </p:cNvPr>
            <p:cNvSpPr/>
            <p:nvPr userDrawn="1"/>
          </p:nvSpPr>
          <p:spPr>
            <a:xfrm>
              <a:off x="2382607" y="4662696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392A133-6A39-4BD0-A483-441065766A57}"/>
                </a:ext>
              </a:extLst>
            </p:cNvPr>
            <p:cNvSpPr/>
            <p:nvPr userDrawn="1"/>
          </p:nvSpPr>
          <p:spPr>
            <a:xfrm>
              <a:off x="2186243" y="3866606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BC4B76E9-F45A-4C69-8CA9-2EBDDB4E76E1}"/>
                </a:ext>
              </a:extLst>
            </p:cNvPr>
            <p:cNvSpPr/>
            <p:nvPr userDrawn="1"/>
          </p:nvSpPr>
          <p:spPr>
            <a:xfrm>
              <a:off x="4062601" y="5725421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3A05D51-983F-4ACF-A4E7-1C0B0B6A9986}"/>
                </a:ext>
              </a:extLst>
            </p:cNvPr>
            <p:cNvSpPr/>
            <p:nvPr userDrawn="1"/>
          </p:nvSpPr>
          <p:spPr>
            <a:xfrm>
              <a:off x="3031955" y="5338960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2682ADFF-BFE5-41FD-8FBF-FE12E74B2897}"/>
                </a:ext>
              </a:extLst>
            </p:cNvPr>
            <p:cNvSpPr/>
            <p:nvPr userDrawn="1"/>
          </p:nvSpPr>
          <p:spPr>
            <a:xfrm>
              <a:off x="3794584" y="5464714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F8AAC54A-0DF3-4133-9CA3-369B28B229D5}"/>
                </a:ext>
              </a:extLst>
            </p:cNvPr>
            <p:cNvSpPr/>
            <p:nvPr userDrawn="1"/>
          </p:nvSpPr>
          <p:spPr>
            <a:xfrm>
              <a:off x="3766347" y="6190188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9D41C9F-0B4B-4AC9-9308-74C1F3B8654B}"/>
                </a:ext>
              </a:extLst>
            </p:cNvPr>
            <p:cNvSpPr/>
            <p:nvPr userDrawn="1"/>
          </p:nvSpPr>
          <p:spPr>
            <a:xfrm>
              <a:off x="4404293" y="5986627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F12B0D79-C60E-4F07-9E6D-4B1558F23F58}"/>
                </a:ext>
              </a:extLst>
            </p:cNvPr>
            <p:cNvSpPr/>
            <p:nvPr userDrawn="1"/>
          </p:nvSpPr>
          <p:spPr>
            <a:xfrm>
              <a:off x="4541637" y="5468975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69361E7F-A41E-4B0C-90F9-5FAB1B2BD056}"/>
                </a:ext>
              </a:extLst>
            </p:cNvPr>
            <p:cNvSpPr/>
            <p:nvPr userDrawn="1"/>
          </p:nvSpPr>
          <p:spPr>
            <a:xfrm>
              <a:off x="4494201" y="5147048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63D33315-A58C-45E2-9CEF-CE9C7644E039}"/>
                </a:ext>
              </a:extLst>
            </p:cNvPr>
            <p:cNvSpPr/>
            <p:nvPr userDrawn="1"/>
          </p:nvSpPr>
          <p:spPr>
            <a:xfrm>
              <a:off x="3392780" y="5023397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9568A1E0-BFE4-432F-8176-47EBDE9E7C8A}"/>
                </a:ext>
              </a:extLst>
            </p:cNvPr>
            <p:cNvSpPr/>
            <p:nvPr userDrawn="1"/>
          </p:nvSpPr>
          <p:spPr>
            <a:xfrm>
              <a:off x="3823435" y="4747763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4805AAC-245B-41AF-98D6-36D42CB608A5}"/>
                </a:ext>
              </a:extLst>
            </p:cNvPr>
            <p:cNvSpPr/>
            <p:nvPr userDrawn="1"/>
          </p:nvSpPr>
          <p:spPr>
            <a:xfrm>
              <a:off x="4296920" y="4425836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8F108654-514D-4278-82B6-9138068C35D8}"/>
                </a:ext>
              </a:extLst>
            </p:cNvPr>
            <p:cNvSpPr/>
            <p:nvPr userDrawn="1"/>
          </p:nvSpPr>
          <p:spPr>
            <a:xfrm>
              <a:off x="4088469" y="5007308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FE093897-8F12-48D2-82A1-97ADE01AA870}"/>
                </a:ext>
              </a:extLst>
            </p:cNvPr>
            <p:cNvSpPr/>
            <p:nvPr userDrawn="1"/>
          </p:nvSpPr>
          <p:spPr>
            <a:xfrm>
              <a:off x="3892105" y="4211218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49D1408D-0CE4-4DCD-B8E4-4CAC917FC4C9}"/>
                </a:ext>
              </a:extLst>
            </p:cNvPr>
            <p:cNvSpPr/>
            <p:nvPr userDrawn="1"/>
          </p:nvSpPr>
          <p:spPr>
            <a:xfrm>
              <a:off x="4548531" y="5201370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C5C3DD74-EACD-4598-B2A0-20491E1F4209}"/>
                </a:ext>
              </a:extLst>
            </p:cNvPr>
            <p:cNvSpPr/>
            <p:nvPr userDrawn="1"/>
          </p:nvSpPr>
          <p:spPr>
            <a:xfrm>
              <a:off x="5062767" y="4961589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85BAC4C0-FDD0-491F-945C-A448FEA429F1}"/>
                </a:ext>
              </a:extLst>
            </p:cNvPr>
            <p:cNvSpPr/>
            <p:nvPr userDrawn="1"/>
          </p:nvSpPr>
          <p:spPr>
            <a:xfrm>
              <a:off x="5103999" y="5962284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7AB54317-E15B-42B1-B04E-6A1221906F6D}"/>
                </a:ext>
              </a:extLst>
            </p:cNvPr>
            <p:cNvSpPr/>
            <p:nvPr userDrawn="1"/>
          </p:nvSpPr>
          <p:spPr>
            <a:xfrm>
              <a:off x="5546627" y="5641148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E39ABF4-EAC9-41E6-BB5C-BA963813BA6E}"/>
                </a:ext>
              </a:extLst>
            </p:cNvPr>
            <p:cNvSpPr/>
            <p:nvPr userDrawn="1"/>
          </p:nvSpPr>
          <p:spPr>
            <a:xfrm>
              <a:off x="5879289" y="5241071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A4B240A3-0256-4CE4-B3B7-A683EAA9FEBA}"/>
                </a:ext>
              </a:extLst>
            </p:cNvPr>
            <p:cNvSpPr/>
            <p:nvPr userDrawn="1"/>
          </p:nvSpPr>
          <p:spPr>
            <a:xfrm>
              <a:off x="5831853" y="4919144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F6CF61E7-6769-4D54-A98E-A53A037DBD2D}"/>
                </a:ext>
              </a:extLst>
            </p:cNvPr>
            <p:cNvSpPr/>
            <p:nvPr userDrawn="1"/>
          </p:nvSpPr>
          <p:spPr>
            <a:xfrm>
              <a:off x="4671972" y="5002977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F6D8213C-8A50-438B-A406-A192DBB732CF}"/>
                </a:ext>
              </a:extLst>
            </p:cNvPr>
            <p:cNvSpPr/>
            <p:nvPr userDrawn="1"/>
          </p:nvSpPr>
          <p:spPr>
            <a:xfrm>
              <a:off x="5161087" y="4519858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2F3D526D-83B8-4DD7-AA3C-494CFD634D0F}"/>
                </a:ext>
              </a:extLst>
            </p:cNvPr>
            <p:cNvSpPr/>
            <p:nvPr userDrawn="1"/>
          </p:nvSpPr>
          <p:spPr>
            <a:xfrm>
              <a:off x="5634572" y="4197931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9BE58FDD-EE1E-4921-B11E-7F6848193CF0}"/>
                </a:ext>
              </a:extLst>
            </p:cNvPr>
            <p:cNvSpPr/>
            <p:nvPr userDrawn="1"/>
          </p:nvSpPr>
          <p:spPr>
            <a:xfrm>
              <a:off x="5426121" y="4779403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3B4F0BBE-15C2-4CB7-BED2-D137B3FA6CAC}"/>
                </a:ext>
              </a:extLst>
            </p:cNvPr>
            <p:cNvSpPr/>
            <p:nvPr userDrawn="1"/>
          </p:nvSpPr>
          <p:spPr>
            <a:xfrm>
              <a:off x="5229757" y="3983314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F5E9356-5718-4E5F-B16C-302808E7925C}"/>
                </a:ext>
              </a:extLst>
            </p:cNvPr>
            <p:cNvSpPr/>
            <p:nvPr userDrawn="1"/>
          </p:nvSpPr>
          <p:spPr>
            <a:xfrm>
              <a:off x="6144136" y="5477453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8A076A7C-E639-47B5-8579-845059E72B03}"/>
                </a:ext>
              </a:extLst>
            </p:cNvPr>
            <p:cNvSpPr/>
            <p:nvPr userDrawn="1"/>
          </p:nvSpPr>
          <p:spPr>
            <a:xfrm>
              <a:off x="6613891" y="5147048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6D9A2872-B310-4B67-AD67-A14D6BA8CF4E}"/>
                </a:ext>
              </a:extLst>
            </p:cNvPr>
            <p:cNvSpPr/>
            <p:nvPr userDrawn="1"/>
          </p:nvSpPr>
          <p:spPr>
            <a:xfrm>
              <a:off x="5866268" y="5975528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4D47626E-A506-4743-B7D6-F55DB4D7EFF2}"/>
                </a:ext>
              </a:extLst>
            </p:cNvPr>
            <p:cNvSpPr/>
            <p:nvPr userDrawn="1"/>
          </p:nvSpPr>
          <p:spPr>
            <a:xfrm>
              <a:off x="7293069" y="5944183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9426D4EB-7253-4B23-A83E-6A75BC7259D6}"/>
                </a:ext>
              </a:extLst>
            </p:cNvPr>
            <p:cNvSpPr/>
            <p:nvPr userDrawn="1"/>
          </p:nvSpPr>
          <p:spPr>
            <a:xfrm>
              <a:off x="7430413" y="5426530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19E5716A-5B73-49DA-915A-F5E69D284684}"/>
                </a:ext>
              </a:extLst>
            </p:cNvPr>
            <p:cNvSpPr/>
            <p:nvPr userDrawn="1"/>
          </p:nvSpPr>
          <p:spPr>
            <a:xfrm>
              <a:off x="7382977" y="5104603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67879505-28BA-4209-82DB-C44B28007CE7}"/>
                </a:ext>
              </a:extLst>
            </p:cNvPr>
            <p:cNvSpPr/>
            <p:nvPr userDrawn="1"/>
          </p:nvSpPr>
          <p:spPr>
            <a:xfrm>
              <a:off x="6223096" y="5188436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69FBBFCD-E744-42E7-9CC8-DC49C57167BA}"/>
                </a:ext>
              </a:extLst>
            </p:cNvPr>
            <p:cNvSpPr/>
            <p:nvPr userDrawn="1"/>
          </p:nvSpPr>
          <p:spPr>
            <a:xfrm>
              <a:off x="6712211" y="4705318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7E390097-D6C9-4CCE-8193-A1CD723E39B6}"/>
                </a:ext>
              </a:extLst>
            </p:cNvPr>
            <p:cNvSpPr/>
            <p:nvPr userDrawn="1"/>
          </p:nvSpPr>
          <p:spPr>
            <a:xfrm>
              <a:off x="7185696" y="4383391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498EE70D-9B27-4E36-AD40-8ED96D8535D2}"/>
                </a:ext>
              </a:extLst>
            </p:cNvPr>
            <p:cNvSpPr/>
            <p:nvPr userDrawn="1"/>
          </p:nvSpPr>
          <p:spPr>
            <a:xfrm>
              <a:off x="6977245" y="4964863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F1EF005E-0DEE-41D6-9B59-08BF9872EF25}"/>
                </a:ext>
              </a:extLst>
            </p:cNvPr>
            <p:cNvSpPr/>
            <p:nvPr userDrawn="1"/>
          </p:nvSpPr>
          <p:spPr>
            <a:xfrm>
              <a:off x="6780881" y="4168773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07FF95A4-90B3-4724-AA8A-CBC44FA53587}"/>
                </a:ext>
              </a:extLst>
            </p:cNvPr>
            <p:cNvSpPr/>
            <p:nvPr userDrawn="1"/>
          </p:nvSpPr>
          <p:spPr>
            <a:xfrm>
              <a:off x="7907288" y="5670931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34AE1C7D-F4B0-432A-A793-C08679DC5026}"/>
                </a:ext>
              </a:extLst>
            </p:cNvPr>
            <p:cNvSpPr/>
            <p:nvPr userDrawn="1"/>
          </p:nvSpPr>
          <p:spPr>
            <a:xfrm>
              <a:off x="7043387" y="5597946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7EB71315-1B0B-4C01-AF87-4F5FEDBAC6B2}"/>
                </a:ext>
              </a:extLst>
            </p:cNvPr>
            <p:cNvSpPr/>
            <p:nvPr userDrawn="1"/>
          </p:nvSpPr>
          <p:spPr>
            <a:xfrm>
              <a:off x="7890328" y="5390748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9F57BBC9-4F58-4DC4-8BA6-C6B25A054CB5}"/>
                </a:ext>
              </a:extLst>
            </p:cNvPr>
            <p:cNvSpPr/>
            <p:nvPr userDrawn="1"/>
          </p:nvSpPr>
          <p:spPr>
            <a:xfrm>
              <a:off x="8632865" y="5608043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A9751DBC-53BD-432B-BFF3-F5269D36FA64}"/>
                </a:ext>
              </a:extLst>
            </p:cNvPr>
            <p:cNvSpPr/>
            <p:nvPr userDrawn="1"/>
          </p:nvSpPr>
          <p:spPr>
            <a:xfrm>
              <a:off x="8844193" y="6129642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807B288D-DBBC-47CF-A856-54663E09F8AE}"/>
                </a:ext>
              </a:extLst>
            </p:cNvPr>
            <p:cNvSpPr/>
            <p:nvPr userDrawn="1"/>
          </p:nvSpPr>
          <p:spPr>
            <a:xfrm>
              <a:off x="9139768" y="5427322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AB1FA931-3E76-4DE3-8DE8-1549D65FBB08}"/>
                </a:ext>
              </a:extLst>
            </p:cNvPr>
            <p:cNvSpPr/>
            <p:nvPr userDrawn="1"/>
          </p:nvSpPr>
          <p:spPr>
            <a:xfrm>
              <a:off x="8934101" y="5290063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751FFFB1-47A0-4C50-BECD-1D23D17E811D}"/>
                </a:ext>
              </a:extLst>
            </p:cNvPr>
            <p:cNvSpPr/>
            <p:nvPr userDrawn="1"/>
          </p:nvSpPr>
          <p:spPr>
            <a:xfrm>
              <a:off x="7774220" y="5373896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26AECF17-77E1-43ED-8840-C62B6A88F5D4}"/>
                </a:ext>
              </a:extLst>
            </p:cNvPr>
            <p:cNvSpPr/>
            <p:nvPr userDrawn="1"/>
          </p:nvSpPr>
          <p:spPr>
            <a:xfrm>
              <a:off x="8263335" y="4890777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876E484-B037-4F75-9556-971B92DC48BE}"/>
                </a:ext>
              </a:extLst>
            </p:cNvPr>
            <p:cNvSpPr/>
            <p:nvPr userDrawn="1"/>
          </p:nvSpPr>
          <p:spPr>
            <a:xfrm>
              <a:off x="8736820" y="4568850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8225F7F8-2ABA-4551-8C71-2D21376891A6}"/>
                </a:ext>
              </a:extLst>
            </p:cNvPr>
            <p:cNvSpPr/>
            <p:nvPr userDrawn="1"/>
          </p:nvSpPr>
          <p:spPr>
            <a:xfrm>
              <a:off x="8528369" y="5150322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62DB6C0E-2520-4218-BA5A-7172D202F2EC}"/>
                </a:ext>
              </a:extLst>
            </p:cNvPr>
            <p:cNvSpPr/>
            <p:nvPr userDrawn="1"/>
          </p:nvSpPr>
          <p:spPr>
            <a:xfrm>
              <a:off x="8332005" y="4354232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952770F6-E26A-4860-9E65-9673B8C9ECE9}"/>
                </a:ext>
              </a:extLst>
            </p:cNvPr>
            <p:cNvSpPr/>
            <p:nvPr userDrawn="1"/>
          </p:nvSpPr>
          <p:spPr>
            <a:xfrm>
              <a:off x="9840980" y="5460687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E4607021-E25E-4BDD-AB6C-756887A27726}"/>
                </a:ext>
              </a:extLst>
            </p:cNvPr>
            <p:cNvSpPr/>
            <p:nvPr userDrawn="1"/>
          </p:nvSpPr>
          <p:spPr>
            <a:xfrm>
              <a:off x="9364047" y="5413278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F455D67-07C2-490E-A309-365E96F52755}"/>
                </a:ext>
              </a:extLst>
            </p:cNvPr>
            <p:cNvSpPr/>
            <p:nvPr userDrawn="1"/>
          </p:nvSpPr>
          <p:spPr>
            <a:xfrm>
              <a:off x="9746108" y="5043944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FF93BA23-3346-48B4-B2A8-54BC61D2FA98}"/>
                </a:ext>
              </a:extLst>
            </p:cNvPr>
            <p:cNvSpPr/>
            <p:nvPr userDrawn="1"/>
          </p:nvSpPr>
          <p:spPr>
            <a:xfrm>
              <a:off x="6738732" y="5957059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80E9FD8F-5EC9-4F46-B8F7-8199791E1422}"/>
                </a:ext>
              </a:extLst>
            </p:cNvPr>
            <p:cNvSpPr/>
            <p:nvPr userDrawn="1"/>
          </p:nvSpPr>
          <p:spPr>
            <a:xfrm>
              <a:off x="10425287" y="5841079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29E1889B-5C38-4F48-8797-C5B6154F9D23}"/>
                </a:ext>
              </a:extLst>
            </p:cNvPr>
            <p:cNvSpPr/>
            <p:nvPr userDrawn="1"/>
          </p:nvSpPr>
          <p:spPr>
            <a:xfrm>
              <a:off x="10562631" y="5323426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A333226C-B3A5-4BDC-B318-FFF9F0EB91C1}"/>
                </a:ext>
              </a:extLst>
            </p:cNvPr>
            <p:cNvSpPr/>
            <p:nvPr userDrawn="1"/>
          </p:nvSpPr>
          <p:spPr>
            <a:xfrm>
              <a:off x="10515195" y="5001499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9D58340A-8F19-4A37-86B4-30F8486F1465}"/>
                </a:ext>
              </a:extLst>
            </p:cNvPr>
            <p:cNvSpPr/>
            <p:nvPr userDrawn="1"/>
          </p:nvSpPr>
          <p:spPr>
            <a:xfrm>
              <a:off x="9355313" y="5085332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F8C179F6-17FA-4F10-9513-4D039F77BA96}"/>
                </a:ext>
              </a:extLst>
            </p:cNvPr>
            <p:cNvSpPr/>
            <p:nvPr userDrawn="1"/>
          </p:nvSpPr>
          <p:spPr>
            <a:xfrm>
              <a:off x="9844428" y="4602214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9D480887-AEFA-4002-B99D-8688ECED7D05}"/>
                </a:ext>
              </a:extLst>
            </p:cNvPr>
            <p:cNvSpPr/>
            <p:nvPr userDrawn="1"/>
          </p:nvSpPr>
          <p:spPr>
            <a:xfrm>
              <a:off x="10317913" y="4280287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806250BB-48EE-45DE-80A7-2EE80D4F433D}"/>
                </a:ext>
              </a:extLst>
            </p:cNvPr>
            <p:cNvSpPr/>
            <p:nvPr userDrawn="1"/>
          </p:nvSpPr>
          <p:spPr>
            <a:xfrm>
              <a:off x="10109463" y="4861759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B782C038-380E-4B0D-AB1F-4C6661F26D12}"/>
                </a:ext>
              </a:extLst>
            </p:cNvPr>
            <p:cNvSpPr/>
            <p:nvPr userDrawn="1"/>
          </p:nvSpPr>
          <p:spPr>
            <a:xfrm>
              <a:off x="9913099" y="4065669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22B579F0-93D9-4E09-8305-FC34FC8804CC}"/>
                </a:ext>
              </a:extLst>
            </p:cNvPr>
            <p:cNvSpPr/>
            <p:nvPr userDrawn="1"/>
          </p:nvSpPr>
          <p:spPr>
            <a:xfrm>
              <a:off x="11334019" y="5687764"/>
              <a:ext cx="858993" cy="8584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CA98FF35-7E8E-41AD-A124-2E8D0F5BF4C6}"/>
                </a:ext>
              </a:extLst>
            </p:cNvPr>
            <p:cNvSpPr/>
            <p:nvPr userDrawn="1"/>
          </p:nvSpPr>
          <p:spPr>
            <a:xfrm>
              <a:off x="10591056" y="5346919"/>
              <a:ext cx="953867" cy="953288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AF5AF565-9505-449A-823A-6C19BC478F89}"/>
                </a:ext>
              </a:extLst>
            </p:cNvPr>
            <p:cNvSpPr/>
            <p:nvPr userDrawn="1"/>
          </p:nvSpPr>
          <p:spPr>
            <a:xfrm>
              <a:off x="10973117" y="4977584"/>
              <a:ext cx="739117" cy="73866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421A7EC6-20A7-4268-80F5-3566AFC4C3E7}"/>
                </a:ext>
              </a:extLst>
            </p:cNvPr>
            <p:cNvSpPr/>
            <p:nvPr userDrawn="1"/>
          </p:nvSpPr>
          <p:spPr>
            <a:xfrm>
              <a:off x="11014349" y="5978279"/>
              <a:ext cx="644245" cy="6438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291DEEB1-F8E4-4CC4-B890-6EE3C10BA60D}"/>
                </a:ext>
              </a:extLst>
            </p:cNvPr>
            <p:cNvSpPr/>
            <p:nvPr userDrawn="1"/>
          </p:nvSpPr>
          <p:spPr>
            <a:xfrm>
              <a:off x="11566035" y="5453506"/>
              <a:ext cx="549373" cy="54904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847C0A9D-FD47-489F-978D-13F090C40A1D}"/>
                </a:ext>
              </a:extLst>
            </p:cNvPr>
            <p:cNvSpPr/>
            <p:nvPr userDrawn="1"/>
          </p:nvSpPr>
          <p:spPr>
            <a:xfrm>
              <a:off x="11789640" y="5257067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DBEAFC1C-8560-4CFE-875C-1B7B00E51FFF}"/>
                </a:ext>
              </a:extLst>
            </p:cNvPr>
            <p:cNvSpPr/>
            <p:nvPr userDrawn="1"/>
          </p:nvSpPr>
          <p:spPr>
            <a:xfrm>
              <a:off x="11742204" y="4935140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67785832-F23E-4457-84FA-ED30322D7F61}"/>
                </a:ext>
              </a:extLst>
            </p:cNvPr>
            <p:cNvSpPr/>
            <p:nvPr userDrawn="1"/>
          </p:nvSpPr>
          <p:spPr>
            <a:xfrm>
              <a:off x="10582323" y="5018973"/>
              <a:ext cx="232216" cy="232075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6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98C147BC-2F0D-4285-8E39-744F76D73117}"/>
                </a:ext>
              </a:extLst>
            </p:cNvPr>
            <p:cNvSpPr/>
            <p:nvPr userDrawn="1"/>
          </p:nvSpPr>
          <p:spPr>
            <a:xfrm>
              <a:off x="11071437" y="4535854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B01B6CA8-B4C3-454B-A699-EE892BD28829}"/>
                </a:ext>
              </a:extLst>
            </p:cNvPr>
            <p:cNvSpPr/>
            <p:nvPr userDrawn="1"/>
          </p:nvSpPr>
          <p:spPr>
            <a:xfrm>
              <a:off x="11544923" y="4213927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BE6C7104-06A8-4F42-A48F-E38F2F9FA47D}"/>
                </a:ext>
              </a:extLst>
            </p:cNvPr>
            <p:cNvSpPr/>
            <p:nvPr userDrawn="1"/>
          </p:nvSpPr>
          <p:spPr>
            <a:xfrm>
              <a:off x="11336472" y="4795399"/>
              <a:ext cx="364593" cy="364372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4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FF2B351A-88DC-4FE9-B6D9-0D1E32B92C13}"/>
                </a:ext>
              </a:extLst>
            </p:cNvPr>
            <p:cNvSpPr/>
            <p:nvPr userDrawn="1"/>
          </p:nvSpPr>
          <p:spPr>
            <a:xfrm>
              <a:off x="11140108" y="3999309"/>
              <a:ext cx="137343" cy="137259"/>
            </a:xfrm>
            <a:prstGeom prst="ellipse">
              <a:avLst/>
            </a:prstGeom>
            <a:solidFill>
              <a:schemeClr val="accent2">
                <a:lumMod val="20000"/>
                <a:lumOff val="80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67D73212-BA54-4857-B2FD-33CDAEAA646D}"/>
                </a:ext>
              </a:extLst>
            </p:cNvPr>
            <p:cNvSpPr/>
            <p:nvPr userDrawn="1"/>
          </p:nvSpPr>
          <p:spPr>
            <a:xfrm>
              <a:off x="2320772" y="4606227"/>
              <a:ext cx="274687" cy="27452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just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818FA93C-68F6-45BA-B287-E3E18E574AD7}"/>
              </a:ext>
            </a:extLst>
          </p:cNvPr>
          <p:cNvSpPr/>
          <p:nvPr/>
        </p:nvSpPr>
        <p:spPr>
          <a:xfrm>
            <a:off x="0" y="6457057"/>
            <a:ext cx="12192000" cy="400945"/>
          </a:xfrm>
          <a:prstGeom prst="rect">
            <a:avLst/>
          </a:prstGeom>
          <a:solidFill>
            <a:srgbClr val="5768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srgbClr val="F5B317"/>
              </a:solidFill>
              <a:effectLst/>
              <a:uLnTx/>
              <a:uFillTx/>
              <a:latin typeface="Arial"/>
              <a:cs typeface="+mn-cs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ar-SA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المشروع</a:t>
            </a:r>
            <a:endParaRPr lang="en-US" sz="32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58E74FC5-F3C9-47F0-9F3D-C24A699EA29D}"/>
              </a:ext>
            </a:extLst>
          </p:cNvPr>
          <p:cNvGrpSpPr/>
          <p:nvPr/>
        </p:nvGrpSpPr>
        <p:grpSpPr>
          <a:xfrm>
            <a:off x="3920020" y="3403689"/>
            <a:ext cx="1584176" cy="3061053"/>
            <a:chOff x="903020" y="3403687"/>
            <a:chExt cx="1584176" cy="3061053"/>
          </a:xfrm>
        </p:grpSpPr>
        <p:sp>
          <p:nvSpPr>
            <p:cNvPr id="102" name="Trapezoid 101">
              <a:extLst>
                <a:ext uri="{FF2B5EF4-FFF2-40B4-BE49-F238E27FC236}">
                  <a16:creationId xmlns:a16="http://schemas.microsoft.com/office/drawing/2014/main" id="{EB81249F-D75F-47C3-95F9-AD7B57EE436A}"/>
                </a:ext>
              </a:extLst>
            </p:cNvPr>
            <p:cNvSpPr/>
            <p:nvPr/>
          </p:nvSpPr>
          <p:spPr>
            <a:xfrm>
              <a:off x="1605955" y="5636740"/>
              <a:ext cx="178306" cy="828000"/>
            </a:xfrm>
            <a:prstGeom prst="trapezoi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F5026031-E09E-4B1A-9E47-73A557737B0A}"/>
                </a:ext>
              </a:extLst>
            </p:cNvPr>
            <p:cNvGrpSpPr/>
            <p:nvPr/>
          </p:nvGrpSpPr>
          <p:grpSpPr>
            <a:xfrm>
              <a:off x="903020" y="3403687"/>
              <a:ext cx="1584176" cy="2282988"/>
              <a:chOff x="967240" y="3289369"/>
              <a:chExt cx="1100200" cy="1585520"/>
            </a:xfrm>
          </p:grpSpPr>
          <p:sp>
            <p:nvSpPr>
              <p:cNvPr id="104" name="Freeform 3">
                <a:extLst>
                  <a:ext uri="{FF2B5EF4-FFF2-40B4-BE49-F238E27FC236}">
                    <a16:creationId xmlns:a16="http://schemas.microsoft.com/office/drawing/2014/main" id="{CBA7587D-9890-4F62-B240-B338773BC85F}"/>
                  </a:ext>
                </a:extLst>
              </p:cNvPr>
              <p:cNvSpPr/>
              <p:nvPr/>
            </p:nvSpPr>
            <p:spPr>
              <a:xfrm>
                <a:off x="967240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  <p:sp>
            <p:nvSpPr>
              <p:cNvPr id="105" name="Freeform 18">
                <a:extLst>
                  <a:ext uri="{FF2B5EF4-FFF2-40B4-BE49-F238E27FC236}">
                    <a16:creationId xmlns:a16="http://schemas.microsoft.com/office/drawing/2014/main" id="{A81E18AB-FDB0-473D-BE71-ADAB43B422DA}"/>
                  </a:ext>
                </a:extLst>
              </p:cNvPr>
              <p:cNvSpPr/>
              <p:nvPr/>
            </p:nvSpPr>
            <p:spPr>
              <a:xfrm flipH="1">
                <a:off x="1514959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</p:grpSp>
      </p:grpSp>
      <p:grpSp>
        <p:nvGrpSpPr>
          <p:cNvPr id="106" name="그룹 5">
            <a:extLst>
              <a:ext uri="{FF2B5EF4-FFF2-40B4-BE49-F238E27FC236}">
                <a16:creationId xmlns:a16="http://schemas.microsoft.com/office/drawing/2014/main" id="{B5FBE2AB-7093-4875-A9E4-F00E87BDF92C}"/>
              </a:ext>
            </a:extLst>
          </p:cNvPr>
          <p:cNvGrpSpPr/>
          <p:nvPr/>
        </p:nvGrpSpPr>
        <p:grpSpPr>
          <a:xfrm>
            <a:off x="7227930" y="3403688"/>
            <a:ext cx="1584176" cy="3061053"/>
            <a:chOff x="5717691" y="3403687"/>
            <a:chExt cx="1584176" cy="3061053"/>
          </a:xfrm>
        </p:grpSpPr>
        <p:sp>
          <p:nvSpPr>
            <p:cNvPr id="107" name="Trapezoid 106">
              <a:extLst>
                <a:ext uri="{FF2B5EF4-FFF2-40B4-BE49-F238E27FC236}">
                  <a16:creationId xmlns:a16="http://schemas.microsoft.com/office/drawing/2014/main" id="{9FA7E9F2-3AF1-4A27-BEA2-C8BF2612E57F}"/>
                </a:ext>
              </a:extLst>
            </p:cNvPr>
            <p:cNvSpPr/>
            <p:nvPr/>
          </p:nvSpPr>
          <p:spPr>
            <a:xfrm>
              <a:off x="6420626" y="5636740"/>
              <a:ext cx="178306" cy="828000"/>
            </a:xfrm>
            <a:prstGeom prst="trapezoid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9CCA46B0-4755-4A66-A1C3-F360C922B099}"/>
                </a:ext>
              </a:extLst>
            </p:cNvPr>
            <p:cNvGrpSpPr/>
            <p:nvPr/>
          </p:nvGrpSpPr>
          <p:grpSpPr>
            <a:xfrm>
              <a:off x="5717691" y="3403687"/>
              <a:ext cx="1584176" cy="2282988"/>
              <a:chOff x="967240" y="3289369"/>
              <a:chExt cx="1100200" cy="1585520"/>
            </a:xfrm>
          </p:grpSpPr>
          <p:sp>
            <p:nvSpPr>
              <p:cNvPr id="109" name="Freeform 21">
                <a:extLst>
                  <a:ext uri="{FF2B5EF4-FFF2-40B4-BE49-F238E27FC236}">
                    <a16:creationId xmlns:a16="http://schemas.microsoft.com/office/drawing/2014/main" id="{74584272-9039-4B92-A89A-5821E3EBB5E1}"/>
                  </a:ext>
                </a:extLst>
              </p:cNvPr>
              <p:cNvSpPr/>
              <p:nvPr/>
            </p:nvSpPr>
            <p:spPr>
              <a:xfrm>
                <a:off x="967240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  <p:sp>
            <p:nvSpPr>
              <p:cNvPr id="110" name="Freeform 22">
                <a:extLst>
                  <a:ext uri="{FF2B5EF4-FFF2-40B4-BE49-F238E27FC236}">
                    <a16:creationId xmlns:a16="http://schemas.microsoft.com/office/drawing/2014/main" id="{545898EC-7701-42E1-92BD-E224D7EC0027}"/>
                  </a:ext>
                </a:extLst>
              </p:cNvPr>
              <p:cNvSpPr/>
              <p:nvPr/>
            </p:nvSpPr>
            <p:spPr>
              <a:xfrm flipH="1">
                <a:off x="1514959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</p:grpSp>
      </p:grpSp>
      <p:grpSp>
        <p:nvGrpSpPr>
          <p:cNvPr id="111" name="그룹 6">
            <a:extLst>
              <a:ext uri="{FF2B5EF4-FFF2-40B4-BE49-F238E27FC236}">
                <a16:creationId xmlns:a16="http://schemas.microsoft.com/office/drawing/2014/main" id="{61519FF0-E50A-4BDD-BF9E-3328E49896EB}"/>
              </a:ext>
            </a:extLst>
          </p:cNvPr>
          <p:cNvGrpSpPr/>
          <p:nvPr/>
        </p:nvGrpSpPr>
        <p:grpSpPr>
          <a:xfrm>
            <a:off x="9825628" y="3403688"/>
            <a:ext cx="1584176" cy="3061053"/>
            <a:chOff x="7636762" y="3403687"/>
            <a:chExt cx="1584176" cy="3061053"/>
          </a:xfrm>
        </p:grpSpPr>
        <p:sp>
          <p:nvSpPr>
            <p:cNvPr id="112" name="Trapezoid 111">
              <a:extLst>
                <a:ext uri="{FF2B5EF4-FFF2-40B4-BE49-F238E27FC236}">
                  <a16:creationId xmlns:a16="http://schemas.microsoft.com/office/drawing/2014/main" id="{D40C7272-6F70-4FBC-BEAC-7C00E4C16965}"/>
                </a:ext>
              </a:extLst>
            </p:cNvPr>
            <p:cNvSpPr/>
            <p:nvPr/>
          </p:nvSpPr>
          <p:spPr>
            <a:xfrm>
              <a:off x="8339697" y="5636740"/>
              <a:ext cx="178306" cy="828000"/>
            </a:xfrm>
            <a:prstGeom prst="trapezoid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93676D3B-F751-484D-A2B8-A70D513B5061}"/>
                </a:ext>
              </a:extLst>
            </p:cNvPr>
            <p:cNvGrpSpPr/>
            <p:nvPr/>
          </p:nvGrpSpPr>
          <p:grpSpPr>
            <a:xfrm>
              <a:off x="7636762" y="3403687"/>
              <a:ext cx="1584176" cy="2282988"/>
              <a:chOff x="967240" y="3289369"/>
              <a:chExt cx="1100200" cy="1585520"/>
            </a:xfrm>
          </p:grpSpPr>
          <p:sp>
            <p:nvSpPr>
              <p:cNvPr id="114" name="Freeform 24">
                <a:extLst>
                  <a:ext uri="{FF2B5EF4-FFF2-40B4-BE49-F238E27FC236}">
                    <a16:creationId xmlns:a16="http://schemas.microsoft.com/office/drawing/2014/main" id="{3EEF1B14-EF3E-4496-9154-1B567E90AAFA}"/>
                  </a:ext>
                </a:extLst>
              </p:cNvPr>
              <p:cNvSpPr/>
              <p:nvPr/>
            </p:nvSpPr>
            <p:spPr>
              <a:xfrm>
                <a:off x="967240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  <p:sp>
            <p:nvSpPr>
              <p:cNvPr id="115" name="Freeform 25">
                <a:extLst>
                  <a:ext uri="{FF2B5EF4-FFF2-40B4-BE49-F238E27FC236}">
                    <a16:creationId xmlns:a16="http://schemas.microsoft.com/office/drawing/2014/main" id="{C74C98E4-6CC7-46CC-BC50-6261CFAC397F}"/>
                  </a:ext>
                </a:extLst>
              </p:cNvPr>
              <p:cNvSpPr/>
              <p:nvPr/>
            </p:nvSpPr>
            <p:spPr>
              <a:xfrm flipH="1">
                <a:off x="1514959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</p:grpSp>
      </p:grpSp>
      <p:grpSp>
        <p:nvGrpSpPr>
          <p:cNvPr id="133" name="Group 4">
            <a:extLst>
              <a:ext uri="{FF2B5EF4-FFF2-40B4-BE49-F238E27FC236}">
                <a16:creationId xmlns:a16="http://schemas.microsoft.com/office/drawing/2014/main" id="{99770BD3-59A2-4D92-A038-71AA1586C061}"/>
              </a:ext>
            </a:extLst>
          </p:cNvPr>
          <p:cNvGrpSpPr/>
          <p:nvPr/>
        </p:nvGrpSpPr>
        <p:grpSpPr>
          <a:xfrm>
            <a:off x="709760" y="3403689"/>
            <a:ext cx="1584176" cy="3061053"/>
            <a:chOff x="903020" y="3403687"/>
            <a:chExt cx="1584176" cy="3061053"/>
          </a:xfrm>
        </p:grpSpPr>
        <p:sp>
          <p:nvSpPr>
            <p:cNvPr id="134" name="Trapezoid 19">
              <a:extLst>
                <a:ext uri="{FF2B5EF4-FFF2-40B4-BE49-F238E27FC236}">
                  <a16:creationId xmlns:a16="http://schemas.microsoft.com/office/drawing/2014/main" id="{84CAC193-253D-433C-824C-05839024CB4A}"/>
                </a:ext>
              </a:extLst>
            </p:cNvPr>
            <p:cNvSpPr/>
            <p:nvPr/>
          </p:nvSpPr>
          <p:spPr>
            <a:xfrm>
              <a:off x="1605955" y="5636740"/>
              <a:ext cx="178306" cy="828000"/>
            </a:xfrm>
            <a:prstGeom prst="trapezoid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+mn-cs"/>
              </a:endParaRPr>
            </a:p>
          </p:txBody>
        </p:sp>
        <p:grpSp>
          <p:nvGrpSpPr>
            <p:cNvPr id="135" name="Group 16">
              <a:extLst>
                <a:ext uri="{FF2B5EF4-FFF2-40B4-BE49-F238E27FC236}">
                  <a16:creationId xmlns:a16="http://schemas.microsoft.com/office/drawing/2014/main" id="{1F4626FA-F3ED-418F-AC41-56C571FF14E7}"/>
                </a:ext>
              </a:extLst>
            </p:cNvPr>
            <p:cNvGrpSpPr/>
            <p:nvPr/>
          </p:nvGrpSpPr>
          <p:grpSpPr>
            <a:xfrm>
              <a:off x="903020" y="3403687"/>
              <a:ext cx="1584176" cy="2282988"/>
              <a:chOff x="967240" y="3289369"/>
              <a:chExt cx="1100200" cy="1585520"/>
            </a:xfrm>
          </p:grpSpPr>
          <p:sp>
            <p:nvSpPr>
              <p:cNvPr id="136" name="Freeform 3">
                <a:extLst>
                  <a:ext uri="{FF2B5EF4-FFF2-40B4-BE49-F238E27FC236}">
                    <a16:creationId xmlns:a16="http://schemas.microsoft.com/office/drawing/2014/main" id="{F33D9848-669B-4AF3-B7AC-CF4251112A43}"/>
                  </a:ext>
                </a:extLst>
              </p:cNvPr>
              <p:cNvSpPr/>
              <p:nvPr/>
            </p:nvSpPr>
            <p:spPr>
              <a:xfrm>
                <a:off x="967240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  <p:sp>
            <p:nvSpPr>
              <p:cNvPr id="137" name="Freeform 18">
                <a:extLst>
                  <a:ext uri="{FF2B5EF4-FFF2-40B4-BE49-F238E27FC236}">
                    <a16:creationId xmlns:a16="http://schemas.microsoft.com/office/drawing/2014/main" id="{77571BF3-3370-4D21-8BD1-97A4EECE9C4D}"/>
                  </a:ext>
                </a:extLst>
              </p:cNvPr>
              <p:cNvSpPr/>
              <p:nvPr/>
            </p:nvSpPr>
            <p:spPr>
              <a:xfrm flipH="1">
                <a:off x="1514959" y="3289369"/>
                <a:ext cx="552481" cy="1585520"/>
              </a:xfrm>
              <a:custGeom>
                <a:avLst/>
                <a:gdLst/>
                <a:ahLst/>
                <a:cxnLst/>
                <a:rect l="l" t="t" r="r" b="b"/>
                <a:pathLst>
                  <a:path w="552481" h="1585520">
                    <a:moveTo>
                      <a:pt x="550099" y="0"/>
                    </a:moveTo>
                    <a:lnTo>
                      <a:pt x="550454" y="236086"/>
                    </a:lnTo>
                    <a:lnTo>
                      <a:pt x="488816" y="193543"/>
                    </a:lnTo>
                    <a:lnTo>
                      <a:pt x="550466" y="244157"/>
                    </a:lnTo>
                    <a:lnTo>
                      <a:pt x="550735" y="423083"/>
                    </a:lnTo>
                    <a:lnTo>
                      <a:pt x="440807" y="347209"/>
                    </a:lnTo>
                    <a:lnTo>
                      <a:pt x="550756" y="437477"/>
                    </a:lnTo>
                    <a:lnTo>
                      <a:pt x="551026" y="616991"/>
                    </a:lnTo>
                    <a:lnTo>
                      <a:pt x="372197" y="491984"/>
                    </a:lnTo>
                    <a:lnTo>
                      <a:pt x="551056" y="637056"/>
                    </a:lnTo>
                    <a:lnTo>
                      <a:pt x="551331" y="819782"/>
                    </a:lnTo>
                    <a:lnTo>
                      <a:pt x="270832" y="619203"/>
                    </a:lnTo>
                    <a:lnTo>
                      <a:pt x="551364" y="841805"/>
                    </a:lnTo>
                    <a:lnTo>
                      <a:pt x="551613" y="1007603"/>
                    </a:lnTo>
                    <a:lnTo>
                      <a:pt x="184579" y="741931"/>
                    </a:lnTo>
                    <a:lnTo>
                      <a:pt x="551646" y="1029766"/>
                    </a:lnTo>
                    <a:lnTo>
                      <a:pt x="551910" y="1205103"/>
                    </a:lnTo>
                    <a:lnTo>
                      <a:pt x="119129" y="889458"/>
                    </a:lnTo>
                    <a:lnTo>
                      <a:pt x="551942" y="1226335"/>
                    </a:lnTo>
                    <a:lnTo>
                      <a:pt x="552201" y="1398749"/>
                    </a:lnTo>
                    <a:lnTo>
                      <a:pt x="184579" y="1132651"/>
                    </a:lnTo>
                    <a:lnTo>
                      <a:pt x="552234" y="1420947"/>
                    </a:lnTo>
                    <a:lnTo>
                      <a:pt x="552481" y="1585328"/>
                    </a:lnTo>
                    <a:cubicBezTo>
                      <a:pt x="331520" y="1590267"/>
                      <a:pt x="189138" y="1499959"/>
                      <a:pt x="103908" y="1357263"/>
                    </a:cubicBezTo>
                    <a:cubicBezTo>
                      <a:pt x="-144138" y="933499"/>
                      <a:pt x="70524" y="593019"/>
                      <a:pt x="550099" y="0"/>
                    </a:cubicBezTo>
                    <a:close/>
                  </a:path>
                </a:pathLst>
              </a:custGeom>
              <a:solidFill>
                <a:schemeClr val="accent6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cs typeface="+mn-cs"/>
                </a:endParaRPr>
              </a:p>
            </p:txBody>
          </p:sp>
        </p:grpSp>
      </p:grpSp>
      <p:sp>
        <p:nvSpPr>
          <p:cNvPr id="121" name="مربع نص 120">
            <a:extLst>
              <a:ext uri="{FF2B5EF4-FFF2-40B4-BE49-F238E27FC236}">
                <a16:creationId xmlns:a16="http://schemas.microsoft.com/office/drawing/2014/main" id="{30B76365-9BA0-65A5-CE76-2905F86FD224}"/>
              </a:ext>
            </a:extLst>
          </p:cNvPr>
          <p:cNvSpPr txBox="1"/>
          <p:nvPr/>
        </p:nvSpPr>
        <p:spPr>
          <a:xfrm>
            <a:off x="9465508" y="1881163"/>
            <a:ext cx="2170161" cy="1394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الحاجة الى تسليط الضوء على موضوع إعادة التخطيط</a:t>
            </a:r>
            <a:r>
              <a:rPr lang="ar-SA" sz="2000" kern="1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ar-SA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والتطوير</a:t>
            </a:r>
            <a:r>
              <a:rPr lang="ar-EG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الحضري.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مربع نص 122">
            <a:extLst>
              <a:ext uri="{FF2B5EF4-FFF2-40B4-BE49-F238E27FC236}">
                <a16:creationId xmlns:a16="http://schemas.microsoft.com/office/drawing/2014/main" id="{CFFD558F-B9C3-03F1-017F-1E4C5D41C9E4}"/>
              </a:ext>
            </a:extLst>
          </p:cNvPr>
          <p:cNvSpPr txBox="1"/>
          <p:nvPr/>
        </p:nvSpPr>
        <p:spPr>
          <a:xfrm>
            <a:off x="6525265" y="1900614"/>
            <a:ext cx="2965062" cy="10656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الحاجة الى وضع حلول ومساعدة الجهات ذات العلاقة في وضع حلول للمشاكل.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5" name="مربع نص 124">
            <a:extLst>
              <a:ext uri="{FF2B5EF4-FFF2-40B4-BE49-F238E27FC236}">
                <a16:creationId xmlns:a16="http://schemas.microsoft.com/office/drawing/2014/main" id="{2143CAB8-4763-4122-33BA-57A22627569B}"/>
              </a:ext>
            </a:extLst>
          </p:cNvPr>
          <p:cNvSpPr txBox="1"/>
          <p:nvPr/>
        </p:nvSpPr>
        <p:spPr>
          <a:xfrm>
            <a:off x="3338452" y="1905664"/>
            <a:ext cx="2965061" cy="1394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إعادة </a:t>
            </a:r>
            <a:r>
              <a:rPr lang="ar-SA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التخطيط والتطوير </a:t>
            </a:r>
            <a:r>
              <a:rPr lang="ar-EG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الحضري سيكون خياراً جيداً لمعالجة هذه المشاكل </a:t>
            </a:r>
            <a:r>
              <a:rPr lang="ar-SA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وربط المناطق </a:t>
            </a:r>
            <a:r>
              <a:rPr lang="ar-EG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بأحياء المدينة المختلفة.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7" name="مربع نص 126">
            <a:extLst>
              <a:ext uri="{FF2B5EF4-FFF2-40B4-BE49-F238E27FC236}">
                <a16:creationId xmlns:a16="http://schemas.microsoft.com/office/drawing/2014/main" id="{6D9565B3-8C8A-3860-C526-217E8849649B}"/>
              </a:ext>
            </a:extLst>
          </p:cNvPr>
          <p:cNvSpPr txBox="1"/>
          <p:nvPr/>
        </p:nvSpPr>
        <p:spPr>
          <a:xfrm>
            <a:off x="113663" y="1835018"/>
            <a:ext cx="3139753" cy="1724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يتضمن إعادة </a:t>
            </a:r>
            <a:r>
              <a:rPr lang="ar-SA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التخطيط والتطوير </a:t>
            </a:r>
            <a:r>
              <a:rPr lang="ar-EG" sz="20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الحضري تحقيق أهداف اقتصادية واجتماعية، وهي أداة فعالة تعالج الظروف الاجتماعية والبيئية والاقتصادية للمجتمعات.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0" name="مستطيل 99">
            <a:extLst>
              <a:ext uri="{FF2B5EF4-FFF2-40B4-BE49-F238E27FC236}">
                <a16:creationId xmlns:a16="http://schemas.microsoft.com/office/drawing/2014/main" id="{54F60802-7382-DBB9-A3AB-C972A8BB355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6" name="مستطيل 115">
            <a:extLst>
              <a:ext uri="{FF2B5EF4-FFF2-40B4-BE49-F238E27FC236}">
                <a16:creationId xmlns:a16="http://schemas.microsoft.com/office/drawing/2014/main" id="{CBD60165-AB81-ADAD-347D-9555ADF188DD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7" name="مستطيل 116">
            <a:extLst>
              <a:ext uri="{FF2B5EF4-FFF2-40B4-BE49-F238E27FC236}">
                <a16:creationId xmlns:a16="http://schemas.microsoft.com/office/drawing/2014/main" id="{976EB49E-A6DE-1BDB-EDA0-6B167EEBD5B9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8" name="مستطيل 117">
            <a:extLst>
              <a:ext uri="{FF2B5EF4-FFF2-40B4-BE49-F238E27FC236}">
                <a16:creationId xmlns:a16="http://schemas.microsoft.com/office/drawing/2014/main" id="{53FE8ED3-24DB-5A24-E730-BA117000F236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9" name="مستطيل 118">
            <a:extLst>
              <a:ext uri="{FF2B5EF4-FFF2-40B4-BE49-F238E27FC236}">
                <a16:creationId xmlns:a16="http://schemas.microsoft.com/office/drawing/2014/main" id="{6B6AC8D5-9520-F166-68BA-15D5F6D002C5}"/>
              </a:ext>
            </a:extLst>
          </p:cNvPr>
          <p:cNvSpPr/>
          <p:nvPr/>
        </p:nvSpPr>
        <p:spPr>
          <a:xfrm rot="16200000">
            <a:off x="10909341" y="527722"/>
            <a:ext cx="1784177" cy="745631"/>
          </a:xfrm>
          <a:prstGeom prst="rect">
            <a:avLst/>
          </a:prstGeom>
          <a:solidFill>
            <a:schemeClr val="accent3">
              <a:lumMod val="5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  <p:sp>
        <p:nvSpPr>
          <p:cNvPr id="120" name="مستطيل 119">
            <a:extLst>
              <a:ext uri="{FF2B5EF4-FFF2-40B4-BE49-F238E27FC236}">
                <a16:creationId xmlns:a16="http://schemas.microsoft.com/office/drawing/2014/main" id="{DFAB8601-645E-ED76-97CA-B1F89559011F}"/>
              </a:ext>
            </a:extLst>
          </p:cNvPr>
          <p:cNvSpPr/>
          <p:nvPr/>
        </p:nvSpPr>
        <p:spPr>
          <a:xfrm rot="16200000">
            <a:off x="10986398" y="2242820"/>
            <a:ext cx="1639497" cy="73911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122" name="مستطيل 121">
            <a:extLst>
              <a:ext uri="{FF2B5EF4-FFF2-40B4-BE49-F238E27FC236}">
                <a16:creationId xmlns:a16="http://schemas.microsoft.com/office/drawing/2014/main" id="{49F982B9-27F2-F998-ACA2-7BFFD7CFE1BF}"/>
              </a:ext>
            </a:extLst>
          </p:cNvPr>
          <p:cNvSpPr/>
          <p:nvPr/>
        </p:nvSpPr>
        <p:spPr>
          <a:xfrm rot="16200000">
            <a:off x="10914061" y="3958426"/>
            <a:ext cx="1784176" cy="7391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124" name="مستطيل 123">
            <a:extLst>
              <a:ext uri="{FF2B5EF4-FFF2-40B4-BE49-F238E27FC236}">
                <a16:creationId xmlns:a16="http://schemas.microsoft.com/office/drawing/2014/main" id="{7231249B-4DE5-4BCA-8D3A-EBAA10ECFBB4}"/>
              </a:ext>
            </a:extLst>
          </p:cNvPr>
          <p:cNvSpPr/>
          <p:nvPr/>
        </p:nvSpPr>
        <p:spPr>
          <a:xfrm rot="16200000">
            <a:off x="10981678" y="5665431"/>
            <a:ext cx="1639499" cy="7456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</p:spTree>
    <p:extLst>
      <p:ext uri="{BB962C8B-B14F-4D97-AF65-F5344CB8AC3E}">
        <p14:creationId xmlns:p14="http://schemas.microsoft.com/office/powerpoint/2010/main" val="1957628953"/>
      </p:ext>
    </p:extLst>
  </p:cSld>
  <p:clrMapOvr>
    <a:masterClrMapping/>
  </p:clrMapOvr>
  <p:transition spd="slow">
    <p:cover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0A553FBE-DD2E-6D41-022F-C206C3C270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5352"/>
            <a:ext cx="4619837" cy="6534993"/>
          </a:xfrm>
          <a:prstGeom prst="rect">
            <a:avLst/>
          </a:prstGeom>
        </p:spPr>
      </p:pic>
      <p:pic>
        <p:nvPicPr>
          <p:cNvPr id="6" name="صورة 5">
            <a:extLst>
              <a:ext uri="{FF2B5EF4-FFF2-40B4-BE49-F238E27FC236}">
                <a16:creationId xmlns:a16="http://schemas.microsoft.com/office/drawing/2014/main" id="{B8677C54-68AF-266D-C94A-9509E9A295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953" y="225353"/>
            <a:ext cx="4619837" cy="6538468"/>
          </a:xfrm>
          <a:prstGeom prst="rect">
            <a:avLst/>
          </a:prstGeom>
        </p:spPr>
      </p:pic>
      <p:cxnSp>
        <p:nvCxnSpPr>
          <p:cNvPr id="7" name="رابط كسهم مستقيم 6">
            <a:extLst>
              <a:ext uri="{FF2B5EF4-FFF2-40B4-BE49-F238E27FC236}">
                <a16:creationId xmlns:a16="http://schemas.microsoft.com/office/drawing/2014/main" id="{E0CFBBA6-D9BA-F01A-0C34-FFB40BBCBF41}"/>
              </a:ext>
            </a:extLst>
          </p:cNvPr>
          <p:cNvCxnSpPr>
            <a:cxnSpLocks/>
          </p:cNvCxnSpPr>
          <p:nvPr/>
        </p:nvCxnSpPr>
        <p:spPr>
          <a:xfrm flipH="1">
            <a:off x="887769" y="1802167"/>
            <a:ext cx="5415378" cy="162683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عنصر نائب للنص 1">
            <a:extLst>
              <a:ext uri="{FF2B5EF4-FFF2-40B4-BE49-F238E27FC236}">
                <a16:creationId xmlns:a16="http://schemas.microsoft.com/office/drawing/2014/main" id="{A3DFC018-7F14-62D7-21A6-E9399AAEB94C}"/>
              </a:ext>
            </a:extLst>
          </p:cNvPr>
          <p:cNvSpPr txBox="1">
            <a:spLocks/>
          </p:cNvSpPr>
          <p:nvPr/>
        </p:nvSpPr>
        <p:spPr>
          <a:xfrm>
            <a:off x="273975" y="166185"/>
            <a:ext cx="11573197" cy="724247"/>
          </a:xfrm>
          <a:prstGeom prst="rect">
            <a:avLst/>
          </a:prstGeom>
        </p:spPr>
        <p:txBody>
          <a:bodyPr/>
          <a:lstStyle>
            <a:lvl1pPr marL="228605" indent="-228605" algn="l" defTabSz="914423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18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28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40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52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63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75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85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98" indent="-228605" algn="l" defTabSz="914423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B96D5458-1729-9BDF-E9A3-0C5D390C440F}"/>
              </a:ext>
            </a:extLst>
          </p:cNvPr>
          <p:cNvSpPr/>
          <p:nvPr/>
        </p:nvSpPr>
        <p:spPr>
          <a:xfrm rot="16200000">
            <a:off x="10935126" y="553507"/>
            <a:ext cx="1784177" cy="694062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436128B3-12FE-E565-69D7-24F217C76CE6}"/>
              </a:ext>
            </a:extLst>
          </p:cNvPr>
          <p:cNvSpPr/>
          <p:nvPr/>
        </p:nvSpPr>
        <p:spPr>
          <a:xfrm rot="16200000">
            <a:off x="11011957" y="2268379"/>
            <a:ext cx="1639497" cy="687996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8482659C-24A4-C334-B9AE-8621E7A815C6}"/>
              </a:ext>
            </a:extLst>
          </p:cNvPr>
          <p:cNvSpPr/>
          <p:nvPr/>
        </p:nvSpPr>
        <p:spPr>
          <a:xfrm rot="16200000">
            <a:off x="10939620" y="3983986"/>
            <a:ext cx="1784176" cy="6879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F2BAF39B-72E4-0A6C-52CE-FAC608E3D612}"/>
              </a:ext>
            </a:extLst>
          </p:cNvPr>
          <p:cNvSpPr/>
          <p:nvPr/>
        </p:nvSpPr>
        <p:spPr>
          <a:xfrm rot="16200000">
            <a:off x="11007463" y="5691215"/>
            <a:ext cx="1639499" cy="6940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A9D2E8A2-DE42-5F93-8A79-2D14A0426F71}"/>
              </a:ext>
            </a:extLst>
          </p:cNvPr>
          <p:cNvSpPr txBox="1"/>
          <p:nvPr/>
        </p:nvSpPr>
        <p:spPr>
          <a:xfrm>
            <a:off x="9243111" y="798990"/>
            <a:ext cx="224459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ar-E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ستتم هذه الدراسة على مدينة طولكرم</a:t>
            </a:r>
            <a:r>
              <a:rPr lang="ar-SA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ar-SA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ar-E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حيث تقع مدينة طولكرم في الوسط الغربي من فلسطين، وفي شمال الضفة الغربية، وفي الجزء الشرقي من السهل الساحلي الفلسطيني</a:t>
            </a:r>
            <a:r>
              <a:rPr lang="ar-SA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ar-SA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32.1911         </a:t>
            </a:r>
            <a:r>
              <a:rPr lang="ar-SA" dirty="0">
                <a:latin typeface="Calibri" panose="020F0502020204030204" pitchFamily="34" charset="0"/>
                <a:cs typeface="Calibri" panose="020F0502020204030204" pitchFamily="34" charset="0"/>
              </a:rPr>
              <a:t> شمالاً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35.0539              </a:t>
            </a:r>
            <a:r>
              <a:rPr lang="ar-SA" dirty="0">
                <a:latin typeface="Calibri" panose="020F0502020204030204" pitchFamily="34" charset="0"/>
                <a:cs typeface="Calibri" panose="020F0502020204030204" pitchFamily="34" charset="0"/>
              </a:rPr>
              <a:t> شرقاً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ar-SA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ar-E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ويبلغ تعدادها السكاني</a:t>
            </a:r>
            <a:r>
              <a:rPr lang="ar-SA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(لعام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2024</a:t>
            </a:r>
            <a:r>
              <a:rPr lang="ar-SA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ar-E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72,391</a:t>
            </a:r>
            <a:r>
              <a:rPr lang="ar-E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نسمة موزعين على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</a:t>
            </a:r>
            <a:r>
              <a:rPr lang="ar-E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ألف دونم.</a:t>
            </a:r>
            <a:endParaRPr lang="ar-S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رسم 14" descr="العالم">
            <a:extLst>
              <a:ext uri="{FF2B5EF4-FFF2-40B4-BE49-F238E27FC236}">
                <a16:creationId xmlns:a16="http://schemas.microsoft.com/office/drawing/2014/main" id="{641CD20A-7E39-E607-B959-0707D97B9F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73496" y="3769050"/>
            <a:ext cx="656710" cy="65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30261"/>
      </p:ext>
    </p:extLst>
  </p:cSld>
  <p:clrMapOvr>
    <a:masterClrMapping/>
  </p:clrMapOvr>
  <p:transition spd="slow">
    <p:cover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A56B8EA8-B0B9-3CC9-EBC7-E06A182A5A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52283" cy="6858000"/>
          </a:xfrm>
          <a:prstGeom prst="rect">
            <a:avLst/>
          </a:prstGeom>
        </p:spPr>
      </p:pic>
      <p:sp>
        <p:nvSpPr>
          <p:cNvPr id="13" name="مربع نص 12">
            <a:extLst>
              <a:ext uri="{FF2B5EF4-FFF2-40B4-BE49-F238E27FC236}">
                <a16:creationId xmlns:a16="http://schemas.microsoft.com/office/drawing/2014/main" id="{50765B91-16AA-0BC2-8071-EDD9BD003BC2}"/>
              </a:ext>
            </a:extLst>
          </p:cNvPr>
          <p:cNvSpPr txBox="1"/>
          <p:nvPr/>
        </p:nvSpPr>
        <p:spPr>
          <a:xfrm>
            <a:off x="7233051" y="744997"/>
            <a:ext cx="4088628" cy="157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7" indent="-342907" algn="just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  <a:tabLst>
                <a:tab pos="457209" algn="l"/>
              </a:tabLst>
            </a:pPr>
            <a:r>
              <a:rPr lang="ar-EG" kern="1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وجود العديد من الفرص وال</a:t>
            </a:r>
            <a:r>
              <a:rPr lang="ar-SA" kern="1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امكانيات.</a:t>
            </a:r>
          </a:p>
          <a:p>
            <a:pPr marL="342907" indent="-342907" algn="just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  <a:tabLst>
                <a:tab pos="457209" algn="l"/>
              </a:tabLst>
            </a:pPr>
            <a:r>
              <a:rPr lang="ar-EG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وجود العديد من </a:t>
            </a:r>
            <a:r>
              <a:rPr lang="ar-SA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التحديات و</a:t>
            </a:r>
            <a:r>
              <a:rPr lang="ar-EG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المشاكل الحضرية</a:t>
            </a:r>
            <a:r>
              <a:rPr lang="ar-SA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ar-EG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ar-SA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 algn="just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  <a:tabLst>
                <a:tab pos="457209" algn="l"/>
              </a:tabLst>
            </a:pPr>
            <a:r>
              <a:rPr lang="ar-SA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كوني من سكان المدينة.</a:t>
            </a:r>
            <a:endParaRPr lang="en-US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 algn="just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  <a:tabLst>
                <a:tab pos="457209" algn="l"/>
              </a:tabLst>
            </a:pPr>
            <a:endParaRPr lang="en-US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09F8CD2D-867F-8BA3-E4B8-1FE6D828E775}"/>
              </a:ext>
            </a:extLst>
          </p:cNvPr>
          <p:cNvSpPr/>
          <p:nvPr/>
        </p:nvSpPr>
        <p:spPr>
          <a:xfrm rot="16200000">
            <a:off x="10935237" y="2191659"/>
            <a:ext cx="1639497" cy="84143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0995B43-A868-58E8-4179-C7CB0D3C0CEC}"/>
              </a:ext>
            </a:extLst>
          </p:cNvPr>
          <p:cNvSpPr/>
          <p:nvPr/>
        </p:nvSpPr>
        <p:spPr>
          <a:xfrm rot="16200000">
            <a:off x="10862899" y="3907265"/>
            <a:ext cx="1784176" cy="84143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0CC07CED-A4CF-BF2F-BB61-41124ADA7587}"/>
              </a:ext>
            </a:extLst>
          </p:cNvPr>
          <p:cNvSpPr/>
          <p:nvPr/>
        </p:nvSpPr>
        <p:spPr>
          <a:xfrm rot="16200000">
            <a:off x="10930067" y="5613820"/>
            <a:ext cx="1639499" cy="84885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9FDC4DF4-1029-3035-6EC4-6297466A6B31}"/>
              </a:ext>
            </a:extLst>
          </p:cNvPr>
          <p:cNvSpPr/>
          <p:nvPr/>
        </p:nvSpPr>
        <p:spPr>
          <a:xfrm rot="16200000">
            <a:off x="10861440" y="479819"/>
            <a:ext cx="1784177" cy="841435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</p:spTree>
    <p:extLst>
      <p:ext uri="{BB962C8B-B14F-4D97-AF65-F5344CB8AC3E}">
        <p14:creationId xmlns:p14="http://schemas.microsoft.com/office/powerpoint/2010/main" val="2544900659"/>
      </p:ext>
    </p:extLst>
  </p:cSld>
  <p:clrMapOvr>
    <a:masterClrMapping/>
  </p:clrMapOvr>
  <p:transition spd="slow">
    <p:cover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مستطيل 36">
            <a:extLst>
              <a:ext uri="{FF2B5EF4-FFF2-40B4-BE49-F238E27FC236}">
                <a16:creationId xmlns:a16="http://schemas.microsoft.com/office/drawing/2014/main" id="{E03F8CDF-B7EF-32A0-5E7A-30346CE24AAE}"/>
              </a:ext>
            </a:extLst>
          </p:cNvPr>
          <p:cNvSpPr/>
          <p:nvPr/>
        </p:nvSpPr>
        <p:spPr>
          <a:xfrm rot="16200000">
            <a:off x="10972007" y="2228429"/>
            <a:ext cx="1639497" cy="7678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C1405FA1-29FF-F852-12BD-AF3EDB0C14AD}"/>
              </a:ext>
            </a:extLst>
          </p:cNvPr>
          <p:cNvSpPr/>
          <p:nvPr/>
        </p:nvSpPr>
        <p:spPr>
          <a:xfrm rot="16200000">
            <a:off x="10899668" y="3944034"/>
            <a:ext cx="1784176" cy="7679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39" name="مستطيل 38">
            <a:extLst>
              <a:ext uri="{FF2B5EF4-FFF2-40B4-BE49-F238E27FC236}">
                <a16:creationId xmlns:a16="http://schemas.microsoft.com/office/drawing/2014/main" id="{E4ADDA90-BED7-8B01-F809-EB5698EA26E0}"/>
              </a:ext>
            </a:extLst>
          </p:cNvPr>
          <p:cNvSpPr/>
          <p:nvPr/>
        </p:nvSpPr>
        <p:spPr>
          <a:xfrm rot="16200000">
            <a:off x="10967159" y="5650910"/>
            <a:ext cx="1639499" cy="774671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27F16CE9-4258-5094-2B32-3D58DB71E0E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BD88313A-6D21-98D6-39C9-61F291E1BF21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C3E5F2F6-63D7-A99C-DE0D-86D1B31915A7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A5FA4AA7-AD08-5C52-A392-528210B6279E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graphicFrame>
        <p:nvGraphicFramePr>
          <p:cNvPr id="11" name="رسم تخطيطي 10">
            <a:extLst>
              <a:ext uri="{FF2B5EF4-FFF2-40B4-BE49-F238E27FC236}">
                <a16:creationId xmlns:a16="http://schemas.microsoft.com/office/drawing/2014/main" id="{EF36C63C-2BEF-7C9A-2C6C-8BAC57BD5D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4655450"/>
              </p:ext>
            </p:extLst>
          </p:nvPr>
        </p:nvGraphicFramePr>
        <p:xfrm>
          <a:off x="197798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مستطيل 2">
            <a:extLst>
              <a:ext uri="{FF2B5EF4-FFF2-40B4-BE49-F238E27FC236}">
                <a16:creationId xmlns:a16="http://schemas.microsoft.com/office/drawing/2014/main" id="{B1CBCED3-1BDE-2855-1FAB-F321F7E668C2}"/>
              </a:ext>
            </a:extLst>
          </p:cNvPr>
          <p:cNvSpPr/>
          <p:nvPr/>
        </p:nvSpPr>
        <p:spPr>
          <a:xfrm rot="16200000">
            <a:off x="10894822" y="513200"/>
            <a:ext cx="1784177" cy="774671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</p:spTree>
    <p:extLst>
      <p:ext uri="{BB962C8B-B14F-4D97-AF65-F5344CB8AC3E}">
        <p14:creationId xmlns:p14="http://schemas.microsoft.com/office/powerpoint/2010/main" val="637466678"/>
      </p:ext>
    </p:extLst>
  </p:cSld>
  <p:clrMapOvr>
    <a:masterClrMapping/>
  </p:clrMapOvr>
  <p:transition spd="slow">
    <p:cover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مربع نص 12">
            <a:extLst>
              <a:ext uri="{FF2B5EF4-FFF2-40B4-BE49-F238E27FC236}">
                <a16:creationId xmlns:a16="http://schemas.microsoft.com/office/drawing/2014/main" id="{50765B91-16AA-0BC2-8071-EDD9BD003BC2}"/>
              </a:ext>
            </a:extLst>
          </p:cNvPr>
          <p:cNvSpPr txBox="1"/>
          <p:nvPr/>
        </p:nvSpPr>
        <p:spPr>
          <a:xfrm>
            <a:off x="7052388" y="-63548"/>
            <a:ext cx="4581977" cy="1070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457209" algn="l"/>
              </a:tabLst>
            </a:pPr>
            <a:r>
              <a:rPr lang="ar-SA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المكون الأول للمشروع (تنظيم الخدمات):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457209" algn="l"/>
              </a:tabLst>
            </a:pPr>
            <a:r>
              <a:rPr lang="ar-SA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تقييم الخدمات على مستوى الأحياء وتنظيم وتوفير الخدمات في الأحياء غير المخدومة.</a:t>
            </a:r>
            <a:endParaRPr lang="en-US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FC19B866-A67B-5C63-00DD-08FB94418E79}"/>
              </a:ext>
            </a:extLst>
          </p:cNvPr>
          <p:cNvSpPr txBox="1"/>
          <p:nvPr/>
        </p:nvSpPr>
        <p:spPr>
          <a:xfrm>
            <a:off x="2174472" y="1927162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16737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5792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E904E667-2B90-8AF1-565B-DE0CA7533EDF}"/>
              </a:ext>
            </a:extLst>
          </p:cNvPr>
          <p:cNvSpPr txBox="1"/>
          <p:nvPr/>
        </p:nvSpPr>
        <p:spPr>
          <a:xfrm>
            <a:off x="3066955" y="4233749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6560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2270</a:t>
            </a:r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5F952BFC-6250-DF38-CB09-26D2CFE1B24E}"/>
              </a:ext>
            </a:extLst>
          </p:cNvPr>
          <p:cNvSpPr txBox="1"/>
          <p:nvPr/>
        </p:nvSpPr>
        <p:spPr>
          <a:xfrm>
            <a:off x="705495" y="1472792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2018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698</a:t>
            </a: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C8A6593C-FB28-FD98-89AC-17500449C6EC}"/>
              </a:ext>
            </a:extLst>
          </p:cNvPr>
          <p:cNvSpPr txBox="1"/>
          <p:nvPr/>
        </p:nvSpPr>
        <p:spPr>
          <a:xfrm>
            <a:off x="1531118" y="2671279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6136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2123</a:t>
            </a:r>
          </a:p>
        </p:txBody>
      </p: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E7516DA2-E48C-A9A2-4FC9-1187D4E90977}"/>
              </a:ext>
            </a:extLst>
          </p:cNvPr>
          <p:cNvSpPr txBox="1"/>
          <p:nvPr/>
        </p:nvSpPr>
        <p:spPr>
          <a:xfrm>
            <a:off x="441845" y="495432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8410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2910</a:t>
            </a: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1FA262F3-7CC6-131E-8CA8-EE5D9BF4B6CF}"/>
              </a:ext>
            </a:extLst>
          </p:cNvPr>
          <p:cNvSpPr txBox="1"/>
          <p:nvPr/>
        </p:nvSpPr>
        <p:spPr>
          <a:xfrm>
            <a:off x="2586082" y="3213556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17776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6151</a:t>
            </a:r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D206F3DD-C94D-C53E-A432-87AE08522B84}"/>
              </a:ext>
            </a:extLst>
          </p:cNvPr>
          <p:cNvSpPr txBox="1"/>
          <p:nvPr/>
        </p:nvSpPr>
        <p:spPr>
          <a:xfrm>
            <a:off x="1743903" y="4612366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7247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2508</a:t>
            </a:r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A45D7447-BCA0-26AD-1E46-9B5CC18260F1}"/>
              </a:ext>
            </a:extLst>
          </p:cNvPr>
          <p:cNvSpPr txBox="1"/>
          <p:nvPr/>
        </p:nvSpPr>
        <p:spPr>
          <a:xfrm>
            <a:off x="2720727" y="235596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2148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743</a:t>
            </a:r>
          </a:p>
        </p:txBody>
      </p:sp>
      <p:sp>
        <p:nvSpPr>
          <p:cNvPr id="20" name="مربع نص 19">
            <a:extLst>
              <a:ext uri="{FF2B5EF4-FFF2-40B4-BE49-F238E27FC236}">
                <a16:creationId xmlns:a16="http://schemas.microsoft.com/office/drawing/2014/main" id="{F6628C32-A07F-4CCA-0821-53946F4D541B}"/>
              </a:ext>
            </a:extLst>
          </p:cNvPr>
          <p:cNvSpPr txBox="1"/>
          <p:nvPr/>
        </p:nvSpPr>
        <p:spPr>
          <a:xfrm>
            <a:off x="601643" y="337647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11747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4065</a:t>
            </a: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40B782C1-47DB-E290-B4A7-106148DDD8E9}"/>
              </a:ext>
            </a:extLst>
          </p:cNvPr>
          <p:cNvSpPr txBox="1"/>
          <p:nvPr/>
        </p:nvSpPr>
        <p:spPr>
          <a:xfrm>
            <a:off x="1300900" y="3641822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17509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6059</a:t>
            </a:r>
          </a:p>
        </p:txBody>
      </p: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3C589B44-EFA1-2A3E-036D-0CA713EE1C90}"/>
              </a:ext>
            </a:extLst>
          </p:cNvPr>
          <p:cNvSpPr txBox="1"/>
          <p:nvPr/>
        </p:nvSpPr>
        <p:spPr>
          <a:xfrm>
            <a:off x="734808" y="4018304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7759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2685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44E1EF35-672C-702F-02D6-13723F4BCBEA}"/>
              </a:ext>
            </a:extLst>
          </p:cNvPr>
          <p:cNvSpPr txBox="1"/>
          <p:nvPr/>
        </p:nvSpPr>
        <p:spPr>
          <a:xfrm>
            <a:off x="1160218" y="3210164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6649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2301</a:t>
            </a: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030AA46F-ABCD-5BE3-4271-2A585F4EAB1F}"/>
              </a:ext>
            </a:extLst>
          </p:cNvPr>
          <p:cNvSpPr txBox="1"/>
          <p:nvPr/>
        </p:nvSpPr>
        <p:spPr>
          <a:xfrm>
            <a:off x="1705755" y="3311366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14136</a:t>
            </a:r>
          </a:p>
          <a:p>
            <a:pPr algn="ctr"/>
            <a:r>
              <a:rPr lang="ar-SA" sz="1100" b="1" dirty="0">
                <a:solidFill>
                  <a:srgbClr val="C00000"/>
                </a:solidFill>
              </a:rPr>
              <a:t>2996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24453ED7-2383-CE1C-4F70-BFFE5B7D4A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52388" cy="6858000"/>
          </a:xfrm>
          <a:prstGeom prst="rect">
            <a:avLst/>
          </a:prstGeom>
        </p:spPr>
      </p:pic>
      <p:sp>
        <p:nvSpPr>
          <p:cNvPr id="40" name="مربع نص 39">
            <a:extLst>
              <a:ext uri="{FF2B5EF4-FFF2-40B4-BE49-F238E27FC236}">
                <a16:creationId xmlns:a16="http://schemas.microsoft.com/office/drawing/2014/main" id="{4D5F1FD5-899F-6E8B-671F-AE7E7DD2F675}"/>
              </a:ext>
            </a:extLst>
          </p:cNvPr>
          <p:cNvSpPr txBox="1"/>
          <p:nvPr/>
        </p:nvSpPr>
        <p:spPr>
          <a:xfrm>
            <a:off x="3753107" y="6121148"/>
            <a:ext cx="1242874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50" b="1" dirty="0"/>
              <a:t>(الشمالية)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46A17665-80FB-80C6-5BEC-34B0D0947ED2}"/>
              </a:ext>
            </a:extLst>
          </p:cNvPr>
          <p:cNvSpPr txBox="1"/>
          <p:nvPr/>
        </p:nvSpPr>
        <p:spPr>
          <a:xfrm>
            <a:off x="3777831" y="6358769"/>
            <a:ext cx="1242874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50" b="1" dirty="0"/>
              <a:t>(الجنوبية)</a:t>
            </a: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E350339C-EA32-B0B4-1FDB-BF7D8C76CBCF}"/>
              </a:ext>
            </a:extLst>
          </p:cNvPr>
          <p:cNvSpPr txBox="1"/>
          <p:nvPr/>
        </p:nvSpPr>
        <p:spPr>
          <a:xfrm>
            <a:off x="840139" y="1634070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2018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698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37" name="مستطيل 36">
            <a:extLst>
              <a:ext uri="{FF2B5EF4-FFF2-40B4-BE49-F238E27FC236}">
                <a16:creationId xmlns:a16="http://schemas.microsoft.com/office/drawing/2014/main" id="{E03F8CDF-B7EF-32A0-5E7A-30346CE24AAE}"/>
              </a:ext>
            </a:extLst>
          </p:cNvPr>
          <p:cNvSpPr/>
          <p:nvPr/>
        </p:nvSpPr>
        <p:spPr>
          <a:xfrm rot="16200000">
            <a:off x="11063868" y="2320290"/>
            <a:ext cx="1639497" cy="58417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C1405FA1-29FF-F852-12BD-AF3EDB0C14AD}"/>
              </a:ext>
            </a:extLst>
          </p:cNvPr>
          <p:cNvSpPr/>
          <p:nvPr/>
        </p:nvSpPr>
        <p:spPr>
          <a:xfrm rot="16200000">
            <a:off x="10991531" y="4035897"/>
            <a:ext cx="1784176" cy="58417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39" name="مستطيل 38">
            <a:extLst>
              <a:ext uri="{FF2B5EF4-FFF2-40B4-BE49-F238E27FC236}">
                <a16:creationId xmlns:a16="http://schemas.microsoft.com/office/drawing/2014/main" id="{E4ADDA90-BED7-8B01-F809-EB5698EA26E0}"/>
              </a:ext>
            </a:extLst>
          </p:cNvPr>
          <p:cNvSpPr/>
          <p:nvPr/>
        </p:nvSpPr>
        <p:spPr>
          <a:xfrm rot="16200000">
            <a:off x="11059831" y="5743584"/>
            <a:ext cx="1639499" cy="589326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B4FEC8B0-22E9-3E93-89AE-2AAB9225A7F9}"/>
              </a:ext>
            </a:extLst>
          </p:cNvPr>
          <p:cNvSpPr/>
          <p:nvPr/>
        </p:nvSpPr>
        <p:spPr>
          <a:xfrm rot="16200000">
            <a:off x="10987493" y="605870"/>
            <a:ext cx="1784177" cy="589329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  <p:graphicFrame>
        <p:nvGraphicFramePr>
          <p:cNvPr id="2" name="جدول 1">
            <a:extLst>
              <a:ext uri="{FF2B5EF4-FFF2-40B4-BE49-F238E27FC236}">
                <a16:creationId xmlns:a16="http://schemas.microsoft.com/office/drawing/2014/main" id="{343F9574-E90D-F4EF-CD7D-C91EA3F24E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2067004"/>
              </p:ext>
            </p:extLst>
          </p:nvPr>
        </p:nvGraphicFramePr>
        <p:xfrm>
          <a:off x="7029909" y="928077"/>
          <a:ext cx="4580512" cy="5928114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145128">
                  <a:extLst>
                    <a:ext uri="{9D8B030D-6E8A-4147-A177-3AD203B41FA5}">
                      <a16:colId xmlns:a16="http://schemas.microsoft.com/office/drawing/2014/main" val="857353985"/>
                    </a:ext>
                  </a:extLst>
                </a:gridCol>
                <a:gridCol w="1145128">
                  <a:extLst>
                    <a:ext uri="{9D8B030D-6E8A-4147-A177-3AD203B41FA5}">
                      <a16:colId xmlns:a16="http://schemas.microsoft.com/office/drawing/2014/main" val="2595521785"/>
                    </a:ext>
                  </a:extLst>
                </a:gridCol>
                <a:gridCol w="1145128">
                  <a:extLst>
                    <a:ext uri="{9D8B030D-6E8A-4147-A177-3AD203B41FA5}">
                      <a16:colId xmlns:a16="http://schemas.microsoft.com/office/drawing/2014/main" val="4078886680"/>
                    </a:ext>
                  </a:extLst>
                </a:gridCol>
                <a:gridCol w="1145128">
                  <a:extLst>
                    <a:ext uri="{9D8B030D-6E8A-4147-A177-3AD203B41FA5}">
                      <a16:colId xmlns:a16="http://schemas.microsoft.com/office/drawing/2014/main" val="2239469161"/>
                    </a:ext>
                  </a:extLst>
                </a:gridCol>
              </a:tblGrid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اسم الحي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عدد السكان</a:t>
                      </a:r>
                      <a:r>
                        <a:rPr lang="en-US" sz="1300" b="1" dirty="0"/>
                        <a:t>  2024 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300" b="1" dirty="0"/>
                        <a:t>عدد السكان </a:t>
                      </a:r>
                      <a:r>
                        <a:rPr lang="en-US" sz="1300" b="1" dirty="0"/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300" b="1" dirty="0"/>
                        <a:t>الزيادة السكانية </a:t>
                      </a:r>
                      <a:r>
                        <a:rPr lang="en-US" sz="1300" b="1" dirty="0"/>
                        <a:t>2024-2040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866381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البلدة القديمة والحي الشرقي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11450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17509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6059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7139082"/>
                  </a:ext>
                </a:extLst>
              </a:tr>
              <a:tr h="579128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الحي الشمالي بدون 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4348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6649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2301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8475554"/>
                  </a:ext>
                </a:extLst>
              </a:tr>
              <a:tr h="20024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11140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14136</a:t>
                      </a: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2996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2278437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الحي الغربي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7682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11747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4065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8710219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/>
                        <a:t>الحي الجنوبي</a:t>
                      </a:r>
                      <a:endParaRPr lang="en-US" sz="1300" b="1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5074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7759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2685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0519715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/>
                        <a:t>السهل</a:t>
                      </a:r>
                      <a:endParaRPr lang="en-US" sz="1300" b="1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4013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6136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2123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5066827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إسكان موظفي الحكومة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1405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2148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743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5604723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شويكة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10945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16737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5792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7411667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ذنابة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11625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17776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6151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9939438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/>
                        <a:t>ارتاح</a:t>
                      </a:r>
                      <a:endParaRPr lang="en-US" sz="1300" b="1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5500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8410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2910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1472784"/>
                  </a:ext>
                </a:extLst>
              </a:tr>
              <a:tr h="59119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الصوانة وعزبة ناصر وعزبة الجراد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4739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7247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2508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4978494"/>
                  </a:ext>
                </a:extLst>
              </a:tr>
              <a:tr h="59119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منطقة توسع (1) خارج المخطط الهيكلي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1320</a:t>
                      </a:r>
                      <a:r>
                        <a:rPr lang="ar-EG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  </a:t>
                      </a:r>
                      <a:endParaRPr lang="en-US" sz="13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2018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698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7015221"/>
                  </a:ext>
                </a:extLst>
              </a:tr>
              <a:tr h="59119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منطقة توسع (2) خارج المخطط الهيكلي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4290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6560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2270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901682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المجموع بدون 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72391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110696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38305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2613770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المجموع مع 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83531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23" rtl="1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124832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41301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2901403"/>
                  </a:ext>
                </a:extLst>
              </a:tr>
            </a:tbl>
          </a:graphicData>
        </a:graphic>
      </p:graphicFrame>
      <p:sp>
        <p:nvSpPr>
          <p:cNvPr id="6" name="مربع نص 5">
            <a:extLst>
              <a:ext uri="{FF2B5EF4-FFF2-40B4-BE49-F238E27FC236}">
                <a16:creationId xmlns:a16="http://schemas.microsoft.com/office/drawing/2014/main" id="{1AB03911-E266-9478-4A9E-A395B17B9688}"/>
              </a:ext>
            </a:extLst>
          </p:cNvPr>
          <p:cNvSpPr txBox="1"/>
          <p:nvPr/>
        </p:nvSpPr>
        <p:spPr>
          <a:xfrm>
            <a:off x="1899263" y="1819164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16737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5792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1302CC0B-5B54-78DD-9A10-757B51FB710D}"/>
              </a:ext>
            </a:extLst>
          </p:cNvPr>
          <p:cNvSpPr txBox="1"/>
          <p:nvPr/>
        </p:nvSpPr>
        <p:spPr>
          <a:xfrm>
            <a:off x="1526118" y="2644077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6136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2123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88846636-942E-43C0-5738-DFF75B12A627}"/>
              </a:ext>
            </a:extLst>
          </p:cNvPr>
          <p:cNvSpPr txBox="1"/>
          <p:nvPr/>
        </p:nvSpPr>
        <p:spPr>
          <a:xfrm>
            <a:off x="2658300" y="2396933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2148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743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36" name="مربع نص 35">
            <a:extLst>
              <a:ext uri="{FF2B5EF4-FFF2-40B4-BE49-F238E27FC236}">
                <a16:creationId xmlns:a16="http://schemas.microsoft.com/office/drawing/2014/main" id="{68B9D07F-E3AF-CFFB-99AC-8047EE44E80F}"/>
              </a:ext>
            </a:extLst>
          </p:cNvPr>
          <p:cNvSpPr txBox="1"/>
          <p:nvPr/>
        </p:nvSpPr>
        <p:spPr>
          <a:xfrm>
            <a:off x="1658149" y="3314900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14136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2996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967B7E8A-5856-D8CD-9AA8-FFFC75013C04}"/>
              </a:ext>
            </a:extLst>
          </p:cNvPr>
          <p:cNvSpPr txBox="1"/>
          <p:nvPr/>
        </p:nvSpPr>
        <p:spPr>
          <a:xfrm>
            <a:off x="1074760" y="3165525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6649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2301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60DB868C-D8F4-A501-C1FB-78556EC9C61B}"/>
              </a:ext>
            </a:extLst>
          </p:cNvPr>
          <p:cNvSpPr txBox="1"/>
          <p:nvPr/>
        </p:nvSpPr>
        <p:spPr>
          <a:xfrm>
            <a:off x="610794" y="335415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11747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4065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B4E2E91E-DB29-221D-F290-BF5DE7A74951}"/>
              </a:ext>
            </a:extLst>
          </p:cNvPr>
          <p:cNvSpPr txBox="1"/>
          <p:nvPr/>
        </p:nvSpPr>
        <p:spPr>
          <a:xfrm>
            <a:off x="506947" y="5017869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8410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2910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5ECBDFAE-F147-E36C-6A6A-98C344814ABA}"/>
              </a:ext>
            </a:extLst>
          </p:cNvPr>
          <p:cNvSpPr txBox="1"/>
          <p:nvPr/>
        </p:nvSpPr>
        <p:spPr>
          <a:xfrm>
            <a:off x="650687" y="407188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7759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2685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C8E4A603-7032-993F-801E-20F5C74563BD}"/>
              </a:ext>
            </a:extLst>
          </p:cNvPr>
          <p:cNvSpPr txBox="1"/>
          <p:nvPr/>
        </p:nvSpPr>
        <p:spPr>
          <a:xfrm>
            <a:off x="2858112" y="4176786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6560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2270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5A87DFC7-E2F2-4047-93B3-2C9B6093C38C}"/>
              </a:ext>
            </a:extLst>
          </p:cNvPr>
          <p:cNvSpPr txBox="1"/>
          <p:nvPr/>
        </p:nvSpPr>
        <p:spPr>
          <a:xfrm>
            <a:off x="2326591" y="3662044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17776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6151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47CC913D-5D2A-3AAB-9623-C90B7B3DDE55}"/>
              </a:ext>
            </a:extLst>
          </p:cNvPr>
          <p:cNvSpPr txBox="1"/>
          <p:nvPr/>
        </p:nvSpPr>
        <p:spPr>
          <a:xfrm>
            <a:off x="1658149" y="4571239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7247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2508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42503315-0A03-9B6B-FB71-8181D515E04C}"/>
              </a:ext>
            </a:extLst>
          </p:cNvPr>
          <p:cNvSpPr txBox="1"/>
          <p:nvPr/>
        </p:nvSpPr>
        <p:spPr>
          <a:xfrm>
            <a:off x="1257090" y="3678256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17509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6059</a:t>
            </a:r>
            <a:endParaRPr lang="ar-SA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106611"/>
      </p:ext>
    </p:extLst>
  </p:cSld>
  <p:clrMapOvr>
    <a:masterClrMapping/>
  </p:clrMapOvr>
  <p:transition spd="slow">
    <p:cover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صورة 16">
            <a:extLst>
              <a:ext uri="{FF2B5EF4-FFF2-40B4-BE49-F238E27FC236}">
                <a16:creationId xmlns:a16="http://schemas.microsoft.com/office/drawing/2014/main" id="{60919018-088D-DB13-3709-56108E66B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806" y="8449"/>
            <a:ext cx="7052283" cy="6858000"/>
          </a:xfrm>
          <a:prstGeom prst="rect">
            <a:avLst/>
          </a:prstGeom>
        </p:spPr>
      </p:pic>
      <p:sp>
        <p:nvSpPr>
          <p:cNvPr id="13" name="مربع نص 12">
            <a:extLst>
              <a:ext uri="{FF2B5EF4-FFF2-40B4-BE49-F238E27FC236}">
                <a16:creationId xmlns:a16="http://schemas.microsoft.com/office/drawing/2014/main" id="{50765B91-16AA-0BC2-8071-EDD9BD003BC2}"/>
              </a:ext>
            </a:extLst>
          </p:cNvPr>
          <p:cNvSpPr txBox="1"/>
          <p:nvPr/>
        </p:nvSpPr>
        <p:spPr>
          <a:xfrm>
            <a:off x="7002939" y="213550"/>
            <a:ext cx="4448912" cy="1535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9" algn="l"/>
              </a:tabLst>
            </a:pPr>
            <a:r>
              <a:rPr lang="ar-SA" sz="20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المكون الثاني للمشروع (توسعة المخطط الهيكلي):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9" algn="l"/>
              </a:tabLst>
            </a:pPr>
            <a:endParaRPr lang="ar-SA" sz="2000" b="1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9" algn="l"/>
              </a:tabLst>
            </a:pPr>
            <a:r>
              <a:rPr lang="ar-SA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إعادة تنظيم وتخطيط لمدينة طولكرم وتوسعة المخطط الهيكلي.</a:t>
            </a:r>
            <a:endParaRPr lang="en-US" sz="2000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5DD4A9EC-6BBC-7FD8-89DE-BA122CF1F214}"/>
              </a:ext>
            </a:extLst>
          </p:cNvPr>
          <p:cNvSpPr/>
          <p:nvPr/>
        </p:nvSpPr>
        <p:spPr>
          <a:xfrm rot="16200000">
            <a:off x="10998639" y="2255061"/>
            <a:ext cx="1639497" cy="7146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موقع المشروع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ED6A132-FECB-9C89-D5D4-28085977D818}"/>
              </a:ext>
            </a:extLst>
          </p:cNvPr>
          <p:cNvSpPr/>
          <p:nvPr/>
        </p:nvSpPr>
        <p:spPr>
          <a:xfrm rot="16200000">
            <a:off x="10926301" y="3970667"/>
            <a:ext cx="1784176" cy="71463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مبررات اختيار منطقة الدراسة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DA014FEB-62EE-3954-5065-169B90C5F476}"/>
              </a:ext>
            </a:extLst>
          </p:cNvPr>
          <p:cNvSpPr/>
          <p:nvPr/>
        </p:nvSpPr>
        <p:spPr>
          <a:xfrm rot="16200000">
            <a:off x="10994027" y="5677779"/>
            <a:ext cx="1639499" cy="720935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مكونات المشروع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4D2ED98-4D6D-BBAE-533A-431F786C3AED}"/>
              </a:ext>
            </a:extLst>
          </p:cNvPr>
          <p:cNvSpPr/>
          <p:nvPr/>
        </p:nvSpPr>
        <p:spPr>
          <a:xfrm>
            <a:off x="5053086" y="4618774"/>
            <a:ext cx="1624908" cy="84599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8DEC838B-11E0-054D-341C-31013BE5D641}"/>
              </a:ext>
            </a:extLst>
          </p:cNvPr>
          <p:cNvSpPr/>
          <p:nvPr/>
        </p:nvSpPr>
        <p:spPr>
          <a:xfrm rot="16200000">
            <a:off x="10921689" y="540066"/>
            <a:ext cx="1784177" cy="720937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فكرة ومبررات اختيار المشروع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1F9DA536-2805-DCC4-8372-45ACA6705C29}"/>
              </a:ext>
            </a:extLst>
          </p:cNvPr>
          <p:cNvSpPr txBox="1"/>
          <p:nvPr/>
        </p:nvSpPr>
        <p:spPr>
          <a:xfrm>
            <a:off x="4936583" y="4672438"/>
            <a:ext cx="185791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14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مساحة المخطط الهيكلي المصدق لمدينة طولكرم = </a:t>
            </a:r>
            <a:r>
              <a:rPr lang="ar-SA" sz="14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4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13942.410</a:t>
            </a:r>
            <a:r>
              <a:rPr lang="ar-SA" sz="14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دونم</a:t>
            </a:r>
          </a:p>
        </p:txBody>
      </p:sp>
    </p:spTree>
    <p:extLst>
      <p:ext uri="{BB962C8B-B14F-4D97-AF65-F5344CB8AC3E}">
        <p14:creationId xmlns:p14="http://schemas.microsoft.com/office/powerpoint/2010/main" val="1834261029"/>
      </p:ext>
    </p:extLst>
  </p:cSld>
  <p:clrMapOvr>
    <a:masterClrMapping/>
  </p:clrMapOvr>
  <p:transition spd="slow">
    <p:cover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: زوايا مستديرة 1">
            <a:extLst>
              <a:ext uri="{FF2B5EF4-FFF2-40B4-BE49-F238E27FC236}">
                <a16:creationId xmlns:a16="http://schemas.microsoft.com/office/drawing/2014/main" id="{95AD2C4E-02A2-D97E-26BD-3A9E9D307C7A}"/>
              </a:ext>
            </a:extLst>
          </p:cNvPr>
          <p:cNvSpPr/>
          <p:nvPr/>
        </p:nvSpPr>
        <p:spPr>
          <a:xfrm>
            <a:off x="3089431" y="1615737"/>
            <a:ext cx="6267635" cy="3506680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lvl="0" algn="ctr" rtl="1"/>
            <a:r>
              <a:rPr lang="ar-SA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المرحلة الثانية: التشخيص والتحليل 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63A01C21-B538-B76A-5197-63DF2EB22500}"/>
              </a:ext>
            </a:extLst>
          </p:cNvPr>
          <p:cNvSpPr/>
          <p:nvPr/>
        </p:nvSpPr>
        <p:spPr>
          <a:xfrm rot="12940066">
            <a:off x="-998738" y="-914401"/>
            <a:ext cx="1997476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315D53E6-B71E-DB86-0881-8CA1DDD14BA0}"/>
              </a:ext>
            </a:extLst>
          </p:cNvPr>
          <p:cNvSpPr/>
          <p:nvPr/>
        </p:nvSpPr>
        <p:spPr>
          <a:xfrm rot="12940066">
            <a:off x="244283" y="-1117107"/>
            <a:ext cx="1997477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680066543"/>
      </p:ext>
    </p:extLst>
  </p:cSld>
  <p:clrMapOvr>
    <a:masterClrMapping/>
  </p:clrMapOvr>
  <p:transition spd="slow">
    <p:cover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نص 1">
            <a:extLst>
              <a:ext uri="{FF2B5EF4-FFF2-40B4-BE49-F238E27FC236}">
                <a16:creationId xmlns:a16="http://schemas.microsoft.com/office/drawing/2014/main" id="{577ECCC7-F624-F2F3-C628-4B9E7AF6DEC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9402" y="37287"/>
            <a:ext cx="11573197" cy="724247"/>
          </a:xfrm>
        </p:spPr>
        <p:txBody>
          <a:bodyPr/>
          <a:lstStyle/>
          <a:p>
            <a:r>
              <a:rPr lang="ar-SA" sz="2800" b="1" dirty="0">
                <a:latin typeface="Calibri" panose="020F0502020204030204" pitchFamily="34" charset="0"/>
                <a:cs typeface="Calibri" panose="020F0502020204030204" pitchFamily="34" charset="0"/>
              </a:rPr>
              <a:t>توضيح المرحلة الثانية من المنهجية</a:t>
            </a:r>
          </a:p>
        </p:txBody>
      </p:sp>
      <p:graphicFrame>
        <p:nvGraphicFramePr>
          <p:cNvPr id="12" name="رسم تخطيطي 11">
            <a:extLst>
              <a:ext uri="{FF2B5EF4-FFF2-40B4-BE49-F238E27FC236}">
                <a16:creationId xmlns:a16="http://schemas.microsoft.com/office/drawing/2014/main" id="{E46EBA4C-FAC8-5EF1-AA21-E825C1D474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6340219"/>
              </p:ext>
            </p:extLst>
          </p:nvPr>
        </p:nvGraphicFramePr>
        <p:xfrm>
          <a:off x="-6121937" y="761534"/>
          <a:ext cx="24684258" cy="60003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مستطيل 2">
            <a:extLst>
              <a:ext uri="{FF2B5EF4-FFF2-40B4-BE49-F238E27FC236}">
                <a16:creationId xmlns:a16="http://schemas.microsoft.com/office/drawing/2014/main" id="{88B2B9E1-96CE-7C54-6558-A9F807DFE85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50826759-C8D3-32EA-F17C-75E731D8712E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0B87E7A2-FA0D-1DF7-C98C-895DAFC3819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9D94114F-A2E2-D72A-FC53-981F3BDA3BB1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343078144"/>
      </p:ext>
    </p:extLst>
  </p:cSld>
  <p:clrMapOvr>
    <a:masterClrMapping/>
  </p:clrMapOvr>
  <p:transition spd="slow">
    <p:cover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مستطيل 7">
            <a:extLst>
              <a:ext uri="{FF2B5EF4-FFF2-40B4-BE49-F238E27FC236}">
                <a16:creationId xmlns:a16="http://schemas.microsoft.com/office/drawing/2014/main" id="{4409F630-3AFC-6FE2-B094-D3C6CE5BB636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750101F2-E769-E43F-D36F-61D8C0CD3357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141926D4-661F-13B1-7356-5A1AD5E0B964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E7600B97-79E7-B196-0FDC-4E98ADF0F335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8CA4ECFE-5DF6-8CA7-4659-E11B69B54A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B3B7287E-C03C-8087-28F7-871FB6E7C4B5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9E562602-2849-E9A9-B9EF-9072A0B1DD44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023670EA-67AD-A2AD-21D2-FB8BE05334E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7247550-C55F-4E8A-93B7-5BF738B5B6E4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634230163"/>
      </p:ext>
    </p:extLst>
  </p:cSld>
  <p:clrMapOvr>
    <a:masterClrMapping/>
  </p:clrMapOvr>
  <p:transition spd="slow">
    <p:cover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صورة 27">
            <a:extLst>
              <a:ext uri="{FF2B5EF4-FFF2-40B4-BE49-F238E27FC236}">
                <a16:creationId xmlns:a16="http://schemas.microsoft.com/office/drawing/2014/main" id="{5A6E94A3-97F3-D706-73E1-D890A6FFC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390" y="4110"/>
            <a:ext cx="7052283" cy="6858000"/>
          </a:xfrm>
          <a:prstGeom prst="rect">
            <a:avLst/>
          </a:prstGeom>
        </p:spPr>
      </p:pic>
      <p:pic>
        <p:nvPicPr>
          <p:cNvPr id="7" name="رسم 6" descr="عربة تسوق مع تعبئة خالصة">
            <a:extLst>
              <a:ext uri="{FF2B5EF4-FFF2-40B4-BE49-F238E27FC236}">
                <a16:creationId xmlns:a16="http://schemas.microsoft.com/office/drawing/2014/main" id="{EE970F62-3D73-A1C3-A494-2423DB88AF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10650" y="3931277"/>
            <a:ext cx="301483" cy="301483"/>
          </a:xfrm>
          <a:prstGeom prst="rect">
            <a:avLst/>
          </a:prstGeom>
        </p:spPr>
      </p:pic>
      <p:pic>
        <p:nvPicPr>
          <p:cNvPr id="3" name="رسم 2" descr="البنك مع تعبئة خالصة">
            <a:extLst>
              <a:ext uri="{FF2B5EF4-FFF2-40B4-BE49-F238E27FC236}">
                <a16:creationId xmlns:a16="http://schemas.microsoft.com/office/drawing/2014/main" id="{5E0850DB-2379-AC6A-B64E-54D7BA3477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60997" y="3710749"/>
            <a:ext cx="338553" cy="338553"/>
          </a:xfrm>
          <a:prstGeom prst="rect">
            <a:avLst/>
          </a:prstGeom>
        </p:spPr>
      </p:pic>
      <p:pic>
        <p:nvPicPr>
          <p:cNvPr id="9" name="رسم 8" descr="قبعة التخرج">
            <a:extLst>
              <a:ext uri="{FF2B5EF4-FFF2-40B4-BE49-F238E27FC236}">
                <a16:creationId xmlns:a16="http://schemas.microsoft.com/office/drawing/2014/main" id="{04800355-66DF-3886-23D5-C03FF33B88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50452" y="3574367"/>
            <a:ext cx="356912" cy="356912"/>
          </a:xfrm>
          <a:prstGeom prst="rect">
            <a:avLst/>
          </a:prstGeom>
        </p:spPr>
      </p:pic>
      <p:pic>
        <p:nvPicPr>
          <p:cNvPr id="10" name="رسم 9" descr="حقيبة ملفات">
            <a:extLst>
              <a:ext uri="{FF2B5EF4-FFF2-40B4-BE49-F238E27FC236}">
                <a16:creationId xmlns:a16="http://schemas.microsoft.com/office/drawing/2014/main" id="{F019ECBA-5652-3B16-5CE4-5FA1BBD234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556886" y="3085683"/>
            <a:ext cx="346125" cy="346125"/>
          </a:xfrm>
          <a:prstGeom prst="rect">
            <a:avLst/>
          </a:prstGeom>
        </p:spPr>
      </p:pic>
      <p:pic>
        <p:nvPicPr>
          <p:cNvPr id="11" name="رسم 10" descr="البنك مع تعبئة خالصة">
            <a:extLst>
              <a:ext uri="{FF2B5EF4-FFF2-40B4-BE49-F238E27FC236}">
                <a16:creationId xmlns:a16="http://schemas.microsoft.com/office/drawing/2014/main" id="{C02A5AEE-423C-DCF3-5530-1B57CD878B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47742" y="4035830"/>
            <a:ext cx="338553" cy="338553"/>
          </a:xfrm>
          <a:prstGeom prst="rect">
            <a:avLst/>
          </a:prstGeom>
        </p:spPr>
      </p:pic>
      <p:pic>
        <p:nvPicPr>
          <p:cNvPr id="12" name="رسم 11" descr="قبعة التخرج">
            <a:extLst>
              <a:ext uri="{FF2B5EF4-FFF2-40B4-BE49-F238E27FC236}">
                <a16:creationId xmlns:a16="http://schemas.microsoft.com/office/drawing/2014/main" id="{0AA6C25D-211F-0FB5-53F1-6143F6AE02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72096" y="5066462"/>
            <a:ext cx="356912" cy="356912"/>
          </a:xfrm>
          <a:prstGeom prst="rect">
            <a:avLst/>
          </a:prstGeom>
        </p:spPr>
      </p:pic>
      <p:pic>
        <p:nvPicPr>
          <p:cNvPr id="13" name="رسم 12" descr="حقيبة ملفات">
            <a:extLst>
              <a:ext uri="{FF2B5EF4-FFF2-40B4-BE49-F238E27FC236}">
                <a16:creationId xmlns:a16="http://schemas.microsoft.com/office/drawing/2014/main" id="{44AFA950-93AE-5A87-B029-92C5C1B791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063631" y="4718606"/>
            <a:ext cx="346125" cy="346125"/>
          </a:xfrm>
          <a:prstGeom prst="rect">
            <a:avLst/>
          </a:prstGeom>
        </p:spPr>
      </p:pic>
      <p:sp>
        <p:nvSpPr>
          <p:cNvPr id="14" name="مربع نص 13">
            <a:extLst>
              <a:ext uri="{FF2B5EF4-FFF2-40B4-BE49-F238E27FC236}">
                <a16:creationId xmlns:a16="http://schemas.microsoft.com/office/drawing/2014/main" id="{D1272345-F0E5-9092-8BD0-263F643EEAD3}"/>
              </a:ext>
            </a:extLst>
          </p:cNvPr>
          <p:cNvSpPr txBox="1"/>
          <p:nvPr/>
        </p:nvSpPr>
        <p:spPr>
          <a:xfrm>
            <a:off x="7870957" y="3732083"/>
            <a:ext cx="108896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تسوق</a:t>
            </a: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9F5D7C2F-FF08-CCC0-CAF6-32CA91E8B2F8}"/>
              </a:ext>
            </a:extLst>
          </p:cNvPr>
          <p:cNvSpPr txBox="1"/>
          <p:nvPr/>
        </p:nvSpPr>
        <p:spPr>
          <a:xfrm>
            <a:off x="7181534" y="4062556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خدمات إدارية وحكومية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C3422865-8F43-905E-FA25-4BD47B584A39}"/>
              </a:ext>
            </a:extLst>
          </p:cNvPr>
          <p:cNvSpPr txBox="1"/>
          <p:nvPr/>
        </p:nvSpPr>
        <p:spPr>
          <a:xfrm>
            <a:off x="7211332" y="4427319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مستشفيات</a:t>
            </a: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370D90DD-CE2D-A7CE-8082-41D210DB1348}"/>
              </a:ext>
            </a:extLst>
          </p:cNvPr>
          <p:cNvSpPr txBox="1"/>
          <p:nvPr/>
        </p:nvSpPr>
        <p:spPr>
          <a:xfrm>
            <a:off x="7219242" y="4748976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وظائف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A7680061-C224-5107-E73A-5CF1BCD6023E}"/>
              </a:ext>
            </a:extLst>
          </p:cNvPr>
          <p:cNvSpPr txBox="1"/>
          <p:nvPr/>
        </p:nvSpPr>
        <p:spPr>
          <a:xfrm>
            <a:off x="7197564" y="5105838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جامعات</a:t>
            </a:r>
          </a:p>
        </p:txBody>
      </p:sp>
      <p:pic>
        <p:nvPicPr>
          <p:cNvPr id="20" name="رسم 19" descr="سهم خطي: منحنى بسيط">
            <a:extLst>
              <a:ext uri="{FF2B5EF4-FFF2-40B4-BE49-F238E27FC236}">
                <a16:creationId xmlns:a16="http://schemas.microsoft.com/office/drawing/2014/main" id="{AC6C3FEC-E50A-B2C7-E493-4C65723C6A6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0611452">
            <a:off x="4091104" y="3416953"/>
            <a:ext cx="1379028" cy="914400"/>
          </a:xfrm>
          <a:prstGeom prst="rect">
            <a:avLst/>
          </a:prstGeom>
        </p:spPr>
      </p:pic>
      <p:pic>
        <p:nvPicPr>
          <p:cNvPr id="21" name="رسم 20" descr="سهم خطي: منحنى بسيط">
            <a:extLst>
              <a:ext uri="{FF2B5EF4-FFF2-40B4-BE49-F238E27FC236}">
                <a16:creationId xmlns:a16="http://schemas.microsoft.com/office/drawing/2014/main" id="{B8FF85BA-2A2E-9BBF-A940-76925DA5560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6528901">
            <a:off x="3404268" y="2053442"/>
            <a:ext cx="1486950" cy="914400"/>
          </a:xfrm>
          <a:prstGeom prst="rect">
            <a:avLst/>
          </a:prstGeom>
        </p:spPr>
      </p:pic>
      <p:pic>
        <p:nvPicPr>
          <p:cNvPr id="22" name="رسم 21" descr="سهم خطي: منحنى بسيط">
            <a:extLst>
              <a:ext uri="{FF2B5EF4-FFF2-40B4-BE49-F238E27FC236}">
                <a16:creationId xmlns:a16="http://schemas.microsoft.com/office/drawing/2014/main" id="{2CF56883-ABC9-5939-9024-5DE95B1E20D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4003581">
            <a:off x="3546204" y="4251048"/>
            <a:ext cx="1461095" cy="914400"/>
          </a:xfrm>
          <a:prstGeom prst="rect">
            <a:avLst/>
          </a:prstGeom>
        </p:spPr>
      </p:pic>
      <p:pic>
        <p:nvPicPr>
          <p:cNvPr id="23" name="رسم 22" descr="مستشفى مع تعبئة خالصة">
            <a:extLst>
              <a:ext uri="{FF2B5EF4-FFF2-40B4-BE49-F238E27FC236}">
                <a16:creationId xmlns:a16="http://schemas.microsoft.com/office/drawing/2014/main" id="{F65E627C-2CB0-5397-40E8-368219177F7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350842" y="3309964"/>
            <a:ext cx="338553" cy="338553"/>
          </a:xfrm>
          <a:prstGeom prst="rect">
            <a:avLst/>
          </a:prstGeom>
        </p:spPr>
      </p:pic>
      <p:pic>
        <p:nvPicPr>
          <p:cNvPr id="24" name="رسم 23" descr="مستشفى مع تعبئة خالصة">
            <a:extLst>
              <a:ext uri="{FF2B5EF4-FFF2-40B4-BE49-F238E27FC236}">
                <a16:creationId xmlns:a16="http://schemas.microsoft.com/office/drawing/2014/main" id="{90D2EF4D-B1C3-42DF-B566-7A1D786A702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067415" y="4363590"/>
            <a:ext cx="338553" cy="338553"/>
          </a:xfrm>
          <a:prstGeom prst="rect">
            <a:avLst/>
          </a:prstGeom>
        </p:spPr>
      </p:pic>
      <p:pic>
        <p:nvPicPr>
          <p:cNvPr id="25" name="رسم 24" descr="عربة تسوق مع تعبئة خالصة">
            <a:extLst>
              <a:ext uri="{FF2B5EF4-FFF2-40B4-BE49-F238E27FC236}">
                <a16:creationId xmlns:a16="http://schemas.microsoft.com/office/drawing/2014/main" id="{631F58D3-4C8B-AE76-6C85-D1CCD7245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28069" y="3726117"/>
            <a:ext cx="301483" cy="301483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4E0DA526-BA90-3EC5-3004-7B32639526DE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94690C39-D993-A032-4DD2-B431B7002263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6" name="مستطيل 25">
            <a:extLst>
              <a:ext uri="{FF2B5EF4-FFF2-40B4-BE49-F238E27FC236}">
                <a16:creationId xmlns:a16="http://schemas.microsoft.com/office/drawing/2014/main" id="{53844013-E98F-1B50-C6F6-ECBE13D5D5D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7" name="مستطيل 26">
            <a:extLst>
              <a:ext uri="{FF2B5EF4-FFF2-40B4-BE49-F238E27FC236}">
                <a16:creationId xmlns:a16="http://schemas.microsoft.com/office/drawing/2014/main" id="{A5A721EC-82AD-9D7C-1AAC-7EF053B8053E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9" name="مستطيل 28">
            <a:extLst>
              <a:ext uri="{FF2B5EF4-FFF2-40B4-BE49-F238E27FC236}">
                <a16:creationId xmlns:a16="http://schemas.microsoft.com/office/drawing/2014/main" id="{CDA350D8-7739-3D9E-59C2-DC8220E85175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30" name="مستطيل 29">
            <a:extLst>
              <a:ext uri="{FF2B5EF4-FFF2-40B4-BE49-F238E27FC236}">
                <a16:creationId xmlns:a16="http://schemas.microsoft.com/office/drawing/2014/main" id="{88D13281-7F06-39BC-08FD-9F2791261777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31" name="مستطيل 30">
            <a:extLst>
              <a:ext uri="{FF2B5EF4-FFF2-40B4-BE49-F238E27FC236}">
                <a16:creationId xmlns:a16="http://schemas.microsoft.com/office/drawing/2014/main" id="{2A410DD0-9538-B1F9-DD6E-B41B07738A08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32" name="مستطيل 31">
            <a:extLst>
              <a:ext uri="{FF2B5EF4-FFF2-40B4-BE49-F238E27FC236}">
                <a16:creationId xmlns:a16="http://schemas.microsoft.com/office/drawing/2014/main" id="{634EBFE1-0908-1A33-EF3F-5D8F3D541D79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3405953658"/>
      </p:ext>
    </p:extLst>
  </p:cSld>
  <p:clrMapOvr>
    <a:masterClrMapping/>
  </p:clrMapOvr>
  <p:transition spd="slow">
    <p:cover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صورة 5">
            <a:extLst>
              <a:ext uri="{FF2B5EF4-FFF2-40B4-BE49-F238E27FC236}">
                <a16:creationId xmlns:a16="http://schemas.microsoft.com/office/drawing/2014/main" id="{C30B39D7-542B-8EE9-699A-61B7CA677F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576" y="0"/>
            <a:ext cx="7052283" cy="6858000"/>
          </a:xfrm>
          <a:prstGeom prst="rect">
            <a:avLst/>
          </a:prstGeom>
        </p:spPr>
      </p:pic>
      <p:sp>
        <p:nvSpPr>
          <p:cNvPr id="21" name="مربع نص 20">
            <a:extLst>
              <a:ext uri="{FF2B5EF4-FFF2-40B4-BE49-F238E27FC236}">
                <a16:creationId xmlns:a16="http://schemas.microsoft.com/office/drawing/2014/main" id="{36313454-40E8-AEAC-9710-33CF2A6FBF66}"/>
              </a:ext>
            </a:extLst>
          </p:cNvPr>
          <p:cNvSpPr txBox="1"/>
          <p:nvPr/>
        </p:nvSpPr>
        <p:spPr>
          <a:xfrm>
            <a:off x="406926" y="2115709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طولكرم</a:t>
            </a:r>
          </a:p>
        </p:txBody>
      </p: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87FA0C77-896E-626B-30D5-79DB5F804550}"/>
              </a:ext>
            </a:extLst>
          </p:cNvPr>
          <p:cNvSpPr txBox="1"/>
          <p:nvPr/>
        </p:nvSpPr>
        <p:spPr>
          <a:xfrm>
            <a:off x="1532671" y="803364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جنين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55DB6153-7C03-854F-3B36-1625E5EFFD61}"/>
              </a:ext>
            </a:extLst>
          </p:cNvPr>
          <p:cNvSpPr txBox="1"/>
          <p:nvPr/>
        </p:nvSpPr>
        <p:spPr>
          <a:xfrm>
            <a:off x="3257411" y="2392921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طوباس</a:t>
            </a: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55963082-50A9-7890-B4DD-D1C15A610169}"/>
              </a:ext>
            </a:extLst>
          </p:cNvPr>
          <p:cNvSpPr txBox="1"/>
          <p:nvPr/>
        </p:nvSpPr>
        <p:spPr>
          <a:xfrm>
            <a:off x="1743594" y="3152194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نابلس</a:t>
            </a:r>
          </a:p>
        </p:txBody>
      </p:sp>
      <p:sp>
        <p:nvSpPr>
          <p:cNvPr id="28" name="مربع نص 27">
            <a:extLst>
              <a:ext uri="{FF2B5EF4-FFF2-40B4-BE49-F238E27FC236}">
                <a16:creationId xmlns:a16="http://schemas.microsoft.com/office/drawing/2014/main" id="{A83EAC08-F241-707E-3C7F-32CBE97726E2}"/>
              </a:ext>
            </a:extLst>
          </p:cNvPr>
          <p:cNvSpPr txBox="1"/>
          <p:nvPr/>
        </p:nvSpPr>
        <p:spPr>
          <a:xfrm>
            <a:off x="1153956" y="5582443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رام الله</a:t>
            </a:r>
          </a:p>
        </p:txBody>
      </p:sp>
      <p:pic>
        <p:nvPicPr>
          <p:cNvPr id="2" name="رسم 1" descr="عربة تسوق مع تعبئة خالصة">
            <a:extLst>
              <a:ext uri="{FF2B5EF4-FFF2-40B4-BE49-F238E27FC236}">
                <a16:creationId xmlns:a16="http://schemas.microsoft.com/office/drawing/2014/main" id="{40E6E955-E82B-E5DC-0B73-1384F99EC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9437" y="4607972"/>
            <a:ext cx="293733" cy="293733"/>
          </a:xfrm>
          <a:prstGeom prst="rect">
            <a:avLst/>
          </a:prstGeom>
        </p:spPr>
      </p:pic>
      <p:pic>
        <p:nvPicPr>
          <p:cNvPr id="3" name="رسم 2" descr="البنك مع تعبئة خالصة">
            <a:extLst>
              <a:ext uri="{FF2B5EF4-FFF2-40B4-BE49-F238E27FC236}">
                <a16:creationId xmlns:a16="http://schemas.microsoft.com/office/drawing/2014/main" id="{A161B504-2795-69C1-BAF4-33AAF05883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21767" y="4915730"/>
            <a:ext cx="338553" cy="338553"/>
          </a:xfrm>
          <a:prstGeom prst="rect">
            <a:avLst/>
          </a:prstGeom>
        </p:spPr>
      </p:pic>
      <p:pic>
        <p:nvPicPr>
          <p:cNvPr id="4" name="رسم 3" descr="قبعة التخرج">
            <a:extLst>
              <a:ext uri="{FF2B5EF4-FFF2-40B4-BE49-F238E27FC236}">
                <a16:creationId xmlns:a16="http://schemas.microsoft.com/office/drawing/2014/main" id="{C007D7C5-9664-2AEA-8C07-5C829E5E312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33734" y="5946362"/>
            <a:ext cx="356912" cy="356912"/>
          </a:xfrm>
          <a:prstGeom prst="rect">
            <a:avLst/>
          </a:prstGeom>
        </p:spPr>
      </p:pic>
      <p:pic>
        <p:nvPicPr>
          <p:cNvPr id="9" name="رسم 8" descr="حقيبة ملفات">
            <a:extLst>
              <a:ext uri="{FF2B5EF4-FFF2-40B4-BE49-F238E27FC236}">
                <a16:creationId xmlns:a16="http://schemas.microsoft.com/office/drawing/2014/main" id="{78466E80-02AF-33F1-592C-4568FB0A3B0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637656" y="5598506"/>
            <a:ext cx="346125" cy="346125"/>
          </a:xfrm>
          <a:prstGeom prst="rect">
            <a:avLst/>
          </a:prstGeom>
        </p:spPr>
      </p:pic>
      <p:sp>
        <p:nvSpPr>
          <p:cNvPr id="10" name="مربع نص 9">
            <a:extLst>
              <a:ext uri="{FF2B5EF4-FFF2-40B4-BE49-F238E27FC236}">
                <a16:creationId xmlns:a16="http://schemas.microsoft.com/office/drawing/2014/main" id="{C754A297-A30C-D2D5-30C0-D6F142012073}"/>
              </a:ext>
            </a:extLst>
          </p:cNvPr>
          <p:cNvSpPr txBox="1"/>
          <p:nvPr/>
        </p:nvSpPr>
        <p:spPr>
          <a:xfrm>
            <a:off x="5462741" y="4611983"/>
            <a:ext cx="108896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تسوق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6CC82DA3-05FD-F4DE-DF50-407611778E42}"/>
              </a:ext>
            </a:extLst>
          </p:cNvPr>
          <p:cNvSpPr txBox="1"/>
          <p:nvPr/>
        </p:nvSpPr>
        <p:spPr>
          <a:xfrm>
            <a:off x="4773316" y="4942454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خدمات إدارية وحكومية</a:t>
            </a:r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6487BF17-A396-A96E-BA5D-00A4B662E73D}"/>
              </a:ext>
            </a:extLst>
          </p:cNvPr>
          <p:cNvSpPr txBox="1"/>
          <p:nvPr/>
        </p:nvSpPr>
        <p:spPr>
          <a:xfrm>
            <a:off x="4803114" y="5307218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خدمات صحية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804022F8-4C4B-7FEF-03E2-437514858645}"/>
              </a:ext>
            </a:extLst>
          </p:cNvPr>
          <p:cNvSpPr txBox="1"/>
          <p:nvPr/>
        </p:nvSpPr>
        <p:spPr>
          <a:xfrm>
            <a:off x="4811024" y="5628876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وظائف</a:t>
            </a:r>
          </a:p>
        </p:txBody>
      </p:sp>
      <p:sp>
        <p:nvSpPr>
          <p:cNvPr id="29" name="مربع نص 28">
            <a:extLst>
              <a:ext uri="{FF2B5EF4-FFF2-40B4-BE49-F238E27FC236}">
                <a16:creationId xmlns:a16="http://schemas.microsoft.com/office/drawing/2014/main" id="{A0A95F72-ECD6-8B20-E27B-95F239FE2913}"/>
              </a:ext>
            </a:extLst>
          </p:cNvPr>
          <p:cNvSpPr txBox="1"/>
          <p:nvPr/>
        </p:nvSpPr>
        <p:spPr>
          <a:xfrm>
            <a:off x="4789346" y="5985738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جامعات</a:t>
            </a:r>
          </a:p>
        </p:txBody>
      </p:sp>
      <p:pic>
        <p:nvPicPr>
          <p:cNvPr id="31" name="رسم 30" descr="عربة تسوق مع تعبئة خالصة">
            <a:extLst>
              <a:ext uri="{FF2B5EF4-FFF2-40B4-BE49-F238E27FC236}">
                <a16:creationId xmlns:a16="http://schemas.microsoft.com/office/drawing/2014/main" id="{9F00E319-EBA6-9BB6-732E-5CD05F032E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5562" y="2223440"/>
            <a:ext cx="293733" cy="293733"/>
          </a:xfrm>
          <a:prstGeom prst="rect">
            <a:avLst/>
          </a:prstGeom>
        </p:spPr>
      </p:pic>
      <p:pic>
        <p:nvPicPr>
          <p:cNvPr id="32" name="رسم 31" descr="البنك مع تعبئة خالصة">
            <a:extLst>
              <a:ext uri="{FF2B5EF4-FFF2-40B4-BE49-F238E27FC236}">
                <a16:creationId xmlns:a16="http://schemas.microsoft.com/office/drawing/2014/main" id="{E9FEE90E-00C4-2461-0D22-DDC4C32711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6982" y="1889135"/>
            <a:ext cx="338553" cy="338553"/>
          </a:xfrm>
          <a:prstGeom prst="rect">
            <a:avLst/>
          </a:prstGeom>
        </p:spPr>
      </p:pic>
      <p:pic>
        <p:nvPicPr>
          <p:cNvPr id="33" name="رسم 32" descr="حقيبة ملفات">
            <a:extLst>
              <a:ext uri="{FF2B5EF4-FFF2-40B4-BE49-F238E27FC236}">
                <a16:creationId xmlns:a16="http://schemas.microsoft.com/office/drawing/2014/main" id="{6D1DBDC1-6941-ECE2-9FAA-A648EEF9BD7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624521" y="5405596"/>
            <a:ext cx="346125" cy="346125"/>
          </a:xfrm>
          <a:prstGeom prst="rect">
            <a:avLst/>
          </a:prstGeom>
        </p:spPr>
      </p:pic>
      <p:pic>
        <p:nvPicPr>
          <p:cNvPr id="34" name="رسم 33" descr="قبعة التخرج">
            <a:extLst>
              <a:ext uri="{FF2B5EF4-FFF2-40B4-BE49-F238E27FC236}">
                <a16:creationId xmlns:a16="http://schemas.microsoft.com/office/drawing/2014/main" id="{1C9D8056-7064-2A38-DE05-4FB3A4E8EC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78756" y="2985751"/>
            <a:ext cx="356912" cy="356912"/>
          </a:xfrm>
          <a:prstGeom prst="rect">
            <a:avLst/>
          </a:prstGeom>
        </p:spPr>
      </p:pic>
      <p:pic>
        <p:nvPicPr>
          <p:cNvPr id="35" name="رسم 34" descr="قبعة التخرج">
            <a:extLst>
              <a:ext uri="{FF2B5EF4-FFF2-40B4-BE49-F238E27FC236}">
                <a16:creationId xmlns:a16="http://schemas.microsoft.com/office/drawing/2014/main" id="{D0269C51-69C3-78A2-B119-15D3DD8619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8182" y="2349171"/>
            <a:ext cx="356912" cy="356912"/>
          </a:xfrm>
          <a:prstGeom prst="rect">
            <a:avLst/>
          </a:prstGeom>
        </p:spPr>
      </p:pic>
      <p:pic>
        <p:nvPicPr>
          <p:cNvPr id="40" name="رسم 39" descr="سهم خطي: منحنى بسيط">
            <a:extLst>
              <a:ext uri="{FF2B5EF4-FFF2-40B4-BE49-F238E27FC236}">
                <a16:creationId xmlns:a16="http://schemas.microsoft.com/office/drawing/2014/main" id="{484297F5-7965-8F84-423E-CA19658DA15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283427">
            <a:off x="881043" y="2324533"/>
            <a:ext cx="1486950" cy="914400"/>
          </a:xfrm>
          <a:prstGeom prst="rect">
            <a:avLst/>
          </a:prstGeom>
        </p:spPr>
      </p:pic>
      <p:pic>
        <p:nvPicPr>
          <p:cNvPr id="41" name="رسم 40" descr="سهم خطي: منحنى بسيط">
            <a:extLst>
              <a:ext uri="{FF2B5EF4-FFF2-40B4-BE49-F238E27FC236}">
                <a16:creationId xmlns:a16="http://schemas.microsoft.com/office/drawing/2014/main" id="{99FDC31E-9F54-9FDD-5A5D-97C626D215D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4074298">
            <a:off x="-582274" y="3646027"/>
            <a:ext cx="3316290" cy="1022057"/>
          </a:xfrm>
          <a:prstGeom prst="rect">
            <a:avLst/>
          </a:prstGeom>
        </p:spPr>
      </p:pic>
      <p:pic>
        <p:nvPicPr>
          <p:cNvPr id="48" name="رسم 47" descr="طبي">
            <a:extLst>
              <a:ext uri="{FF2B5EF4-FFF2-40B4-BE49-F238E27FC236}">
                <a16:creationId xmlns:a16="http://schemas.microsoft.com/office/drawing/2014/main" id="{D19B0EA3-1BBB-D985-0172-894104CD13A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56672" y="1920395"/>
            <a:ext cx="338553" cy="338553"/>
          </a:xfrm>
          <a:prstGeom prst="rect">
            <a:avLst/>
          </a:prstGeom>
        </p:spPr>
      </p:pic>
      <p:pic>
        <p:nvPicPr>
          <p:cNvPr id="49" name="رسم 48" descr="طبي">
            <a:extLst>
              <a:ext uri="{FF2B5EF4-FFF2-40B4-BE49-F238E27FC236}">
                <a16:creationId xmlns:a16="http://schemas.microsoft.com/office/drawing/2014/main" id="{A4A48C86-5E82-06FF-6E86-5FBD629762E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327942" y="2930929"/>
            <a:ext cx="338553" cy="338553"/>
          </a:xfrm>
          <a:prstGeom prst="rect">
            <a:avLst/>
          </a:prstGeom>
        </p:spPr>
      </p:pic>
      <p:pic>
        <p:nvPicPr>
          <p:cNvPr id="50" name="رسم 49" descr="طبي">
            <a:extLst>
              <a:ext uri="{FF2B5EF4-FFF2-40B4-BE49-F238E27FC236}">
                <a16:creationId xmlns:a16="http://schemas.microsoft.com/office/drawing/2014/main" id="{95173A99-C920-53C6-1971-2D9E1D31E71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615000" y="5254197"/>
            <a:ext cx="338553" cy="338553"/>
          </a:xfrm>
          <a:prstGeom prst="rect">
            <a:avLst/>
          </a:prstGeom>
        </p:spPr>
      </p:pic>
      <p:sp>
        <p:nvSpPr>
          <p:cNvPr id="25" name="مربع نص 24">
            <a:extLst>
              <a:ext uri="{FF2B5EF4-FFF2-40B4-BE49-F238E27FC236}">
                <a16:creationId xmlns:a16="http://schemas.microsoft.com/office/drawing/2014/main" id="{27EEA76A-F4D8-CDE6-4AE0-BB77349E6145}"/>
              </a:ext>
            </a:extLst>
          </p:cNvPr>
          <p:cNvSpPr txBox="1"/>
          <p:nvPr/>
        </p:nvSpPr>
        <p:spPr>
          <a:xfrm>
            <a:off x="-251794" y="3372912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قلقيلية</a:t>
            </a:r>
          </a:p>
        </p:txBody>
      </p:sp>
      <p:sp>
        <p:nvSpPr>
          <p:cNvPr id="26" name="مربع نص 25">
            <a:extLst>
              <a:ext uri="{FF2B5EF4-FFF2-40B4-BE49-F238E27FC236}">
                <a16:creationId xmlns:a16="http://schemas.microsoft.com/office/drawing/2014/main" id="{1CBCB295-7AB9-6739-B9A7-EF4B41B8BAF3}"/>
              </a:ext>
            </a:extLst>
          </p:cNvPr>
          <p:cNvSpPr txBox="1"/>
          <p:nvPr/>
        </p:nvSpPr>
        <p:spPr>
          <a:xfrm>
            <a:off x="1043956" y="4207404"/>
            <a:ext cx="1507252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>
                <a:solidFill>
                  <a:schemeClr val="bg1"/>
                </a:solidFill>
              </a:rPr>
              <a:t>مدينة سلفيت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D30C6B9D-08BA-B0D5-7DAB-031DE34FCB88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1EC67EF-78D4-00D3-FFDA-94508FC1ACF5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3B509F96-7531-B45A-90F0-103166EA21C9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3127CEA2-B6EF-13D2-811D-7029E1E0D23C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graphicFrame>
        <p:nvGraphicFramePr>
          <p:cNvPr id="8" name="جدول 7">
            <a:extLst>
              <a:ext uri="{FF2B5EF4-FFF2-40B4-BE49-F238E27FC236}">
                <a16:creationId xmlns:a16="http://schemas.microsoft.com/office/drawing/2014/main" id="{5AA07BBC-9B31-E021-84AD-159759DE09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587314"/>
              </p:ext>
            </p:extLst>
          </p:nvPr>
        </p:nvGraphicFramePr>
        <p:xfrm>
          <a:off x="7006347" y="374347"/>
          <a:ext cx="4301890" cy="2329892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614420">
                  <a:extLst>
                    <a:ext uri="{9D8B030D-6E8A-4147-A177-3AD203B41FA5}">
                      <a16:colId xmlns:a16="http://schemas.microsoft.com/office/drawing/2014/main" val="1769807126"/>
                    </a:ext>
                  </a:extLst>
                </a:gridCol>
                <a:gridCol w="614420">
                  <a:extLst>
                    <a:ext uri="{9D8B030D-6E8A-4147-A177-3AD203B41FA5}">
                      <a16:colId xmlns:a16="http://schemas.microsoft.com/office/drawing/2014/main" val="1802017354"/>
                    </a:ext>
                  </a:extLst>
                </a:gridCol>
                <a:gridCol w="614420">
                  <a:extLst>
                    <a:ext uri="{9D8B030D-6E8A-4147-A177-3AD203B41FA5}">
                      <a16:colId xmlns:a16="http://schemas.microsoft.com/office/drawing/2014/main" val="1587242206"/>
                    </a:ext>
                  </a:extLst>
                </a:gridCol>
                <a:gridCol w="614420">
                  <a:extLst>
                    <a:ext uri="{9D8B030D-6E8A-4147-A177-3AD203B41FA5}">
                      <a16:colId xmlns:a16="http://schemas.microsoft.com/office/drawing/2014/main" val="3080635"/>
                    </a:ext>
                  </a:extLst>
                </a:gridCol>
                <a:gridCol w="614420">
                  <a:extLst>
                    <a:ext uri="{9D8B030D-6E8A-4147-A177-3AD203B41FA5}">
                      <a16:colId xmlns:a16="http://schemas.microsoft.com/office/drawing/2014/main" val="2417859715"/>
                    </a:ext>
                  </a:extLst>
                </a:gridCol>
                <a:gridCol w="614895">
                  <a:extLst>
                    <a:ext uri="{9D8B030D-6E8A-4147-A177-3AD203B41FA5}">
                      <a16:colId xmlns:a16="http://schemas.microsoft.com/office/drawing/2014/main" val="724710923"/>
                    </a:ext>
                  </a:extLst>
                </a:gridCol>
                <a:gridCol w="614895">
                  <a:extLst>
                    <a:ext uri="{9D8B030D-6E8A-4147-A177-3AD203B41FA5}">
                      <a16:colId xmlns:a16="http://schemas.microsoft.com/office/drawing/2014/main" val="462542817"/>
                    </a:ext>
                  </a:extLst>
                </a:gridCol>
              </a:tblGrid>
              <a:tr h="269022"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المدينة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نابلس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رام الله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جنين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قلقيلية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طوباس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0" dirty="0">
                          <a:effectLst/>
                        </a:rPr>
                        <a:t>سلفيت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9861618"/>
                  </a:ext>
                </a:extLst>
              </a:tr>
              <a:tr h="1821257"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400" kern="0" dirty="0">
                          <a:effectLst/>
                        </a:rPr>
                        <a:t>المسافة التي تفصل مدينة طولكرم عن باقي المدن</a:t>
                      </a:r>
                      <a:endParaRPr lang="en-US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29</a:t>
                      </a: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كم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80</a:t>
                      </a: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كم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52</a:t>
                      </a: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كم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34</a:t>
                      </a: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كم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45</a:t>
                      </a: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كم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54</a:t>
                      </a: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كم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175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418228"/>
      </p:ext>
    </p:extLst>
  </p:cSld>
  <p:clrMapOvr>
    <a:masterClrMapping/>
  </p:clrMapOvr>
  <p:transition spd="slow">
    <p:cover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صورة 15">
            <a:extLst>
              <a:ext uri="{FF2B5EF4-FFF2-40B4-BE49-F238E27FC236}">
                <a16:creationId xmlns:a16="http://schemas.microsoft.com/office/drawing/2014/main" id="{3893B26C-C997-6DBD-2618-549FB9461C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404" y="10050"/>
            <a:ext cx="7052283" cy="6858000"/>
          </a:xfrm>
          <a:prstGeom prst="rect">
            <a:avLst/>
          </a:prstGeom>
        </p:spPr>
      </p:pic>
      <p:sp>
        <p:nvSpPr>
          <p:cNvPr id="4" name="سهم: لليمين 3">
            <a:extLst>
              <a:ext uri="{FF2B5EF4-FFF2-40B4-BE49-F238E27FC236}">
                <a16:creationId xmlns:a16="http://schemas.microsoft.com/office/drawing/2014/main" id="{1FD6F2BE-0D47-1202-8D22-EA6721D9A7C4}"/>
              </a:ext>
            </a:extLst>
          </p:cNvPr>
          <p:cNvSpPr/>
          <p:nvPr/>
        </p:nvSpPr>
        <p:spPr>
          <a:xfrm>
            <a:off x="4069600" y="3910109"/>
            <a:ext cx="546983" cy="2752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سهم: لليمين 4">
            <a:extLst>
              <a:ext uri="{FF2B5EF4-FFF2-40B4-BE49-F238E27FC236}">
                <a16:creationId xmlns:a16="http://schemas.microsoft.com/office/drawing/2014/main" id="{F571E127-553D-954B-7D58-EB45D25842F0}"/>
              </a:ext>
            </a:extLst>
          </p:cNvPr>
          <p:cNvSpPr/>
          <p:nvPr/>
        </p:nvSpPr>
        <p:spPr>
          <a:xfrm rot="20760183">
            <a:off x="3933721" y="3492901"/>
            <a:ext cx="479072" cy="2752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سهم: لليمين 5">
            <a:extLst>
              <a:ext uri="{FF2B5EF4-FFF2-40B4-BE49-F238E27FC236}">
                <a16:creationId xmlns:a16="http://schemas.microsoft.com/office/drawing/2014/main" id="{54371F23-40F6-B886-A4D8-183F39E504FF}"/>
              </a:ext>
            </a:extLst>
          </p:cNvPr>
          <p:cNvSpPr/>
          <p:nvPr/>
        </p:nvSpPr>
        <p:spPr>
          <a:xfrm>
            <a:off x="9114271" y="3756376"/>
            <a:ext cx="472518" cy="275207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9FE945F3-4F63-B68C-F4D0-1E0B5A9BC124}"/>
              </a:ext>
            </a:extLst>
          </p:cNvPr>
          <p:cNvSpPr txBox="1"/>
          <p:nvPr/>
        </p:nvSpPr>
        <p:spPr>
          <a:xfrm>
            <a:off x="7314972" y="3736099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اتجاهات التوسع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140D2BE8-06E2-2598-C095-0797A55D641A}"/>
              </a:ext>
            </a:extLst>
          </p:cNvPr>
          <p:cNvSpPr/>
          <p:nvPr/>
        </p:nvSpPr>
        <p:spPr>
          <a:xfrm>
            <a:off x="7681231" y="4551902"/>
            <a:ext cx="1624908" cy="84599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61AE4689-14FF-F4F4-FB5C-CAF51B7250F0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BE555D3B-0B0B-6E62-A6A9-589DA24846F2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D772BE34-F0F1-48E0-0247-1A0E7F58C56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52E35DF2-D17F-3B2F-7990-5DE921A6586A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9B75847F-07CA-F9BF-D337-A0AD94C0AC34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81A0DF6A-5434-C11C-6377-4F375E122175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26D8D0E3-D075-8833-518D-C00E5CE81DFD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1263C438-96F1-536F-320E-26680E0D57A0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B74C9FB8-3132-17A3-1187-F9A889A94EFA}"/>
              </a:ext>
            </a:extLst>
          </p:cNvPr>
          <p:cNvSpPr txBox="1"/>
          <p:nvPr/>
        </p:nvSpPr>
        <p:spPr>
          <a:xfrm>
            <a:off x="7564728" y="4605566"/>
            <a:ext cx="185791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14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مساحة المخطط الهيكلي المصدق لمدينة طولكرم = </a:t>
            </a:r>
            <a:r>
              <a:rPr lang="ar-SA" sz="14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4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13942.410</a:t>
            </a:r>
            <a:r>
              <a:rPr lang="ar-SA" sz="14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دونم</a:t>
            </a:r>
          </a:p>
        </p:txBody>
      </p:sp>
    </p:spTree>
    <p:extLst>
      <p:ext uri="{BB962C8B-B14F-4D97-AF65-F5344CB8AC3E}">
        <p14:creationId xmlns:p14="http://schemas.microsoft.com/office/powerpoint/2010/main" val="3448433836"/>
      </p:ext>
    </p:extLst>
  </p:cSld>
  <p:clrMapOvr>
    <a:masterClrMapping/>
  </p:clrMapOvr>
  <p:transition spd="slow">
    <p:cover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صورة 22">
            <a:extLst>
              <a:ext uri="{FF2B5EF4-FFF2-40B4-BE49-F238E27FC236}">
                <a16:creationId xmlns:a16="http://schemas.microsoft.com/office/drawing/2014/main" id="{91B4F74C-BDCD-CC74-7E77-2329F05D52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732" y="0"/>
            <a:ext cx="7052283" cy="6858000"/>
          </a:xfrm>
          <a:prstGeom prst="rect">
            <a:avLst/>
          </a:prstGeom>
        </p:spPr>
      </p:pic>
      <p:pic>
        <p:nvPicPr>
          <p:cNvPr id="3" name="رسم 2" descr="مطر">
            <a:extLst>
              <a:ext uri="{FF2B5EF4-FFF2-40B4-BE49-F238E27FC236}">
                <a16:creationId xmlns:a16="http://schemas.microsoft.com/office/drawing/2014/main" id="{93C64FCD-27A0-BB46-28A2-C0D265A83F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99609" y="3429003"/>
            <a:ext cx="1976298" cy="1976298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6AC4DE4E-4DBA-FF56-874E-3DA92AEFF3EB}"/>
              </a:ext>
            </a:extLst>
          </p:cNvPr>
          <p:cNvSpPr txBox="1"/>
          <p:nvPr/>
        </p:nvSpPr>
        <p:spPr>
          <a:xfrm>
            <a:off x="7581953" y="4109372"/>
            <a:ext cx="15946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(500-550)</a:t>
            </a:r>
            <a:r>
              <a:rPr lang="ar-SA" sz="1200" b="1" dirty="0"/>
              <a:t> ملم</a:t>
            </a:r>
            <a:endParaRPr lang="en-US" sz="1200" b="1" dirty="0"/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C2F09EA2-BDD4-D45E-2243-CE2686174D3F}"/>
              </a:ext>
            </a:extLst>
          </p:cNvPr>
          <p:cNvSpPr txBox="1"/>
          <p:nvPr/>
        </p:nvSpPr>
        <p:spPr>
          <a:xfrm>
            <a:off x="7590428" y="5097524"/>
            <a:ext cx="15946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1400" b="1" dirty="0"/>
              <a:t>معدل هطول الأمطار</a:t>
            </a:r>
            <a:endParaRPr lang="en-US" sz="1400" b="1" dirty="0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B95842D7-CC07-7775-BAFD-72D07F331036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50D4D686-2826-EE6D-4AE4-0F7637005F3D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BEEDE72E-98CF-D026-7E6E-3ED041C4F55B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39619F68-0427-B79D-8E6E-0405B6A423B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7F76EF6C-6AED-E481-E87A-D5806F9E2A77}"/>
              </a:ext>
            </a:extLst>
          </p:cNvPr>
          <p:cNvSpPr txBox="1"/>
          <p:nvPr/>
        </p:nvSpPr>
        <p:spPr>
          <a:xfrm>
            <a:off x="6682858" y="3025898"/>
            <a:ext cx="2590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1200" b="1" dirty="0"/>
              <a:t>تقع مدينة طولكرم زلزاليا في </a:t>
            </a:r>
            <a:r>
              <a:rPr lang="en-US" sz="1200" b="1" dirty="0"/>
              <a:t>zone 2A</a:t>
            </a:r>
          </a:p>
          <a:p>
            <a:r>
              <a:rPr lang="ar-SA" sz="1200" b="1" dirty="0"/>
              <a:t>وهي شدة زلزالية منخفضة</a:t>
            </a:r>
            <a:endParaRPr lang="en-US" sz="1200" b="1" dirty="0"/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B5C3779B-87A1-8D45-54E8-F3866B6820FD}"/>
              </a:ext>
            </a:extLst>
          </p:cNvPr>
          <p:cNvSpPr txBox="1"/>
          <p:nvPr/>
        </p:nvSpPr>
        <p:spPr>
          <a:xfrm>
            <a:off x="6840551" y="2090112"/>
            <a:ext cx="99382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/>
              <a:t>(zone 2A)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37414FA6-BD7F-3616-02B8-D915F67A3925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24E21B56-ECD2-664A-8244-D9769CDB37F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7C914BDE-F70D-F619-D8F9-E8D9AF09770F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E1FD5EA2-88A0-DE6A-1689-13C93E2794D6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876517085"/>
      </p:ext>
    </p:extLst>
  </p:cSld>
  <p:clrMapOvr>
    <a:masterClrMapping/>
  </p:clrMapOvr>
  <p:transition spd="slow">
    <p:cover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7E6A4FAD-7E0E-FE1A-61B1-C72FF661B4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graphicFrame>
        <p:nvGraphicFramePr>
          <p:cNvPr id="11" name="مخطط 10">
            <a:extLst>
              <a:ext uri="{FF2B5EF4-FFF2-40B4-BE49-F238E27FC236}">
                <a16:creationId xmlns:a16="http://schemas.microsoft.com/office/drawing/2014/main" id="{9E253CCE-61F6-830D-C6F3-B387ABFF70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6502202"/>
              </p:ext>
            </p:extLst>
          </p:nvPr>
        </p:nvGraphicFramePr>
        <p:xfrm>
          <a:off x="7306800" y="3429000"/>
          <a:ext cx="2488880" cy="20090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8" name="مربع نص 17">
            <a:extLst>
              <a:ext uri="{FF2B5EF4-FFF2-40B4-BE49-F238E27FC236}">
                <a16:creationId xmlns:a16="http://schemas.microsoft.com/office/drawing/2014/main" id="{558BEB9E-110A-311D-5B4E-DC559B8A5F23}"/>
              </a:ext>
            </a:extLst>
          </p:cNvPr>
          <p:cNvSpPr txBox="1"/>
          <p:nvPr/>
        </p:nvSpPr>
        <p:spPr>
          <a:xfrm>
            <a:off x="7666916" y="2168281"/>
            <a:ext cx="193357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SA" sz="1200" b="1" dirty="0"/>
              <a:t>أنواع التربة</a:t>
            </a:r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E5DFB283-6F67-1BB4-2F4E-6375A8BBB136}"/>
              </a:ext>
            </a:extLst>
          </p:cNvPr>
          <p:cNvSpPr/>
          <p:nvPr/>
        </p:nvSpPr>
        <p:spPr>
          <a:xfrm>
            <a:off x="7654228" y="2375921"/>
            <a:ext cx="1406065" cy="7333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785DF55B-5855-115A-0712-2C5601044F45}"/>
              </a:ext>
            </a:extLst>
          </p:cNvPr>
          <p:cNvSpPr txBox="1"/>
          <p:nvPr/>
        </p:nvSpPr>
        <p:spPr>
          <a:xfrm>
            <a:off x="7233249" y="2633855"/>
            <a:ext cx="1933575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SA" sz="1050" b="1" dirty="0"/>
              <a:t>التيراروسا (Terra Rossas, Brown  Rendzinas And Pale Rendzinas)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08CCF179-275B-A659-A7FB-3825D473215C}"/>
              </a:ext>
            </a:extLst>
          </p:cNvPr>
          <p:cNvSpPr txBox="1"/>
          <p:nvPr/>
        </p:nvSpPr>
        <p:spPr>
          <a:xfrm>
            <a:off x="7233249" y="2391020"/>
            <a:ext cx="1933575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SA" sz="1050" b="1" dirty="0"/>
              <a:t>التربة الثقيلة </a:t>
            </a:r>
            <a:r>
              <a:rPr lang="en-US" sz="1050" b="1" dirty="0"/>
              <a:t>(Grumusols)</a:t>
            </a:r>
            <a:endParaRPr lang="ar-SA" sz="1050" b="1" dirty="0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227752A7-D926-9F0B-C102-5E44FB8ABC16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39888C06-61BB-A478-C44F-0642FE454698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262EDA1E-78A1-1DD2-BA07-2E538B975193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598DEAA-9D5F-0C5F-D277-9F28BEFF75C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777E4E82-FE63-39A5-29D6-0845B7CE0512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A29952AF-73A7-F162-7817-5306F44AA1DD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81C8EBD8-DEC9-8C11-768F-E7ED93055E3B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FF1EE1D2-7D58-321F-D6BA-9551399B22E5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3445314985"/>
      </p:ext>
    </p:extLst>
  </p:cSld>
  <p:clrMapOvr>
    <a:masterClrMapping/>
  </p:clrMapOvr>
  <p:transition spd="slow">
    <p:cover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صورة 4">
            <a:extLst>
              <a:ext uri="{FF2B5EF4-FFF2-40B4-BE49-F238E27FC236}">
                <a16:creationId xmlns:a16="http://schemas.microsoft.com/office/drawing/2014/main" id="{C36A2655-38B2-AD9C-7F84-D267463FC8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C8981FD2-EE50-96AE-6BCE-086BABDB4100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A3C5D4FD-D8F1-E921-7696-8D3F5422B1A3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6380F854-5CB9-24FD-B248-38D8E0A8F22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3FF2F952-B8F0-926D-377B-8B5CEAF3AB60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B73CA5E2-F246-B916-F733-A2D36F72276C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F5993AB0-7B2A-A09A-C87E-5089117F014C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89BFBB1E-0973-BFE2-48E5-106578E7D653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D312ECF7-D164-E99E-6FCA-FF302C829D8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graphicFrame>
        <p:nvGraphicFramePr>
          <p:cNvPr id="6" name="مخطط 5">
            <a:extLst>
              <a:ext uri="{FF2B5EF4-FFF2-40B4-BE49-F238E27FC236}">
                <a16:creationId xmlns:a16="http://schemas.microsoft.com/office/drawing/2014/main" id="{4A403816-3866-1B4E-002D-C583D6D34A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667588"/>
              </p:ext>
            </p:extLst>
          </p:nvPr>
        </p:nvGraphicFramePr>
        <p:xfrm>
          <a:off x="6851157" y="4541069"/>
          <a:ext cx="2926703" cy="21930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130837285"/>
      </p:ext>
    </p:extLst>
  </p:cSld>
  <p:clrMapOvr>
    <a:masterClrMapping/>
  </p:clrMapOvr>
  <p:transition spd="slow">
    <p:cover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24A06171-EE00-C7D2-9EB3-A8CA72BC6C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1D956874-8B82-758D-48EB-227F4EDABAF2}"/>
              </a:ext>
            </a:extLst>
          </p:cNvPr>
          <p:cNvSpPr txBox="1"/>
          <p:nvPr/>
        </p:nvSpPr>
        <p:spPr>
          <a:xfrm>
            <a:off x="8952503" y="2166148"/>
            <a:ext cx="68358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/>
              <a:t>الميلان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3EC8B97E-4E28-8BCC-F9F4-B75358AD76A4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2A188093-5934-B476-54A8-EAD0684D00E1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F97077B2-7877-8458-8BC0-6BEC271D54D5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9FC680EB-B477-0258-C74C-7B56180A1B1A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B875D728-6544-DAFB-59B6-EDA6D540BB63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FFCA926-AE87-EE61-583C-11FAE31030F2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00567651-EC0B-0BF4-C67A-9F31645954ED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8BC10856-2A09-2E81-DD47-E15E150BCEC4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graphicFrame>
        <p:nvGraphicFramePr>
          <p:cNvPr id="6" name="مخطط 5">
            <a:extLst>
              <a:ext uri="{FF2B5EF4-FFF2-40B4-BE49-F238E27FC236}">
                <a16:creationId xmlns:a16="http://schemas.microsoft.com/office/drawing/2014/main" id="{88FD36B0-E937-2BE0-9C47-9859804163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4438975"/>
              </p:ext>
            </p:extLst>
          </p:nvPr>
        </p:nvGraphicFramePr>
        <p:xfrm>
          <a:off x="6028923" y="4384076"/>
          <a:ext cx="4603720" cy="23663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486367098"/>
      </p:ext>
    </p:extLst>
  </p:cSld>
  <p:clrMapOvr>
    <a:masterClrMapping/>
  </p:clrMapOvr>
  <p:transition spd="slow">
    <p:cover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BF859811-C66F-1CFA-9D82-97C40062EC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graphicFrame>
        <p:nvGraphicFramePr>
          <p:cNvPr id="2" name="مخطط 1">
            <a:extLst>
              <a:ext uri="{FF2B5EF4-FFF2-40B4-BE49-F238E27FC236}">
                <a16:creationId xmlns:a16="http://schemas.microsoft.com/office/drawing/2014/main" id="{72C2DFB5-20AB-39CC-E87B-CDBE0A2538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7424994"/>
              </p:ext>
            </p:extLst>
          </p:nvPr>
        </p:nvGraphicFramePr>
        <p:xfrm>
          <a:off x="7155393" y="3429000"/>
          <a:ext cx="2621655" cy="22382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مستطيل 2">
            <a:extLst>
              <a:ext uri="{FF2B5EF4-FFF2-40B4-BE49-F238E27FC236}">
                <a16:creationId xmlns:a16="http://schemas.microsoft.com/office/drawing/2014/main" id="{FAC7C075-71E8-1EB0-732E-07C092188B53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041D81FC-0FE6-5CB1-0077-D73E32CF1265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D5CCB763-900B-9FBD-2421-276E4C88FD3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C57202B0-4A74-1E8D-C8F7-2BC3AB8A88F8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A8687553-912A-4A0A-CB85-A5091D6A8CE0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0B733928-E2A2-8D26-E260-DD9D4C734CC2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EBAF6EEE-1F0C-C27D-9937-EF9880EE50F6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856DA90D-F43E-05EF-FC37-B9E70B25AF2B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C233285A-C726-133E-B404-B965671ED5EC}"/>
              </a:ext>
            </a:extLst>
          </p:cNvPr>
          <p:cNvSpPr/>
          <p:nvPr/>
        </p:nvSpPr>
        <p:spPr>
          <a:xfrm>
            <a:off x="7288567" y="2867487"/>
            <a:ext cx="1793289" cy="2929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00D77D9E-BF4B-A6CA-3F26-DB6ECF3C8AAF}"/>
              </a:ext>
            </a:extLst>
          </p:cNvPr>
          <p:cNvSpPr txBox="1"/>
          <p:nvPr/>
        </p:nvSpPr>
        <p:spPr>
          <a:xfrm>
            <a:off x="7437041" y="2907717"/>
            <a:ext cx="179328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1100" b="1" dirty="0">
                <a:solidFill>
                  <a:schemeClr val="tx1"/>
                </a:solidFill>
              </a:rPr>
              <a:t>أراضي منخفضة القيمة الزراعية</a:t>
            </a:r>
          </a:p>
        </p:txBody>
      </p:sp>
    </p:spTree>
    <p:extLst>
      <p:ext uri="{BB962C8B-B14F-4D97-AF65-F5344CB8AC3E}">
        <p14:creationId xmlns:p14="http://schemas.microsoft.com/office/powerpoint/2010/main" val="310936013"/>
      </p:ext>
    </p:extLst>
  </p:cSld>
  <p:clrMapOvr>
    <a:masterClrMapping/>
  </p:clrMapOvr>
  <p:transition spd="slow">
    <p:cover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مستطيل 12">
            <a:extLst>
              <a:ext uri="{FF2B5EF4-FFF2-40B4-BE49-F238E27FC236}">
                <a16:creationId xmlns:a16="http://schemas.microsoft.com/office/drawing/2014/main" id="{C7905EC7-443A-7F0C-CEA6-2FFA48F5866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53006F1-C3DC-8284-60D5-37C7A375899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55B8FE98-6E88-FF18-5700-3ED6B6843C47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8E3E812E-3109-5D8D-68D6-A1FF9A34348E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" name="صورة 1">
            <a:extLst>
              <a:ext uri="{FF2B5EF4-FFF2-40B4-BE49-F238E27FC236}">
                <a16:creationId xmlns:a16="http://schemas.microsoft.com/office/drawing/2014/main" id="{9B7F168F-41D1-56D0-FD93-85D6736ED2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044" y="0"/>
            <a:ext cx="7052388" cy="6858000"/>
          </a:xfrm>
          <a:prstGeom prst="rect">
            <a:avLst/>
          </a:prstGeom>
        </p:spPr>
      </p:pic>
      <p:graphicFrame>
        <p:nvGraphicFramePr>
          <p:cNvPr id="4" name="مخطط 3">
            <a:extLst>
              <a:ext uri="{FF2B5EF4-FFF2-40B4-BE49-F238E27FC236}">
                <a16:creationId xmlns:a16="http://schemas.microsoft.com/office/drawing/2014/main" id="{E78E669D-240E-586F-993F-F2EF51295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6281117"/>
              </p:ext>
            </p:extLst>
          </p:nvPr>
        </p:nvGraphicFramePr>
        <p:xfrm>
          <a:off x="4628657" y="4622242"/>
          <a:ext cx="4274183" cy="19900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مستطيل 4">
            <a:extLst>
              <a:ext uri="{FF2B5EF4-FFF2-40B4-BE49-F238E27FC236}">
                <a16:creationId xmlns:a16="http://schemas.microsoft.com/office/drawing/2014/main" id="{4AB8287E-C896-ED57-6DF3-A95D0B8C5B8A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83E9C5E9-FA76-E893-5A27-10418FA4EF10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90FDD9F8-2D97-E406-19F1-2124F513BC0A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8C90C581-1FAF-6C83-8C5F-F3AA5369CC36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graphicFrame>
        <p:nvGraphicFramePr>
          <p:cNvPr id="8" name="جدول 7">
            <a:extLst>
              <a:ext uri="{FF2B5EF4-FFF2-40B4-BE49-F238E27FC236}">
                <a16:creationId xmlns:a16="http://schemas.microsoft.com/office/drawing/2014/main" id="{0B611BFE-420E-E853-D456-7AEC753F8A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52743"/>
              </p:ext>
            </p:extLst>
          </p:nvPr>
        </p:nvGraphicFramePr>
        <p:xfrm>
          <a:off x="7581781" y="698980"/>
          <a:ext cx="3600941" cy="5686417"/>
        </p:xfrm>
        <a:graphic>
          <a:graphicData uri="http://schemas.openxmlformats.org/drawingml/2006/table">
            <a:tbl>
              <a:tblPr rtl="1" firstRow="1" firstCol="1" bandRow="1">
                <a:tableStyleId>{F5AB1C69-6EDB-4FF4-983F-18BD219EF322}</a:tableStyleId>
              </a:tblPr>
              <a:tblGrid>
                <a:gridCol w="1200313">
                  <a:extLst>
                    <a:ext uri="{9D8B030D-6E8A-4147-A177-3AD203B41FA5}">
                      <a16:colId xmlns:a16="http://schemas.microsoft.com/office/drawing/2014/main" val="2244253860"/>
                    </a:ext>
                  </a:extLst>
                </a:gridCol>
                <a:gridCol w="1125635">
                  <a:extLst>
                    <a:ext uri="{9D8B030D-6E8A-4147-A177-3AD203B41FA5}">
                      <a16:colId xmlns:a16="http://schemas.microsoft.com/office/drawing/2014/main" val="2766247560"/>
                    </a:ext>
                  </a:extLst>
                </a:gridCol>
                <a:gridCol w="1274993">
                  <a:extLst>
                    <a:ext uri="{9D8B030D-6E8A-4147-A177-3AD203B41FA5}">
                      <a16:colId xmlns:a16="http://schemas.microsoft.com/office/drawing/2014/main" val="2017725516"/>
                    </a:ext>
                  </a:extLst>
                </a:gridCol>
              </a:tblGrid>
              <a:tr h="446468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غطاء الأرض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المساحة (بالدونم)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النسبة المئوية</a:t>
                      </a: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(%)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3054082"/>
                  </a:ext>
                </a:extLst>
              </a:tr>
              <a:tr h="44774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انتشار عمراني مستمر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420.8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4307194"/>
                  </a:ext>
                </a:extLst>
              </a:tr>
              <a:tr h="44774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انتشار عمراني متقطع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6704.8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32.8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69130967"/>
                  </a:ext>
                </a:extLst>
              </a:tr>
              <a:tr h="44774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أراضي زراعية مع غطاء نباتي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1620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7.9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3955860"/>
                  </a:ext>
                </a:extLst>
              </a:tr>
              <a:tr h="31164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بساتين زيتون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2348.3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6213305"/>
                  </a:ext>
                </a:extLst>
              </a:tr>
              <a:tr h="44774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مناطق استخراج معادن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55.4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0.3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07164308"/>
                  </a:ext>
                </a:extLst>
              </a:tr>
              <a:tr h="67739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مناطق صالحة للزراعة مروية للتنقيط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2506.8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12.2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6209864"/>
                  </a:ext>
                </a:extLst>
              </a:tr>
              <a:tr h="446468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مناطق عشب طبيعي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1213.4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480680"/>
                  </a:ext>
                </a:extLst>
              </a:tr>
              <a:tr h="44774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مروية بأساليب معقدة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4603.8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22.5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84738740"/>
                  </a:ext>
                </a:extLst>
              </a:tr>
              <a:tr h="31164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مزارع الحمضيات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992.7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4.8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8203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2703436"/>
      </p:ext>
    </p:extLst>
  </p:cSld>
  <p:clrMapOvr>
    <a:masterClrMapping/>
  </p:clrMapOvr>
  <p:transition spd="slow">
    <p:cover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صورة 9">
            <a:extLst>
              <a:ext uri="{FF2B5EF4-FFF2-40B4-BE49-F238E27FC236}">
                <a16:creationId xmlns:a16="http://schemas.microsoft.com/office/drawing/2014/main" id="{D15B4A92-4C82-A0F1-3ED7-8B7484EF19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60" y="11921"/>
            <a:ext cx="7052283" cy="6858000"/>
          </a:xfrm>
          <a:prstGeom prst="rect">
            <a:avLst/>
          </a:prstGeom>
        </p:spPr>
      </p:pic>
      <p:graphicFrame>
        <p:nvGraphicFramePr>
          <p:cNvPr id="2" name="مخطط 1">
            <a:extLst>
              <a:ext uri="{FF2B5EF4-FFF2-40B4-BE49-F238E27FC236}">
                <a16:creationId xmlns:a16="http://schemas.microsoft.com/office/drawing/2014/main" id="{D42C8D0E-31F7-184D-08CE-482DC8F7DD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7410517"/>
              </p:ext>
            </p:extLst>
          </p:nvPr>
        </p:nvGraphicFramePr>
        <p:xfrm>
          <a:off x="7133263" y="4771760"/>
          <a:ext cx="2488880" cy="20090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مستطيل 4">
            <a:extLst>
              <a:ext uri="{FF2B5EF4-FFF2-40B4-BE49-F238E27FC236}">
                <a16:creationId xmlns:a16="http://schemas.microsoft.com/office/drawing/2014/main" id="{C6BD3A03-6FCA-E191-0819-F5A86FEA2314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E9751A76-2604-A792-120A-777897BA26D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A652676B-0D5C-A74D-2311-FBDA3EA82BB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63BAC9DF-F798-203A-2A87-300D9808DFC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3CDA1601-BC70-EA78-3A39-05D2E84257B0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EDEEFD6F-E9AA-52B8-6D57-F1DC5AEBD1C2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D2AD1646-DEDA-C628-E3CA-08E28392E39A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EF626ED9-D6EF-2C10-0DD6-3EF2A0549E32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6ADAA80D-5A30-C865-0FFC-8697791E419C}"/>
              </a:ext>
            </a:extLst>
          </p:cNvPr>
          <p:cNvSpPr txBox="1"/>
          <p:nvPr/>
        </p:nvSpPr>
        <p:spPr>
          <a:xfrm>
            <a:off x="6977850" y="4256827"/>
            <a:ext cx="2192788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التلوث الناجم عن برك تجميع المياه التابعة للاحتلال</a:t>
            </a: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5038FF72-F66F-04DA-EDBD-4EF2AFDC7D5D}"/>
              </a:ext>
            </a:extLst>
          </p:cNvPr>
          <p:cNvSpPr txBox="1"/>
          <p:nvPr/>
        </p:nvSpPr>
        <p:spPr>
          <a:xfrm>
            <a:off x="6977850" y="4682980"/>
            <a:ext cx="2192788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التلوث الناجم عن مصانع جيشوري التابعة للاحتلال</a:t>
            </a:r>
          </a:p>
        </p:txBody>
      </p:sp>
    </p:spTree>
    <p:extLst>
      <p:ext uri="{BB962C8B-B14F-4D97-AF65-F5344CB8AC3E}">
        <p14:creationId xmlns:p14="http://schemas.microsoft.com/office/powerpoint/2010/main" val="1153287808"/>
      </p:ext>
    </p:extLst>
  </p:cSld>
  <p:clrMapOvr>
    <a:masterClrMapping/>
  </p:clrMapOvr>
  <p:transition spd="slow">
    <p:cover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صورة 4">
            <a:extLst>
              <a:ext uri="{FF2B5EF4-FFF2-40B4-BE49-F238E27FC236}">
                <a16:creationId xmlns:a16="http://schemas.microsoft.com/office/drawing/2014/main" id="{33CA5403-5386-1AE2-C537-BCA2C1E522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6" name="مربع نص 5">
            <a:extLst>
              <a:ext uri="{FF2B5EF4-FFF2-40B4-BE49-F238E27FC236}">
                <a16:creationId xmlns:a16="http://schemas.microsoft.com/office/drawing/2014/main" id="{2CB6582A-7F2B-BDA9-0593-5DEDFDB4ACE3}"/>
              </a:ext>
            </a:extLst>
          </p:cNvPr>
          <p:cNvSpPr txBox="1"/>
          <p:nvPr/>
        </p:nvSpPr>
        <p:spPr>
          <a:xfrm>
            <a:off x="7151644" y="4714044"/>
            <a:ext cx="2469244" cy="58477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dirty="0">
                <a:latin typeface="Arial" panose="020B0604020202020204" pitchFamily="34" charset="0"/>
                <a:cs typeface="Arial" panose="020B0604020202020204" pitchFamily="34" charset="0"/>
              </a:rPr>
              <a:t>تبلغ نسبة الاعتداء على الأراضي عالية القيمة الزراعية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7.1%</a:t>
            </a:r>
            <a:endParaRPr lang="ar-SA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78CEE678-3D49-FA92-AF3D-7C20E4499048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F653E8E3-64EE-4E95-E6E9-4B6B79340F35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A8D90136-C4D6-E58B-E7FE-9067CF7D557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E5BEFE12-C6A2-1762-B35A-A839ACB7EB5A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23EEEAFB-BD24-19AC-0968-1F174AA88679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4B582B2C-82EB-9E9D-481F-303507ECB298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F43EE2BC-8E2D-AF71-C1CD-7E8487EA0EF3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CC16DF5E-607C-1950-BE94-447ACF69157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902616270"/>
      </p:ext>
    </p:extLst>
  </p:cSld>
  <p:clrMapOvr>
    <a:masterClrMapping/>
  </p:clrMapOvr>
  <p:transition spd="slow">
    <p:cover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ربع نص 4">
            <a:extLst>
              <a:ext uri="{FF2B5EF4-FFF2-40B4-BE49-F238E27FC236}">
                <a16:creationId xmlns:a16="http://schemas.microsoft.com/office/drawing/2014/main" id="{859B27FC-AF95-693C-0605-BC33BEE62580}"/>
              </a:ext>
            </a:extLst>
          </p:cNvPr>
          <p:cNvSpPr txBox="1"/>
          <p:nvPr/>
        </p:nvSpPr>
        <p:spPr>
          <a:xfrm>
            <a:off x="3677018" y="2"/>
            <a:ext cx="6094520" cy="388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200"/>
              </a:spcBef>
            </a:pPr>
            <a:r>
              <a:rPr lang="ar-EG" b="1" kern="100" dirty="0">
                <a:solidFill>
                  <a:srgbClr val="000000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Simplified Arabic" panose="02020603050405020304" pitchFamily="18" charset="-78"/>
              </a:rPr>
              <a:t>تطور مخطط مدينة طولكرم الهيكلي</a:t>
            </a:r>
            <a:endParaRPr lang="en-US" b="1" kern="1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189">
            <a:extLst>
              <a:ext uri="{FF2B5EF4-FFF2-40B4-BE49-F238E27FC236}">
                <a16:creationId xmlns:a16="http://schemas.microsoft.com/office/drawing/2014/main" id="{736EAC3F-F5F0-6BBB-E3C8-4A5BBF45E2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999" y="538248"/>
            <a:ext cx="3932882" cy="5834408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2" name="صورة 1">
            <a:extLst>
              <a:ext uri="{FF2B5EF4-FFF2-40B4-BE49-F238E27FC236}">
                <a16:creationId xmlns:a16="http://schemas.microsoft.com/office/drawing/2014/main" id="{F040710A-2C4C-9FE6-F547-EA97BE32D3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29"/>
          <a:stretch/>
        </p:blipFill>
        <p:spPr bwMode="auto">
          <a:xfrm>
            <a:off x="1400112" y="538248"/>
            <a:ext cx="4710583" cy="5834408"/>
          </a:xfrm>
          <a:prstGeom prst="rect">
            <a:avLst/>
          </a:prstGeom>
          <a:ln w="1905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A4F8B469-22CF-8D56-F373-F97135E26BF3}"/>
              </a:ext>
            </a:extLst>
          </p:cNvPr>
          <p:cNvSpPr txBox="1"/>
          <p:nvPr/>
        </p:nvSpPr>
        <p:spPr>
          <a:xfrm>
            <a:off x="7712828" y="6464669"/>
            <a:ext cx="2405848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/>
              <a:t>مخطط هيكلي عام </a:t>
            </a:r>
            <a:r>
              <a:rPr lang="en-US" sz="1600" b="1" dirty="0"/>
              <a:t>1945</a:t>
            </a:r>
            <a:endParaRPr lang="ar-SA" sz="1600" b="1" dirty="0"/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BFC8F986-88EC-6C34-F7B8-8D093B0E3B8B}"/>
              </a:ext>
            </a:extLst>
          </p:cNvPr>
          <p:cNvSpPr txBox="1"/>
          <p:nvPr/>
        </p:nvSpPr>
        <p:spPr>
          <a:xfrm>
            <a:off x="2618524" y="6464669"/>
            <a:ext cx="2405848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b="1" dirty="0"/>
              <a:t>مخطط هيكلي عام </a:t>
            </a:r>
            <a:r>
              <a:rPr lang="en-US" sz="1600" b="1" dirty="0"/>
              <a:t>1961</a:t>
            </a:r>
            <a:endParaRPr lang="ar-SA" sz="1600" b="1" dirty="0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CD3A7E9C-09FB-0E48-D505-53D0779487FE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2E7B985B-493A-C4E3-BFB6-F3A9DB6B54F7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20AE3CA2-D476-3077-F952-8412E5077F06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DD5E44B4-FD6C-EFE2-D37D-6AD0D9C79B78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F250C0F9-8B3B-46CE-63A2-0530DC5999E4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D8ADA36B-B0C8-DEE5-25B0-0B7291B91B6B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BA8292F6-34A4-7E50-BD86-1BB25334EF01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5CBA02DF-AACD-B9CF-539D-C45BE5ADF9C6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4188050939"/>
      </p:ext>
    </p:extLst>
  </p:cSld>
  <p:clrMapOvr>
    <a:masterClrMapping/>
  </p:clrMapOvr>
  <p:transition spd="slow">
    <p:cover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صورة 5">
            <a:extLst>
              <a:ext uri="{FF2B5EF4-FFF2-40B4-BE49-F238E27FC236}">
                <a16:creationId xmlns:a16="http://schemas.microsoft.com/office/drawing/2014/main" id="{CD3F5A71-CD5A-3CEC-A23F-EB12A26B375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561" y="1"/>
            <a:ext cx="4828662" cy="6824012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859B27FC-AF95-693C-0605-BC33BEE62580}"/>
              </a:ext>
            </a:extLst>
          </p:cNvPr>
          <p:cNvSpPr txBox="1"/>
          <p:nvPr/>
        </p:nvSpPr>
        <p:spPr>
          <a:xfrm>
            <a:off x="3677018" y="2"/>
            <a:ext cx="6094520" cy="388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200"/>
              </a:spcBef>
            </a:pPr>
            <a:r>
              <a:rPr lang="ar-EG" b="1" kern="100" dirty="0">
                <a:solidFill>
                  <a:srgbClr val="000000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Simplified Arabic" panose="02020603050405020304" pitchFamily="18" charset="-78"/>
              </a:rPr>
              <a:t>تطور مخطط مدينة طولكرم الهيكلي</a:t>
            </a:r>
            <a:endParaRPr lang="en-US" b="1" kern="1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صورة 10">
            <a:extLst>
              <a:ext uri="{FF2B5EF4-FFF2-40B4-BE49-F238E27FC236}">
                <a16:creationId xmlns:a16="http://schemas.microsoft.com/office/drawing/2014/main" id="{4C77497C-DF7D-58DE-AC52-7B01822C7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23" y="0"/>
            <a:ext cx="4852938" cy="6858000"/>
          </a:xfrm>
          <a:prstGeom prst="rect">
            <a:avLst/>
          </a:prstGeom>
        </p:spPr>
      </p:pic>
      <p:pic>
        <p:nvPicPr>
          <p:cNvPr id="13" name="صورة 12">
            <a:extLst>
              <a:ext uri="{FF2B5EF4-FFF2-40B4-BE49-F238E27FC236}">
                <a16:creationId xmlns:a16="http://schemas.microsoft.com/office/drawing/2014/main" id="{2711CC51-5394-E5D4-64B5-3289168331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702" y="4907280"/>
            <a:ext cx="200592" cy="96520"/>
          </a:xfrm>
          <a:prstGeom prst="rect">
            <a:avLst/>
          </a:prstGeom>
        </p:spPr>
      </p:pic>
      <p:pic>
        <p:nvPicPr>
          <p:cNvPr id="15" name="صورة 14">
            <a:extLst>
              <a:ext uri="{FF2B5EF4-FFF2-40B4-BE49-F238E27FC236}">
                <a16:creationId xmlns:a16="http://schemas.microsoft.com/office/drawing/2014/main" id="{7BDE22C0-2FBA-2F4C-6EFD-C42EA4DBB6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462" y="762752"/>
            <a:ext cx="210752" cy="107987"/>
          </a:xfrm>
          <a:prstGeom prst="rect">
            <a:avLst/>
          </a:prstGeom>
        </p:spPr>
      </p:pic>
      <p:pic>
        <p:nvPicPr>
          <p:cNvPr id="17" name="صورة 16">
            <a:extLst>
              <a:ext uri="{FF2B5EF4-FFF2-40B4-BE49-F238E27FC236}">
                <a16:creationId xmlns:a16="http://schemas.microsoft.com/office/drawing/2014/main" id="{51957884-B893-E2D4-CC33-68D2C2A5F3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9483" y="737007"/>
            <a:ext cx="229208" cy="118492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58D1B2C8-B9D4-E63F-7333-A480D81AE3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456" y="2905146"/>
            <a:ext cx="200592" cy="96522"/>
          </a:xfrm>
          <a:prstGeom prst="rect">
            <a:avLst/>
          </a:prstGeom>
        </p:spPr>
      </p:pic>
      <p:pic>
        <p:nvPicPr>
          <p:cNvPr id="21" name="صورة 20">
            <a:extLst>
              <a:ext uri="{FF2B5EF4-FFF2-40B4-BE49-F238E27FC236}">
                <a16:creationId xmlns:a16="http://schemas.microsoft.com/office/drawing/2014/main" id="{123C203F-0F1D-6C54-6A10-2D09D6BC59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5552" y="2927844"/>
            <a:ext cx="229210" cy="104252"/>
          </a:xfrm>
          <a:prstGeom prst="rect">
            <a:avLst/>
          </a:prstGeom>
        </p:spPr>
      </p:pic>
      <p:pic>
        <p:nvPicPr>
          <p:cNvPr id="23" name="صورة 22">
            <a:extLst>
              <a:ext uri="{FF2B5EF4-FFF2-40B4-BE49-F238E27FC236}">
                <a16:creationId xmlns:a16="http://schemas.microsoft.com/office/drawing/2014/main" id="{5E76032D-69F1-F660-AA22-2875FFE3AC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7779" y="4907155"/>
            <a:ext cx="210752" cy="107987"/>
          </a:xfrm>
          <a:prstGeom prst="rect">
            <a:avLst/>
          </a:prstGeom>
        </p:spPr>
      </p:pic>
      <p:sp>
        <p:nvSpPr>
          <p:cNvPr id="16" name="مستطيل 15">
            <a:extLst>
              <a:ext uri="{FF2B5EF4-FFF2-40B4-BE49-F238E27FC236}">
                <a16:creationId xmlns:a16="http://schemas.microsoft.com/office/drawing/2014/main" id="{E164D7F1-8CA7-BCEA-714D-090B90DC6086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C68E7444-D496-A1F0-0710-CFF3621C4B30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DAF3AED7-60C1-21CA-C16C-7D37A20AAE22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D515999F-AC72-9866-97AD-155A3A71C3DC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graphicFrame>
        <p:nvGraphicFramePr>
          <p:cNvPr id="2" name="جدول 1">
            <a:extLst>
              <a:ext uri="{FF2B5EF4-FFF2-40B4-BE49-F238E27FC236}">
                <a16:creationId xmlns:a16="http://schemas.microsoft.com/office/drawing/2014/main" id="{EA5D51BC-3332-A6DD-7915-A1A6EB644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177385"/>
              </p:ext>
            </p:extLst>
          </p:nvPr>
        </p:nvGraphicFramePr>
        <p:xfrm>
          <a:off x="9082817" y="2374297"/>
          <a:ext cx="2232236" cy="2856868"/>
        </p:xfrm>
        <a:graphic>
          <a:graphicData uri="http://schemas.openxmlformats.org/drawingml/2006/table">
            <a:tbl>
              <a:tblPr rtl="1" firstRow="1" firstCol="1" bandRow="1">
                <a:tableStyleId>{F5AB1C69-6EDB-4FF4-983F-18BD219EF322}</a:tableStyleId>
              </a:tblPr>
              <a:tblGrid>
                <a:gridCol w="1116118">
                  <a:extLst>
                    <a:ext uri="{9D8B030D-6E8A-4147-A177-3AD203B41FA5}">
                      <a16:colId xmlns:a16="http://schemas.microsoft.com/office/drawing/2014/main" val="3630379095"/>
                    </a:ext>
                  </a:extLst>
                </a:gridCol>
                <a:gridCol w="1116118">
                  <a:extLst>
                    <a:ext uri="{9D8B030D-6E8A-4147-A177-3AD203B41FA5}">
                      <a16:colId xmlns:a16="http://schemas.microsoft.com/office/drawing/2014/main" val="1685687810"/>
                    </a:ext>
                  </a:extLst>
                </a:gridCol>
              </a:tblGrid>
              <a:tr h="134683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السنة</a:t>
                      </a:r>
                      <a:endParaRPr lang="en-US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مساحة التوسع عن السنة السابقة (بالدونم)</a:t>
                      </a:r>
                      <a:endParaRPr lang="en-US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172144"/>
                  </a:ext>
                </a:extLst>
              </a:tr>
              <a:tr h="26159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1945</a:t>
                      </a: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1955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9942657"/>
                  </a:ext>
                </a:extLst>
              </a:tr>
              <a:tr h="26159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1961</a:t>
                      </a: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1674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5807655"/>
                  </a:ext>
                </a:extLst>
              </a:tr>
              <a:tr h="26159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1966</a:t>
                      </a: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3916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0067489"/>
                  </a:ext>
                </a:extLst>
              </a:tr>
              <a:tr h="26159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1967</a:t>
                      </a: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779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85713203"/>
                  </a:ext>
                </a:extLst>
              </a:tr>
              <a:tr h="26159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1999</a:t>
                      </a:r>
                    </a:p>
                  </a:txBody>
                  <a:tcPr marL="68580" marR="68580" marT="0" marB="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3815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69685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682151"/>
      </p:ext>
    </p:extLst>
  </p:cSld>
  <p:clrMapOvr>
    <a:masterClrMapping/>
  </p:clrMapOvr>
  <p:transition spd="slow">
    <p:cover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مستطيل 21">
            <a:extLst>
              <a:ext uri="{FF2B5EF4-FFF2-40B4-BE49-F238E27FC236}">
                <a16:creationId xmlns:a16="http://schemas.microsoft.com/office/drawing/2014/main" id="{8230F429-33A6-9189-6411-6B0716747E27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F038459B-3F8D-A6A3-2DD4-FAC68AF3124B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4" name="مستطيل 23">
            <a:extLst>
              <a:ext uri="{FF2B5EF4-FFF2-40B4-BE49-F238E27FC236}">
                <a16:creationId xmlns:a16="http://schemas.microsoft.com/office/drawing/2014/main" id="{D7B6E356-4311-B2A4-19B6-C0BFD3C3817C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5" name="مستطيل 24">
            <a:extLst>
              <a:ext uri="{FF2B5EF4-FFF2-40B4-BE49-F238E27FC236}">
                <a16:creationId xmlns:a16="http://schemas.microsoft.com/office/drawing/2014/main" id="{267FB795-A1BF-A47D-C533-4872580309D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9" name="صورة 28">
            <a:extLst>
              <a:ext uri="{FF2B5EF4-FFF2-40B4-BE49-F238E27FC236}">
                <a16:creationId xmlns:a16="http://schemas.microsoft.com/office/drawing/2014/main" id="{3A9D390B-1356-1521-46F2-EE5A74FF25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" t="2822" r="1806" b="2112"/>
          <a:stretch/>
        </p:blipFill>
        <p:spPr>
          <a:xfrm>
            <a:off x="-8774" y="165050"/>
            <a:ext cx="4678531" cy="6519695"/>
          </a:xfrm>
          <a:prstGeom prst="rect">
            <a:avLst/>
          </a:prstGeom>
        </p:spPr>
      </p:pic>
      <p:pic>
        <p:nvPicPr>
          <p:cNvPr id="17" name="صورة 16">
            <a:extLst>
              <a:ext uri="{FF2B5EF4-FFF2-40B4-BE49-F238E27FC236}">
                <a16:creationId xmlns:a16="http://schemas.microsoft.com/office/drawing/2014/main" id="{047B8DC6-29E1-EF33-E055-B3C171E2B8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243" y="144831"/>
            <a:ext cx="546984" cy="535315"/>
          </a:xfrm>
          <a:prstGeom prst="rect">
            <a:avLst/>
          </a:prstGeom>
        </p:spPr>
      </p:pic>
      <p:pic>
        <p:nvPicPr>
          <p:cNvPr id="18" name="صورة 17">
            <a:extLst>
              <a:ext uri="{FF2B5EF4-FFF2-40B4-BE49-F238E27FC236}">
                <a16:creationId xmlns:a16="http://schemas.microsoft.com/office/drawing/2014/main" id="{6F796981-06D8-6985-468D-7DF70090DA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2419" y="93033"/>
            <a:ext cx="434884" cy="633581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05F12EC6-FEE5-BF46-B12E-BBAFBFCE3175}"/>
              </a:ext>
            </a:extLst>
          </p:cNvPr>
          <p:cNvSpPr txBox="1"/>
          <p:nvPr/>
        </p:nvSpPr>
        <p:spPr>
          <a:xfrm>
            <a:off x="5164934" y="-44390"/>
            <a:ext cx="61566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SA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مخطط</a:t>
            </a:r>
            <a:r>
              <a:rPr lang="ar-EG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مدينة طولكرم</a:t>
            </a:r>
            <a:r>
              <a:rPr lang="ar-SA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الهيكلي الحالي</a:t>
            </a:r>
            <a:endParaRPr lang="ar-S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04B125AF-AC82-06B1-8D84-0E861EA3A035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EDC7A211-A997-857E-9EB0-125230D8138D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6498AAA5-5CAA-6FB1-A503-460DD083BAA3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EA7908D8-EA40-BE4B-07BD-8E0A58C8C3A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B0BB5B82-4C71-CF17-B5AD-23CC0132996E}"/>
              </a:ext>
            </a:extLst>
          </p:cNvPr>
          <p:cNvSpPr/>
          <p:nvPr/>
        </p:nvSpPr>
        <p:spPr>
          <a:xfrm>
            <a:off x="5091996" y="888977"/>
            <a:ext cx="1865216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00" b="1" dirty="0">
                <a:solidFill>
                  <a:schemeClr val="tx1"/>
                </a:solidFill>
              </a:rPr>
              <a:t>استعمالات المخطط الهيكلي الحالي لمدينة طولكرم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A9333E63-6E03-26D2-9225-FD301798B0AE}"/>
              </a:ext>
            </a:extLst>
          </p:cNvPr>
          <p:cNvSpPr/>
          <p:nvPr/>
        </p:nvSpPr>
        <p:spPr>
          <a:xfrm>
            <a:off x="625" y="100441"/>
            <a:ext cx="7071290" cy="66645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9F11CB18-D6F4-0961-293F-7AB0A5B0EF0D}"/>
              </a:ext>
            </a:extLst>
          </p:cNvPr>
          <p:cNvSpPr txBox="1"/>
          <p:nvPr/>
        </p:nvSpPr>
        <p:spPr>
          <a:xfrm>
            <a:off x="5801684" y="1299356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819A353D-F0C6-3A0A-9220-5B96F972756D}"/>
              </a:ext>
            </a:extLst>
          </p:cNvPr>
          <p:cNvSpPr txBox="1"/>
          <p:nvPr/>
        </p:nvSpPr>
        <p:spPr>
          <a:xfrm>
            <a:off x="5106310" y="70755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  <p:pic>
        <p:nvPicPr>
          <p:cNvPr id="19" name="صورة 18">
            <a:extLst>
              <a:ext uri="{FF2B5EF4-FFF2-40B4-BE49-F238E27FC236}">
                <a16:creationId xmlns:a16="http://schemas.microsoft.com/office/drawing/2014/main" id="{F24CBA60-F9D2-5CA4-1974-8ACB7FE6D6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379" y="789851"/>
            <a:ext cx="442966" cy="574524"/>
          </a:xfrm>
          <a:prstGeom prst="rect">
            <a:avLst/>
          </a:prstGeom>
        </p:spPr>
      </p:pic>
      <p:cxnSp>
        <p:nvCxnSpPr>
          <p:cNvPr id="20" name="رابط مستقيم 19">
            <a:extLst>
              <a:ext uri="{FF2B5EF4-FFF2-40B4-BE49-F238E27FC236}">
                <a16:creationId xmlns:a16="http://schemas.microsoft.com/office/drawing/2014/main" id="{2E0749E5-F613-35A2-2806-DBC2AE37A1D5}"/>
              </a:ext>
            </a:extLst>
          </p:cNvPr>
          <p:cNvCxnSpPr>
            <a:cxnSpLocks/>
          </p:cNvCxnSpPr>
          <p:nvPr/>
        </p:nvCxnSpPr>
        <p:spPr>
          <a:xfrm flipH="1">
            <a:off x="4689076" y="1333339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رابط مستقيم 20">
            <a:extLst>
              <a:ext uri="{FF2B5EF4-FFF2-40B4-BE49-F238E27FC236}">
                <a16:creationId xmlns:a16="http://schemas.microsoft.com/office/drawing/2014/main" id="{BC7D10BB-BA0F-C8AD-2338-983702C0BDE2}"/>
              </a:ext>
            </a:extLst>
          </p:cNvPr>
          <p:cNvCxnSpPr>
            <a:cxnSpLocks/>
          </p:cNvCxnSpPr>
          <p:nvPr/>
        </p:nvCxnSpPr>
        <p:spPr>
          <a:xfrm flipH="1">
            <a:off x="4662015" y="799199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رابط مستقيم 8">
            <a:extLst>
              <a:ext uri="{FF2B5EF4-FFF2-40B4-BE49-F238E27FC236}">
                <a16:creationId xmlns:a16="http://schemas.microsoft.com/office/drawing/2014/main" id="{F72ADBD0-93E2-712A-0032-9D8101B45DD7}"/>
              </a:ext>
            </a:extLst>
          </p:cNvPr>
          <p:cNvCxnSpPr>
            <a:cxnSpLocks/>
          </p:cNvCxnSpPr>
          <p:nvPr/>
        </p:nvCxnSpPr>
        <p:spPr>
          <a:xfrm>
            <a:off x="4676948" y="100441"/>
            <a:ext cx="0" cy="666452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B2A94A44-5B67-7F34-CB76-4C02EDE75B01}"/>
              </a:ext>
            </a:extLst>
          </p:cNvPr>
          <p:cNvSpPr txBox="1"/>
          <p:nvPr/>
        </p:nvSpPr>
        <p:spPr>
          <a:xfrm>
            <a:off x="4248544" y="2771837"/>
            <a:ext cx="231457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سكن أ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1C9DD255-1C5B-9ACA-FC95-574453817D52}"/>
              </a:ext>
            </a:extLst>
          </p:cNvPr>
          <p:cNvSpPr txBox="1"/>
          <p:nvPr/>
        </p:nvSpPr>
        <p:spPr>
          <a:xfrm>
            <a:off x="4236641" y="3170368"/>
            <a:ext cx="231457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سكن ج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E012F937-9CEE-DB3B-C628-EC32D144F784}"/>
              </a:ext>
            </a:extLst>
          </p:cNvPr>
          <p:cNvSpPr txBox="1"/>
          <p:nvPr/>
        </p:nvSpPr>
        <p:spPr>
          <a:xfrm>
            <a:off x="4217594" y="3385280"/>
            <a:ext cx="231457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سكن د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CBAC18FB-0796-A976-6D5D-F7AFB9421C73}"/>
              </a:ext>
            </a:extLst>
          </p:cNvPr>
          <p:cNvSpPr txBox="1"/>
          <p:nvPr/>
        </p:nvSpPr>
        <p:spPr>
          <a:xfrm>
            <a:off x="4267598" y="2959505"/>
            <a:ext cx="231457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سكن ب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EA58284F-19AE-5993-BF58-C3DA6955F192}"/>
              </a:ext>
            </a:extLst>
          </p:cNvPr>
          <p:cNvSpPr txBox="1"/>
          <p:nvPr/>
        </p:nvSpPr>
        <p:spPr>
          <a:xfrm>
            <a:off x="4217591" y="3621786"/>
            <a:ext cx="231457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بلدة قديمة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9463CE9C-5217-5883-3FCD-90C79C97792A}"/>
              </a:ext>
            </a:extLst>
          </p:cNvPr>
          <p:cNvSpPr txBox="1"/>
          <p:nvPr/>
        </p:nvSpPr>
        <p:spPr>
          <a:xfrm>
            <a:off x="5332020" y="3820744"/>
            <a:ext cx="1200146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مخيمات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19071EF5-2742-9C56-4973-E31DD6F3874D}"/>
              </a:ext>
            </a:extLst>
          </p:cNvPr>
          <p:cNvSpPr txBox="1"/>
          <p:nvPr/>
        </p:nvSpPr>
        <p:spPr>
          <a:xfrm>
            <a:off x="5332020" y="4039084"/>
            <a:ext cx="1200146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مقابر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D050690F-A013-A0D1-656D-555B5AB71637}"/>
              </a:ext>
            </a:extLst>
          </p:cNvPr>
          <p:cNvSpPr txBox="1"/>
          <p:nvPr/>
        </p:nvSpPr>
        <p:spPr>
          <a:xfrm>
            <a:off x="5374878" y="4221081"/>
            <a:ext cx="1200146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تجاري طولي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EE9E224A-1198-214F-ACA6-AEA9F8BA6D9D}"/>
              </a:ext>
            </a:extLst>
          </p:cNvPr>
          <p:cNvSpPr txBox="1"/>
          <p:nvPr/>
        </p:nvSpPr>
        <p:spPr>
          <a:xfrm>
            <a:off x="5382027" y="4419485"/>
            <a:ext cx="1200146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معارض تجارية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E2C15B4E-2AF0-6632-8760-E5BCA4B2C360}"/>
              </a:ext>
            </a:extLst>
          </p:cNvPr>
          <p:cNvSpPr txBox="1"/>
          <p:nvPr/>
        </p:nvSpPr>
        <p:spPr>
          <a:xfrm>
            <a:off x="4506021" y="1833892"/>
            <a:ext cx="2589470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>
                <a:latin typeface="Calibri" panose="020F0502020204030204" pitchFamily="34" charset="0"/>
                <a:cs typeface="+mj-cs"/>
              </a:rPr>
              <a:t>حدود المشروع الهيكلي المصدق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A7CDDCE5-03FD-64FB-0533-957D0E3248D6}"/>
              </a:ext>
            </a:extLst>
          </p:cNvPr>
          <p:cNvSpPr txBox="1"/>
          <p:nvPr/>
        </p:nvSpPr>
        <p:spPr>
          <a:xfrm>
            <a:off x="4662015" y="2043187"/>
            <a:ext cx="2295197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>
                <a:latin typeface="Calibri" panose="020F0502020204030204" pitchFamily="34" charset="0"/>
                <a:cs typeface="+mj-cs"/>
              </a:rPr>
              <a:t>حدود المشروع الهيكلي المقترح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F1E827B1-672B-0CE6-D6A1-22995286BBB4}"/>
              </a:ext>
            </a:extLst>
          </p:cNvPr>
          <p:cNvSpPr txBox="1"/>
          <p:nvPr/>
        </p:nvSpPr>
        <p:spPr>
          <a:xfrm>
            <a:off x="5160029" y="2507295"/>
            <a:ext cx="148343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حد الطريق المقترح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4B2990A2-75F5-0F1B-7135-3BC6167ED41F}"/>
              </a:ext>
            </a:extLst>
          </p:cNvPr>
          <p:cNvSpPr txBox="1"/>
          <p:nvPr/>
        </p:nvSpPr>
        <p:spPr>
          <a:xfrm>
            <a:off x="5074785" y="2270156"/>
            <a:ext cx="157339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حد الطريق القائم</a:t>
            </a:r>
          </a:p>
        </p:txBody>
      </p:sp>
      <p:pic>
        <p:nvPicPr>
          <p:cNvPr id="51" name="صورة 50">
            <a:extLst>
              <a:ext uri="{FF2B5EF4-FFF2-40B4-BE49-F238E27FC236}">
                <a16:creationId xmlns:a16="http://schemas.microsoft.com/office/drawing/2014/main" id="{BA48C677-4EC7-F7D6-F093-48CD1B7089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3243" y="1891141"/>
            <a:ext cx="320058" cy="161959"/>
          </a:xfrm>
          <a:prstGeom prst="rect">
            <a:avLst/>
          </a:prstGeom>
        </p:spPr>
      </p:pic>
      <p:pic>
        <p:nvPicPr>
          <p:cNvPr id="52" name="صورة 51">
            <a:extLst>
              <a:ext uri="{FF2B5EF4-FFF2-40B4-BE49-F238E27FC236}">
                <a16:creationId xmlns:a16="http://schemas.microsoft.com/office/drawing/2014/main" id="{19C6F634-8D15-5E7D-C4BF-42541D8B96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5267" y="2340122"/>
            <a:ext cx="327063" cy="165504"/>
          </a:xfrm>
          <a:prstGeom prst="rect">
            <a:avLst/>
          </a:prstGeom>
        </p:spPr>
      </p:pic>
      <p:pic>
        <p:nvPicPr>
          <p:cNvPr id="53" name="صورة 52">
            <a:extLst>
              <a:ext uri="{FF2B5EF4-FFF2-40B4-BE49-F238E27FC236}">
                <a16:creationId xmlns:a16="http://schemas.microsoft.com/office/drawing/2014/main" id="{AECE1883-149B-162E-773E-5E48AA45346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3514" y="2579800"/>
            <a:ext cx="323810" cy="163857"/>
          </a:xfrm>
          <a:prstGeom prst="rect">
            <a:avLst/>
          </a:prstGeom>
        </p:spPr>
      </p:pic>
      <p:pic>
        <p:nvPicPr>
          <p:cNvPr id="55" name="صورة 54">
            <a:extLst>
              <a:ext uri="{FF2B5EF4-FFF2-40B4-BE49-F238E27FC236}">
                <a16:creationId xmlns:a16="http://schemas.microsoft.com/office/drawing/2014/main" id="{E55D4E8C-9DBC-EA4B-AA06-8574052C9D6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75473" y="2789782"/>
            <a:ext cx="307220" cy="155463"/>
          </a:xfrm>
          <a:prstGeom prst="rect">
            <a:avLst/>
          </a:prstGeom>
        </p:spPr>
      </p:pic>
      <p:pic>
        <p:nvPicPr>
          <p:cNvPr id="56" name="صورة 55">
            <a:extLst>
              <a:ext uri="{FF2B5EF4-FFF2-40B4-BE49-F238E27FC236}">
                <a16:creationId xmlns:a16="http://schemas.microsoft.com/office/drawing/2014/main" id="{FDE9DB29-85B5-67AE-BEE4-BC53E8311A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88058" y="3006223"/>
            <a:ext cx="297179" cy="150381"/>
          </a:xfrm>
          <a:prstGeom prst="rect">
            <a:avLst/>
          </a:prstGeom>
        </p:spPr>
      </p:pic>
      <p:pic>
        <p:nvPicPr>
          <p:cNvPr id="57" name="صورة 56">
            <a:extLst>
              <a:ext uri="{FF2B5EF4-FFF2-40B4-BE49-F238E27FC236}">
                <a16:creationId xmlns:a16="http://schemas.microsoft.com/office/drawing/2014/main" id="{91E2D128-1A89-2C9B-ADA9-A9D0D39FE7A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86201" y="3205919"/>
            <a:ext cx="302040" cy="152841"/>
          </a:xfrm>
          <a:prstGeom prst="rect">
            <a:avLst/>
          </a:prstGeom>
        </p:spPr>
      </p:pic>
      <p:pic>
        <p:nvPicPr>
          <p:cNvPr id="58" name="صورة 57">
            <a:extLst>
              <a:ext uri="{FF2B5EF4-FFF2-40B4-BE49-F238E27FC236}">
                <a16:creationId xmlns:a16="http://schemas.microsoft.com/office/drawing/2014/main" id="{5D8D64E7-EFD8-3659-5EDE-C2EDA519120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87875" y="3420098"/>
            <a:ext cx="298334" cy="150966"/>
          </a:xfrm>
          <a:prstGeom prst="rect">
            <a:avLst/>
          </a:prstGeom>
        </p:spPr>
      </p:pic>
      <p:pic>
        <p:nvPicPr>
          <p:cNvPr id="59" name="صورة 58">
            <a:extLst>
              <a:ext uri="{FF2B5EF4-FFF2-40B4-BE49-F238E27FC236}">
                <a16:creationId xmlns:a16="http://schemas.microsoft.com/office/drawing/2014/main" id="{475C4DD1-3613-2D62-F2A7-DA10B3D7D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83026" y="3651710"/>
            <a:ext cx="298995" cy="151300"/>
          </a:xfrm>
          <a:prstGeom prst="rect">
            <a:avLst/>
          </a:prstGeom>
        </p:spPr>
      </p:pic>
      <p:pic>
        <p:nvPicPr>
          <p:cNvPr id="60" name="صورة 59">
            <a:extLst>
              <a:ext uri="{FF2B5EF4-FFF2-40B4-BE49-F238E27FC236}">
                <a16:creationId xmlns:a16="http://schemas.microsoft.com/office/drawing/2014/main" id="{04468443-CC7D-ABFD-12FA-054832C0603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683174" y="3856388"/>
            <a:ext cx="304556" cy="154114"/>
          </a:xfrm>
          <a:prstGeom prst="rect">
            <a:avLst/>
          </a:prstGeom>
        </p:spPr>
      </p:pic>
      <p:pic>
        <p:nvPicPr>
          <p:cNvPr id="61" name="صورة 60">
            <a:extLst>
              <a:ext uri="{FF2B5EF4-FFF2-40B4-BE49-F238E27FC236}">
                <a16:creationId xmlns:a16="http://schemas.microsoft.com/office/drawing/2014/main" id="{F8A5D853-0D14-124A-98D8-D4B12BA0152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79827" y="4073688"/>
            <a:ext cx="304969" cy="154323"/>
          </a:xfrm>
          <a:prstGeom prst="rect">
            <a:avLst/>
          </a:prstGeom>
        </p:spPr>
      </p:pic>
      <p:pic>
        <p:nvPicPr>
          <p:cNvPr id="62" name="صورة 61">
            <a:extLst>
              <a:ext uri="{FF2B5EF4-FFF2-40B4-BE49-F238E27FC236}">
                <a16:creationId xmlns:a16="http://schemas.microsoft.com/office/drawing/2014/main" id="{901EF520-0226-4843-B487-6190A0E7410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679826" y="4274208"/>
            <a:ext cx="304811" cy="154243"/>
          </a:xfrm>
          <a:prstGeom prst="rect">
            <a:avLst/>
          </a:prstGeom>
        </p:spPr>
      </p:pic>
      <p:pic>
        <p:nvPicPr>
          <p:cNvPr id="63" name="صورة 62">
            <a:extLst>
              <a:ext uri="{FF2B5EF4-FFF2-40B4-BE49-F238E27FC236}">
                <a16:creationId xmlns:a16="http://schemas.microsoft.com/office/drawing/2014/main" id="{719A9476-E769-C61E-9D11-004781B235C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75638" y="4532955"/>
            <a:ext cx="302702" cy="153177"/>
          </a:xfrm>
          <a:prstGeom prst="rect">
            <a:avLst/>
          </a:prstGeom>
        </p:spPr>
      </p:pic>
      <p:pic>
        <p:nvPicPr>
          <p:cNvPr id="65" name="صورة 64">
            <a:extLst>
              <a:ext uri="{FF2B5EF4-FFF2-40B4-BE49-F238E27FC236}">
                <a16:creationId xmlns:a16="http://schemas.microsoft.com/office/drawing/2014/main" id="{FA6B1F70-30DF-2A38-DDB3-745099849914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677774" y="2130948"/>
            <a:ext cx="321192" cy="162532"/>
          </a:xfrm>
          <a:prstGeom prst="rect">
            <a:avLst/>
          </a:prstGeom>
        </p:spPr>
      </p:pic>
      <p:sp>
        <p:nvSpPr>
          <p:cNvPr id="66" name="مربع نص 65">
            <a:extLst>
              <a:ext uri="{FF2B5EF4-FFF2-40B4-BE49-F238E27FC236}">
                <a16:creationId xmlns:a16="http://schemas.microsoft.com/office/drawing/2014/main" id="{6C63934A-09B6-2BA3-EE26-178F3CBA336B}"/>
              </a:ext>
            </a:extLst>
          </p:cNvPr>
          <p:cNvSpPr txBox="1"/>
          <p:nvPr/>
        </p:nvSpPr>
        <p:spPr>
          <a:xfrm>
            <a:off x="5076443" y="4643758"/>
            <a:ext cx="1507329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مركز تجاري رئيسي</a:t>
            </a:r>
          </a:p>
        </p:txBody>
      </p:sp>
      <p:sp>
        <p:nvSpPr>
          <p:cNvPr id="67" name="مربع نص 66">
            <a:extLst>
              <a:ext uri="{FF2B5EF4-FFF2-40B4-BE49-F238E27FC236}">
                <a16:creationId xmlns:a16="http://schemas.microsoft.com/office/drawing/2014/main" id="{A3485AE8-8365-6AD2-2037-17FDD98C17DF}"/>
              </a:ext>
            </a:extLst>
          </p:cNvPr>
          <p:cNvSpPr txBox="1"/>
          <p:nvPr/>
        </p:nvSpPr>
        <p:spPr>
          <a:xfrm>
            <a:off x="5327147" y="5093877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منطقة صناعية</a:t>
            </a:r>
          </a:p>
        </p:txBody>
      </p:sp>
      <p:sp>
        <p:nvSpPr>
          <p:cNvPr id="68" name="مربع نص 67">
            <a:extLst>
              <a:ext uri="{FF2B5EF4-FFF2-40B4-BE49-F238E27FC236}">
                <a16:creationId xmlns:a16="http://schemas.microsoft.com/office/drawing/2014/main" id="{C1A45273-DE77-3F37-87AF-103E2CEF2F3A}"/>
              </a:ext>
            </a:extLst>
          </p:cNvPr>
          <p:cNvSpPr txBox="1"/>
          <p:nvPr/>
        </p:nvSpPr>
        <p:spPr>
          <a:xfrm>
            <a:off x="5317724" y="5264926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مرافق سياحية</a:t>
            </a:r>
          </a:p>
        </p:txBody>
      </p:sp>
      <p:sp>
        <p:nvSpPr>
          <p:cNvPr id="69" name="مربع نص 68">
            <a:extLst>
              <a:ext uri="{FF2B5EF4-FFF2-40B4-BE49-F238E27FC236}">
                <a16:creationId xmlns:a16="http://schemas.microsoft.com/office/drawing/2014/main" id="{AFF37BF8-1597-CA0A-1AD5-A2B2CE4E5C0B}"/>
              </a:ext>
            </a:extLst>
          </p:cNvPr>
          <p:cNvSpPr txBox="1"/>
          <p:nvPr/>
        </p:nvSpPr>
        <p:spPr>
          <a:xfrm>
            <a:off x="5299769" y="5517734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منطقة اثار</a:t>
            </a:r>
          </a:p>
        </p:txBody>
      </p:sp>
      <p:sp>
        <p:nvSpPr>
          <p:cNvPr id="70" name="مربع نص 69">
            <a:extLst>
              <a:ext uri="{FF2B5EF4-FFF2-40B4-BE49-F238E27FC236}">
                <a16:creationId xmlns:a16="http://schemas.microsoft.com/office/drawing/2014/main" id="{7B6E9B8A-8789-166F-DDE8-A9634C86A735}"/>
              </a:ext>
            </a:extLst>
          </p:cNvPr>
          <p:cNvSpPr txBox="1"/>
          <p:nvPr/>
        </p:nvSpPr>
        <p:spPr>
          <a:xfrm>
            <a:off x="5279046" y="5716024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طريق مشاة</a:t>
            </a:r>
          </a:p>
        </p:txBody>
      </p:sp>
      <p:sp>
        <p:nvSpPr>
          <p:cNvPr id="71" name="مربع نص 70">
            <a:extLst>
              <a:ext uri="{FF2B5EF4-FFF2-40B4-BE49-F238E27FC236}">
                <a16:creationId xmlns:a16="http://schemas.microsoft.com/office/drawing/2014/main" id="{78460B1B-95CF-EF11-5DF1-152E3E74DF5E}"/>
              </a:ext>
            </a:extLst>
          </p:cNvPr>
          <p:cNvSpPr txBox="1"/>
          <p:nvPr/>
        </p:nvSpPr>
        <p:spPr>
          <a:xfrm>
            <a:off x="5299757" y="5908436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>
                <a:latin typeface="Calibri" panose="020F0502020204030204" pitchFamily="34" charset="0"/>
                <a:cs typeface="+mj-cs"/>
              </a:rPr>
              <a:t>موقف سيارات</a:t>
            </a:r>
            <a:endParaRPr lang="ar-SA" sz="1200" b="1" dirty="0">
              <a:latin typeface="Calibri" panose="020F0502020204030204" pitchFamily="34" charset="0"/>
              <a:cs typeface="+mj-cs"/>
            </a:endParaRPr>
          </a:p>
        </p:txBody>
      </p:sp>
      <p:sp>
        <p:nvSpPr>
          <p:cNvPr id="72" name="مربع نص 71">
            <a:extLst>
              <a:ext uri="{FF2B5EF4-FFF2-40B4-BE49-F238E27FC236}">
                <a16:creationId xmlns:a16="http://schemas.microsoft.com/office/drawing/2014/main" id="{119529CB-5386-3D78-AB3B-5AF2E599BB7B}"/>
              </a:ext>
            </a:extLst>
          </p:cNvPr>
          <p:cNvSpPr txBox="1"/>
          <p:nvPr/>
        </p:nvSpPr>
        <p:spPr>
          <a:xfrm>
            <a:off x="5284571" y="6127895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مباني عامة</a:t>
            </a:r>
          </a:p>
        </p:txBody>
      </p:sp>
      <p:sp>
        <p:nvSpPr>
          <p:cNvPr id="73" name="مربع نص 72">
            <a:extLst>
              <a:ext uri="{FF2B5EF4-FFF2-40B4-BE49-F238E27FC236}">
                <a16:creationId xmlns:a16="http://schemas.microsoft.com/office/drawing/2014/main" id="{13C958FE-8A28-06DA-F89C-EFB5CC555F15}"/>
              </a:ext>
            </a:extLst>
          </p:cNvPr>
          <p:cNvSpPr txBox="1"/>
          <p:nvPr/>
        </p:nvSpPr>
        <p:spPr>
          <a:xfrm>
            <a:off x="5273796" y="6328090"/>
            <a:ext cx="124300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حديقة عامة</a:t>
            </a:r>
          </a:p>
        </p:txBody>
      </p:sp>
      <p:sp>
        <p:nvSpPr>
          <p:cNvPr id="74" name="مربع نص 73">
            <a:extLst>
              <a:ext uri="{FF2B5EF4-FFF2-40B4-BE49-F238E27FC236}">
                <a16:creationId xmlns:a16="http://schemas.microsoft.com/office/drawing/2014/main" id="{DBDBF62C-E067-C2F2-AE78-FEE01FADC61E}"/>
              </a:ext>
            </a:extLst>
          </p:cNvPr>
          <p:cNvSpPr txBox="1"/>
          <p:nvPr/>
        </p:nvSpPr>
        <p:spPr>
          <a:xfrm>
            <a:off x="4602471" y="6512709"/>
            <a:ext cx="1964529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منطقة خضراء مفتوحة</a:t>
            </a:r>
          </a:p>
        </p:txBody>
      </p:sp>
      <p:sp>
        <p:nvSpPr>
          <p:cNvPr id="75" name="مربع نص 74">
            <a:extLst>
              <a:ext uri="{FF2B5EF4-FFF2-40B4-BE49-F238E27FC236}">
                <a16:creationId xmlns:a16="http://schemas.microsoft.com/office/drawing/2014/main" id="{C58AD4FA-C49A-BC07-CCCA-76CC2270B828}"/>
              </a:ext>
            </a:extLst>
          </p:cNvPr>
          <p:cNvSpPr txBox="1"/>
          <p:nvPr/>
        </p:nvSpPr>
        <p:spPr>
          <a:xfrm>
            <a:off x="3521489" y="2716772"/>
            <a:ext cx="1964529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ملاعب</a:t>
            </a:r>
          </a:p>
        </p:txBody>
      </p:sp>
      <p:sp>
        <p:nvSpPr>
          <p:cNvPr id="76" name="مربع نص 75">
            <a:extLst>
              <a:ext uri="{FF2B5EF4-FFF2-40B4-BE49-F238E27FC236}">
                <a16:creationId xmlns:a16="http://schemas.microsoft.com/office/drawing/2014/main" id="{EF68E1B0-A49B-DA19-893E-38CB9A0AF13C}"/>
              </a:ext>
            </a:extLst>
          </p:cNvPr>
          <p:cNvSpPr txBox="1"/>
          <p:nvPr/>
        </p:nvSpPr>
        <p:spPr>
          <a:xfrm>
            <a:off x="4083548" y="2953680"/>
            <a:ext cx="1457322" cy="280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 rtl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ar-SA" sz="1200" b="1" kern="100" dirty="0">
                <a:effectLst/>
                <a:latin typeface="Calibri" panose="020F0502020204030204" pitchFamily="34" charset="0"/>
                <a:cs typeface="+mj-cs"/>
              </a:rPr>
              <a:t>معاهد وجامعات</a:t>
            </a:r>
            <a:endParaRPr lang="en-US" sz="12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+mj-cs"/>
            </a:endParaRPr>
          </a:p>
        </p:txBody>
      </p:sp>
      <p:sp>
        <p:nvSpPr>
          <p:cNvPr id="77" name="مربع نص 76">
            <a:extLst>
              <a:ext uri="{FF2B5EF4-FFF2-40B4-BE49-F238E27FC236}">
                <a16:creationId xmlns:a16="http://schemas.microsoft.com/office/drawing/2014/main" id="{1C594AB2-6BAB-93B0-620B-4BD741E9CD27}"/>
              </a:ext>
            </a:extLst>
          </p:cNvPr>
          <p:cNvSpPr txBox="1"/>
          <p:nvPr/>
        </p:nvSpPr>
        <p:spPr>
          <a:xfrm>
            <a:off x="4016941" y="3238602"/>
            <a:ext cx="1457322" cy="280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 rtl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ar-SA" sz="1200" b="1" kern="100" dirty="0">
                <a:effectLst/>
                <a:latin typeface="Calibri" panose="020F0502020204030204" pitchFamily="34" charset="0"/>
                <a:cs typeface="+mj-cs"/>
              </a:rPr>
              <a:t>ادارية</a:t>
            </a:r>
            <a:endParaRPr lang="en-US" sz="12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+mj-cs"/>
            </a:endParaRPr>
          </a:p>
        </p:txBody>
      </p:sp>
      <p:pic>
        <p:nvPicPr>
          <p:cNvPr id="78" name="صورة 77">
            <a:extLst>
              <a:ext uri="{FF2B5EF4-FFF2-40B4-BE49-F238E27FC236}">
                <a16:creationId xmlns:a16="http://schemas.microsoft.com/office/drawing/2014/main" id="{1D827D36-200D-A95C-F53D-B132C3FC569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677058" y="4767996"/>
            <a:ext cx="302703" cy="153177"/>
          </a:xfrm>
          <a:prstGeom prst="rect">
            <a:avLst/>
          </a:prstGeom>
        </p:spPr>
      </p:pic>
      <p:pic>
        <p:nvPicPr>
          <p:cNvPr id="79" name="صورة 78">
            <a:extLst>
              <a:ext uri="{FF2B5EF4-FFF2-40B4-BE49-F238E27FC236}">
                <a16:creationId xmlns:a16="http://schemas.microsoft.com/office/drawing/2014/main" id="{5745E46F-2770-F06B-3007-BA349B524F9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677057" y="4968894"/>
            <a:ext cx="303378" cy="153518"/>
          </a:xfrm>
          <a:prstGeom prst="rect">
            <a:avLst/>
          </a:prstGeom>
        </p:spPr>
      </p:pic>
      <p:pic>
        <p:nvPicPr>
          <p:cNvPr id="80" name="صورة 79">
            <a:extLst>
              <a:ext uri="{FF2B5EF4-FFF2-40B4-BE49-F238E27FC236}">
                <a16:creationId xmlns:a16="http://schemas.microsoft.com/office/drawing/2014/main" id="{A9680822-9719-CCEF-5DC1-468A8B3E0E51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670511" y="5189026"/>
            <a:ext cx="309140" cy="156434"/>
          </a:xfrm>
          <a:prstGeom prst="rect">
            <a:avLst/>
          </a:prstGeom>
        </p:spPr>
      </p:pic>
      <p:pic>
        <p:nvPicPr>
          <p:cNvPr id="81" name="صورة 80">
            <a:extLst>
              <a:ext uri="{FF2B5EF4-FFF2-40B4-BE49-F238E27FC236}">
                <a16:creationId xmlns:a16="http://schemas.microsoft.com/office/drawing/2014/main" id="{2320BFBC-5B5F-F498-EC4A-90733ADDC4FC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663243" y="5396409"/>
            <a:ext cx="307035" cy="155369"/>
          </a:xfrm>
          <a:prstGeom prst="rect">
            <a:avLst/>
          </a:prstGeom>
        </p:spPr>
      </p:pic>
      <p:pic>
        <p:nvPicPr>
          <p:cNvPr id="82" name="صورة 81">
            <a:extLst>
              <a:ext uri="{FF2B5EF4-FFF2-40B4-BE49-F238E27FC236}">
                <a16:creationId xmlns:a16="http://schemas.microsoft.com/office/drawing/2014/main" id="{B77AFEA4-3900-90DE-A044-6031BCB04929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663242" y="5592874"/>
            <a:ext cx="308740" cy="156231"/>
          </a:xfrm>
          <a:prstGeom prst="rect">
            <a:avLst/>
          </a:prstGeom>
        </p:spPr>
      </p:pic>
      <p:pic>
        <p:nvPicPr>
          <p:cNvPr id="83" name="صورة 82">
            <a:extLst>
              <a:ext uri="{FF2B5EF4-FFF2-40B4-BE49-F238E27FC236}">
                <a16:creationId xmlns:a16="http://schemas.microsoft.com/office/drawing/2014/main" id="{A6CB607B-F65C-38EC-D3BE-4F81E7E4E9BB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647192" y="5808309"/>
            <a:ext cx="310020" cy="156880"/>
          </a:xfrm>
          <a:prstGeom prst="rect">
            <a:avLst/>
          </a:prstGeom>
        </p:spPr>
      </p:pic>
      <p:pic>
        <p:nvPicPr>
          <p:cNvPr id="84" name="صورة 83">
            <a:extLst>
              <a:ext uri="{FF2B5EF4-FFF2-40B4-BE49-F238E27FC236}">
                <a16:creationId xmlns:a16="http://schemas.microsoft.com/office/drawing/2014/main" id="{177C1C54-7D76-E96B-314F-53EDE5B785F4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6648948" y="6009215"/>
            <a:ext cx="308264" cy="155991"/>
          </a:xfrm>
          <a:prstGeom prst="rect">
            <a:avLst/>
          </a:prstGeom>
        </p:spPr>
      </p:pic>
      <p:pic>
        <p:nvPicPr>
          <p:cNvPr id="85" name="صورة 84">
            <a:extLst>
              <a:ext uri="{FF2B5EF4-FFF2-40B4-BE49-F238E27FC236}">
                <a16:creationId xmlns:a16="http://schemas.microsoft.com/office/drawing/2014/main" id="{160DA264-465E-9F81-F712-839BD5CEB8A6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6637545" y="6213470"/>
            <a:ext cx="305674" cy="154680"/>
          </a:xfrm>
          <a:prstGeom prst="rect">
            <a:avLst/>
          </a:prstGeom>
        </p:spPr>
      </p:pic>
      <p:pic>
        <p:nvPicPr>
          <p:cNvPr id="86" name="صورة 85">
            <a:extLst>
              <a:ext uri="{FF2B5EF4-FFF2-40B4-BE49-F238E27FC236}">
                <a16:creationId xmlns:a16="http://schemas.microsoft.com/office/drawing/2014/main" id="{AC9D6B7B-F86E-5C87-D7B0-8935E8C4B196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6640832" y="6404737"/>
            <a:ext cx="304594" cy="154134"/>
          </a:xfrm>
          <a:prstGeom prst="rect">
            <a:avLst/>
          </a:prstGeom>
        </p:spPr>
      </p:pic>
      <p:pic>
        <p:nvPicPr>
          <p:cNvPr id="87" name="صورة 86">
            <a:extLst>
              <a:ext uri="{FF2B5EF4-FFF2-40B4-BE49-F238E27FC236}">
                <a16:creationId xmlns:a16="http://schemas.microsoft.com/office/drawing/2014/main" id="{DAAA38CB-25D3-1B92-B476-57713082D094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6637637" y="6570648"/>
            <a:ext cx="309830" cy="156783"/>
          </a:xfrm>
          <a:prstGeom prst="rect">
            <a:avLst/>
          </a:prstGeom>
        </p:spPr>
      </p:pic>
      <p:pic>
        <p:nvPicPr>
          <p:cNvPr id="88" name="صورة 87">
            <a:extLst>
              <a:ext uri="{FF2B5EF4-FFF2-40B4-BE49-F238E27FC236}">
                <a16:creationId xmlns:a16="http://schemas.microsoft.com/office/drawing/2014/main" id="{3DA0D153-1E2A-CE0A-497E-E2274F026FC6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5475781" y="2762756"/>
            <a:ext cx="313447" cy="158614"/>
          </a:xfrm>
          <a:prstGeom prst="rect">
            <a:avLst/>
          </a:prstGeom>
        </p:spPr>
      </p:pic>
      <p:pic>
        <p:nvPicPr>
          <p:cNvPr id="89" name="صورة 88">
            <a:extLst>
              <a:ext uri="{FF2B5EF4-FFF2-40B4-BE49-F238E27FC236}">
                <a16:creationId xmlns:a16="http://schemas.microsoft.com/office/drawing/2014/main" id="{6BCFB648-A7DB-7BDC-8ABE-BD0A005F5E2C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5474071" y="3021978"/>
            <a:ext cx="308771" cy="156247"/>
          </a:xfrm>
          <a:prstGeom prst="rect">
            <a:avLst/>
          </a:prstGeom>
        </p:spPr>
      </p:pic>
      <p:pic>
        <p:nvPicPr>
          <p:cNvPr id="90" name="صورة 89">
            <a:extLst>
              <a:ext uri="{FF2B5EF4-FFF2-40B4-BE49-F238E27FC236}">
                <a16:creationId xmlns:a16="http://schemas.microsoft.com/office/drawing/2014/main" id="{8C9D6BCE-994D-C1E5-DB5D-408E551B4182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5480145" y="3302970"/>
            <a:ext cx="309285" cy="156507"/>
          </a:xfrm>
          <a:prstGeom prst="rect">
            <a:avLst/>
          </a:prstGeom>
        </p:spPr>
      </p:pic>
      <p:sp>
        <p:nvSpPr>
          <p:cNvPr id="91" name="مربع نص 90">
            <a:extLst>
              <a:ext uri="{FF2B5EF4-FFF2-40B4-BE49-F238E27FC236}">
                <a16:creationId xmlns:a16="http://schemas.microsoft.com/office/drawing/2014/main" id="{D32A1133-45A6-D024-9FA3-680DFC573A0B}"/>
              </a:ext>
            </a:extLst>
          </p:cNvPr>
          <p:cNvSpPr txBox="1"/>
          <p:nvPr/>
        </p:nvSpPr>
        <p:spPr>
          <a:xfrm>
            <a:off x="4429597" y="4839426"/>
            <a:ext cx="214055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منطقة صناعات خفيفة وحرفية</a:t>
            </a:r>
          </a:p>
        </p:txBody>
      </p:sp>
      <p:pic>
        <p:nvPicPr>
          <p:cNvPr id="26" name="صورة 25">
            <a:extLst>
              <a:ext uri="{FF2B5EF4-FFF2-40B4-BE49-F238E27FC236}">
                <a16:creationId xmlns:a16="http://schemas.microsoft.com/office/drawing/2014/main" id="{14D9B2EA-9BB8-D07F-900A-134B5F088B38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flipV="1">
            <a:off x="6667913" y="1626939"/>
            <a:ext cx="330146" cy="171482"/>
          </a:xfrm>
          <a:prstGeom prst="rect">
            <a:avLst/>
          </a:prstGeom>
        </p:spPr>
      </p:pic>
      <p:sp>
        <p:nvSpPr>
          <p:cNvPr id="27" name="مربع نص 26">
            <a:extLst>
              <a:ext uri="{FF2B5EF4-FFF2-40B4-BE49-F238E27FC236}">
                <a16:creationId xmlns:a16="http://schemas.microsoft.com/office/drawing/2014/main" id="{B024E942-BCFD-D2F2-2C4F-039A485B87DE}"/>
              </a:ext>
            </a:extLst>
          </p:cNvPr>
          <p:cNvSpPr txBox="1"/>
          <p:nvPr/>
        </p:nvSpPr>
        <p:spPr>
          <a:xfrm>
            <a:off x="4110484" y="1584058"/>
            <a:ext cx="2589470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>
                <a:latin typeface="Calibri" panose="020F0502020204030204" pitchFamily="34" charset="0"/>
                <a:cs typeface="+mj-cs"/>
              </a:rPr>
              <a:t>حدود مدينة طولكرم</a:t>
            </a:r>
          </a:p>
        </p:txBody>
      </p:sp>
      <p:graphicFrame>
        <p:nvGraphicFramePr>
          <p:cNvPr id="2" name="جدول 1">
            <a:extLst>
              <a:ext uri="{FF2B5EF4-FFF2-40B4-BE49-F238E27FC236}">
                <a16:creationId xmlns:a16="http://schemas.microsoft.com/office/drawing/2014/main" id="{844D4151-C385-C29E-C59D-124C2C075D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15601"/>
              </p:ext>
            </p:extLst>
          </p:nvPr>
        </p:nvGraphicFramePr>
        <p:xfrm>
          <a:off x="7078703" y="282644"/>
          <a:ext cx="4243137" cy="6576840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414379">
                  <a:extLst>
                    <a:ext uri="{9D8B030D-6E8A-4147-A177-3AD203B41FA5}">
                      <a16:colId xmlns:a16="http://schemas.microsoft.com/office/drawing/2014/main" val="1677162391"/>
                    </a:ext>
                  </a:extLst>
                </a:gridCol>
                <a:gridCol w="1414379">
                  <a:extLst>
                    <a:ext uri="{9D8B030D-6E8A-4147-A177-3AD203B41FA5}">
                      <a16:colId xmlns:a16="http://schemas.microsoft.com/office/drawing/2014/main" val="708748198"/>
                    </a:ext>
                  </a:extLst>
                </a:gridCol>
                <a:gridCol w="1414379">
                  <a:extLst>
                    <a:ext uri="{9D8B030D-6E8A-4147-A177-3AD203B41FA5}">
                      <a16:colId xmlns:a16="http://schemas.microsoft.com/office/drawing/2014/main" val="4074159425"/>
                    </a:ext>
                  </a:extLst>
                </a:gridCol>
              </a:tblGrid>
              <a:tr h="22003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الاستعمال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المساحة (دونم)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النسبة (%)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7217150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ادارية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131.5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0.94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903276536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تجاري طولي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240.3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1.72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601909783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سكن ب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5099.31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36.58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395503045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سكن ج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4277.5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30.68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473917012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سكن د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355.5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2.55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11959708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شارع مصدق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2245.8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16.11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131473573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شارع مشاة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0.01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227486477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مباني عامة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160.8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1.15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09285850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مخيمات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164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1.18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46345471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مرافق سياحية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0.03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789568281"/>
                  </a:ext>
                </a:extLst>
              </a:tr>
              <a:tr h="27274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مركز تجاري رئيسي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13.9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86192220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معارض تجارية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193.3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1.39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244629556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معاهد وجامعات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319,4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2.29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11605120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مقابر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154.8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1.11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55251207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ملعب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22.6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0.16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155915627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اثار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2.9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0.02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209704722"/>
                  </a:ext>
                </a:extLst>
              </a:tr>
              <a:tr h="45031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البلدة القديمة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294.9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2.12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65353946"/>
                  </a:ext>
                </a:extLst>
              </a:tr>
              <a:tr h="45031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خضراء مفتوحة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75.9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0.54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99344802"/>
                  </a:ext>
                </a:extLst>
              </a:tr>
              <a:tr h="45031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صناعات خفيفة وحرفية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57.5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0.41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240931948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صناعية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123.9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0.89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958717124"/>
                  </a:ext>
                </a:extLst>
              </a:tr>
              <a:tr h="22193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موقف سيارات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2.6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0.02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740308289"/>
                  </a:ext>
                </a:extLst>
              </a:tr>
              <a:tr h="22003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المجموع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6835" marR="56835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13942.410</a:t>
                      </a:r>
                    </a:p>
                  </a:txBody>
                  <a:tcPr marL="56835" marR="56835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L="56835" marR="56835" marT="0" marB="0" anchor="ctr"/>
                </a:tc>
                <a:extLst>
                  <a:ext uri="{0D108BD9-81ED-4DB2-BD59-A6C34878D82A}">
                    <a16:rowId xmlns:a16="http://schemas.microsoft.com/office/drawing/2014/main" val="26633562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707465"/>
      </p:ext>
    </p:extLst>
  </p:cSld>
  <p:clrMapOvr>
    <a:masterClrMapping/>
  </p:clrMapOvr>
  <p:transition spd="slow">
    <p:cover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مخطط 10">
            <a:extLst>
              <a:ext uri="{FF2B5EF4-FFF2-40B4-BE49-F238E27FC236}">
                <a16:creationId xmlns:a16="http://schemas.microsoft.com/office/drawing/2014/main" id="{28FBBE26-7531-37FD-92C2-9ED7B73918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581265"/>
              </p:ext>
            </p:extLst>
          </p:nvPr>
        </p:nvGraphicFramePr>
        <p:xfrm>
          <a:off x="7450821" y="986012"/>
          <a:ext cx="3690656" cy="37857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مخطط 13">
            <a:extLst>
              <a:ext uri="{FF2B5EF4-FFF2-40B4-BE49-F238E27FC236}">
                <a16:creationId xmlns:a16="http://schemas.microsoft.com/office/drawing/2014/main" id="{AD7D5FAF-7522-380C-D126-872D02BA49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7039997"/>
              </p:ext>
            </p:extLst>
          </p:nvPr>
        </p:nvGraphicFramePr>
        <p:xfrm>
          <a:off x="653241" y="998574"/>
          <a:ext cx="3868543" cy="37857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5" name="مستطيل 14">
            <a:extLst>
              <a:ext uri="{FF2B5EF4-FFF2-40B4-BE49-F238E27FC236}">
                <a16:creationId xmlns:a16="http://schemas.microsoft.com/office/drawing/2014/main" id="{3B8EB08E-5819-106C-F836-A6257847034C}"/>
              </a:ext>
            </a:extLst>
          </p:cNvPr>
          <p:cNvSpPr/>
          <p:nvPr/>
        </p:nvSpPr>
        <p:spPr>
          <a:xfrm>
            <a:off x="7972148" y="1086255"/>
            <a:ext cx="2911875" cy="567333"/>
          </a:xfrm>
          <a:prstGeom prst="rect">
            <a:avLst/>
          </a:prstGeom>
          <a:noFill/>
          <a:ln w="38100">
            <a:solidFill>
              <a:srgbClr val="0D4A9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CADF5FFA-5A4F-4138-322F-DCE088E1DB29}"/>
              </a:ext>
            </a:extLst>
          </p:cNvPr>
          <p:cNvSpPr/>
          <p:nvPr/>
        </p:nvSpPr>
        <p:spPr>
          <a:xfrm>
            <a:off x="1050525" y="1086255"/>
            <a:ext cx="2953303" cy="612187"/>
          </a:xfrm>
          <a:prstGeom prst="rect">
            <a:avLst/>
          </a:prstGeom>
          <a:noFill/>
          <a:ln w="38100">
            <a:solidFill>
              <a:srgbClr val="0D4A9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717755A6-6CF4-48A2-43CD-502763811D5C}"/>
              </a:ext>
            </a:extLst>
          </p:cNvPr>
          <p:cNvSpPr txBox="1"/>
          <p:nvPr/>
        </p:nvSpPr>
        <p:spPr>
          <a:xfrm>
            <a:off x="3397189" y="64442"/>
            <a:ext cx="5397623" cy="52322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800" b="1" dirty="0">
                <a:latin typeface="Calibri" panose="020F0502020204030204" pitchFamily="34" charset="0"/>
                <a:cs typeface="Calibri" panose="020F0502020204030204" pitchFamily="34" charset="0"/>
              </a:rPr>
              <a:t>السكان والديموغرافيا</a:t>
            </a:r>
          </a:p>
        </p:txBody>
      </p:sp>
      <p:cxnSp>
        <p:nvCxnSpPr>
          <p:cNvPr id="4" name="رابط مستقيم 3">
            <a:extLst>
              <a:ext uri="{FF2B5EF4-FFF2-40B4-BE49-F238E27FC236}">
                <a16:creationId xmlns:a16="http://schemas.microsoft.com/office/drawing/2014/main" id="{3BC85DBD-983D-3DD9-D00B-C5D4F5E1EFCD}"/>
              </a:ext>
            </a:extLst>
          </p:cNvPr>
          <p:cNvCxnSpPr>
            <a:cxnSpLocks/>
          </p:cNvCxnSpPr>
          <p:nvPr/>
        </p:nvCxnSpPr>
        <p:spPr>
          <a:xfrm>
            <a:off x="5906332" y="2479365"/>
            <a:ext cx="0" cy="403434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ستطيل 4">
            <a:extLst>
              <a:ext uri="{FF2B5EF4-FFF2-40B4-BE49-F238E27FC236}">
                <a16:creationId xmlns:a16="http://schemas.microsoft.com/office/drawing/2014/main" id="{363B3AC5-B4A4-FE97-CF5E-CDF1FDD100B8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DE41D3EA-9E3B-1FB4-E7E2-0F627DE6F9D3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A6E5EE07-C156-BC19-BD8F-62699A2699A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B94F1395-270C-6452-E232-B6FB3410204F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0BCDAB48-AB67-B1A4-B8C0-F7DF4D921C07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28F34809-0D83-8374-A067-840A4A48C068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2BF67B2A-61A2-5AB4-6272-7E20806771B9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0D2E8248-D541-EE3C-1659-E0F47679189A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6FF7E82F-6984-B171-E709-7E3D427D875B}"/>
              </a:ext>
            </a:extLst>
          </p:cNvPr>
          <p:cNvSpPr/>
          <p:nvPr/>
        </p:nvSpPr>
        <p:spPr>
          <a:xfrm>
            <a:off x="4932515" y="1037953"/>
            <a:ext cx="2038670" cy="991120"/>
          </a:xfrm>
          <a:prstGeom prst="rect">
            <a:avLst/>
          </a:prstGeom>
          <a:solidFill>
            <a:srgbClr val="0D4A93"/>
          </a:solidFill>
          <a:ln>
            <a:solidFill>
              <a:srgbClr val="0D4A9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latin typeface="Calibri" panose="020F0502020204030204" pitchFamily="34" charset="0"/>
                <a:cs typeface="Calibri" panose="020F0502020204030204" pitchFamily="34" charset="0"/>
              </a:rPr>
              <a:t>يبلغ عدد سكان مدينة طولكرم لعام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2024</a:t>
            </a:r>
            <a:r>
              <a:rPr lang="ar-SA" b="1" dirty="0">
                <a:latin typeface="Calibri" panose="020F0502020204030204" pitchFamily="34" charset="0"/>
                <a:cs typeface="Calibri" panose="020F0502020204030204" pitchFamily="34" charset="0"/>
              </a:rPr>
              <a:t> حوالي </a:t>
            </a:r>
            <a:r>
              <a:rPr lang="en-US" b="1" kern="100" dirty="0">
                <a:latin typeface="Calibri" panose="020F0502020204030204" pitchFamily="34" charset="0"/>
                <a:cs typeface="Calibri" panose="020F0502020204030204" pitchFamily="34" charset="0"/>
              </a:rPr>
              <a:t>72391</a:t>
            </a:r>
            <a:r>
              <a:rPr lang="ar-SA" b="1" kern="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ar-SA" b="1" dirty="0">
                <a:latin typeface="Calibri" panose="020F0502020204030204" pitchFamily="34" charset="0"/>
                <a:cs typeface="Calibri" panose="020F0502020204030204" pitchFamily="34" charset="0"/>
              </a:rPr>
              <a:t>نسمة</a:t>
            </a:r>
          </a:p>
        </p:txBody>
      </p:sp>
      <p:graphicFrame>
        <p:nvGraphicFramePr>
          <p:cNvPr id="6" name="جدول 5">
            <a:extLst>
              <a:ext uri="{FF2B5EF4-FFF2-40B4-BE49-F238E27FC236}">
                <a16:creationId xmlns:a16="http://schemas.microsoft.com/office/drawing/2014/main" id="{BB9AD38B-74F6-A8A6-D327-54997994A8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4682295"/>
              </p:ext>
            </p:extLst>
          </p:nvPr>
        </p:nvGraphicFramePr>
        <p:xfrm>
          <a:off x="7095032" y="5073182"/>
          <a:ext cx="3788991" cy="1203741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1262997">
                  <a:extLst>
                    <a:ext uri="{9D8B030D-6E8A-4147-A177-3AD203B41FA5}">
                      <a16:colId xmlns:a16="http://schemas.microsoft.com/office/drawing/2014/main" val="3802992455"/>
                    </a:ext>
                  </a:extLst>
                </a:gridCol>
                <a:gridCol w="1262997">
                  <a:extLst>
                    <a:ext uri="{9D8B030D-6E8A-4147-A177-3AD203B41FA5}">
                      <a16:colId xmlns:a16="http://schemas.microsoft.com/office/drawing/2014/main" val="3537650693"/>
                    </a:ext>
                  </a:extLst>
                </a:gridCol>
                <a:gridCol w="1262997">
                  <a:extLst>
                    <a:ext uri="{9D8B030D-6E8A-4147-A177-3AD203B41FA5}">
                      <a16:colId xmlns:a16="http://schemas.microsoft.com/office/drawing/2014/main" val="3580655459"/>
                    </a:ext>
                  </a:extLst>
                </a:gridCol>
              </a:tblGrid>
              <a:tr h="401247">
                <a:tc>
                  <a:txBody>
                    <a:bodyPr/>
                    <a:lstStyle/>
                    <a:p>
                      <a:pPr algn="ctr" rtl="1"/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الفئة النوعية</a:t>
                      </a:r>
                    </a:p>
                  </a:txBody>
                  <a:tcPr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العدد</a:t>
                      </a:r>
                    </a:p>
                  </a:txBody>
                  <a:tcPr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النسبة</a:t>
                      </a:r>
                    </a:p>
                  </a:txBody>
                  <a:tcPr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679599"/>
                  </a:ext>
                </a:extLst>
              </a:tr>
              <a:tr h="401247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ذكور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35472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49%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212629"/>
                  </a:ext>
                </a:extLst>
              </a:tr>
              <a:tr h="401247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اناث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36919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51%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8129469"/>
                  </a:ext>
                </a:extLst>
              </a:tr>
            </a:tbl>
          </a:graphicData>
        </a:graphic>
      </p:graphicFrame>
      <p:graphicFrame>
        <p:nvGraphicFramePr>
          <p:cNvPr id="8" name="جدول 7">
            <a:extLst>
              <a:ext uri="{FF2B5EF4-FFF2-40B4-BE49-F238E27FC236}">
                <a16:creationId xmlns:a16="http://schemas.microsoft.com/office/drawing/2014/main" id="{1B5D3A86-7B16-8C7C-393E-1E1C49D6E6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851286"/>
              </p:ext>
            </p:extLst>
          </p:nvPr>
        </p:nvGraphicFramePr>
        <p:xfrm>
          <a:off x="820162" y="4871990"/>
          <a:ext cx="3788991" cy="1587034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1262997">
                  <a:extLst>
                    <a:ext uri="{9D8B030D-6E8A-4147-A177-3AD203B41FA5}">
                      <a16:colId xmlns:a16="http://schemas.microsoft.com/office/drawing/2014/main" val="3802992455"/>
                    </a:ext>
                  </a:extLst>
                </a:gridCol>
                <a:gridCol w="1262997">
                  <a:extLst>
                    <a:ext uri="{9D8B030D-6E8A-4147-A177-3AD203B41FA5}">
                      <a16:colId xmlns:a16="http://schemas.microsoft.com/office/drawing/2014/main" val="3537650693"/>
                    </a:ext>
                  </a:extLst>
                </a:gridCol>
                <a:gridCol w="1262997">
                  <a:extLst>
                    <a:ext uri="{9D8B030D-6E8A-4147-A177-3AD203B41FA5}">
                      <a16:colId xmlns:a16="http://schemas.microsoft.com/office/drawing/2014/main" val="3580655459"/>
                    </a:ext>
                  </a:extLst>
                </a:gridCol>
              </a:tblGrid>
              <a:tr h="383293">
                <a:tc>
                  <a:txBody>
                    <a:bodyPr/>
                    <a:lstStyle/>
                    <a:p>
                      <a:pPr algn="ctr" rtl="1"/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الفئة العمرية</a:t>
                      </a:r>
                    </a:p>
                  </a:txBody>
                  <a:tcPr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العدد</a:t>
                      </a:r>
                    </a:p>
                  </a:txBody>
                  <a:tcPr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النسبة</a:t>
                      </a:r>
                    </a:p>
                  </a:txBody>
                  <a:tcPr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679599"/>
                  </a:ext>
                </a:extLst>
              </a:tr>
              <a:tr h="401247">
                <a:tc>
                  <a:txBody>
                    <a:bodyPr/>
                    <a:lstStyle/>
                    <a:p>
                      <a:pPr algn="ctr" rtl="1"/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(0-14)</a:t>
                      </a:r>
                      <a:endParaRPr lang="ar-SA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27581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38.1%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212629"/>
                  </a:ext>
                </a:extLst>
              </a:tr>
              <a:tr h="401247">
                <a:tc>
                  <a:txBody>
                    <a:bodyPr/>
                    <a:lstStyle/>
                    <a:p>
                      <a:pPr algn="ctr" rtl="1"/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(15-60)</a:t>
                      </a:r>
                      <a:endParaRPr lang="ar-SA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42928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59.3%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8129469"/>
                  </a:ext>
                </a:extLst>
              </a:tr>
              <a:tr h="401247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اكبر من 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60</a:t>
                      </a:r>
                      <a:endParaRPr lang="ar-SA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1883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2.6%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64911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4442539"/>
      </p:ext>
    </p:extLst>
  </p:cSld>
  <p:clrMapOvr>
    <a:masterClrMapping/>
  </p:clrMapOvr>
  <p:transition spd="slow">
    <p:cover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مستطيل 6">
            <a:extLst>
              <a:ext uri="{FF2B5EF4-FFF2-40B4-BE49-F238E27FC236}">
                <a16:creationId xmlns:a16="http://schemas.microsoft.com/office/drawing/2014/main" id="{F0F5B200-7B5A-BA1E-BEC9-3C0618726A29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1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E365460D-C0BA-3188-3783-05851E077F65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CFF4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E8830DCD-F07F-F127-94FA-5C003A1F1460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0B0F0">
              <a:alpha val="94902"/>
            </a:srgb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6CE34753-994D-369D-B0AA-BC402D492108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1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9FC325C7-9C85-BD55-E8E8-9008BDF50266}"/>
              </a:ext>
            </a:extLst>
          </p:cNvPr>
          <p:cNvSpPr/>
          <p:nvPr/>
        </p:nvSpPr>
        <p:spPr>
          <a:xfrm>
            <a:off x="4405845" y="623174"/>
            <a:ext cx="3406505" cy="457015"/>
          </a:xfrm>
          <a:prstGeom prst="rect">
            <a:avLst/>
          </a:prstGeom>
          <a:noFill/>
          <a:ln w="38100">
            <a:solidFill>
              <a:srgbClr val="0D4A9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717755A6-6CF4-48A2-43CD-502763811D5C}"/>
              </a:ext>
            </a:extLst>
          </p:cNvPr>
          <p:cNvSpPr txBox="1"/>
          <p:nvPr/>
        </p:nvSpPr>
        <p:spPr>
          <a:xfrm>
            <a:off x="3397189" y="64442"/>
            <a:ext cx="5397623" cy="52322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800" b="1" dirty="0">
                <a:latin typeface="Calibri" panose="020F0502020204030204" pitchFamily="34" charset="0"/>
                <a:cs typeface="Calibri" panose="020F0502020204030204" pitchFamily="34" charset="0"/>
              </a:rPr>
              <a:t>السكان والديموغرافيا</a:t>
            </a:r>
          </a:p>
        </p:txBody>
      </p:sp>
      <p:graphicFrame>
        <p:nvGraphicFramePr>
          <p:cNvPr id="4" name="مخطط 3">
            <a:extLst>
              <a:ext uri="{FF2B5EF4-FFF2-40B4-BE49-F238E27FC236}">
                <a16:creationId xmlns:a16="http://schemas.microsoft.com/office/drawing/2014/main" id="{6F5329BF-6B1A-4150-9312-1096F7F9E5A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0882996"/>
              </p:ext>
            </p:extLst>
          </p:nvPr>
        </p:nvGraphicFramePr>
        <p:xfrm>
          <a:off x="2108450" y="640930"/>
          <a:ext cx="8020972" cy="62058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مستطيل 1">
            <a:extLst>
              <a:ext uri="{FF2B5EF4-FFF2-40B4-BE49-F238E27FC236}">
                <a16:creationId xmlns:a16="http://schemas.microsoft.com/office/drawing/2014/main" id="{FC67A629-8009-6081-0162-24C81A20501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A414C57D-0F1B-7795-936B-0802E77F46C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5A5E34BC-4D1A-02F6-50F6-A93D702EED0C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64E6D91B-2449-ACE0-4D02-B8659DF44294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3" name="صورة 12">
            <a:extLst>
              <a:ext uri="{FF2B5EF4-FFF2-40B4-BE49-F238E27FC236}">
                <a16:creationId xmlns:a16="http://schemas.microsoft.com/office/drawing/2014/main" id="{2B673981-F0D4-780B-B612-A80CACB658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0219" y="1185358"/>
            <a:ext cx="712220" cy="488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10628"/>
      </p:ext>
    </p:extLst>
  </p:cSld>
  <p:clrMapOvr>
    <a:masterClrMapping/>
  </p:clrMapOvr>
  <p:transition spd="slow">
    <p:cover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479BFEF2-3E2E-0F7D-106C-7B85C2FBEC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52388" cy="6858000"/>
          </a:xfrm>
          <a:prstGeom prst="rect">
            <a:avLst/>
          </a:prstGeom>
        </p:spPr>
      </p:pic>
      <p:sp>
        <p:nvSpPr>
          <p:cNvPr id="4" name="مستطيل 3">
            <a:extLst>
              <a:ext uri="{FF2B5EF4-FFF2-40B4-BE49-F238E27FC236}">
                <a16:creationId xmlns:a16="http://schemas.microsoft.com/office/drawing/2014/main" id="{7B788622-9E84-8CDC-124E-8622FF5A929F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231948C3-1D84-4C9E-6541-5E7F7E34B94D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566F6284-E19E-E6C0-0847-A3853AD9AC9C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D6A12F02-7BCF-A929-6EBB-6D94DC9E06B6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A5797C82-F293-45DA-1AF3-9DA84DA9487F}"/>
              </a:ext>
            </a:extLst>
          </p:cNvPr>
          <p:cNvSpPr txBox="1"/>
          <p:nvPr/>
        </p:nvSpPr>
        <p:spPr>
          <a:xfrm>
            <a:off x="2174472" y="1927162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endParaRPr lang="ar-SA" sz="1200" b="1" dirty="0"/>
          </a:p>
          <a:p>
            <a:pPr algn="ctr"/>
            <a:r>
              <a:rPr lang="en-US" sz="1200" b="1" dirty="0"/>
              <a:t>10965</a:t>
            </a:r>
            <a:endParaRPr lang="ar-SA" sz="1200" b="1" dirty="0"/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775466A4-BA29-4F3D-6143-1A327371FEF2}"/>
              </a:ext>
            </a:extLst>
          </p:cNvPr>
          <p:cNvSpPr txBox="1"/>
          <p:nvPr/>
        </p:nvSpPr>
        <p:spPr>
          <a:xfrm>
            <a:off x="3066955" y="4233749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4300</a:t>
            </a:r>
            <a:endParaRPr lang="ar-SA" sz="1200" b="1" dirty="0"/>
          </a:p>
          <a:p>
            <a:pPr algn="ctr"/>
            <a:endParaRPr lang="ar-SA" sz="1200" b="1" dirty="0"/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B1A328CC-76B8-651A-6055-C539EB663024}"/>
              </a:ext>
            </a:extLst>
          </p:cNvPr>
          <p:cNvSpPr txBox="1"/>
          <p:nvPr/>
        </p:nvSpPr>
        <p:spPr>
          <a:xfrm>
            <a:off x="705495" y="1472792"/>
            <a:ext cx="5859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endParaRPr lang="ar-SA" sz="1200" b="1" dirty="0"/>
          </a:p>
          <a:p>
            <a:pPr algn="ctr"/>
            <a:r>
              <a:rPr lang="en-US" sz="1200" b="1" dirty="0"/>
              <a:t>1320</a:t>
            </a:r>
            <a:endParaRPr lang="ar-SA" sz="1200" b="1" dirty="0"/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AC5FA858-09DC-41DF-3F09-EC97D0F2DB8B}"/>
              </a:ext>
            </a:extLst>
          </p:cNvPr>
          <p:cNvSpPr txBox="1"/>
          <p:nvPr/>
        </p:nvSpPr>
        <p:spPr>
          <a:xfrm>
            <a:off x="1531118" y="2671279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4013</a:t>
            </a:r>
            <a:endParaRPr lang="ar-SA" sz="1200" b="1" dirty="0"/>
          </a:p>
          <a:p>
            <a:pPr algn="ctr"/>
            <a:endParaRPr lang="ar-SA" sz="1200" b="1" dirty="0"/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7A3A52EF-957C-5311-8C6F-26F2D2CC6F0B}"/>
              </a:ext>
            </a:extLst>
          </p:cNvPr>
          <p:cNvSpPr txBox="1"/>
          <p:nvPr/>
        </p:nvSpPr>
        <p:spPr>
          <a:xfrm>
            <a:off x="441845" y="4954321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endParaRPr lang="ar-SA" sz="1200" b="1" dirty="0"/>
          </a:p>
          <a:p>
            <a:pPr algn="ctr"/>
            <a:r>
              <a:rPr lang="en-US" sz="1200" b="1" dirty="0"/>
              <a:t>5540</a:t>
            </a:r>
            <a:endParaRPr lang="ar-SA" sz="1200" b="1" dirty="0"/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6D635FCB-3C1C-2576-128B-2C2E6478193B}"/>
              </a:ext>
            </a:extLst>
          </p:cNvPr>
          <p:cNvSpPr txBox="1"/>
          <p:nvPr/>
        </p:nvSpPr>
        <p:spPr>
          <a:xfrm>
            <a:off x="2586082" y="3213556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endParaRPr lang="ar-SA" sz="1200" b="1" dirty="0"/>
          </a:p>
          <a:p>
            <a:pPr algn="ctr"/>
            <a:r>
              <a:rPr lang="en-US" sz="1200" b="1" dirty="0"/>
              <a:t>11625</a:t>
            </a:r>
            <a:endParaRPr lang="ar-SA" sz="1200" b="1" dirty="0"/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EC3C52CC-8371-1B9E-A882-1EAB7E176DF8}"/>
              </a:ext>
            </a:extLst>
          </p:cNvPr>
          <p:cNvSpPr txBox="1"/>
          <p:nvPr/>
        </p:nvSpPr>
        <p:spPr>
          <a:xfrm>
            <a:off x="1743903" y="4612366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4749</a:t>
            </a:r>
            <a:endParaRPr lang="ar-SA" sz="1200" b="1" dirty="0"/>
          </a:p>
          <a:p>
            <a:pPr algn="ctr"/>
            <a:endParaRPr lang="ar-SA" sz="1200" b="1" dirty="0"/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403C4B70-C1A4-D938-5112-67484A745ED0}"/>
              </a:ext>
            </a:extLst>
          </p:cNvPr>
          <p:cNvSpPr txBox="1"/>
          <p:nvPr/>
        </p:nvSpPr>
        <p:spPr>
          <a:xfrm>
            <a:off x="2720727" y="2355961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endParaRPr lang="ar-SA" sz="1200" b="1" dirty="0"/>
          </a:p>
          <a:p>
            <a:pPr algn="ctr"/>
            <a:r>
              <a:rPr lang="en-US" sz="1200" b="1" dirty="0"/>
              <a:t>1405</a:t>
            </a:r>
            <a:endParaRPr lang="ar-SA" sz="1200" b="1" dirty="0"/>
          </a:p>
        </p:txBody>
      </p: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803270B1-4A5B-5E66-5400-D5157BF0ADA6}"/>
              </a:ext>
            </a:extLst>
          </p:cNvPr>
          <p:cNvSpPr txBox="1"/>
          <p:nvPr/>
        </p:nvSpPr>
        <p:spPr>
          <a:xfrm>
            <a:off x="601643" y="3376471"/>
            <a:ext cx="648627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7692</a:t>
            </a:r>
            <a:endParaRPr lang="ar-SA" sz="1200" b="1" dirty="0"/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FB25CEE7-A098-36E5-3724-640D3A1474CA}"/>
              </a:ext>
            </a:extLst>
          </p:cNvPr>
          <p:cNvSpPr txBox="1"/>
          <p:nvPr/>
        </p:nvSpPr>
        <p:spPr>
          <a:xfrm>
            <a:off x="1302979" y="3719446"/>
            <a:ext cx="648627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11500</a:t>
            </a:r>
            <a:endParaRPr lang="ar-SA" sz="1200" b="1" dirty="0"/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4D4960CA-C7A6-8681-EA22-3270A954E3C5}"/>
              </a:ext>
            </a:extLst>
          </p:cNvPr>
          <p:cNvSpPr txBox="1"/>
          <p:nvPr/>
        </p:nvSpPr>
        <p:spPr>
          <a:xfrm>
            <a:off x="734808" y="4018304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5084</a:t>
            </a:r>
            <a:endParaRPr lang="ar-SA" sz="1200" b="1" dirty="0"/>
          </a:p>
          <a:p>
            <a:pPr algn="ctr"/>
            <a:endParaRPr lang="ar-SA" sz="1200" b="1" dirty="0"/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295C451B-66B1-1148-71DA-D2BA8F0BEDF1}"/>
              </a:ext>
            </a:extLst>
          </p:cNvPr>
          <p:cNvSpPr txBox="1"/>
          <p:nvPr/>
        </p:nvSpPr>
        <p:spPr>
          <a:xfrm>
            <a:off x="1007513" y="3122912"/>
            <a:ext cx="64862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4348</a:t>
            </a:r>
            <a:endParaRPr lang="ar-SA" sz="1200" b="1" dirty="0"/>
          </a:p>
          <a:p>
            <a:pPr algn="ctr"/>
            <a:endParaRPr lang="ar-SA" sz="1200" b="1" dirty="0"/>
          </a:p>
        </p:txBody>
      </p:sp>
      <p:sp>
        <p:nvSpPr>
          <p:cNvPr id="20" name="مربع نص 19">
            <a:extLst>
              <a:ext uri="{FF2B5EF4-FFF2-40B4-BE49-F238E27FC236}">
                <a16:creationId xmlns:a16="http://schemas.microsoft.com/office/drawing/2014/main" id="{C8CF1355-42B8-E91F-C493-C09411EDCAC8}"/>
              </a:ext>
            </a:extLst>
          </p:cNvPr>
          <p:cNvSpPr txBox="1"/>
          <p:nvPr/>
        </p:nvSpPr>
        <p:spPr>
          <a:xfrm>
            <a:off x="1662685" y="3411384"/>
            <a:ext cx="648627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200" b="1" dirty="0"/>
              <a:t>11140</a:t>
            </a:r>
            <a:endParaRPr lang="ar-SA" sz="1200" b="1" dirty="0"/>
          </a:p>
        </p:txBody>
      </p:sp>
      <p:graphicFrame>
        <p:nvGraphicFramePr>
          <p:cNvPr id="21" name="جدول 20">
            <a:extLst>
              <a:ext uri="{FF2B5EF4-FFF2-40B4-BE49-F238E27FC236}">
                <a16:creationId xmlns:a16="http://schemas.microsoft.com/office/drawing/2014/main" id="{851F3186-DA30-7FEE-FB17-7C94C0C9FF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6830043"/>
              </p:ext>
            </p:extLst>
          </p:nvPr>
        </p:nvGraphicFramePr>
        <p:xfrm>
          <a:off x="7199563" y="157919"/>
          <a:ext cx="3968316" cy="6542159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984158">
                  <a:extLst>
                    <a:ext uri="{9D8B030D-6E8A-4147-A177-3AD203B41FA5}">
                      <a16:colId xmlns:a16="http://schemas.microsoft.com/office/drawing/2014/main" val="857353985"/>
                    </a:ext>
                  </a:extLst>
                </a:gridCol>
                <a:gridCol w="1984158">
                  <a:extLst>
                    <a:ext uri="{9D8B030D-6E8A-4147-A177-3AD203B41FA5}">
                      <a16:colId xmlns:a16="http://schemas.microsoft.com/office/drawing/2014/main" val="2595521785"/>
                    </a:ext>
                  </a:extLst>
                </a:gridCol>
              </a:tblGrid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اسم الحي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</a:t>
                      </a: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لعام </a:t>
                      </a: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866381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البلدة القديمة والحي الشرقي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11500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07139082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الحي الشمالي بدون مخيم طولكرم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4348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8475554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مخيم طولكرم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11140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2278437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الحي الغربي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7692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78710219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الحي الجنوبي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5084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0519715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السهل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4013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5066827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إسكان موظفي الحكومة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1405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65604723"/>
                  </a:ext>
                </a:extLst>
              </a:tr>
              <a:tr h="28002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شويكة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10965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7411667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ذنابة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11625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9939438"/>
                  </a:ext>
                </a:extLst>
              </a:tr>
              <a:tr h="26112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ارتاح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5540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1472784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الصوانة وعزبة ناصر وعزبة الجراد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4749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04978494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توسع (</a:t>
                      </a: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 خارج المخطط الهيكلي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1320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87015221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توسع (</a:t>
                      </a: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 خارج المخطط الهيكلي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4300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7901682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المجموع بدون مخيم طولكرم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72391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32613770"/>
                  </a:ext>
                </a:extLst>
              </a:tr>
              <a:tr h="53437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المجموع مع مخيم طولكرم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83531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29014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042647"/>
      </p:ext>
    </p:extLst>
  </p:cSld>
  <p:clrMapOvr>
    <a:masterClrMapping/>
  </p:clrMapOvr>
  <p:transition spd="slow">
    <p:cover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DF525139-6D85-1BC5-CFE1-33F4AB7AB0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A91D1132-FF71-90FC-C903-8564F760D70B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427014C4-90D1-C09D-F799-6F0ED72F342E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2EE92378-8590-79E0-7A4F-B81282B2F32D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0EC26B5E-33C8-7A5E-4329-2A793ED9DB07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396C85A0-E723-F0FC-24C2-9E28F3A6EDB0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1AD904E0-57EC-8ECE-5AE9-D417DB68DC1D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0ACB4D1F-E779-B7A5-F4E4-4F61AEDCBB94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FBED3CB8-2EB1-092A-A753-799838576FC5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1641913932"/>
      </p:ext>
    </p:extLst>
  </p:cSld>
  <p:clrMapOvr>
    <a:masterClrMapping/>
  </p:clrMapOvr>
  <p:transition spd="slow">
    <p:cover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8826A0F0-A590-DDF9-2DB6-C0875269F2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5" name="مستطيل 4">
            <a:extLst>
              <a:ext uri="{FF2B5EF4-FFF2-40B4-BE49-F238E27FC236}">
                <a16:creationId xmlns:a16="http://schemas.microsoft.com/office/drawing/2014/main" id="{1533F410-25E2-81A8-F15E-48AA5B7BD750}"/>
              </a:ext>
            </a:extLst>
          </p:cNvPr>
          <p:cNvSpPr/>
          <p:nvPr/>
        </p:nvSpPr>
        <p:spPr>
          <a:xfrm>
            <a:off x="9108491" y="2485749"/>
            <a:ext cx="399495" cy="1597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490D74DF-82BB-BDC5-2649-AE6BFC510A91}"/>
              </a:ext>
            </a:extLst>
          </p:cNvPr>
          <p:cNvSpPr txBox="1"/>
          <p:nvPr/>
        </p:nvSpPr>
        <p:spPr>
          <a:xfrm>
            <a:off x="6648728" y="2434248"/>
            <a:ext cx="2502250" cy="25391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50" b="1" dirty="0"/>
              <a:t>المناطق غير المبنية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AC101C9F-D9E6-EE68-CC8C-0232B472647A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8FCFD911-7658-5BEC-CF61-4E555031BFB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D77C13A8-61E0-7465-A6C1-23DEFBB11DD6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CBE27766-295A-6787-7EE4-B63E67962A7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9D99817F-BA11-0BE0-9014-FF48D2462F91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B34A9F11-7D50-4732-EDEA-61EE0688BFB0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170D1992-E10D-03CF-141A-757F22F662F1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0FF44A57-8019-7263-28E3-2634F1DA0224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0D57869C-105D-E5E5-30A8-4DD598F73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2265" y="6576463"/>
            <a:ext cx="2155721" cy="263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864226"/>
      </p:ext>
    </p:extLst>
  </p:cSld>
  <p:clrMapOvr>
    <a:masterClrMapping/>
  </p:clrMapOvr>
  <p:transition spd="slow">
    <p:cover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034F10D6-A06A-732C-FF3C-36F1760E1D5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666" y="7467"/>
            <a:ext cx="7044710" cy="6850533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94019AEA-0347-2833-391A-BDDC2230A6B4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FA9340E0-E962-C295-98D7-766DA7D790D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2A1DD812-D025-62E5-802E-56B54C570F94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4F5CE9F5-0B3F-5D59-F1A6-587925ED4542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46CBC2DD-A851-17F1-AF75-0EAE31A0539E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3FD72396-37BA-680B-5F3B-4F6B38B88DA2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B83773F3-F5AE-A845-D613-12FE8A7A8EFC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50D1E4C-EC8C-5B0D-BEC4-BBCDFACBBF45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476917792"/>
      </p:ext>
    </p:extLst>
  </p:cSld>
  <p:clrMapOvr>
    <a:masterClrMapping/>
  </p:clrMapOvr>
  <p:transition spd="slow">
    <p:cover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A3E248BD-FBF8-E17D-D66B-75BF4608195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648" y="-4043"/>
            <a:ext cx="7056547" cy="6862043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99867B13-D247-FFFE-4C86-9F3F7293353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C32956F0-C135-F353-F832-94EAC25C5419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9B883E99-E4AD-E304-7AE2-BA79DD5AD7E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171E786-3132-F6DE-D018-55B9F87752DE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7153E986-3AAD-90DB-318B-3812E86A7E54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3EE5EA0B-6CC7-79E0-1B6B-3B997A5C8FC7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DC030943-DEBF-BD9D-1875-3BD0E88FD7D3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5E1C55C5-E092-5D23-4663-96AB40099B83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3469288764"/>
      </p:ext>
    </p:extLst>
  </p:cSld>
  <p:clrMapOvr>
    <a:masterClrMapping/>
  </p:clrMapOvr>
  <p:transition spd="slow">
    <p:cover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11FF9AA9-9362-A05F-8389-BFC3D3A21F9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08" y="0"/>
            <a:ext cx="7052388" cy="6858000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6FD36577-89FE-838F-896C-5CD10F5783F7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23BD8D5A-21D9-3410-85A7-7F05A8FB1480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C98EF02A-FB46-A75C-5097-387135FDAEC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E3244B46-5E8B-C600-B179-1434D1BF6177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1DF09A63-A797-5CC3-A7FD-52A0211D59E0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3D9CCF67-D09F-CA9B-DCC3-4064B44EBC75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637C6854-9E24-0E9E-C170-81393E80A5B4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82ACABD4-91EB-5414-70A2-7A5099DA7610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72527672"/>
      </p:ext>
    </p:extLst>
  </p:cSld>
  <p:clrMapOvr>
    <a:masterClrMapping/>
  </p:clrMapOvr>
  <p:transition spd="slow">
    <p:cover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FFC505FB-1E5E-3EA2-3555-267D7212FD58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8FAAF4BD-269C-2E51-AEE9-BD4CD51129FC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543077BB-AEC4-7186-54FB-D729A443444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FA332626-398C-1FBF-42AA-86B270C6FCAF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38CC6380-9DF2-EF3E-0537-C462F02BB31B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9D24518B-D1BF-25E4-978D-E8F4B917FC39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73D72197-D3A3-527F-6905-0147CF4167C0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CC4EA2AC-496C-9340-78AB-68858CAABDD9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pic>
        <p:nvPicPr>
          <p:cNvPr id="16" name="صورة 15">
            <a:extLst>
              <a:ext uri="{FF2B5EF4-FFF2-40B4-BE49-F238E27FC236}">
                <a16:creationId xmlns:a16="http://schemas.microsoft.com/office/drawing/2014/main" id="{CFD7FBD9-A037-6CC2-00A3-93C238FE2D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8" y="0"/>
            <a:ext cx="70522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46113"/>
      </p:ext>
    </p:extLst>
  </p:cSld>
  <p:clrMapOvr>
    <a:masterClrMapping/>
  </p:clrMapOvr>
  <p:transition spd="slow">
    <p:cover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71885EBA-1BBF-EB58-6656-80B78CB43D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08" y="0"/>
            <a:ext cx="7052388" cy="6858000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5EE1DB9F-6216-7BB4-EB73-296219CFEBF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1C00832E-5EDC-159E-8DCF-37E5F5AF583E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4A690480-A2DE-FE42-98CC-0CDA085216D1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0B26C046-C6C6-FF72-674B-E5B06396D52F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6920E10C-3C0D-353C-DF4E-CDFCBAAF7218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1C9DE04E-23E1-7FAE-B62B-231E16CEF780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3928CD12-F5ED-BB9A-9606-E4DFD7BE466D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7308D4D2-285C-4260-0727-4F3174FE4D4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641518493"/>
      </p:ext>
    </p:extLst>
  </p:cSld>
  <p:clrMapOvr>
    <a:masterClrMapping/>
  </p:clrMapOvr>
  <p:transition spd="slow">
    <p:cover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942FA4AD-F447-D8FC-3EF0-DA55F25EB0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4CE5611E-50E3-1765-250B-9D84C5296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4447" y="3666479"/>
            <a:ext cx="173253" cy="156973"/>
          </a:xfrm>
          <a:prstGeom prst="rect">
            <a:avLst/>
          </a:prstGeom>
        </p:spPr>
      </p:pic>
      <p:sp>
        <p:nvSpPr>
          <p:cNvPr id="4" name="مستطيل 3">
            <a:extLst>
              <a:ext uri="{FF2B5EF4-FFF2-40B4-BE49-F238E27FC236}">
                <a16:creationId xmlns:a16="http://schemas.microsoft.com/office/drawing/2014/main" id="{4268BF5C-7F85-A5F9-4457-A003A71E1FE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C170F5ED-006D-E828-0363-ACAFDE6A839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E508FC59-6845-2727-E674-B69BFFBBFCBC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BDA0B3BB-FE72-1DCF-7CAF-2013286649F6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41261834-0FAF-329B-7015-16F7E71CA8ED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57F7FBAC-706F-46B0-B0A4-E6E691866E93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611CB8FC-53BF-CB7A-3DDE-0B4A9B9BCA3C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C81572E7-8DAB-833B-9EF7-D2937BEC823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853958370"/>
      </p:ext>
    </p:extLst>
  </p:cSld>
  <p:clrMapOvr>
    <a:masterClrMapping/>
  </p:clrMapOvr>
  <p:transition spd="slow">
    <p:cover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FCA99B2F-5989-6DBD-BD79-97977D1278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pic>
        <p:nvPicPr>
          <p:cNvPr id="4" name="صورة 3">
            <a:extLst>
              <a:ext uri="{FF2B5EF4-FFF2-40B4-BE49-F238E27FC236}">
                <a16:creationId xmlns:a16="http://schemas.microsoft.com/office/drawing/2014/main" id="{D9CBCC51-F925-C8AA-7202-337AE52A0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2402" y="4384830"/>
            <a:ext cx="182420" cy="182420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D6144AA5-DA7D-9269-B554-8880FFEB7C0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8D1572F-822A-7012-2C2F-854B3CCAC40A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BAC65E6D-5B34-5F23-C93F-BEA6BBA5EC64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1D2BD586-483D-ADA1-8391-E4B719F23562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B48CF40E-4245-65C4-F9BB-BDCA32B63E5F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0F09D43D-5EED-E2EE-9E08-D8BF743D9407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60819C98-26A6-686F-97BB-53B86439A41C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7C9606C6-49ED-2A6B-F273-5F731471703E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2F65F648-E24E-B35F-5017-54E531D10D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833" y="6516929"/>
            <a:ext cx="2123673" cy="29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226535"/>
      </p:ext>
    </p:extLst>
  </p:cSld>
  <p:clrMapOvr>
    <a:masterClrMapping/>
  </p:clrMapOvr>
  <p:transition spd="slow">
    <p:cover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صورة 10">
            <a:extLst>
              <a:ext uri="{FF2B5EF4-FFF2-40B4-BE49-F238E27FC236}">
                <a16:creationId xmlns:a16="http://schemas.microsoft.com/office/drawing/2014/main" id="{FF74E199-927E-1D3A-F733-0330DEBE9D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4A203B79-949A-52B1-137D-7E75F1E3CA8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2670CB13-F606-A982-403B-B266896F18AA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E3B5D650-9D03-AA85-B0FB-A0DCB613C978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506C2459-61BE-D637-3715-35CC78B9BC12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88DFB3E7-8565-F4DD-477B-D98F222BB316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BFB9783B-9ABD-D012-9670-7EB560AD08CA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F62EAF80-0DAA-1A01-17A4-02CCE7728F59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EC877490-5AED-BC1E-49D9-3DD93897DC45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1873661316"/>
      </p:ext>
    </p:extLst>
  </p:cSld>
  <p:clrMapOvr>
    <a:masterClrMapping/>
  </p:clrMapOvr>
  <p:transition spd="slow">
    <p:cover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صورة 11">
            <a:extLst>
              <a:ext uri="{FF2B5EF4-FFF2-40B4-BE49-F238E27FC236}">
                <a16:creationId xmlns:a16="http://schemas.microsoft.com/office/drawing/2014/main" id="{7F6F8605-A743-F8D2-36A0-1844704F10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9A5CC386-3600-A3D0-82C7-AC5235574BD5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62925E29-20DD-FB3E-1599-15B0639D06F7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6E93E352-014D-DEA6-6B19-7C2AE7ADE28C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F000929F-3570-C2E8-AB8F-FB270303D51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4A8473C-2D65-E98A-CD94-731089F31C67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92148FDB-9E09-D37D-F13E-BCE806CEFDD9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44DACFF4-9736-CEA4-3434-32D37FF40550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E3547D1C-998E-35A0-F1A7-F1D4B6C1D9A3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745772817"/>
      </p:ext>
    </p:extLst>
  </p:cSld>
  <p:clrMapOvr>
    <a:masterClrMapping/>
  </p:clrMapOvr>
  <p:transition spd="slow">
    <p:cover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8787FDAB-E65A-D0D8-812B-D86E6483B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370" y="0"/>
            <a:ext cx="7052283" cy="6858000"/>
          </a:xfrm>
          <a:prstGeom prst="rect">
            <a:avLst/>
          </a:prstGeom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C7C0B2B9-80A5-7DF6-4589-DFC940536C6D}"/>
              </a:ext>
            </a:extLst>
          </p:cNvPr>
          <p:cNvSpPr txBox="1"/>
          <p:nvPr/>
        </p:nvSpPr>
        <p:spPr>
          <a:xfrm>
            <a:off x="7424692" y="5286933"/>
            <a:ext cx="218390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تعاني المدينة من مشكلة نقص مواقف السيارات</a:t>
            </a:r>
          </a:p>
        </p:txBody>
      </p:sp>
      <p:sp>
        <p:nvSpPr>
          <p:cNvPr id="5" name="سهم: لأسفل 4">
            <a:extLst>
              <a:ext uri="{FF2B5EF4-FFF2-40B4-BE49-F238E27FC236}">
                <a16:creationId xmlns:a16="http://schemas.microsoft.com/office/drawing/2014/main" id="{9C283D8D-D825-A41C-961F-B32614A4D5C9}"/>
              </a:ext>
            </a:extLst>
          </p:cNvPr>
          <p:cNvSpPr/>
          <p:nvPr/>
        </p:nvSpPr>
        <p:spPr>
          <a:xfrm rot="5148693">
            <a:off x="5919270" y="2518254"/>
            <a:ext cx="558097" cy="940762"/>
          </a:xfrm>
          <a:prstGeom prst="downArrow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/>
          </a:p>
        </p:txBody>
      </p:sp>
      <p:sp>
        <p:nvSpPr>
          <p:cNvPr id="12" name="سهم: لأسفل 11">
            <a:extLst>
              <a:ext uri="{FF2B5EF4-FFF2-40B4-BE49-F238E27FC236}">
                <a16:creationId xmlns:a16="http://schemas.microsoft.com/office/drawing/2014/main" id="{8708D186-7B93-E529-6A5A-69841638F720}"/>
              </a:ext>
            </a:extLst>
          </p:cNvPr>
          <p:cNvSpPr/>
          <p:nvPr/>
        </p:nvSpPr>
        <p:spPr>
          <a:xfrm rot="13762779">
            <a:off x="2925295" y="3589856"/>
            <a:ext cx="558097" cy="940762"/>
          </a:xfrm>
          <a:prstGeom prst="downArrow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/>
          </a:p>
        </p:txBody>
      </p:sp>
      <p:sp>
        <p:nvSpPr>
          <p:cNvPr id="13" name="سهم: لأسفل 12">
            <a:extLst>
              <a:ext uri="{FF2B5EF4-FFF2-40B4-BE49-F238E27FC236}">
                <a16:creationId xmlns:a16="http://schemas.microsoft.com/office/drawing/2014/main" id="{BAA7071B-72D8-4317-BD5E-50A70CA132A6}"/>
              </a:ext>
            </a:extLst>
          </p:cNvPr>
          <p:cNvSpPr/>
          <p:nvPr/>
        </p:nvSpPr>
        <p:spPr>
          <a:xfrm rot="2997888">
            <a:off x="5140293" y="676812"/>
            <a:ext cx="558097" cy="940762"/>
          </a:xfrm>
          <a:prstGeom prst="downArrow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/>
          </a:p>
        </p:txBody>
      </p:sp>
      <p:sp>
        <p:nvSpPr>
          <p:cNvPr id="14" name="سهم: لأسفل 13">
            <a:extLst>
              <a:ext uri="{FF2B5EF4-FFF2-40B4-BE49-F238E27FC236}">
                <a16:creationId xmlns:a16="http://schemas.microsoft.com/office/drawing/2014/main" id="{682B482D-065F-C98F-F4DA-47BB66023ADA}"/>
              </a:ext>
            </a:extLst>
          </p:cNvPr>
          <p:cNvSpPr/>
          <p:nvPr/>
        </p:nvSpPr>
        <p:spPr>
          <a:xfrm rot="9125817">
            <a:off x="4548282" y="5034573"/>
            <a:ext cx="558097" cy="940762"/>
          </a:xfrm>
          <a:prstGeom prst="downArrow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/>
          </a:p>
        </p:txBody>
      </p:sp>
      <p:sp>
        <p:nvSpPr>
          <p:cNvPr id="18" name="سهم: لأسفل 17">
            <a:extLst>
              <a:ext uri="{FF2B5EF4-FFF2-40B4-BE49-F238E27FC236}">
                <a16:creationId xmlns:a16="http://schemas.microsoft.com/office/drawing/2014/main" id="{496E0482-29A1-29D3-5233-3314EE1DB177}"/>
              </a:ext>
            </a:extLst>
          </p:cNvPr>
          <p:cNvSpPr/>
          <p:nvPr/>
        </p:nvSpPr>
        <p:spPr>
          <a:xfrm rot="5400000">
            <a:off x="9210877" y="4738106"/>
            <a:ext cx="344482" cy="449392"/>
          </a:xfrm>
          <a:prstGeom prst="downArrow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/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AE581118-2A03-1840-2DFC-C43F79928402}"/>
              </a:ext>
            </a:extLst>
          </p:cNvPr>
          <p:cNvSpPr txBox="1"/>
          <p:nvPr/>
        </p:nvSpPr>
        <p:spPr>
          <a:xfrm>
            <a:off x="7831404" y="4831998"/>
            <a:ext cx="1393843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100" b="1" dirty="0"/>
              <a:t>المداخل الرئيسية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E803828E-46DA-A98B-F55A-4DF58DD8955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010B1978-FBDE-CA1E-D57C-7984C4E10E58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C0C74562-98DC-CEEE-037F-C2B2736F63C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D5728E30-59CB-4761-7753-62929D37C7F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886A08B9-C092-877D-B17C-A210ECFD532C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3CF30B54-642C-9232-D8FD-C809F1D96D61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CF368F99-19ED-C978-3D42-DC15013F89DD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5D8D0708-473B-60C7-A414-E9E837319CC8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349965792"/>
      </p:ext>
    </p:extLst>
  </p:cSld>
  <p:clrMapOvr>
    <a:masterClrMapping/>
  </p:clrMapOvr>
  <p:transition spd="slow">
    <p:cover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3CBF1D4B-6B74-101D-53FA-66E01D9B1A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C1647FA2-99CE-1ED0-AC71-72589BF382E6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991F2E2A-496E-3698-165A-747991D10BAB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6D919689-EB51-4B47-1549-162E16E51A09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2150554F-BB05-8113-607F-2634B1EB0EC6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50A94EDB-7CE1-312E-38E7-A661AE5E879E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D709FFE8-78CE-A1B5-E740-8EC83ABA3741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813AE2CC-1F29-F801-2E53-AE95D27995CB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1343E15-191B-E126-A855-8BADD573A839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712758962"/>
      </p:ext>
    </p:extLst>
  </p:cSld>
  <p:clrMapOvr>
    <a:masterClrMapping/>
  </p:clrMapOvr>
  <p:transition spd="slow">
    <p:cover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صورة 11">
            <a:extLst>
              <a:ext uri="{FF2B5EF4-FFF2-40B4-BE49-F238E27FC236}">
                <a16:creationId xmlns:a16="http://schemas.microsoft.com/office/drawing/2014/main" id="{DB6D7424-0F33-511D-E090-6C5F8B5D7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9" y="0"/>
            <a:ext cx="7052283" cy="6858000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3AB5A2F4-2D04-2455-E618-628676F821A6}"/>
              </a:ext>
            </a:extLst>
          </p:cNvPr>
          <p:cNvSpPr/>
          <p:nvPr/>
        </p:nvSpPr>
        <p:spPr>
          <a:xfrm>
            <a:off x="9107287" y="3289374"/>
            <a:ext cx="452762" cy="275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dirty="0"/>
          </a:p>
        </p:txBody>
      </p:sp>
      <p:sp>
        <p:nvSpPr>
          <p:cNvPr id="4" name="شكل بيضاوي 3">
            <a:extLst>
              <a:ext uri="{FF2B5EF4-FFF2-40B4-BE49-F238E27FC236}">
                <a16:creationId xmlns:a16="http://schemas.microsoft.com/office/drawing/2014/main" id="{D635EE77-BCEE-1659-6CF7-694A0A453A3D}"/>
              </a:ext>
            </a:extLst>
          </p:cNvPr>
          <p:cNvSpPr/>
          <p:nvPr/>
        </p:nvSpPr>
        <p:spPr>
          <a:xfrm>
            <a:off x="9280400" y="3369274"/>
            <a:ext cx="106533" cy="115408"/>
          </a:xfrm>
          <a:prstGeom prst="ellipse">
            <a:avLst/>
          </a:prstGeom>
          <a:noFill/>
          <a:ln w="38100">
            <a:solidFill>
              <a:srgbClr val="E2FF3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F7DB5153-3085-CEE9-8D3A-FACAA0555D7B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7A9280FE-98F8-6EEB-D049-9474D5FB61D2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D8B5D0DB-A761-3028-1B8B-9806E9D8FC0D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36D4AB8F-6389-41A5-3410-B48D434145E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F3ABD6FA-C37B-AE86-367B-B2CBC7AAB657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57EC7ABB-7842-29C7-C82E-8BE5E13253AB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7AD8B80D-793F-7AE9-C346-689583D7E3AD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10A3585B-9CE4-B229-F9FA-C9882605A250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594245157"/>
      </p:ext>
    </p:extLst>
  </p:cSld>
  <p:clrMapOvr>
    <a:masterClrMapping/>
  </p:clrMapOvr>
  <p:transition spd="slow">
    <p:cover dir="r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صورة 16">
            <a:extLst>
              <a:ext uri="{FF2B5EF4-FFF2-40B4-BE49-F238E27FC236}">
                <a16:creationId xmlns:a16="http://schemas.microsoft.com/office/drawing/2014/main" id="{D6DC5A70-7AC6-53CC-03C9-32644F6423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8" y="0"/>
            <a:ext cx="7052283" cy="6858000"/>
          </a:xfrm>
          <a:prstGeom prst="rect">
            <a:avLst/>
          </a:prstGeom>
        </p:spPr>
      </p:pic>
      <p:sp>
        <p:nvSpPr>
          <p:cNvPr id="8" name="مربع نص 7">
            <a:extLst>
              <a:ext uri="{FF2B5EF4-FFF2-40B4-BE49-F238E27FC236}">
                <a16:creationId xmlns:a16="http://schemas.microsoft.com/office/drawing/2014/main" id="{A20D05F0-ED5D-1361-4D6A-52ED56F38B3C}"/>
              </a:ext>
            </a:extLst>
          </p:cNvPr>
          <p:cNvSpPr txBox="1"/>
          <p:nvPr/>
        </p:nvSpPr>
        <p:spPr>
          <a:xfrm>
            <a:off x="7119892" y="5020002"/>
            <a:ext cx="2502250" cy="4154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50" b="1" dirty="0"/>
              <a:t>جميع الاحياء داخل المخطط الهيكلي مخدومة بالمساجد والصيدليات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44F0F734-13B2-D397-C95F-09FBD4EA2114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AECD37EC-7D99-9212-ED9D-768B43AC0FDB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0005570A-466B-D419-4905-D9A36250232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6A4D04B5-DD16-01C2-D7A1-1A48CA721E93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D345BA6A-5C44-0431-1123-4455B1441270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8395C0F7-C368-1438-0BEF-2BD3AD8CE0EF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B415B06F-451D-A075-EDE2-97EC170CBF46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DF220495-A577-D6B6-928D-E5C9E1DD27D0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201524135"/>
      </p:ext>
    </p:extLst>
  </p:cSld>
  <p:clrMapOvr>
    <a:masterClrMapping/>
  </p:clrMapOvr>
  <p:transition spd="slow">
    <p:cover dir="r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صورة 10">
            <a:extLst>
              <a:ext uri="{FF2B5EF4-FFF2-40B4-BE49-F238E27FC236}">
                <a16:creationId xmlns:a16="http://schemas.microsoft.com/office/drawing/2014/main" id="{941A5563-5BED-037A-4CEB-BBDC819E98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858" y="0"/>
            <a:ext cx="7052283" cy="6858000"/>
          </a:xfrm>
          <a:prstGeom prst="rect">
            <a:avLst/>
          </a:prstGeom>
        </p:spPr>
      </p:pic>
      <p:sp>
        <p:nvSpPr>
          <p:cNvPr id="14" name="مربع نص 13">
            <a:extLst>
              <a:ext uri="{FF2B5EF4-FFF2-40B4-BE49-F238E27FC236}">
                <a16:creationId xmlns:a16="http://schemas.microsoft.com/office/drawing/2014/main" id="{BEFDB5F8-95FE-AAA4-CBE1-73338B02026F}"/>
              </a:ext>
            </a:extLst>
          </p:cNvPr>
          <p:cNvSpPr txBox="1"/>
          <p:nvPr/>
        </p:nvSpPr>
        <p:spPr>
          <a:xfrm>
            <a:off x="7153324" y="6251435"/>
            <a:ext cx="211460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SA" sz="1000" b="1" dirty="0"/>
              <a:t>حي مخدوم جزئيا بالمدارس الأساسية والثانوية وغير مخدوم كليا بالمساجد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39F83D77-8CC3-17F7-E428-2D310C4E5424}"/>
              </a:ext>
            </a:extLst>
          </p:cNvPr>
          <p:cNvSpPr/>
          <p:nvPr/>
        </p:nvSpPr>
        <p:spPr>
          <a:xfrm>
            <a:off x="5828472" y="6251435"/>
            <a:ext cx="1324852" cy="40011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050" b="1" dirty="0">
                <a:solidFill>
                  <a:schemeClr val="tx1"/>
                </a:solidFill>
              </a:rPr>
              <a:t>يوجد نقص في مواقف السيارات في المدينة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7575545F-3E96-4726-003B-7B741145F216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9992F23A-9C6F-7077-41BF-361B795902C3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1AB6EAEA-5640-6CD2-19E9-D12AD9E1DD2C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04B0D377-3229-CF28-5141-67DCDE81C94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7A3AD861-ABDB-CEDA-0D8C-EAA4719D53A4}"/>
              </a:ext>
            </a:extLst>
          </p:cNvPr>
          <p:cNvSpPr/>
          <p:nvPr/>
        </p:nvSpPr>
        <p:spPr>
          <a:xfrm rot="16200000">
            <a:off x="10937721" y="390422"/>
            <a:ext cx="1633492" cy="852647"/>
          </a:xfrm>
          <a:prstGeom prst="rect">
            <a:avLst/>
          </a:prstGeom>
          <a:solidFill>
            <a:schemeClr val="accent3">
              <a:lumMod val="20000"/>
              <a:lumOff val="80000"/>
              <a:alpha val="94902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الاقليمي</a:t>
            </a:r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322B39D8-663D-351A-616D-4EB177DA3D0E}"/>
              </a:ext>
            </a:extLst>
          </p:cNvPr>
          <p:cNvSpPr/>
          <p:nvPr/>
        </p:nvSpPr>
        <p:spPr>
          <a:xfrm rot="16200000">
            <a:off x="10800118" y="2161517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الطبيعية)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32DC71D9-DCD6-8ABC-2209-1DD9411237D2}"/>
              </a:ext>
            </a:extLst>
          </p:cNvPr>
          <p:cNvSpPr/>
          <p:nvPr/>
        </p:nvSpPr>
        <p:spPr>
          <a:xfrm rot="16200000">
            <a:off x="10793573" y="4070215"/>
            <a:ext cx="1908698" cy="852647"/>
          </a:xfrm>
          <a:prstGeom prst="rect">
            <a:avLst/>
          </a:prstGeom>
          <a:solidFill>
            <a:srgbClr val="D4E7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التحليل على المستوى المحلي (الخصائص البشرية)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44CA9CDF-BEAC-30C7-7F95-1435AB108976}"/>
              </a:ext>
            </a:extLst>
          </p:cNvPr>
          <p:cNvSpPr/>
          <p:nvPr/>
        </p:nvSpPr>
        <p:spPr>
          <a:xfrm rot="16200000">
            <a:off x="11044367" y="5728120"/>
            <a:ext cx="1407112" cy="852647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المؤثرات الإيجابية والسلبية</a:t>
            </a:r>
          </a:p>
        </p:txBody>
      </p:sp>
    </p:spTree>
    <p:extLst>
      <p:ext uri="{BB962C8B-B14F-4D97-AF65-F5344CB8AC3E}">
        <p14:creationId xmlns:p14="http://schemas.microsoft.com/office/powerpoint/2010/main" val="491237525"/>
      </p:ext>
    </p:extLst>
  </p:cSld>
  <p:clrMapOvr>
    <a:masterClrMapping/>
  </p:clrMapOvr>
  <p:transition spd="slow">
    <p:cover dir="r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: زوايا مستديرة 1">
            <a:extLst>
              <a:ext uri="{FF2B5EF4-FFF2-40B4-BE49-F238E27FC236}">
                <a16:creationId xmlns:a16="http://schemas.microsoft.com/office/drawing/2014/main" id="{95AD2C4E-02A2-D97E-26BD-3A9E9D307C7A}"/>
              </a:ext>
            </a:extLst>
          </p:cNvPr>
          <p:cNvSpPr/>
          <p:nvPr/>
        </p:nvSpPr>
        <p:spPr>
          <a:xfrm>
            <a:off x="3089431" y="1615737"/>
            <a:ext cx="6267635" cy="3506680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3200" b="1" dirty="0"/>
              <a:t>المرحلة الثالثة: </a:t>
            </a:r>
            <a:r>
              <a:rPr lang="ar-SA" sz="3200" b="1" dirty="0">
                <a:solidFill>
                  <a:schemeClr val="bg1"/>
                </a:solidFill>
              </a:rPr>
              <a:t>فكرة المشروع والمخرجات</a:t>
            </a:r>
            <a:endParaRPr lang="ar-SA" sz="3200" dirty="0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3467C9EC-E50C-13D2-29D1-2403D197C2BA}"/>
              </a:ext>
            </a:extLst>
          </p:cNvPr>
          <p:cNvSpPr/>
          <p:nvPr/>
        </p:nvSpPr>
        <p:spPr>
          <a:xfrm rot="12940066">
            <a:off x="-998738" y="-914401"/>
            <a:ext cx="1997476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7D15487B-A1BD-585C-56F0-B682659C09BD}"/>
              </a:ext>
            </a:extLst>
          </p:cNvPr>
          <p:cNvSpPr/>
          <p:nvPr/>
        </p:nvSpPr>
        <p:spPr>
          <a:xfrm rot="12940066">
            <a:off x="244283" y="-1117107"/>
            <a:ext cx="1997477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023625749"/>
      </p:ext>
    </p:extLst>
  </p:cSld>
  <p:clrMapOvr>
    <a:masterClrMapping/>
  </p:clrMapOvr>
  <p:transition spd="slow">
    <p:cover dir="r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: زوايا مستديرة 1">
            <a:extLst>
              <a:ext uri="{FF2B5EF4-FFF2-40B4-BE49-F238E27FC236}">
                <a16:creationId xmlns:a16="http://schemas.microsoft.com/office/drawing/2014/main" id="{FACE063D-7CDD-AA91-7DAD-7C378F707E51}"/>
              </a:ext>
            </a:extLst>
          </p:cNvPr>
          <p:cNvSpPr/>
          <p:nvPr/>
        </p:nvSpPr>
        <p:spPr>
          <a:xfrm>
            <a:off x="1811046" y="1151616"/>
            <a:ext cx="8140822" cy="657692"/>
          </a:xfrm>
          <a:prstGeom prst="roundRect">
            <a:avLst/>
          </a:prstGeom>
          <a:solidFill>
            <a:srgbClr val="0D4A9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33617CA5-5F42-0F72-71D1-BAE3D3D2E2D7}"/>
              </a:ext>
            </a:extLst>
          </p:cNvPr>
          <p:cNvSpPr txBox="1"/>
          <p:nvPr/>
        </p:nvSpPr>
        <p:spPr>
          <a:xfrm>
            <a:off x="3397189" y="153219"/>
            <a:ext cx="5397623" cy="52322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800" b="1" dirty="0"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18B82D20-E860-208D-8FBB-2E97BCA9CED9}"/>
              </a:ext>
            </a:extLst>
          </p:cNvPr>
          <p:cNvSpPr txBox="1"/>
          <p:nvPr/>
        </p:nvSpPr>
        <p:spPr>
          <a:xfrm>
            <a:off x="1025369" y="1223406"/>
            <a:ext cx="9466555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الرؤية:  نحو مدينة طولكرم متطورة عمرانياً وخدماتياً ومتكاملة مع محيطها.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C05F4E71-BF08-C32D-4DEB-BFEC8E927163}"/>
              </a:ext>
            </a:extLst>
          </p:cNvPr>
          <p:cNvSpPr txBox="1"/>
          <p:nvPr/>
        </p:nvSpPr>
        <p:spPr>
          <a:xfrm>
            <a:off x="5637320" y="2006042"/>
            <a:ext cx="5487256" cy="67710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2000" dirty="0">
                <a:latin typeface="Calibri" panose="020F0502020204030204" pitchFamily="34" charset="0"/>
                <a:cs typeface="Calibri" panose="020F0502020204030204" pitchFamily="34" charset="0"/>
              </a:rPr>
              <a:t>عناصر (مكونات) الرؤية والاهداف الاستراتيجية:</a:t>
            </a:r>
          </a:p>
          <a:p>
            <a:endParaRPr lang="ar-S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شكل بيضاوي 7">
            <a:extLst>
              <a:ext uri="{FF2B5EF4-FFF2-40B4-BE49-F238E27FC236}">
                <a16:creationId xmlns:a16="http://schemas.microsoft.com/office/drawing/2014/main" id="{6FD770D8-AEC3-7D84-BDD7-1090DAAD7416}"/>
              </a:ext>
            </a:extLst>
          </p:cNvPr>
          <p:cNvSpPr/>
          <p:nvPr/>
        </p:nvSpPr>
        <p:spPr>
          <a:xfrm>
            <a:off x="8985311" y="2481219"/>
            <a:ext cx="1500327" cy="130501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400" b="1" dirty="0">
                <a:latin typeface="Calibri" panose="020F0502020204030204" pitchFamily="34" charset="0"/>
                <a:cs typeface="Calibri" panose="020F0502020204030204" pitchFamily="34" charset="0"/>
              </a:rPr>
              <a:t>تطور عمراني</a:t>
            </a:r>
          </a:p>
        </p:txBody>
      </p:sp>
      <p:sp>
        <p:nvSpPr>
          <p:cNvPr id="9" name="شكل بيضاوي 8">
            <a:extLst>
              <a:ext uri="{FF2B5EF4-FFF2-40B4-BE49-F238E27FC236}">
                <a16:creationId xmlns:a16="http://schemas.microsoft.com/office/drawing/2014/main" id="{D02E1088-3A2E-11D6-8D1C-B3FCA26BA5A9}"/>
              </a:ext>
            </a:extLst>
          </p:cNvPr>
          <p:cNvSpPr/>
          <p:nvPr/>
        </p:nvSpPr>
        <p:spPr>
          <a:xfrm>
            <a:off x="5137579" y="2489786"/>
            <a:ext cx="1500327" cy="130501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400" b="1" dirty="0">
                <a:latin typeface="Calibri" panose="020F0502020204030204" pitchFamily="34" charset="0"/>
                <a:cs typeface="Calibri" panose="020F0502020204030204" pitchFamily="34" charset="0"/>
              </a:rPr>
              <a:t>تطور خدماتي</a:t>
            </a:r>
          </a:p>
        </p:txBody>
      </p:sp>
      <p:sp>
        <p:nvSpPr>
          <p:cNvPr id="10" name="شكل بيضاوي 9">
            <a:extLst>
              <a:ext uri="{FF2B5EF4-FFF2-40B4-BE49-F238E27FC236}">
                <a16:creationId xmlns:a16="http://schemas.microsoft.com/office/drawing/2014/main" id="{6C970785-0BEB-4122-8CF1-9EBD6AB5D221}"/>
              </a:ext>
            </a:extLst>
          </p:cNvPr>
          <p:cNvSpPr/>
          <p:nvPr/>
        </p:nvSpPr>
        <p:spPr>
          <a:xfrm>
            <a:off x="875164" y="2460452"/>
            <a:ext cx="1500327" cy="130501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400" b="1" dirty="0">
                <a:latin typeface="Calibri" panose="020F0502020204030204" pitchFamily="34" charset="0"/>
                <a:cs typeface="Calibri" panose="020F0502020204030204" pitchFamily="34" charset="0"/>
              </a:rPr>
              <a:t>التكامل مع المحيط</a:t>
            </a:r>
          </a:p>
        </p:txBody>
      </p:sp>
      <p:sp>
        <p:nvSpPr>
          <p:cNvPr id="13" name="مستطيل: زوايا مستديرة 12">
            <a:extLst>
              <a:ext uri="{FF2B5EF4-FFF2-40B4-BE49-F238E27FC236}">
                <a16:creationId xmlns:a16="http://schemas.microsoft.com/office/drawing/2014/main" id="{7F7B0A71-864B-77D4-E843-8356310B0BF7}"/>
              </a:ext>
            </a:extLst>
          </p:cNvPr>
          <p:cNvSpPr/>
          <p:nvPr/>
        </p:nvSpPr>
        <p:spPr>
          <a:xfrm>
            <a:off x="8487052" y="3817536"/>
            <a:ext cx="2512378" cy="3013833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الحد من الاعتداء على الأراضي الزراعية.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حل مشكلة التوسع العشوائي خاصة خارج المخطط الهيكلي.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مستطيل: زوايا مستديرة 13">
            <a:extLst>
              <a:ext uri="{FF2B5EF4-FFF2-40B4-BE49-F238E27FC236}">
                <a16:creationId xmlns:a16="http://schemas.microsoft.com/office/drawing/2014/main" id="{A915A968-0156-2EA1-E8BC-D134EDF0FB50}"/>
              </a:ext>
            </a:extLst>
          </p:cNvPr>
          <p:cNvSpPr/>
          <p:nvPr/>
        </p:nvSpPr>
        <p:spPr>
          <a:xfrm>
            <a:off x="4476934" y="3830486"/>
            <a:ext cx="2721213" cy="3000884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مدينة مكتفية خدماتياً.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توزيع الخدمات بشكل عادل 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توفير الخدمات في الأحياء غير المخدومة.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سهولة الوصول للخدمات.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مستطيل: زوايا مستديرة 14">
            <a:extLst>
              <a:ext uri="{FF2B5EF4-FFF2-40B4-BE49-F238E27FC236}">
                <a16:creationId xmlns:a16="http://schemas.microsoft.com/office/drawing/2014/main" id="{107A1AD8-1571-3C46-3FB3-40B7B2DB763D}"/>
              </a:ext>
            </a:extLst>
          </p:cNvPr>
          <p:cNvSpPr/>
          <p:nvPr/>
        </p:nvSpPr>
        <p:spPr>
          <a:xfrm>
            <a:off x="394848" y="3803854"/>
            <a:ext cx="2721214" cy="3027515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تعزيز التكامل بين الأحياء داخل المخطط الهيكلي وخارجه.</a:t>
            </a:r>
          </a:p>
          <a:p>
            <a:pPr marL="342907" indent="-342907">
              <a:buFont typeface="+mj-lt"/>
              <a:buAutoNum type="arabicPeriod"/>
            </a:pPr>
            <a:endParaRPr lang="ar-SA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7" indent="-342907">
              <a:buFont typeface="+mj-lt"/>
              <a:buAutoNum type="arabicPeriod"/>
            </a:pPr>
            <a:r>
              <a:rPr lang="ar-SA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مدينة طولكرم كمركز يخدم المدينة والمحافظة.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08077215-F52D-1ADB-D2DF-D27AFA181CD2}"/>
              </a:ext>
            </a:extLst>
          </p:cNvPr>
          <p:cNvSpPr/>
          <p:nvPr/>
        </p:nvSpPr>
        <p:spPr>
          <a:xfrm rot="16200000">
            <a:off x="10908950" y="303543"/>
            <a:ext cx="1575393" cy="96829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823F5D33-A59C-5D5C-B4D7-5EA821CE4E8D}"/>
              </a:ext>
            </a:extLst>
          </p:cNvPr>
          <p:cNvSpPr/>
          <p:nvPr/>
        </p:nvSpPr>
        <p:spPr>
          <a:xfrm rot="16200000">
            <a:off x="10746679" y="2053186"/>
            <a:ext cx="1899934" cy="9682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1B4B4C5F-91BA-5BA8-9970-24AE863A9FC5}"/>
              </a:ext>
            </a:extLst>
          </p:cNvPr>
          <p:cNvSpPr/>
          <p:nvPr/>
        </p:nvSpPr>
        <p:spPr>
          <a:xfrm rot="16200000">
            <a:off x="10908949" y="3806582"/>
            <a:ext cx="1575390" cy="9682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84C01C8B-F0C1-2D77-AF8F-226BC7EBBC27}"/>
              </a:ext>
            </a:extLst>
          </p:cNvPr>
          <p:cNvSpPr/>
          <p:nvPr/>
        </p:nvSpPr>
        <p:spPr>
          <a:xfrm rot="16200000">
            <a:off x="10806856" y="5484066"/>
            <a:ext cx="1779579" cy="9682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B612CE67-7081-3420-6201-77D3BAAF946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C3D30174-C70A-ADFB-10AD-CB827139166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51F7459C-ED65-D212-BEBE-AA958922606D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4555B60A-C1F5-38D4-622D-6B5CD097D353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49885113"/>
      </p:ext>
    </p:extLst>
  </p:cSld>
  <p:clrMapOvr>
    <a:masterClrMapping/>
  </p:clrMapOvr>
  <p:transition spd="slow">
    <p:cover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ستطيل 4">
            <a:extLst>
              <a:ext uri="{FF2B5EF4-FFF2-40B4-BE49-F238E27FC236}">
                <a16:creationId xmlns:a16="http://schemas.microsoft.com/office/drawing/2014/main" id="{B795836E-9B79-090A-84C7-AA1A4872E27C}"/>
              </a:ext>
            </a:extLst>
          </p:cNvPr>
          <p:cNvSpPr/>
          <p:nvPr/>
        </p:nvSpPr>
        <p:spPr>
          <a:xfrm>
            <a:off x="7898167" y="1749144"/>
            <a:ext cx="1538775" cy="46166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latin typeface="Calibri" panose="020F0502020204030204" pitchFamily="34" charset="0"/>
                <a:cs typeface="Calibri" panose="020F0502020204030204" pitchFamily="34" charset="0"/>
              </a:rPr>
              <a:t>مدينة طولكرم</a:t>
            </a:r>
          </a:p>
        </p:txBody>
      </p:sp>
      <p:cxnSp>
        <p:nvCxnSpPr>
          <p:cNvPr id="4" name="رابط مستقيم 3">
            <a:extLst>
              <a:ext uri="{FF2B5EF4-FFF2-40B4-BE49-F238E27FC236}">
                <a16:creationId xmlns:a16="http://schemas.microsoft.com/office/drawing/2014/main" id="{98BE3D54-9C32-BC11-40EE-B7123F37732C}"/>
              </a:ext>
            </a:extLst>
          </p:cNvPr>
          <p:cNvCxnSpPr>
            <a:cxnSpLocks/>
          </p:cNvCxnSpPr>
          <p:nvPr/>
        </p:nvCxnSpPr>
        <p:spPr>
          <a:xfrm>
            <a:off x="5344357" y="1180730"/>
            <a:ext cx="0" cy="553966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ستطيل 5">
            <a:extLst>
              <a:ext uri="{FF2B5EF4-FFF2-40B4-BE49-F238E27FC236}">
                <a16:creationId xmlns:a16="http://schemas.microsoft.com/office/drawing/2014/main" id="{7C23CFBA-12CE-7EAB-20C4-82E04883F9A7}"/>
              </a:ext>
            </a:extLst>
          </p:cNvPr>
          <p:cNvSpPr/>
          <p:nvPr/>
        </p:nvSpPr>
        <p:spPr>
          <a:xfrm>
            <a:off x="1985403" y="1749144"/>
            <a:ext cx="1538775" cy="46166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latin typeface="Calibri" panose="020F0502020204030204" pitchFamily="34" charset="0"/>
                <a:cs typeface="Calibri" panose="020F0502020204030204" pitchFamily="34" charset="0"/>
              </a:rPr>
              <a:t>مخيم طولكرم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9A1874FD-0EB5-86C1-3D3C-20EBC483B90F}"/>
              </a:ext>
            </a:extLst>
          </p:cNvPr>
          <p:cNvSpPr txBox="1"/>
          <p:nvPr/>
        </p:nvSpPr>
        <p:spPr>
          <a:xfrm>
            <a:off x="2578731" y="137606"/>
            <a:ext cx="6662925" cy="49244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600" b="1" dirty="0"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لمدينة طولكرم ومخيم طولكرم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7C3D188E-55E4-B5BA-22AA-106B0DF6B961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F26BB0B4-9EE3-52B9-3AC6-478E029F627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B335F1D5-F272-E677-F747-9B19578ABF33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3BA8948F-62D5-23FB-469C-3352C7CFCE48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E464089C-2B73-8942-5663-66CB8995BB3E}"/>
              </a:ext>
            </a:extLst>
          </p:cNvPr>
          <p:cNvSpPr/>
          <p:nvPr/>
        </p:nvSpPr>
        <p:spPr>
          <a:xfrm rot="16200000">
            <a:off x="10908950" y="303543"/>
            <a:ext cx="1575393" cy="96829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53B773EA-89F4-E963-04F9-3E4A656B6345}"/>
              </a:ext>
            </a:extLst>
          </p:cNvPr>
          <p:cNvSpPr/>
          <p:nvPr/>
        </p:nvSpPr>
        <p:spPr>
          <a:xfrm rot="16200000">
            <a:off x="10746679" y="2053186"/>
            <a:ext cx="1899934" cy="968289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5B27B0A3-0A34-952B-57FF-B2051721EC52}"/>
              </a:ext>
            </a:extLst>
          </p:cNvPr>
          <p:cNvSpPr/>
          <p:nvPr/>
        </p:nvSpPr>
        <p:spPr>
          <a:xfrm rot="16200000">
            <a:off x="10908949" y="3806582"/>
            <a:ext cx="1575390" cy="9682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FBDBE419-6804-8F5D-004D-5127AD9DACCD}"/>
              </a:ext>
            </a:extLst>
          </p:cNvPr>
          <p:cNvSpPr/>
          <p:nvPr/>
        </p:nvSpPr>
        <p:spPr>
          <a:xfrm rot="16200000">
            <a:off x="10806856" y="5484066"/>
            <a:ext cx="1779579" cy="9682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graphicFrame>
        <p:nvGraphicFramePr>
          <p:cNvPr id="7" name="جدول 6">
            <a:extLst>
              <a:ext uri="{FF2B5EF4-FFF2-40B4-BE49-F238E27FC236}">
                <a16:creationId xmlns:a16="http://schemas.microsoft.com/office/drawing/2014/main" id="{DC1342C9-E3BF-6BF9-AD0B-0C093A75D5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6764065"/>
              </p:ext>
            </p:extLst>
          </p:nvPr>
        </p:nvGraphicFramePr>
        <p:xfrm>
          <a:off x="5977634" y="2573176"/>
          <a:ext cx="4783580" cy="278449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391790">
                  <a:extLst>
                    <a:ext uri="{9D8B030D-6E8A-4147-A177-3AD203B41FA5}">
                      <a16:colId xmlns:a16="http://schemas.microsoft.com/office/drawing/2014/main" val="942183678"/>
                    </a:ext>
                  </a:extLst>
                </a:gridCol>
                <a:gridCol w="2391790">
                  <a:extLst>
                    <a:ext uri="{9D8B030D-6E8A-4147-A177-3AD203B41FA5}">
                      <a16:colId xmlns:a16="http://schemas.microsoft.com/office/drawing/2014/main" val="352494663"/>
                    </a:ext>
                  </a:extLst>
                </a:gridCol>
              </a:tblGrid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السنة</a:t>
                      </a:r>
                      <a:endParaRPr lang="en-US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 (نسمة)</a:t>
                      </a:r>
                      <a:endParaRPr lang="en-US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6332811"/>
                  </a:ext>
                </a:extLst>
              </a:tr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1997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33949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14669342"/>
                  </a:ext>
                </a:extLst>
              </a:tr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2007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50912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32862530"/>
                  </a:ext>
                </a:extLst>
              </a:tr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2017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63927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960679"/>
                  </a:ext>
                </a:extLst>
              </a:tr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72391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4252040"/>
                  </a:ext>
                </a:extLst>
              </a:tr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2032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89517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97373544"/>
                  </a:ext>
                </a:extLst>
              </a:tr>
              <a:tr h="3977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110696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71375841"/>
                  </a:ext>
                </a:extLst>
              </a:tr>
            </a:tbl>
          </a:graphicData>
        </a:graphic>
      </p:graphicFrame>
      <p:graphicFrame>
        <p:nvGraphicFramePr>
          <p:cNvPr id="2" name="جدول 1">
            <a:extLst>
              <a:ext uri="{FF2B5EF4-FFF2-40B4-BE49-F238E27FC236}">
                <a16:creationId xmlns:a16="http://schemas.microsoft.com/office/drawing/2014/main" id="{C642E09A-0707-0AEC-BA97-475EACF177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0077728"/>
              </p:ext>
            </p:extLst>
          </p:nvPr>
        </p:nvGraphicFramePr>
        <p:xfrm>
          <a:off x="789883" y="2573176"/>
          <a:ext cx="3359975" cy="2784493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860807">
                  <a:extLst>
                    <a:ext uri="{9D8B030D-6E8A-4147-A177-3AD203B41FA5}">
                      <a16:colId xmlns:a16="http://schemas.microsoft.com/office/drawing/2014/main" val="665065936"/>
                    </a:ext>
                  </a:extLst>
                </a:gridCol>
                <a:gridCol w="1499168">
                  <a:extLst>
                    <a:ext uri="{9D8B030D-6E8A-4147-A177-3AD203B41FA5}">
                      <a16:colId xmlns:a16="http://schemas.microsoft.com/office/drawing/2014/main" val="188175078"/>
                    </a:ext>
                  </a:extLst>
                </a:gridCol>
              </a:tblGrid>
              <a:tr h="70818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السنة</a:t>
                      </a:r>
                      <a:endParaRPr lang="en-US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 (نسمة)</a:t>
                      </a:r>
                      <a:endParaRPr lang="en-US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2655808"/>
                  </a:ext>
                </a:extLst>
              </a:tr>
              <a:tr h="34605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1997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5884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8051421"/>
                  </a:ext>
                </a:extLst>
              </a:tr>
              <a:tr h="34605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2007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10545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9576759"/>
                  </a:ext>
                </a:extLst>
              </a:tr>
              <a:tr h="34605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2017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9845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4834600"/>
                  </a:ext>
                </a:extLst>
              </a:tr>
              <a:tr h="34605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11140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9399135"/>
                  </a:ext>
                </a:extLst>
              </a:tr>
              <a:tr h="34605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2032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12549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0567681"/>
                  </a:ext>
                </a:extLst>
              </a:tr>
              <a:tr h="34605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14136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24459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4774022"/>
      </p:ext>
    </p:extLst>
  </p:cSld>
  <p:clrMapOvr>
    <a:masterClrMapping/>
  </p:clrMapOvr>
  <p:transition spd="slow">
    <p:cover dir="r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ربع نص 2">
            <a:extLst>
              <a:ext uri="{FF2B5EF4-FFF2-40B4-BE49-F238E27FC236}">
                <a16:creationId xmlns:a16="http://schemas.microsoft.com/office/drawing/2014/main" id="{5D2F182E-5A70-8CEB-250D-C3A1593302B1}"/>
              </a:ext>
            </a:extLst>
          </p:cNvPr>
          <p:cNvSpPr txBox="1"/>
          <p:nvPr/>
        </p:nvSpPr>
        <p:spPr>
          <a:xfrm>
            <a:off x="3084990" y="150921"/>
            <a:ext cx="5397623" cy="49244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600" b="1" dirty="0">
                <a:latin typeface="Calibri" panose="020F0502020204030204" pitchFamily="34" charset="0"/>
                <a:cs typeface="Calibri" panose="020F0502020204030204" pitchFamily="34" charset="0"/>
              </a:rPr>
              <a:t>مساحة التوسع المستقبلي في مدينة طولكرم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A6A3A798-A6EA-4E41-8664-0F9BED42A791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E58B0DD5-7B57-5EB0-A2D5-E193FB3B5F70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E838373D-0FB0-C372-767D-83CB39E18D34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A337F1EE-1FFE-97A8-6BB3-7B9B39D1696F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35188FE3-4A66-E758-081B-7439D11C0FB6}"/>
              </a:ext>
            </a:extLst>
          </p:cNvPr>
          <p:cNvSpPr/>
          <p:nvPr/>
        </p:nvSpPr>
        <p:spPr>
          <a:xfrm rot="16200000">
            <a:off x="10908950" y="303543"/>
            <a:ext cx="1575393" cy="96829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04EF0385-0FFE-85D7-7AE6-8A9099893875}"/>
              </a:ext>
            </a:extLst>
          </p:cNvPr>
          <p:cNvSpPr/>
          <p:nvPr/>
        </p:nvSpPr>
        <p:spPr>
          <a:xfrm rot="16200000">
            <a:off x="10746679" y="2053186"/>
            <a:ext cx="1899934" cy="968289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8809747D-0C51-D9EB-D2FC-25FC2BE8F8B0}"/>
              </a:ext>
            </a:extLst>
          </p:cNvPr>
          <p:cNvSpPr/>
          <p:nvPr/>
        </p:nvSpPr>
        <p:spPr>
          <a:xfrm rot="16200000">
            <a:off x="10908949" y="3806582"/>
            <a:ext cx="1575390" cy="9682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B71929FF-EBB2-8E61-2F64-F82BDFC595D5}"/>
              </a:ext>
            </a:extLst>
          </p:cNvPr>
          <p:cNvSpPr/>
          <p:nvPr/>
        </p:nvSpPr>
        <p:spPr>
          <a:xfrm rot="16200000">
            <a:off x="10806856" y="5484066"/>
            <a:ext cx="1779579" cy="9682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graphicFrame>
        <p:nvGraphicFramePr>
          <p:cNvPr id="4" name="جدول 3">
            <a:extLst>
              <a:ext uri="{FF2B5EF4-FFF2-40B4-BE49-F238E27FC236}">
                <a16:creationId xmlns:a16="http://schemas.microsoft.com/office/drawing/2014/main" id="{94469B4A-F95E-B685-5AAC-3F01CC82D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172609"/>
              </p:ext>
            </p:extLst>
          </p:nvPr>
        </p:nvGraphicFramePr>
        <p:xfrm>
          <a:off x="151537" y="1749597"/>
          <a:ext cx="11010420" cy="2974272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974363">
                  <a:extLst>
                    <a:ext uri="{9D8B030D-6E8A-4147-A177-3AD203B41FA5}">
                      <a16:colId xmlns:a16="http://schemas.microsoft.com/office/drawing/2014/main" val="3218348429"/>
                    </a:ext>
                  </a:extLst>
                </a:gridCol>
                <a:gridCol w="1318377">
                  <a:extLst>
                    <a:ext uri="{9D8B030D-6E8A-4147-A177-3AD203B41FA5}">
                      <a16:colId xmlns:a16="http://schemas.microsoft.com/office/drawing/2014/main" val="2667826832"/>
                    </a:ext>
                  </a:extLst>
                </a:gridCol>
                <a:gridCol w="1200626">
                  <a:extLst>
                    <a:ext uri="{9D8B030D-6E8A-4147-A177-3AD203B41FA5}">
                      <a16:colId xmlns:a16="http://schemas.microsoft.com/office/drawing/2014/main" val="159888744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3052722415"/>
                    </a:ext>
                  </a:extLst>
                </a:gridCol>
                <a:gridCol w="1083076">
                  <a:extLst>
                    <a:ext uri="{9D8B030D-6E8A-4147-A177-3AD203B41FA5}">
                      <a16:colId xmlns:a16="http://schemas.microsoft.com/office/drawing/2014/main" val="65299019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515557596"/>
                    </a:ext>
                  </a:extLst>
                </a:gridCol>
                <a:gridCol w="1091953">
                  <a:extLst>
                    <a:ext uri="{9D8B030D-6E8A-4147-A177-3AD203B41FA5}">
                      <a16:colId xmlns:a16="http://schemas.microsoft.com/office/drawing/2014/main" val="4025309008"/>
                    </a:ext>
                  </a:extLst>
                </a:gridCol>
                <a:gridCol w="1029810">
                  <a:extLst>
                    <a:ext uri="{9D8B030D-6E8A-4147-A177-3AD203B41FA5}">
                      <a16:colId xmlns:a16="http://schemas.microsoft.com/office/drawing/2014/main" val="1331444258"/>
                    </a:ext>
                  </a:extLst>
                </a:gridCol>
                <a:gridCol w="1165038">
                  <a:extLst>
                    <a:ext uri="{9D8B030D-6E8A-4147-A177-3AD203B41FA5}">
                      <a16:colId xmlns:a16="http://schemas.microsoft.com/office/drawing/2014/main" val="4152110303"/>
                    </a:ext>
                  </a:extLst>
                </a:gridCol>
                <a:gridCol w="1318377">
                  <a:extLst>
                    <a:ext uri="{9D8B030D-6E8A-4147-A177-3AD203B41FA5}">
                      <a16:colId xmlns:a16="http://schemas.microsoft.com/office/drawing/2014/main" val="1390409021"/>
                    </a:ext>
                  </a:extLst>
                </a:gridCol>
              </a:tblGrid>
              <a:tr h="620684">
                <a:tc row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التجمع السكني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مساحة المخطط الهيكلي </a:t>
                      </a: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ar-SA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المصدق </a:t>
                      </a:r>
                      <a:r>
                        <a:rPr lang="ar-EG" sz="1800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</a:t>
                      </a: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مساحة المنطقة المبنية (دونم)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2032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المساحة اللازمة لعام </a:t>
                      </a: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  <a:endParaRPr lang="ar-SA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(بالدونم)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مجموع المساحات اللازمة لعام </a:t>
                      </a: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  <a:endParaRPr lang="ar-SA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(بالدونم)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مساحة مناطق التوسع الشمالية والجنوبية خارج المخطط الهيكلي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(بالدونم)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15396"/>
                  </a:ext>
                </a:extLst>
              </a:tr>
              <a:tr h="1766667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 الإضافي (الزيادة السكانية)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المستقبلي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(بالدونم)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</a:t>
                      </a: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السكان ال</a:t>
                      </a: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إ</a:t>
                      </a: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ضافي</a:t>
                      </a:r>
                      <a:r>
                        <a:rPr lang="ar-SA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(الزيادة السكانية) 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المستقبلي (بالدونم)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737170"/>
                  </a:ext>
                </a:extLst>
              </a:tr>
              <a:tr h="58692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kern="1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مدينة طولكرم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23" rtl="1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13942.410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16659.161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18356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2110.940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21179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2435.585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2716.751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7263.276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6197.054</a:t>
                      </a:r>
                      <a:endParaRPr lang="ar-SA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6832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0675450"/>
      </p:ext>
    </p:extLst>
  </p:cSld>
  <p:clrMapOvr>
    <a:masterClrMapping/>
  </p:clrMapOvr>
  <p:transition spd="slow">
    <p:cover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مستطيل 10">
            <a:extLst>
              <a:ext uri="{FF2B5EF4-FFF2-40B4-BE49-F238E27FC236}">
                <a16:creationId xmlns:a16="http://schemas.microsoft.com/office/drawing/2014/main" id="{140D2BE8-06E2-2598-C095-0797A55D641A}"/>
              </a:ext>
            </a:extLst>
          </p:cNvPr>
          <p:cNvSpPr/>
          <p:nvPr/>
        </p:nvSpPr>
        <p:spPr>
          <a:xfrm>
            <a:off x="9181203" y="1041073"/>
            <a:ext cx="1753608" cy="94752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5890E719-0827-C09C-77F0-884F0920BF4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1DF6F033-D365-0E12-94A1-F0892CA569A0}"/>
              </a:ext>
            </a:extLst>
          </p:cNvPr>
          <p:cNvSpPr/>
          <p:nvPr/>
        </p:nvSpPr>
        <p:spPr>
          <a:xfrm rot="1248735">
            <a:off x="306008" y="-94369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D30A6E71-5625-AB75-859F-CDE92360B07E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0BA41842-38C0-869B-A807-85EF418E6569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BF3E01A8-1C61-C0E3-21C6-56A671EDF3F8}"/>
              </a:ext>
            </a:extLst>
          </p:cNvPr>
          <p:cNvSpPr/>
          <p:nvPr/>
        </p:nvSpPr>
        <p:spPr>
          <a:xfrm rot="16200000">
            <a:off x="10908950" y="303543"/>
            <a:ext cx="1575393" cy="96829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85B22D1C-3794-2321-1813-B48E74A0E007}"/>
              </a:ext>
            </a:extLst>
          </p:cNvPr>
          <p:cNvSpPr/>
          <p:nvPr/>
        </p:nvSpPr>
        <p:spPr>
          <a:xfrm rot="16200000">
            <a:off x="10746679" y="2053186"/>
            <a:ext cx="1899934" cy="968289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894A0479-EC70-9A2D-7568-1C573C7511E0}"/>
              </a:ext>
            </a:extLst>
          </p:cNvPr>
          <p:cNvSpPr/>
          <p:nvPr/>
        </p:nvSpPr>
        <p:spPr>
          <a:xfrm rot="16200000">
            <a:off x="10908949" y="3806582"/>
            <a:ext cx="1575390" cy="9682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E98098D6-E027-CE0B-6B90-CF7D2775E6FA}"/>
              </a:ext>
            </a:extLst>
          </p:cNvPr>
          <p:cNvSpPr/>
          <p:nvPr/>
        </p:nvSpPr>
        <p:spPr>
          <a:xfrm rot="16200000">
            <a:off x="10806856" y="5484066"/>
            <a:ext cx="1779579" cy="9682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87ABEFE5-D541-CE2E-0944-9DA1E37BD58A}"/>
              </a:ext>
            </a:extLst>
          </p:cNvPr>
          <p:cNvSpPr txBox="1"/>
          <p:nvPr/>
        </p:nvSpPr>
        <p:spPr>
          <a:xfrm>
            <a:off x="9068020" y="1048754"/>
            <a:ext cx="19901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مساحة المخطط الهيكلي المصدق لمدينة طولكرم = </a:t>
            </a:r>
            <a:r>
              <a:rPr lang="ar-SA" sz="16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6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13942.410</a:t>
            </a:r>
            <a:r>
              <a:rPr lang="ar-SA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دونم</a:t>
            </a:r>
          </a:p>
        </p:txBody>
      </p:sp>
      <p:pic>
        <p:nvPicPr>
          <p:cNvPr id="10" name="صورة 9">
            <a:extLst>
              <a:ext uri="{FF2B5EF4-FFF2-40B4-BE49-F238E27FC236}">
                <a16:creationId xmlns:a16="http://schemas.microsoft.com/office/drawing/2014/main" id="{90D318AE-5E91-C678-00F5-2DBA8CD1B9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6191" y="10050"/>
            <a:ext cx="7052283" cy="6858000"/>
          </a:xfrm>
          <a:prstGeom prst="rect">
            <a:avLst/>
          </a:prstGeom>
        </p:spPr>
      </p:pic>
      <p:sp>
        <p:nvSpPr>
          <p:cNvPr id="12" name="سهم: لليمين 11">
            <a:extLst>
              <a:ext uri="{FF2B5EF4-FFF2-40B4-BE49-F238E27FC236}">
                <a16:creationId xmlns:a16="http://schemas.microsoft.com/office/drawing/2014/main" id="{D747281F-032B-144E-DB3C-28C3EA07EFB3}"/>
              </a:ext>
            </a:extLst>
          </p:cNvPr>
          <p:cNvSpPr/>
          <p:nvPr/>
        </p:nvSpPr>
        <p:spPr>
          <a:xfrm>
            <a:off x="3359387" y="3910109"/>
            <a:ext cx="546983" cy="2752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سهم: لليمين 12">
            <a:extLst>
              <a:ext uri="{FF2B5EF4-FFF2-40B4-BE49-F238E27FC236}">
                <a16:creationId xmlns:a16="http://schemas.microsoft.com/office/drawing/2014/main" id="{6AC39682-30BE-47BD-5B36-E6393FD7C8AB}"/>
              </a:ext>
            </a:extLst>
          </p:cNvPr>
          <p:cNvSpPr/>
          <p:nvPr/>
        </p:nvSpPr>
        <p:spPr>
          <a:xfrm rot="20760183">
            <a:off x="3223508" y="3492901"/>
            <a:ext cx="479072" cy="2752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سهم: لليمين 13">
            <a:extLst>
              <a:ext uri="{FF2B5EF4-FFF2-40B4-BE49-F238E27FC236}">
                <a16:creationId xmlns:a16="http://schemas.microsoft.com/office/drawing/2014/main" id="{6676323C-AD4A-7458-3EA8-4BC8AE69D1C0}"/>
              </a:ext>
            </a:extLst>
          </p:cNvPr>
          <p:cNvSpPr/>
          <p:nvPr/>
        </p:nvSpPr>
        <p:spPr>
          <a:xfrm>
            <a:off x="8404058" y="3756376"/>
            <a:ext cx="472518" cy="275207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DA96EEBF-FE88-B7AF-23DE-10E5DA361B15}"/>
              </a:ext>
            </a:extLst>
          </p:cNvPr>
          <p:cNvSpPr txBox="1"/>
          <p:nvPr/>
        </p:nvSpPr>
        <p:spPr>
          <a:xfrm>
            <a:off x="6604759" y="3736099"/>
            <a:ext cx="183182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200" b="1" dirty="0"/>
              <a:t>اتجاهات التوسع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FF266B3D-0FD7-2559-CED6-F43A36A9D2DE}"/>
              </a:ext>
            </a:extLst>
          </p:cNvPr>
          <p:cNvSpPr/>
          <p:nvPr/>
        </p:nvSpPr>
        <p:spPr>
          <a:xfrm>
            <a:off x="6971018" y="4551902"/>
            <a:ext cx="1624908" cy="84599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D7F00C61-158F-5D56-761E-8FE4C24EFA1A}"/>
              </a:ext>
            </a:extLst>
          </p:cNvPr>
          <p:cNvSpPr txBox="1"/>
          <p:nvPr/>
        </p:nvSpPr>
        <p:spPr>
          <a:xfrm>
            <a:off x="6854515" y="4605566"/>
            <a:ext cx="185791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14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مساحة المخطط الهيكلي المصدق لمدينة طولكرم = </a:t>
            </a:r>
            <a:r>
              <a:rPr lang="ar-SA" sz="14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4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13942.410</a:t>
            </a:r>
            <a:r>
              <a:rPr lang="ar-SA" sz="14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دونم</a:t>
            </a:r>
          </a:p>
        </p:txBody>
      </p:sp>
    </p:spTree>
    <p:extLst>
      <p:ext uri="{BB962C8B-B14F-4D97-AF65-F5344CB8AC3E}">
        <p14:creationId xmlns:p14="http://schemas.microsoft.com/office/powerpoint/2010/main" val="3989911343"/>
      </p:ext>
    </p:extLst>
  </p:cSld>
  <p:clrMapOvr>
    <a:masterClrMapping/>
  </p:clrMapOvr>
  <p:transition spd="slow">
    <p:cover dir="r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479BFEF2-3E2E-0F7D-106C-7B85C2FBEC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52388" cy="6858000"/>
          </a:xfrm>
          <a:prstGeom prst="rect">
            <a:avLst/>
          </a:prstGeom>
        </p:spPr>
      </p:pic>
      <p:sp>
        <p:nvSpPr>
          <p:cNvPr id="5" name="مستطيل 4">
            <a:extLst>
              <a:ext uri="{FF2B5EF4-FFF2-40B4-BE49-F238E27FC236}">
                <a16:creationId xmlns:a16="http://schemas.microsoft.com/office/drawing/2014/main" id="{55B1BDD0-C3E0-C073-640B-FEB9C552610C}"/>
              </a:ext>
            </a:extLst>
          </p:cNvPr>
          <p:cNvSpPr/>
          <p:nvPr/>
        </p:nvSpPr>
        <p:spPr>
          <a:xfrm>
            <a:off x="7025756" y="44392"/>
            <a:ext cx="5139612" cy="390614"/>
          </a:xfrm>
          <a:prstGeom prst="rect">
            <a:avLst/>
          </a:prstGeom>
          <a:solidFill>
            <a:srgbClr val="0D4A9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914418" eaLnBrk="0" fontAlgn="base" hangingPunct="0">
              <a:spcBef>
                <a:spcPct val="0"/>
              </a:spcBef>
              <a:spcAft>
                <a:spcPct val="0"/>
              </a:spcAft>
              <a:tabLst>
                <a:tab pos="5753215" algn="r"/>
              </a:tabLst>
            </a:pPr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التوقع المستقبلي للسكان في احياء مدينة طولكرم ومخيم طولكرم</a:t>
            </a:r>
            <a:endParaRPr lang="en-US" altLang="ar-SA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0" name="مربع نص 139">
            <a:extLst>
              <a:ext uri="{FF2B5EF4-FFF2-40B4-BE49-F238E27FC236}">
                <a16:creationId xmlns:a16="http://schemas.microsoft.com/office/drawing/2014/main" id="{49299750-BF6D-36AD-588C-79702CE4E48D}"/>
              </a:ext>
            </a:extLst>
          </p:cNvPr>
          <p:cNvSpPr txBox="1"/>
          <p:nvPr/>
        </p:nvSpPr>
        <p:spPr>
          <a:xfrm>
            <a:off x="1721270" y="4616179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/>
              <a:t>7247</a:t>
            </a:r>
          </a:p>
          <a:p>
            <a:pPr algn="ctr"/>
            <a:r>
              <a:rPr lang="ar-SA" sz="1100" b="1" dirty="0">
                <a:solidFill>
                  <a:schemeClr val="bg1"/>
                </a:solidFill>
              </a:rPr>
              <a:t>2508</a:t>
            </a:r>
          </a:p>
        </p:txBody>
      </p:sp>
      <p:sp>
        <p:nvSpPr>
          <p:cNvPr id="147" name="مربع نص 146">
            <a:extLst>
              <a:ext uri="{FF2B5EF4-FFF2-40B4-BE49-F238E27FC236}">
                <a16:creationId xmlns:a16="http://schemas.microsoft.com/office/drawing/2014/main" id="{8183024C-5B80-6404-70ED-77470EDB2631}"/>
              </a:ext>
            </a:extLst>
          </p:cNvPr>
          <p:cNvSpPr txBox="1"/>
          <p:nvPr/>
        </p:nvSpPr>
        <p:spPr>
          <a:xfrm>
            <a:off x="3753107" y="6121148"/>
            <a:ext cx="1242874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50" b="1" dirty="0"/>
              <a:t>(الشمالية)</a:t>
            </a:r>
          </a:p>
        </p:txBody>
      </p:sp>
      <p:sp>
        <p:nvSpPr>
          <p:cNvPr id="148" name="مربع نص 147">
            <a:extLst>
              <a:ext uri="{FF2B5EF4-FFF2-40B4-BE49-F238E27FC236}">
                <a16:creationId xmlns:a16="http://schemas.microsoft.com/office/drawing/2014/main" id="{D734C9AE-DEE9-E9F8-8494-405104CDCF5A}"/>
              </a:ext>
            </a:extLst>
          </p:cNvPr>
          <p:cNvSpPr txBox="1"/>
          <p:nvPr/>
        </p:nvSpPr>
        <p:spPr>
          <a:xfrm>
            <a:off x="3777831" y="6358769"/>
            <a:ext cx="1242874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50" b="1" dirty="0"/>
              <a:t>(الجنوبية)</a:t>
            </a:r>
          </a:p>
        </p:txBody>
      </p:sp>
      <p:sp>
        <p:nvSpPr>
          <p:cNvPr id="149" name="مربع نص 148">
            <a:extLst>
              <a:ext uri="{FF2B5EF4-FFF2-40B4-BE49-F238E27FC236}">
                <a16:creationId xmlns:a16="http://schemas.microsoft.com/office/drawing/2014/main" id="{CB1D30A0-E77E-C095-05F6-97BEF8118A11}"/>
              </a:ext>
            </a:extLst>
          </p:cNvPr>
          <p:cNvSpPr txBox="1"/>
          <p:nvPr/>
        </p:nvSpPr>
        <p:spPr>
          <a:xfrm>
            <a:off x="840139" y="1634070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2018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698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0" name="مربع نص 149">
            <a:extLst>
              <a:ext uri="{FF2B5EF4-FFF2-40B4-BE49-F238E27FC236}">
                <a16:creationId xmlns:a16="http://schemas.microsoft.com/office/drawing/2014/main" id="{F81FD9A7-3404-E41B-3D24-7F0D555F8B97}"/>
              </a:ext>
            </a:extLst>
          </p:cNvPr>
          <p:cNvSpPr txBox="1"/>
          <p:nvPr/>
        </p:nvSpPr>
        <p:spPr>
          <a:xfrm>
            <a:off x="1899263" y="1819164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16737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5792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1" name="مربع نص 150">
            <a:extLst>
              <a:ext uri="{FF2B5EF4-FFF2-40B4-BE49-F238E27FC236}">
                <a16:creationId xmlns:a16="http://schemas.microsoft.com/office/drawing/2014/main" id="{225DF964-CF0F-6A9B-9DE6-A9D8B11E50D7}"/>
              </a:ext>
            </a:extLst>
          </p:cNvPr>
          <p:cNvSpPr txBox="1"/>
          <p:nvPr/>
        </p:nvSpPr>
        <p:spPr>
          <a:xfrm>
            <a:off x="1593863" y="2641135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6136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2123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2" name="مربع نص 151">
            <a:extLst>
              <a:ext uri="{FF2B5EF4-FFF2-40B4-BE49-F238E27FC236}">
                <a16:creationId xmlns:a16="http://schemas.microsoft.com/office/drawing/2014/main" id="{0F320B46-8805-DA78-FECC-7FBEB00EE5B3}"/>
              </a:ext>
            </a:extLst>
          </p:cNvPr>
          <p:cNvSpPr txBox="1"/>
          <p:nvPr/>
        </p:nvSpPr>
        <p:spPr>
          <a:xfrm>
            <a:off x="2658300" y="2396933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2148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743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3" name="مربع نص 152">
            <a:extLst>
              <a:ext uri="{FF2B5EF4-FFF2-40B4-BE49-F238E27FC236}">
                <a16:creationId xmlns:a16="http://schemas.microsoft.com/office/drawing/2014/main" id="{82A752DF-0822-4245-F1AC-91DAB667430E}"/>
              </a:ext>
            </a:extLst>
          </p:cNvPr>
          <p:cNvSpPr txBox="1"/>
          <p:nvPr/>
        </p:nvSpPr>
        <p:spPr>
          <a:xfrm>
            <a:off x="1694969" y="3288237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14136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2996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4" name="مربع نص 153">
            <a:extLst>
              <a:ext uri="{FF2B5EF4-FFF2-40B4-BE49-F238E27FC236}">
                <a16:creationId xmlns:a16="http://schemas.microsoft.com/office/drawing/2014/main" id="{6DD53C01-D28A-BD7F-C9E8-FF8BCD68BA51}"/>
              </a:ext>
            </a:extLst>
          </p:cNvPr>
          <p:cNvSpPr txBox="1"/>
          <p:nvPr/>
        </p:nvSpPr>
        <p:spPr>
          <a:xfrm>
            <a:off x="1109042" y="3160445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6649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2301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5" name="مربع نص 154">
            <a:extLst>
              <a:ext uri="{FF2B5EF4-FFF2-40B4-BE49-F238E27FC236}">
                <a16:creationId xmlns:a16="http://schemas.microsoft.com/office/drawing/2014/main" id="{BCBED8E8-FD63-E2BD-9CE5-7ECD677E5F29}"/>
              </a:ext>
            </a:extLst>
          </p:cNvPr>
          <p:cNvSpPr txBox="1"/>
          <p:nvPr/>
        </p:nvSpPr>
        <p:spPr>
          <a:xfrm>
            <a:off x="648315" y="3361640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11747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4065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6" name="مربع نص 155">
            <a:extLst>
              <a:ext uri="{FF2B5EF4-FFF2-40B4-BE49-F238E27FC236}">
                <a16:creationId xmlns:a16="http://schemas.microsoft.com/office/drawing/2014/main" id="{248B72EE-3CC6-3B1F-7389-8BE101A56F77}"/>
              </a:ext>
            </a:extLst>
          </p:cNvPr>
          <p:cNvSpPr txBox="1"/>
          <p:nvPr/>
        </p:nvSpPr>
        <p:spPr>
          <a:xfrm>
            <a:off x="523115" y="5031243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8410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2910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7" name="مربع نص 156">
            <a:extLst>
              <a:ext uri="{FF2B5EF4-FFF2-40B4-BE49-F238E27FC236}">
                <a16:creationId xmlns:a16="http://schemas.microsoft.com/office/drawing/2014/main" id="{762483E2-2123-1634-C3DA-875262EF9162}"/>
              </a:ext>
            </a:extLst>
          </p:cNvPr>
          <p:cNvSpPr txBox="1"/>
          <p:nvPr/>
        </p:nvSpPr>
        <p:spPr>
          <a:xfrm>
            <a:off x="529090" y="406626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7759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2685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8" name="مربع نص 157">
            <a:extLst>
              <a:ext uri="{FF2B5EF4-FFF2-40B4-BE49-F238E27FC236}">
                <a16:creationId xmlns:a16="http://schemas.microsoft.com/office/drawing/2014/main" id="{59A6296B-76BB-AA3F-4131-F1DD5504438E}"/>
              </a:ext>
            </a:extLst>
          </p:cNvPr>
          <p:cNvSpPr txBox="1"/>
          <p:nvPr/>
        </p:nvSpPr>
        <p:spPr>
          <a:xfrm>
            <a:off x="2858112" y="4176786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6560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2270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59" name="مربع نص 158">
            <a:extLst>
              <a:ext uri="{FF2B5EF4-FFF2-40B4-BE49-F238E27FC236}">
                <a16:creationId xmlns:a16="http://schemas.microsoft.com/office/drawing/2014/main" id="{9F02B765-09F7-0C55-20A1-DF484340F4FD}"/>
              </a:ext>
            </a:extLst>
          </p:cNvPr>
          <p:cNvSpPr txBox="1"/>
          <p:nvPr/>
        </p:nvSpPr>
        <p:spPr>
          <a:xfrm>
            <a:off x="2326591" y="3662044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17776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6151</a:t>
            </a:r>
            <a:endParaRPr lang="ar-SA" sz="1100" b="1" dirty="0">
              <a:solidFill>
                <a:schemeClr val="bg1"/>
              </a:solidFill>
            </a:endParaRPr>
          </a:p>
        </p:txBody>
      </p:sp>
      <p:sp>
        <p:nvSpPr>
          <p:cNvPr id="161" name="مربع نص 160">
            <a:extLst>
              <a:ext uri="{FF2B5EF4-FFF2-40B4-BE49-F238E27FC236}">
                <a16:creationId xmlns:a16="http://schemas.microsoft.com/office/drawing/2014/main" id="{363B32DB-F162-11F3-5C57-B5D4622E8CDB}"/>
              </a:ext>
            </a:extLst>
          </p:cNvPr>
          <p:cNvSpPr txBox="1"/>
          <p:nvPr/>
        </p:nvSpPr>
        <p:spPr>
          <a:xfrm>
            <a:off x="1379158" y="3693731"/>
            <a:ext cx="585927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1100" b="1" dirty="0"/>
              <a:t>17509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</a:rPr>
              <a:t>6059</a:t>
            </a:r>
            <a:endParaRPr lang="ar-SA" sz="1100" b="1" dirty="0">
              <a:solidFill>
                <a:schemeClr val="bg1"/>
              </a:solidFill>
            </a:endParaRPr>
          </a:p>
        </p:txBody>
      </p:sp>
      <p:graphicFrame>
        <p:nvGraphicFramePr>
          <p:cNvPr id="188" name="جدول 187">
            <a:extLst>
              <a:ext uri="{FF2B5EF4-FFF2-40B4-BE49-F238E27FC236}">
                <a16:creationId xmlns:a16="http://schemas.microsoft.com/office/drawing/2014/main" id="{EAD400AE-68A7-C88A-ED90-6AF8F2C020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3546412"/>
              </p:ext>
            </p:extLst>
          </p:nvPr>
        </p:nvGraphicFramePr>
        <p:xfrm>
          <a:off x="7413894" y="729674"/>
          <a:ext cx="4580512" cy="5928114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145128">
                  <a:extLst>
                    <a:ext uri="{9D8B030D-6E8A-4147-A177-3AD203B41FA5}">
                      <a16:colId xmlns:a16="http://schemas.microsoft.com/office/drawing/2014/main" val="857353985"/>
                    </a:ext>
                  </a:extLst>
                </a:gridCol>
                <a:gridCol w="1145128">
                  <a:extLst>
                    <a:ext uri="{9D8B030D-6E8A-4147-A177-3AD203B41FA5}">
                      <a16:colId xmlns:a16="http://schemas.microsoft.com/office/drawing/2014/main" val="2595521785"/>
                    </a:ext>
                  </a:extLst>
                </a:gridCol>
                <a:gridCol w="1145128">
                  <a:extLst>
                    <a:ext uri="{9D8B030D-6E8A-4147-A177-3AD203B41FA5}">
                      <a16:colId xmlns:a16="http://schemas.microsoft.com/office/drawing/2014/main" val="4078886680"/>
                    </a:ext>
                  </a:extLst>
                </a:gridCol>
                <a:gridCol w="1145128">
                  <a:extLst>
                    <a:ext uri="{9D8B030D-6E8A-4147-A177-3AD203B41FA5}">
                      <a16:colId xmlns:a16="http://schemas.microsoft.com/office/drawing/2014/main" val="2239469161"/>
                    </a:ext>
                  </a:extLst>
                </a:gridCol>
              </a:tblGrid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اسم الحي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عدد السكان</a:t>
                      </a:r>
                      <a:r>
                        <a:rPr lang="en-US" sz="1300" b="1" dirty="0"/>
                        <a:t>  2024 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300" b="1" dirty="0"/>
                        <a:t>عدد السكان </a:t>
                      </a:r>
                      <a:r>
                        <a:rPr lang="en-US" sz="1300" b="1" dirty="0"/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300" b="1" dirty="0"/>
                        <a:t>الزيادة السكانية </a:t>
                      </a:r>
                      <a:r>
                        <a:rPr lang="en-US" sz="1300" b="1" dirty="0"/>
                        <a:t>2024-2040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866381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البلدة القديمة والحي الشرقي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11450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17509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6059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7139082"/>
                  </a:ext>
                </a:extLst>
              </a:tr>
              <a:tr h="579128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الحي الشمالي بدون 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4348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6649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2301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8475554"/>
                  </a:ext>
                </a:extLst>
              </a:tr>
              <a:tr h="20024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11140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14136</a:t>
                      </a: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2996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2278437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الحي الغربي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7682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11747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4065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8710219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/>
                        <a:t>الحي الجنوبي</a:t>
                      </a:r>
                      <a:endParaRPr lang="en-US" sz="1300" b="1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5074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7759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2685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0519715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/>
                        <a:t>السهل</a:t>
                      </a:r>
                      <a:endParaRPr lang="en-US" sz="1300" b="1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4013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6136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2123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5066827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إسكان موظفي الحكومة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1405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2148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743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5604723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شويكة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10945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16737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5792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7411667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ذنابة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11625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17776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6151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9939438"/>
                  </a:ext>
                </a:extLst>
              </a:tr>
              <a:tr h="19601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/>
                        <a:t>ارتاح</a:t>
                      </a:r>
                      <a:endParaRPr lang="en-US" sz="1300" b="1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5500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8410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2910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1472784"/>
                  </a:ext>
                </a:extLst>
              </a:tr>
              <a:tr h="59119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الصوانة وعزبة ناصر وعزبة الجراد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4739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7247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2508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4978494"/>
                  </a:ext>
                </a:extLst>
              </a:tr>
              <a:tr h="59119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منطقة توسع (1) خارج المخطط الهيكلي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1320</a:t>
                      </a:r>
                      <a:r>
                        <a:rPr lang="ar-EG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  </a:t>
                      </a:r>
                      <a:endParaRPr lang="en-US" sz="13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2018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698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7015221"/>
                  </a:ext>
                </a:extLst>
              </a:tr>
              <a:tr h="59119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منطقة توسع (2) خارج المخطط الهيكلي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4290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6560</a:t>
                      </a:r>
                      <a:endParaRPr lang="ar-SA" sz="13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2270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901682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المجموع بدون 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72391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110696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38305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2613770"/>
                  </a:ext>
                </a:extLst>
              </a:tr>
              <a:tr h="3892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300" b="1" dirty="0"/>
                        <a:t>المجموع مع مخيم طولكرم</a:t>
                      </a:r>
                      <a:endParaRPr lang="en-US" sz="1300" b="1" dirty="0"/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83531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23" rtl="1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124832</a:t>
                      </a:r>
                    </a:p>
                  </a:txBody>
                  <a:tcPr marL="68580" marR="68580" marT="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300" b="1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41301</a:t>
                      </a:r>
                      <a:endParaRPr lang="ar-SA" sz="13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29014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2281518"/>
      </p:ext>
    </p:extLst>
  </p:cSld>
  <p:clrMapOvr>
    <a:masterClrMapping/>
  </p:clrMapOvr>
  <p:transition spd="slow">
    <p:cover dir="r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جدول 2">
            <a:extLst>
              <a:ext uri="{FF2B5EF4-FFF2-40B4-BE49-F238E27FC236}">
                <a16:creationId xmlns:a16="http://schemas.microsoft.com/office/drawing/2014/main" id="{DC42BE1F-0EC0-B364-1836-FCF2A28AC7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8832090"/>
              </p:ext>
            </p:extLst>
          </p:nvPr>
        </p:nvGraphicFramePr>
        <p:xfrm>
          <a:off x="861706" y="834501"/>
          <a:ext cx="10253940" cy="5999146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708990">
                  <a:extLst>
                    <a:ext uri="{9D8B030D-6E8A-4147-A177-3AD203B41FA5}">
                      <a16:colId xmlns:a16="http://schemas.microsoft.com/office/drawing/2014/main" val="857353985"/>
                    </a:ext>
                  </a:extLst>
                </a:gridCol>
                <a:gridCol w="1708990">
                  <a:extLst>
                    <a:ext uri="{9D8B030D-6E8A-4147-A177-3AD203B41FA5}">
                      <a16:colId xmlns:a16="http://schemas.microsoft.com/office/drawing/2014/main" val="2595521785"/>
                    </a:ext>
                  </a:extLst>
                </a:gridCol>
                <a:gridCol w="1708990">
                  <a:extLst>
                    <a:ext uri="{9D8B030D-6E8A-4147-A177-3AD203B41FA5}">
                      <a16:colId xmlns:a16="http://schemas.microsoft.com/office/drawing/2014/main" val="4248040886"/>
                    </a:ext>
                  </a:extLst>
                </a:gridCol>
                <a:gridCol w="1708990">
                  <a:extLst>
                    <a:ext uri="{9D8B030D-6E8A-4147-A177-3AD203B41FA5}">
                      <a16:colId xmlns:a16="http://schemas.microsoft.com/office/drawing/2014/main" val="4078886680"/>
                    </a:ext>
                  </a:extLst>
                </a:gridCol>
                <a:gridCol w="1708990">
                  <a:extLst>
                    <a:ext uri="{9D8B030D-6E8A-4147-A177-3AD203B41FA5}">
                      <a16:colId xmlns:a16="http://schemas.microsoft.com/office/drawing/2014/main" val="2239469161"/>
                    </a:ext>
                  </a:extLst>
                </a:gridCol>
                <a:gridCol w="1708990">
                  <a:extLst>
                    <a:ext uri="{9D8B030D-6E8A-4147-A177-3AD203B41FA5}">
                      <a16:colId xmlns:a16="http://schemas.microsoft.com/office/drawing/2014/main" val="2968234589"/>
                    </a:ext>
                  </a:extLst>
                </a:gridCol>
              </a:tblGrid>
              <a:tr h="55537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اسم الحي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2024 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الخدمات الموجودة حاليا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لعام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لعام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866381"/>
                  </a:ext>
                </a:extLst>
              </a:tr>
              <a:tr h="1494394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البلدة القديمة والحي الشرقي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11450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 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دفاع مدني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17509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407139082"/>
                  </a:ext>
                </a:extLst>
              </a:tr>
              <a:tr h="998618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الحي الشمالي بدون مخيم طولكرم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4348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9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أساسية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6649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مسجد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858475554"/>
                  </a:ext>
                </a:extLst>
              </a:tr>
              <a:tr h="1722958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الحي الغربي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7682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 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مدارس أساسية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مدارس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مسجد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endParaRPr lang="en-US" sz="1600" b="0" i="0" u="none" strike="noStrike" kern="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دفاع مدني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مسجد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11747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مسجد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endParaRPr lang="en-US" sz="1600" b="0" i="0" u="none" strike="noStrike" kern="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78710219"/>
                  </a:ext>
                </a:extLst>
              </a:tr>
              <a:tr h="106798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الحي الجنوبي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5074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أساسية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7759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080519715"/>
                  </a:ext>
                </a:extLst>
              </a:tr>
            </a:tbl>
          </a:graphicData>
        </a:graphic>
      </p:graphicFrame>
      <p:sp>
        <p:nvSpPr>
          <p:cNvPr id="2" name="مستطيل 1">
            <a:extLst>
              <a:ext uri="{FF2B5EF4-FFF2-40B4-BE49-F238E27FC236}">
                <a16:creationId xmlns:a16="http://schemas.microsoft.com/office/drawing/2014/main" id="{126586EA-B32C-FB00-63E9-69A9355BD494}"/>
              </a:ext>
            </a:extLst>
          </p:cNvPr>
          <p:cNvSpPr/>
          <p:nvPr/>
        </p:nvSpPr>
        <p:spPr>
          <a:xfrm>
            <a:off x="2035946" y="184166"/>
            <a:ext cx="8120108" cy="395153"/>
          </a:xfrm>
          <a:prstGeom prst="rect">
            <a:avLst/>
          </a:prstGeom>
          <a:solidFill>
            <a:srgbClr val="0D4A9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914418" eaLnBrk="0" fontAlgn="base" hangingPunct="0">
              <a:spcBef>
                <a:spcPct val="0"/>
              </a:spcBef>
              <a:spcAft>
                <a:spcPct val="0"/>
              </a:spcAft>
              <a:tabLst>
                <a:tab pos="5753215" algn="r"/>
              </a:tabLst>
            </a:pP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الخدمات الموجودة واللازمة لعام </a:t>
            </a:r>
            <a:r>
              <a:rPr lang="en-US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2024</a:t>
            </a: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ولعام </a:t>
            </a:r>
            <a:r>
              <a:rPr lang="en-US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2040</a:t>
            </a: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في مدينة طولكرم</a:t>
            </a:r>
            <a:endParaRPr lang="en-US" altLang="ar-SA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C0885F2C-B870-4A7E-2E5C-CDB2BEE29615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7471F1A5-48A2-CF20-3EC1-8D69BEC77B49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0C790BFE-8F45-B7E3-DB5F-3376DB4A0676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BAD36756-9387-96EB-809A-DB89D79D6E40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FEEB76B6-1E0A-D4E6-58BC-7D726F1E8DF5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2CB208AC-9514-C5AB-E5B1-AFEC80E6357E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31C00EB9-2CD1-6C32-3368-9F7D19589DD6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D8C326F5-77BE-2E95-6C7B-EE086BE5475B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</p:spTree>
    <p:extLst>
      <p:ext uri="{BB962C8B-B14F-4D97-AF65-F5344CB8AC3E}">
        <p14:creationId xmlns:p14="http://schemas.microsoft.com/office/powerpoint/2010/main" val="1854401785"/>
      </p:ext>
    </p:extLst>
  </p:cSld>
  <p:clrMapOvr>
    <a:masterClrMapping/>
  </p:clrMapOvr>
  <p:transition spd="slow">
    <p:cover dir="r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جدول 2">
            <a:extLst>
              <a:ext uri="{FF2B5EF4-FFF2-40B4-BE49-F238E27FC236}">
                <a16:creationId xmlns:a16="http://schemas.microsoft.com/office/drawing/2014/main" id="{DC42BE1F-0EC0-B364-1836-FCF2A28AC7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680904"/>
              </p:ext>
            </p:extLst>
          </p:nvPr>
        </p:nvGraphicFramePr>
        <p:xfrm>
          <a:off x="421414" y="823310"/>
          <a:ext cx="10644138" cy="6008054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774023">
                  <a:extLst>
                    <a:ext uri="{9D8B030D-6E8A-4147-A177-3AD203B41FA5}">
                      <a16:colId xmlns:a16="http://schemas.microsoft.com/office/drawing/2014/main" val="857353985"/>
                    </a:ext>
                  </a:extLst>
                </a:gridCol>
                <a:gridCol w="1774023">
                  <a:extLst>
                    <a:ext uri="{9D8B030D-6E8A-4147-A177-3AD203B41FA5}">
                      <a16:colId xmlns:a16="http://schemas.microsoft.com/office/drawing/2014/main" val="2595521785"/>
                    </a:ext>
                  </a:extLst>
                </a:gridCol>
                <a:gridCol w="1774023">
                  <a:extLst>
                    <a:ext uri="{9D8B030D-6E8A-4147-A177-3AD203B41FA5}">
                      <a16:colId xmlns:a16="http://schemas.microsoft.com/office/drawing/2014/main" val="4248040886"/>
                    </a:ext>
                  </a:extLst>
                </a:gridCol>
                <a:gridCol w="1774023">
                  <a:extLst>
                    <a:ext uri="{9D8B030D-6E8A-4147-A177-3AD203B41FA5}">
                      <a16:colId xmlns:a16="http://schemas.microsoft.com/office/drawing/2014/main" val="4078886680"/>
                    </a:ext>
                  </a:extLst>
                </a:gridCol>
                <a:gridCol w="1774023">
                  <a:extLst>
                    <a:ext uri="{9D8B030D-6E8A-4147-A177-3AD203B41FA5}">
                      <a16:colId xmlns:a16="http://schemas.microsoft.com/office/drawing/2014/main" val="2239469161"/>
                    </a:ext>
                  </a:extLst>
                </a:gridCol>
                <a:gridCol w="1774023">
                  <a:extLst>
                    <a:ext uri="{9D8B030D-6E8A-4147-A177-3AD203B41FA5}">
                      <a16:colId xmlns:a16="http://schemas.microsoft.com/office/drawing/2014/main" val="2968234589"/>
                    </a:ext>
                  </a:extLst>
                </a:gridCol>
              </a:tblGrid>
              <a:tr h="54470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اسم الحي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2024 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الخدمات الموجودة حاليا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لعام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لعام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866381"/>
                  </a:ext>
                </a:extLst>
              </a:tr>
              <a:tr h="96526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السهل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4013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أساسية</a:t>
                      </a:r>
                    </a:p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مركز صحي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6136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42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45066827"/>
                  </a:ext>
                </a:extLst>
              </a:tr>
              <a:tr h="54470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إسكان موظفي الحكومة</a:t>
                      </a:r>
                      <a:endParaRPr lang="en-US" sz="1800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1405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42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2148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565604723"/>
                  </a:ext>
                </a:extLst>
              </a:tr>
              <a:tr h="1474651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شويكة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10945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مدارس أساسية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مركز صحي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حدائق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دفاع مدني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16737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مراكز صحية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157411667"/>
                  </a:ext>
                </a:extLst>
              </a:tr>
              <a:tr h="1201849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ذنابة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11625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4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أساسية</a:t>
                      </a:r>
                    </a:p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3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حدائق</a:t>
                      </a:r>
                      <a:r>
                        <a:rPr lang="en-US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endParaRPr lang="ar-SA" sz="16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دفاع مدني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17776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51827270"/>
                  </a:ext>
                </a:extLst>
              </a:tr>
              <a:tr h="970446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ارتاح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5500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أساسية</a:t>
                      </a:r>
                    </a:p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8410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42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176703903"/>
                  </a:ext>
                </a:extLst>
              </a:tr>
            </a:tbl>
          </a:graphicData>
        </a:graphic>
      </p:graphicFrame>
      <p:sp>
        <p:nvSpPr>
          <p:cNvPr id="4" name="مستطيل 3">
            <a:extLst>
              <a:ext uri="{FF2B5EF4-FFF2-40B4-BE49-F238E27FC236}">
                <a16:creationId xmlns:a16="http://schemas.microsoft.com/office/drawing/2014/main" id="{BAD78880-E8E9-FCD6-563F-6BEB69B2412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C0BB0CA7-75D9-B467-9455-ABA4768F8899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3ACD1037-23E8-B9AF-58A7-65026126FF64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90630051-1785-A115-1824-FB612AA654C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22EC778F-5AA6-F7FD-3036-EBA44DCF29C1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AB775E4D-3DA2-63CC-14BD-6A4C2C04FAC7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D8EC94C3-6D14-F6B7-7505-6A7443D923A8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2E434CA6-FCEF-5CB3-42E5-77E8AFDB09AE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875BC886-7189-79F4-063D-CE6A7C6BD4BB}"/>
              </a:ext>
            </a:extLst>
          </p:cNvPr>
          <p:cNvSpPr/>
          <p:nvPr/>
        </p:nvSpPr>
        <p:spPr>
          <a:xfrm>
            <a:off x="2035946" y="184166"/>
            <a:ext cx="8120108" cy="395153"/>
          </a:xfrm>
          <a:prstGeom prst="rect">
            <a:avLst/>
          </a:prstGeom>
          <a:solidFill>
            <a:srgbClr val="0D4A9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914418" eaLnBrk="0" fontAlgn="base" hangingPunct="0">
              <a:spcBef>
                <a:spcPct val="0"/>
              </a:spcBef>
              <a:spcAft>
                <a:spcPct val="0"/>
              </a:spcAft>
              <a:tabLst>
                <a:tab pos="5753215" algn="r"/>
              </a:tabLst>
            </a:pP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الخدمات الموجودة واللازمة لعام </a:t>
            </a:r>
            <a:r>
              <a:rPr lang="en-US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2024</a:t>
            </a: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ولعام </a:t>
            </a:r>
            <a:r>
              <a:rPr lang="en-US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2040</a:t>
            </a: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في مدينة طولكرم</a:t>
            </a:r>
            <a:endParaRPr lang="en-US" altLang="ar-SA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560"/>
      </p:ext>
    </p:extLst>
  </p:cSld>
  <p:clrMapOvr>
    <a:masterClrMapping/>
  </p:clrMapOvr>
  <p:transition spd="slow">
    <p:cover dir="r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جدول 2">
            <a:extLst>
              <a:ext uri="{FF2B5EF4-FFF2-40B4-BE49-F238E27FC236}">
                <a16:creationId xmlns:a16="http://schemas.microsoft.com/office/drawing/2014/main" id="{DC42BE1F-0EC0-B364-1836-FCF2A28AC7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7183116"/>
              </p:ext>
            </p:extLst>
          </p:nvPr>
        </p:nvGraphicFramePr>
        <p:xfrm>
          <a:off x="421414" y="1083108"/>
          <a:ext cx="10733100" cy="5681407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788850">
                  <a:extLst>
                    <a:ext uri="{9D8B030D-6E8A-4147-A177-3AD203B41FA5}">
                      <a16:colId xmlns:a16="http://schemas.microsoft.com/office/drawing/2014/main" val="857353985"/>
                    </a:ext>
                  </a:extLst>
                </a:gridCol>
                <a:gridCol w="1788850">
                  <a:extLst>
                    <a:ext uri="{9D8B030D-6E8A-4147-A177-3AD203B41FA5}">
                      <a16:colId xmlns:a16="http://schemas.microsoft.com/office/drawing/2014/main" val="2595521785"/>
                    </a:ext>
                  </a:extLst>
                </a:gridCol>
                <a:gridCol w="1788850">
                  <a:extLst>
                    <a:ext uri="{9D8B030D-6E8A-4147-A177-3AD203B41FA5}">
                      <a16:colId xmlns:a16="http://schemas.microsoft.com/office/drawing/2014/main" val="2719598749"/>
                    </a:ext>
                  </a:extLst>
                </a:gridCol>
                <a:gridCol w="1788850">
                  <a:extLst>
                    <a:ext uri="{9D8B030D-6E8A-4147-A177-3AD203B41FA5}">
                      <a16:colId xmlns:a16="http://schemas.microsoft.com/office/drawing/2014/main" val="4078886680"/>
                    </a:ext>
                  </a:extLst>
                </a:gridCol>
                <a:gridCol w="1758177">
                  <a:extLst>
                    <a:ext uri="{9D8B030D-6E8A-4147-A177-3AD203B41FA5}">
                      <a16:colId xmlns:a16="http://schemas.microsoft.com/office/drawing/2014/main" val="2239469161"/>
                    </a:ext>
                  </a:extLst>
                </a:gridCol>
                <a:gridCol w="1819523">
                  <a:extLst>
                    <a:ext uri="{9D8B030D-6E8A-4147-A177-3AD203B41FA5}">
                      <a16:colId xmlns:a16="http://schemas.microsoft.com/office/drawing/2014/main" val="2968234589"/>
                    </a:ext>
                  </a:extLst>
                </a:gridCol>
              </a:tblGrid>
              <a:tr h="20944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اسم الحي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2024 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الخدمات الموجودة حاليا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لعام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2024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عدد السكان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الاحتياج لعام </a:t>
                      </a:r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2040</a:t>
                      </a: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6396929"/>
                  </a:ext>
                </a:extLst>
              </a:tr>
              <a:tr h="117576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الصوانة وعزبة ناصر وعزبة الجراد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4739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مدارس أساسية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مدارس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7247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en-US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endParaRPr lang="ar-SA" sz="16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604978494"/>
                  </a:ext>
                </a:extLst>
              </a:tr>
              <a:tr h="786160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توسع (1) خارج المخطط الهيكلي</a:t>
                      </a:r>
                      <a:endParaRPr lang="en-US" sz="1800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1320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42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en-US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2018</a:t>
                      </a:r>
                      <a:endParaRPr lang="ar-SA" sz="16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en-US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حديقة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987015221"/>
                  </a:ext>
                </a:extLst>
              </a:tr>
              <a:tr h="1175763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منطقة توسع (2) خارج المخطط الهيكلي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4290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مساجد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42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أساسية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rtl="0" fontAlgn="b"/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مدرسة ثانوية</a:t>
                      </a: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lvl="0" indent="0" algn="ctr" defTabSz="914423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A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</a:t>
                      </a:r>
                      <a:r>
                        <a:rPr lang="en-US" sz="1600" b="0" i="0" u="none" strike="noStrike" kern="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 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6560</a:t>
                      </a:r>
                      <a:endParaRPr lang="ar-SA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أساسية </a:t>
                      </a:r>
                    </a:p>
                    <a:p>
                      <a:pPr marL="0" marR="0" lvl="0" indent="0" algn="ctr" defTabSz="914423" rtl="1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07901682"/>
                  </a:ext>
                </a:extLst>
              </a:tr>
              <a:tr h="1524242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المجموع</a:t>
                      </a:r>
                      <a:endParaRPr lang="en-US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D4A9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72391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39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أساسية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18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ثانوية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مراكز صحية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55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حدائق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مركز دفاع مدني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مراكز شرطة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أساسية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ثانوية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صحي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حديقة</a:t>
                      </a: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مراكز دفاع مدني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مركز شرطة </a:t>
                      </a: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110696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23" rtl="1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ar-SA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أساسية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مدرسة ثانوية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مسجد 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ar-SA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حدائق</a:t>
                      </a:r>
                    </a:p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32613770"/>
                  </a:ext>
                </a:extLst>
              </a:tr>
            </a:tbl>
          </a:graphicData>
        </a:graphic>
      </p:graphicFrame>
      <p:sp>
        <p:nvSpPr>
          <p:cNvPr id="4" name="مستطيل 3">
            <a:extLst>
              <a:ext uri="{FF2B5EF4-FFF2-40B4-BE49-F238E27FC236}">
                <a16:creationId xmlns:a16="http://schemas.microsoft.com/office/drawing/2014/main" id="{592A1CFF-AC72-C9E2-A179-DDFF7837832E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A7E1F1C9-54FC-A63E-10B3-D68A14E05BB3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D47184E8-035A-3ABF-0B25-99CA591B549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7C19D739-8513-A54A-8D29-C802F50CA7C3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1C79A9DA-2ED9-B111-12A3-A4AB7B0CDB81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5D01A271-2E08-8582-13FC-6BC61D4364D1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AE2BF3E0-22FC-6963-03C1-8C26D93E6896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450C976D-9CC2-829F-C0FA-9AAA69BDD82E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5E39A88B-014E-13D9-9FB3-99EA59EBA161}"/>
              </a:ext>
            </a:extLst>
          </p:cNvPr>
          <p:cNvSpPr/>
          <p:nvPr/>
        </p:nvSpPr>
        <p:spPr>
          <a:xfrm>
            <a:off x="2035946" y="184166"/>
            <a:ext cx="8120108" cy="395153"/>
          </a:xfrm>
          <a:prstGeom prst="rect">
            <a:avLst/>
          </a:prstGeom>
          <a:solidFill>
            <a:srgbClr val="0D4A9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914418" eaLnBrk="0" fontAlgn="base" hangingPunct="0">
              <a:spcBef>
                <a:spcPct val="0"/>
              </a:spcBef>
              <a:spcAft>
                <a:spcPct val="0"/>
              </a:spcAft>
              <a:tabLst>
                <a:tab pos="5753215" algn="r"/>
              </a:tabLst>
            </a:pP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الخدمات الموجودة واللازمة لعام </a:t>
            </a:r>
            <a:r>
              <a:rPr lang="en-US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2024</a:t>
            </a: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ولعام </a:t>
            </a:r>
            <a:r>
              <a:rPr lang="en-US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2040</a:t>
            </a:r>
            <a:r>
              <a:rPr lang="ar-SA" altLang="ar-SA" sz="2000" b="1" dirty="0">
                <a:solidFill>
                  <a:schemeClr val="bg1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في مدينة طولكرم</a:t>
            </a:r>
            <a:endParaRPr lang="en-US" altLang="ar-SA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2792647"/>
      </p:ext>
    </p:extLst>
  </p:cSld>
  <p:clrMapOvr>
    <a:masterClrMapping/>
  </p:clrMapOvr>
  <p:transition spd="slow">
    <p:cover dir="r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صورة 25">
            <a:extLst>
              <a:ext uri="{FF2B5EF4-FFF2-40B4-BE49-F238E27FC236}">
                <a16:creationId xmlns:a16="http://schemas.microsoft.com/office/drawing/2014/main" id="{5C84A43C-9102-53D5-9859-E53E492A39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9" t="5226" r="5054" b="5247"/>
          <a:stretch/>
        </p:blipFill>
        <p:spPr>
          <a:xfrm rot="16200000">
            <a:off x="321074" y="797024"/>
            <a:ext cx="6835200" cy="5389913"/>
          </a:xfrm>
          <a:prstGeom prst="rect">
            <a:avLst/>
          </a:prstGeom>
        </p:spPr>
      </p:pic>
      <p:pic>
        <p:nvPicPr>
          <p:cNvPr id="48" name="صورة 47">
            <a:extLst>
              <a:ext uri="{FF2B5EF4-FFF2-40B4-BE49-F238E27FC236}">
                <a16:creationId xmlns:a16="http://schemas.microsoft.com/office/drawing/2014/main" id="{945D2C7C-016E-4643-E6AA-74B11CA411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6" t="27904" r="46388" b="27403"/>
          <a:stretch/>
        </p:blipFill>
        <p:spPr>
          <a:xfrm rot="16200000">
            <a:off x="7435333" y="5493212"/>
            <a:ext cx="405224" cy="2283396"/>
          </a:xfrm>
          <a:prstGeom prst="rect">
            <a:avLst/>
          </a:prstGeom>
        </p:spPr>
      </p:pic>
      <p:sp>
        <p:nvSpPr>
          <p:cNvPr id="22" name="مستطيل 21">
            <a:extLst>
              <a:ext uri="{FF2B5EF4-FFF2-40B4-BE49-F238E27FC236}">
                <a16:creationId xmlns:a16="http://schemas.microsoft.com/office/drawing/2014/main" id="{A61D9D81-4C82-B1CB-0BE7-735E2E2B31F0}"/>
              </a:ext>
            </a:extLst>
          </p:cNvPr>
          <p:cNvSpPr/>
          <p:nvPr/>
        </p:nvSpPr>
        <p:spPr>
          <a:xfrm>
            <a:off x="6830325" y="811257"/>
            <a:ext cx="1823886" cy="4118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الخدمات العامة الموجودة في أحياء مدينة طولكرم</a:t>
            </a:r>
          </a:p>
        </p:txBody>
      </p:sp>
      <p:pic>
        <p:nvPicPr>
          <p:cNvPr id="33" name="صورة 32">
            <a:extLst>
              <a:ext uri="{FF2B5EF4-FFF2-40B4-BE49-F238E27FC236}">
                <a16:creationId xmlns:a16="http://schemas.microsoft.com/office/drawing/2014/main" id="{3D73A407-7D2B-0812-3639-F686963F45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958" y="54355"/>
            <a:ext cx="434884" cy="633581"/>
          </a:xfrm>
          <a:prstGeom prst="rect">
            <a:avLst/>
          </a:prstGeom>
        </p:spPr>
      </p:pic>
      <p:pic>
        <p:nvPicPr>
          <p:cNvPr id="34" name="صورة 33">
            <a:extLst>
              <a:ext uri="{FF2B5EF4-FFF2-40B4-BE49-F238E27FC236}">
                <a16:creationId xmlns:a16="http://schemas.microsoft.com/office/drawing/2014/main" id="{6CBEDFB5-DB6E-A63B-2257-FC2B9BE8B4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918" y="751173"/>
            <a:ext cx="442966" cy="574524"/>
          </a:xfrm>
          <a:prstGeom prst="rect">
            <a:avLst/>
          </a:prstGeom>
        </p:spPr>
      </p:pic>
      <p:cxnSp>
        <p:nvCxnSpPr>
          <p:cNvPr id="35" name="رابط مستقيم 34">
            <a:extLst>
              <a:ext uri="{FF2B5EF4-FFF2-40B4-BE49-F238E27FC236}">
                <a16:creationId xmlns:a16="http://schemas.microsoft.com/office/drawing/2014/main" id="{384F1789-EE2D-4441-EC1D-A0522CEEB13C}"/>
              </a:ext>
            </a:extLst>
          </p:cNvPr>
          <p:cNvCxnSpPr>
            <a:cxnSpLocks/>
          </p:cNvCxnSpPr>
          <p:nvPr/>
        </p:nvCxnSpPr>
        <p:spPr>
          <a:xfrm flipH="1">
            <a:off x="6472249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4" name="صورة 73">
            <a:extLst>
              <a:ext uri="{FF2B5EF4-FFF2-40B4-BE49-F238E27FC236}">
                <a16:creationId xmlns:a16="http://schemas.microsoft.com/office/drawing/2014/main" id="{9E925E89-EF91-40D2-49AE-36A5F20B39C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5985563" y="3678674"/>
            <a:ext cx="5033071" cy="693494"/>
          </a:xfrm>
          <a:prstGeom prst="rect">
            <a:avLst/>
          </a:prstGeom>
        </p:spPr>
      </p:pic>
      <p:sp>
        <p:nvSpPr>
          <p:cNvPr id="72" name="مستطيل 71">
            <a:extLst>
              <a:ext uri="{FF2B5EF4-FFF2-40B4-BE49-F238E27FC236}">
                <a16:creationId xmlns:a16="http://schemas.microsoft.com/office/drawing/2014/main" id="{D5C52A93-8D8A-50F0-2928-9158AAEDD143}"/>
              </a:ext>
            </a:extLst>
          </p:cNvPr>
          <p:cNvSpPr/>
          <p:nvPr/>
        </p:nvSpPr>
        <p:spPr>
          <a:xfrm>
            <a:off x="8892613" y="71548"/>
            <a:ext cx="2299879" cy="61638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في احياء مدينة طولكرم</a:t>
            </a:r>
          </a:p>
        </p:txBody>
      </p:sp>
      <p:sp>
        <p:nvSpPr>
          <p:cNvPr id="92" name="مربع نص 91">
            <a:extLst>
              <a:ext uri="{FF2B5EF4-FFF2-40B4-BE49-F238E27FC236}">
                <a16:creationId xmlns:a16="http://schemas.microsoft.com/office/drawing/2014/main" id="{13D5714A-0690-BCD4-06B6-C3A31D38D665}"/>
              </a:ext>
            </a:extLst>
          </p:cNvPr>
          <p:cNvSpPr txBox="1"/>
          <p:nvPr/>
        </p:nvSpPr>
        <p:spPr>
          <a:xfrm>
            <a:off x="6875228" y="278275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93" name="مربع نص 92">
            <a:extLst>
              <a:ext uri="{FF2B5EF4-FFF2-40B4-BE49-F238E27FC236}">
                <a16:creationId xmlns:a16="http://schemas.microsoft.com/office/drawing/2014/main" id="{B4DFC2D2-9CFB-E43D-A5CE-54A872285274}"/>
              </a:ext>
            </a:extLst>
          </p:cNvPr>
          <p:cNvSpPr txBox="1"/>
          <p:nvPr/>
        </p:nvSpPr>
        <p:spPr>
          <a:xfrm>
            <a:off x="6929357" y="320121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94" name="مربع نص 93">
            <a:extLst>
              <a:ext uri="{FF2B5EF4-FFF2-40B4-BE49-F238E27FC236}">
                <a16:creationId xmlns:a16="http://schemas.microsoft.com/office/drawing/2014/main" id="{D6C642E9-9CB4-4DB5-7E13-274E6A6E7721}"/>
              </a:ext>
            </a:extLst>
          </p:cNvPr>
          <p:cNvSpPr txBox="1"/>
          <p:nvPr/>
        </p:nvSpPr>
        <p:spPr>
          <a:xfrm>
            <a:off x="6929357" y="362036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95" name="مربع نص 94">
            <a:extLst>
              <a:ext uri="{FF2B5EF4-FFF2-40B4-BE49-F238E27FC236}">
                <a16:creationId xmlns:a16="http://schemas.microsoft.com/office/drawing/2014/main" id="{37C3BF16-7B2F-C17F-C88C-6F64D03F4AAB}"/>
              </a:ext>
            </a:extLst>
          </p:cNvPr>
          <p:cNvSpPr txBox="1"/>
          <p:nvPr/>
        </p:nvSpPr>
        <p:spPr>
          <a:xfrm>
            <a:off x="6902723" y="412739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96" name="مربع نص 95">
            <a:extLst>
              <a:ext uri="{FF2B5EF4-FFF2-40B4-BE49-F238E27FC236}">
                <a16:creationId xmlns:a16="http://schemas.microsoft.com/office/drawing/2014/main" id="{A62A573A-E7BC-34D0-A906-AFE22BE62DC1}"/>
              </a:ext>
            </a:extLst>
          </p:cNvPr>
          <p:cNvSpPr txBox="1"/>
          <p:nvPr/>
        </p:nvSpPr>
        <p:spPr>
          <a:xfrm>
            <a:off x="6902723" y="450502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97" name="مربع نص 96">
            <a:extLst>
              <a:ext uri="{FF2B5EF4-FFF2-40B4-BE49-F238E27FC236}">
                <a16:creationId xmlns:a16="http://schemas.microsoft.com/office/drawing/2014/main" id="{ED952555-5DCB-C2A2-9114-988302B169F8}"/>
              </a:ext>
            </a:extLst>
          </p:cNvPr>
          <p:cNvSpPr txBox="1"/>
          <p:nvPr/>
        </p:nvSpPr>
        <p:spPr>
          <a:xfrm>
            <a:off x="6920479" y="495239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98" name="مربع نص 97">
            <a:extLst>
              <a:ext uri="{FF2B5EF4-FFF2-40B4-BE49-F238E27FC236}">
                <a16:creationId xmlns:a16="http://schemas.microsoft.com/office/drawing/2014/main" id="{B114086F-F070-1846-EAC1-C10FBB61624B}"/>
              </a:ext>
            </a:extLst>
          </p:cNvPr>
          <p:cNvSpPr txBox="1"/>
          <p:nvPr/>
        </p:nvSpPr>
        <p:spPr>
          <a:xfrm>
            <a:off x="6920479" y="532345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99" name="مربع نص 98">
            <a:extLst>
              <a:ext uri="{FF2B5EF4-FFF2-40B4-BE49-F238E27FC236}">
                <a16:creationId xmlns:a16="http://schemas.microsoft.com/office/drawing/2014/main" id="{5D2A2E3B-C039-B759-ACA4-6B95E63A4485}"/>
              </a:ext>
            </a:extLst>
          </p:cNvPr>
          <p:cNvSpPr txBox="1"/>
          <p:nvPr/>
        </p:nvSpPr>
        <p:spPr>
          <a:xfrm>
            <a:off x="6498165" y="5757409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100" name="مربع نص 99">
            <a:extLst>
              <a:ext uri="{FF2B5EF4-FFF2-40B4-BE49-F238E27FC236}">
                <a16:creationId xmlns:a16="http://schemas.microsoft.com/office/drawing/2014/main" id="{B87726F1-AEA7-34C2-6ED2-468C9C2E650A}"/>
              </a:ext>
            </a:extLst>
          </p:cNvPr>
          <p:cNvSpPr txBox="1"/>
          <p:nvPr/>
        </p:nvSpPr>
        <p:spPr>
          <a:xfrm>
            <a:off x="6912248" y="621619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103" name="مربع نص 102">
            <a:extLst>
              <a:ext uri="{FF2B5EF4-FFF2-40B4-BE49-F238E27FC236}">
                <a16:creationId xmlns:a16="http://schemas.microsoft.com/office/drawing/2014/main" id="{A608F806-6428-D021-757C-4C197115A51E}"/>
              </a:ext>
            </a:extLst>
          </p:cNvPr>
          <p:cNvSpPr txBox="1"/>
          <p:nvPr/>
        </p:nvSpPr>
        <p:spPr>
          <a:xfrm>
            <a:off x="6897319" y="185145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104" name="مربع نص 103">
            <a:extLst>
              <a:ext uri="{FF2B5EF4-FFF2-40B4-BE49-F238E27FC236}">
                <a16:creationId xmlns:a16="http://schemas.microsoft.com/office/drawing/2014/main" id="{79BFAAD6-245D-8636-7F6C-A79DCEA18883}"/>
              </a:ext>
            </a:extLst>
          </p:cNvPr>
          <p:cNvSpPr txBox="1"/>
          <p:nvPr/>
        </p:nvSpPr>
        <p:spPr>
          <a:xfrm>
            <a:off x="6954359" y="152979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105" name="مربع نص 104">
            <a:extLst>
              <a:ext uri="{FF2B5EF4-FFF2-40B4-BE49-F238E27FC236}">
                <a16:creationId xmlns:a16="http://schemas.microsoft.com/office/drawing/2014/main" id="{BE41B6C1-BA14-0ACD-D52A-F8A2C52219BF}"/>
              </a:ext>
            </a:extLst>
          </p:cNvPr>
          <p:cNvSpPr txBox="1"/>
          <p:nvPr/>
        </p:nvSpPr>
        <p:spPr>
          <a:xfrm>
            <a:off x="6859490" y="214825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106" name="مربع نص 105">
            <a:extLst>
              <a:ext uri="{FF2B5EF4-FFF2-40B4-BE49-F238E27FC236}">
                <a16:creationId xmlns:a16="http://schemas.microsoft.com/office/drawing/2014/main" id="{A5BBED47-2CC9-49DE-1AB1-99DBA32C8AC9}"/>
              </a:ext>
            </a:extLst>
          </p:cNvPr>
          <p:cNvSpPr txBox="1"/>
          <p:nvPr/>
        </p:nvSpPr>
        <p:spPr>
          <a:xfrm>
            <a:off x="6841952" y="247144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499D3936-18D3-A171-733E-1575B240CF50}"/>
              </a:ext>
            </a:extLst>
          </p:cNvPr>
          <p:cNvSpPr txBox="1"/>
          <p:nvPr/>
        </p:nvSpPr>
        <p:spPr>
          <a:xfrm>
            <a:off x="1430535" y="1712131"/>
            <a:ext cx="1074735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منطقة توسع (</a:t>
            </a:r>
            <a:r>
              <a:rPr lang="en-US" sz="1200" b="1" dirty="0"/>
              <a:t>1</a:t>
            </a:r>
            <a:r>
              <a:rPr lang="ar-SA" sz="1200" b="1" dirty="0"/>
              <a:t>) خارج المخطط الهيكلي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9E6848CA-A0F4-7594-29CA-042AEEE5D8E4}"/>
              </a:ext>
            </a:extLst>
          </p:cNvPr>
          <p:cNvSpPr txBox="1"/>
          <p:nvPr/>
        </p:nvSpPr>
        <p:spPr>
          <a:xfrm>
            <a:off x="2591174" y="4019724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5</a:t>
            </a:r>
            <a:endParaRPr lang="ar-SA" sz="1600" b="1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00994F6A-BD25-007C-9ACE-CDD13317D7A0}"/>
              </a:ext>
            </a:extLst>
          </p:cNvPr>
          <p:cNvSpPr txBox="1"/>
          <p:nvPr/>
        </p:nvSpPr>
        <p:spPr>
          <a:xfrm>
            <a:off x="4360441" y="2338700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2</a:t>
            </a:r>
            <a:endParaRPr lang="ar-SA" sz="1600" b="1" dirty="0"/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842F911D-5894-C01E-19AA-0C3371B34A00}"/>
              </a:ext>
            </a:extLst>
          </p:cNvPr>
          <p:cNvSpPr txBox="1"/>
          <p:nvPr/>
        </p:nvSpPr>
        <p:spPr>
          <a:xfrm>
            <a:off x="3647288" y="1588988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</a:t>
            </a:r>
            <a:endParaRPr lang="ar-SA" sz="1600" b="1" dirty="0"/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24A081A5-A033-1F6B-A5F8-027CFE1BBEA1}"/>
              </a:ext>
            </a:extLst>
          </p:cNvPr>
          <p:cNvSpPr txBox="1"/>
          <p:nvPr/>
        </p:nvSpPr>
        <p:spPr>
          <a:xfrm>
            <a:off x="1631899" y="3633138"/>
            <a:ext cx="486053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7</a:t>
            </a:r>
            <a:endParaRPr lang="ar-SA" sz="1600" b="1" dirty="0"/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8EEA9618-56B6-5B8B-8A3B-21B4A7ACCB97}"/>
              </a:ext>
            </a:extLst>
          </p:cNvPr>
          <p:cNvSpPr txBox="1"/>
          <p:nvPr/>
        </p:nvSpPr>
        <p:spPr>
          <a:xfrm>
            <a:off x="4201734" y="3697565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8</a:t>
            </a:r>
            <a:endParaRPr lang="ar-SA" sz="1600" b="1" dirty="0"/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AD25E2EF-36CA-ADEC-2338-A715173956EA}"/>
              </a:ext>
            </a:extLst>
          </p:cNvPr>
          <p:cNvSpPr txBox="1"/>
          <p:nvPr/>
        </p:nvSpPr>
        <p:spPr>
          <a:xfrm>
            <a:off x="3173396" y="3526678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4</a:t>
            </a:r>
            <a:endParaRPr lang="ar-SA" sz="1600" b="1" dirty="0"/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C9D3F735-A697-46D6-A322-0EDB6271D7DB}"/>
              </a:ext>
            </a:extLst>
          </p:cNvPr>
          <p:cNvSpPr txBox="1"/>
          <p:nvPr/>
        </p:nvSpPr>
        <p:spPr>
          <a:xfrm>
            <a:off x="3184430" y="4575514"/>
            <a:ext cx="47273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9</a:t>
            </a:r>
            <a:endParaRPr lang="ar-SA" sz="1600" b="1" dirty="0"/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DC600C58-DEFC-20DB-AA60-4E95D4C45A00}"/>
              </a:ext>
            </a:extLst>
          </p:cNvPr>
          <p:cNvSpPr txBox="1"/>
          <p:nvPr/>
        </p:nvSpPr>
        <p:spPr>
          <a:xfrm>
            <a:off x="3137891" y="2851225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3</a:t>
            </a:r>
            <a:endParaRPr lang="ar-SA" sz="1600" b="1" dirty="0"/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B383A26D-5873-581B-1EE6-1C525C66661D}"/>
              </a:ext>
            </a:extLst>
          </p:cNvPr>
          <p:cNvSpPr txBox="1"/>
          <p:nvPr/>
        </p:nvSpPr>
        <p:spPr>
          <a:xfrm>
            <a:off x="1251567" y="5477253"/>
            <a:ext cx="563173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13</a:t>
            </a:r>
            <a:endParaRPr lang="ar-SA" sz="1600" b="1" dirty="0"/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4DD0109F-30F6-9D59-4507-F28DAD877DFB}"/>
              </a:ext>
            </a:extLst>
          </p:cNvPr>
          <p:cNvSpPr txBox="1"/>
          <p:nvPr/>
        </p:nvSpPr>
        <p:spPr>
          <a:xfrm>
            <a:off x="2978376" y="5279724"/>
            <a:ext cx="53576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10</a:t>
            </a:r>
            <a:endParaRPr lang="ar-SA" sz="1600" b="1" dirty="0"/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E14360AA-2E5D-9CC7-EFD3-D67723A2AAE6}"/>
              </a:ext>
            </a:extLst>
          </p:cNvPr>
          <p:cNvSpPr txBox="1"/>
          <p:nvPr/>
        </p:nvSpPr>
        <p:spPr>
          <a:xfrm>
            <a:off x="2189464" y="4620609"/>
            <a:ext cx="47273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12</a:t>
            </a:r>
            <a:endParaRPr lang="ar-SA" sz="1600" b="1" dirty="0"/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CEEE8D6B-AB1A-3CF1-E80F-CB2267C04709}"/>
              </a:ext>
            </a:extLst>
          </p:cNvPr>
          <p:cNvSpPr txBox="1"/>
          <p:nvPr/>
        </p:nvSpPr>
        <p:spPr>
          <a:xfrm>
            <a:off x="2405970" y="5787328"/>
            <a:ext cx="53576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11</a:t>
            </a:r>
            <a:endParaRPr lang="ar-SA" sz="1600" b="1" dirty="0"/>
          </a:p>
        </p:txBody>
      </p: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4148B902-77DC-5CC4-F24F-293881748675}"/>
              </a:ext>
            </a:extLst>
          </p:cNvPr>
          <p:cNvSpPr txBox="1"/>
          <p:nvPr/>
        </p:nvSpPr>
        <p:spPr>
          <a:xfrm>
            <a:off x="4964946" y="4298119"/>
            <a:ext cx="47273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15</a:t>
            </a:r>
            <a:endParaRPr lang="ar-SA" sz="1600" b="1" dirty="0"/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9DA11FEA-76C0-1F3C-2B5B-CD61B7C2A852}"/>
              </a:ext>
            </a:extLst>
          </p:cNvPr>
          <p:cNvSpPr txBox="1"/>
          <p:nvPr/>
        </p:nvSpPr>
        <p:spPr>
          <a:xfrm>
            <a:off x="3020010" y="4143999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6</a:t>
            </a:r>
            <a:endParaRPr lang="ar-SA" sz="1600" b="1" dirty="0"/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3AF9E4F7-716B-7C0A-1AC2-A6AC8F232856}"/>
              </a:ext>
            </a:extLst>
          </p:cNvPr>
          <p:cNvSpPr txBox="1"/>
          <p:nvPr/>
        </p:nvSpPr>
        <p:spPr>
          <a:xfrm>
            <a:off x="1811045" y="1409099"/>
            <a:ext cx="420947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14</a:t>
            </a:r>
            <a:endParaRPr lang="ar-SA" sz="1600" b="1" dirty="0"/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298F6E20-C6AD-59B4-710E-9403360266D9}"/>
              </a:ext>
            </a:extLst>
          </p:cNvPr>
          <p:cNvSpPr txBox="1"/>
          <p:nvPr/>
        </p:nvSpPr>
        <p:spPr>
          <a:xfrm>
            <a:off x="4516748" y="4751153"/>
            <a:ext cx="1074735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منطقة توسع (</a:t>
            </a:r>
            <a:r>
              <a:rPr lang="en-US" sz="1200" b="1" dirty="0"/>
              <a:t>2</a:t>
            </a:r>
            <a:r>
              <a:rPr lang="ar-SA" sz="1200" b="1" dirty="0"/>
              <a:t>) خارج المخطط الهيكلي</a:t>
            </a:r>
          </a:p>
        </p:txBody>
      </p:sp>
      <p:sp>
        <p:nvSpPr>
          <p:cNvPr id="20" name="مربع نص 19">
            <a:extLst>
              <a:ext uri="{FF2B5EF4-FFF2-40B4-BE49-F238E27FC236}">
                <a16:creationId xmlns:a16="http://schemas.microsoft.com/office/drawing/2014/main" id="{09F38F00-011A-BEFF-7D8A-1870C4E4D8BD}"/>
              </a:ext>
            </a:extLst>
          </p:cNvPr>
          <p:cNvSpPr txBox="1"/>
          <p:nvPr/>
        </p:nvSpPr>
        <p:spPr>
          <a:xfrm>
            <a:off x="3118816" y="1909303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شويكة</a:t>
            </a: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7375A902-3966-5E97-A1DF-289DE36207D3}"/>
              </a:ext>
            </a:extLst>
          </p:cNvPr>
          <p:cNvSpPr txBox="1"/>
          <p:nvPr/>
        </p:nvSpPr>
        <p:spPr>
          <a:xfrm>
            <a:off x="1175428" y="5892751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ارتاح</a:t>
            </a:r>
          </a:p>
        </p:txBody>
      </p:sp>
      <p:sp>
        <p:nvSpPr>
          <p:cNvPr id="37" name="مربع نص 36">
            <a:extLst>
              <a:ext uri="{FF2B5EF4-FFF2-40B4-BE49-F238E27FC236}">
                <a16:creationId xmlns:a16="http://schemas.microsoft.com/office/drawing/2014/main" id="{99666B9A-6236-17A5-86D6-D8A7418F78CE}"/>
              </a:ext>
            </a:extLst>
          </p:cNvPr>
          <p:cNvSpPr txBox="1"/>
          <p:nvPr/>
        </p:nvSpPr>
        <p:spPr>
          <a:xfrm>
            <a:off x="3994094" y="2533993"/>
            <a:ext cx="1008420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إسكان موظفين الحكومة</a:t>
            </a:r>
          </a:p>
        </p:txBody>
      </p: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25A72998-B4E7-649D-63E3-AC961AC4AAE3}"/>
              </a:ext>
            </a:extLst>
          </p:cNvPr>
          <p:cNvSpPr txBox="1"/>
          <p:nvPr/>
        </p:nvSpPr>
        <p:spPr>
          <a:xfrm>
            <a:off x="3028264" y="2989793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السهل</a:t>
            </a:r>
          </a:p>
        </p:txBody>
      </p:sp>
      <p:sp>
        <p:nvSpPr>
          <p:cNvPr id="54" name="مربع نص 53">
            <a:extLst>
              <a:ext uri="{FF2B5EF4-FFF2-40B4-BE49-F238E27FC236}">
                <a16:creationId xmlns:a16="http://schemas.microsoft.com/office/drawing/2014/main" id="{18660005-EB18-AAE1-3923-5264141284BA}"/>
              </a:ext>
            </a:extLst>
          </p:cNvPr>
          <p:cNvSpPr txBox="1"/>
          <p:nvPr/>
        </p:nvSpPr>
        <p:spPr>
          <a:xfrm>
            <a:off x="3786471" y="402386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ذنابة</a:t>
            </a:r>
          </a:p>
        </p:txBody>
      </p:sp>
      <p:sp>
        <p:nvSpPr>
          <p:cNvPr id="55" name="مربع نص 54">
            <a:extLst>
              <a:ext uri="{FF2B5EF4-FFF2-40B4-BE49-F238E27FC236}">
                <a16:creationId xmlns:a16="http://schemas.microsoft.com/office/drawing/2014/main" id="{21EDDC1C-127B-9EDB-2E5D-42CB30D0257E}"/>
              </a:ext>
            </a:extLst>
          </p:cNvPr>
          <p:cNvSpPr txBox="1"/>
          <p:nvPr/>
        </p:nvSpPr>
        <p:spPr>
          <a:xfrm>
            <a:off x="1363169" y="398603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الغربي</a:t>
            </a:r>
          </a:p>
        </p:txBody>
      </p:sp>
      <p:sp>
        <p:nvSpPr>
          <p:cNvPr id="56" name="مربع نص 55">
            <a:extLst>
              <a:ext uri="{FF2B5EF4-FFF2-40B4-BE49-F238E27FC236}">
                <a16:creationId xmlns:a16="http://schemas.microsoft.com/office/drawing/2014/main" id="{947A2F16-E315-6963-3313-D8332216E421}"/>
              </a:ext>
            </a:extLst>
          </p:cNvPr>
          <p:cNvSpPr txBox="1"/>
          <p:nvPr/>
        </p:nvSpPr>
        <p:spPr>
          <a:xfrm>
            <a:off x="2772101" y="3756917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الشمالي 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3A0AF76F-2131-9BBA-628A-0A444E847510}"/>
              </a:ext>
            </a:extLst>
          </p:cNvPr>
          <p:cNvSpPr txBox="1"/>
          <p:nvPr/>
        </p:nvSpPr>
        <p:spPr>
          <a:xfrm>
            <a:off x="1679903" y="4881608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الجنوبي</a:t>
            </a:r>
          </a:p>
        </p:txBody>
      </p:sp>
      <p:sp>
        <p:nvSpPr>
          <p:cNvPr id="58" name="مربع نص 57">
            <a:extLst>
              <a:ext uri="{FF2B5EF4-FFF2-40B4-BE49-F238E27FC236}">
                <a16:creationId xmlns:a16="http://schemas.microsoft.com/office/drawing/2014/main" id="{35740E86-A22A-B94E-C5EA-DEEAEBFA4CD3}"/>
              </a:ext>
            </a:extLst>
          </p:cNvPr>
          <p:cNvSpPr txBox="1"/>
          <p:nvPr/>
        </p:nvSpPr>
        <p:spPr>
          <a:xfrm>
            <a:off x="2155885" y="6075762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الصوانة</a:t>
            </a:r>
          </a:p>
        </p:txBody>
      </p:sp>
      <p:sp>
        <p:nvSpPr>
          <p:cNvPr id="59" name="مربع نص 58">
            <a:extLst>
              <a:ext uri="{FF2B5EF4-FFF2-40B4-BE49-F238E27FC236}">
                <a16:creationId xmlns:a16="http://schemas.microsoft.com/office/drawing/2014/main" id="{119EA696-6E20-EBBF-165E-217DB4EB94CF}"/>
              </a:ext>
            </a:extLst>
          </p:cNvPr>
          <p:cNvSpPr txBox="1"/>
          <p:nvPr/>
        </p:nvSpPr>
        <p:spPr>
          <a:xfrm>
            <a:off x="2885106" y="551055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عزبة ناصر</a:t>
            </a:r>
          </a:p>
        </p:txBody>
      </p:sp>
      <p:sp>
        <p:nvSpPr>
          <p:cNvPr id="60" name="مربع نص 59">
            <a:extLst>
              <a:ext uri="{FF2B5EF4-FFF2-40B4-BE49-F238E27FC236}">
                <a16:creationId xmlns:a16="http://schemas.microsoft.com/office/drawing/2014/main" id="{76CBB613-CF35-55D7-B65D-551598636DE4}"/>
              </a:ext>
            </a:extLst>
          </p:cNvPr>
          <p:cNvSpPr txBox="1"/>
          <p:nvPr/>
        </p:nvSpPr>
        <p:spPr>
          <a:xfrm>
            <a:off x="3086930" y="4837733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عزبة الجراد</a:t>
            </a:r>
          </a:p>
        </p:txBody>
      </p:sp>
      <p:sp>
        <p:nvSpPr>
          <p:cNvPr id="61" name="مربع نص 60">
            <a:extLst>
              <a:ext uri="{FF2B5EF4-FFF2-40B4-BE49-F238E27FC236}">
                <a16:creationId xmlns:a16="http://schemas.microsoft.com/office/drawing/2014/main" id="{C508CAE1-AC74-25AC-8B34-18D636BAD3C9}"/>
              </a:ext>
            </a:extLst>
          </p:cNvPr>
          <p:cNvSpPr txBox="1"/>
          <p:nvPr/>
        </p:nvSpPr>
        <p:spPr>
          <a:xfrm>
            <a:off x="2420705" y="437010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الشرقي</a:t>
            </a:r>
          </a:p>
        </p:txBody>
      </p:sp>
      <p:sp>
        <p:nvSpPr>
          <p:cNvPr id="62" name="مربع نص 61">
            <a:extLst>
              <a:ext uri="{FF2B5EF4-FFF2-40B4-BE49-F238E27FC236}">
                <a16:creationId xmlns:a16="http://schemas.microsoft.com/office/drawing/2014/main" id="{6EDAECFB-DC43-BCCA-88A5-5B7CB61EF489}"/>
              </a:ext>
            </a:extLst>
          </p:cNvPr>
          <p:cNvSpPr txBox="1"/>
          <p:nvPr/>
        </p:nvSpPr>
        <p:spPr>
          <a:xfrm>
            <a:off x="2041929" y="4191757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البلدة القديمة</a:t>
            </a:r>
          </a:p>
        </p:txBody>
      </p:sp>
      <p:sp>
        <p:nvSpPr>
          <p:cNvPr id="28" name="مستطيل 27">
            <a:extLst>
              <a:ext uri="{FF2B5EF4-FFF2-40B4-BE49-F238E27FC236}">
                <a16:creationId xmlns:a16="http://schemas.microsoft.com/office/drawing/2014/main" id="{8869EA95-0095-72DA-8377-7D40C2170479}"/>
              </a:ext>
            </a:extLst>
          </p:cNvPr>
          <p:cNvSpPr/>
          <p:nvPr/>
        </p:nvSpPr>
        <p:spPr>
          <a:xfrm>
            <a:off x="1034836" y="54355"/>
            <a:ext cx="7814009" cy="682139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29" name="رابط مستقيم 28">
            <a:extLst>
              <a:ext uri="{FF2B5EF4-FFF2-40B4-BE49-F238E27FC236}">
                <a16:creationId xmlns:a16="http://schemas.microsoft.com/office/drawing/2014/main" id="{3DD93CF2-D939-C86A-9204-FA3BC8AB96A9}"/>
              </a:ext>
            </a:extLst>
          </p:cNvPr>
          <p:cNvCxnSpPr>
            <a:cxnSpLocks/>
          </p:cNvCxnSpPr>
          <p:nvPr/>
        </p:nvCxnSpPr>
        <p:spPr>
          <a:xfrm>
            <a:off x="6445188" y="71549"/>
            <a:ext cx="0" cy="67864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9B80840E-4C0F-9685-8361-A86ECC123027}"/>
              </a:ext>
            </a:extLst>
          </p:cNvPr>
          <p:cNvSpPr txBox="1"/>
          <p:nvPr/>
        </p:nvSpPr>
        <p:spPr>
          <a:xfrm>
            <a:off x="7593752" y="1267590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>
                <a:latin typeface="+mj-lt"/>
              </a:rPr>
              <a:t>مفتاح الخريطة</a:t>
            </a: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662ED4D3-1E00-B378-ECE9-F8717A32F932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  <p:pic>
        <p:nvPicPr>
          <p:cNvPr id="32" name="صورة 31">
            <a:extLst>
              <a:ext uri="{FF2B5EF4-FFF2-40B4-BE49-F238E27FC236}">
                <a16:creationId xmlns:a16="http://schemas.microsoft.com/office/drawing/2014/main" id="{3C316680-7F30-5546-E712-757403F1AA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782" y="106153"/>
            <a:ext cx="546984" cy="535315"/>
          </a:xfrm>
          <a:prstGeom prst="rect">
            <a:avLst/>
          </a:prstGeom>
        </p:spPr>
      </p:pic>
      <p:cxnSp>
        <p:nvCxnSpPr>
          <p:cNvPr id="36" name="رابط مستقيم 35">
            <a:extLst>
              <a:ext uri="{FF2B5EF4-FFF2-40B4-BE49-F238E27FC236}">
                <a16:creationId xmlns:a16="http://schemas.microsoft.com/office/drawing/2014/main" id="{1BF29F80-25CF-72E1-36A7-3B95358FAFF4}"/>
              </a:ext>
            </a:extLst>
          </p:cNvPr>
          <p:cNvCxnSpPr>
            <a:cxnSpLocks/>
          </p:cNvCxnSpPr>
          <p:nvPr/>
        </p:nvCxnSpPr>
        <p:spPr>
          <a:xfrm flipH="1">
            <a:off x="6445188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ستطيل 4">
            <a:extLst>
              <a:ext uri="{FF2B5EF4-FFF2-40B4-BE49-F238E27FC236}">
                <a16:creationId xmlns:a16="http://schemas.microsoft.com/office/drawing/2014/main" id="{A300AAC9-531E-075C-5EEF-88028ECEA8D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9" name="مستطيل 38">
            <a:extLst>
              <a:ext uri="{FF2B5EF4-FFF2-40B4-BE49-F238E27FC236}">
                <a16:creationId xmlns:a16="http://schemas.microsoft.com/office/drawing/2014/main" id="{77737B02-462A-EC5D-3FBA-DF46C20A59A2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0" name="مستطيل 39">
            <a:extLst>
              <a:ext uri="{FF2B5EF4-FFF2-40B4-BE49-F238E27FC236}">
                <a16:creationId xmlns:a16="http://schemas.microsoft.com/office/drawing/2014/main" id="{D29258CB-C93B-2937-EBB6-69AB2296B45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1" name="مستطيل 40">
            <a:extLst>
              <a:ext uri="{FF2B5EF4-FFF2-40B4-BE49-F238E27FC236}">
                <a16:creationId xmlns:a16="http://schemas.microsoft.com/office/drawing/2014/main" id="{1178925F-099E-D094-FDBA-A84ACB0BB2C8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7" name="مستطيل 46">
            <a:extLst>
              <a:ext uri="{FF2B5EF4-FFF2-40B4-BE49-F238E27FC236}">
                <a16:creationId xmlns:a16="http://schemas.microsoft.com/office/drawing/2014/main" id="{E1AD3763-F9BE-B2BA-4570-AE788AF4F575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49" name="مستطيل 48">
            <a:extLst>
              <a:ext uri="{FF2B5EF4-FFF2-40B4-BE49-F238E27FC236}">
                <a16:creationId xmlns:a16="http://schemas.microsoft.com/office/drawing/2014/main" id="{15D795D5-6BD5-E39F-7EC5-F2E3DE81DFA0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50" name="مستطيل 49">
            <a:extLst>
              <a:ext uri="{FF2B5EF4-FFF2-40B4-BE49-F238E27FC236}">
                <a16:creationId xmlns:a16="http://schemas.microsoft.com/office/drawing/2014/main" id="{B7FBEEC5-65B2-FA17-CDA2-8B5CCBB4A24C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51" name="مستطيل 50">
            <a:extLst>
              <a:ext uri="{FF2B5EF4-FFF2-40B4-BE49-F238E27FC236}">
                <a16:creationId xmlns:a16="http://schemas.microsoft.com/office/drawing/2014/main" id="{D3DBA3EF-3059-BB0B-3529-833D2617B7A5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</p:spTree>
    <p:extLst>
      <p:ext uri="{BB962C8B-B14F-4D97-AF65-F5344CB8AC3E}">
        <p14:creationId xmlns:p14="http://schemas.microsoft.com/office/powerpoint/2010/main" val="1342130320"/>
      </p:ext>
    </p:extLst>
  </p:cSld>
  <p:clrMapOvr>
    <a:masterClrMapping/>
  </p:clrMapOvr>
  <p:transition spd="slow">
    <p:cover dir="r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 1">
            <a:extLst>
              <a:ext uri="{FF2B5EF4-FFF2-40B4-BE49-F238E27FC236}">
                <a16:creationId xmlns:a16="http://schemas.microsoft.com/office/drawing/2014/main" id="{B9791AD0-31D6-FF07-5DCB-E1165DCB6E0B}"/>
              </a:ext>
            </a:extLst>
          </p:cNvPr>
          <p:cNvSpPr/>
          <p:nvPr/>
        </p:nvSpPr>
        <p:spPr>
          <a:xfrm>
            <a:off x="6676174" y="848076"/>
            <a:ext cx="2103470" cy="4631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  <a:latin typeface="+mj-lt"/>
                <a:cs typeface="+mj-cs"/>
              </a:rPr>
              <a:t>الخدمات العامة الموجودة والمقترحة في أحياء مدينة طولكرم</a:t>
            </a:r>
          </a:p>
        </p:txBody>
      </p:sp>
      <p:pic>
        <p:nvPicPr>
          <p:cNvPr id="63" name="صورة 62">
            <a:extLst>
              <a:ext uri="{FF2B5EF4-FFF2-40B4-BE49-F238E27FC236}">
                <a16:creationId xmlns:a16="http://schemas.microsoft.com/office/drawing/2014/main" id="{D3867D7F-CCFF-0D16-9E11-96FC12FB6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9018" y="751173"/>
            <a:ext cx="442966" cy="574524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A18713B1-4AD2-24D2-3238-D0A5756F31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8211990" y="1643951"/>
            <a:ext cx="571248" cy="4938119"/>
          </a:xfrm>
          <a:prstGeom prst="rect">
            <a:avLst/>
          </a:prstGeom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53BB2E4F-8F58-8FBE-9D39-2407EBFEE3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1" t="3684" r="4675" b="4856"/>
          <a:stretch/>
        </p:blipFill>
        <p:spPr>
          <a:xfrm rot="16200000">
            <a:off x="294583" y="734907"/>
            <a:ext cx="6808889" cy="5463694"/>
          </a:xfrm>
          <a:prstGeom prst="rect">
            <a:avLst/>
          </a:prstGeom>
        </p:spPr>
      </p:pic>
      <p:pic>
        <p:nvPicPr>
          <p:cNvPr id="73" name="صورة 72">
            <a:extLst>
              <a:ext uri="{FF2B5EF4-FFF2-40B4-BE49-F238E27FC236}">
                <a16:creationId xmlns:a16="http://schemas.microsoft.com/office/drawing/2014/main" id="{F8E054BE-1D6D-8395-6649-E504C6C090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6" t="27904" r="46388" b="27403"/>
          <a:stretch/>
        </p:blipFill>
        <p:spPr>
          <a:xfrm rot="16200000">
            <a:off x="7435333" y="5590870"/>
            <a:ext cx="405224" cy="2283396"/>
          </a:xfrm>
          <a:prstGeom prst="rect">
            <a:avLst/>
          </a:prstGeom>
        </p:spPr>
      </p:pic>
      <p:sp>
        <p:nvSpPr>
          <p:cNvPr id="8" name="مربع نص 7">
            <a:extLst>
              <a:ext uri="{FF2B5EF4-FFF2-40B4-BE49-F238E27FC236}">
                <a16:creationId xmlns:a16="http://schemas.microsoft.com/office/drawing/2014/main" id="{627CB317-9FD1-6F10-2C56-8118F8BC06CD}"/>
              </a:ext>
            </a:extLst>
          </p:cNvPr>
          <p:cNvSpPr txBox="1"/>
          <p:nvPr/>
        </p:nvSpPr>
        <p:spPr>
          <a:xfrm>
            <a:off x="6922853" y="311399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262DA12A-85DD-CE7C-D344-A6F6F2CFB970}"/>
              </a:ext>
            </a:extLst>
          </p:cNvPr>
          <p:cNvSpPr txBox="1"/>
          <p:nvPr/>
        </p:nvSpPr>
        <p:spPr>
          <a:xfrm>
            <a:off x="6969398" y="350173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43F56DF4-46CD-BC02-F757-316F4B1771FD}"/>
              </a:ext>
            </a:extLst>
          </p:cNvPr>
          <p:cNvSpPr txBox="1"/>
          <p:nvPr/>
        </p:nvSpPr>
        <p:spPr>
          <a:xfrm>
            <a:off x="6950348" y="390657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2AD7D215-C835-40D7-E4C8-2565A1F57479}"/>
              </a:ext>
            </a:extLst>
          </p:cNvPr>
          <p:cNvSpPr txBox="1"/>
          <p:nvPr/>
        </p:nvSpPr>
        <p:spPr>
          <a:xfrm>
            <a:off x="6950348" y="431530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42BA6FCE-12C0-D98A-178A-FE3E69C078C1}"/>
              </a:ext>
            </a:extLst>
          </p:cNvPr>
          <p:cNvSpPr txBox="1"/>
          <p:nvPr/>
        </p:nvSpPr>
        <p:spPr>
          <a:xfrm>
            <a:off x="6950348" y="470680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89084552-6895-69E2-7BBC-6ECF77799EC1}"/>
              </a:ext>
            </a:extLst>
          </p:cNvPr>
          <p:cNvSpPr txBox="1"/>
          <p:nvPr/>
        </p:nvSpPr>
        <p:spPr>
          <a:xfrm>
            <a:off x="6960520" y="508357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DBC26950-AA52-24EF-C0EC-CBEE5ED47198}"/>
              </a:ext>
            </a:extLst>
          </p:cNvPr>
          <p:cNvSpPr txBox="1"/>
          <p:nvPr/>
        </p:nvSpPr>
        <p:spPr>
          <a:xfrm>
            <a:off x="6940819" y="547725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7A78579E-DBF4-4148-58A1-42077F4351B6}"/>
              </a:ext>
            </a:extLst>
          </p:cNvPr>
          <p:cNvSpPr txBox="1"/>
          <p:nvPr/>
        </p:nvSpPr>
        <p:spPr>
          <a:xfrm>
            <a:off x="6551746" y="5878245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639D2CB6-007A-EC4B-D4E5-8D4330AE41F8}"/>
              </a:ext>
            </a:extLst>
          </p:cNvPr>
          <p:cNvSpPr txBox="1"/>
          <p:nvPr/>
        </p:nvSpPr>
        <p:spPr>
          <a:xfrm>
            <a:off x="6969200" y="627192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37" name="مربع نص 36">
            <a:extLst>
              <a:ext uri="{FF2B5EF4-FFF2-40B4-BE49-F238E27FC236}">
                <a16:creationId xmlns:a16="http://schemas.microsoft.com/office/drawing/2014/main" id="{683A4AFA-B448-18D9-8C85-4B3135F078AB}"/>
              </a:ext>
            </a:extLst>
          </p:cNvPr>
          <p:cNvSpPr txBox="1"/>
          <p:nvPr/>
        </p:nvSpPr>
        <p:spPr>
          <a:xfrm>
            <a:off x="6913328" y="280707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A2CB7289-C015-799D-1A01-1669E0FB84E5}"/>
              </a:ext>
            </a:extLst>
          </p:cNvPr>
          <p:cNvSpPr txBox="1"/>
          <p:nvPr/>
        </p:nvSpPr>
        <p:spPr>
          <a:xfrm>
            <a:off x="6907115" y="195770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55" name="مربع نص 54">
            <a:extLst>
              <a:ext uri="{FF2B5EF4-FFF2-40B4-BE49-F238E27FC236}">
                <a16:creationId xmlns:a16="http://schemas.microsoft.com/office/drawing/2014/main" id="{E81B8994-B01E-F4B3-2D5E-2216CF939379}"/>
              </a:ext>
            </a:extLst>
          </p:cNvPr>
          <p:cNvSpPr txBox="1"/>
          <p:nvPr/>
        </p:nvSpPr>
        <p:spPr>
          <a:xfrm>
            <a:off x="6893198" y="163159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6" name="مربع نص 55">
            <a:extLst>
              <a:ext uri="{FF2B5EF4-FFF2-40B4-BE49-F238E27FC236}">
                <a16:creationId xmlns:a16="http://schemas.microsoft.com/office/drawing/2014/main" id="{D10DC391-495F-9D04-B580-64EB3B50BF3F}"/>
              </a:ext>
            </a:extLst>
          </p:cNvPr>
          <p:cNvSpPr txBox="1"/>
          <p:nvPr/>
        </p:nvSpPr>
        <p:spPr>
          <a:xfrm>
            <a:off x="6907115" y="223729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5FFA3CF9-8F78-F67A-D51F-99424121E6C0}"/>
              </a:ext>
            </a:extLst>
          </p:cNvPr>
          <p:cNvSpPr txBox="1"/>
          <p:nvPr/>
        </p:nvSpPr>
        <p:spPr>
          <a:xfrm>
            <a:off x="6889577" y="248883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64" name="مستطيل 63">
            <a:extLst>
              <a:ext uri="{FF2B5EF4-FFF2-40B4-BE49-F238E27FC236}">
                <a16:creationId xmlns:a16="http://schemas.microsoft.com/office/drawing/2014/main" id="{51B6CC68-1992-B83D-023B-CB92163A6F7C}"/>
              </a:ext>
            </a:extLst>
          </p:cNvPr>
          <p:cNvSpPr/>
          <p:nvPr/>
        </p:nvSpPr>
        <p:spPr>
          <a:xfrm>
            <a:off x="8900454" y="67054"/>
            <a:ext cx="2315487" cy="100714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 في احياء مدينة طولكرم</a:t>
            </a:r>
          </a:p>
        </p:txBody>
      </p:sp>
      <p:sp>
        <p:nvSpPr>
          <p:cNvPr id="59" name="مربع نص 58">
            <a:extLst>
              <a:ext uri="{FF2B5EF4-FFF2-40B4-BE49-F238E27FC236}">
                <a16:creationId xmlns:a16="http://schemas.microsoft.com/office/drawing/2014/main" id="{AC7A7ECA-C9D8-995E-8EC5-17B0EA2CD98F}"/>
              </a:ext>
            </a:extLst>
          </p:cNvPr>
          <p:cNvSpPr txBox="1"/>
          <p:nvPr/>
        </p:nvSpPr>
        <p:spPr>
          <a:xfrm>
            <a:off x="7621906" y="1365176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61" name="صورة 60">
            <a:extLst>
              <a:ext uri="{FF2B5EF4-FFF2-40B4-BE49-F238E27FC236}">
                <a16:creationId xmlns:a16="http://schemas.microsoft.com/office/drawing/2014/main" id="{E8754F28-28AD-4259-3937-2D71C7B13A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4906" y="106153"/>
            <a:ext cx="546984" cy="535315"/>
          </a:xfrm>
          <a:prstGeom prst="rect">
            <a:avLst/>
          </a:prstGeom>
        </p:spPr>
      </p:pic>
      <p:pic>
        <p:nvPicPr>
          <p:cNvPr id="62" name="صورة 61">
            <a:extLst>
              <a:ext uri="{FF2B5EF4-FFF2-40B4-BE49-F238E27FC236}">
                <a16:creationId xmlns:a16="http://schemas.microsoft.com/office/drawing/2014/main" id="{592C4B61-59F2-283F-FD54-52C6EB2B28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082" y="54355"/>
            <a:ext cx="434884" cy="633581"/>
          </a:xfrm>
          <a:prstGeom prst="rect">
            <a:avLst/>
          </a:prstGeom>
        </p:spPr>
      </p:pic>
      <p:cxnSp>
        <p:nvCxnSpPr>
          <p:cNvPr id="65" name="رابط مستقيم 64">
            <a:extLst>
              <a:ext uri="{FF2B5EF4-FFF2-40B4-BE49-F238E27FC236}">
                <a16:creationId xmlns:a16="http://schemas.microsoft.com/office/drawing/2014/main" id="{91681F5F-18CE-459C-0481-14A54F314981}"/>
              </a:ext>
            </a:extLst>
          </p:cNvPr>
          <p:cNvCxnSpPr>
            <a:cxnSpLocks/>
          </p:cNvCxnSpPr>
          <p:nvPr/>
        </p:nvCxnSpPr>
        <p:spPr>
          <a:xfrm flipH="1">
            <a:off x="6463373" y="1401197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رابط مستقيم 65">
            <a:extLst>
              <a:ext uri="{FF2B5EF4-FFF2-40B4-BE49-F238E27FC236}">
                <a16:creationId xmlns:a16="http://schemas.microsoft.com/office/drawing/2014/main" id="{072B6153-EE16-6689-2F5E-972A320BA71E}"/>
              </a:ext>
            </a:extLst>
          </p:cNvPr>
          <p:cNvCxnSpPr>
            <a:cxnSpLocks/>
          </p:cNvCxnSpPr>
          <p:nvPr/>
        </p:nvCxnSpPr>
        <p:spPr>
          <a:xfrm flipH="1">
            <a:off x="6436312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مستطيل 67">
            <a:extLst>
              <a:ext uri="{FF2B5EF4-FFF2-40B4-BE49-F238E27FC236}">
                <a16:creationId xmlns:a16="http://schemas.microsoft.com/office/drawing/2014/main" id="{59177C48-73B3-3D95-6DB4-3B27B2DEA9F9}"/>
              </a:ext>
            </a:extLst>
          </p:cNvPr>
          <p:cNvSpPr/>
          <p:nvPr/>
        </p:nvSpPr>
        <p:spPr>
          <a:xfrm>
            <a:off x="976058" y="54355"/>
            <a:ext cx="7872787" cy="682139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9" name="رابط مستقيم 68">
            <a:extLst>
              <a:ext uri="{FF2B5EF4-FFF2-40B4-BE49-F238E27FC236}">
                <a16:creationId xmlns:a16="http://schemas.microsoft.com/office/drawing/2014/main" id="{16ED8292-B527-4DA0-139B-EC031E2C119C}"/>
              </a:ext>
            </a:extLst>
          </p:cNvPr>
          <p:cNvCxnSpPr>
            <a:cxnSpLocks/>
          </p:cNvCxnSpPr>
          <p:nvPr/>
        </p:nvCxnSpPr>
        <p:spPr>
          <a:xfrm>
            <a:off x="6445188" y="71549"/>
            <a:ext cx="0" cy="67864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ستطيل 4">
            <a:extLst>
              <a:ext uri="{FF2B5EF4-FFF2-40B4-BE49-F238E27FC236}">
                <a16:creationId xmlns:a16="http://schemas.microsoft.com/office/drawing/2014/main" id="{F505F7FC-FA54-1CE5-3855-38A1C74BF45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5D581868-0D1F-061F-759F-422617049C0E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B12A0532-0F52-4496-6D32-67E85CBBCD66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BCDAD9B8-3278-82F9-14E2-200E012B919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4" name="مستطيل 53">
            <a:extLst>
              <a:ext uri="{FF2B5EF4-FFF2-40B4-BE49-F238E27FC236}">
                <a16:creationId xmlns:a16="http://schemas.microsoft.com/office/drawing/2014/main" id="{EF69EDA5-D7DE-F206-E3AA-7CCC0A937456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58" name="مستطيل 57">
            <a:extLst>
              <a:ext uri="{FF2B5EF4-FFF2-40B4-BE49-F238E27FC236}">
                <a16:creationId xmlns:a16="http://schemas.microsoft.com/office/drawing/2014/main" id="{E1E26F64-67B6-ADB8-8498-E41894557508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67" name="مستطيل 66">
            <a:extLst>
              <a:ext uri="{FF2B5EF4-FFF2-40B4-BE49-F238E27FC236}">
                <a16:creationId xmlns:a16="http://schemas.microsoft.com/office/drawing/2014/main" id="{391E0C76-464A-66A3-4E36-5FA14B746F06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70" name="مستطيل 69">
            <a:extLst>
              <a:ext uri="{FF2B5EF4-FFF2-40B4-BE49-F238E27FC236}">
                <a16:creationId xmlns:a16="http://schemas.microsoft.com/office/drawing/2014/main" id="{A0C92289-034E-96B2-B5F9-4DEA41C23D43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4E081CD7-3FF7-556E-D33A-409B310BAB47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483281ED-B01B-9FC6-08FE-3E1B72341694}"/>
              </a:ext>
            </a:extLst>
          </p:cNvPr>
          <p:cNvSpPr txBox="1"/>
          <p:nvPr/>
        </p:nvSpPr>
        <p:spPr>
          <a:xfrm>
            <a:off x="1430535" y="1712131"/>
            <a:ext cx="1074735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منطقة توسع (</a:t>
            </a:r>
            <a:r>
              <a:rPr lang="en-US" sz="1200" b="1" dirty="0"/>
              <a:t>1</a:t>
            </a:r>
            <a:r>
              <a:rPr lang="ar-SA" sz="1200" b="1" dirty="0"/>
              <a:t>) خارج المخطط الهيكلي</a:t>
            </a:r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6AA39AF5-E021-CFBC-86E1-23ECD638ABFF}"/>
              </a:ext>
            </a:extLst>
          </p:cNvPr>
          <p:cNvSpPr txBox="1"/>
          <p:nvPr/>
        </p:nvSpPr>
        <p:spPr>
          <a:xfrm>
            <a:off x="2591174" y="4019724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5</a:t>
            </a:r>
            <a:endParaRPr lang="ar-SA" sz="1600" b="1" dirty="0"/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B8B7A09C-B44B-47B0-4254-FBABAB2B54DA}"/>
              </a:ext>
            </a:extLst>
          </p:cNvPr>
          <p:cNvSpPr txBox="1"/>
          <p:nvPr/>
        </p:nvSpPr>
        <p:spPr>
          <a:xfrm>
            <a:off x="4360441" y="2338700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2</a:t>
            </a:r>
            <a:endParaRPr lang="ar-SA" sz="1600" b="1" dirty="0"/>
          </a:p>
        </p:txBody>
      </p:sp>
      <p:sp>
        <p:nvSpPr>
          <p:cNvPr id="71" name="مربع نص 70">
            <a:extLst>
              <a:ext uri="{FF2B5EF4-FFF2-40B4-BE49-F238E27FC236}">
                <a16:creationId xmlns:a16="http://schemas.microsoft.com/office/drawing/2014/main" id="{87BBC5FB-6C85-1722-46D1-28DBB3AC7CD6}"/>
              </a:ext>
            </a:extLst>
          </p:cNvPr>
          <p:cNvSpPr txBox="1"/>
          <p:nvPr/>
        </p:nvSpPr>
        <p:spPr>
          <a:xfrm>
            <a:off x="3647288" y="1588988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</a:t>
            </a:r>
            <a:endParaRPr lang="ar-SA" sz="1600" b="1" dirty="0"/>
          </a:p>
        </p:txBody>
      </p:sp>
      <p:sp>
        <p:nvSpPr>
          <p:cNvPr id="72" name="مربع نص 71">
            <a:extLst>
              <a:ext uri="{FF2B5EF4-FFF2-40B4-BE49-F238E27FC236}">
                <a16:creationId xmlns:a16="http://schemas.microsoft.com/office/drawing/2014/main" id="{E002BDB0-D70E-B3A7-768F-D03B2E1506E8}"/>
              </a:ext>
            </a:extLst>
          </p:cNvPr>
          <p:cNvSpPr txBox="1"/>
          <p:nvPr/>
        </p:nvSpPr>
        <p:spPr>
          <a:xfrm>
            <a:off x="1631899" y="3633138"/>
            <a:ext cx="486053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7</a:t>
            </a:r>
            <a:endParaRPr lang="ar-SA" sz="1600" b="1" dirty="0"/>
          </a:p>
        </p:txBody>
      </p:sp>
      <p:sp>
        <p:nvSpPr>
          <p:cNvPr id="74" name="مربع نص 73">
            <a:extLst>
              <a:ext uri="{FF2B5EF4-FFF2-40B4-BE49-F238E27FC236}">
                <a16:creationId xmlns:a16="http://schemas.microsoft.com/office/drawing/2014/main" id="{C65E983F-EE94-5542-67CA-C914A05114BD}"/>
              </a:ext>
            </a:extLst>
          </p:cNvPr>
          <p:cNvSpPr txBox="1"/>
          <p:nvPr/>
        </p:nvSpPr>
        <p:spPr>
          <a:xfrm>
            <a:off x="4201734" y="3697565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8</a:t>
            </a:r>
            <a:endParaRPr lang="ar-SA" sz="1600" b="1" dirty="0"/>
          </a:p>
        </p:txBody>
      </p:sp>
      <p:sp>
        <p:nvSpPr>
          <p:cNvPr id="75" name="مربع نص 74">
            <a:extLst>
              <a:ext uri="{FF2B5EF4-FFF2-40B4-BE49-F238E27FC236}">
                <a16:creationId xmlns:a16="http://schemas.microsoft.com/office/drawing/2014/main" id="{B4A19044-537D-72EF-C94C-480CEF319A91}"/>
              </a:ext>
            </a:extLst>
          </p:cNvPr>
          <p:cNvSpPr txBox="1"/>
          <p:nvPr/>
        </p:nvSpPr>
        <p:spPr>
          <a:xfrm>
            <a:off x="3173396" y="3526678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4</a:t>
            </a:r>
            <a:endParaRPr lang="ar-SA" sz="1600" b="1" dirty="0"/>
          </a:p>
        </p:txBody>
      </p:sp>
      <p:sp>
        <p:nvSpPr>
          <p:cNvPr id="76" name="مربع نص 75">
            <a:extLst>
              <a:ext uri="{FF2B5EF4-FFF2-40B4-BE49-F238E27FC236}">
                <a16:creationId xmlns:a16="http://schemas.microsoft.com/office/drawing/2014/main" id="{1B6E60F2-56BD-3F02-C820-7D26ABB87821}"/>
              </a:ext>
            </a:extLst>
          </p:cNvPr>
          <p:cNvSpPr txBox="1"/>
          <p:nvPr/>
        </p:nvSpPr>
        <p:spPr>
          <a:xfrm>
            <a:off x="3184430" y="4575514"/>
            <a:ext cx="47273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9</a:t>
            </a:r>
            <a:endParaRPr lang="ar-SA" sz="1600" b="1" dirty="0"/>
          </a:p>
        </p:txBody>
      </p:sp>
      <p:sp>
        <p:nvSpPr>
          <p:cNvPr id="77" name="مربع نص 76">
            <a:extLst>
              <a:ext uri="{FF2B5EF4-FFF2-40B4-BE49-F238E27FC236}">
                <a16:creationId xmlns:a16="http://schemas.microsoft.com/office/drawing/2014/main" id="{4958B8AB-4586-C957-EA32-57961DBA42BA}"/>
              </a:ext>
            </a:extLst>
          </p:cNvPr>
          <p:cNvSpPr txBox="1"/>
          <p:nvPr/>
        </p:nvSpPr>
        <p:spPr>
          <a:xfrm>
            <a:off x="3137891" y="2851225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3</a:t>
            </a:r>
            <a:endParaRPr lang="ar-SA" sz="1600" b="1" dirty="0"/>
          </a:p>
        </p:txBody>
      </p:sp>
      <p:sp>
        <p:nvSpPr>
          <p:cNvPr id="78" name="مربع نص 77">
            <a:extLst>
              <a:ext uri="{FF2B5EF4-FFF2-40B4-BE49-F238E27FC236}">
                <a16:creationId xmlns:a16="http://schemas.microsoft.com/office/drawing/2014/main" id="{CA5EF5EA-AB1B-2607-5383-1F01B0D688F6}"/>
              </a:ext>
            </a:extLst>
          </p:cNvPr>
          <p:cNvSpPr txBox="1"/>
          <p:nvPr/>
        </p:nvSpPr>
        <p:spPr>
          <a:xfrm>
            <a:off x="1251567" y="5477253"/>
            <a:ext cx="563173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13</a:t>
            </a:r>
            <a:endParaRPr lang="ar-SA" sz="1600" b="1" dirty="0"/>
          </a:p>
        </p:txBody>
      </p:sp>
      <p:sp>
        <p:nvSpPr>
          <p:cNvPr id="79" name="مربع نص 78">
            <a:extLst>
              <a:ext uri="{FF2B5EF4-FFF2-40B4-BE49-F238E27FC236}">
                <a16:creationId xmlns:a16="http://schemas.microsoft.com/office/drawing/2014/main" id="{62DFCDB7-B20B-E928-5C87-F4204A7A93B5}"/>
              </a:ext>
            </a:extLst>
          </p:cNvPr>
          <p:cNvSpPr txBox="1"/>
          <p:nvPr/>
        </p:nvSpPr>
        <p:spPr>
          <a:xfrm>
            <a:off x="2978376" y="5279724"/>
            <a:ext cx="53576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10</a:t>
            </a:r>
            <a:endParaRPr lang="ar-SA" sz="1600" b="1" dirty="0"/>
          </a:p>
        </p:txBody>
      </p:sp>
      <p:sp>
        <p:nvSpPr>
          <p:cNvPr id="80" name="مربع نص 79">
            <a:extLst>
              <a:ext uri="{FF2B5EF4-FFF2-40B4-BE49-F238E27FC236}">
                <a16:creationId xmlns:a16="http://schemas.microsoft.com/office/drawing/2014/main" id="{C1D3B0ED-D933-5CC8-BAA1-98584D204D27}"/>
              </a:ext>
            </a:extLst>
          </p:cNvPr>
          <p:cNvSpPr txBox="1"/>
          <p:nvPr/>
        </p:nvSpPr>
        <p:spPr>
          <a:xfrm>
            <a:off x="2189464" y="4620609"/>
            <a:ext cx="47273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12</a:t>
            </a:r>
            <a:endParaRPr lang="ar-SA" sz="1600" b="1" dirty="0"/>
          </a:p>
        </p:txBody>
      </p:sp>
      <p:sp>
        <p:nvSpPr>
          <p:cNvPr id="81" name="مربع نص 80">
            <a:extLst>
              <a:ext uri="{FF2B5EF4-FFF2-40B4-BE49-F238E27FC236}">
                <a16:creationId xmlns:a16="http://schemas.microsoft.com/office/drawing/2014/main" id="{E4BABFD0-DA8B-40EE-252C-2E2B622D15E6}"/>
              </a:ext>
            </a:extLst>
          </p:cNvPr>
          <p:cNvSpPr txBox="1"/>
          <p:nvPr/>
        </p:nvSpPr>
        <p:spPr>
          <a:xfrm>
            <a:off x="2405970" y="5787328"/>
            <a:ext cx="53576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11</a:t>
            </a:r>
            <a:endParaRPr lang="ar-SA" sz="1600" b="1" dirty="0"/>
          </a:p>
        </p:txBody>
      </p:sp>
      <p:sp>
        <p:nvSpPr>
          <p:cNvPr id="82" name="مربع نص 81">
            <a:extLst>
              <a:ext uri="{FF2B5EF4-FFF2-40B4-BE49-F238E27FC236}">
                <a16:creationId xmlns:a16="http://schemas.microsoft.com/office/drawing/2014/main" id="{9995E5C4-F53A-72BD-A40B-7EE8CBE4047F}"/>
              </a:ext>
            </a:extLst>
          </p:cNvPr>
          <p:cNvSpPr txBox="1"/>
          <p:nvPr/>
        </p:nvSpPr>
        <p:spPr>
          <a:xfrm>
            <a:off x="4964946" y="4298119"/>
            <a:ext cx="47273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15</a:t>
            </a:r>
            <a:endParaRPr lang="ar-SA" sz="1600" b="1" dirty="0"/>
          </a:p>
        </p:txBody>
      </p:sp>
      <p:sp>
        <p:nvSpPr>
          <p:cNvPr id="83" name="مربع نص 82">
            <a:extLst>
              <a:ext uri="{FF2B5EF4-FFF2-40B4-BE49-F238E27FC236}">
                <a16:creationId xmlns:a16="http://schemas.microsoft.com/office/drawing/2014/main" id="{1683B745-F0F2-9519-77F4-F8BD68FB0C43}"/>
              </a:ext>
            </a:extLst>
          </p:cNvPr>
          <p:cNvSpPr txBox="1"/>
          <p:nvPr/>
        </p:nvSpPr>
        <p:spPr>
          <a:xfrm>
            <a:off x="3020010" y="4143999"/>
            <a:ext cx="248575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6</a:t>
            </a:r>
            <a:endParaRPr lang="ar-SA" sz="1600" b="1" dirty="0"/>
          </a:p>
        </p:txBody>
      </p:sp>
      <p:sp>
        <p:nvSpPr>
          <p:cNvPr id="84" name="مربع نص 83">
            <a:extLst>
              <a:ext uri="{FF2B5EF4-FFF2-40B4-BE49-F238E27FC236}">
                <a16:creationId xmlns:a16="http://schemas.microsoft.com/office/drawing/2014/main" id="{5C1611A0-5343-7E2C-8DD5-A004252B51CE}"/>
              </a:ext>
            </a:extLst>
          </p:cNvPr>
          <p:cNvSpPr txBox="1"/>
          <p:nvPr/>
        </p:nvSpPr>
        <p:spPr>
          <a:xfrm>
            <a:off x="1811045" y="1409099"/>
            <a:ext cx="420947" cy="33855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600" b="1" dirty="0"/>
              <a:t>14</a:t>
            </a:r>
            <a:endParaRPr lang="ar-SA" sz="1600" b="1" dirty="0"/>
          </a:p>
        </p:txBody>
      </p:sp>
      <p:sp>
        <p:nvSpPr>
          <p:cNvPr id="85" name="مربع نص 84">
            <a:extLst>
              <a:ext uri="{FF2B5EF4-FFF2-40B4-BE49-F238E27FC236}">
                <a16:creationId xmlns:a16="http://schemas.microsoft.com/office/drawing/2014/main" id="{41EE838F-1697-2923-10A2-F8A43B4BA27F}"/>
              </a:ext>
            </a:extLst>
          </p:cNvPr>
          <p:cNvSpPr txBox="1"/>
          <p:nvPr/>
        </p:nvSpPr>
        <p:spPr>
          <a:xfrm>
            <a:off x="4516748" y="4751153"/>
            <a:ext cx="1074735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منطقة توسع (</a:t>
            </a:r>
            <a:r>
              <a:rPr lang="en-US" sz="1200" b="1" dirty="0"/>
              <a:t>2</a:t>
            </a:r>
            <a:r>
              <a:rPr lang="ar-SA" sz="1200" b="1" dirty="0"/>
              <a:t>) خارج المخطط الهيكلي</a:t>
            </a:r>
          </a:p>
        </p:txBody>
      </p:sp>
      <p:sp>
        <p:nvSpPr>
          <p:cNvPr id="86" name="مربع نص 85">
            <a:extLst>
              <a:ext uri="{FF2B5EF4-FFF2-40B4-BE49-F238E27FC236}">
                <a16:creationId xmlns:a16="http://schemas.microsoft.com/office/drawing/2014/main" id="{23DC2E4B-1041-1ACE-2DB1-7115E9BD6BA0}"/>
              </a:ext>
            </a:extLst>
          </p:cNvPr>
          <p:cNvSpPr txBox="1"/>
          <p:nvPr/>
        </p:nvSpPr>
        <p:spPr>
          <a:xfrm>
            <a:off x="3118816" y="1909303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شويكة</a:t>
            </a:r>
          </a:p>
        </p:txBody>
      </p:sp>
      <p:sp>
        <p:nvSpPr>
          <p:cNvPr id="87" name="مربع نص 86">
            <a:extLst>
              <a:ext uri="{FF2B5EF4-FFF2-40B4-BE49-F238E27FC236}">
                <a16:creationId xmlns:a16="http://schemas.microsoft.com/office/drawing/2014/main" id="{A3E49314-C14A-2C0D-00D6-28D0E1447CFC}"/>
              </a:ext>
            </a:extLst>
          </p:cNvPr>
          <p:cNvSpPr txBox="1"/>
          <p:nvPr/>
        </p:nvSpPr>
        <p:spPr>
          <a:xfrm>
            <a:off x="1175428" y="5892751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ارتاح</a:t>
            </a:r>
          </a:p>
        </p:txBody>
      </p:sp>
      <p:sp>
        <p:nvSpPr>
          <p:cNvPr id="88" name="مربع نص 87">
            <a:extLst>
              <a:ext uri="{FF2B5EF4-FFF2-40B4-BE49-F238E27FC236}">
                <a16:creationId xmlns:a16="http://schemas.microsoft.com/office/drawing/2014/main" id="{A43352E6-11A3-8792-6689-63944DDAAEBC}"/>
              </a:ext>
            </a:extLst>
          </p:cNvPr>
          <p:cNvSpPr txBox="1"/>
          <p:nvPr/>
        </p:nvSpPr>
        <p:spPr>
          <a:xfrm>
            <a:off x="3905932" y="2520211"/>
            <a:ext cx="1196277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إسكان موظفين الحكومة</a:t>
            </a:r>
          </a:p>
        </p:txBody>
      </p:sp>
      <p:sp>
        <p:nvSpPr>
          <p:cNvPr id="89" name="مربع نص 88">
            <a:extLst>
              <a:ext uri="{FF2B5EF4-FFF2-40B4-BE49-F238E27FC236}">
                <a16:creationId xmlns:a16="http://schemas.microsoft.com/office/drawing/2014/main" id="{34EE5683-DCFB-80AA-189F-01E3EEDF77A8}"/>
              </a:ext>
            </a:extLst>
          </p:cNvPr>
          <p:cNvSpPr txBox="1"/>
          <p:nvPr/>
        </p:nvSpPr>
        <p:spPr>
          <a:xfrm>
            <a:off x="3028264" y="2989793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السهل</a:t>
            </a:r>
          </a:p>
        </p:txBody>
      </p:sp>
      <p:sp>
        <p:nvSpPr>
          <p:cNvPr id="90" name="مربع نص 89">
            <a:extLst>
              <a:ext uri="{FF2B5EF4-FFF2-40B4-BE49-F238E27FC236}">
                <a16:creationId xmlns:a16="http://schemas.microsoft.com/office/drawing/2014/main" id="{DED82D81-8464-245A-A774-949E807C0071}"/>
              </a:ext>
            </a:extLst>
          </p:cNvPr>
          <p:cNvSpPr txBox="1"/>
          <p:nvPr/>
        </p:nvSpPr>
        <p:spPr>
          <a:xfrm>
            <a:off x="3786471" y="402386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ذنابة</a:t>
            </a:r>
          </a:p>
        </p:txBody>
      </p:sp>
      <p:sp>
        <p:nvSpPr>
          <p:cNvPr id="91" name="مربع نص 90">
            <a:extLst>
              <a:ext uri="{FF2B5EF4-FFF2-40B4-BE49-F238E27FC236}">
                <a16:creationId xmlns:a16="http://schemas.microsoft.com/office/drawing/2014/main" id="{FBDB6513-AFF2-7361-EDF6-F57550161388}"/>
              </a:ext>
            </a:extLst>
          </p:cNvPr>
          <p:cNvSpPr txBox="1"/>
          <p:nvPr/>
        </p:nvSpPr>
        <p:spPr>
          <a:xfrm>
            <a:off x="1363169" y="398603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الغربي</a:t>
            </a:r>
          </a:p>
        </p:txBody>
      </p:sp>
      <p:sp>
        <p:nvSpPr>
          <p:cNvPr id="92" name="مربع نص 91">
            <a:extLst>
              <a:ext uri="{FF2B5EF4-FFF2-40B4-BE49-F238E27FC236}">
                <a16:creationId xmlns:a16="http://schemas.microsoft.com/office/drawing/2014/main" id="{30F0950F-B7E8-FF39-BBDC-A1F84FB6A377}"/>
              </a:ext>
            </a:extLst>
          </p:cNvPr>
          <p:cNvSpPr txBox="1"/>
          <p:nvPr/>
        </p:nvSpPr>
        <p:spPr>
          <a:xfrm>
            <a:off x="2772101" y="3756917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الشمالي </a:t>
            </a:r>
          </a:p>
        </p:txBody>
      </p:sp>
      <p:sp>
        <p:nvSpPr>
          <p:cNvPr id="93" name="مربع نص 92">
            <a:extLst>
              <a:ext uri="{FF2B5EF4-FFF2-40B4-BE49-F238E27FC236}">
                <a16:creationId xmlns:a16="http://schemas.microsoft.com/office/drawing/2014/main" id="{9F79B858-7B28-EE03-1AA3-89904F63A36C}"/>
              </a:ext>
            </a:extLst>
          </p:cNvPr>
          <p:cNvSpPr txBox="1"/>
          <p:nvPr/>
        </p:nvSpPr>
        <p:spPr>
          <a:xfrm>
            <a:off x="1591773" y="4834017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الجنوبي</a:t>
            </a:r>
          </a:p>
        </p:txBody>
      </p:sp>
      <p:sp>
        <p:nvSpPr>
          <p:cNvPr id="94" name="مربع نص 93">
            <a:extLst>
              <a:ext uri="{FF2B5EF4-FFF2-40B4-BE49-F238E27FC236}">
                <a16:creationId xmlns:a16="http://schemas.microsoft.com/office/drawing/2014/main" id="{872053B2-3F7D-66C4-D1B2-E321F62EBA2A}"/>
              </a:ext>
            </a:extLst>
          </p:cNvPr>
          <p:cNvSpPr txBox="1"/>
          <p:nvPr/>
        </p:nvSpPr>
        <p:spPr>
          <a:xfrm>
            <a:off x="2155885" y="6075762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الصوانة</a:t>
            </a:r>
          </a:p>
        </p:txBody>
      </p:sp>
      <p:sp>
        <p:nvSpPr>
          <p:cNvPr id="95" name="مربع نص 94">
            <a:extLst>
              <a:ext uri="{FF2B5EF4-FFF2-40B4-BE49-F238E27FC236}">
                <a16:creationId xmlns:a16="http://schemas.microsoft.com/office/drawing/2014/main" id="{C5014B4D-DAF3-2EC3-999E-4868C489CC37}"/>
              </a:ext>
            </a:extLst>
          </p:cNvPr>
          <p:cNvSpPr txBox="1"/>
          <p:nvPr/>
        </p:nvSpPr>
        <p:spPr>
          <a:xfrm>
            <a:off x="2885106" y="551055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عزبة ناصر</a:t>
            </a:r>
          </a:p>
        </p:txBody>
      </p:sp>
      <p:sp>
        <p:nvSpPr>
          <p:cNvPr id="96" name="مربع نص 95">
            <a:extLst>
              <a:ext uri="{FF2B5EF4-FFF2-40B4-BE49-F238E27FC236}">
                <a16:creationId xmlns:a16="http://schemas.microsoft.com/office/drawing/2014/main" id="{832CCC39-47FC-AC39-91E9-2F40A5F1C204}"/>
              </a:ext>
            </a:extLst>
          </p:cNvPr>
          <p:cNvSpPr txBox="1"/>
          <p:nvPr/>
        </p:nvSpPr>
        <p:spPr>
          <a:xfrm>
            <a:off x="3086930" y="4837733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عزبة الجراد</a:t>
            </a:r>
          </a:p>
        </p:txBody>
      </p:sp>
      <p:sp>
        <p:nvSpPr>
          <p:cNvPr id="97" name="مربع نص 96">
            <a:extLst>
              <a:ext uri="{FF2B5EF4-FFF2-40B4-BE49-F238E27FC236}">
                <a16:creationId xmlns:a16="http://schemas.microsoft.com/office/drawing/2014/main" id="{059A1AFA-5508-EE84-EA71-3A0845F0AD38}"/>
              </a:ext>
            </a:extLst>
          </p:cNvPr>
          <p:cNvSpPr txBox="1"/>
          <p:nvPr/>
        </p:nvSpPr>
        <p:spPr>
          <a:xfrm>
            <a:off x="2420705" y="4370106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الحي الشرقي</a:t>
            </a:r>
          </a:p>
        </p:txBody>
      </p:sp>
      <p:sp>
        <p:nvSpPr>
          <p:cNvPr id="98" name="مربع نص 97">
            <a:extLst>
              <a:ext uri="{FF2B5EF4-FFF2-40B4-BE49-F238E27FC236}">
                <a16:creationId xmlns:a16="http://schemas.microsoft.com/office/drawing/2014/main" id="{009B3F34-43F3-9DEA-85E9-DE70503034FA}"/>
              </a:ext>
            </a:extLst>
          </p:cNvPr>
          <p:cNvSpPr txBox="1"/>
          <p:nvPr/>
        </p:nvSpPr>
        <p:spPr>
          <a:xfrm>
            <a:off x="2041929" y="4191757"/>
            <a:ext cx="1074735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200" b="1" dirty="0"/>
              <a:t>البلدة القديمة</a:t>
            </a:r>
          </a:p>
        </p:txBody>
      </p:sp>
    </p:spTree>
    <p:extLst>
      <p:ext uri="{BB962C8B-B14F-4D97-AF65-F5344CB8AC3E}">
        <p14:creationId xmlns:p14="http://schemas.microsoft.com/office/powerpoint/2010/main" val="1216888015"/>
      </p:ext>
    </p:extLst>
  </p:cSld>
  <p:clrMapOvr>
    <a:masterClrMapping/>
  </p:clrMapOvr>
  <p:transition spd="slow">
    <p:cover dir="r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38071018-8A53-F0FC-E6FD-38BC3089EE5B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D99F87EB-A56B-445C-AC9B-7D871BC372D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7C94CAA1-C102-4523-0AFF-2BBB42BFE021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1" name="صورة 40">
            <a:extLst>
              <a:ext uri="{FF2B5EF4-FFF2-40B4-BE49-F238E27FC236}">
                <a16:creationId xmlns:a16="http://schemas.microsoft.com/office/drawing/2014/main" id="{0D84FDFF-BEF7-394F-02B4-08BB2F414C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6" t="2183" r="5598"/>
          <a:stretch/>
        </p:blipFill>
        <p:spPr>
          <a:xfrm>
            <a:off x="176098" y="193302"/>
            <a:ext cx="7379888" cy="6442792"/>
          </a:xfrm>
          <a:prstGeom prst="rect">
            <a:avLst/>
          </a:prstGeom>
        </p:spPr>
      </p:pic>
      <p:sp>
        <p:nvSpPr>
          <p:cNvPr id="27" name="مستطيل 26">
            <a:extLst>
              <a:ext uri="{FF2B5EF4-FFF2-40B4-BE49-F238E27FC236}">
                <a16:creationId xmlns:a16="http://schemas.microsoft.com/office/drawing/2014/main" id="{F6CBA860-E286-5CC5-E273-856113CF65E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9" name="صورة 48">
            <a:extLst>
              <a:ext uri="{FF2B5EF4-FFF2-40B4-BE49-F238E27FC236}">
                <a16:creationId xmlns:a16="http://schemas.microsoft.com/office/drawing/2014/main" id="{558F1113-83C0-4858-B146-24A41C9A8A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7946424" y="6174413"/>
            <a:ext cx="1886151" cy="505359"/>
          </a:xfrm>
          <a:prstGeom prst="rect">
            <a:avLst/>
          </a:prstGeom>
        </p:spPr>
      </p:pic>
      <p:pic>
        <p:nvPicPr>
          <p:cNvPr id="6" name="صورة 5">
            <a:extLst>
              <a:ext uri="{FF2B5EF4-FFF2-40B4-BE49-F238E27FC236}">
                <a16:creationId xmlns:a16="http://schemas.microsoft.com/office/drawing/2014/main" id="{E9B548B0-8DA5-00D5-F03F-5AA7E0CD13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7208149" y="3630832"/>
            <a:ext cx="4731045" cy="651878"/>
          </a:xfrm>
          <a:prstGeom prst="rect">
            <a:avLst/>
          </a:prstGeom>
        </p:spPr>
      </p:pic>
      <p:sp>
        <p:nvSpPr>
          <p:cNvPr id="9" name="مربع نص 8">
            <a:extLst>
              <a:ext uri="{FF2B5EF4-FFF2-40B4-BE49-F238E27FC236}">
                <a16:creationId xmlns:a16="http://schemas.microsoft.com/office/drawing/2014/main" id="{57E8A021-2466-132C-4DE0-91EC9DD04066}"/>
              </a:ext>
            </a:extLst>
          </p:cNvPr>
          <p:cNvSpPr txBox="1"/>
          <p:nvPr/>
        </p:nvSpPr>
        <p:spPr>
          <a:xfrm>
            <a:off x="8006551" y="280136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7E237815-9B44-B008-7803-5540159733DB}"/>
              </a:ext>
            </a:extLst>
          </p:cNvPr>
          <p:cNvSpPr txBox="1"/>
          <p:nvPr/>
        </p:nvSpPr>
        <p:spPr>
          <a:xfrm>
            <a:off x="8025170" y="318430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DB92A280-C1A8-C6F8-7CA0-845048406BA3}"/>
              </a:ext>
            </a:extLst>
          </p:cNvPr>
          <p:cNvSpPr txBox="1"/>
          <p:nvPr/>
        </p:nvSpPr>
        <p:spPr>
          <a:xfrm>
            <a:off x="7989658" y="359458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8074D686-B337-5103-BDF0-293814C588C4}"/>
              </a:ext>
            </a:extLst>
          </p:cNvPr>
          <p:cNvSpPr txBox="1"/>
          <p:nvPr/>
        </p:nvSpPr>
        <p:spPr>
          <a:xfrm>
            <a:off x="7989658" y="392405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B41568C2-F2AB-886B-9547-965632430A89}"/>
              </a:ext>
            </a:extLst>
          </p:cNvPr>
          <p:cNvSpPr txBox="1"/>
          <p:nvPr/>
        </p:nvSpPr>
        <p:spPr>
          <a:xfrm>
            <a:off x="7989658" y="438159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D729D484-F1D2-1BF4-CADB-572642F2F4B8}"/>
              </a:ext>
            </a:extLst>
          </p:cNvPr>
          <p:cNvSpPr txBox="1"/>
          <p:nvPr/>
        </p:nvSpPr>
        <p:spPr>
          <a:xfrm>
            <a:off x="7989658" y="479345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DFF83823-E473-869C-A7C9-71C136931B0F}"/>
              </a:ext>
            </a:extLst>
          </p:cNvPr>
          <p:cNvSpPr txBox="1"/>
          <p:nvPr/>
        </p:nvSpPr>
        <p:spPr>
          <a:xfrm>
            <a:off x="7989658" y="518226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26" name="مربع نص 25">
            <a:extLst>
              <a:ext uri="{FF2B5EF4-FFF2-40B4-BE49-F238E27FC236}">
                <a16:creationId xmlns:a16="http://schemas.microsoft.com/office/drawing/2014/main" id="{6A5BFE78-DBF6-7C5C-F677-3E4C262F34D2}"/>
              </a:ext>
            </a:extLst>
          </p:cNvPr>
          <p:cNvSpPr txBox="1"/>
          <p:nvPr/>
        </p:nvSpPr>
        <p:spPr>
          <a:xfrm>
            <a:off x="8016831" y="603851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28" name="مربع نص 27">
            <a:extLst>
              <a:ext uri="{FF2B5EF4-FFF2-40B4-BE49-F238E27FC236}">
                <a16:creationId xmlns:a16="http://schemas.microsoft.com/office/drawing/2014/main" id="{DA146F20-C8FF-FA6F-F1D5-1FFFD1ED44AF}"/>
              </a:ext>
            </a:extLst>
          </p:cNvPr>
          <p:cNvSpPr txBox="1"/>
          <p:nvPr/>
        </p:nvSpPr>
        <p:spPr>
          <a:xfrm>
            <a:off x="7946424" y="193100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29" name="مربع نص 28">
            <a:extLst>
              <a:ext uri="{FF2B5EF4-FFF2-40B4-BE49-F238E27FC236}">
                <a16:creationId xmlns:a16="http://schemas.microsoft.com/office/drawing/2014/main" id="{EE95B755-3891-B660-E850-BE9391FD7417}"/>
              </a:ext>
            </a:extLst>
          </p:cNvPr>
          <p:cNvSpPr txBox="1"/>
          <p:nvPr/>
        </p:nvSpPr>
        <p:spPr>
          <a:xfrm>
            <a:off x="7994653" y="158325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E736A63B-BCB3-ED7F-2602-F4595B69C96E}"/>
              </a:ext>
            </a:extLst>
          </p:cNvPr>
          <p:cNvSpPr txBox="1"/>
          <p:nvPr/>
        </p:nvSpPr>
        <p:spPr>
          <a:xfrm>
            <a:off x="7946424" y="222012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B645AF06-B3DA-DE20-1F1F-A8E998B29CCD}"/>
              </a:ext>
            </a:extLst>
          </p:cNvPr>
          <p:cNvSpPr txBox="1"/>
          <p:nvPr/>
        </p:nvSpPr>
        <p:spPr>
          <a:xfrm>
            <a:off x="7928886" y="250781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32" name="مربع نص 31">
            <a:extLst>
              <a:ext uri="{FF2B5EF4-FFF2-40B4-BE49-F238E27FC236}">
                <a16:creationId xmlns:a16="http://schemas.microsoft.com/office/drawing/2014/main" id="{8B6AEE41-F80F-A704-2328-91BF3191C917}"/>
              </a:ext>
            </a:extLst>
          </p:cNvPr>
          <p:cNvSpPr txBox="1"/>
          <p:nvPr/>
        </p:nvSpPr>
        <p:spPr>
          <a:xfrm>
            <a:off x="7620894" y="5623418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33" name="مستطيل 32">
            <a:extLst>
              <a:ext uri="{FF2B5EF4-FFF2-40B4-BE49-F238E27FC236}">
                <a16:creationId xmlns:a16="http://schemas.microsoft.com/office/drawing/2014/main" id="{957461BB-BE69-FC2C-3CC2-D59F5CD23EE9}"/>
              </a:ext>
            </a:extLst>
          </p:cNvPr>
          <p:cNvSpPr/>
          <p:nvPr/>
        </p:nvSpPr>
        <p:spPr>
          <a:xfrm>
            <a:off x="9970987" y="644195"/>
            <a:ext cx="1349760" cy="38761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شويكة</a:t>
            </a:r>
          </a:p>
        </p:txBody>
      </p:sp>
      <p:sp>
        <p:nvSpPr>
          <p:cNvPr id="34" name="مستطيل 33">
            <a:extLst>
              <a:ext uri="{FF2B5EF4-FFF2-40B4-BE49-F238E27FC236}">
                <a16:creationId xmlns:a16="http://schemas.microsoft.com/office/drawing/2014/main" id="{359EDF51-3DA5-A842-9B61-89B231C8E0F0}"/>
              </a:ext>
            </a:extLst>
          </p:cNvPr>
          <p:cNvSpPr/>
          <p:nvPr/>
        </p:nvSpPr>
        <p:spPr>
          <a:xfrm>
            <a:off x="9968542" y="32052"/>
            <a:ext cx="1339863" cy="59445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C6F6417C-8BBE-DE3A-0300-D9329A267418}"/>
              </a:ext>
            </a:extLst>
          </p:cNvPr>
          <p:cNvSpPr/>
          <p:nvPr/>
        </p:nvSpPr>
        <p:spPr>
          <a:xfrm>
            <a:off x="7984426" y="917805"/>
            <a:ext cx="1550193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  <a:latin typeface="+mj-lt"/>
                <a:cs typeface="+mj-cs"/>
              </a:rPr>
              <a:t>الخدمات العامة الموجودة في حي </a:t>
            </a:r>
            <a:r>
              <a:rPr lang="en-US" sz="1450" b="1" dirty="0">
                <a:solidFill>
                  <a:schemeClr val="tx1"/>
                </a:solidFill>
                <a:latin typeface="+mj-lt"/>
                <a:cs typeface="+mj-cs"/>
              </a:rPr>
              <a:t>1</a:t>
            </a:r>
            <a:endParaRPr lang="ar-SA" sz="1450" b="1" dirty="0">
              <a:solidFill>
                <a:schemeClr val="tx1"/>
              </a:solidFill>
              <a:latin typeface="+mj-lt"/>
              <a:cs typeface="+mj-cs"/>
            </a:endParaRP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42EA72AF-1A0C-96F9-6456-7F929DDB7AD4}"/>
              </a:ext>
            </a:extLst>
          </p:cNvPr>
          <p:cNvSpPr txBox="1"/>
          <p:nvPr/>
        </p:nvSpPr>
        <p:spPr>
          <a:xfrm>
            <a:off x="8580024" y="1308311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7" name="صورة 16">
            <a:extLst>
              <a:ext uri="{FF2B5EF4-FFF2-40B4-BE49-F238E27FC236}">
                <a16:creationId xmlns:a16="http://schemas.microsoft.com/office/drawing/2014/main" id="{66FA2E8D-EC80-2E3F-E6BA-2AAD5750F0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4615" y="218145"/>
            <a:ext cx="546984" cy="535315"/>
          </a:xfrm>
          <a:prstGeom prst="rect">
            <a:avLst/>
          </a:prstGeom>
        </p:spPr>
      </p:pic>
      <p:pic>
        <p:nvPicPr>
          <p:cNvPr id="18" name="صورة 17">
            <a:extLst>
              <a:ext uri="{FF2B5EF4-FFF2-40B4-BE49-F238E27FC236}">
                <a16:creationId xmlns:a16="http://schemas.microsoft.com/office/drawing/2014/main" id="{98883FD5-2EDA-D234-98F6-42214DFBC9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669" y="166347"/>
            <a:ext cx="434884" cy="633581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634CC1D7-2EDC-C000-C623-B85FE3254D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629" y="809897"/>
            <a:ext cx="442966" cy="574524"/>
          </a:xfrm>
          <a:prstGeom prst="rect">
            <a:avLst/>
          </a:prstGeom>
        </p:spPr>
      </p:pic>
      <p:cxnSp>
        <p:nvCxnSpPr>
          <p:cNvPr id="35" name="رابط مستقيم 34">
            <a:extLst>
              <a:ext uri="{FF2B5EF4-FFF2-40B4-BE49-F238E27FC236}">
                <a16:creationId xmlns:a16="http://schemas.microsoft.com/office/drawing/2014/main" id="{1EA13ED3-1DF9-5CF7-7FAC-EC19F54A5F26}"/>
              </a:ext>
            </a:extLst>
          </p:cNvPr>
          <p:cNvCxnSpPr>
            <a:cxnSpLocks/>
          </p:cNvCxnSpPr>
          <p:nvPr/>
        </p:nvCxnSpPr>
        <p:spPr>
          <a:xfrm flipH="1">
            <a:off x="7581960" y="1353385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رابط مستقيم 35">
            <a:extLst>
              <a:ext uri="{FF2B5EF4-FFF2-40B4-BE49-F238E27FC236}">
                <a16:creationId xmlns:a16="http://schemas.microsoft.com/office/drawing/2014/main" id="{D04D5522-FC6D-22EC-5B27-0FC5E87B54A5}"/>
              </a:ext>
            </a:extLst>
          </p:cNvPr>
          <p:cNvCxnSpPr>
            <a:cxnSpLocks/>
          </p:cNvCxnSpPr>
          <p:nvPr/>
        </p:nvCxnSpPr>
        <p:spPr>
          <a:xfrm flipH="1">
            <a:off x="7546021" y="819245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رابط مستقيم 13">
            <a:extLst>
              <a:ext uri="{FF2B5EF4-FFF2-40B4-BE49-F238E27FC236}">
                <a16:creationId xmlns:a16="http://schemas.microsoft.com/office/drawing/2014/main" id="{16BC076B-92CC-40F5-0DB5-F2529B9B2EDD}"/>
              </a:ext>
            </a:extLst>
          </p:cNvPr>
          <p:cNvCxnSpPr>
            <a:cxnSpLocks/>
          </p:cNvCxnSpPr>
          <p:nvPr/>
        </p:nvCxnSpPr>
        <p:spPr>
          <a:xfrm flipH="1">
            <a:off x="7575189" y="164877"/>
            <a:ext cx="4895" cy="648317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1F76A82D-8B2F-00C8-E1EA-82943C8017B1}"/>
              </a:ext>
            </a:extLst>
          </p:cNvPr>
          <p:cNvSpPr/>
          <p:nvPr/>
        </p:nvSpPr>
        <p:spPr>
          <a:xfrm>
            <a:off x="176098" y="173755"/>
            <a:ext cx="9795984" cy="647121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7" name="مستطيل 36">
            <a:extLst>
              <a:ext uri="{FF2B5EF4-FFF2-40B4-BE49-F238E27FC236}">
                <a16:creationId xmlns:a16="http://schemas.microsoft.com/office/drawing/2014/main" id="{BB40D658-2503-63BE-8E3B-FDB1BA91E25A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68F09F49-37F1-392C-CECD-E20CE74E0A7C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39" name="مستطيل 38">
            <a:extLst>
              <a:ext uri="{FF2B5EF4-FFF2-40B4-BE49-F238E27FC236}">
                <a16:creationId xmlns:a16="http://schemas.microsoft.com/office/drawing/2014/main" id="{2ECEDED8-12F6-6530-EABA-8A20B735F2C1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40" name="مستطيل 39">
            <a:extLst>
              <a:ext uri="{FF2B5EF4-FFF2-40B4-BE49-F238E27FC236}">
                <a16:creationId xmlns:a16="http://schemas.microsoft.com/office/drawing/2014/main" id="{A047100F-3E72-F4FC-0303-F5CC112EE54D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057A8570-927D-E877-6D89-6E18C5A5A727}"/>
              </a:ext>
            </a:extLst>
          </p:cNvPr>
          <p:cNvSpPr txBox="1"/>
          <p:nvPr/>
        </p:nvSpPr>
        <p:spPr>
          <a:xfrm>
            <a:off x="8006551" y="126664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1229464144"/>
      </p:ext>
    </p:extLst>
  </p:cSld>
  <p:clrMapOvr>
    <a:masterClrMapping/>
  </p:clrMapOvr>
  <p:transition spd="slow">
    <p:cover dir="r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مستطيل 41">
            <a:extLst>
              <a:ext uri="{FF2B5EF4-FFF2-40B4-BE49-F238E27FC236}">
                <a16:creationId xmlns:a16="http://schemas.microsoft.com/office/drawing/2014/main" id="{C5E0382C-2A1C-1FB3-4438-799AD6E78597}"/>
              </a:ext>
            </a:extLst>
          </p:cNvPr>
          <p:cNvSpPr/>
          <p:nvPr/>
        </p:nvSpPr>
        <p:spPr>
          <a:xfrm>
            <a:off x="7904523" y="994005"/>
            <a:ext cx="1741616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  <a:latin typeface="+mj-lt"/>
                <a:cs typeface="+mj-cs"/>
              </a:rPr>
              <a:t>الخدمات العامة الموجودة والمقترحة في حي </a:t>
            </a:r>
            <a:r>
              <a:rPr lang="en-US" sz="1450" b="1" dirty="0">
                <a:solidFill>
                  <a:schemeClr val="tx1"/>
                </a:solidFill>
                <a:latin typeface="+mj-lt"/>
                <a:cs typeface="+mj-cs"/>
              </a:rPr>
              <a:t>1</a:t>
            </a:r>
            <a:endParaRPr lang="ar-SA" sz="1450" b="1" dirty="0">
              <a:solidFill>
                <a:schemeClr val="tx1"/>
              </a:solidFill>
              <a:latin typeface="+mj-lt"/>
              <a:cs typeface="+mj-cs"/>
            </a:endParaRP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4F7145C8-32EA-5F68-728F-92BDE7C3F483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EBC09D28-D586-4176-02C2-945815EA6D8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82FF5C4B-6AFA-ADCE-4407-DE3C6A0B821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F9FAB791-E964-0712-A57C-68001685002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2" name="صورة 11">
            <a:extLst>
              <a:ext uri="{FF2B5EF4-FFF2-40B4-BE49-F238E27FC236}">
                <a16:creationId xmlns:a16="http://schemas.microsoft.com/office/drawing/2014/main" id="{EB2D55E8-6CA5-22AB-50FE-F449F50600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6" t="685" r="4838"/>
          <a:stretch/>
        </p:blipFill>
        <p:spPr>
          <a:xfrm>
            <a:off x="124633" y="202417"/>
            <a:ext cx="7443482" cy="6500687"/>
          </a:xfrm>
          <a:prstGeom prst="rect">
            <a:avLst/>
          </a:prstGeom>
        </p:spPr>
      </p:pic>
      <p:pic>
        <p:nvPicPr>
          <p:cNvPr id="71" name="صورة 70">
            <a:extLst>
              <a:ext uri="{FF2B5EF4-FFF2-40B4-BE49-F238E27FC236}">
                <a16:creationId xmlns:a16="http://schemas.microsoft.com/office/drawing/2014/main" id="{523262B8-5214-A056-9A88-4236A5EDDE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7946424" y="6250613"/>
            <a:ext cx="1886151" cy="505359"/>
          </a:xfrm>
          <a:prstGeom prst="rect">
            <a:avLst/>
          </a:prstGeom>
        </p:spPr>
      </p:pic>
      <p:sp>
        <p:nvSpPr>
          <p:cNvPr id="56" name="مربع نص 55">
            <a:extLst>
              <a:ext uri="{FF2B5EF4-FFF2-40B4-BE49-F238E27FC236}">
                <a16:creationId xmlns:a16="http://schemas.microsoft.com/office/drawing/2014/main" id="{2125312B-518A-913C-EE00-8CADC0E2473F}"/>
              </a:ext>
            </a:extLst>
          </p:cNvPr>
          <p:cNvSpPr txBox="1"/>
          <p:nvPr/>
        </p:nvSpPr>
        <p:spPr>
          <a:xfrm>
            <a:off x="8011984" y="314384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06CEAB91-1760-F478-0B2E-00A59C2B8186}"/>
              </a:ext>
            </a:extLst>
          </p:cNvPr>
          <p:cNvSpPr txBox="1"/>
          <p:nvPr/>
        </p:nvSpPr>
        <p:spPr>
          <a:xfrm>
            <a:off x="8058529" y="354933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58" name="مربع نص 57">
            <a:extLst>
              <a:ext uri="{FF2B5EF4-FFF2-40B4-BE49-F238E27FC236}">
                <a16:creationId xmlns:a16="http://schemas.microsoft.com/office/drawing/2014/main" id="{A04993B6-DBB6-7E8E-32AE-444154C4524A}"/>
              </a:ext>
            </a:extLst>
          </p:cNvPr>
          <p:cNvSpPr txBox="1"/>
          <p:nvPr/>
        </p:nvSpPr>
        <p:spPr>
          <a:xfrm>
            <a:off x="8039479" y="392754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59" name="مربع نص 58">
            <a:extLst>
              <a:ext uri="{FF2B5EF4-FFF2-40B4-BE49-F238E27FC236}">
                <a16:creationId xmlns:a16="http://schemas.microsoft.com/office/drawing/2014/main" id="{601D64F5-F3FA-8782-2816-4660F3A3223C}"/>
              </a:ext>
            </a:extLst>
          </p:cNvPr>
          <p:cNvSpPr txBox="1"/>
          <p:nvPr/>
        </p:nvSpPr>
        <p:spPr>
          <a:xfrm>
            <a:off x="8039479" y="426494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60" name="مربع نص 59">
            <a:extLst>
              <a:ext uri="{FF2B5EF4-FFF2-40B4-BE49-F238E27FC236}">
                <a16:creationId xmlns:a16="http://schemas.microsoft.com/office/drawing/2014/main" id="{BF272B80-5CE7-2BA6-32FB-F4D75F27EAEB}"/>
              </a:ext>
            </a:extLst>
          </p:cNvPr>
          <p:cNvSpPr txBox="1"/>
          <p:nvPr/>
        </p:nvSpPr>
        <p:spPr>
          <a:xfrm>
            <a:off x="8039479" y="463011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61" name="مربع نص 60">
            <a:extLst>
              <a:ext uri="{FF2B5EF4-FFF2-40B4-BE49-F238E27FC236}">
                <a16:creationId xmlns:a16="http://schemas.microsoft.com/office/drawing/2014/main" id="{D18CF82B-4211-D829-78F6-A548554963E1}"/>
              </a:ext>
            </a:extLst>
          </p:cNvPr>
          <p:cNvSpPr txBox="1"/>
          <p:nvPr/>
        </p:nvSpPr>
        <p:spPr>
          <a:xfrm>
            <a:off x="8039479" y="503374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62" name="مربع نص 61">
            <a:extLst>
              <a:ext uri="{FF2B5EF4-FFF2-40B4-BE49-F238E27FC236}">
                <a16:creationId xmlns:a16="http://schemas.microsoft.com/office/drawing/2014/main" id="{0ED68AE6-C80F-AACF-533B-863B7CB54A5A}"/>
              </a:ext>
            </a:extLst>
          </p:cNvPr>
          <p:cNvSpPr txBox="1"/>
          <p:nvPr/>
        </p:nvSpPr>
        <p:spPr>
          <a:xfrm>
            <a:off x="8039479" y="537233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63" name="مربع نص 62">
            <a:extLst>
              <a:ext uri="{FF2B5EF4-FFF2-40B4-BE49-F238E27FC236}">
                <a16:creationId xmlns:a16="http://schemas.microsoft.com/office/drawing/2014/main" id="{C83EA974-3F3A-3693-34DA-6B1EF0A4B60B}"/>
              </a:ext>
            </a:extLst>
          </p:cNvPr>
          <p:cNvSpPr txBox="1"/>
          <p:nvPr/>
        </p:nvSpPr>
        <p:spPr>
          <a:xfrm>
            <a:off x="7611583" y="5766742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64" name="مربع نص 63">
            <a:extLst>
              <a:ext uri="{FF2B5EF4-FFF2-40B4-BE49-F238E27FC236}">
                <a16:creationId xmlns:a16="http://schemas.microsoft.com/office/drawing/2014/main" id="{FDC97308-261E-7003-EBE0-78691E70B5EC}"/>
              </a:ext>
            </a:extLst>
          </p:cNvPr>
          <p:cNvSpPr txBox="1"/>
          <p:nvPr/>
        </p:nvSpPr>
        <p:spPr>
          <a:xfrm>
            <a:off x="8039479" y="605332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65" name="مربع نص 64">
            <a:extLst>
              <a:ext uri="{FF2B5EF4-FFF2-40B4-BE49-F238E27FC236}">
                <a16:creationId xmlns:a16="http://schemas.microsoft.com/office/drawing/2014/main" id="{33041C51-7C21-96A9-64B5-DA630F7EF33E}"/>
              </a:ext>
            </a:extLst>
          </p:cNvPr>
          <p:cNvSpPr txBox="1"/>
          <p:nvPr/>
        </p:nvSpPr>
        <p:spPr>
          <a:xfrm>
            <a:off x="8002459" y="282803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66" name="مربع نص 65">
            <a:extLst>
              <a:ext uri="{FF2B5EF4-FFF2-40B4-BE49-F238E27FC236}">
                <a16:creationId xmlns:a16="http://schemas.microsoft.com/office/drawing/2014/main" id="{E8643001-1752-7730-DE6B-5D795027113E}"/>
              </a:ext>
            </a:extLst>
          </p:cNvPr>
          <p:cNvSpPr txBox="1"/>
          <p:nvPr/>
        </p:nvSpPr>
        <p:spPr>
          <a:xfrm>
            <a:off x="7996246" y="203194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67" name="مربع نص 66">
            <a:extLst>
              <a:ext uri="{FF2B5EF4-FFF2-40B4-BE49-F238E27FC236}">
                <a16:creationId xmlns:a16="http://schemas.microsoft.com/office/drawing/2014/main" id="{872CE231-8F08-0205-75C8-F08243ED3490}"/>
              </a:ext>
            </a:extLst>
          </p:cNvPr>
          <p:cNvSpPr txBox="1"/>
          <p:nvPr/>
        </p:nvSpPr>
        <p:spPr>
          <a:xfrm>
            <a:off x="7982329" y="175021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68" name="مربع نص 67">
            <a:extLst>
              <a:ext uri="{FF2B5EF4-FFF2-40B4-BE49-F238E27FC236}">
                <a16:creationId xmlns:a16="http://schemas.microsoft.com/office/drawing/2014/main" id="{4288951D-02E0-BF67-5F7D-7C118B3E3CF0}"/>
              </a:ext>
            </a:extLst>
          </p:cNvPr>
          <p:cNvSpPr txBox="1"/>
          <p:nvPr/>
        </p:nvSpPr>
        <p:spPr>
          <a:xfrm>
            <a:off x="7996246" y="229377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69" name="مربع نص 68">
            <a:extLst>
              <a:ext uri="{FF2B5EF4-FFF2-40B4-BE49-F238E27FC236}">
                <a16:creationId xmlns:a16="http://schemas.microsoft.com/office/drawing/2014/main" id="{ECE5EEE1-FAD5-C11F-6A53-13E5663E2225}"/>
              </a:ext>
            </a:extLst>
          </p:cNvPr>
          <p:cNvSpPr txBox="1"/>
          <p:nvPr/>
        </p:nvSpPr>
        <p:spPr>
          <a:xfrm>
            <a:off x="7978708" y="257194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34" name="مستطيل 33">
            <a:extLst>
              <a:ext uri="{FF2B5EF4-FFF2-40B4-BE49-F238E27FC236}">
                <a16:creationId xmlns:a16="http://schemas.microsoft.com/office/drawing/2014/main" id="{973D1E3F-64AC-AF43-0904-6D4A7BECC963}"/>
              </a:ext>
            </a:extLst>
          </p:cNvPr>
          <p:cNvSpPr/>
          <p:nvPr/>
        </p:nvSpPr>
        <p:spPr>
          <a:xfrm>
            <a:off x="10014813" y="992164"/>
            <a:ext cx="1291269" cy="5526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شويكة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536361FC-2728-5E09-F64C-750541C3C148}"/>
              </a:ext>
            </a:extLst>
          </p:cNvPr>
          <p:cNvSpPr/>
          <p:nvPr/>
        </p:nvSpPr>
        <p:spPr>
          <a:xfrm>
            <a:off x="10014813" y="36601"/>
            <a:ext cx="1257405" cy="955563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F75B2A73-E392-3B87-FD0A-42568C2A8532}"/>
              </a:ext>
            </a:extLst>
          </p:cNvPr>
          <p:cNvSpPr txBox="1"/>
          <p:nvPr/>
        </p:nvSpPr>
        <p:spPr>
          <a:xfrm>
            <a:off x="8597780" y="1402267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45" name="صورة 44">
            <a:extLst>
              <a:ext uri="{FF2B5EF4-FFF2-40B4-BE49-F238E27FC236}">
                <a16:creationId xmlns:a16="http://schemas.microsoft.com/office/drawing/2014/main" id="{42DE27F8-560F-54A2-20B9-60D4AE0CBC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4615" y="241077"/>
            <a:ext cx="546984" cy="535315"/>
          </a:xfrm>
          <a:prstGeom prst="rect">
            <a:avLst/>
          </a:prstGeom>
        </p:spPr>
      </p:pic>
      <p:pic>
        <p:nvPicPr>
          <p:cNvPr id="46" name="صورة 45">
            <a:extLst>
              <a:ext uri="{FF2B5EF4-FFF2-40B4-BE49-F238E27FC236}">
                <a16:creationId xmlns:a16="http://schemas.microsoft.com/office/drawing/2014/main" id="{2B6F3D87-327B-F81A-EA8F-5F47154A9A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669" y="189279"/>
            <a:ext cx="434884" cy="633581"/>
          </a:xfrm>
          <a:prstGeom prst="rect">
            <a:avLst/>
          </a:prstGeom>
        </p:spPr>
      </p:pic>
      <p:pic>
        <p:nvPicPr>
          <p:cNvPr id="47" name="صورة 46">
            <a:extLst>
              <a:ext uri="{FF2B5EF4-FFF2-40B4-BE49-F238E27FC236}">
                <a16:creationId xmlns:a16="http://schemas.microsoft.com/office/drawing/2014/main" id="{DA6EFE41-8423-23A9-B48D-229D7E51CF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629" y="886097"/>
            <a:ext cx="442966" cy="574524"/>
          </a:xfrm>
          <a:prstGeom prst="rect">
            <a:avLst/>
          </a:prstGeom>
        </p:spPr>
      </p:pic>
      <p:cxnSp>
        <p:nvCxnSpPr>
          <p:cNvPr id="48" name="رابط مستقيم 47">
            <a:extLst>
              <a:ext uri="{FF2B5EF4-FFF2-40B4-BE49-F238E27FC236}">
                <a16:creationId xmlns:a16="http://schemas.microsoft.com/office/drawing/2014/main" id="{FC9C56E5-675A-3A7A-D35B-6316EFCFF037}"/>
              </a:ext>
            </a:extLst>
          </p:cNvPr>
          <p:cNvCxnSpPr>
            <a:cxnSpLocks/>
          </p:cNvCxnSpPr>
          <p:nvPr/>
        </p:nvCxnSpPr>
        <p:spPr>
          <a:xfrm flipH="1">
            <a:off x="7590838" y="1429585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رابط مستقيم 48">
            <a:extLst>
              <a:ext uri="{FF2B5EF4-FFF2-40B4-BE49-F238E27FC236}">
                <a16:creationId xmlns:a16="http://schemas.microsoft.com/office/drawing/2014/main" id="{70CB44A5-FE04-FF5C-7CDF-B190C67E58F6}"/>
              </a:ext>
            </a:extLst>
          </p:cNvPr>
          <p:cNvCxnSpPr>
            <a:cxnSpLocks/>
          </p:cNvCxnSpPr>
          <p:nvPr/>
        </p:nvCxnSpPr>
        <p:spPr>
          <a:xfrm flipH="1">
            <a:off x="7563777" y="895445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رابط مستقيم 49">
            <a:extLst>
              <a:ext uri="{FF2B5EF4-FFF2-40B4-BE49-F238E27FC236}">
                <a16:creationId xmlns:a16="http://schemas.microsoft.com/office/drawing/2014/main" id="{58596627-28DE-F912-8AAC-E289EAE41280}"/>
              </a:ext>
            </a:extLst>
          </p:cNvPr>
          <p:cNvCxnSpPr>
            <a:cxnSpLocks/>
          </p:cNvCxnSpPr>
          <p:nvPr/>
        </p:nvCxnSpPr>
        <p:spPr>
          <a:xfrm flipH="1">
            <a:off x="7563777" y="214443"/>
            <a:ext cx="16307" cy="648866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مستطيل 50">
            <a:extLst>
              <a:ext uri="{FF2B5EF4-FFF2-40B4-BE49-F238E27FC236}">
                <a16:creationId xmlns:a16="http://schemas.microsoft.com/office/drawing/2014/main" id="{35912637-413B-92E7-30AB-40B46668D266}"/>
              </a:ext>
            </a:extLst>
          </p:cNvPr>
          <p:cNvSpPr/>
          <p:nvPr/>
        </p:nvSpPr>
        <p:spPr>
          <a:xfrm>
            <a:off x="124633" y="205564"/>
            <a:ext cx="9847450" cy="650068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E1EA3F37-F34D-F894-CE7D-B62ABF588729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857F8C9-F98A-B0D4-1825-B37CE9EBB74F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4DFEC942-73E4-6575-BF36-CADEB1D8AC94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6209EFDB-18D0-EEF9-892E-57450D0E88BE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C1A0C995-48AD-6F57-2E1C-94EA5D951FF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9357003" y="1739351"/>
            <a:ext cx="535338" cy="4627696"/>
          </a:xfrm>
          <a:prstGeom prst="rect">
            <a:avLst/>
          </a:prstGeom>
        </p:spPr>
      </p:pic>
      <p:sp>
        <p:nvSpPr>
          <p:cNvPr id="7" name="مربع نص 6">
            <a:extLst>
              <a:ext uri="{FF2B5EF4-FFF2-40B4-BE49-F238E27FC236}">
                <a16:creationId xmlns:a16="http://schemas.microsoft.com/office/drawing/2014/main" id="{238047AA-5B69-322A-761A-1AD3002BDE59}"/>
              </a:ext>
            </a:extLst>
          </p:cNvPr>
          <p:cNvSpPr txBox="1"/>
          <p:nvPr/>
        </p:nvSpPr>
        <p:spPr>
          <a:xfrm>
            <a:off x="7990509" y="19348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736468595"/>
      </p:ext>
    </p:extLst>
  </p:cSld>
  <p:clrMapOvr>
    <a:masterClrMapping/>
  </p:clrMapOvr>
  <p:transition spd="slow">
    <p:cover dir="r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01C13440-333E-C770-5DE5-4CAEF9C059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9281817" y="1603770"/>
            <a:ext cx="576214" cy="4981047"/>
          </a:xfrm>
          <a:prstGeom prst="rect">
            <a:avLst/>
          </a:prstGeom>
        </p:spPr>
      </p:pic>
      <p:sp>
        <p:nvSpPr>
          <p:cNvPr id="5" name="مستطيل 4">
            <a:extLst>
              <a:ext uri="{FF2B5EF4-FFF2-40B4-BE49-F238E27FC236}">
                <a16:creationId xmlns:a16="http://schemas.microsoft.com/office/drawing/2014/main" id="{00F48A06-0CFC-90B2-F041-2B40CCEB9A2A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C2D12001-39DD-77CC-0D96-88202B60EFB2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0486CE6C-22C5-E871-3EC1-38E159F9AF7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54830EE8-8187-3196-AC75-69D8A1DF87D2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8" name="صورة 27">
            <a:extLst>
              <a:ext uri="{FF2B5EF4-FFF2-40B4-BE49-F238E27FC236}">
                <a16:creationId xmlns:a16="http://schemas.microsoft.com/office/drawing/2014/main" id="{7D281F1A-4CEA-E0A2-3344-1D0FE1CB1F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3" t="27701" r="5068" b="27337"/>
          <a:stretch/>
        </p:blipFill>
        <p:spPr>
          <a:xfrm>
            <a:off x="16642" y="27154"/>
            <a:ext cx="7430055" cy="2983424"/>
          </a:xfrm>
          <a:prstGeom prst="rect">
            <a:avLst/>
          </a:prstGeom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B1C703FC-D418-389A-5C44-2B8EB299F7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2" t="28256" r="5024" b="27459"/>
          <a:stretch/>
        </p:blipFill>
        <p:spPr>
          <a:xfrm>
            <a:off x="16642" y="3923237"/>
            <a:ext cx="7426226" cy="2947052"/>
          </a:xfrm>
          <a:prstGeom prst="rect">
            <a:avLst/>
          </a:prstGeom>
        </p:spPr>
      </p:pic>
      <p:pic>
        <p:nvPicPr>
          <p:cNvPr id="67" name="صورة 66">
            <a:extLst>
              <a:ext uri="{FF2B5EF4-FFF2-40B4-BE49-F238E27FC236}">
                <a16:creationId xmlns:a16="http://schemas.microsoft.com/office/drawing/2014/main" id="{F61E5C6F-1261-DF40-09E9-6911651501B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8" t="47026" r="39977" b="47852"/>
          <a:stretch/>
        </p:blipFill>
        <p:spPr>
          <a:xfrm>
            <a:off x="8078756" y="6527035"/>
            <a:ext cx="1586550" cy="338554"/>
          </a:xfrm>
          <a:prstGeom prst="rect">
            <a:avLst/>
          </a:prstGeom>
        </p:spPr>
      </p:pic>
      <p:sp>
        <p:nvSpPr>
          <p:cNvPr id="48" name="مربع نص 47">
            <a:extLst>
              <a:ext uri="{FF2B5EF4-FFF2-40B4-BE49-F238E27FC236}">
                <a16:creationId xmlns:a16="http://schemas.microsoft.com/office/drawing/2014/main" id="{DEF04F90-98CC-4C27-6AA9-FC22F752B8FB}"/>
              </a:ext>
            </a:extLst>
          </p:cNvPr>
          <p:cNvSpPr txBox="1"/>
          <p:nvPr/>
        </p:nvSpPr>
        <p:spPr>
          <a:xfrm>
            <a:off x="7941536" y="310739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161FB204-E695-6607-C9AF-49222EC62401}"/>
              </a:ext>
            </a:extLst>
          </p:cNvPr>
          <p:cNvSpPr txBox="1"/>
          <p:nvPr/>
        </p:nvSpPr>
        <p:spPr>
          <a:xfrm>
            <a:off x="7988081" y="351288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A8ED79AF-CD5D-E5CD-2390-1834F9937540}"/>
              </a:ext>
            </a:extLst>
          </p:cNvPr>
          <p:cNvSpPr txBox="1"/>
          <p:nvPr/>
        </p:nvSpPr>
        <p:spPr>
          <a:xfrm>
            <a:off x="7969031" y="391772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26BB59B3-B454-4618-5E65-F40DDF326541}"/>
              </a:ext>
            </a:extLst>
          </p:cNvPr>
          <p:cNvSpPr txBox="1"/>
          <p:nvPr/>
        </p:nvSpPr>
        <p:spPr>
          <a:xfrm>
            <a:off x="7969031" y="428206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52" name="مربع نص 51">
            <a:extLst>
              <a:ext uri="{FF2B5EF4-FFF2-40B4-BE49-F238E27FC236}">
                <a16:creationId xmlns:a16="http://schemas.microsoft.com/office/drawing/2014/main" id="{1B84E7A4-C94F-70C4-88CF-A2B296330E3F}"/>
              </a:ext>
            </a:extLst>
          </p:cNvPr>
          <p:cNvSpPr txBox="1"/>
          <p:nvPr/>
        </p:nvSpPr>
        <p:spPr>
          <a:xfrm>
            <a:off x="7969031" y="468244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53" name="مربع نص 52">
            <a:extLst>
              <a:ext uri="{FF2B5EF4-FFF2-40B4-BE49-F238E27FC236}">
                <a16:creationId xmlns:a16="http://schemas.microsoft.com/office/drawing/2014/main" id="{A50670C4-3A4D-4EB8-CB2F-959110A57265}"/>
              </a:ext>
            </a:extLst>
          </p:cNvPr>
          <p:cNvSpPr txBox="1"/>
          <p:nvPr/>
        </p:nvSpPr>
        <p:spPr>
          <a:xfrm>
            <a:off x="7969031" y="505944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54" name="مربع نص 53">
            <a:extLst>
              <a:ext uri="{FF2B5EF4-FFF2-40B4-BE49-F238E27FC236}">
                <a16:creationId xmlns:a16="http://schemas.microsoft.com/office/drawing/2014/main" id="{739C07CB-2FA3-BE0A-EFDD-34A3689646DD}"/>
              </a:ext>
            </a:extLst>
          </p:cNvPr>
          <p:cNvSpPr txBox="1"/>
          <p:nvPr/>
        </p:nvSpPr>
        <p:spPr>
          <a:xfrm>
            <a:off x="7969031" y="545130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55" name="مربع نص 54">
            <a:extLst>
              <a:ext uri="{FF2B5EF4-FFF2-40B4-BE49-F238E27FC236}">
                <a16:creationId xmlns:a16="http://schemas.microsoft.com/office/drawing/2014/main" id="{49BBFFF8-315D-607F-5421-EB656514D646}"/>
              </a:ext>
            </a:extLst>
          </p:cNvPr>
          <p:cNvSpPr txBox="1"/>
          <p:nvPr/>
        </p:nvSpPr>
        <p:spPr>
          <a:xfrm>
            <a:off x="7586413" y="5853937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56" name="مربع نص 55">
            <a:extLst>
              <a:ext uri="{FF2B5EF4-FFF2-40B4-BE49-F238E27FC236}">
                <a16:creationId xmlns:a16="http://schemas.microsoft.com/office/drawing/2014/main" id="{E158CAFE-DC51-77D5-4D7A-FCDAC690EBA2}"/>
              </a:ext>
            </a:extLst>
          </p:cNvPr>
          <p:cNvSpPr txBox="1"/>
          <p:nvPr/>
        </p:nvSpPr>
        <p:spPr>
          <a:xfrm>
            <a:off x="7969031" y="625657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E173A207-54D5-1C0C-3A27-E310DE553DF2}"/>
              </a:ext>
            </a:extLst>
          </p:cNvPr>
          <p:cNvSpPr txBox="1"/>
          <p:nvPr/>
        </p:nvSpPr>
        <p:spPr>
          <a:xfrm>
            <a:off x="7932011" y="277383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58" name="مربع نص 57">
            <a:extLst>
              <a:ext uri="{FF2B5EF4-FFF2-40B4-BE49-F238E27FC236}">
                <a16:creationId xmlns:a16="http://schemas.microsoft.com/office/drawing/2014/main" id="{E4A6CA0F-6690-B37C-03C1-93E5E708F8CA}"/>
              </a:ext>
            </a:extLst>
          </p:cNvPr>
          <p:cNvSpPr txBox="1"/>
          <p:nvPr/>
        </p:nvSpPr>
        <p:spPr>
          <a:xfrm>
            <a:off x="7925798" y="187120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59" name="مربع نص 58">
            <a:extLst>
              <a:ext uri="{FF2B5EF4-FFF2-40B4-BE49-F238E27FC236}">
                <a16:creationId xmlns:a16="http://schemas.microsoft.com/office/drawing/2014/main" id="{587ABD14-2475-53D2-990C-7FB40A749EF0}"/>
              </a:ext>
            </a:extLst>
          </p:cNvPr>
          <p:cNvSpPr txBox="1"/>
          <p:nvPr/>
        </p:nvSpPr>
        <p:spPr>
          <a:xfrm>
            <a:off x="7911881" y="158948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60" name="مربع نص 59">
            <a:extLst>
              <a:ext uri="{FF2B5EF4-FFF2-40B4-BE49-F238E27FC236}">
                <a16:creationId xmlns:a16="http://schemas.microsoft.com/office/drawing/2014/main" id="{97244D17-12F2-F316-C809-9C8754EEAEB8}"/>
              </a:ext>
            </a:extLst>
          </p:cNvPr>
          <p:cNvSpPr txBox="1"/>
          <p:nvPr/>
        </p:nvSpPr>
        <p:spPr>
          <a:xfrm>
            <a:off x="7925798" y="216855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61" name="مربع نص 60">
            <a:extLst>
              <a:ext uri="{FF2B5EF4-FFF2-40B4-BE49-F238E27FC236}">
                <a16:creationId xmlns:a16="http://schemas.microsoft.com/office/drawing/2014/main" id="{4B8BDCD4-5626-A659-90EB-1DA76F3AD755}"/>
              </a:ext>
            </a:extLst>
          </p:cNvPr>
          <p:cNvSpPr txBox="1"/>
          <p:nvPr/>
        </p:nvSpPr>
        <p:spPr>
          <a:xfrm>
            <a:off x="7908260" y="243784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43" name="مستطيل 42">
            <a:extLst>
              <a:ext uri="{FF2B5EF4-FFF2-40B4-BE49-F238E27FC236}">
                <a16:creationId xmlns:a16="http://schemas.microsoft.com/office/drawing/2014/main" id="{5B1ECE53-4CFC-B4C9-19DD-2ABC090E18C4}"/>
              </a:ext>
            </a:extLst>
          </p:cNvPr>
          <p:cNvSpPr/>
          <p:nvPr/>
        </p:nvSpPr>
        <p:spPr>
          <a:xfrm>
            <a:off x="9920049" y="788736"/>
            <a:ext cx="1464150" cy="901113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إسكان موظفي الحكومة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السهل</a:t>
            </a:r>
          </a:p>
        </p:txBody>
      </p:sp>
      <p:sp>
        <p:nvSpPr>
          <p:cNvPr id="44" name="مستطيل 43">
            <a:extLst>
              <a:ext uri="{FF2B5EF4-FFF2-40B4-BE49-F238E27FC236}">
                <a16:creationId xmlns:a16="http://schemas.microsoft.com/office/drawing/2014/main" id="{1144D8E9-E93B-B1BD-633C-6BA59DB09B54}"/>
              </a:ext>
            </a:extLst>
          </p:cNvPr>
          <p:cNvSpPr/>
          <p:nvPr/>
        </p:nvSpPr>
        <p:spPr>
          <a:xfrm>
            <a:off x="9996256" y="28576"/>
            <a:ext cx="1271125" cy="75652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08FF4313-A434-EF7A-71E6-3A6B24208609}"/>
              </a:ext>
            </a:extLst>
          </p:cNvPr>
          <p:cNvSpPr/>
          <p:nvPr/>
        </p:nvSpPr>
        <p:spPr>
          <a:xfrm>
            <a:off x="7886765" y="833107"/>
            <a:ext cx="1727749" cy="3899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  <a:latin typeface="Calibri" panose="020F0502020204030204" pitchFamily="34" charset="0"/>
                <a:cs typeface="+mj-cs"/>
              </a:rPr>
              <a:t>الخدمات العامة الموجودة والمقترحة في أحياء </a:t>
            </a:r>
            <a:r>
              <a:rPr lang="en-US" sz="1450" b="1" dirty="0">
                <a:solidFill>
                  <a:schemeClr val="tx1"/>
                </a:solidFill>
                <a:latin typeface="Calibri" panose="020F0502020204030204" pitchFamily="34" charset="0"/>
                <a:cs typeface="+mj-cs"/>
              </a:rPr>
              <a:t>2,3</a:t>
            </a:r>
            <a:endParaRPr lang="ar-SA" sz="1450" b="1" dirty="0">
              <a:solidFill>
                <a:schemeClr val="tx1"/>
              </a:solidFill>
              <a:latin typeface="Calibri" panose="020F0502020204030204" pitchFamily="34" charset="0"/>
              <a:cs typeface="+mj-cs"/>
            </a:endParaRP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003B7AD8-CAF5-83ED-44A5-DA43558762B0}"/>
              </a:ext>
            </a:extLst>
          </p:cNvPr>
          <p:cNvSpPr/>
          <p:nvPr/>
        </p:nvSpPr>
        <p:spPr>
          <a:xfrm>
            <a:off x="7769" y="17752"/>
            <a:ext cx="9862819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1" name="رابط مستقيم 10">
            <a:extLst>
              <a:ext uri="{FF2B5EF4-FFF2-40B4-BE49-F238E27FC236}">
                <a16:creationId xmlns:a16="http://schemas.microsoft.com/office/drawing/2014/main" id="{B17B65F7-28E8-D4EB-6A5A-FB84029BE587}"/>
              </a:ext>
            </a:extLst>
          </p:cNvPr>
          <p:cNvCxnSpPr/>
          <p:nvPr/>
        </p:nvCxnSpPr>
        <p:spPr>
          <a:xfrm>
            <a:off x="7448366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659553E8-4D41-2A75-A0CB-E0A1DD639C2D}"/>
              </a:ext>
            </a:extLst>
          </p:cNvPr>
          <p:cNvSpPr txBox="1"/>
          <p:nvPr/>
        </p:nvSpPr>
        <p:spPr>
          <a:xfrm>
            <a:off x="8564759" y="1284697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4" name="صورة 13">
            <a:extLst>
              <a:ext uri="{FF2B5EF4-FFF2-40B4-BE49-F238E27FC236}">
                <a16:creationId xmlns:a16="http://schemas.microsoft.com/office/drawing/2014/main" id="{8612B64F-AF73-0C99-A07B-484FD2981C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957" y="106153"/>
            <a:ext cx="546984" cy="535315"/>
          </a:xfrm>
          <a:prstGeom prst="rect">
            <a:avLst/>
          </a:prstGeom>
        </p:spPr>
      </p:pic>
      <p:pic>
        <p:nvPicPr>
          <p:cNvPr id="15" name="صورة 14">
            <a:extLst>
              <a:ext uri="{FF2B5EF4-FFF2-40B4-BE49-F238E27FC236}">
                <a16:creationId xmlns:a16="http://schemas.microsoft.com/office/drawing/2014/main" id="{BAA7CD69-5D81-0A13-B300-FEC600EBFA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2133" y="54355"/>
            <a:ext cx="434884" cy="633581"/>
          </a:xfrm>
          <a:prstGeom prst="rect">
            <a:avLst/>
          </a:prstGeom>
        </p:spPr>
      </p:pic>
      <p:pic>
        <p:nvPicPr>
          <p:cNvPr id="16" name="صورة 15">
            <a:extLst>
              <a:ext uri="{FF2B5EF4-FFF2-40B4-BE49-F238E27FC236}">
                <a16:creationId xmlns:a16="http://schemas.microsoft.com/office/drawing/2014/main" id="{8AE1CA0F-5F60-5577-8E86-B91EF04B502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093" y="751173"/>
            <a:ext cx="442966" cy="574524"/>
          </a:xfrm>
          <a:prstGeom prst="rect">
            <a:avLst/>
          </a:prstGeom>
        </p:spPr>
      </p:pic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215F1660-27AF-072E-B28D-72360BFD10A2}"/>
              </a:ext>
            </a:extLst>
          </p:cNvPr>
          <p:cNvCxnSpPr>
            <a:cxnSpLocks/>
          </p:cNvCxnSpPr>
          <p:nvPr/>
        </p:nvCxnSpPr>
        <p:spPr>
          <a:xfrm flipH="1">
            <a:off x="7475424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3F8FD507-C898-98EF-5E59-B06CEB1BE726}"/>
              </a:ext>
            </a:extLst>
          </p:cNvPr>
          <p:cNvCxnSpPr>
            <a:cxnSpLocks/>
          </p:cNvCxnSpPr>
          <p:nvPr/>
        </p:nvCxnSpPr>
        <p:spPr>
          <a:xfrm flipH="1">
            <a:off x="7448363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رابط مستقيم 21">
            <a:extLst>
              <a:ext uri="{FF2B5EF4-FFF2-40B4-BE49-F238E27FC236}">
                <a16:creationId xmlns:a16="http://schemas.microsoft.com/office/drawing/2014/main" id="{886DC3A3-9DC8-8A59-4A77-A1F3DEB8B963}"/>
              </a:ext>
            </a:extLst>
          </p:cNvPr>
          <p:cNvCxnSpPr>
            <a:cxnSpLocks/>
          </p:cNvCxnSpPr>
          <p:nvPr/>
        </p:nvCxnSpPr>
        <p:spPr>
          <a:xfrm flipH="1">
            <a:off x="0" y="3006188"/>
            <a:ext cx="744836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رابط مستقيم 45">
            <a:extLst>
              <a:ext uri="{FF2B5EF4-FFF2-40B4-BE49-F238E27FC236}">
                <a16:creationId xmlns:a16="http://schemas.microsoft.com/office/drawing/2014/main" id="{8E44F141-8B89-E340-C2C9-08A231F7D76A}"/>
              </a:ext>
            </a:extLst>
          </p:cNvPr>
          <p:cNvCxnSpPr>
            <a:cxnSpLocks/>
          </p:cNvCxnSpPr>
          <p:nvPr/>
        </p:nvCxnSpPr>
        <p:spPr>
          <a:xfrm flipH="1">
            <a:off x="7766" y="3936353"/>
            <a:ext cx="744836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سهم: لأسفل 20">
            <a:extLst>
              <a:ext uri="{FF2B5EF4-FFF2-40B4-BE49-F238E27FC236}">
                <a16:creationId xmlns:a16="http://schemas.microsoft.com/office/drawing/2014/main" id="{3BA05ABA-D853-051B-3C81-2A496C16F987}"/>
              </a:ext>
            </a:extLst>
          </p:cNvPr>
          <p:cNvSpPr/>
          <p:nvPr/>
        </p:nvSpPr>
        <p:spPr>
          <a:xfrm>
            <a:off x="3714435" y="2832867"/>
            <a:ext cx="506026" cy="138895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DD4C2D2F-E6FC-86BC-2059-90DE37783717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4" name="مستطيل 23">
            <a:extLst>
              <a:ext uri="{FF2B5EF4-FFF2-40B4-BE49-F238E27FC236}">
                <a16:creationId xmlns:a16="http://schemas.microsoft.com/office/drawing/2014/main" id="{3FF700BC-2A9C-9859-FB36-5E1A5E7717A8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5" name="مستطيل 24">
            <a:extLst>
              <a:ext uri="{FF2B5EF4-FFF2-40B4-BE49-F238E27FC236}">
                <a16:creationId xmlns:a16="http://schemas.microsoft.com/office/drawing/2014/main" id="{E34E7BCF-421A-0CE3-7456-A5419E80837B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6" name="مستطيل 25">
            <a:extLst>
              <a:ext uri="{FF2B5EF4-FFF2-40B4-BE49-F238E27FC236}">
                <a16:creationId xmlns:a16="http://schemas.microsoft.com/office/drawing/2014/main" id="{C6CFDD54-AC23-55AD-01C3-7CDEFCE741C4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1822BAD0-F578-AE92-74CC-94F6C8FECF08}"/>
              </a:ext>
            </a:extLst>
          </p:cNvPr>
          <p:cNvSpPr txBox="1"/>
          <p:nvPr/>
        </p:nvSpPr>
        <p:spPr>
          <a:xfrm>
            <a:off x="7889455" y="40494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2167320485"/>
      </p:ext>
    </p:extLst>
  </p:cSld>
  <p:clrMapOvr>
    <a:masterClrMapping/>
  </p:clrMapOvr>
  <p:transition spd="slow">
    <p:cover dir="r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ستطيل 4">
            <a:extLst>
              <a:ext uri="{FF2B5EF4-FFF2-40B4-BE49-F238E27FC236}">
                <a16:creationId xmlns:a16="http://schemas.microsoft.com/office/drawing/2014/main" id="{B5067E5F-3D7B-2602-1159-72847E3642D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26247749-D509-5B0B-95EB-AD361B2B8950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892EBAF3-DC3B-3710-6F53-787824F30CC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AA4A7FD9-C599-1FCB-56A7-D39A7893AEDA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69122FD1-BC90-79DD-27E8-E1FAFAAD4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07" y="516081"/>
            <a:ext cx="7307433" cy="5845947"/>
          </a:xfrm>
          <a:prstGeom prst="rect">
            <a:avLst/>
          </a:prstGeom>
        </p:spPr>
      </p:pic>
      <p:pic>
        <p:nvPicPr>
          <p:cNvPr id="42" name="صورة 41">
            <a:extLst>
              <a:ext uri="{FF2B5EF4-FFF2-40B4-BE49-F238E27FC236}">
                <a16:creationId xmlns:a16="http://schemas.microsoft.com/office/drawing/2014/main" id="{351FD278-9B3A-7440-62AE-FF9AAB5232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45833" r="34709" b="48055"/>
          <a:stretch/>
        </p:blipFill>
        <p:spPr>
          <a:xfrm>
            <a:off x="7505516" y="6047965"/>
            <a:ext cx="1981521" cy="316328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C9A0BFB0-FD1D-46D1-7451-ADAB4E2396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7424979" y="3776884"/>
            <a:ext cx="3982549" cy="548745"/>
          </a:xfrm>
          <a:prstGeom prst="rect">
            <a:avLst/>
          </a:prstGeom>
        </p:spPr>
      </p:pic>
      <p:sp>
        <p:nvSpPr>
          <p:cNvPr id="66" name="مستطيل 65">
            <a:extLst>
              <a:ext uri="{FF2B5EF4-FFF2-40B4-BE49-F238E27FC236}">
                <a16:creationId xmlns:a16="http://schemas.microsoft.com/office/drawing/2014/main" id="{AA0E921A-E87B-28B1-073B-F4E3652857C2}"/>
              </a:ext>
            </a:extLst>
          </p:cNvPr>
          <p:cNvSpPr/>
          <p:nvPr/>
        </p:nvSpPr>
        <p:spPr>
          <a:xfrm>
            <a:off x="9733418" y="645695"/>
            <a:ext cx="1581787" cy="13600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الشمالي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البلدة القديمة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الشرقي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الغربي</a:t>
            </a:r>
          </a:p>
        </p:txBody>
      </p:sp>
      <p:sp>
        <p:nvSpPr>
          <p:cNvPr id="67" name="مستطيل 66">
            <a:extLst>
              <a:ext uri="{FF2B5EF4-FFF2-40B4-BE49-F238E27FC236}">
                <a16:creationId xmlns:a16="http://schemas.microsoft.com/office/drawing/2014/main" id="{5E530A3F-029B-6FC1-BA26-06E89CCD9E59}"/>
              </a:ext>
            </a:extLst>
          </p:cNvPr>
          <p:cNvSpPr/>
          <p:nvPr/>
        </p:nvSpPr>
        <p:spPr>
          <a:xfrm>
            <a:off x="9937018" y="148543"/>
            <a:ext cx="1334453" cy="49292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826EA1E9-48D6-EDA3-5271-01867E6A0002}"/>
              </a:ext>
            </a:extLst>
          </p:cNvPr>
          <p:cNvSpPr/>
          <p:nvPr/>
        </p:nvSpPr>
        <p:spPr>
          <a:xfrm>
            <a:off x="7691465" y="1321378"/>
            <a:ext cx="1662406" cy="3899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في أحياء </a:t>
            </a:r>
            <a:r>
              <a:rPr lang="en-US" sz="1450" b="1" dirty="0">
                <a:solidFill>
                  <a:schemeClr val="tx1"/>
                </a:solidFill>
              </a:rPr>
              <a:t>4,5,6,7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CCF05888-EFD1-C063-C40D-E654AA6BC625}"/>
              </a:ext>
            </a:extLst>
          </p:cNvPr>
          <p:cNvSpPr/>
          <p:nvPr/>
        </p:nvSpPr>
        <p:spPr>
          <a:xfrm>
            <a:off x="-1" y="523777"/>
            <a:ext cx="9728345" cy="584595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A5543A07-2858-E12E-5B1A-6DE63E6CF509}"/>
              </a:ext>
            </a:extLst>
          </p:cNvPr>
          <p:cNvSpPr txBox="1"/>
          <p:nvPr/>
        </p:nvSpPr>
        <p:spPr>
          <a:xfrm>
            <a:off x="8514546" y="1747455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26" name="صورة 25">
            <a:extLst>
              <a:ext uri="{FF2B5EF4-FFF2-40B4-BE49-F238E27FC236}">
                <a16:creationId xmlns:a16="http://schemas.microsoft.com/office/drawing/2014/main" id="{C2DD2FE0-A24A-8204-6B96-B7F0EDE994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799" y="612180"/>
            <a:ext cx="546984" cy="535315"/>
          </a:xfrm>
          <a:prstGeom prst="rect">
            <a:avLst/>
          </a:prstGeom>
        </p:spPr>
      </p:pic>
      <p:pic>
        <p:nvPicPr>
          <p:cNvPr id="28" name="صورة 27">
            <a:extLst>
              <a:ext uri="{FF2B5EF4-FFF2-40B4-BE49-F238E27FC236}">
                <a16:creationId xmlns:a16="http://schemas.microsoft.com/office/drawing/2014/main" id="{7EE51A8C-0127-9B90-DD33-60D977C896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097" y="560382"/>
            <a:ext cx="434884" cy="633581"/>
          </a:xfrm>
          <a:prstGeom prst="rect">
            <a:avLst/>
          </a:prstGeom>
        </p:spPr>
      </p:pic>
      <p:pic>
        <p:nvPicPr>
          <p:cNvPr id="30" name="صورة 29">
            <a:extLst>
              <a:ext uri="{FF2B5EF4-FFF2-40B4-BE49-F238E27FC236}">
                <a16:creationId xmlns:a16="http://schemas.microsoft.com/office/drawing/2014/main" id="{4CB9AD4A-C2FC-62BA-1A36-EBC631E3734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0057" y="1257200"/>
            <a:ext cx="442966" cy="574524"/>
          </a:xfrm>
          <a:prstGeom prst="rect">
            <a:avLst/>
          </a:prstGeom>
        </p:spPr>
      </p:pic>
      <p:cxnSp>
        <p:nvCxnSpPr>
          <p:cNvPr id="12" name="رابط مستقيم 11">
            <a:extLst>
              <a:ext uri="{FF2B5EF4-FFF2-40B4-BE49-F238E27FC236}">
                <a16:creationId xmlns:a16="http://schemas.microsoft.com/office/drawing/2014/main" id="{D35065C6-3640-BF10-2D52-F233D91BFC63}"/>
              </a:ext>
            </a:extLst>
          </p:cNvPr>
          <p:cNvCxnSpPr>
            <a:cxnSpLocks/>
          </p:cNvCxnSpPr>
          <p:nvPr/>
        </p:nvCxnSpPr>
        <p:spPr>
          <a:xfrm flipH="1">
            <a:off x="7368900" y="1765176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A1AE8B1A-097B-C4BA-1BF2-5BE6646440F4}"/>
              </a:ext>
            </a:extLst>
          </p:cNvPr>
          <p:cNvCxnSpPr>
            <a:cxnSpLocks/>
          </p:cNvCxnSpPr>
          <p:nvPr/>
        </p:nvCxnSpPr>
        <p:spPr>
          <a:xfrm flipH="1">
            <a:off x="7324083" y="1266548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CEBF0ED0-A008-B651-2AD5-8F8D5E57C91F}"/>
              </a:ext>
            </a:extLst>
          </p:cNvPr>
          <p:cNvCxnSpPr>
            <a:cxnSpLocks/>
          </p:cNvCxnSpPr>
          <p:nvPr/>
        </p:nvCxnSpPr>
        <p:spPr>
          <a:xfrm>
            <a:off x="7324083" y="521256"/>
            <a:ext cx="0" cy="584847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CCCDD4A9-036C-57A2-5F83-F08D5E749F1D}"/>
              </a:ext>
            </a:extLst>
          </p:cNvPr>
          <p:cNvSpPr txBox="1"/>
          <p:nvPr/>
        </p:nvSpPr>
        <p:spPr>
          <a:xfrm>
            <a:off x="7820120" y="301138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91AF88A0-E1F2-63D7-0F92-8D4C411AD195}"/>
              </a:ext>
            </a:extLst>
          </p:cNvPr>
          <p:cNvSpPr txBox="1"/>
          <p:nvPr/>
        </p:nvSpPr>
        <p:spPr>
          <a:xfrm>
            <a:off x="7838739" y="336834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471F4062-AEEE-C6F2-FBB4-37D12C2F3C37}"/>
              </a:ext>
            </a:extLst>
          </p:cNvPr>
          <p:cNvSpPr txBox="1"/>
          <p:nvPr/>
        </p:nvSpPr>
        <p:spPr>
          <a:xfrm>
            <a:off x="7803227" y="373616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7A2DBD17-EA2B-3971-F168-138A4213917D}"/>
              </a:ext>
            </a:extLst>
          </p:cNvPr>
          <p:cNvSpPr txBox="1"/>
          <p:nvPr/>
        </p:nvSpPr>
        <p:spPr>
          <a:xfrm>
            <a:off x="7803227" y="402559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27" name="مربع نص 26">
            <a:extLst>
              <a:ext uri="{FF2B5EF4-FFF2-40B4-BE49-F238E27FC236}">
                <a16:creationId xmlns:a16="http://schemas.microsoft.com/office/drawing/2014/main" id="{C78F6A86-3DB7-52FA-8129-4620A17C5AFB}"/>
              </a:ext>
            </a:extLst>
          </p:cNvPr>
          <p:cNvSpPr txBox="1"/>
          <p:nvPr/>
        </p:nvSpPr>
        <p:spPr>
          <a:xfrm>
            <a:off x="7803227" y="439241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29" name="مربع نص 28">
            <a:extLst>
              <a:ext uri="{FF2B5EF4-FFF2-40B4-BE49-F238E27FC236}">
                <a16:creationId xmlns:a16="http://schemas.microsoft.com/office/drawing/2014/main" id="{6662FAFC-0D60-5120-ED8E-2C28324CA1F4}"/>
              </a:ext>
            </a:extLst>
          </p:cNvPr>
          <p:cNvSpPr txBox="1"/>
          <p:nvPr/>
        </p:nvSpPr>
        <p:spPr>
          <a:xfrm>
            <a:off x="7803227" y="472742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17366D0D-3AF3-A5DD-E034-4FF83E10DBE7}"/>
              </a:ext>
            </a:extLst>
          </p:cNvPr>
          <p:cNvSpPr txBox="1"/>
          <p:nvPr/>
        </p:nvSpPr>
        <p:spPr>
          <a:xfrm>
            <a:off x="7784350" y="504149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32" name="مربع نص 31">
            <a:extLst>
              <a:ext uri="{FF2B5EF4-FFF2-40B4-BE49-F238E27FC236}">
                <a16:creationId xmlns:a16="http://schemas.microsoft.com/office/drawing/2014/main" id="{3AB88E96-02FC-88CA-455A-E8D15A72EE1D}"/>
              </a:ext>
            </a:extLst>
          </p:cNvPr>
          <p:cNvSpPr txBox="1"/>
          <p:nvPr/>
        </p:nvSpPr>
        <p:spPr>
          <a:xfrm>
            <a:off x="7812752" y="575716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33" name="مربع نص 32">
            <a:extLst>
              <a:ext uri="{FF2B5EF4-FFF2-40B4-BE49-F238E27FC236}">
                <a16:creationId xmlns:a16="http://schemas.microsoft.com/office/drawing/2014/main" id="{1B473F37-1E7F-12C2-66FA-773FFCC378DB}"/>
              </a:ext>
            </a:extLst>
          </p:cNvPr>
          <p:cNvSpPr txBox="1"/>
          <p:nvPr/>
        </p:nvSpPr>
        <p:spPr>
          <a:xfrm>
            <a:off x="7759993" y="226725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34" name="مربع نص 33">
            <a:extLst>
              <a:ext uri="{FF2B5EF4-FFF2-40B4-BE49-F238E27FC236}">
                <a16:creationId xmlns:a16="http://schemas.microsoft.com/office/drawing/2014/main" id="{7B047B40-772B-3489-05B3-F9F9B0EDF40A}"/>
              </a:ext>
            </a:extLst>
          </p:cNvPr>
          <p:cNvSpPr txBox="1"/>
          <p:nvPr/>
        </p:nvSpPr>
        <p:spPr>
          <a:xfrm>
            <a:off x="7808222" y="202039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35" name="مربع نص 34">
            <a:extLst>
              <a:ext uri="{FF2B5EF4-FFF2-40B4-BE49-F238E27FC236}">
                <a16:creationId xmlns:a16="http://schemas.microsoft.com/office/drawing/2014/main" id="{DA6379AE-B419-D528-C3EB-ECA4B1C7D351}"/>
              </a:ext>
            </a:extLst>
          </p:cNvPr>
          <p:cNvSpPr txBox="1"/>
          <p:nvPr/>
        </p:nvSpPr>
        <p:spPr>
          <a:xfrm>
            <a:off x="7759993" y="252085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36" name="مربع نص 35">
            <a:extLst>
              <a:ext uri="{FF2B5EF4-FFF2-40B4-BE49-F238E27FC236}">
                <a16:creationId xmlns:a16="http://schemas.microsoft.com/office/drawing/2014/main" id="{EB897CF8-C75A-26BB-E12A-515E2310C690}"/>
              </a:ext>
            </a:extLst>
          </p:cNvPr>
          <p:cNvSpPr txBox="1"/>
          <p:nvPr/>
        </p:nvSpPr>
        <p:spPr>
          <a:xfrm>
            <a:off x="7742455" y="278062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3DF2158C-1439-DC3C-08FC-0FE3A89334C3}"/>
              </a:ext>
            </a:extLst>
          </p:cNvPr>
          <p:cNvSpPr txBox="1"/>
          <p:nvPr/>
        </p:nvSpPr>
        <p:spPr>
          <a:xfrm>
            <a:off x="7434463" y="5390008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12133C81-C32F-10A8-EEBD-DAAF781344FD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C8075825-304E-1D5E-DC5D-6C810B0BC473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FB0526EE-1236-2C31-5EC3-553C36802EF2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37" name="مستطيل 36">
            <a:extLst>
              <a:ext uri="{FF2B5EF4-FFF2-40B4-BE49-F238E27FC236}">
                <a16:creationId xmlns:a16="http://schemas.microsoft.com/office/drawing/2014/main" id="{D44143D4-80D6-EAAC-4845-C1E2A6A347BB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50D54628-F51A-1C7E-F034-5886EB916097}"/>
              </a:ext>
            </a:extLst>
          </p:cNvPr>
          <p:cNvSpPr txBox="1"/>
          <p:nvPr/>
        </p:nvSpPr>
        <p:spPr>
          <a:xfrm>
            <a:off x="7724481" y="519975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104745793"/>
      </p:ext>
    </p:extLst>
  </p:cSld>
  <p:clrMapOvr>
    <a:masterClrMapping/>
  </p:clrMapOvr>
  <p:transition spd="slow">
    <p:cover dir="r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مستطيل 8">
            <a:extLst>
              <a:ext uri="{FF2B5EF4-FFF2-40B4-BE49-F238E27FC236}">
                <a16:creationId xmlns:a16="http://schemas.microsoft.com/office/drawing/2014/main" id="{C53367D0-294D-0F9D-EBAF-1FC7AA38619A}"/>
              </a:ext>
            </a:extLst>
          </p:cNvPr>
          <p:cNvSpPr/>
          <p:nvPr/>
        </p:nvSpPr>
        <p:spPr>
          <a:xfrm>
            <a:off x="7674202" y="1319782"/>
            <a:ext cx="2063214" cy="3899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والمقترحة في أحياء </a:t>
            </a:r>
            <a:r>
              <a:rPr lang="en-US" sz="1450" b="1" dirty="0">
                <a:solidFill>
                  <a:schemeClr val="tx1"/>
                </a:solidFill>
              </a:rPr>
              <a:t>4,5,6,7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07F5F188-1EAF-2E8F-2339-008F00223D7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95D4C83-FC1D-D536-1EE8-1ED348B6EAF9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D936F288-57AB-DE89-5F5C-AF67C3A382D2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2D58C4AF-CC0E-270F-6765-628DF840D98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7C7FD860-057E-1D88-56FC-D8B9DFF14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674" y="507494"/>
            <a:ext cx="7327441" cy="5861953"/>
          </a:xfrm>
          <a:prstGeom prst="rect">
            <a:avLst/>
          </a:prstGeom>
        </p:spPr>
      </p:pic>
      <p:pic>
        <p:nvPicPr>
          <p:cNvPr id="58" name="صورة 57">
            <a:extLst>
              <a:ext uri="{FF2B5EF4-FFF2-40B4-BE49-F238E27FC236}">
                <a16:creationId xmlns:a16="http://schemas.microsoft.com/office/drawing/2014/main" id="{14A38F21-788F-CAED-44AD-7E2E1B82B6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45833" r="34709" b="48055"/>
          <a:stretch/>
        </p:blipFill>
        <p:spPr>
          <a:xfrm>
            <a:off x="7505516" y="5981290"/>
            <a:ext cx="1981521" cy="316328"/>
          </a:xfrm>
          <a:prstGeom prst="rect">
            <a:avLst/>
          </a:prstGeom>
        </p:spPr>
      </p:pic>
      <p:sp>
        <p:nvSpPr>
          <p:cNvPr id="37" name="مستطيل 36">
            <a:extLst>
              <a:ext uri="{FF2B5EF4-FFF2-40B4-BE49-F238E27FC236}">
                <a16:creationId xmlns:a16="http://schemas.microsoft.com/office/drawing/2014/main" id="{FD8C4E8C-F34B-F68A-F21A-DCB08190FB96}"/>
              </a:ext>
            </a:extLst>
          </p:cNvPr>
          <p:cNvSpPr/>
          <p:nvPr/>
        </p:nvSpPr>
        <p:spPr>
          <a:xfrm>
            <a:off x="9719959" y="54308"/>
            <a:ext cx="1580755" cy="50411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E42E80F6-8BBC-6EA6-27BA-185D0D1C85F3}"/>
              </a:ext>
            </a:extLst>
          </p:cNvPr>
          <p:cNvSpPr/>
          <p:nvPr/>
        </p:nvSpPr>
        <p:spPr>
          <a:xfrm>
            <a:off x="-1" y="523777"/>
            <a:ext cx="9728345" cy="584595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4C2B6C51-07B0-9F55-2637-598A47C10F09}"/>
              </a:ext>
            </a:extLst>
          </p:cNvPr>
          <p:cNvSpPr txBox="1"/>
          <p:nvPr/>
        </p:nvSpPr>
        <p:spPr>
          <a:xfrm>
            <a:off x="8514546" y="1720821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5" name="صورة 14">
            <a:extLst>
              <a:ext uri="{FF2B5EF4-FFF2-40B4-BE49-F238E27FC236}">
                <a16:creationId xmlns:a16="http://schemas.microsoft.com/office/drawing/2014/main" id="{4E3EDDBB-591A-69A6-EC98-0ADABE11F0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799" y="612180"/>
            <a:ext cx="546984" cy="535315"/>
          </a:xfrm>
          <a:prstGeom prst="rect">
            <a:avLst/>
          </a:prstGeom>
        </p:spPr>
      </p:pic>
      <p:pic>
        <p:nvPicPr>
          <p:cNvPr id="16" name="صورة 15">
            <a:extLst>
              <a:ext uri="{FF2B5EF4-FFF2-40B4-BE49-F238E27FC236}">
                <a16:creationId xmlns:a16="http://schemas.microsoft.com/office/drawing/2014/main" id="{DE01C1B3-F1A0-43B4-89D5-E44D2F0AFB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097" y="560382"/>
            <a:ext cx="434884" cy="633581"/>
          </a:xfrm>
          <a:prstGeom prst="rect">
            <a:avLst/>
          </a:prstGeom>
        </p:spPr>
      </p:pic>
      <p:pic>
        <p:nvPicPr>
          <p:cNvPr id="17" name="صورة 16">
            <a:extLst>
              <a:ext uri="{FF2B5EF4-FFF2-40B4-BE49-F238E27FC236}">
                <a16:creationId xmlns:a16="http://schemas.microsoft.com/office/drawing/2014/main" id="{D530421E-F81A-4254-29E4-8E95AD6CF6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0057" y="1248322"/>
            <a:ext cx="442966" cy="574524"/>
          </a:xfrm>
          <a:prstGeom prst="rect">
            <a:avLst/>
          </a:prstGeom>
        </p:spPr>
      </p:pic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4A17E275-AA81-3680-0A4C-3D2961621A2F}"/>
              </a:ext>
            </a:extLst>
          </p:cNvPr>
          <p:cNvCxnSpPr>
            <a:cxnSpLocks/>
          </p:cNvCxnSpPr>
          <p:nvPr/>
        </p:nvCxnSpPr>
        <p:spPr>
          <a:xfrm flipH="1">
            <a:off x="7351144" y="1774054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رابط مستقيم 18">
            <a:extLst>
              <a:ext uri="{FF2B5EF4-FFF2-40B4-BE49-F238E27FC236}">
                <a16:creationId xmlns:a16="http://schemas.microsoft.com/office/drawing/2014/main" id="{506371CE-64E9-B43C-20B6-664DD292FD69}"/>
              </a:ext>
            </a:extLst>
          </p:cNvPr>
          <p:cNvCxnSpPr>
            <a:cxnSpLocks/>
          </p:cNvCxnSpPr>
          <p:nvPr/>
        </p:nvCxnSpPr>
        <p:spPr>
          <a:xfrm flipH="1">
            <a:off x="7324083" y="1266548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رابط مستقيم 37">
            <a:extLst>
              <a:ext uri="{FF2B5EF4-FFF2-40B4-BE49-F238E27FC236}">
                <a16:creationId xmlns:a16="http://schemas.microsoft.com/office/drawing/2014/main" id="{3A3876DF-76D4-2405-FEE7-A01CD833F98E}"/>
              </a:ext>
            </a:extLst>
          </p:cNvPr>
          <p:cNvCxnSpPr>
            <a:cxnSpLocks/>
          </p:cNvCxnSpPr>
          <p:nvPr/>
        </p:nvCxnSpPr>
        <p:spPr>
          <a:xfrm>
            <a:off x="7324083" y="521256"/>
            <a:ext cx="0" cy="584847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2EF44A54-CB1A-8E8D-E13F-2744CBD1B846}"/>
              </a:ext>
            </a:extLst>
          </p:cNvPr>
          <p:cNvSpPr txBox="1"/>
          <p:nvPr/>
        </p:nvSpPr>
        <p:spPr>
          <a:xfrm>
            <a:off x="7896574" y="320404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2508CF4F-5F00-5F31-852D-E4AF2A2C50AA}"/>
              </a:ext>
            </a:extLst>
          </p:cNvPr>
          <p:cNvSpPr txBox="1"/>
          <p:nvPr/>
        </p:nvSpPr>
        <p:spPr>
          <a:xfrm>
            <a:off x="7943119" y="353028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DEC66AB9-66AE-F4C9-165D-823385C46689}"/>
              </a:ext>
            </a:extLst>
          </p:cNvPr>
          <p:cNvSpPr txBox="1"/>
          <p:nvPr/>
        </p:nvSpPr>
        <p:spPr>
          <a:xfrm>
            <a:off x="7924069" y="379548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162B8C60-13CD-6C13-4CDE-506D7996CFD6}"/>
              </a:ext>
            </a:extLst>
          </p:cNvPr>
          <p:cNvSpPr txBox="1"/>
          <p:nvPr/>
        </p:nvSpPr>
        <p:spPr>
          <a:xfrm>
            <a:off x="7924069" y="411478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02D632FB-7EE5-9866-A1E1-E90F1AE4955D}"/>
              </a:ext>
            </a:extLst>
          </p:cNvPr>
          <p:cNvSpPr txBox="1"/>
          <p:nvPr/>
        </p:nvSpPr>
        <p:spPr>
          <a:xfrm>
            <a:off x="7924069" y="446190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CD5BB643-DA0A-58DF-B1D8-AC7591088983}"/>
              </a:ext>
            </a:extLst>
          </p:cNvPr>
          <p:cNvSpPr txBox="1"/>
          <p:nvPr/>
        </p:nvSpPr>
        <p:spPr>
          <a:xfrm>
            <a:off x="7924069" y="474429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6EBD0CC5-6AA7-5BE8-E1DD-3E9846E615AC}"/>
              </a:ext>
            </a:extLst>
          </p:cNvPr>
          <p:cNvSpPr txBox="1"/>
          <p:nvPr/>
        </p:nvSpPr>
        <p:spPr>
          <a:xfrm>
            <a:off x="7924069" y="508612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398D9B73-673A-1CE0-C0DC-C4B502551417}"/>
              </a:ext>
            </a:extLst>
          </p:cNvPr>
          <p:cNvSpPr txBox="1"/>
          <p:nvPr/>
        </p:nvSpPr>
        <p:spPr>
          <a:xfrm>
            <a:off x="7496173" y="5462126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55B9A83A-DC64-188D-3071-BF7F20200666}"/>
              </a:ext>
            </a:extLst>
          </p:cNvPr>
          <p:cNvSpPr txBox="1"/>
          <p:nvPr/>
        </p:nvSpPr>
        <p:spPr>
          <a:xfrm>
            <a:off x="7915623" y="575068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5372798D-4080-1DCE-6FAE-48D6AA15635B}"/>
              </a:ext>
            </a:extLst>
          </p:cNvPr>
          <p:cNvSpPr txBox="1"/>
          <p:nvPr/>
        </p:nvSpPr>
        <p:spPr>
          <a:xfrm>
            <a:off x="7887049" y="294668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73ECBF46-DD1A-E65E-6E3C-DF3291279DAB}"/>
              </a:ext>
            </a:extLst>
          </p:cNvPr>
          <p:cNvSpPr txBox="1"/>
          <p:nvPr/>
        </p:nvSpPr>
        <p:spPr>
          <a:xfrm>
            <a:off x="7880836" y="218610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52" name="مربع نص 51">
            <a:extLst>
              <a:ext uri="{FF2B5EF4-FFF2-40B4-BE49-F238E27FC236}">
                <a16:creationId xmlns:a16="http://schemas.microsoft.com/office/drawing/2014/main" id="{27A2444E-4088-A4C1-9A28-6CD0F1863D91}"/>
              </a:ext>
            </a:extLst>
          </p:cNvPr>
          <p:cNvSpPr txBox="1"/>
          <p:nvPr/>
        </p:nvSpPr>
        <p:spPr>
          <a:xfrm>
            <a:off x="7866919" y="194811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3" name="مربع نص 52">
            <a:extLst>
              <a:ext uri="{FF2B5EF4-FFF2-40B4-BE49-F238E27FC236}">
                <a16:creationId xmlns:a16="http://schemas.microsoft.com/office/drawing/2014/main" id="{01C7BCDC-D8BC-0929-D0B4-32726C830FE5}"/>
              </a:ext>
            </a:extLst>
          </p:cNvPr>
          <p:cNvSpPr txBox="1"/>
          <p:nvPr/>
        </p:nvSpPr>
        <p:spPr>
          <a:xfrm>
            <a:off x="7880836" y="245746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4" name="مربع نص 53">
            <a:extLst>
              <a:ext uri="{FF2B5EF4-FFF2-40B4-BE49-F238E27FC236}">
                <a16:creationId xmlns:a16="http://schemas.microsoft.com/office/drawing/2014/main" id="{CA0BA2A6-50CD-9B44-3436-3C17B224F5BD}"/>
              </a:ext>
            </a:extLst>
          </p:cNvPr>
          <p:cNvSpPr txBox="1"/>
          <p:nvPr/>
        </p:nvSpPr>
        <p:spPr>
          <a:xfrm>
            <a:off x="7863298" y="267089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943C0CE2-67B1-7285-8D57-69E5D548D46F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08F6DA26-4301-E8F9-5977-2A84E9BD41DC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24F8710F-5671-577C-E345-DE21FA7BEE3E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6B11D3BB-66D7-660B-9755-B20C76B977B7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86B53B70-7BC0-6E44-1DE0-5D1F1DC521F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9171829" y="2009995"/>
            <a:ext cx="471365" cy="4074681"/>
          </a:xfrm>
          <a:prstGeom prst="rect">
            <a:avLst/>
          </a:prstGeom>
        </p:spPr>
      </p:pic>
      <p:sp>
        <p:nvSpPr>
          <p:cNvPr id="7" name="مربع نص 6">
            <a:extLst>
              <a:ext uri="{FF2B5EF4-FFF2-40B4-BE49-F238E27FC236}">
                <a16:creationId xmlns:a16="http://schemas.microsoft.com/office/drawing/2014/main" id="{D80CA556-7078-0011-11B3-EAF7EC50DD2A}"/>
              </a:ext>
            </a:extLst>
          </p:cNvPr>
          <p:cNvSpPr txBox="1"/>
          <p:nvPr/>
        </p:nvSpPr>
        <p:spPr>
          <a:xfrm>
            <a:off x="7743386" y="513769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4A7CF29A-4E86-BC8D-A18F-2A3DE407C790}"/>
              </a:ext>
            </a:extLst>
          </p:cNvPr>
          <p:cNvSpPr/>
          <p:nvPr/>
        </p:nvSpPr>
        <p:spPr>
          <a:xfrm>
            <a:off x="9733419" y="556918"/>
            <a:ext cx="1527046" cy="13600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الشمالي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البلدة القديمة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الشرقي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الغربي</a:t>
            </a:r>
          </a:p>
        </p:txBody>
      </p:sp>
    </p:spTree>
    <p:extLst>
      <p:ext uri="{BB962C8B-B14F-4D97-AF65-F5344CB8AC3E}">
        <p14:creationId xmlns:p14="http://schemas.microsoft.com/office/powerpoint/2010/main" val="2428008318"/>
      </p:ext>
    </p:extLst>
  </p:cSld>
  <p:clrMapOvr>
    <a:masterClrMapping/>
  </p:clrMapOvr>
  <p:transition spd="slow">
    <p:cover dir="r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ستطيل 4">
            <a:extLst>
              <a:ext uri="{FF2B5EF4-FFF2-40B4-BE49-F238E27FC236}">
                <a16:creationId xmlns:a16="http://schemas.microsoft.com/office/drawing/2014/main" id="{F0B89D59-8911-6B72-CAAE-54D0EEAC51B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97E98180-8671-3F28-DB1B-21BCF30411B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EF97C8C4-EA06-52E4-E6F0-FEE1DF3A882D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4EE5D5CD-33B9-FB50-88E9-FAEC9877FFB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5" name="صورة 14">
            <a:extLst>
              <a:ext uri="{FF2B5EF4-FFF2-40B4-BE49-F238E27FC236}">
                <a16:creationId xmlns:a16="http://schemas.microsoft.com/office/drawing/2014/main" id="{185F8C87-87E2-9F66-D765-35C5017612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7" t="97" r="4082"/>
          <a:stretch/>
        </p:blipFill>
        <p:spPr>
          <a:xfrm>
            <a:off x="242887" y="200543"/>
            <a:ext cx="7383763" cy="6417124"/>
          </a:xfrm>
          <a:prstGeom prst="rect">
            <a:avLst/>
          </a:prstGeom>
        </p:spPr>
      </p:pic>
      <p:sp>
        <p:nvSpPr>
          <p:cNvPr id="34" name="مستطيل 33">
            <a:extLst>
              <a:ext uri="{FF2B5EF4-FFF2-40B4-BE49-F238E27FC236}">
                <a16:creationId xmlns:a16="http://schemas.microsoft.com/office/drawing/2014/main" id="{9D4293F7-A77F-CEAF-97C2-F7DD9D6C49BD}"/>
              </a:ext>
            </a:extLst>
          </p:cNvPr>
          <p:cNvSpPr/>
          <p:nvPr/>
        </p:nvSpPr>
        <p:spPr>
          <a:xfrm>
            <a:off x="10040645" y="580380"/>
            <a:ext cx="1257974" cy="52679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ذنابة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5B4A1CAE-85BE-723B-A999-C74F680A1FA0}"/>
              </a:ext>
            </a:extLst>
          </p:cNvPr>
          <p:cNvSpPr/>
          <p:nvPr/>
        </p:nvSpPr>
        <p:spPr>
          <a:xfrm>
            <a:off x="10023529" y="16008"/>
            <a:ext cx="1257972" cy="5643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pic>
        <p:nvPicPr>
          <p:cNvPr id="2" name="صورة 1">
            <a:extLst>
              <a:ext uri="{FF2B5EF4-FFF2-40B4-BE49-F238E27FC236}">
                <a16:creationId xmlns:a16="http://schemas.microsoft.com/office/drawing/2014/main" id="{3D6CBF6E-E69B-0D49-663E-B0A8D2C169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7529535" y="3710454"/>
            <a:ext cx="4365292" cy="601482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F4575A3D-3A6C-16A1-E180-E0DC0D283BEF}"/>
              </a:ext>
            </a:extLst>
          </p:cNvPr>
          <p:cNvSpPr/>
          <p:nvPr/>
        </p:nvSpPr>
        <p:spPr>
          <a:xfrm>
            <a:off x="8126470" y="1045514"/>
            <a:ext cx="1421173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في حي </a:t>
            </a:r>
            <a:r>
              <a:rPr lang="en-US" sz="1450" b="1" dirty="0">
                <a:solidFill>
                  <a:schemeClr val="tx1"/>
                </a:solidFill>
              </a:rPr>
              <a:t>8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F867A5EE-BF62-8F3E-9A1B-1389AF2A1202}"/>
              </a:ext>
            </a:extLst>
          </p:cNvPr>
          <p:cNvSpPr/>
          <p:nvPr/>
        </p:nvSpPr>
        <p:spPr>
          <a:xfrm>
            <a:off x="219158" y="218299"/>
            <a:ext cx="9799298" cy="63826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24" name="رابط مستقيم 23">
            <a:extLst>
              <a:ext uri="{FF2B5EF4-FFF2-40B4-BE49-F238E27FC236}">
                <a16:creationId xmlns:a16="http://schemas.microsoft.com/office/drawing/2014/main" id="{6731FD78-140F-9C3E-4EF8-9C8E04764C61}"/>
              </a:ext>
            </a:extLst>
          </p:cNvPr>
          <p:cNvCxnSpPr>
            <a:cxnSpLocks/>
          </p:cNvCxnSpPr>
          <p:nvPr/>
        </p:nvCxnSpPr>
        <p:spPr>
          <a:xfrm>
            <a:off x="7617044" y="209421"/>
            <a:ext cx="0" cy="642140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BC8BEEF7-5859-4871-48C9-557583924EBC}"/>
              </a:ext>
            </a:extLst>
          </p:cNvPr>
          <p:cNvSpPr txBox="1"/>
          <p:nvPr/>
        </p:nvSpPr>
        <p:spPr>
          <a:xfrm>
            <a:off x="8756713" y="151572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27" name="صورة 26">
            <a:extLst>
              <a:ext uri="{FF2B5EF4-FFF2-40B4-BE49-F238E27FC236}">
                <a16:creationId xmlns:a16="http://schemas.microsoft.com/office/drawing/2014/main" id="{131309D5-28E7-7F9B-17C3-A42D7AB44C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5638" y="292586"/>
            <a:ext cx="546984" cy="535315"/>
          </a:xfrm>
          <a:prstGeom prst="rect">
            <a:avLst/>
          </a:prstGeom>
        </p:spPr>
      </p:pic>
      <p:pic>
        <p:nvPicPr>
          <p:cNvPr id="29" name="صورة 28">
            <a:extLst>
              <a:ext uri="{FF2B5EF4-FFF2-40B4-BE49-F238E27FC236}">
                <a16:creationId xmlns:a16="http://schemas.microsoft.com/office/drawing/2014/main" id="{DDB39D09-B6D7-71C0-7CAF-AADCF2843D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0814" y="240788"/>
            <a:ext cx="434884" cy="633581"/>
          </a:xfrm>
          <a:prstGeom prst="rect">
            <a:avLst/>
          </a:prstGeom>
        </p:spPr>
      </p:pic>
      <p:pic>
        <p:nvPicPr>
          <p:cNvPr id="30" name="صورة 29">
            <a:extLst>
              <a:ext uri="{FF2B5EF4-FFF2-40B4-BE49-F238E27FC236}">
                <a16:creationId xmlns:a16="http://schemas.microsoft.com/office/drawing/2014/main" id="{ED2F0E8D-6AD8-F731-35A5-BA50C54887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774" y="937606"/>
            <a:ext cx="442966" cy="574524"/>
          </a:xfrm>
          <a:prstGeom prst="rect">
            <a:avLst/>
          </a:prstGeom>
        </p:spPr>
      </p:pic>
      <p:cxnSp>
        <p:nvCxnSpPr>
          <p:cNvPr id="31" name="رابط مستقيم 30">
            <a:extLst>
              <a:ext uri="{FF2B5EF4-FFF2-40B4-BE49-F238E27FC236}">
                <a16:creationId xmlns:a16="http://schemas.microsoft.com/office/drawing/2014/main" id="{AEA27AE6-58DD-2F43-A513-5BE88FA9B643}"/>
              </a:ext>
            </a:extLst>
          </p:cNvPr>
          <p:cNvCxnSpPr>
            <a:cxnSpLocks/>
          </p:cNvCxnSpPr>
          <p:nvPr/>
        </p:nvCxnSpPr>
        <p:spPr>
          <a:xfrm flipH="1">
            <a:off x="7644105" y="1481094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رابط مستقيم 31">
            <a:extLst>
              <a:ext uri="{FF2B5EF4-FFF2-40B4-BE49-F238E27FC236}">
                <a16:creationId xmlns:a16="http://schemas.microsoft.com/office/drawing/2014/main" id="{8F73E88F-F3D5-7ED0-F68E-A9EC4A0864B8}"/>
              </a:ext>
            </a:extLst>
          </p:cNvPr>
          <p:cNvCxnSpPr>
            <a:cxnSpLocks/>
          </p:cNvCxnSpPr>
          <p:nvPr/>
        </p:nvCxnSpPr>
        <p:spPr>
          <a:xfrm flipH="1">
            <a:off x="7617044" y="946954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A3A755F7-FDB8-FD90-19A5-8725CAF08C3A}"/>
              </a:ext>
            </a:extLst>
          </p:cNvPr>
          <p:cNvSpPr txBox="1"/>
          <p:nvPr/>
        </p:nvSpPr>
        <p:spPr>
          <a:xfrm>
            <a:off x="8059821" y="293083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F87CA6A1-8FB8-1990-6599-C7D6120B9950}"/>
              </a:ext>
            </a:extLst>
          </p:cNvPr>
          <p:cNvSpPr txBox="1"/>
          <p:nvPr/>
        </p:nvSpPr>
        <p:spPr>
          <a:xfrm>
            <a:off x="8078440" y="329214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3C49CCFB-468A-6E9E-E498-EC602688380B}"/>
              </a:ext>
            </a:extLst>
          </p:cNvPr>
          <p:cNvSpPr txBox="1"/>
          <p:nvPr/>
        </p:nvSpPr>
        <p:spPr>
          <a:xfrm>
            <a:off x="8042928" y="363139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32F756CF-4396-0304-9A22-4816B855E606}"/>
              </a:ext>
            </a:extLst>
          </p:cNvPr>
          <p:cNvSpPr txBox="1"/>
          <p:nvPr/>
        </p:nvSpPr>
        <p:spPr>
          <a:xfrm>
            <a:off x="8042928" y="399702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D7C310DC-9D26-11F6-5196-97B84CACA32F}"/>
              </a:ext>
            </a:extLst>
          </p:cNvPr>
          <p:cNvSpPr txBox="1"/>
          <p:nvPr/>
        </p:nvSpPr>
        <p:spPr>
          <a:xfrm>
            <a:off x="8042928" y="440064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AEB1124E-CC74-DEC6-D012-FA106D375789}"/>
              </a:ext>
            </a:extLst>
          </p:cNvPr>
          <p:cNvSpPr txBox="1"/>
          <p:nvPr/>
        </p:nvSpPr>
        <p:spPr>
          <a:xfrm>
            <a:off x="8042928" y="476746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3D6CC652-C318-AD18-2785-0EE36AA9EA07}"/>
              </a:ext>
            </a:extLst>
          </p:cNvPr>
          <p:cNvSpPr txBox="1"/>
          <p:nvPr/>
        </p:nvSpPr>
        <p:spPr>
          <a:xfrm>
            <a:off x="8042928" y="512640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9CF635C8-FFA6-663E-9471-0D6E150CE3D1}"/>
              </a:ext>
            </a:extLst>
          </p:cNvPr>
          <p:cNvSpPr txBox="1"/>
          <p:nvPr/>
        </p:nvSpPr>
        <p:spPr>
          <a:xfrm>
            <a:off x="8052453" y="592714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A5193B3B-1CC6-06D0-0276-73B181B613CB}"/>
              </a:ext>
            </a:extLst>
          </p:cNvPr>
          <p:cNvSpPr txBox="1"/>
          <p:nvPr/>
        </p:nvSpPr>
        <p:spPr>
          <a:xfrm>
            <a:off x="7999694" y="210874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10127543-18BD-4CD6-9F52-5C85D7F09333}"/>
              </a:ext>
            </a:extLst>
          </p:cNvPr>
          <p:cNvSpPr txBox="1"/>
          <p:nvPr/>
        </p:nvSpPr>
        <p:spPr>
          <a:xfrm>
            <a:off x="8047923" y="179392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D4F67568-E921-90CF-D6FD-86D65D1E84C3}"/>
              </a:ext>
            </a:extLst>
          </p:cNvPr>
          <p:cNvSpPr txBox="1"/>
          <p:nvPr/>
        </p:nvSpPr>
        <p:spPr>
          <a:xfrm>
            <a:off x="7999694" y="236929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F648582E-31CA-3307-C4B8-C85A96DA13B2}"/>
              </a:ext>
            </a:extLst>
          </p:cNvPr>
          <p:cNvSpPr txBox="1"/>
          <p:nvPr/>
        </p:nvSpPr>
        <p:spPr>
          <a:xfrm>
            <a:off x="7982156" y="264681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40C857AE-C1CD-6202-1465-A9014140F898}"/>
              </a:ext>
            </a:extLst>
          </p:cNvPr>
          <p:cNvSpPr txBox="1"/>
          <p:nvPr/>
        </p:nvSpPr>
        <p:spPr>
          <a:xfrm>
            <a:off x="7674164" y="5521232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pic>
        <p:nvPicPr>
          <p:cNvPr id="57" name="صورة 56">
            <a:extLst>
              <a:ext uri="{FF2B5EF4-FFF2-40B4-BE49-F238E27FC236}">
                <a16:creationId xmlns:a16="http://schemas.microsoft.com/office/drawing/2014/main" id="{865F3007-8E3D-72F7-2428-F2FF094DAD1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45833" r="34709" b="48055"/>
          <a:stretch/>
        </p:blipFill>
        <p:spPr>
          <a:xfrm>
            <a:off x="7710188" y="6205255"/>
            <a:ext cx="2245947" cy="358541"/>
          </a:xfrm>
          <a:prstGeom prst="rect">
            <a:avLst/>
          </a:prstGeom>
        </p:spPr>
      </p:pic>
      <p:sp>
        <p:nvSpPr>
          <p:cNvPr id="11" name="مستطيل 10">
            <a:extLst>
              <a:ext uri="{FF2B5EF4-FFF2-40B4-BE49-F238E27FC236}">
                <a16:creationId xmlns:a16="http://schemas.microsoft.com/office/drawing/2014/main" id="{8EEB794A-0F3A-EE47-8923-283CCE6A51A6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09C7A0F4-BB52-5763-48D3-05D82F1A057B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260CEE62-4AE2-3172-17CA-AE495CFB9E6E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391316FF-3CD5-A8FA-FAC8-1E6FA9E1A68D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3BD709E9-81F3-CEE8-B2FC-EB2D3B87E282}"/>
              </a:ext>
            </a:extLst>
          </p:cNvPr>
          <p:cNvSpPr txBox="1"/>
          <p:nvPr/>
        </p:nvSpPr>
        <p:spPr>
          <a:xfrm>
            <a:off x="7991363" y="200543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1370530998"/>
      </p:ext>
    </p:extLst>
  </p:cSld>
  <p:clrMapOvr>
    <a:masterClrMapping/>
  </p:clrMapOvr>
  <p:transition spd="slow">
    <p:cover dir="r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A42484DA-E872-289C-8B26-423CA46AD3BB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1177F74C-6C25-5F40-8AF2-152959229B97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FBB53F4-23AB-8755-D4D4-D4E387CBFB6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2FAE3F58-8685-30F1-CEAF-5BA5048CDD98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D1B98E3F-3CFF-9BEB-C013-1FBD5BDED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0" r="3599"/>
          <a:stretch/>
        </p:blipFill>
        <p:spPr>
          <a:xfrm>
            <a:off x="97655" y="198423"/>
            <a:ext cx="7513359" cy="6455450"/>
          </a:xfrm>
          <a:prstGeom prst="rect">
            <a:avLst/>
          </a:prstGeom>
        </p:spPr>
      </p:pic>
      <p:pic>
        <p:nvPicPr>
          <p:cNvPr id="54" name="صورة 53">
            <a:extLst>
              <a:ext uri="{FF2B5EF4-FFF2-40B4-BE49-F238E27FC236}">
                <a16:creationId xmlns:a16="http://schemas.microsoft.com/office/drawing/2014/main" id="{CA9E5E98-93D8-E115-8497-69482A7772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45833" r="34709" b="48055"/>
          <a:stretch/>
        </p:blipFill>
        <p:spPr>
          <a:xfrm>
            <a:off x="7710808" y="6242223"/>
            <a:ext cx="2245947" cy="358541"/>
          </a:xfrm>
          <a:prstGeom prst="rect">
            <a:avLst/>
          </a:prstGeom>
        </p:spPr>
      </p:pic>
      <p:sp>
        <p:nvSpPr>
          <p:cNvPr id="34" name="مستطيل 33">
            <a:extLst>
              <a:ext uri="{FF2B5EF4-FFF2-40B4-BE49-F238E27FC236}">
                <a16:creationId xmlns:a16="http://schemas.microsoft.com/office/drawing/2014/main" id="{9D4293F7-A77F-CEAF-97C2-F7DD9D6C49BD}"/>
              </a:ext>
            </a:extLst>
          </p:cNvPr>
          <p:cNvSpPr/>
          <p:nvPr/>
        </p:nvSpPr>
        <p:spPr>
          <a:xfrm>
            <a:off x="10070475" y="853134"/>
            <a:ext cx="1219863" cy="52679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ذنابة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5B4A1CAE-85BE-723B-A999-C74F680A1FA0}"/>
              </a:ext>
            </a:extLst>
          </p:cNvPr>
          <p:cNvSpPr/>
          <p:nvPr/>
        </p:nvSpPr>
        <p:spPr>
          <a:xfrm>
            <a:off x="10032097" y="112169"/>
            <a:ext cx="1311098" cy="7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AA146710-5FDD-B201-C6DD-E6EEE8CA2A74}"/>
              </a:ext>
            </a:extLst>
          </p:cNvPr>
          <p:cNvSpPr/>
          <p:nvPr/>
        </p:nvSpPr>
        <p:spPr>
          <a:xfrm>
            <a:off x="7913405" y="1017586"/>
            <a:ext cx="1830285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والمقترحة في حي </a:t>
            </a:r>
            <a:r>
              <a:rPr lang="en-US" sz="1450" b="1" dirty="0">
                <a:solidFill>
                  <a:schemeClr val="tx1"/>
                </a:solidFill>
              </a:rPr>
              <a:t>8</a:t>
            </a:r>
            <a:endParaRPr lang="ar-SA" sz="1450" b="1" dirty="0">
              <a:solidFill>
                <a:schemeClr val="tx1"/>
              </a:solidFill>
            </a:endParaRPr>
          </a:p>
        </p:txBody>
      </p:sp>
      <p:cxnSp>
        <p:nvCxnSpPr>
          <p:cNvPr id="14" name="رابط مستقيم 13">
            <a:extLst>
              <a:ext uri="{FF2B5EF4-FFF2-40B4-BE49-F238E27FC236}">
                <a16:creationId xmlns:a16="http://schemas.microsoft.com/office/drawing/2014/main" id="{B9CA54CA-046F-E144-6143-2A2DEEE3D37F}"/>
              </a:ext>
            </a:extLst>
          </p:cNvPr>
          <p:cNvCxnSpPr>
            <a:cxnSpLocks/>
          </p:cNvCxnSpPr>
          <p:nvPr/>
        </p:nvCxnSpPr>
        <p:spPr>
          <a:xfrm>
            <a:off x="7617044" y="218299"/>
            <a:ext cx="0" cy="639242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39CB2D43-38CC-8058-207B-95105318111E}"/>
              </a:ext>
            </a:extLst>
          </p:cNvPr>
          <p:cNvSpPr txBox="1"/>
          <p:nvPr/>
        </p:nvSpPr>
        <p:spPr>
          <a:xfrm>
            <a:off x="8756713" y="140142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7" name="صورة 16">
            <a:extLst>
              <a:ext uri="{FF2B5EF4-FFF2-40B4-BE49-F238E27FC236}">
                <a16:creationId xmlns:a16="http://schemas.microsoft.com/office/drawing/2014/main" id="{E9123B9D-C525-58A5-04BE-2DF3A2CDC4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5638" y="292586"/>
            <a:ext cx="546984" cy="535315"/>
          </a:xfrm>
          <a:prstGeom prst="rect">
            <a:avLst/>
          </a:prstGeom>
        </p:spPr>
      </p:pic>
      <p:pic>
        <p:nvPicPr>
          <p:cNvPr id="18" name="صورة 17">
            <a:extLst>
              <a:ext uri="{FF2B5EF4-FFF2-40B4-BE49-F238E27FC236}">
                <a16:creationId xmlns:a16="http://schemas.microsoft.com/office/drawing/2014/main" id="{F0235468-2B05-F7F7-0816-019DE0F3C2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0814" y="240788"/>
            <a:ext cx="434884" cy="633581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01D7FEDB-57BD-02BF-5405-E0638D7919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140" y="928081"/>
            <a:ext cx="442966" cy="574524"/>
          </a:xfrm>
          <a:prstGeom prst="rect">
            <a:avLst/>
          </a:prstGeom>
        </p:spPr>
      </p:pic>
      <p:cxnSp>
        <p:nvCxnSpPr>
          <p:cNvPr id="36" name="رابط مستقيم 35">
            <a:extLst>
              <a:ext uri="{FF2B5EF4-FFF2-40B4-BE49-F238E27FC236}">
                <a16:creationId xmlns:a16="http://schemas.microsoft.com/office/drawing/2014/main" id="{63B78BD4-F823-7B0B-0D26-FA80FACA290F}"/>
              </a:ext>
            </a:extLst>
          </p:cNvPr>
          <p:cNvCxnSpPr>
            <a:cxnSpLocks/>
          </p:cNvCxnSpPr>
          <p:nvPr/>
        </p:nvCxnSpPr>
        <p:spPr>
          <a:xfrm flipH="1">
            <a:off x="7644105" y="1452519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رابط مستقيم 36">
            <a:extLst>
              <a:ext uri="{FF2B5EF4-FFF2-40B4-BE49-F238E27FC236}">
                <a16:creationId xmlns:a16="http://schemas.microsoft.com/office/drawing/2014/main" id="{FA2DD305-298F-7070-46FF-D8D3F604FC7E}"/>
              </a:ext>
            </a:extLst>
          </p:cNvPr>
          <p:cNvCxnSpPr>
            <a:cxnSpLocks/>
          </p:cNvCxnSpPr>
          <p:nvPr/>
        </p:nvCxnSpPr>
        <p:spPr>
          <a:xfrm flipH="1">
            <a:off x="7617044" y="946954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02DA558A-0745-41C2-9128-021D126DB3A1}"/>
              </a:ext>
            </a:extLst>
          </p:cNvPr>
          <p:cNvSpPr txBox="1"/>
          <p:nvPr/>
        </p:nvSpPr>
        <p:spPr>
          <a:xfrm>
            <a:off x="8164579" y="308203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DAF5F8BF-6FE2-FD41-31F0-E21E5CA10797}"/>
              </a:ext>
            </a:extLst>
          </p:cNvPr>
          <p:cNvSpPr txBox="1"/>
          <p:nvPr/>
        </p:nvSpPr>
        <p:spPr>
          <a:xfrm>
            <a:off x="8211124" y="347107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3A5D0D63-2B66-ADBC-EB2D-BB5452C75A39}"/>
              </a:ext>
            </a:extLst>
          </p:cNvPr>
          <p:cNvSpPr txBox="1"/>
          <p:nvPr/>
        </p:nvSpPr>
        <p:spPr>
          <a:xfrm>
            <a:off x="8192074" y="382958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6690B3DB-CC39-9865-2EDD-F7FEA67250B1}"/>
              </a:ext>
            </a:extLst>
          </p:cNvPr>
          <p:cNvSpPr txBox="1"/>
          <p:nvPr/>
        </p:nvSpPr>
        <p:spPr>
          <a:xfrm>
            <a:off x="8172801" y="415494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90711E04-7BAD-2D20-52F3-DD1D7FE2E0E5}"/>
              </a:ext>
            </a:extLst>
          </p:cNvPr>
          <p:cNvSpPr txBox="1"/>
          <p:nvPr/>
        </p:nvSpPr>
        <p:spPr>
          <a:xfrm>
            <a:off x="8192074" y="450228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07C6367B-1915-2558-5ADA-06ABF3F09279}"/>
              </a:ext>
            </a:extLst>
          </p:cNvPr>
          <p:cNvSpPr txBox="1"/>
          <p:nvPr/>
        </p:nvSpPr>
        <p:spPr>
          <a:xfrm>
            <a:off x="8192074" y="484941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4260E3C2-3370-A15C-222A-DD7DD03B6124}"/>
              </a:ext>
            </a:extLst>
          </p:cNvPr>
          <p:cNvSpPr txBox="1"/>
          <p:nvPr/>
        </p:nvSpPr>
        <p:spPr>
          <a:xfrm>
            <a:off x="8192074" y="516895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23D739C0-62A6-6675-3E5E-FBBA6B3926D9}"/>
              </a:ext>
            </a:extLst>
          </p:cNvPr>
          <p:cNvSpPr txBox="1"/>
          <p:nvPr/>
        </p:nvSpPr>
        <p:spPr>
          <a:xfrm>
            <a:off x="7764178" y="5516380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AB7FB8EE-985B-B708-669A-3FB9A5E8BC5C}"/>
              </a:ext>
            </a:extLst>
          </p:cNvPr>
          <p:cNvSpPr txBox="1"/>
          <p:nvPr/>
        </p:nvSpPr>
        <p:spPr>
          <a:xfrm>
            <a:off x="8236920" y="593028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BB688034-C462-2BA6-8506-2BEC72270A42}"/>
              </a:ext>
            </a:extLst>
          </p:cNvPr>
          <p:cNvSpPr txBox="1"/>
          <p:nvPr/>
        </p:nvSpPr>
        <p:spPr>
          <a:xfrm>
            <a:off x="8155054" y="274718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323ECD71-8771-3666-C65E-F78D01F5B178}"/>
              </a:ext>
            </a:extLst>
          </p:cNvPr>
          <p:cNvSpPr txBox="1"/>
          <p:nvPr/>
        </p:nvSpPr>
        <p:spPr>
          <a:xfrm>
            <a:off x="8148841" y="197402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384B54F1-C1B0-77F4-40A1-A4E9DDB3A35D}"/>
              </a:ext>
            </a:extLst>
          </p:cNvPr>
          <p:cNvSpPr txBox="1"/>
          <p:nvPr/>
        </p:nvSpPr>
        <p:spPr>
          <a:xfrm>
            <a:off x="8134924" y="170311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549CEA48-FCA3-103F-4940-01B970022BD4}"/>
              </a:ext>
            </a:extLst>
          </p:cNvPr>
          <p:cNvSpPr txBox="1"/>
          <p:nvPr/>
        </p:nvSpPr>
        <p:spPr>
          <a:xfrm>
            <a:off x="8148841" y="224474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0D48DB34-3596-98CF-8B58-D4DF2EA7520B}"/>
              </a:ext>
            </a:extLst>
          </p:cNvPr>
          <p:cNvSpPr txBox="1"/>
          <p:nvPr/>
        </p:nvSpPr>
        <p:spPr>
          <a:xfrm>
            <a:off x="8131303" y="246575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82C3BCAC-C49A-8C17-C555-3C2A61F6E9B8}"/>
              </a:ext>
            </a:extLst>
          </p:cNvPr>
          <p:cNvSpPr/>
          <p:nvPr/>
        </p:nvSpPr>
        <p:spPr>
          <a:xfrm>
            <a:off x="97654" y="218299"/>
            <a:ext cx="9920801" cy="639242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2B1F96B7-518B-913A-1162-6E82DB5B5CCD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2DFA5A67-2035-0194-4566-103CDA5F0561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3A37EDE9-D5E9-7ED3-1D12-083CA7C9323F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4" name="مستطيل 23">
            <a:extLst>
              <a:ext uri="{FF2B5EF4-FFF2-40B4-BE49-F238E27FC236}">
                <a16:creationId xmlns:a16="http://schemas.microsoft.com/office/drawing/2014/main" id="{067A04CE-AE77-F279-A831-31D7F3C9A4F6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297DA9DA-B6DB-6083-3311-8220B84D061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9475289" y="1708559"/>
            <a:ext cx="523226" cy="4522992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FC9F833E-2F79-DFB2-4304-4901B0E238FC}"/>
              </a:ext>
            </a:extLst>
          </p:cNvPr>
          <p:cNvSpPr txBox="1"/>
          <p:nvPr/>
        </p:nvSpPr>
        <p:spPr>
          <a:xfrm>
            <a:off x="8036622" y="210115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895035794"/>
      </p:ext>
    </p:extLst>
  </p:cSld>
  <p:clrMapOvr>
    <a:masterClrMapping/>
  </p:clrMapOvr>
  <p:transition spd="slow">
    <p:cover dir="r"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صورة 10">
            <a:extLst>
              <a:ext uri="{FF2B5EF4-FFF2-40B4-BE49-F238E27FC236}">
                <a16:creationId xmlns:a16="http://schemas.microsoft.com/office/drawing/2014/main" id="{E11E8146-BBBE-5F82-3D0A-09B4D0989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5121" y="704439"/>
            <a:ext cx="6866878" cy="5493502"/>
          </a:xfrm>
          <a:prstGeom prst="rect">
            <a:avLst/>
          </a:prstGeom>
        </p:spPr>
      </p:pic>
      <p:pic>
        <p:nvPicPr>
          <p:cNvPr id="6" name="صورة 5">
            <a:extLst>
              <a:ext uri="{FF2B5EF4-FFF2-40B4-BE49-F238E27FC236}">
                <a16:creationId xmlns:a16="http://schemas.microsoft.com/office/drawing/2014/main" id="{74C14714-2B3C-9DFE-2DD0-96413B61E3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6314741" y="3732796"/>
            <a:ext cx="4440237" cy="611809"/>
          </a:xfrm>
          <a:prstGeom prst="rect">
            <a:avLst/>
          </a:prstGeom>
        </p:spPr>
      </p:pic>
      <p:sp>
        <p:nvSpPr>
          <p:cNvPr id="7" name="مستطيل 6">
            <a:extLst>
              <a:ext uri="{FF2B5EF4-FFF2-40B4-BE49-F238E27FC236}">
                <a16:creationId xmlns:a16="http://schemas.microsoft.com/office/drawing/2014/main" id="{86E69DFA-C1B9-96D9-AF0C-99274CFCA120}"/>
              </a:ext>
            </a:extLst>
          </p:cNvPr>
          <p:cNvSpPr/>
          <p:nvPr/>
        </p:nvSpPr>
        <p:spPr>
          <a:xfrm>
            <a:off x="9583703" y="601041"/>
            <a:ext cx="1468771" cy="80371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9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عزبة الجراد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عزبة ناصر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الصوانة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FBAED540-8EAD-8F53-F414-5C2EA09B7130}"/>
              </a:ext>
            </a:extLst>
          </p:cNvPr>
          <p:cNvSpPr/>
          <p:nvPr/>
        </p:nvSpPr>
        <p:spPr>
          <a:xfrm>
            <a:off x="9586543" y="59277"/>
            <a:ext cx="1465934" cy="51361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826EA1E9-48D6-EDA3-5271-01867E6A0002}"/>
              </a:ext>
            </a:extLst>
          </p:cNvPr>
          <p:cNvSpPr/>
          <p:nvPr/>
        </p:nvSpPr>
        <p:spPr>
          <a:xfrm>
            <a:off x="6793395" y="689315"/>
            <a:ext cx="1772134" cy="6711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في أحياء </a:t>
            </a:r>
            <a:r>
              <a:rPr lang="en-US" sz="1450" b="1" dirty="0">
                <a:solidFill>
                  <a:schemeClr val="tx1"/>
                </a:solidFill>
              </a:rPr>
              <a:t>9,10,11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CCF05888-EFD1-C063-C40D-E654AA6BC625}"/>
              </a:ext>
            </a:extLst>
          </p:cNvPr>
          <p:cNvSpPr/>
          <p:nvPr/>
        </p:nvSpPr>
        <p:spPr>
          <a:xfrm>
            <a:off x="931808" y="17752"/>
            <a:ext cx="7925916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CEBF0ED0-A008-B651-2AD5-8F8D5E57C91F}"/>
              </a:ext>
            </a:extLst>
          </p:cNvPr>
          <p:cNvCxnSpPr/>
          <p:nvPr/>
        </p:nvCxnSpPr>
        <p:spPr>
          <a:xfrm>
            <a:off x="6445188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A5543A07-2858-E12E-5B1A-6DE63E6CF509}"/>
              </a:ext>
            </a:extLst>
          </p:cNvPr>
          <p:cNvSpPr txBox="1"/>
          <p:nvPr/>
        </p:nvSpPr>
        <p:spPr>
          <a:xfrm>
            <a:off x="7584857" y="140031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9" name="صورة 18">
            <a:extLst>
              <a:ext uri="{FF2B5EF4-FFF2-40B4-BE49-F238E27FC236}">
                <a16:creationId xmlns:a16="http://schemas.microsoft.com/office/drawing/2014/main" id="{C2DD2FE0-A24A-8204-6B96-B7F0EDE994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782" y="106153"/>
            <a:ext cx="546984" cy="535315"/>
          </a:xfrm>
          <a:prstGeom prst="rect">
            <a:avLst/>
          </a:prstGeom>
        </p:spPr>
      </p:pic>
      <p:pic>
        <p:nvPicPr>
          <p:cNvPr id="33" name="صورة 32">
            <a:extLst>
              <a:ext uri="{FF2B5EF4-FFF2-40B4-BE49-F238E27FC236}">
                <a16:creationId xmlns:a16="http://schemas.microsoft.com/office/drawing/2014/main" id="{7EE51A8C-0127-9B90-DD33-60D977C896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958" y="54355"/>
            <a:ext cx="434884" cy="633581"/>
          </a:xfrm>
          <a:prstGeom prst="rect">
            <a:avLst/>
          </a:prstGeom>
        </p:spPr>
      </p:pic>
      <p:pic>
        <p:nvPicPr>
          <p:cNvPr id="34" name="صورة 33">
            <a:extLst>
              <a:ext uri="{FF2B5EF4-FFF2-40B4-BE49-F238E27FC236}">
                <a16:creationId xmlns:a16="http://schemas.microsoft.com/office/drawing/2014/main" id="{4CB9AD4A-C2FC-62BA-1A36-EBC631E373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918" y="751173"/>
            <a:ext cx="442966" cy="574524"/>
          </a:xfrm>
          <a:prstGeom prst="rect">
            <a:avLst/>
          </a:prstGeom>
        </p:spPr>
      </p:pic>
      <p:cxnSp>
        <p:nvCxnSpPr>
          <p:cNvPr id="35" name="رابط مستقيم 34">
            <a:extLst>
              <a:ext uri="{FF2B5EF4-FFF2-40B4-BE49-F238E27FC236}">
                <a16:creationId xmlns:a16="http://schemas.microsoft.com/office/drawing/2014/main" id="{D35065C6-3640-BF10-2D52-F233D91BFC63}"/>
              </a:ext>
            </a:extLst>
          </p:cNvPr>
          <p:cNvCxnSpPr>
            <a:cxnSpLocks/>
          </p:cNvCxnSpPr>
          <p:nvPr/>
        </p:nvCxnSpPr>
        <p:spPr>
          <a:xfrm flipH="1">
            <a:off x="6472249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رابط مستقيم 35">
            <a:extLst>
              <a:ext uri="{FF2B5EF4-FFF2-40B4-BE49-F238E27FC236}">
                <a16:creationId xmlns:a16="http://schemas.microsoft.com/office/drawing/2014/main" id="{A1AE8B1A-097B-C4BA-1BF2-5BE6646440F4}"/>
              </a:ext>
            </a:extLst>
          </p:cNvPr>
          <p:cNvCxnSpPr>
            <a:cxnSpLocks/>
          </p:cNvCxnSpPr>
          <p:nvPr/>
        </p:nvCxnSpPr>
        <p:spPr>
          <a:xfrm flipH="1">
            <a:off x="6445188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مربع نص 36">
            <a:extLst>
              <a:ext uri="{FF2B5EF4-FFF2-40B4-BE49-F238E27FC236}">
                <a16:creationId xmlns:a16="http://schemas.microsoft.com/office/drawing/2014/main" id="{ABB5BDFB-61CA-C747-987B-A9C69A39DEB0}"/>
              </a:ext>
            </a:extLst>
          </p:cNvPr>
          <p:cNvSpPr txBox="1"/>
          <p:nvPr/>
        </p:nvSpPr>
        <p:spPr>
          <a:xfrm>
            <a:off x="6975390" y="296700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28317FD9-F0F0-3BD6-297E-1DDD0FE10448}"/>
              </a:ext>
            </a:extLst>
          </p:cNvPr>
          <p:cNvSpPr txBox="1"/>
          <p:nvPr/>
        </p:nvSpPr>
        <p:spPr>
          <a:xfrm>
            <a:off x="6994009" y="335882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D58F86F3-3031-BA38-2C2C-83934182BF90}"/>
              </a:ext>
            </a:extLst>
          </p:cNvPr>
          <p:cNvSpPr txBox="1"/>
          <p:nvPr/>
        </p:nvSpPr>
        <p:spPr>
          <a:xfrm>
            <a:off x="6958497" y="372471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D65681CD-4BE4-2880-AD72-AFAF90C0B13F}"/>
              </a:ext>
            </a:extLst>
          </p:cNvPr>
          <p:cNvSpPr txBox="1"/>
          <p:nvPr/>
        </p:nvSpPr>
        <p:spPr>
          <a:xfrm>
            <a:off x="6958497" y="406306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6E2C5F00-F1BB-5C3D-261E-B484842C5286}"/>
              </a:ext>
            </a:extLst>
          </p:cNvPr>
          <p:cNvSpPr txBox="1"/>
          <p:nvPr/>
        </p:nvSpPr>
        <p:spPr>
          <a:xfrm>
            <a:off x="6958497" y="444070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D1655B9F-7BAB-79CF-7EBE-676276C391F6}"/>
              </a:ext>
            </a:extLst>
          </p:cNvPr>
          <p:cNvSpPr txBox="1"/>
          <p:nvPr/>
        </p:nvSpPr>
        <p:spPr>
          <a:xfrm>
            <a:off x="6958497" y="484368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F67F279E-5FFE-0765-C7E3-61DC6E2E2274}"/>
              </a:ext>
            </a:extLst>
          </p:cNvPr>
          <p:cNvSpPr txBox="1"/>
          <p:nvPr/>
        </p:nvSpPr>
        <p:spPr>
          <a:xfrm>
            <a:off x="6958497" y="517922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D553D195-EE70-21F9-8ECE-AE478CA6A006}"/>
              </a:ext>
            </a:extLst>
          </p:cNvPr>
          <p:cNvSpPr txBox="1"/>
          <p:nvPr/>
        </p:nvSpPr>
        <p:spPr>
          <a:xfrm>
            <a:off x="6985436" y="600154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1FC5160E-74F0-F72C-C70D-82692A762296}"/>
              </a:ext>
            </a:extLst>
          </p:cNvPr>
          <p:cNvSpPr txBox="1"/>
          <p:nvPr/>
        </p:nvSpPr>
        <p:spPr>
          <a:xfrm>
            <a:off x="6915263" y="208777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EBF28173-744C-3BD6-EE25-E7A4B9AA8A02}"/>
              </a:ext>
            </a:extLst>
          </p:cNvPr>
          <p:cNvSpPr txBox="1"/>
          <p:nvPr/>
        </p:nvSpPr>
        <p:spPr>
          <a:xfrm>
            <a:off x="6963492" y="181104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7B4105F1-66F7-6432-8716-4B61DF43D87D}"/>
              </a:ext>
            </a:extLst>
          </p:cNvPr>
          <p:cNvSpPr txBox="1"/>
          <p:nvPr/>
        </p:nvSpPr>
        <p:spPr>
          <a:xfrm>
            <a:off x="6915263" y="237688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684BA696-45C0-E797-DCD2-11A02A566A59}"/>
              </a:ext>
            </a:extLst>
          </p:cNvPr>
          <p:cNvSpPr txBox="1"/>
          <p:nvPr/>
        </p:nvSpPr>
        <p:spPr>
          <a:xfrm>
            <a:off x="6897725" y="267345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2923529B-E966-F82C-9547-F1FD3D5A8052}"/>
              </a:ext>
            </a:extLst>
          </p:cNvPr>
          <p:cNvSpPr txBox="1"/>
          <p:nvPr/>
        </p:nvSpPr>
        <p:spPr>
          <a:xfrm>
            <a:off x="6566113" y="5567786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pic>
        <p:nvPicPr>
          <p:cNvPr id="56" name="صورة 55">
            <a:extLst>
              <a:ext uri="{FF2B5EF4-FFF2-40B4-BE49-F238E27FC236}">
                <a16:creationId xmlns:a16="http://schemas.microsoft.com/office/drawing/2014/main" id="{5D9B4A41-5DE9-C850-0DB7-D0B910EF6A4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45833" r="34709" b="48055"/>
          <a:stretch/>
        </p:blipFill>
        <p:spPr>
          <a:xfrm>
            <a:off x="6690401" y="6448005"/>
            <a:ext cx="2017221" cy="322027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7080E686-35ED-5F5C-F70C-7F8B4AC15A71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72151AF9-CA94-E566-A60E-7F3B5F9736C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F660E90F-E8BF-24F0-1B94-D02D9C7441AE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746059AC-D526-7526-AD57-4D3337403462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42857D0D-9FEA-D96D-55BC-BF7D8081358D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0ECC2660-098C-BDDF-0A9E-55D5DBD6B9AB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B5B5321B-E2BF-5481-7E08-05777480A1BD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04A6E774-91D7-CB1A-89D1-2C4B36B0D6F7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6BB5F302-F1CE-A69C-092E-80A8DE0D0B48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667005028"/>
      </p:ext>
    </p:extLst>
  </p:cSld>
  <p:clrMapOvr>
    <a:masterClrMapping/>
  </p:clrMapOvr>
  <p:transition spd="slow">
    <p:cover dir="r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36878F00-E570-3965-A012-D9BE734CAB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1488" y="694458"/>
            <a:ext cx="6887832" cy="5510265"/>
          </a:xfrm>
          <a:prstGeom prst="rect">
            <a:avLst/>
          </a:prstGeom>
        </p:spPr>
      </p:pic>
      <p:sp>
        <p:nvSpPr>
          <p:cNvPr id="53" name="مستطيل 52">
            <a:extLst>
              <a:ext uri="{FF2B5EF4-FFF2-40B4-BE49-F238E27FC236}">
                <a16:creationId xmlns:a16="http://schemas.microsoft.com/office/drawing/2014/main" id="{A0B1D90F-3EA9-B9D3-3A09-65C0E5BEC621}"/>
              </a:ext>
            </a:extLst>
          </p:cNvPr>
          <p:cNvSpPr/>
          <p:nvPr/>
        </p:nvSpPr>
        <p:spPr>
          <a:xfrm>
            <a:off x="6739691" y="842505"/>
            <a:ext cx="1898281" cy="5273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والمقترحة في أحياء </a:t>
            </a:r>
            <a:r>
              <a:rPr lang="en-US" sz="1450" b="1" dirty="0">
                <a:solidFill>
                  <a:schemeClr val="tx1"/>
                </a:solidFill>
              </a:rPr>
              <a:t>9,10,11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37" name="مستطيل 36">
            <a:extLst>
              <a:ext uri="{FF2B5EF4-FFF2-40B4-BE49-F238E27FC236}">
                <a16:creationId xmlns:a16="http://schemas.microsoft.com/office/drawing/2014/main" id="{C9D87BF9-4910-3AEF-6105-EDF11C2FB694}"/>
              </a:ext>
            </a:extLst>
          </p:cNvPr>
          <p:cNvSpPr/>
          <p:nvPr/>
        </p:nvSpPr>
        <p:spPr>
          <a:xfrm>
            <a:off x="9528386" y="604564"/>
            <a:ext cx="1675520" cy="75371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9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عزبة الجراد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عزبة ناصر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الصوانة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543ADA1D-264A-37FB-E0CF-3D588E70FDA3}"/>
              </a:ext>
            </a:extLst>
          </p:cNvPr>
          <p:cNvSpPr/>
          <p:nvPr/>
        </p:nvSpPr>
        <p:spPr>
          <a:xfrm>
            <a:off x="9528384" y="78403"/>
            <a:ext cx="1675521" cy="52616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183B0BA7-8D34-7033-D720-6C8D02F75C6D}"/>
              </a:ext>
            </a:extLst>
          </p:cNvPr>
          <p:cNvSpPr/>
          <p:nvPr/>
        </p:nvSpPr>
        <p:spPr>
          <a:xfrm>
            <a:off x="930271" y="17752"/>
            <a:ext cx="7927453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5" name="رابط مستقيم 14">
            <a:extLst>
              <a:ext uri="{FF2B5EF4-FFF2-40B4-BE49-F238E27FC236}">
                <a16:creationId xmlns:a16="http://schemas.microsoft.com/office/drawing/2014/main" id="{EFB59D09-AB05-2836-4DEF-4ECBC006CEDF}"/>
              </a:ext>
            </a:extLst>
          </p:cNvPr>
          <p:cNvCxnSpPr/>
          <p:nvPr/>
        </p:nvCxnSpPr>
        <p:spPr>
          <a:xfrm>
            <a:off x="6445188" y="8878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FDF9ECBF-C175-DB5B-C64A-B98DA3641C54}"/>
              </a:ext>
            </a:extLst>
          </p:cNvPr>
          <p:cNvSpPr txBox="1"/>
          <p:nvPr/>
        </p:nvSpPr>
        <p:spPr>
          <a:xfrm>
            <a:off x="7584857" y="1409196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F15F8F6F-6004-BE6B-A278-CDD353D9E0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782" y="115031"/>
            <a:ext cx="546984" cy="535315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56564656-9329-A6ED-32C6-48DF3B425C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958" y="63233"/>
            <a:ext cx="434884" cy="633581"/>
          </a:xfrm>
          <a:prstGeom prst="rect">
            <a:avLst/>
          </a:prstGeom>
        </p:spPr>
      </p:pic>
      <p:pic>
        <p:nvPicPr>
          <p:cNvPr id="34" name="صورة 33">
            <a:extLst>
              <a:ext uri="{FF2B5EF4-FFF2-40B4-BE49-F238E27FC236}">
                <a16:creationId xmlns:a16="http://schemas.microsoft.com/office/drawing/2014/main" id="{1CF36E6F-A876-CEF9-EAD5-C3CFA2E70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918" y="760051"/>
            <a:ext cx="442966" cy="574524"/>
          </a:xfrm>
          <a:prstGeom prst="rect">
            <a:avLst/>
          </a:prstGeom>
        </p:spPr>
      </p:pic>
      <p:cxnSp>
        <p:nvCxnSpPr>
          <p:cNvPr id="35" name="رابط مستقيم 34">
            <a:extLst>
              <a:ext uri="{FF2B5EF4-FFF2-40B4-BE49-F238E27FC236}">
                <a16:creationId xmlns:a16="http://schemas.microsoft.com/office/drawing/2014/main" id="{7AD93CC9-12B5-F8A7-4C09-A7EC666E6754}"/>
              </a:ext>
            </a:extLst>
          </p:cNvPr>
          <p:cNvCxnSpPr>
            <a:cxnSpLocks/>
          </p:cNvCxnSpPr>
          <p:nvPr/>
        </p:nvCxnSpPr>
        <p:spPr>
          <a:xfrm flipH="1">
            <a:off x="6472249" y="1445582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رابط مستقيم 35">
            <a:extLst>
              <a:ext uri="{FF2B5EF4-FFF2-40B4-BE49-F238E27FC236}">
                <a16:creationId xmlns:a16="http://schemas.microsoft.com/office/drawing/2014/main" id="{6C9ED84C-E371-8C5F-CD1E-1977730C3811}"/>
              </a:ext>
            </a:extLst>
          </p:cNvPr>
          <p:cNvCxnSpPr>
            <a:cxnSpLocks/>
          </p:cNvCxnSpPr>
          <p:nvPr/>
        </p:nvCxnSpPr>
        <p:spPr>
          <a:xfrm flipH="1">
            <a:off x="6445188" y="769399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99DBB3F1-B45B-EC30-DB5D-F9582A3BA1A9}"/>
              </a:ext>
            </a:extLst>
          </p:cNvPr>
          <p:cNvSpPr txBox="1"/>
          <p:nvPr/>
        </p:nvSpPr>
        <p:spPr>
          <a:xfrm>
            <a:off x="6886195" y="322121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F0D9CAA2-29B3-4B4F-A0C7-99DC59B5E213}"/>
              </a:ext>
            </a:extLst>
          </p:cNvPr>
          <p:cNvSpPr txBox="1"/>
          <p:nvPr/>
        </p:nvSpPr>
        <p:spPr>
          <a:xfrm>
            <a:off x="6932740" y="356456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82ECB138-C241-3646-8DDA-16A4A614C273}"/>
              </a:ext>
            </a:extLst>
          </p:cNvPr>
          <p:cNvSpPr txBox="1"/>
          <p:nvPr/>
        </p:nvSpPr>
        <p:spPr>
          <a:xfrm>
            <a:off x="6913690" y="392501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86F101B8-617A-E7CC-173A-46DEA843936B}"/>
              </a:ext>
            </a:extLst>
          </p:cNvPr>
          <p:cNvSpPr txBox="1"/>
          <p:nvPr/>
        </p:nvSpPr>
        <p:spPr>
          <a:xfrm>
            <a:off x="6913690" y="428047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BAB01D32-8576-9305-B652-7D00FA58A1F3}"/>
              </a:ext>
            </a:extLst>
          </p:cNvPr>
          <p:cNvSpPr txBox="1"/>
          <p:nvPr/>
        </p:nvSpPr>
        <p:spPr>
          <a:xfrm>
            <a:off x="6913690" y="463646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3275E289-2407-B62F-9AF3-590B939460FB}"/>
              </a:ext>
            </a:extLst>
          </p:cNvPr>
          <p:cNvSpPr txBox="1"/>
          <p:nvPr/>
        </p:nvSpPr>
        <p:spPr>
          <a:xfrm>
            <a:off x="6913690" y="497795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6FCD4F0B-BA20-6720-C41B-261CE2BC185C}"/>
              </a:ext>
            </a:extLst>
          </p:cNvPr>
          <p:cNvSpPr txBox="1"/>
          <p:nvPr/>
        </p:nvSpPr>
        <p:spPr>
          <a:xfrm>
            <a:off x="6913690" y="531654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58543C75-B207-D9AC-A11F-A47D974100E7}"/>
              </a:ext>
            </a:extLst>
          </p:cNvPr>
          <p:cNvSpPr txBox="1"/>
          <p:nvPr/>
        </p:nvSpPr>
        <p:spPr>
          <a:xfrm>
            <a:off x="6485794" y="5719826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EAFF08CE-A0E3-1BA2-C25C-C0AC4492329F}"/>
              </a:ext>
            </a:extLst>
          </p:cNvPr>
          <p:cNvSpPr txBox="1"/>
          <p:nvPr/>
        </p:nvSpPr>
        <p:spPr>
          <a:xfrm>
            <a:off x="6913690" y="610406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64496D42-571A-D4A0-CB81-3BFA075A8E18}"/>
              </a:ext>
            </a:extLst>
          </p:cNvPr>
          <p:cNvSpPr txBox="1"/>
          <p:nvPr/>
        </p:nvSpPr>
        <p:spPr>
          <a:xfrm>
            <a:off x="6876670" y="291428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81F8AE5E-10E4-CAFD-78B0-A841DD8C1C32}"/>
              </a:ext>
            </a:extLst>
          </p:cNvPr>
          <p:cNvSpPr txBox="1"/>
          <p:nvPr/>
        </p:nvSpPr>
        <p:spPr>
          <a:xfrm>
            <a:off x="6870457" y="208268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D9B639B4-87C7-98DF-0871-7E25DEC30F85}"/>
              </a:ext>
            </a:extLst>
          </p:cNvPr>
          <p:cNvSpPr txBox="1"/>
          <p:nvPr/>
        </p:nvSpPr>
        <p:spPr>
          <a:xfrm>
            <a:off x="6856540" y="177432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FAC3C825-5000-784B-9FC8-D13A2B3C0BE1}"/>
              </a:ext>
            </a:extLst>
          </p:cNvPr>
          <p:cNvSpPr txBox="1"/>
          <p:nvPr/>
        </p:nvSpPr>
        <p:spPr>
          <a:xfrm>
            <a:off x="6870457" y="235339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2" name="مربع نص 51">
            <a:extLst>
              <a:ext uri="{FF2B5EF4-FFF2-40B4-BE49-F238E27FC236}">
                <a16:creationId xmlns:a16="http://schemas.microsoft.com/office/drawing/2014/main" id="{EDC1C865-36B0-F1B7-DCE2-CEB585078FBD}"/>
              </a:ext>
            </a:extLst>
          </p:cNvPr>
          <p:cNvSpPr txBox="1"/>
          <p:nvPr/>
        </p:nvSpPr>
        <p:spPr>
          <a:xfrm>
            <a:off x="6852919" y="263156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pic>
        <p:nvPicPr>
          <p:cNvPr id="55" name="صورة 54">
            <a:extLst>
              <a:ext uri="{FF2B5EF4-FFF2-40B4-BE49-F238E27FC236}">
                <a16:creationId xmlns:a16="http://schemas.microsoft.com/office/drawing/2014/main" id="{A3D1E3CB-4F2D-BEFD-5B00-BBF6A330A19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45833" r="34709" b="48055"/>
          <a:stretch/>
        </p:blipFill>
        <p:spPr>
          <a:xfrm>
            <a:off x="6690401" y="6456883"/>
            <a:ext cx="2017221" cy="322027"/>
          </a:xfrm>
          <a:prstGeom prst="rect">
            <a:avLst/>
          </a:prstGeom>
        </p:spPr>
      </p:pic>
      <p:sp>
        <p:nvSpPr>
          <p:cNvPr id="2" name="مستطيل 1">
            <a:extLst>
              <a:ext uri="{FF2B5EF4-FFF2-40B4-BE49-F238E27FC236}">
                <a16:creationId xmlns:a16="http://schemas.microsoft.com/office/drawing/2014/main" id="{FAEFC2E4-7B1D-78BD-C895-919A15BA5D9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2F411163-B98A-0C9B-38DA-FC1861598FC1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03523DA6-8192-EFEE-0BD4-C348C6068718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67C60DF7-C817-BCFF-6D7C-89CCB1283ED9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AA7F4EB8-74FA-2D39-29E1-895382C0A4D0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85839365-A7B3-A0A2-0561-978E806D6800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E874AFE8-CFCE-AAC0-CA02-8C697ACAF77D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2DD048CF-1FD9-F8D1-BA1D-DE218001621B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494363F0-F655-6159-2946-2BC78FC48D6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8215106" y="1766590"/>
            <a:ext cx="540525" cy="4672538"/>
          </a:xfrm>
          <a:prstGeom prst="rect">
            <a:avLst/>
          </a:prstGeom>
        </p:spPr>
      </p:pic>
      <p:sp>
        <p:nvSpPr>
          <p:cNvPr id="6" name="مربع نص 5">
            <a:extLst>
              <a:ext uri="{FF2B5EF4-FFF2-40B4-BE49-F238E27FC236}">
                <a16:creationId xmlns:a16="http://schemas.microsoft.com/office/drawing/2014/main" id="{96952425-9145-F313-8B5F-CA56820BFA4E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4058201941"/>
      </p:ext>
    </p:extLst>
  </p:cSld>
  <p:clrMapOvr>
    <a:masterClrMapping/>
  </p:clrMapOvr>
  <p:transition spd="slow">
    <p:cover dir="r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مستطيل 3">
            <a:extLst>
              <a:ext uri="{FF2B5EF4-FFF2-40B4-BE49-F238E27FC236}">
                <a16:creationId xmlns:a16="http://schemas.microsoft.com/office/drawing/2014/main" id="{0A27FCB2-7FCB-5088-145C-BFDD26F2694F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5DAD5EDC-A1F9-FC0A-F4BE-9CF2B95A6932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5832AE16-6B19-8567-5BBB-E3F3C2F812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4" r="16446"/>
          <a:stretch/>
        </p:blipFill>
        <p:spPr>
          <a:xfrm>
            <a:off x="664302" y="14321"/>
            <a:ext cx="5765784" cy="6858000"/>
          </a:xfrm>
          <a:prstGeom prst="rect">
            <a:avLst/>
          </a:prstGeom>
        </p:spPr>
      </p:pic>
      <p:pic>
        <p:nvPicPr>
          <p:cNvPr id="55" name="صورة 54">
            <a:extLst>
              <a:ext uri="{FF2B5EF4-FFF2-40B4-BE49-F238E27FC236}">
                <a16:creationId xmlns:a16="http://schemas.microsoft.com/office/drawing/2014/main" id="{4ED558A0-A470-AE6A-1E03-6DECCAA468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6634571" y="6359645"/>
            <a:ext cx="1918640" cy="514063"/>
          </a:xfrm>
          <a:prstGeom prst="rect">
            <a:avLst/>
          </a:prstGeom>
        </p:spPr>
      </p:pic>
      <p:pic>
        <p:nvPicPr>
          <p:cNvPr id="6" name="صورة 5">
            <a:extLst>
              <a:ext uri="{FF2B5EF4-FFF2-40B4-BE49-F238E27FC236}">
                <a16:creationId xmlns:a16="http://schemas.microsoft.com/office/drawing/2014/main" id="{74C14714-2B3C-9DFE-2DD0-96413B61E3A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6169478" y="3853095"/>
            <a:ext cx="4695584" cy="646993"/>
          </a:xfrm>
          <a:prstGeom prst="rect">
            <a:avLst/>
          </a:prstGeom>
        </p:spPr>
      </p:pic>
      <p:sp>
        <p:nvSpPr>
          <p:cNvPr id="37" name="مستطيل 36">
            <a:extLst>
              <a:ext uri="{FF2B5EF4-FFF2-40B4-BE49-F238E27FC236}">
                <a16:creationId xmlns:a16="http://schemas.microsoft.com/office/drawing/2014/main" id="{87AF34EB-7A71-4C4C-3ABD-9CA702B68E6B}"/>
              </a:ext>
            </a:extLst>
          </p:cNvPr>
          <p:cNvSpPr/>
          <p:nvPr/>
        </p:nvSpPr>
        <p:spPr>
          <a:xfrm>
            <a:off x="9401123" y="640432"/>
            <a:ext cx="1670298" cy="69824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الجنوبي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13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ارتاح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D2A6DAB5-76E8-8321-1385-B47418EF1B7C}"/>
              </a:ext>
            </a:extLst>
          </p:cNvPr>
          <p:cNvSpPr/>
          <p:nvPr/>
        </p:nvSpPr>
        <p:spPr>
          <a:xfrm>
            <a:off x="9401123" y="134173"/>
            <a:ext cx="1670298" cy="50625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252D1F9B-10B4-776E-D460-EB65CC48FF5A}"/>
              </a:ext>
            </a:extLst>
          </p:cNvPr>
          <p:cNvSpPr/>
          <p:nvPr/>
        </p:nvSpPr>
        <p:spPr>
          <a:xfrm>
            <a:off x="6777060" y="841325"/>
            <a:ext cx="1736624" cy="4718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في أحياء </a:t>
            </a:r>
            <a:r>
              <a:rPr lang="en-US" sz="1450" b="1" dirty="0">
                <a:solidFill>
                  <a:schemeClr val="tx1"/>
                </a:solidFill>
              </a:rPr>
              <a:t>12,13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AF1BE527-1074-7886-5844-648B3B1232B5}"/>
              </a:ext>
            </a:extLst>
          </p:cNvPr>
          <p:cNvSpPr/>
          <p:nvPr/>
        </p:nvSpPr>
        <p:spPr>
          <a:xfrm>
            <a:off x="664302" y="17752"/>
            <a:ext cx="8184545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4" name="رابط مستقيم 13">
            <a:extLst>
              <a:ext uri="{FF2B5EF4-FFF2-40B4-BE49-F238E27FC236}">
                <a16:creationId xmlns:a16="http://schemas.microsoft.com/office/drawing/2014/main" id="{0B2B118B-B845-A75D-7612-BF215EEDE2CE}"/>
              </a:ext>
            </a:extLst>
          </p:cNvPr>
          <p:cNvCxnSpPr/>
          <p:nvPr/>
        </p:nvCxnSpPr>
        <p:spPr>
          <a:xfrm>
            <a:off x="6445188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F2730E06-C1E0-1CD5-CA69-B17AA2F96483}"/>
              </a:ext>
            </a:extLst>
          </p:cNvPr>
          <p:cNvSpPr txBox="1"/>
          <p:nvPr/>
        </p:nvSpPr>
        <p:spPr>
          <a:xfrm>
            <a:off x="7584857" y="140031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7" name="صورة 16">
            <a:extLst>
              <a:ext uri="{FF2B5EF4-FFF2-40B4-BE49-F238E27FC236}">
                <a16:creationId xmlns:a16="http://schemas.microsoft.com/office/drawing/2014/main" id="{141EB548-C533-BEE2-B3FC-F23F359AED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782" y="106153"/>
            <a:ext cx="546984" cy="535315"/>
          </a:xfrm>
          <a:prstGeom prst="rect">
            <a:avLst/>
          </a:prstGeom>
        </p:spPr>
      </p:pic>
      <p:pic>
        <p:nvPicPr>
          <p:cNvPr id="18" name="صورة 17">
            <a:extLst>
              <a:ext uri="{FF2B5EF4-FFF2-40B4-BE49-F238E27FC236}">
                <a16:creationId xmlns:a16="http://schemas.microsoft.com/office/drawing/2014/main" id="{D0C74134-0C37-C256-AB6A-078A20888FF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958" y="54355"/>
            <a:ext cx="434884" cy="633581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57180236-E4D5-1E1E-64A9-6985A01832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918" y="751173"/>
            <a:ext cx="442966" cy="574524"/>
          </a:xfrm>
          <a:prstGeom prst="rect">
            <a:avLst/>
          </a:prstGeom>
        </p:spPr>
      </p:pic>
      <p:cxnSp>
        <p:nvCxnSpPr>
          <p:cNvPr id="33" name="رابط مستقيم 32">
            <a:extLst>
              <a:ext uri="{FF2B5EF4-FFF2-40B4-BE49-F238E27FC236}">
                <a16:creationId xmlns:a16="http://schemas.microsoft.com/office/drawing/2014/main" id="{9930BDF4-CC79-F906-8F31-1CB7256BF092}"/>
              </a:ext>
            </a:extLst>
          </p:cNvPr>
          <p:cNvCxnSpPr>
            <a:cxnSpLocks/>
          </p:cNvCxnSpPr>
          <p:nvPr/>
        </p:nvCxnSpPr>
        <p:spPr>
          <a:xfrm flipH="1">
            <a:off x="6472249" y="1392319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رابط مستقيم 33">
            <a:extLst>
              <a:ext uri="{FF2B5EF4-FFF2-40B4-BE49-F238E27FC236}">
                <a16:creationId xmlns:a16="http://schemas.microsoft.com/office/drawing/2014/main" id="{0DDF0520-FBBA-79E9-5A55-A9656126F114}"/>
              </a:ext>
            </a:extLst>
          </p:cNvPr>
          <p:cNvCxnSpPr>
            <a:cxnSpLocks/>
          </p:cNvCxnSpPr>
          <p:nvPr/>
        </p:nvCxnSpPr>
        <p:spPr>
          <a:xfrm flipH="1">
            <a:off x="6445188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مربع نص 35">
            <a:extLst>
              <a:ext uri="{FF2B5EF4-FFF2-40B4-BE49-F238E27FC236}">
                <a16:creationId xmlns:a16="http://schemas.microsoft.com/office/drawing/2014/main" id="{A49613C1-24FF-0F95-26C1-86AFD2E3C223}"/>
              </a:ext>
            </a:extLst>
          </p:cNvPr>
          <p:cNvSpPr txBox="1"/>
          <p:nvPr/>
        </p:nvSpPr>
        <p:spPr>
          <a:xfrm>
            <a:off x="6975390" y="302026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F406E628-CBDB-C17D-5E21-C1F5958267A1}"/>
              </a:ext>
            </a:extLst>
          </p:cNvPr>
          <p:cNvSpPr txBox="1"/>
          <p:nvPr/>
        </p:nvSpPr>
        <p:spPr>
          <a:xfrm>
            <a:off x="6994009" y="338546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AFE1B928-BD2D-8851-5D96-D8047C133BB4}"/>
              </a:ext>
            </a:extLst>
          </p:cNvPr>
          <p:cNvSpPr txBox="1"/>
          <p:nvPr/>
        </p:nvSpPr>
        <p:spPr>
          <a:xfrm>
            <a:off x="6958497" y="379573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E2C8218F-5556-0EC1-1661-3360E4E9AB12}"/>
              </a:ext>
            </a:extLst>
          </p:cNvPr>
          <p:cNvSpPr txBox="1"/>
          <p:nvPr/>
        </p:nvSpPr>
        <p:spPr>
          <a:xfrm>
            <a:off x="6958497" y="417847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2CD56111-21BB-07E4-7AFA-AF3C7439BFA1}"/>
              </a:ext>
            </a:extLst>
          </p:cNvPr>
          <p:cNvSpPr txBox="1"/>
          <p:nvPr/>
        </p:nvSpPr>
        <p:spPr>
          <a:xfrm>
            <a:off x="6958497" y="460938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089C8392-D07B-69AE-D544-E0A19AAFDFF6}"/>
              </a:ext>
            </a:extLst>
          </p:cNvPr>
          <p:cNvSpPr txBox="1"/>
          <p:nvPr/>
        </p:nvSpPr>
        <p:spPr>
          <a:xfrm>
            <a:off x="6958497" y="497684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14B144A2-4878-0903-9BCA-6155FCECFC65}"/>
              </a:ext>
            </a:extLst>
          </p:cNvPr>
          <p:cNvSpPr txBox="1"/>
          <p:nvPr/>
        </p:nvSpPr>
        <p:spPr>
          <a:xfrm>
            <a:off x="6958497" y="534789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F127C5BC-DB73-C897-4193-7F0610926262}"/>
              </a:ext>
            </a:extLst>
          </p:cNvPr>
          <p:cNvSpPr txBox="1"/>
          <p:nvPr/>
        </p:nvSpPr>
        <p:spPr>
          <a:xfrm>
            <a:off x="6985436" y="622348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74411E43-9970-58E0-DF67-A0E8FB5576B6}"/>
              </a:ext>
            </a:extLst>
          </p:cNvPr>
          <p:cNvSpPr txBox="1"/>
          <p:nvPr/>
        </p:nvSpPr>
        <p:spPr>
          <a:xfrm>
            <a:off x="6915263" y="216767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EDC17286-17B2-62F2-A610-9D6441EB252D}"/>
              </a:ext>
            </a:extLst>
          </p:cNvPr>
          <p:cNvSpPr txBox="1"/>
          <p:nvPr/>
        </p:nvSpPr>
        <p:spPr>
          <a:xfrm>
            <a:off x="6963492" y="183767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BB15E9ED-D1B7-1455-BB9E-3E7091E06F3E}"/>
              </a:ext>
            </a:extLst>
          </p:cNvPr>
          <p:cNvSpPr txBox="1"/>
          <p:nvPr/>
        </p:nvSpPr>
        <p:spPr>
          <a:xfrm>
            <a:off x="6915263" y="243015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AF3721C1-16BF-3E67-06CA-02C944A6F4FF}"/>
              </a:ext>
            </a:extLst>
          </p:cNvPr>
          <p:cNvSpPr txBox="1"/>
          <p:nvPr/>
        </p:nvSpPr>
        <p:spPr>
          <a:xfrm>
            <a:off x="6897725" y="274448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CA13956C-6BB8-770B-81C6-3713A3CB2F8C}"/>
              </a:ext>
            </a:extLst>
          </p:cNvPr>
          <p:cNvSpPr txBox="1"/>
          <p:nvPr/>
        </p:nvSpPr>
        <p:spPr>
          <a:xfrm>
            <a:off x="6566113" y="5727585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FED25138-A1EF-D9F9-FDDE-A71093BAE2CE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2934D5AB-BED4-71B6-EE12-06C9FF6D591D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73FFF7FA-9A0B-4C94-A3D0-E7635539AB87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E82A4ECB-E24B-D757-5256-12D19CFEF632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C5E72E63-22EC-0EAD-07AF-6183828ACDF9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C503C3B0-2DD7-973E-C953-5BFDA2A58696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8D86AB42-EB09-361E-387C-C777493E0C9E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257346765"/>
      </p:ext>
    </p:extLst>
  </p:cSld>
  <p:clrMapOvr>
    <a:masterClrMapping/>
  </p:clrMapOvr>
  <p:transition spd="slow">
    <p:cover dir="r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C5E278C6-BC3F-8C69-34FF-F5A4F050019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3055D055-B4F2-6FC3-A626-83E3A8C4D82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4DE4FC7B-2604-BC2B-7574-2B6EACD9E9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46" r="16081"/>
          <a:stretch/>
        </p:blipFill>
        <p:spPr>
          <a:xfrm>
            <a:off x="633274" y="11115"/>
            <a:ext cx="5792718" cy="6858000"/>
          </a:xfrm>
          <a:prstGeom prst="rect">
            <a:avLst/>
          </a:prstGeom>
        </p:spPr>
      </p:pic>
      <p:pic>
        <p:nvPicPr>
          <p:cNvPr id="54" name="صورة 53">
            <a:extLst>
              <a:ext uri="{FF2B5EF4-FFF2-40B4-BE49-F238E27FC236}">
                <a16:creationId xmlns:a16="http://schemas.microsoft.com/office/drawing/2014/main" id="{2D6958DE-1A39-9CD5-CA2B-0D1170A1FF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6634571" y="6416795"/>
            <a:ext cx="1918640" cy="514063"/>
          </a:xfrm>
          <a:prstGeom prst="rect">
            <a:avLst/>
          </a:prstGeom>
        </p:spPr>
      </p:pic>
      <p:sp>
        <p:nvSpPr>
          <p:cNvPr id="37" name="مستطيل 36">
            <a:extLst>
              <a:ext uri="{FF2B5EF4-FFF2-40B4-BE49-F238E27FC236}">
                <a16:creationId xmlns:a16="http://schemas.microsoft.com/office/drawing/2014/main" id="{C9D87BF9-4910-3AEF-6105-EDF11C2FB694}"/>
              </a:ext>
            </a:extLst>
          </p:cNvPr>
          <p:cNvSpPr/>
          <p:nvPr/>
        </p:nvSpPr>
        <p:spPr>
          <a:xfrm>
            <a:off x="9481350" y="751427"/>
            <a:ext cx="1615987" cy="77171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الحي الجنوبي</a:t>
            </a:r>
          </a:p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13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ارتاح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543ADA1D-264A-37FB-E0CF-3D588E70FDA3}"/>
              </a:ext>
            </a:extLst>
          </p:cNvPr>
          <p:cNvSpPr/>
          <p:nvPr/>
        </p:nvSpPr>
        <p:spPr>
          <a:xfrm>
            <a:off x="9481351" y="102310"/>
            <a:ext cx="1615988" cy="64911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7465F6C1-1254-7018-CCFA-A6BE9F97C1B4}"/>
              </a:ext>
            </a:extLst>
          </p:cNvPr>
          <p:cNvSpPr/>
          <p:nvPr/>
        </p:nvSpPr>
        <p:spPr>
          <a:xfrm>
            <a:off x="6830325" y="919284"/>
            <a:ext cx="1647848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والمقترحة في أحياء </a:t>
            </a:r>
            <a:r>
              <a:rPr lang="en-US" sz="1450" b="1" dirty="0">
                <a:solidFill>
                  <a:schemeClr val="tx1"/>
                </a:solidFill>
              </a:rPr>
              <a:t>12,13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52BCBBEF-3593-4125-40EC-677110B273C5}"/>
              </a:ext>
            </a:extLst>
          </p:cNvPr>
          <p:cNvSpPr/>
          <p:nvPr/>
        </p:nvSpPr>
        <p:spPr>
          <a:xfrm>
            <a:off x="644462" y="17752"/>
            <a:ext cx="8195507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4" name="رابط مستقيم 13">
            <a:extLst>
              <a:ext uri="{FF2B5EF4-FFF2-40B4-BE49-F238E27FC236}">
                <a16:creationId xmlns:a16="http://schemas.microsoft.com/office/drawing/2014/main" id="{E9F380B9-05D8-6321-A0C6-49E8423333D3}"/>
              </a:ext>
            </a:extLst>
          </p:cNvPr>
          <p:cNvCxnSpPr/>
          <p:nvPr/>
        </p:nvCxnSpPr>
        <p:spPr>
          <a:xfrm>
            <a:off x="6436310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40D40EFB-4DDB-5988-D351-FDDEA4AF54C2}"/>
              </a:ext>
            </a:extLst>
          </p:cNvPr>
          <p:cNvSpPr txBox="1"/>
          <p:nvPr/>
        </p:nvSpPr>
        <p:spPr>
          <a:xfrm>
            <a:off x="7575979" y="1404667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7" name="صورة 16">
            <a:extLst>
              <a:ext uri="{FF2B5EF4-FFF2-40B4-BE49-F238E27FC236}">
                <a16:creationId xmlns:a16="http://schemas.microsoft.com/office/drawing/2014/main" id="{0199438C-7D7F-BEBB-6FF5-1123F7E590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4904" y="106153"/>
            <a:ext cx="546984" cy="535315"/>
          </a:xfrm>
          <a:prstGeom prst="rect">
            <a:avLst/>
          </a:prstGeom>
        </p:spPr>
      </p:pic>
      <p:pic>
        <p:nvPicPr>
          <p:cNvPr id="18" name="صورة 17">
            <a:extLst>
              <a:ext uri="{FF2B5EF4-FFF2-40B4-BE49-F238E27FC236}">
                <a16:creationId xmlns:a16="http://schemas.microsoft.com/office/drawing/2014/main" id="{0526D62B-D60C-C11D-A720-AD4CF6156C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080" y="54355"/>
            <a:ext cx="434884" cy="633581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348692FF-9171-4A31-B72A-0B05134240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0040" y="751173"/>
            <a:ext cx="442966" cy="574524"/>
          </a:xfrm>
          <a:prstGeom prst="rect">
            <a:avLst/>
          </a:prstGeom>
        </p:spPr>
      </p:pic>
      <p:cxnSp>
        <p:nvCxnSpPr>
          <p:cNvPr id="34" name="رابط مستقيم 33">
            <a:extLst>
              <a:ext uri="{FF2B5EF4-FFF2-40B4-BE49-F238E27FC236}">
                <a16:creationId xmlns:a16="http://schemas.microsoft.com/office/drawing/2014/main" id="{3F132F77-E0EA-1048-8199-4CDEAD7A3E47}"/>
              </a:ext>
            </a:extLst>
          </p:cNvPr>
          <p:cNvCxnSpPr>
            <a:cxnSpLocks/>
          </p:cNvCxnSpPr>
          <p:nvPr/>
        </p:nvCxnSpPr>
        <p:spPr>
          <a:xfrm flipH="1">
            <a:off x="6463371" y="1434764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رابط مستقيم 34">
            <a:extLst>
              <a:ext uri="{FF2B5EF4-FFF2-40B4-BE49-F238E27FC236}">
                <a16:creationId xmlns:a16="http://schemas.microsoft.com/office/drawing/2014/main" id="{3FF24186-D332-B235-1EE3-E1CEF56FC528}"/>
              </a:ext>
            </a:extLst>
          </p:cNvPr>
          <p:cNvCxnSpPr>
            <a:cxnSpLocks/>
          </p:cNvCxnSpPr>
          <p:nvPr/>
        </p:nvCxnSpPr>
        <p:spPr>
          <a:xfrm flipH="1">
            <a:off x="6436310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مربع نص 35">
            <a:extLst>
              <a:ext uri="{FF2B5EF4-FFF2-40B4-BE49-F238E27FC236}">
                <a16:creationId xmlns:a16="http://schemas.microsoft.com/office/drawing/2014/main" id="{65C3E4FD-53FB-153E-B960-D7DAF158C11D}"/>
              </a:ext>
            </a:extLst>
          </p:cNvPr>
          <p:cNvSpPr txBox="1"/>
          <p:nvPr/>
        </p:nvSpPr>
        <p:spPr>
          <a:xfrm>
            <a:off x="6886195" y="312143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E1770D43-FD5D-120E-6361-6E7ECCF2F2BD}"/>
              </a:ext>
            </a:extLst>
          </p:cNvPr>
          <p:cNvSpPr txBox="1"/>
          <p:nvPr/>
        </p:nvSpPr>
        <p:spPr>
          <a:xfrm>
            <a:off x="6932740" y="353969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AE8B231A-016E-A8E2-F38B-656125187638}"/>
              </a:ext>
            </a:extLst>
          </p:cNvPr>
          <p:cNvSpPr txBox="1"/>
          <p:nvPr/>
        </p:nvSpPr>
        <p:spPr>
          <a:xfrm>
            <a:off x="6913690" y="391789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B1504744-6940-1B8B-9F7D-107B55BCA122}"/>
              </a:ext>
            </a:extLst>
          </p:cNvPr>
          <p:cNvSpPr txBox="1"/>
          <p:nvPr/>
        </p:nvSpPr>
        <p:spPr>
          <a:xfrm>
            <a:off x="6913690" y="428223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D8A20C03-9BAF-3EB1-CFA6-5C54E568EA40}"/>
              </a:ext>
            </a:extLst>
          </p:cNvPr>
          <p:cNvSpPr txBox="1"/>
          <p:nvPr/>
        </p:nvSpPr>
        <p:spPr>
          <a:xfrm>
            <a:off x="6913690" y="468261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A6E7674D-E46B-EBB0-5814-A67B46F69F6F}"/>
              </a:ext>
            </a:extLst>
          </p:cNvPr>
          <p:cNvSpPr txBox="1"/>
          <p:nvPr/>
        </p:nvSpPr>
        <p:spPr>
          <a:xfrm>
            <a:off x="6913690" y="505961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A3191145-7421-E611-11F6-4A358FCEFB88}"/>
              </a:ext>
            </a:extLst>
          </p:cNvPr>
          <p:cNvSpPr txBox="1"/>
          <p:nvPr/>
        </p:nvSpPr>
        <p:spPr>
          <a:xfrm>
            <a:off x="6913690" y="543436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6CA0098C-A99F-027B-827C-10184C764311}"/>
              </a:ext>
            </a:extLst>
          </p:cNvPr>
          <p:cNvSpPr txBox="1"/>
          <p:nvPr/>
        </p:nvSpPr>
        <p:spPr>
          <a:xfrm>
            <a:off x="6485794" y="5819237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93EC9F47-0C3D-A48D-12E3-5CE7400A5315}"/>
              </a:ext>
            </a:extLst>
          </p:cNvPr>
          <p:cNvSpPr txBox="1"/>
          <p:nvPr/>
        </p:nvSpPr>
        <p:spPr>
          <a:xfrm>
            <a:off x="6913690" y="621105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82AA74A2-7764-6736-729F-4044ACBD101A}"/>
              </a:ext>
            </a:extLst>
          </p:cNvPr>
          <p:cNvSpPr txBox="1"/>
          <p:nvPr/>
        </p:nvSpPr>
        <p:spPr>
          <a:xfrm>
            <a:off x="6876670" y="280821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85D98355-5C11-A574-4CF0-FB89930C0900}"/>
              </a:ext>
            </a:extLst>
          </p:cNvPr>
          <p:cNvSpPr txBox="1"/>
          <p:nvPr/>
        </p:nvSpPr>
        <p:spPr>
          <a:xfrm>
            <a:off x="6870457" y="196903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5CF415EE-7DBE-AA0A-40FC-657FBECF19BE}"/>
              </a:ext>
            </a:extLst>
          </p:cNvPr>
          <p:cNvSpPr txBox="1"/>
          <p:nvPr/>
        </p:nvSpPr>
        <p:spPr>
          <a:xfrm>
            <a:off x="6856540" y="167019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B74E6434-8EF8-AA34-FA11-6EC3185ADD3C}"/>
              </a:ext>
            </a:extLst>
          </p:cNvPr>
          <p:cNvSpPr txBox="1"/>
          <p:nvPr/>
        </p:nvSpPr>
        <p:spPr>
          <a:xfrm>
            <a:off x="6870457" y="223974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8A47BB30-9AC1-A6C1-9628-254605C84AB5}"/>
              </a:ext>
            </a:extLst>
          </p:cNvPr>
          <p:cNvSpPr txBox="1"/>
          <p:nvPr/>
        </p:nvSpPr>
        <p:spPr>
          <a:xfrm>
            <a:off x="6852919" y="252743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123414DA-756D-27AC-4E4C-8C6B5282672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7DD16BDF-FF17-0D3E-F116-5044110EFED6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435AA069-F372-D8F4-CDBC-F65606B5280F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94465572-E3D7-17A2-C8D4-73B4991FD91D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B66348FF-0BC3-D900-B93B-FF9BA765D083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D792BBC8-F46F-E048-44FF-72824AB011F2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27E5E891-5ABA-4B8D-B3A9-35214F155D6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8167607" y="1686182"/>
            <a:ext cx="557267" cy="4817262"/>
          </a:xfrm>
          <a:prstGeom prst="rect">
            <a:avLst/>
          </a:prstGeom>
        </p:spPr>
      </p:pic>
      <p:sp>
        <p:nvSpPr>
          <p:cNvPr id="6" name="مربع نص 5">
            <a:extLst>
              <a:ext uri="{FF2B5EF4-FFF2-40B4-BE49-F238E27FC236}">
                <a16:creationId xmlns:a16="http://schemas.microsoft.com/office/drawing/2014/main" id="{D71F01E9-EDC9-44E1-CCFC-B0D43BF18700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2903796863"/>
      </p:ext>
    </p:extLst>
  </p:cSld>
  <p:clrMapOvr>
    <a:masterClrMapping/>
  </p:clrMapOvr>
  <p:transition spd="slow">
    <p:cover dir="r"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6A0542C9-7413-EB92-2F4D-4815E30DC8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4876" y="694679"/>
            <a:ext cx="6857999" cy="5486399"/>
          </a:xfrm>
          <a:prstGeom prst="rect">
            <a:avLst/>
          </a:prstGeom>
        </p:spPr>
      </p:pic>
      <p:pic>
        <p:nvPicPr>
          <p:cNvPr id="54" name="صورة 53">
            <a:extLst>
              <a:ext uri="{FF2B5EF4-FFF2-40B4-BE49-F238E27FC236}">
                <a16:creationId xmlns:a16="http://schemas.microsoft.com/office/drawing/2014/main" id="{27D2E250-832E-A6D3-0229-96262A0E12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8" t="47026" r="39977" b="47852"/>
          <a:stretch/>
        </p:blipFill>
        <p:spPr>
          <a:xfrm>
            <a:off x="6994340" y="6574907"/>
            <a:ext cx="1387720" cy="296126"/>
          </a:xfrm>
          <a:prstGeom prst="rect">
            <a:avLst/>
          </a:prstGeom>
        </p:spPr>
      </p:pic>
      <p:sp>
        <p:nvSpPr>
          <p:cNvPr id="35" name="مستطيل 34">
            <a:extLst>
              <a:ext uri="{FF2B5EF4-FFF2-40B4-BE49-F238E27FC236}">
                <a16:creationId xmlns:a16="http://schemas.microsoft.com/office/drawing/2014/main" id="{013FA35B-2083-920C-BEE2-F86A5DC7CC5D}"/>
              </a:ext>
            </a:extLst>
          </p:cNvPr>
          <p:cNvSpPr/>
          <p:nvPr/>
        </p:nvSpPr>
        <p:spPr>
          <a:xfrm>
            <a:off x="9184122" y="634541"/>
            <a:ext cx="1952053" cy="64848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14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منطقة توسع (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) خارج المخطط الهيكلي</a:t>
            </a:r>
          </a:p>
        </p:txBody>
      </p:sp>
      <p:sp>
        <p:nvSpPr>
          <p:cNvPr id="36" name="مستطيل 35">
            <a:extLst>
              <a:ext uri="{FF2B5EF4-FFF2-40B4-BE49-F238E27FC236}">
                <a16:creationId xmlns:a16="http://schemas.microsoft.com/office/drawing/2014/main" id="{F0344E48-9704-316B-A369-42EF84B3F459}"/>
              </a:ext>
            </a:extLst>
          </p:cNvPr>
          <p:cNvSpPr/>
          <p:nvPr/>
        </p:nvSpPr>
        <p:spPr>
          <a:xfrm>
            <a:off x="9179510" y="49447"/>
            <a:ext cx="1952053" cy="57621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BC9F06F5-C7F0-ECA2-746D-6CB9B1F0B66C}"/>
              </a:ext>
            </a:extLst>
          </p:cNvPr>
          <p:cNvSpPr/>
          <p:nvPr/>
        </p:nvSpPr>
        <p:spPr>
          <a:xfrm>
            <a:off x="6839200" y="859081"/>
            <a:ext cx="1683359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في حي </a:t>
            </a:r>
            <a:r>
              <a:rPr lang="en-US" sz="1450" b="1" dirty="0">
                <a:solidFill>
                  <a:schemeClr val="tx1"/>
                </a:solidFill>
              </a:rPr>
              <a:t>14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B4AEBBAD-84DF-8068-4197-66C0A3F5E46F}"/>
              </a:ext>
            </a:extLst>
          </p:cNvPr>
          <p:cNvSpPr/>
          <p:nvPr/>
        </p:nvSpPr>
        <p:spPr>
          <a:xfrm>
            <a:off x="967049" y="17752"/>
            <a:ext cx="7872920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5" name="رابط مستقيم 14">
            <a:extLst>
              <a:ext uri="{FF2B5EF4-FFF2-40B4-BE49-F238E27FC236}">
                <a16:creationId xmlns:a16="http://schemas.microsoft.com/office/drawing/2014/main" id="{929A34EC-9634-7772-15C1-77DF2EB69F8A}"/>
              </a:ext>
            </a:extLst>
          </p:cNvPr>
          <p:cNvCxnSpPr/>
          <p:nvPr/>
        </p:nvCxnSpPr>
        <p:spPr>
          <a:xfrm>
            <a:off x="6436310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D6AA52B7-1680-C153-E3E5-A6FD404CA22C}"/>
              </a:ext>
            </a:extLst>
          </p:cNvPr>
          <p:cNvSpPr txBox="1"/>
          <p:nvPr/>
        </p:nvSpPr>
        <p:spPr>
          <a:xfrm>
            <a:off x="7575979" y="130506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F6C5629B-A3F5-E077-8D34-C1591DB567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4904" y="106153"/>
            <a:ext cx="546984" cy="535315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AD8ADFE8-EAFE-4056-6701-A569BF2F21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080" y="54355"/>
            <a:ext cx="434884" cy="633581"/>
          </a:xfrm>
          <a:prstGeom prst="rect">
            <a:avLst/>
          </a:prstGeom>
        </p:spPr>
      </p:pic>
      <p:pic>
        <p:nvPicPr>
          <p:cNvPr id="33" name="صورة 32">
            <a:extLst>
              <a:ext uri="{FF2B5EF4-FFF2-40B4-BE49-F238E27FC236}">
                <a16:creationId xmlns:a16="http://schemas.microsoft.com/office/drawing/2014/main" id="{B8CEEC61-B612-7256-FC93-3B8310E657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0040" y="751173"/>
            <a:ext cx="442966" cy="574524"/>
          </a:xfrm>
          <a:prstGeom prst="rect">
            <a:avLst/>
          </a:prstGeom>
        </p:spPr>
      </p:pic>
      <p:cxnSp>
        <p:nvCxnSpPr>
          <p:cNvPr id="34" name="رابط مستقيم 33">
            <a:extLst>
              <a:ext uri="{FF2B5EF4-FFF2-40B4-BE49-F238E27FC236}">
                <a16:creationId xmlns:a16="http://schemas.microsoft.com/office/drawing/2014/main" id="{638F4D4A-FCF0-FDED-CBA5-3246028D6559}"/>
              </a:ext>
            </a:extLst>
          </p:cNvPr>
          <p:cNvCxnSpPr>
            <a:cxnSpLocks/>
          </p:cNvCxnSpPr>
          <p:nvPr/>
        </p:nvCxnSpPr>
        <p:spPr>
          <a:xfrm flipH="1">
            <a:off x="6463371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رابط مستقيم 36">
            <a:extLst>
              <a:ext uri="{FF2B5EF4-FFF2-40B4-BE49-F238E27FC236}">
                <a16:creationId xmlns:a16="http://schemas.microsoft.com/office/drawing/2014/main" id="{72351694-FADF-77BA-9B68-841D0876AB6C}"/>
              </a:ext>
            </a:extLst>
          </p:cNvPr>
          <p:cNvCxnSpPr>
            <a:cxnSpLocks/>
          </p:cNvCxnSpPr>
          <p:nvPr/>
        </p:nvCxnSpPr>
        <p:spPr>
          <a:xfrm flipH="1">
            <a:off x="6436310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514A73C2-F1DE-8BC2-CE20-8E35E2C0EFB8}"/>
              </a:ext>
            </a:extLst>
          </p:cNvPr>
          <p:cNvSpPr txBox="1"/>
          <p:nvPr/>
        </p:nvSpPr>
        <p:spPr>
          <a:xfrm>
            <a:off x="6886195" y="281524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588A9BEE-CB93-CE40-D5F4-51A01B01297B}"/>
              </a:ext>
            </a:extLst>
          </p:cNvPr>
          <p:cNvSpPr txBox="1"/>
          <p:nvPr/>
        </p:nvSpPr>
        <p:spPr>
          <a:xfrm>
            <a:off x="6932740" y="317635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CCF9CDC0-9FA5-E950-6A44-B32D158B8E06}"/>
              </a:ext>
            </a:extLst>
          </p:cNvPr>
          <p:cNvSpPr txBox="1"/>
          <p:nvPr/>
        </p:nvSpPr>
        <p:spPr>
          <a:xfrm>
            <a:off x="6913690" y="355455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7542606C-47B6-0B41-CB9D-9955CC2A3BA3}"/>
              </a:ext>
            </a:extLst>
          </p:cNvPr>
          <p:cNvSpPr txBox="1"/>
          <p:nvPr/>
        </p:nvSpPr>
        <p:spPr>
          <a:xfrm>
            <a:off x="6913690" y="391889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7601A41D-5284-8896-7555-0C6F3745B3DA}"/>
              </a:ext>
            </a:extLst>
          </p:cNvPr>
          <p:cNvSpPr txBox="1"/>
          <p:nvPr/>
        </p:nvSpPr>
        <p:spPr>
          <a:xfrm>
            <a:off x="6913690" y="431927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619A1128-71CF-992A-1DED-B2AF1265B7AC}"/>
              </a:ext>
            </a:extLst>
          </p:cNvPr>
          <p:cNvSpPr txBox="1"/>
          <p:nvPr/>
        </p:nvSpPr>
        <p:spPr>
          <a:xfrm>
            <a:off x="6913690" y="469627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C3C7BB5C-3F63-050E-2B06-055B17A1525F}"/>
              </a:ext>
            </a:extLst>
          </p:cNvPr>
          <p:cNvSpPr txBox="1"/>
          <p:nvPr/>
        </p:nvSpPr>
        <p:spPr>
          <a:xfrm>
            <a:off x="6913690" y="506149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AC2DAE2A-1A9B-AB70-D3E7-615CA7DB49D0}"/>
              </a:ext>
            </a:extLst>
          </p:cNvPr>
          <p:cNvSpPr txBox="1"/>
          <p:nvPr/>
        </p:nvSpPr>
        <p:spPr>
          <a:xfrm>
            <a:off x="6485794" y="5455899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6D60F990-9E9F-14E3-93C1-AFF0A63FF5BC}"/>
              </a:ext>
            </a:extLst>
          </p:cNvPr>
          <p:cNvSpPr txBox="1"/>
          <p:nvPr/>
        </p:nvSpPr>
        <p:spPr>
          <a:xfrm>
            <a:off x="6913690" y="586676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610C7672-AF29-3A83-0974-92FE4727A355}"/>
              </a:ext>
            </a:extLst>
          </p:cNvPr>
          <p:cNvSpPr txBox="1"/>
          <p:nvPr/>
        </p:nvSpPr>
        <p:spPr>
          <a:xfrm>
            <a:off x="6870457" y="197855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764942E2-F4D4-2130-CFD6-99C1173B4A09}"/>
              </a:ext>
            </a:extLst>
          </p:cNvPr>
          <p:cNvSpPr txBox="1"/>
          <p:nvPr/>
        </p:nvSpPr>
        <p:spPr>
          <a:xfrm>
            <a:off x="6856540" y="167019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7AF29756-4A4F-16C9-CD2D-33CCC73FEC46}"/>
              </a:ext>
            </a:extLst>
          </p:cNvPr>
          <p:cNvSpPr txBox="1"/>
          <p:nvPr/>
        </p:nvSpPr>
        <p:spPr>
          <a:xfrm>
            <a:off x="6870457" y="224927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D50894EE-76EB-82AD-8AC5-4F321CB2F1BF}"/>
              </a:ext>
            </a:extLst>
          </p:cNvPr>
          <p:cNvSpPr txBox="1"/>
          <p:nvPr/>
        </p:nvSpPr>
        <p:spPr>
          <a:xfrm>
            <a:off x="6852919" y="252743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FF96048A-E912-9B95-4EBD-35FED2F11BF4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EE4F73D9-DAA6-3826-285F-F70331F26DB7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F93032EE-9407-E96B-DCA3-AE66F4CDDB2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1785B89F-6175-AC3B-13F7-C7BB689D39CD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F407E99F-4965-85C4-CE7F-5D0EE9E7BF33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4B4A41DB-22BA-1285-F6F9-EF56431B1944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7B749AB9-DBB1-9716-BEF9-64E20E31CFC9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86D88988-D319-D128-315A-2F4C87C18D1C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215C111C-7151-EB3C-A338-E16ABE0CBF5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6227773" y="3608678"/>
            <a:ext cx="4521591" cy="623019"/>
          </a:xfrm>
          <a:prstGeom prst="rect">
            <a:avLst/>
          </a:prstGeom>
        </p:spPr>
      </p:pic>
      <p:sp>
        <p:nvSpPr>
          <p:cNvPr id="2" name="مربع نص 1">
            <a:extLst>
              <a:ext uri="{FF2B5EF4-FFF2-40B4-BE49-F238E27FC236}">
                <a16:creationId xmlns:a16="http://schemas.microsoft.com/office/drawing/2014/main" id="{EAFF77A0-D76B-A314-E73E-DFD9261F07DA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3822057272"/>
      </p:ext>
    </p:extLst>
  </p:cSld>
  <p:clrMapOvr>
    <a:masterClrMapping/>
  </p:clrMapOvr>
  <p:transition spd="slow">
    <p:cover dir="r"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A55C940B-17E9-1A1B-36FF-ED169648CE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3225" y="692271"/>
            <a:ext cx="6858000" cy="5486400"/>
          </a:xfrm>
          <a:prstGeom prst="rect">
            <a:avLst/>
          </a:prstGeom>
        </p:spPr>
      </p:pic>
      <p:sp>
        <p:nvSpPr>
          <p:cNvPr id="54" name="مربع نص 53">
            <a:extLst>
              <a:ext uri="{FF2B5EF4-FFF2-40B4-BE49-F238E27FC236}">
                <a16:creationId xmlns:a16="http://schemas.microsoft.com/office/drawing/2014/main" id="{FFC27C85-E362-507B-310E-DD175DB74ACB}"/>
              </a:ext>
            </a:extLst>
          </p:cNvPr>
          <p:cNvSpPr txBox="1"/>
          <p:nvPr/>
        </p:nvSpPr>
        <p:spPr>
          <a:xfrm>
            <a:off x="6877317" y="311190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55" name="مربع نص 54">
            <a:extLst>
              <a:ext uri="{FF2B5EF4-FFF2-40B4-BE49-F238E27FC236}">
                <a16:creationId xmlns:a16="http://schemas.microsoft.com/office/drawing/2014/main" id="{FCB131EC-BF4E-8CAD-79AB-24258FC456B0}"/>
              </a:ext>
            </a:extLst>
          </p:cNvPr>
          <p:cNvSpPr txBox="1"/>
          <p:nvPr/>
        </p:nvSpPr>
        <p:spPr>
          <a:xfrm>
            <a:off x="6923862" y="347301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56" name="مربع نص 55">
            <a:extLst>
              <a:ext uri="{FF2B5EF4-FFF2-40B4-BE49-F238E27FC236}">
                <a16:creationId xmlns:a16="http://schemas.microsoft.com/office/drawing/2014/main" id="{4F88E946-1FD3-CF6A-B532-6945F7847595}"/>
              </a:ext>
            </a:extLst>
          </p:cNvPr>
          <p:cNvSpPr txBox="1"/>
          <p:nvPr/>
        </p:nvSpPr>
        <p:spPr>
          <a:xfrm>
            <a:off x="6904812" y="385121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CF855E24-A87F-FEF1-D5FF-9AFE15BA2A39}"/>
              </a:ext>
            </a:extLst>
          </p:cNvPr>
          <p:cNvSpPr txBox="1"/>
          <p:nvPr/>
        </p:nvSpPr>
        <p:spPr>
          <a:xfrm>
            <a:off x="6904812" y="421555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58" name="مربع نص 57">
            <a:extLst>
              <a:ext uri="{FF2B5EF4-FFF2-40B4-BE49-F238E27FC236}">
                <a16:creationId xmlns:a16="http://schemas.microsoft.com/office/drawing/2014/main" id="{8D064472-B5F4-F954-FEBA-CAE2A3A98D11}"/>
              </a:ext>
            </a:extLst>
          </p:cNvPr>
          <p:cNvSpPr txBox="1"/>
          <p:nvPr/>
        </p:nvSpPr>
        <p:spPr>
          <a:xfrm>
            <a:off x="6904812" y="461593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59" name="مربع نص 58">
            <a:extLst>
              <a:ext uri="{FF2B5EF4-FFF2-40B4-BE49-F238E27FC236}">
                <a16:creationId xmlns:a16="http://schemas.microsoft.com/office/drawing/2014/main" id="{F35940FA-A52E-FCD8-2690-83B2AAE9A903}"/>
              </a:ext>
            </a:extLst>
          </p:cNvPr>
          <p:cNvSpPr txBox="1"/>
          <p:nvPr/>
        </p:nvSpPr>
        <p:spPr>
          <a:xfrm>
            <a:off x="6904812" y="499293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60" name="مربع نص 59">
            <a:extLst>
              <a:ext uri="{FF2B5EF4-FFF2-40B4-BE49-F238E27FC236}">
                <a16:creationId xmlns:a16="http://schemas.microsoft.com/office/drawing/2014/main" id="{2BD2C3B8-CA5C-282D-D508-2B2966EAF06F}"/>
              </a:ext>
            </a:extLst>
          </p:cNvPr>
          <p:cNvSpPr txBox="1"/>
          <p:nvPr/>
        </p:nvSpPr>
        <p:spPr>
          <a:xfrm>
            <a:off x="6904812" y="535816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61" name="مربع نص 60">
            <a:extLst>
              <a:ext uri="{FF2B5EF4-FFF2-40B4-BE49-F238E27FC236}">
                <a16:creationId xmlns:a16="http://schemas.microsoft.com/office/drawing/2014/main" id="{66990A40-1441-559A-4C5F-79639BE56635}"/>
              </a:ext>
            </a:extLst>
          </p:cNvPr>
          <p:cNvSpPr txBox="1"/>
          <p:nvPr/>
        </p:nvSpPr>
        <p:spPr>
          <a:xfrm>
            <a:off x="6476916" y="5752562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62" name="مربع نص 61">
            <a:extLst>
              <a:ext uri="{FF2B5EF4-FFF2-40B4-BE49-F238E27FC236}">
                <a16:creationId xmlns:a16="http://schemas.microsoft.com/office/drawing/2014/main" id="{1A77E317-0AF9-F6B2-5B00-B2FE830E3437}"/>
              </a:ext>
            </a:extLst>
          </p:cNvPr>
          <p:cNvSpPr txBox="1"/>
          <p:nvPr/>
        </p:nvSpPr>
        <p:spPr>
          <a:xfrm>
            <a:off x="6904812" y="623445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63" name="مربع نص 62">
            <a:extLst>
              <a:ext uri="{FF2B5EF4-FFF2-40B4-BE49-F238E27FC236}">
                <a16:creationId xmlns:a16="http://schemas.microsoft.com/office/drawing/2014/main" id="{2D62E798-4C8B-DCC4-47F7-91E94907051A}"/>
              </a:ext>
            </a:extLst>
          </p:cNvPr>
          <p:cNvSpPr txBox="1"/>
          <p:nvPr/>
        </p:nvSpPr>
        <p:spPr>
          <a:xfrm>
            <a:off x="6867792" y="275171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64" name="مربع نص 63">
            <a:extLst>
              <a:ext uri="{FF2B5EF4-FFF2-40B4-BE49-F238E27FC236}">
                <a16:creationId xmlns:a16="http://schemas.microsoft.com/office/drawing/2014/main" id="{E88A5D7D-42D4-CCD9-0918-CC28CF5965FF}"/>
              </a:ext>
            </a:extLst>
          </p:cNvPr>
          <p:cNvSpPr txBox="1"/>
          <p:nvPr/>
        </p:nvSpPr>
        <p:spPr>
          <a:xfrm>
            <a:off x="6861579" y="190235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65" name="مربع نص 64">
            <a:extLst>
              <a:ext uri="{FF2B5EF4-FFF2-40B4-BE49-F238E27FC236}">
                <a16:creationId xmlns:a16="http://schemas.microsoft.com/office/drawing/2014/main" id="{E3F7F001-A3DD-1115-43F1-7A13D5DC0E15}"/>
              </a:ext>
            </a:extLst>
          </p:cNvPr>
          <p:cNvSpPr txBox="1"/>
          <p:nvPr/>
        </p:nvSpPr>
        <p:spPr>
          <a:xfrm>
            <a:off x="6847662" y="159399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66" name="مربع نص 65">
            <a:extLst>
              <a:ext uri="{FF2B5EF4-FFF2-40B4-BE49-F238E27FC236}">
                <a16:creationId xmlns:a16="http://schemas.microsoft.com/office/drawing/2014/main" id="{C4110E4E-02B1-A68D-82E2-0B258BA93099}"/>
              </a:ext>
            </a:extLst>
          </p:cNvPr>
          <p:cNvSpPr txBox="1"/>
          <p:nvPr/>
        </p:nvSpPr>
        <p:spPr>
          <a:xfrm>
            <a:off x="6861579" y="217307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67" name="مربع نص 66">
            <a:extLst>
              <a:ext uri="{FF2B5EF4-FFF2-40B4-BE49-F238E27FC236}">
                <a16:creationId xmlns:a16="http://schemas.microsoft.com/office/drawing/2014/main" id="{80615125-0746-EB3A-5932-AA81A810EF5B}"/>
              </a:ext>
            </a:extLst>
          </p:cNvPr>
          <p:cNvSpPr txBox="1"/>
          <p:nvPr/>
        </p:nvSpPr>
        <p:spPr>
          <a:xfrm>
            <a:off x="6844041" y="245123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34" name="مستطيل 33">
            <a:extLst>
              <a:ext uri="{FF2B5EF4-FFF2-40B4-BE49-F238E27FC236}">
                <a16:creationId xmlns:a16="http://schemas.microsoft.com/office/drawing/2014/main" id="{89F63698-E989-B7ED-4D28-DD703F43F451}"/>
              </a:ext>
            </a:extLst>
          </p:cNvPr>
          <p:cNvSpPr/>
          <p:nvPr/>
        </p:nvSpPr>
        <p:spPr>
          <a:xfrm>
            <a:off x="9135121" y="681839"/>
            <a:ext cx="1974606" cy="70307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14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منطقة توسع (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) خارج المخطط الهيكلي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9A2CA1B4-65DD-6AD1-F3B6-9EF517A7ADDF}"/>
              </a:ext>
            </a:extLst>
          </p:cNvPr>
          <p:cNvSpPr/>
          <p:nvPr/>
        </p:nvSpPr>
        <p:spPr>
          <a:xfrm>
            <a:off x="9135122" y="112354"/>
            <a:ext cx="1974606" cy="57122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44C0FCF2-5531-7C6C-5DF9-76D607CA2782}"/>
              </a:ext>
            </a:extLst>
          </p:cNvPr>
          <p:cNvSpPr/>
          <p:nvPr/>
        </p:nvSpPr>
        <p:spPr>
          <a:xfrm>
            <a:off x="6892468" y="859081"/>
            <a:ext cx="1683359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والمقترحة في حي </a:t>
            </a:r>
            <a:r>
              <a:rPr lang="en-US" sz="1450" b="1" dirty="0">
                <a:solidFill>
                  <a:schemeClr val="tx1"/>
                </a:solidFill>
              </a:rPr>
              <a:t>14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5800C57B-9E90-396E-8A5F-F61C0F30CB2A}"/>
              </a:ext>
            </a:extLst>
          </p:cNvPr>
          <p:cNvSpPr/>
          <p:nvPr/>
        </p:nvSpPr>
        <p:spPr>
          <a:xfrm>
            <a:off x="967049" y="17752"/>
            <a:ext cx="7872920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5" name="رابط مستقيم 14">
            <a:extLst>
              <a:ext uri="{FF2B5EF4-FFF2-40B4-BE49-F238E27FC236}">
                <a16:creationId xmlns:a16="http://schemas.microsoft.com/office/drawing/2014/main" id="{0F173180-4A2C-DE88-D787-DF3D6F13B424}"/>
              </a:ext>
            </a:extLst>
          </p:cNvPr>
          <p:cNvCxnSpPr/>
          <p:nvPr/>
        </p:nvCxnSpPr>
        <p:spPr>
          <a:xfrm>
            <a:off x="6436310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8E17404A-C0AC-F980-AF38-A5530464A747}"/>
              </a:ext>
            </a:extLst>
          </p:cNvPr>
          <p:cNvSpPr txBox="1"/>
          <p:nvPr/>
        </p:nvSpPr>
        <p:spPr>
          <a:xfrm>
            <a:off x="7575979" y="128601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C3121378-AB7B-41B6-DD4D-E09B3E433D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4904" y="106153"/>
            <a:ext cx="546984" cy="535315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866EB17D-A71B-8489-620E-EECA23C57E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080" y="54355"/>
            <a:ext cx="434884" cy="633581"/>
          </a:xfrm>
          <a:prstGeom prst="rect">
            <a:avLst/>
          </a:prstGeom>
        </p:spPr>
      </p:pic>
      <p:pic>
        <p:nvPicPr>
          <p:cNvPr id="36" name="صورة 35">
            <a:extLst>
              <a:ext uri="{FF2B5EF4-FFF2-40B4-BE49-F238E27FC236}">
                <a16:creationId xmlns:a16="http://schemas.microsoft.com/office/drawing/2014/main" id="{74E856C8-494B-D508-7A25-53CD3D3C1A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0040" y="751173"/>
            <a:ext cx="442966" cy="574524"/>
          </a:xfrm>
          <a:prstGeom prst="rect">
            <a:avLst/>
          </a:prstGeom>
        </p:spPr>
      </p:pic>
      <p:cxnSp>
        <p:nvCxnSpPr>
          <p:cNvPr id="37" name="رابط مستقيم 36">
            <a:extLst>
              <a:ext uri="{FF2B5EF4-FFF2-40B4-BE49-F238E27FC236}">
                <a16:creationId xmlns:a16="http://schemas.microsoft.com/office/drawing/2014/main" id="{8016C63C-F286-6AED-684F-DA0410844112}"/>
              </a:ext>
            </a:extLst>
          </p:cNvPr>
          <p:cNvCxnSpPr>
            <a:cxnSpLocks/>
          </p:cNvCxnSpPr>
          <p:nvPr/>
        </p:nvCxnSpPr>
        <p:spPr>
          <a:xfrm flipH="1">
            <a:off x="6463371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رابط مستقيم 37">
            <a:extLst>
              <a:ext uri="{FF2B5EF4-FFF2-40B4-BE49-F238E27FC236}">
                <a16:creationId xmlns:a16="http://schemas.microsoft.com/office/drawing/2014/main" id="{1582D494-7C59-9DA7-8B23-102DF0327AF9}"/>
              </a:ext>
            </a:extLst>
          </p:cNvPr>
          <p:cNvCxnSpPr>
            <a:cxnSpLocks/>
          </p:cNvCxnSpPr>
          <p:nvPr/>
        </p:nvCxnSpPr>
        <p:spPr>
          <a:xfrm flipH="1">
            <a:off x="6436310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0" name="صورة 69">
            <a:extLst>
              <a:ext uri="{FF2B5EF4-FFF2-40B4-BE49-F238E27FC236}">
                <a16:creationId xmlns:a16="http://schemas.microsoft.com/office/drawing/2014/main" id="{B02681C5-C2D1-AFF6-474C-00AE35E9EB8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8" t="47026" r="39977" b="47852"/>
          <a:stretch/>
        </p:blipFill>
        <p:spPr>
          <a:xfrm>
            <a:off x="6994340" y="6539395"/>
            <a:ext cx="1387720" cy="296126"/>
          </a:xfrm>
          <a:prstGeom prst="rect">
            <a:avLst/>
          </a:prstGeom>
        </p:spPr>
      </p:pic>
      <p:sp>
        <p:nvSpPr>
          <p:cNvPr id="4" name="مستطيل 3">
            <a:extLst>
              <a:ext uri="{FF2B5EF4-FFF2-40B4-BE49-F238E27FC236}">
                <a16:creationId xmlns:a16="http://schemas.microsoft.com/office/drawing/2014/main" id="{76465B30-F8E6-7DE7-E4B5-2142022E6636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72F7966F-59A9-AAFB-EF69-26CA74F5A24D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6F5BC2A9-714B-38EB-6BCE-25629C073078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7A789A0B-D61F-C0A0-7428-5CFA35C957F6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EA5A4335-716B-F8FC-A0B0-06E65C043950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60AE643C-D409-5BAD-9A83-307AAE9E1672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5F9BA222-CA20-9509-AFA9-B4051AF77DC4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AF388EDC-5DD9-E02C-926C-9F84B00A8A2A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1ACA92BE-4B4C-EE68-61B6-E42C20C3CF2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8147483" y="1569058"/>
            <a:ext cx="577249" cy="4989994"/>
          </a:xfrm>
          <a:prstGeom prst="rect">
            <a:avLst/>
          </a:prstGeom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EE63DC83-BDA6-EA07-4DE2-4D0738725BF5}"/>
              </a:ext>
            </a:extLst>
          </p:cNvPr>
          <p:cNvSpPr txBox="1"/>
          <p:nvPr/>
        </p:nvSpPr>
        <p:spPr>
          <a:xfrm>
            <a:off x="6862849" y="3207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4288781271"/>
      </p:ext>
    </p:extLst>
  </p:cSld>
  <p:clrMapOvr>
    <a:masterClrMapping/>
  </p:clrMapOvr>
  <p:transition spd="slow">
    <p:cover dir="r"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صورة 7">
            <a:extLst>
              <a:ext uri="{FF2B5EF4-FFF2-40B4-BE49-F238E27FC236}">
                <a16:creationId xmlns:a16="http://schemas.microsoft.com/office/drawing/2014/main" id="{2287C6DC-51A2-6A99-DFD4-60FF45C51B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8" t="47026" r="39977" b="47852"/>
          <a:stretch/>
        </p:blipFill>
        <p:spPr>
          <a:xfrm>
            <a:off x="7147740" y="6528260"/>
            <a:ext cx="1492714" cy="318531"/>
          </a:xfrm>
          <a:prstGeom prst="rect">
            <a:avLst/>
          </a:prstGeom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6C92D036-3C46-290F-FFFA-58501BF428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8" t="2966" r="6913" b="3840"/>
          <a:stretch/>
        </p:blipFill>
        <p:spPr>
          <a:xfrm rot="16200000">
            <a:off x="405078" y="466644"/>
            <a:ext cx="6840247" cy="5942463"/>
          </a:xfrm>
          <a:prstGeom prst="rect">
            <a:avLst/>
          </a:prstGeom>
        </p:spPr>
      </p:pic>
      <p:sp>
        <p:nvSpPr>
          <p:cNvPr id="32" name="مستطيل 31">
            <a:extLst>
              <a:ext uri="{FF2B5EF4-FFF2-40B4-BE49-F238E27FC236}">
                <a16:creationId xmlns:a16="http://schemas.microsoft.com/office/drawing/2014/main" id="{E2E81B31-0F97-F4BD-C641-279E05D920BF}"/>
              </a:ext>
            </a:extLst>
          </p:cNvPr>
          <p:cNvSpPr/>
          <p:nvPr/>
        </p:nvSpPr>
        <p:spPr>
          <a:xfrm>
            <a:off x="9487840" y="686909"/>
            <a:ext cx="1671926" cy="88601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15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منطقة توسع (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) خارج المخطط الهيكلي</a:t>
            </a:r>
          </a:p>
        </p:txBody>
      </p:sp>
      <p:sp>
        <p:nvSpPr>
          <p:cNvPr id="33" name="مستطيل 32">
            <a:extLst>
              <a:ext uri="{FF2B5EF4-FFF2-40B4-BE49-F238E27FC236}">
                <a16:creationId xmlns:a16="http://schemas.microsoft.com/office/drawing/2014/main" id="{91328C22-C4AC-FA5A-7730-AAE4977F4576}"/>
              </a:ext>
            </a:extLst>
          </p:cNvPr>
          <p:cNvSpPr/>
          <p:nvPr/>
        </p:nvSpPr>
        <p:spPr>
          <a:xfrm>
            <a:off x="9490228" y="93680"/>
            <a:ext cx="1671926" cy="59322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D8F1A2BC-BA41-1BE0-7D92-CEA94E8D0F78}"/>
              </a:ext>
            </a:extLst>
          </p:cNvPr>
          <p:cNvSpPr/>
          <p:nvPr/>
        </p:nvSpPr>
        <p:spPr>
          <a:xfrm>
            <a:off x="7212065" y="859081"/>
            <a:ext cx="1683359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في حي </a:t>
            </a:r>
            <a:r>
              <a:rPr lang="en-US" sz="1450" b="1" dirty="0">
                <a:solidFill>
                  <a:schemeClr val="tx1"/>
                </a:solidFill>
              </a:rPr>
              <a:t>15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53D3D648-AE7B-C9C6-C653-3D3722FCE2C2}"/>
              </a:ext>
            </a:extLst>
          </p:cNvPr>
          <p:cNvSpPr/>
          <p:nvPr/>
        </p:nvSpPr>
        <p:spPr>
          <a:xfrm>
            <a:off x="885378" y="17752"/>
            <a:ext cx="8318578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6" name="رابط مستقيم 15">
            <a:extLst>
              <a:ext uri="{FF2B5EF4-FFF2-40B4-BE49-F238E27FC236}">
                <a16:creationId xmlns:a16="http://schemas.microsoft.com/office/drawing/2014/main" id="{5D977A45-A6C3-709A-DA87-D693BD1B89A5}"/>
              </a:ext>
            </a:extLst>
          </p:cNvPr>
          <p:cNvCxnSpPr/>
          <p:nvPr/>
        </p:nvCxnSpPr>
        <p:spPr>
          <a:xfrm>
            <a:off x="6800297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F40BD4EA-092B-5BA6-FD22-72A262A2EDEF}"/>
              </a:ext>
            </a:extLst>
          </p:cNvPr>
          <p:cNvSpPr txBox="1"/>
          <p:nvPr/>
        </p:nvSpPr>
        <p:spPr>
          <a:xfrm>
            <a:off x="7939966" y="140031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9" name="صورة 18">
            <a:extLst>
              <a:ext uri="{FF2B5EF4-FFF2-40B4-BE49-F238E27FC236}">
                <a16:creationId xmlns:a16="http://schemas.microsoft.com/office/drawing/2014/main" id="{50446FFA-3715-A0CB-FEFD-991F230784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8891" y="106153"/>
            <a:ext cx="546984" cy="535315"/>
          </a:xfrm>
          <a:prstGeom prst="rect">
            <a:avLst/>
          </a:prstGeom>
        </p:spPr>
      </p:pic>
      <p:pic>
        <p:nvPicPr>
          <p:cNvPr id="34" name="صورة 33">
            <a:extLst>
              <a:ext uri="{FF2B5EF4-FFF2-40B4-BE49-F238E27FC236}">
                <a16:creationId xmlns:a16="http://schemas.microsoft.com/office/drawing/2014/main" id="{E85DDD3A-32A1-8388-0E81-7F79BF0D82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4067" y="54355"/>
            <a:ext cx="434884" cy="633581"/>
          </a:xfrm>
          <a:prstGeom prst="rect">
            <a:avLst/>
          </a:prstGeom>
        </p:spPr>
      </p:pic>
      <p:pic>
        <p:nvPicPr>
          <p:cNvPr id="35" name="صورة 34">
            <a:extLst>
              <a:ext uri="{FF2B5EF4-FFF2-40B4-BE49-F238E27FC236}">
                <a16:creationId xmlns:a16="http://schemas.microsoft.com/office/drawing/2014/main" id="{B7A0FF6B-3969-7874-CDCC-B3072BA97D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4027" y="751173"/>
            <a:ext cx="442966" cy="574524"/>
          </a:xfrm>
          <a:prstGeom prst="rect">
            <a:avLst/>
          </a:prstGeom>
        </p:spPr>
      </p:pic>
      <p:cxnSp>
        <p:nvCxnSpPr>
          <p:cNvPr id="36" name="رابط مستقيم 35">
            <a:extLst>
              <a:ext uri="{FF2B5EF4-FFF2-40B4-BE49-F238E27FC236}">
                <a16:creationId xmlns:a16="http://schemas.microsoft.com/office/drawing/2014/main" id="{69D81F15-6393-748C-6D20-4874F3BEA6A8}"/>
              </a:ext>
            </a:extLst>
          </p:cNvPr>
          <p:cNvCxnSpPr>
            <a:cxnSpLocks/>
          </p:cNvCxnSpPr>
          <p:nvPr/>
        </p:nvCxnSpPr>
        <p:spPr>
          <a:xfrm flipH="1">
            <a:off x="6827358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رابط مستقيم 36">
            <a:extLst>
              <a:ext uri="{FF2B5EF4-FFF2-40B4-BE49-F238E27FC236}">
                <a16:creationId xmlns:a16="http://schemas.microsoft.com/office/drawing/2014/main" id="{7E21DD51-9B47-F232-DA4F-2C9058054145}"/>
              </a:ext>
            </a:extLst>
          </p:cNvPr>
          <p:cNvCxnSpPr>
            <a:cxnSpLocks/>
          </p:cNvCxnSpPr>
          <p:nvPr/>
        </p:nvCxnSpPr>
        <p:spPr>
          <a:xfrm flipH="1">
            <a:off x="6800297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F8525CC0-6CEA-85AD-F107-FDF4C47B88D9}"/>
              </a:ext>
            </a:extLst>
          </p:cNvPr>
          <p:cNvSpPr txBox="1"/>
          <p:nvPr/>
        </p:nvSpPr>
        <p:spPr>
          <a:xfrm>
            <a:off x="7296727" y="298147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07AA75CE-966F-B5E1-D78E-CD7F7FB3B213}"/>
              </a:ext>
            </a:extLst>
          </p:cNvPr>
          <p:cNvSpPr txBox="1"/>
          <p:nvPr/>
        </p:nvSpPr>
        <p:spPr>
          <a:xfrm>
            <a:off x="7296727" y="3324870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0" name="مربع نص 39">
            <a:extLst>
              <a:ext uri="{FF2B5EF4-FFF2-40B4-BE49-F238E27FC236}">
                <a16:creationId xmlns:a16="http://schemas.microsoft.com/office/drawing/2014/main" id="{5A02D10F-1FB7-4419-358A-CF4CFD133EBD}"/>
              </a:ext>
            </a:extLst>
          </p:cNvPr>
          <p:cNvSpPr txBox="1"/>
          <p:nvPr/>
        </p:nvSpPr>
        <p:spPr>
          <a:xfrm>
            <a:off x="7277677" y="3703072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C4F6D712-D6B4-5521-B15C-F4EDD4A33FB6}"/>
              </a:ext>
            </a:extLst>
          </p:cNvPr>
          <p:cNvSpPr txBox="1"/>
          <p:nvPr/>
        </p:nvSpPr>
        <p:spPr>
          <a:xfrm>
            <a:off x="7277677" y="406741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2" name="مربع نص 41">
            <a:extLst>
              <a:ext uri="{FF2B5EF4-FFF2-40B4-BE49-F238E27FC236}">
                <a16:creationId xmlns:a16="http://schemas.microsoft.com/office/drawing/2014/main" id="{19589DE1-256A-D406-1850-747985CA6B75}"/>
              </a:ext>
            </a:extLst>
          </p:cNvPr>
          <p:cNvSpPr txBox="1"/>
          <p:nvPr/>
        </p:nvSpPr>
        <p:spPr>
          <a:xfrm>
            <a:off x="7277677" y="446779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3" name="مربع نص 42">
            <a:extLst>
              <a:ext uri="{FF2B5EF4-FFF2-40B4-BE49-F238E27FC236}">
                <a16:creationId xmlns:a16="http://schemas.microsoft.com/office/drawing/2014/main" id="{6BF9101A-791F-7D34-CBB2-31022F3551B2}"/>
              </a:ext>
            </a:extLst>
          </p:cNvPr>
          <p:cNvSpPr txBox="1"/>
          <p:nvPr/>
        </p:nvSpPr>
        <p:spPr>
          <a:xfrm>
            <a:off x="7277677" y="4844793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1B9B56D0-4B24-0AAF-63CF-3002F224F80F}"/>
              </a:ext>
            </a:extLst>
          </p:cNvPr>
          <p:cNvSpPr txBox="1"/>
          <p:nvPr/>
        </p:nvSpPr>
        <p:spPr>
          <a:xfrm>
            <a:off x="7277677" y="521001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7838A31B-D213-509B-B38F-F56CD0856F4F}"/>
              </a:ext>
            </a:extLst>
          </p:cNvPr>
          <p:cNvSpPr txBox="1"/>
          <p:nvPr/>
        </p:nvSpPr>
        <p:spPr>
          <a:xfrm>
            <a:off x="6849781" y="5604417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F16A8B9D-0932-6920-CD42-EB36F7AB7E91}"/>
              </a:ext>
            </a:extLst>
          </p:cNvPr>
          <p:cNvSpPr txBox="1"/>
          <p:nvPr/>
        </p:nvSpPr>
        <p:spPr>
          <a:xfrm>
            <a:off x="7277677" y="601528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89D02443-D2A9-5F4B-ACBE-20C21AB12D3A}"/>
              </a:ext>
            </a:extLst>
          </p:cNvPr>
          <p:cNvSpPr txBox="1"/>
          <p:nvPr/>
        </p:nvSpPr>
        <p:spPr>
          <a:xfrm>
            <a:off x="7234444" y="207380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3067C345-3806-B3FD-9117-248FBBD51EEB}"/>
              </a:ext>
            </a:extLst>
          </p:cNvPr>
          <p:cNvSpPr txBox="1"/>
          <p:nvPr/>
        </p:nvSpPr>
        <p:spPr>
          <a:xfrm>
            <a:off x="7220527" y="176544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95E4868B-36D0-9314-0108-73CFAF46EA2A}"/>
              </a:ext>
            </a:extLst>
          </p:cNvPr>
          <p:cNvSpPr txBox="1"/>
          <p:nvPr/>
        </p:nvSpPr>
        <p:spPr>
          <a:xfrm>
            <a:off x="7234444" y="234452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CCC1AE49-5EF1-BDD5-4B21-BBFB6FB3F1E3}"/>
              </a:ext>
            </a:extLst>
          </p:cNvPr>
          <p:cNvSpPr txBox="1"/>
          <p:nvPr/>
        </p:nvSpPr>
        <p:spPr>
          <a:xfrm>
            <a:off x="7216906" y="262268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A4A1B874-6B24-C50B-F9CC-2DF9AB0CBD93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005ED928-8A12-3E45-9C8F-1A70CA0006D4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8BEC9AF9-6246-D803-EFD2-E595CBC7F750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EB99BA79-B73A-8914-F75F-79DE2DB4DCDF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F20133E0-137C-251C-892D-06E9B507B16D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2AAF34D5-C867-DF6E-613C-9A0AEE236DC1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A03808E8-5984-6A9C-B20A-318729D8A996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4456D22F-6FE8-B6DB-608A-FA55FEFFCA03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9523CE5E-A806-FAD2-C934-83984BA2DC5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1" t="42547" r="6381" b="42352"/>
          <a:stretch/>
        </p:blipFill>
        <p:spPr>
          <a:xfrm rot="16200000">
            <a:off x="6606061" y="3745400"/>
            <a:ext cx="4503957" cy="620589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9844C8A2-4A7E-A870-AC1C-EFB1EE4B5EBB}"/>
              </a:ext>
            </a:extLst>
          </p:cNvPr>
          <p:cNvSpPr txBox="1"/>
          <p:nvPr/>
        </p:nvSpPr>
        <p:spPr>
          <a:xfrm>
            <a:off x="7206581" y="21321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3733579233"/>
      </p:ext>
    </p:extLst>
  </p:cSld>
  <p:clrMapOvr>
    <a:masterClrMapping/>
  </p:clrMapOvr>
  <p:transition spd="slow">
    <p:cover dir="r"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صورة 8">
            <a:extLst>
              <a:ext uri="{FF2B5EF4-FFF2-40B4-BE49-F238E27FC236}">
                <a16:creationId xmlns:a16="http://schemas.microsoft.com/office/drawing/2014/main" id="{DA40AD46-7293-2EB8-A284-F946B8ED04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8" t="47026" r="39977" b="47852"/>
          <a:stretch/>
        </p:blipFill>
        <p:spPr>
          <a:xfrm>
            <a:off x="7147740" y="6528260"/>
            <a:ext cx="1492714" cy="318531"/>
          </a:xfrm>
          <a:prstGeom prst="rect">
            <a:avLst/>
          </a:prstGeom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C2F31B21-CEAE-E98C-764E-2B73B34CF7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5" t="3348" r="7320" b="3910"/>
          <a:stretch/>
        </p:blipFill>
        <p:spPr>
          <a:xfrm rot="16200000">
            <a:off x="449450" y="463954"/>
            <a:ext cx="6810586" cy="5959755"/>
          </a:xfrm>
          <a:prstGeom prst="rect">
            <a:avLst/>
          </a:prstGeom>
        </p:spPr>
      </p:pic>
      <p:sp>
        <p:nvSpPr>
          <p:cNvPr id="34" name="مستطيل 33">
            <a:extLst>
              <a:ext uri="{FF2B5EF4-FFF2-40B4-BE49-F238E27FC236}">
                <a16:creationId xmlns:a16="http://schemas.microsoft.com/office/drawing/2014/main" id="{9D4293F7-A77F-CEAF-97C2-F7DD9D6C49BD}"/>
              </a:ext>
            </a:extLst>
          </p:cNvPr>
          <p:cNvSpPr/>
          <p:nvPr/>
        </p:nvSpPr>
        <p:spPr>
          <a:xfrm>
            <a:off x="9419204" y="707037"/>
            <a:ext cx="1759179" cy="100294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حي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15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: منطقة توسع (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) خارج المخطط الهيكلي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5B4A1CAE-85BE-723B-A999-C74F680A1FA0}"/>
              </a:ext>
            </a:extLst>
          </p:cNvPr>
          <p:cNvSpPr/>
          <p:nvPr/>
        </p:nvSpPr>
        <p:spPr>
          <a:xfrm>
            <a:off x="9419206" y="35513"/>
            <a:ext cx="1759176" cy="67152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600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العامة الموجودة والمقترحة</a:t>
            </a:r>
          </a:p>
        </p:txBody>
      </p:sp>
      <p:sp>
        <p:nvSpPr>
          <p:cNvPr id="44" name="مربع نص 43">
            <a:extLst>
              <a:ext uri="{FF2B5EF4-FFF2-40B4-BE49-F238E27FC236}">
                <a16:creationId xmlns:a16="http://schemas.microsoft.com/office/drawing/2014/main" id="{82D5349A-E07A-B977-22F8-D617815E3D3C}"/>
              </a:ext>
            </a:extLst>
          </p:cNvPr>
          <p:cNvSpPr txBox="1"/>
          <p:nvPr/>
        </p:nvSpPr>
        <p:spPr>
          <a:xfrm>
            <a:off x="7294568" y="328335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موجودة</a:t>
            </a:r>
          </a:p>
        </p:txBody>
      </p:sp>
      <p:sp>
        <p:nvSpPr>
          <p:cNvPr id="45" name="مربع نص 44">
            <a:extLst>
              <a:ext uri="{FF2B5EF4-FFF2-40B4-BE49-F238E27FC236}">
                <a16:creationId xmlns:a16="http://schemas.microsoft.com/office/drawing/2014/main" id="{0BE8CC20-9632-7D2C-F9BC-BFF5F777AE7C}"/>
              </a:ext>
            </a:extLst>
          </p:cNvPr>
          <p:cNvSpPr txBox="1"/>
          <p:nvPr/>
        </p:nvSpPr>
        <p:spPr>
          <a:xfrm>
            <a:off x="7341113" y="3644465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أساسية </a:t>
            </a:r>
          </a:p>
        </p:txBody>
      </p:sp>
      <p:sp>
        <p:nvSpPr>
          <p:cNvPr id="46" name="مربع نص 45">
            <a:extLst>
              <a:ext uri="{FF2B5EF4-FFF2-40B4-BE49-F238E27FC236}">
                <a16:creationId xmlns:a16="http://schemas.microsoft.com/office/drawing/2014/main" id="{680DB09D-7B76-A4BC-DF2B-A588334B3FA5}"/>
              </a:ext>
            </a:extLst>
          </p:cNvPr>
          <p:cNvSpPr txBox="1"/>
          <p:nvPr/>
        </p:nvSpPr>
        <p:spPr>
          <a:xfrm>
            <a:off x="7322063" y="402266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مدارس ثانوية</a:t>
            </a:r>
          </a:p>
        </p:txBody>
      </p:sp>
      <p:sp>
        <p:nvSpPr>
          <p:cNvPr id="47" name="مربع نص 46">
            <a:extLst>
              <a:ext uri="{FF2B5EF4-FFF2-40B4-BE49-F238E27FC236}">
                <a16:creationId xmlns:a16="http://schemas.microsoft.com/office/drawing/2014/main" id="{55B1F7A5-F5CB-7E31-17CE-0529C1B2FFD4}"/>
              </a:ext>
            </a:extLst>
          </p:cNvPr>
          <p:cNvSpPr txBox="1"/>
          <p:nvPr/>
        </p:nvSpPr>
        <p:spPr>
          <a:xfrm>
            <a:off x="7322063" y="438700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حدائق</a:t>
            </a:r>
          </a:p>
        </p:txBody>
      </p:sp>
      <p:sp>
        <p:nvSpPr>
          <p:cNvPr id="48" name="مربع نص 47">
            <a:extLst>
              <a:ext uri="{FF2B5EF4-FFF2-40B4-BE49-F238E27FC236}">
                <a16:creationId xmlns:a16="http://schemas.microsoft.com/office/drawing/2014/main" id="{C9240961-06DE-B70B-0F77-38E8B5C7CC5E}"/>
              </a:ext>
            </a:extLst>
          </p:cNvPr>
          <p:cNvSpPr txBox="1"/>
          <p:nvPr/>
        </p:nvSpPr>
        <p:spPr>
          <a:xfrm>
            <a:off x="7322063" y="4787389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مساجد</a:t>
            </a:r>
          </a:p>
        </p:txBody>
      </p:sp>
      <p:sp>
        <p:nvSpPr>
          <p:cNvPr id="49" name="مربع نص 48">
            <a:extLst>
              <a:ext uri="{FF2B5EF4-FFF2-40B4-BE49-F238E27FC236}">
                <a16:creationId xmlns:a16="http://schemas.microsoft.com/office/drawing/2014/main" id="{DCB848C8-A33F-A53F-58AC-4F1EE0A53ED1}"/>
              </a:ext>
            </a:extLst>
          </p:cNvPr>
          <p:cNvSpPr txBox="1"/>
          <p:nvPr/>
        </p:nvSpPr>
        <p:spPr>
          <a:xfrm>
            <a:off x="7322063" y="516438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شرطة</a:t>
            </a:r>
          </a:p>
        </p:txBody>
      </p:sp>
      <p:sp>
        <p:nvSpPr>
          <p:cNvPr id="50" name="مربع نص 49">
            <a:extLst>
              <a:ext uri="{FF2B5EF4-FFF2-40B4-BE49-F238E27FC236}">
                <a16:creationId xmlns:a16="http://schemas.microsoft.com/office/drawing/2014/main" id="{8249B8F2-8C66-8FB4-947F-C1CB65869F21}"/>
              </a:ext>
            </a:extLst>
          </p:cNvPr>
          <p:cNvSpPr txBox="1"/>
          <p:nvPr/>
        </p:nvSpPr>
        <p:spPr>
          <a:xfrm>
            <a:off x="7322063" y="552961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صحية</a:t>
            </a:r>
          </a:p>
        </p:txBody>
      </p:sp>
      <p:sp>
        <p:nvSpPr>
          <p:cNvPr id="51" name="مربع نص 50">
            <a:extLst>
              <a:ext uri="{FF2B5EF4-FFF2-40B4-BE49-F238E27FC236}">
                <a16:creationId xmlns:a16="http://schemas.microsoft.com/office/drawing/2014/main" id="{5D0A918B-FF93-D931-9582-172DA4AF5B00}"/>
              </a:ext>
            </a:extLst>
          </p:cNvPr>
          <p:cNvSpPr txBox="1"/>
          <p:nvPr/>
        </p:nvSpPr>
        <p:spPr>
          <a:xfrm>
            <a:off x="6894167" y="5941768"/>
            <a:ext cx="1732913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مراكز دفاع مدني</a:t>
            </a:r>
          </a:p>
        </p:txBody>
      </p:sp>
      <p:sp>
        <p:nvSpPr>
          <p:cNvPr id="52" name="مربع نص 51">
            <a:extLst>
              <a:ext uri="{FF2B5EF4-FFF2-40B4-BE49-F238E27FC236}">
                <a16:creationId xmlns:a16="http://schemas.microsoft.com/office/drawing/2014/main" id="{C7CA647A-B7B9-3DB4-C94B-FA343932D84E}"/>
              </a:ext>
            </a:extLst>
          </p:cNvPr>
          <p:cNvSpPr txBox="1"/>
          <p:nvPr/>
        </p:nvSpPr>
        <p:spPr>
          <a:xfrm>
            <a:off x="7322063" y="6343758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مستشفيات</a:t>
            </a:r>
          </a:p>
        </p:txBody>
      </p:sp>
      <p:sp>
        <p:nvSpPr>
          <p:cNvPr id="53" name="مربع نص 52">
            <a:extLst>
              <a:ext uri="{FF2B5EF4-FFF2-40B4-BE49-F238E27FC236}">
                <a16:creationId xmlns:a16="http://schemas.microsoft.com/office/drawing/2014/main" id="{0A2FC18C-7F10-3178-49B1-F1F268ED9EE7}"/>
              </a:ext>
            </a:extLst>
          </p:cNvPr>
          <p:cNvSpPr txBox="1"/>
          <p:nvPr/>
        </p:nvSpPr>
        <p:spPr>
          <a:xfrm>
            <a:off x="7285043" y="293204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خدمات مقترحة</a:t>
            </a:r>
          </a:p>
        </p:txBody>
      </p:sp>
      <p:sp>
        <p:nvSpPr>
          <p:cNvPr id="54" name="مربع نص 53">
            <a:extLst>
              <a:ext uri="{FF2B5EF4-FFF2-40B4-BE49-F238E27FC236}">
                <a16:creationId xmlns:a16="http://schemas.microsoft.com/office/drawing/2014/main" id="{87002CE1-D284-6333-EFEC-ED99D0DA9CC5}"/>
              </a:ext>
            </a:extLst>
          </p:cNvPr>
          <p:cNvSpPr txBox="1"/>
          <p:nvPr/>
        </p:nvSpPr>
        <p:spPr>
          <a:xfrm>
            <a:off x="7278830" y="2073807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اقليمي</a:t>
            </a:r>
          </a:p>
        </p:txBody>
      </p:sp>
      <p:sp>
        <p:nvSpPr>
          <p:cNvPr id="55" name="مربع نص 54">
            <a:extLst>
              <a:ext uri="{FF2B5EF4-FFF2-40B4-BE49-F238E27FC236}">
                <a16:creationId xmlns:a16="http://schemas.microsoft.com/office/drawing/2014/main" id="{4A222D90-51D4-8F07-E819-7713DE42A51D}"/>
              </a:ext>
            </a:extLst>
          </p:cNvPr>
          <p:cNvSpPr txBox="1"/>
          <p:nvPr/>
        </p:nvSpPr>
        <p:spPr>
          <a:xfrm>
            <a:off x="7264913" y="176544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حدود الأحياء</a:t>
            </a:r>
          </a:p>
        </p:txBody>
      </p:sp>
      <p:sp>
        <p:nvSpPr>
          <p:cNvPr id="56" name="مربع نص 55">
            <a:extLst>
              <a:ext uri="{FF2B5EF4-FFF2-40B4-BE49-F238E27FC236}">
                <a16:creationId xmlns:a16="http://schemas.microsoft.com/office/drawing/2014/main" id="{4B4A4388-C147-2B19-93D3-790D71A02CD7}"/>
              </a:ext>
            </a:extLst>
          </p:cNvPr>
          <p:cNvSpPr txBox="1"/>
          <p:nvPr/>
        </p:nvSpPr>
        <p:spPr>
          <a:xfrm>
            <a:off x="7278830" y="234452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رئيسي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14B30729-1B03-E2A6-86BA-5C8719520499}"/>
              </a:ext>
            </a:extLst>
          </p:cNvPr>
          <p:cNvSpPr txBox="1"/>
          <p:nvPr/>
        </p:nvSpPr>
        <p:spPr>
          <a:xfrm>
            <a:off x="7261292" y="2622684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Arial" panose="020B0604020202020204" pitchFamily="34" charset="0"/>
                <a:cs typeface="Arial" panose="020B0604020202020204" pitchFamily="34" charset="0"/>
              </a:rPr>
              <a:t>شارع محلي</a:t>
            </a:r>
          </a:p>
        </p:txBody>
      </p:sp>
      <p:sp>
        <p:nvSpPr>
          <p:cNvPr id="58" name="مستطيل 57">
            <a:extLst>
              <a:ext uri="{FF2B5EF4-FFF2-40B4-BE49-F238E27FC236}">
                <a16:creationId xmlns:a16="http://schemas.microsoft.com/office/drawing/2014/main" id="{3D606D9E-96A9-C30E-6AA0-788A5961F1A0}"/>
              </a:ext>
            </a:extLst>
          </p:cNvPr>
          <p:cNvSpPr/>
          <p:nvPr/>
        </p:nvSpPr>
        <p:spPr>
          <a:xfrm>
            <a:off x="7291963" y="859081"/>
            <a:ext cx="1683359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50" b="1" dirty="0">
                <a:solidFill>
                  <a:schemeClr val="tx1"/>
                </a:solidFill>
              </a:rPr>
              <a:t>الخدمات العامة الموجودة والمقترحة في حي </a:t>
            </a:r>
            <a:r>
              <a:rPr lang="en-US" sz="1450" b="1" dirty="0">
                <a:solidFill>
                  <a:schemeClr val="tx1"/>
                </a:solidFill>
              </a:rPr>
              <a:t>15</a:t>
            </a:r>
            <a:endParaRPr lang="ar-SA" sz="1450" b="1" dirty="0">
              <a:solidFill>
                <a:schemeClr val="tx1"/>
              </a:solidFill>
            </a:endParaRPr>
          </a:p>
        </p:txBody>
      </p:sp>
      <p:sp>
        <p:nvSpPr>
          <p:cNvPr id="59" name="مستطيل 58">
            <a:extLst>
              <a:ext uri="{FF2B5EF4-FFF2-40B4-BE49-F238E27FC236}">
                <a16:creationId xmlns:a16="http://schemas.microsoft.com/office/drawing/2014/main" id="{74F09254-AEE1-BE4F-1E8D-DACA3F4BE174}"/>
              </a:ext>
            </a:extLst>
          </p:cNvPr>
          <p:cNvSpPr/>
          <p:nvPr/>
        </p:nvSpPr>
        <p:spPr>
          <a:xfrm>
            <a:off x="879285" y="17752"/>
            <a:ext cx="8377935" cy="685799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0" name="رابط مستقيم 59">
            <a:extLst>
              <a:ext uri="{FF2B5EF4-FFF2-40B4-BE49-F238E27FC236}">
                <a16:creationId xmlns:a16="http://schemas.microsoft.com/office/drawing/2014/main" id="{6033805D-C49F-0421-059E-89E3D798F6E3}"/>
              </a:ext>
            </a:extLst>
          </p:cNvPr>
          <p:cNvCxnSpPr/>
          <p:nvPr/>
        </p:nvCxnSpPr>
        <p:spPr>
          <a:xfrm>
            <a:off x="6853561" y="0"/>
            <a:ext cx="0" cy="685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مربع نص 60">
            <a:extLst>
              <a:ext uri="{FF2B5EF4-FFF2-40B4-BE49-F238E27FC236}">
                <a16:creationId xmlns:a16="http://schemas.microsoft.com/office/drawing/2014/main" id="{34C92475-C4FE-8D00-1F67-C0A6EF5E4DD5}"/>
              </a:ext>
            </a:extLst>
          </p:cNvPr>
          <p:cNvSpPr txBox="1"/>
          <p:nvPr/>
        </p:nvSpPr>
        <p:spPr>
          <a:xfrm>
            <a:off x="7993230" y="140031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63" name="صورة 62">
            <a:extLst>
              <a:ext uri="{FF2B5EF4-FFF2-40B4-BE49-F238E27FC236}">
                <a16:creationId xmlns:a16="http://schemas.microsoft.com/office/drawing/2014/main" id="{614D579D-AD19-8458-0CF4-671747228A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2155" y="106153"/>
            <a:ext cx="546984" cy="535315"/>
          </a:xfrm>
          <a:prstGeom prst="rect">
            <a:avLst/>
          </a:prstGeom>
        </p:spPr>
      </p:pic>
      <p:pic>
        <p:nvPicPr>
          <p:cNvPr id="64" name="صورة 63">
            <a:extLst>
              <a:ext uri="{FF2B5EF4-FFF2-40B4-BE49-F238E27FC236}">
                <a16:creationId xmlns:a16="http://schemas.microsoft.com/office/drawing/2014/main" id="{DB70247F-A07A-7697-2157-14E070064F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7331" y="54355"/>
            <a:ext cx="434884" cy="633581"/>
          </a:xfrm>
          <a:prstGeom prst="rect">
            <a:avLst/>
          </a:prstGeom>
        </p:spPr>
      </p:pic>
      <p:pic>
        <p:nvPicPr>
          <p:cNvPr id="65" name="صورة 64">
            <a:extLst>
              <a:ext uri="{FF2B5EF4-FFF2-40B4-BE49-F238E27FC236}">
                <a16:creationId xmlns:a16="http://schemas.microsoft.com/office/drawing/2014/main" id="{623D8643-DFA8-D21D-7DA2-4FF446F100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291" y="751173"/>
            <a:ext cx="442966" cy="574524"/>
          </a:xfrm>
          <a:prstGeom prst="rect">
            <a:avLst/>
          </a:prstGeom>
        </p:spPr>
      </p:pic>
      <p:cxnSp>
        <p:nvCxnSpPr>
          <p:cNvPr id="66" name="رابط مستقيم 65">
            <a:extLst>
              <a:ext uri="{FF2B5EF4-FFF2-40B4-BE49-F238E27FC236}">
                <a16:creationId xmlns:a16="http://schemas.microsoft.com/office/drawing/2014/main" id="{42D19600-087F-66FC-5FD1-854608C84FA7}"/>
              </a:ext>
            </a:extLst>
          </p:cNvPr>
          <p:cNvCxnSpPr>
            <a:cxnSpLocks/>
          </p:cNvCxnSpPr>
          <p:nvPr/>
        </p:nvCxnSpPr>
        <p:spPr>
          <a:xfrm flipH="1">
            <a:off x="6880622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رابط مستقيم 66">
            <a:extLst>
              <a:ext uri="{FF2B5EF4-FFF2-40B4-BE49-F238E27FC236}">
                <a16:creationId xmlns:a16="http://schemas.microsoft.com/office/drawing/2014/main" id="{BACDEAF2-1F83-4FDE-37D3-B1D6A02C2DF7}"/>
              </a:ext>
            </a:extLst>
          </p:cNvPr>
          <p:cNvCxnSpPr>
            <a:cxnSpLocks/>
          </p:cNvCxnSpPr>
          <p:nvPr/>
        </p:nvCxnSpPr>
        <p:spPr>
          <a:xfrm flipH="1">
            <a:off x="6853561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مستطيل 1">
            <a:extLst>
              <a:ext uri="{FF2B5EF4-FFF2-40B4-BE49-F238E27FC236}">
                <a16:creationId xmlns:a16="http://schemas.microsoft.com/office/drawing/2014/main" id="{2E00C74C-D912-A787-79C5-52C36157118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9E40A91D-D5A8-51B5-2E27-4B25785F0025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FE861915-733A-6115-7063-7126AF03098D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4FCF3033-8BC0-97B6-5C3F-DFD9B8BCA3FB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37A8360E-674F-CF55-1B00-76DDF52C4621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D6866F3C-753B-B003-8E8D-492EEDCEB565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01649585-0EF8-A697-75B7-49917E3615BC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BA4C5789-4249-DC25-0EF8-43C88DA9FBFA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00E75408-128C-BD39-42C1-D5670091212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23" t="3106" r="45510" b="1085"/>
          <a:stretch/>
        </p:blipFill>
        <p:spPr>
          <a:xfrm>
            <a:off x="8572185" y="1723719"/>
            <a:ext cx="581660" cy="5028128"/>
          </a:xfrm>
          <a:prstGeom prst="rect">
            <a:avLst/>
          </a:prstGeom>
        </p:spPr>
      </p:pic>
      <p:sp>
        <p:nvSpPr>
          <p:cNvPr id="7" name="مربع نص 6">
            <a:extLst>
              <a:ext uri="{FF2B5EF4-FFF2-40B4-BE49-F238E27FC236}">
                <a16:creationId xmlns:a16="http://schemas.microsoft.com/office/drawing/2014/main" id="{79A2C77F-07DC-B346-30E1-BAA7F928F0F5}"/>
              </a:ext>
            </a:extLst>
          </p:cNvPr>
          <p:cNvSpPr txBox="1"/>
          <p:nvPr/>
        </p:nvSpPr>
        <p:spPr>
          <a:xfrm>
            <a:off x="7307216" y="1444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1562634784"/>
      </p:ext>
    </p:extLst>
  </p:cSld>
  <p:clrMapOvr>
    <a:masterClrMapping/>
  </p:clrMapOvr>
  <p:transition spd="slow">
    <p:cover dir="r"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 1">
            <a:extLst>
              <a:ext uri="{FF2B5EF4-FFF2-40B4-BE49-F238E27FC236}">
                <a16:creationId xmlns:a16="http://schemas.microsoft.com/office/drawing/2014/main" id="{A0E38115-4251-4077-40F9-3711FFF04E0B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B1540AA2-D24C-2453-73C6-E8015ABD06DA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DB225890-45E1-F625-CB89-8F8ADA3498D4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5" name="صورة 44">
            <a:extLst>
              <a:ext uri="{FF2B5EF4-FFF2-40B4-BE49-F238E27FC236}">
                <a16:creationId xmlns:a16="http://schemas.microsoft.com/office/drawing/2014/main" id="{578181C7-CC51-3CC1-C814-2397D045E8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8" t="3994" r="6212" b="3574"/>
          <a:stretch/>
        </p:blipFill>
        <p:spPr>
          <a:xfrm rot="16200000">
            <a:off x="-446731" y="1247160"/>
            <a:ext cx="5179656" cy="426714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3" name="صورة 42">
            <a:extLst>
              <a:ext uri="{FF2B5EF4-FFF2-40B4-BE49-F238E27FC236}">
                <a16:creationId xmlns:a16="http://schemas.microsoft.com/office/drawing/2014/main" id="{E6D73E76-5396-C3E0-089D-1FE3FB0F78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4" t="2563" r="7916"/>
          <a:stretch/>
        </p:blipFill>
        <p:spPr>
          <a:xfrm rot="16200000">
            <a:off x="4113690" y="731301"/>
            <a:ext cx="6135938" cy="567100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5" name="صورة 34">
            <a:extLst>
              <a:ext uri="{FF2B5EF4-FFF2-40B4-BE49-F238E27FC236}">
                <a16:creationId xmlns:a16="http://schemas.microsoft.com/office/drawing/2014/main" id="{7AF77D00-EF02-659A-65BE-EEDDF6472E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41" t="44776" r="17033" b="45894"/>
          <a:stretch/>
        </p:blipFill>
        <p:spPr>
          <a:xfrm rot="16200000">
            <a:off x="9014452" y="3458735"/>
            <a:ext cx="5754366" cy="639802"/>
          </a:xfrm>
          <a:prstGeom prst="rect">
            <a:avLst/>
          </a:prstGeom>
        </p:spPr>
      </p:pic>
      <p:sp>
        <p:nvSpPr>
          <p:cNvPr id="13" name="مستطيل 12">
            <a:extLst>
              <a:ext uri="{FF2B5EF4-FFF2-40B4-BE49-F238E27FC236}">
                <a16:creationId xmlns:a16="http://schemas.microsoft.com/office/drawing/2014/main" id="{5F114D9F-B089-1AB1-5FA7-30C77B98CE82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BF288249-0030-B89A-A956-E3C361406CF3}"/>
              </a:ext>
            </a:extLst>
          </p:cNvPr>
          <p:cNvSpPr/>
          <p:nvPr/>
        </p:nvSpPr>
        <p:spPr>
          <a:xfrm>
            <a:off x="10121147" y="28576"/>
            <a:ext cx="2032753" cy="61591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latin typeface="Calibri" panose="020F0502020204030204" pitchFamily="34" charset="0"/>
                <a:cs typeface="Calibri" panose="020F0502020204030204" pitchFamily="34" charset="0"/>
              </a:rPr>
              <a:t>الخدمات الاقتصادية والبنى التحتية المقترحة</a:t>
            </a:r>
          </a:p>
        </p:txBody>
      </p:sp>
      <p:sp>
        <p:nvSpPr>
          <p:cNvPr id="4" name="سهم: لليمين 3">
            <a:extLst>
              <a:ext uri="{FF2B5EF4-FFF2-40B4-BE49-F238E27FC236}">
                <a16:creationId xmlns:a16="http://schemas.microsoft.com/office/drawing/2014/main" id="{8A6F7A1B-8949-9671-A950-29FA867F3105}"/>
              </a:ext>
            </a:extLst>
          </p:cNvPr>
          <p:cNvSpPr/>
          <p:nvPr/>
        </p:nvSpPr>
        <p:spPr>
          <a:xfrm>
            <a:off x="2915732" y="2853420"/>
            <a:ext cx="1804937" cy="50602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6B9256CA-4FE9-B437-EEFB-09CBBB90E3FB}"/>
              </a:ext>
            </a:extLst>
          </p:cNvPr>
          <p:cNvSpPr txBox="1"/>
          <p:nvPr/>
        </p:nvSpPr>
        <p:spPr>
          <a:xfrm>
            <a:off x="10323675" y="131015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+mj-lt"/>
                <a:cs typeface="+mj-cs"/>
              </a:rPr>
              <a:t>شارع اقليمي</a:t>
            </a: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2B29AED9-A68C-DCA9-6773-CF166E1AE4F9}"/>
              </a:ext>
            </a:extLst>
          </p:cNvPr>
          <p:cNvSpPr txBox="1"/>
          <p:nvPr/>
        </p:nvSpPr>
        <p:spPr>
          <a:xfrm>
            <a:off x="10309760" y="95352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Calibri" panose="020F0502020204030204" pitchFamily="34" charset="0"/>
                <a:cs typeface="+mj-cs"/>
              </a:rPr>
              <a:t>حدود الأحياء</a:t>
            </a:r>
          </a:p>
        </p:txBody>
      </p: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19D4C4EF-0638-2756-9CDF-57CFF4544BD7}"/>
              </a:ext>
            </a:extLst>
          </p:cNvPr>
          <p:cNvSpPr txBox="1"/>
          <p:nvPr/>
        </p:nvSpPr>
        <p:spPr>
          <a:xfrm>
            <a:off x="10323675" y="1644956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+mj-lt"/>
                <a:cs typeface="+mj-cs"/>
              </a:rPr>
              <a:t>شارع رئيسي</a:t>
            </a: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3234984F-2388-E5F5-2840-6F442E1D7002}"/>
              </a:ext>
            </a:extLst>
          </p:cNvPr>
          <p:cNvSpPr txBox="1"/>
          <p:nvPr/>
        </p:nvSpPr>
        <p:spPr>
          <a:xfrm>
            <a:off x="10306138" y="1932641"/>
            <a:ext cx="130501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+mj-lt"/>
                <a:cs typeface="+mj-cs"/>
              </a:rPr>
              <a:t>شارع محلي</a:t>
            </a:r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BB6EAF56-B7AE-EA43-9E9C-B558DB35AEA3}"/>
              </a:ext>
            </a:extLst>
          </p:cNvPr>
          <p:cNvSpPr txBox="1"/>
          <p:nvPr/>
        </p:nvSpPr>
        <p:spPr>
          <a:xfrm>
            <a:off x="10012956" y="3222638"/>
            <a:ext cx="1926455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المقاطعة ومباني ثقافية</a:t>
            </a:r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5661E90E-55D6-9701-F145-C645B946A743}"/>
              </a:ext>
            </a:extLst>
          </p:cNvPr>
          <p:cNvSpPr txBox="1"/>
          <p:nvPr/>
        </p:nvSpPr>
        <p:spPr>
          <a:xfrm>
            <a:off x="9212243" y="2691970"/>
            <a:ext cx="359619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/>
              <a:t>مجمع دوائر حكومية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86B0B96B-BD18-AAE8-5C70-F660D0A01776}"/>
              </a:ext>
            </a:extLst>
          </p:cNvPr>
          <p:cNvSpPr/>
          <p:nvPr/>
        </p:nvSpPr>
        <p:spPr>
          <a:xfrm>
            <a:off x="10065563" y="693853"/>
            <a:ext cx="2088338" cy="611340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1400" b="1">
              <a:latin typeface="Calibri" panose="020F0502020204030204" pitchFamily="34" charset="0"/>
              <a:cs typeface="+mj-cs"/>
            </a:endParaRP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1C41C2DE-3F33-B653-A08B-B87333A91D40}"/>
              </a:ext>
            </a:extLst>
          </p:cNvPr>
          <p:cNvSpPr txBox="1"/>
          <p:nvPr/>
        </p:nvSpPr>
        <p:spPr>
          <a:xfrm>
            <a:off x="10034170" y="3733882"/>
            <a:ext cx="1726332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حسبة واضافة سوق خضار</a:t>
            </a:r>
          </a:p>
        </p:txBody>
      </p: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E36FE481-ADA8-B2A0-498A-741B847737A8}"/>
              </a:ext>
            </a:extLst>
          </p:cNvPr>
          <p:cNvSpPr txBox="1"/>
          <p:nvPr/>
        </p:nvSpPr>
        <p:spPr>
          <a:xfrm>
            <a:off x="10051926" y="4603095"/>
            <a:ext cx="1774739" cy="6924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مجمع سرفيس داخلي لجميع الضواحي بالإضافة لموقف سيارات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25C35BF5-3E4B-8E89-C0D2-0044ACC7901C}"/>
              </a:ext>
            </a:extLst>
          </p:cNvPr>
          <p:cNvSpPr txBox="1"/>
          <p:nvPr/>
        </p:nvSpPr>
        <p:spPr>
          <a:xfrm>
            <a:off x="10311599" y="4215892"/>
            <a:ext cx="1926455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سوق شعبي</a:t>
            </a: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97ADB0D7-E160-E58F-9841-8D7AC672B6CB}"/>
              </a:ext>
            </a:extLst>
          </p:cNvPr>
          <p:cNvSpPr txBox="1"/>
          <p:nvPr/>
        </p:nvSpPr>
        <p:spPr>
          <a:xfrm>
            <a:off x="9943351" y="5238952"/>
            <a:ext cx="1961095" cy="49244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مجمع كراجات </a:t>
            </a:r>
            <a:r>
              <a:rPr lang="ar-SA" sz="1300" b="1" dirty="0" err="1">
                <a:latin typeface="+mj-lt"/>
                <a:cs typeface="+mj-cs"/>
              </a:rPr>
              <a:t>الكفريات</a:t>
            </a:r>
            <a:r>
              <a:rPr lang="ar-SA" sz="1300" b="1" dirty="0">
                <a:latin typeface="+mj-lt"/>
                <a:cs typeface="+mj-cs"/>
              </a:rPr>
              <a:t> وعزون وجيوس وقلقيلية</a:t>
            </a:r>
          </a:p>
        </p:txBody>
      </p:sp>
      <p:sp>
        <p:nvSpPr>
          <p:cNvPr id="28" name="مربع نص 27">
            <a:extLst>
              <a:ext uri="{FF2B5EF4-FFF2-40B4-BE49-F238E27FC236}">
                <a16:creationId xmlns:a16="http://schemas.microsoft.com/office/drawing/2014/main" id="{7838DA64-86C5-CEE6-85BB-C77851585CCF}"/>
              </a:ext>
            </a:extLst>
          </p:cNvPr>
          <p:cNvSpPr txBox="1"/>
          <p:nvPr/>
        </p:nvSpPr>
        <p:spPr>
          <a:xfrm>
            <a:off x="9952229" y="2274369"/>
            <a:ext cx="1643697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00" b="1" dirty="0">
                <a:latin typeface="+mj-lt"/>
                <a:cs typeface="+mj-cs"/>
              </a:rPr>
              <a:t>خط الباص الدوار</a:t>
            </a:r>
          </a:p>
        </p:txBody>
      </p:sp>
      <p:sp>
        <p:nvSpPr>
          <p:cNvPr id="38" name="مستطيل 37">
            <a:extLst>
              <a:ext uri="{FF2B5EF4-FFF2-40B4-BE49-F238E27FC236}">
                <a16:creationId xmlns:a16="http://schemas.microsoft.com/office/drawing/2014/main" id="{2C9B943A-8CF6-F5FB-4D69-A01E9E207CCE}"/>
              </a:ext>
            </a:extLst>
          </p:cNvPr>
          <p:cNvSpPr/>
          <p:nvPr/>
        </p:nvSpPr>
        <p:spPr>
          <a:xfrm>
            <a:off x="11628692" y="6116545"/>
            <a:ext cx="467319" cy="3077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1300" b="1">
              <a:latin typeface="+mj-lt"/>
            </a:endParaRPr>
          </a:p>
        </p:txBody>
      </p:sp>
      <p:pic>
        <p:nvPicPr>
          <p:cNvPr id="47" name="صورة 46">
            <a:extLst>
              <a:ext uri="{FF2B5EF4-FFF2-40B4-BE49-F238E27FC236}">
                <a16:creationId xmlns:a16="http://schemas.microsoft.com/office/drawing/2014/main" id="{BF62923D-FD55-7716-3C42-73275B9064C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71" t="46990" r="47169" b="46563"/>
          <a:stretch/>
        </p:blipFill>
        <p:spPr>
          <a:xfrm>
            <a:off x="11753719" y="5677034"/>
            <a:ext cx="373769" cy="442098"/>
          </a:xfrm>
          <a:prstGeom prst="rect">
            <a:avLst/>
          </a:prstGeom>
        </p:spPr>
      </p:pic>
      <p:pic>
        <p:nvPicPr>
          <p:cNvPr id="27" name="صورة 26">
            <a:extLst>
              <a:ext uri="{FF2B5EF4-FFF2-40B4-BE49-F238E27FC236}">
                <a16:creationId xmlns:a16="http://schemas.microsoft.com/office/drawing/2014/main" id="{C24A6C42-8222-BBFF-7C59-7B9B44EF0A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" y="911095"/>
            <a:ext cx="555637" cy="720657"/>
          </a:xfrm>
          <a:prstGeom prst="rect">
            <a:avLst/>
          </a:prstGeom>
        </p:spPr>
      </p:pic>
      <p:pic>
        <p:nvPicPr>
          <p:cNvPr id="29" name="صورة 28">
            <a:extLst>
              <a:ext uri="{FF2B5EF4-FFF2-40B4-BE49-F238E27FC236}">
                <a16:creationId xmlns:a16="http://schemas.microsoft.com/office/drawing/2014/main" id="{7D005ABC-21DC-A253-7FF6-D36BCD60F9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971" y="680342"/>
            <a:ext cx="546756" cy="709139"/>
          </a:xfrm>
          <a:prstGeom prst="rect">
            <a:avLst/>
          </a:prstGeom>
        </p:spPr>
      </p:pic>
      <p:pic>
        <p:nvPicPr>
          <p:cNvPr id="6" name="صورة 5">
            <a:extLst>
              <a:ext uri="{FF2B5EF4-FFF2-40B4-BE49-F238E27FC236}">
                <a16:creationId xmlns:a16="http://schemas.microsoft.com/office/drawing/2014/main" id="{E77956A6-B77D-4983-A0F1-ABAB4AA9FF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45057" y="6263107"/>
            <a:ext cx="397428" cy="309111"/>
          </a:xfrm>
          <a:prstGeom prst="rect">
            <a:avLst/>
          </a:prstGeom>
        </p:spPr>
      </p:pic>
      <p:sp>
        <p:nvSpPr>
          <p:cNvPr id="24" name="مربع نص 23">
            <a:extLst>
              <a:ext uri="{FF2B5EF4-FFF2-40B4-BE49-F238E27FC236}">
                <a16:creationId xmlns:a16="http://schemas.microsoft.com/office/drawing/2014/main" id="{473A74E2-BD53-8B4B-15B4-BBBDB83B8027}"/>
              </a:ext>
            </a:extLst>
          </p:cNvPr>
          <p:cNvSpPr txBox="1"/>
          <p:nvPr/>
        </p:nvSpPr>
        <p:spPr>
          <a:xfrm>
            <a:off x="9927736" y="6168492"/>
            <a:ext cx="1961095" cy="6924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مجمع كراجات المدن (باستثناء قلقيلية) وقرى الشعراوية وقرى وادي الشعير</a:t>
            </a:r>
          </a:p>
        </p:txBody>
      </p:sp>
      <p:sp>
        <p:nvSpPr>
          <p:cNvPr id="39" name="مربع نص 38">
            <a:extLst>
              <a:ext uri="{FF2B5EF4-FFF2-40B4-BE49-F238E27FC236}">
                <a16:creationId xmlns:a16="http://schemas.microsoft.com/office/drawing/2014/main" id="{75218C42-2FBE-1396-51D6-0E496B77B772}"/>
              </a:ext>
            </a:extLst>
          </p:cNvPr>
          <p:cNvSpPr txBox="1"/>
          <p:nvPr/>
        </p:nvSpPr>
        <p:spPr>
          <a:xfrm>
            <a:off x="10386040" y="5751142"/>
            <a:ext cx="1789646" cy="29238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00" b="1" dirty="0">
                <a:latin typeface="+mj-lt"/>
                <a:cs typeface="+mj-cs"/>
              </a:rPr>
              <a:t>موقف سيارات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2EC69C78-6076-A803-B3A4-5A5F82D95A56}"/>
              </a:ext>
            </a:extLst>
          </p:cNvPr>
          <p:cNvSpPr txBox="1"/>
          <p:nvPr/>
        </p:nvSpPr>
        <p:spPr>
          <a:xfrm>
            <a:off x="10922916" y="664109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</p:spTree>
    <p:extLst>
      <p:ext uri="{BB962C8B-B14F-4D97-AF65-F5344CB8AC3E}">
        <p14:creationId xmlns:p14="http://schemas.microsoft.com/office/powerpoint/2010/main" val="424743169"/>
      </p:ext>
    </p:extLst>
  </p:cSld>
  <p:clrMapOvr>
    <a:masterClrMapping/>
  </p:clrMapOvr>
  <p:transition spd="slow">
    <p:cover dir="r"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مستطيل 6">
            <a:extLst>
              <a:ext uri="{FF2B5EF4-FFF2-40B4-BE49-F238E27FC236}">
                <a16:creationId xmlns:a16="http://schemas.microsoft.com/office/drawing/2014/main" id="{D71EBC8F-15A8-67E5-69CC-E3B6854BB163}"/>
              </a:ext>
            </a:extLst>
          </p:cNvPr>
          <p:cNvSpPr/>
          <p:nvPr/>
        </p:nvSpPr>
        <p:spPr>
          <a:xfrm>
            <a:off x="7732450" y="150246"/>
            <a:ext cx="3266983" cy="100294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>
              <a:lnSpc>
                <a:spcPct val="107000"/>
              </a:lnSpc>
              <a:spcAft>
                <a:spcPts val="800"/>
              </a:spcAft>
              <a:tabLst>
                <a:tab pos="457209" algn="l"/>
              </a:tabLst>
            </a:pPr>
            <a:r>
              <a:rPr lang="ar-SA" sz="20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إعادة تنظيم وتخطيط لمدينة طولكرم وتوسعة المخطط الهيكلي.</a:t>
            </a:r>
            <a:endParaRPr lang="en-US" sz="2400" b="1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D578A35F-AF77-F742-7917-108235F3F7E5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F98085B0-6B70-B965-2353-EF010DBD27E6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F5201343-9596-38F7-DDB2-A1EFA7592957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51D91796-027B-7E7B-76A6-9C4A25CDEA7F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EE30E0CA-2891-3E6D-BB6A-E8239FAE68C1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BA5597B8-8A0B-1150-B24F-D5286DFA3DF3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160101AA-18EA-1FAD-1FA4-CE1C003FCBEC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4" name="مستطيل 23">
            <a:extLst>
              <a:ext uri="{FF2B5EF4-FFF2-40B4-BE49-F238E27FC236}">
                <a16:creationId xmlns:a16="http://schemas.microsoft.com/office/drawing/2014/main" id="{2D25C2F2-73BC-55A8-264E-B6157CD54039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A72C56D0-6D65-BE04-C0E0-E6F0928C84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85" y="0"/>
            <a:ext cx="7052283" cy="6858000"/>
          </a:xfrm>
          <a:prstGeom prst="rect">
            <a:avLst/>
          </a:prstGeom>
        </p:spPr>
      </p:pic>
      <p:sp>
        <p:nvSpPr>
          <p:cNvPr id="14" name="مستطيل 13">
            <a:extLst>
              <a:ext uri="{FF2B5EF4-FFF2-40B4-BE49-F238E27FC236}">
                <a16:creationId xmlns:a16="http://schemas.microsoft.com/office/drawing/2014/main" id="{A4D2ED98-4D6D-BBAE-533A-431F786C3AED}"/>
              </a:ext>
            </a:extLst>
          </p:cNvPr>
          <p:cNvSpPr/>
          <p:nvPr/>
        </p:nvSpPr>
        <p:spPr>
          <a:xfrm>
            <a:off x="5310538" y="4814083"/>
            <a:ext cx="1782719" cy="84599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latin typeface="+mj-lt"/>
            </a:endParaRP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5357BE11-09F9-08FC-60E3-1FD449075464}"/>
              </a:ext>
            </a:extLst>
          </p:cNvPr>
          <p:cNvSpPr txBox="1"/>
          <p:nvPr/>
        </p:nvSpPr>
        <p:spPr>
          <a:xfrm>
            <a:off x="5206807" y="4829079"/>
            <a:ext cx="19901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مساحة المخطط الهيكلي المصدق لمدينة طولكرم = </a:t>
            </a:r>
            <a:r>
              <a:rPr lang="ar-SA" sz="16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600" b="1" kern="100" dirty="0">
                <a:latin typeface="Calibri" panose="020F0502020204030204" pitchFamily="34" charset="0"/>
                <a:cs typeface="Calibri" panose="020F0502020204030204" pitchFamily="34" charset="0"/>
              </a:rPr>
              <a:t>13942.410</a:t>
            </a:r>
            <a:r>
              <a:rPr lang="ar-SA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دونم</a:t>
            </a:r>
          </a:p>
        </p:txBody>
      </p:sp>
    </p:spTree>
    <p:extLst>
      <p:ext uri="{BB962C8B-B14F-4D97-AF65-F5344CB8AC3E}">
        <p14:creationId xmlns:p14="http://schemas.microsoft.com/office/powerpoint/2010/main" val="1218571601"/>
      </p:ext>
    </p:extLst>
  </p:cSld>
  <p:clrMapOvr>
    <a:masterClrMapping/>
  </p:clrMapOvr>
  <p:transition spd="slow">
    <p:cover dir="r"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>
            <a:extLst>
              <a:ext uri="{FF2B5EF4-FFF2-40B4-BE49-F238E27FC236}">
                <a16:creationId xmlns:a16="http://schemas.microsoft.com/office/drawing/2014/main" id="{89B713B7-2E04-5C4A-56D4-90F74D261A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5" t="3194" r="2899" b="4983"/>
          <a:stretch/>
        </p:blipFill>
        <p:spPr>
          <a:xfrm rot="16200000">
            <a:off x="858049" y="671518"/>
            <a:ext cx="6842112" cy="5516843"/>
          </a:xfrm>
          <a:prstGeom prst="rect">
            <a:avLst/>
          </a:prstGeom>
        </p:spPr>
      </p:pic>
      <p:sp>
        <p:nvSpPr>
          <p:cNvPr id="52" name="مستطيل 51">
            <a:extLst>
              <a:ext uri="{FF2B5EF4-FFF2-40B4-BE49-F238E27FC236}">
                <a16:creationId xmlns:a16="http://schemas.microsoft.com/office/drawing/2014/main" id="{C5E0382C-2A1C-1FB3-4438-799AD6E78597}"/>
              </a:ext>
            </a:extLst>
          </p:cNvPr>
          <p:cNvSpPr/>
          <p:nvPr/>
        </p:nvSpPr>
        <p:spPr>
          <a:xfrm>
            <a:off x="7290233" y="852014"/>
            <a:ext cx="1959386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مناطق التوسع في مدينة طولكرم</a:t>
            </a:r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4EAD6F8F-D64C-0038-DBF0-D79533740A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6" t="27904" r="46388" b="27403"/>
          <a:stretch/>
        </p:blipFill>
        <p:spPr>
          <a:xfrm rot="16200000">
            <a:off x="8039015" y="5493212"/>
            <a:ext cx="405224" cy="2283396"/>
          </a:xfrm>
          <a:prstGeom prst="rect">
            <a:avLst/>
          </a:prstGeom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D45D82D7-0813-2F76-CD65-CAE137186C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640" y="54355"/>
            <a:ext cx="434884" cy="633581"/>
          </a:xfrm>
          <a:prstGeom prst="rect">
            <a:avLst/>
          </a:prstGeom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BC6083BB-321B-51D2-3AA5-3A24BE52C5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2600" y="751173"/>
            <a:ext cx="442966" cy="574524"/>
          </a:xfrm>
          <a:prstGeom prst="rect">
            <a:avLst/>
          </a:prstGeom>
        </p:spPr>
      </p:pic>
      <p:cxnSp>
        <p:nvCxnSpPr>
          <p:cNvPr id="13" name="رابط مستقيم 12">
            <a:extLst>
              <a:ext uri="{FF2B5EF4-FFF2-40B4-BE49-F238E27FC236}">
                <a16:creationId xmlns:a16="http://schemas.microsoft.com/office/drawing/2014/main" id="{E2DAC559-D73C-E762-5D89-BA2F16591C6E}"/>
              </a:ext>
            </a:extLst>
          </p:cNvPr>
          <p:cNvCxnSpPr>
            <a:cxnSpLocks/>
          </p:cNvCxnSpPr>
          <p:nvPr/>
        </p:nvCxnSpPr>
        <p:spPr>
          <a:xfrm flipH="1">
            <a:off x="7075931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مستطيل 27">
            <a:extLst>
              <a:ext uri="{FF2B5EF4-FFF2-40B4-BE49-F238E27FC236}">
                <a16:creationId xmlns:a16="http://schemas.microsoft.com/office/drawing/2014/main" id="{41C14B7C-C987-2F63-80FC-55865953C728}"/>
              </a:ext>
            </a:extLst>
          </p:cNvPr>
          <p:cNvSpPr/>
          <p:nvPr/>
        </p:nvSpPr>
        <p:spPr>
          <a:xfrm>
            <a:off x="1520682" y="20214"/>
            <a:ext cx="7931846" cy="68555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29" name="رابط مستقيم 28">
            <a:extLst>
              <a:ext uri="{FF2B5EF4-FFF2-40B4-BE49-F238E27FC236}">
                <a16:creationId xmlns:a16="http://schemas.microsoft.com/office/drawing/2014/main" id="{F3015937-ECA1-0B5B-A817-DE4A8466FF7E}"/>
              </a:ext>
            </a:extLst>
          </p:cNvPr>
          <p:cNvCxnSpPr>
            <a:cxnSpLocks/>
          </p:cNvCxnSpPr>
          <p:nvPr/>
        </p:nvCxnSpPr>
        <p:spPr>
          <a:xfrm>
            <a:off x="7048870" y="9521"/>
            <a:ext cx="0" cy="685800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4CBCB47B-8799-6B94-0622-C3155DF61E8F}"/>
              </a:ext>
            </a:extLst>
          </p:cNvPr>
          <p:cNvSpPr txBox="1"/>
          <p:nvPr/>
        </p:nvSpPr>
        <p:spPr>
          <a:xfrm>
            <a:off x="8197434" y="1285346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>
                <a:latin typeface="+mj-lt"/>
              </a:rPr>
              <a:t>مفتاح الخريطة</a:t>
            </a:r>
          </a:p>
        </p:txBody>
      </p:sp>
      <p:pic>
        <p:nvPicPr>
          <p:cNvPr id="32" name="صورة 31">
            <a:extLst>
              <a:ext uri="{FF2B5EF4-FFF2-40B4-BE49-F238E27FC236}">
                <a16:creationId xmlns:a16="http://schemas.microsoft.com/office/drawing/2014/main" id="{5C759965-D767-7FB6-88BC-65253772B47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7464" y="106153"/>
            <a:ext cx="546984" cy="535315"/>
          </a:xfrm>
          <a:prstGeom prst="rect">
            <a:avLst/>
          </a:prstGeom>
        </p:spPr>
      </p:pic>
      <p:cxnSp>
        <p:nvCxnSpPr>
          <p:cNvPr id="33" name="رابط مستقيم 32">
            <a:extLst>
              <a:ext uri="{FF2B5EF4-FFF2-40B4-BE49-F238E27FC236}">
                <a16:creationId xmlns:a16="http://schemas.microsoft.com/office/drawing/2014/main" id="{CA5F7614-2B9B-3D7F-96B2-27293306F32A}"/>
              </a:ext>
            </a:extLst>
          </p:cNvPr>
          <p:cNvCxnSpPr>
            <a:cxnSpLocks/>
          </p:cNvCxnSpPr>
          <p:nvPr/>
        </p:nvCxnSpPr>
        <p:spPr>
          <a:xfrm flipH="1">
            <a:off x="7048870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مربع نص 54">
            <a:extLst>
              <a:ext uri="{FF2B5EF4-FFF2-40B4-BE49-F238E27FC236}">
                <a16:creationId xmlns:a16="http://schemas.microsoft.com/office/drawing/2014/main" id="{F72E504B-2415-7653-277B-8B6570EA1605}"/>
              </a:ext>
            </a:extLst>
          </p:cNvPr>
          <p:cNvSpPr txBox="1"/>
          <p:nvPr/>
        </p:nvSpPr>
        <p:spPr>
          <a:xfrm>
            <a:off x="7133780" y="1646151"/>
            <a:ext cx="176368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مدينة طولكرم</a:t>
            </a:r>
          </a:p>
        </p:txBody>
      </p:sp>
      <p:sp>
        <p:nvSpPr>
          <p:cNvPr id="56" name="مربع نص 55">
            <a:extLst>
              <a:ext uri="{FF2B5EF4-FFF2-40B4-BE49-F238E27FC236}">
                <a16:creationId xmlns:a16="http://schemas.microsoft.com/office/drawing/2014/main" id="{C3BE1432-909D-180C-EBC1-949E7B1F4C1F}"/>
              </a:ext>
            </a:extLst>
          </p:cNvPr>
          <p:cNvSpPr txBox="1"/>
          <p:nvPr/>
        </p:nvSpPr>
        <p:spPr>
          <a:xfrm>
            <a:off x="7119971" y="2585777"/>
            <a:ext cx="176368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مناطق التوسع</a:t>
            </a:r>
          </a:p>
        </p:txBody>
      </p:sp>
      <p:sp>
        <p:nvSpPr>
          <p:cNvPr id="57" name="مربع نص 56">
            <a:extLst>
              <a:ext uri="{FF2B5EF4-FFF2-40B4-BE49-F238E27FC236}">
                <a16:creationId xmlns:a16="http://schemas.microsoft.com/office/drawing/2014/main" id="{6A3D9879-BB3B-8766-0658-C81E0FA93E0F}"/>
              </a:ext>
            </a:extLst>
          </p:cNvPr>
          <p:cNvSpPr txBox="1"/>
          <p:nvPr/>
        </p:nvSpPr>
        <p:spPr>
          <a:xfrm>
            <a:off x="6897950" y="3027350"/>
            <a:ext cx="2013096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أراضي عالية القيمة الزراعية</a:t>
            </a:r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13B410D1-A857-6CE8-719A-45906CA01EB0}"/>
              </a:ext>
            </a:extLst>
          </p:cNvPr>
          <p:cNvSpPr/>
          <p:nvPr/>
        </p:nvSpPr>
        <p:spPr>
          <a:xfrm rot="1248735">
            <a:off x="130101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731C1750-C2A3-7005-D34B-60FC4CD60FF9}"/>
              </a:ext>
            </a:extLst>
          </p:cNvPr>
          <p:cNvSpPr/>
          <p:nvPr/>
        </p:nvSpPr>
        <p:spPr>
          <a:xfrm rot="1248735">
            <a:off x="305384" y="-92684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80057582-4584-45D3-2251-E673C4975ECE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DD478F68-A0D1-FEF7-1775-EC934E4BF419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E4225AA6-11C1-9954-85D2-AEA9CE9BB288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4E49EE10-1CA1-20D9-6E90-71318AB317A3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7" name="مستطيل 16">
            <a:extLst>
              <a:ext uri="{FF2B5EF4-FFF2-40B4-BE49-F238E27FC236}">
                <a16:creationId xmlns:a16="http://schemas.microsoft.com/office/drawing/2014/main" id="{58513AB7-3D69-037C-0AD4-245805EE1223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18" name="مستطيل 17">
            <a:extLst>
              <a:ext uri="{FF2B5EF4-FFF2-40B4-BE49-F238E27FC236}">
                <a16:creationId xmlns:a16="http://schemas.microsoft.com/office/drawing/2014/main" id="{2817AB4E-0F11-CE79-78E7-0C904002522C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24" name="صورة 23">
            <a:extLst>
              <a:ext uri="{FF2B5EF4-FFF2-40B4-BE49-F238E27FC236}">
                <a16:creationId xmlns:a16="http://schemas.microsoft.com/office/drawing/2014/main" id="{51B6E9C8-57E2-03CE-EC77-84CD0AD9C65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32" t="45987" r="39506" b="45296"/>
          <a:stretch/>
        </p:blipFill>
        <p:spPr>
          <a:xfrm rot="16200000">
            <a:off x="8244094" y="2248474"/>
            <a:ext cx="1743822" cy="549879"/>
          </a:xfrm>
          <a:prstGeom prst="rect">
            <a:avLst/>
          </a:prstGeom>
        </p:spPr>
      </p:pic>
      <p:sp>
        <p:nvSpPr>
          <p:cNvPr id="25" name="مربع نص 24">
            <a:extLst>
              <a:ext uri="{FF2B5EF4-FFF2-40B4-BE49-F238E27FC236}">
                <a16:creationId xmlns:a16="http://schemas.microsoft.com/office/drawing/2014/main" id="{898A6F94-A1C5-2D4C-73A4-A428301FE487}"/>
              </a:ext>
            </a:extLst>
          </p:cNvPr>
          <p:cNvSpPr txBox="1"/>
          <p:nvPr/>
        </p:nvSpPr>
        <p:spPr>
          <a:xfrm>
            <a:off x="7112372" y="2126448"/>
            <a:ext cx="176368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مخيم طولكرم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98A4798B-4E36-9C6F-5DAB-684C16FDDF85}"/>
              </a:ext>
            </a:extLst>
          </p:cNvPr>
          <p:cNvSpPr txBox="1"/>
          <p:nvPr/>
        </p:nvSpPr>
        <p:spPr>
          <a:xfrm>
            <a:off x="7467016" y="1444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2531264822"/>
      </p:ext>
    </p:extLst>
  </p:cSld>
  <p:clrMapOvr>
    <a:masterClrMapping/>
  </p:clrMapOvr>
  <p:transition spd="slow">
    <p:cover dir="r"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D66E9951-F139-94A8-A0CA-033C7950413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6628E8CB-308A-C7C5-74F3-739791B0870E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3" name="مستطيل 12">
            <a:extLst>
              <a:ext uri="{FF2B5EF4-FFF2-40B4-BE49-F238E27FC236}">
                <a16:creationId xmlns:a16="http://schemas.microsoft.com/office/drawing/2014/main" id="{B7B2AF14-5E31-1BD3-1F71-E7EE9ED2A9AA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87C0D9FD-3D14-E2EE-8BFB-8F05B0956F00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A2DD5BDF-B6CC-E9EE-854C-E93C498E37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1" t="2352" r="5017" b="2285"/>
          <a:stretch/>
        </p:blipFill>
        <p:spPr>
          <a:xfrm>
            <a:off x="5969254" y="671524"/>
            <a:ext cx="4310651" cy="6152811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325628A6-92D6-27EB-0DA7-5050B47EC6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1" t="7100" r="9550" b="215"/>
          <a:stretch/>
        </p:blipFill>
        <p:spPr>
          <a:xfrm rot="5400000">
            <a:off x="-131903" y="1260626"/>
            <a:ext cx="6170072" cy="499186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11" name="مستطيل 10">
            <a:extLst>
              <a:ext uri="{FF2B5EF4-FFF2-40B4-BE49-F238E27FC236}">
                <a16:creationId xmlns:a16="http://schemas.microsoft.com/office/drawing/2014/main" id="{44E112A0-E431-9BF3-6BC6-005A2C6631A7}"/>
              </a:ext>
            </a:extLst>
          </p:cNvPr>
          <p:cNvSpPr/>
          <p:nvPr/>
        </p:nvSpPr>
        <p:spPr>
          <a:xfrm>
            <a:off x="6509435" y="33665"/>
            <a:ext cx="3426143" cy="67152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قرار اللجنة الفنية لرفع الحماية عن الأراضي عالية القيمة الزراعية</a:t>
            </a:r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8C5A4AC8-D335-8C49-E75B-D7DC78AE4DAA}"/>
              </a:ext>
            </a:extLst>
          </p:cNvPr>
          <p:cNvSpPr/>
          <p:nvPr/>
        </p:nvSpPr>
        <p:spPr>
          <a:xfrm>
            <a:off x="1240446" y="54446"/>
            <a:ext cx="3426143" cy="67152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قرار اللجنة الإقليمية بالمصادقة لرفع الحماية عن الأراضي عالية القيمة الزراعية</a:t>
            </a:r>
          </a:p>
        </p:txBody>
      </p:sp>
      <p:sp>
        <p:nvSpPr>
          <p:cNvPr id="19" name="مستطيل 18">
            <a:extLst>
              <a:ext uri="{FF2B5EF4-FFF2-40B4-BE49-F238E27FC236}">
                <a16:creationId xmlns:a16="http://schemas.microsoft.com/office/drawing/2014/main" id="{17044B42-291F-C9EB-E465-0F3F13E63302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20FADD65-20A6-D98B-F957-B7A28F2409B4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A0855988-E7CB-6BC7-AC63-378FDD62EAD8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CD2B842A-9923-7345-DAF3-A773011963EF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</p:spTree>
    <p:extLst>
      <p:ext uri="{BB962C8B-B14F-4D97-AF65-F5344CB8AC3E}">
        <p14:creationId xmlns:p14="http://schemas.microsoft.com/office/powerpoint/2010/main" val="88328551"/>
      </p:ext>
    </p:extLst>
  </p:cSld>
  <p:clrMapOvr>
    <a:masterClrMapping/>
  </p:clrMapOvr>
  <p:transition spd="slow">
    <p:cover dir="r"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15BC492D-6299-BEBD-DDAC-4DF7443A40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3" t="2607" r="3497" b="4480"/>
          <a:stretch/>
        </p:blipFill>
        <p:spPr>
          <a:xfrm rot="16200000">
            <a:off x="1004591" y="692332"/>
            <a:ext cx="6855535" cy="5511298"/>
          </a:xfrm>
          <a:prstGeom prst="rect">
            <a:avLst/>
          </a:prstGeom>
        </p:spPr>
      </p:pic>
      <p:sp>
        <p:nvSpPr>
          <p:cNvPr id="3" name="مستطيل 2">
            <a:extLst>
              <a:ext uri="{FF2B5EF4-FFF2-40B4-BE49-F238E27FC236}">
                <a16:creationId xmlns:a16="http://schemas.microsoft.com/office/drawing/2014/main" id="{96931A22-A143-2BD0-350F-FADC37D5FFB9}"/>
              </a:ext>
            </a:extLst>
          </p:cNvPr>
          <p:cNvSpPr/>
          <p:nvPr/>
        </p:nvSpPr>
        <p:spPr>
          <a:xfrm>
            <a:off x="7441154" y="852014"/>
            <a:ext cx="1959386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مناطق التوسع في مدينة طولكرم</a:t>
            </a:r>
          </a:p>
        </p:txBody>
      </p:sp>
      <p:pic>
        <p:nvPicPr>
          <p:cNvPr id="10" name="صورة 9">
            <a:extLst>
              <a:ext uri="{FF2B5EF4-FFF2-40B4-BE49-F238E27FC236}">
                <a16:creationId xmlns:a16="http://schemas.microsoft.com/office/drawing/2014/main" id="{B1A3028D-7531-F87C-E00D-E1DE8E4D3C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6" t="27904" r="46388" b="27403"/>
          <a:stretch/>
        </p:blipFill>
        <p:spPr>
          <a:xfrm rot="16200000">
            <a:off x="8189936" y="5493212"/>
            <a:ext cx="405224" cy="2283396"/>
          </a:xfrm>
          <a:prstGeom prst="rect">
            <a:avLst/>
          </a:prstGeom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28710FBF-F537-F1B7-C47D-1FC9608E30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561" y="54355"/>
            <a:ext cx="434884" cy="633581"/>
          </a:xfrm>
          <a:prstGeom prst="rect">
            <a:avLst/>
          </a:prstGeom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F1CA6A66-3AA7-64F2-1376-A5DECE6E58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3521" y="751173"/>
            <a:ext cx="442966" cy="574524"/>
          </a:xfrm>
          <a:prstGeom prst="rect">
            <a:avLst/>
          </a:prstGeom>
        </p:spPr>
      </p:pic>
      <p:cxnSp>
        <p:nvCxnSpPr>
          <p:cNvPr id="13" name="رابط مستقيم 12">
            <a:extLst>
              <a:ext uri="{FF2B5EF4-FFF2-40B4-BE49-F238E27FC236}">
                <a16:creationId xmlns:a16="http://schemas.microsoft.com/office/drawing/2014/main" id="{977447DD-7954-83D0-259A-6C241DBCAC11}"/>
              </a:ext>
            </a:extLst>
          </p:cNvPr>
          <p:cNvCxnSpPr>
            <a:cxnSpLocks/>
          </p:cNvCxnSpPr>
          <p:nvPr/>
        </p:nvCxnSpPr>
        <p:spPr>
          <a:xfrm flipH="1">
            <a:off x="7226852" y="12946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887A17D4-6A82-8100-21EA-2A05A3B5C1E7}"/>
              </a:ext>
            </a:extLst>
          </p:cNvPr>
          <p:cNvSpPr/>
          <p:nvPr/>
        </p:nvSpPr>
        <p:spPr>
          <a:xfrm>
            <a:off x="1676708" y="20214"/>
            <a:ext cx="7926742" cy="68555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5" name="رابط مستقيم 14">
            <a:extLst>
              <a:ext uri="{FF2B5EF4-FFF2-40B4-BE49-F238E27FC236}">
                <a16:creationId xmlns:a16="http://schemas.microsoft.com/office/drawing/2014/main" id="{0A02CD8D-9CAB-6915-490D-6B1B842F42FD}"/>
              </a:ext>
            </a:extLst>
          </p:cNvPr>
          <p:cNvCxnSpPr>
            <a:cxnSpLocks/>
          </p:cNvCxnSpPr>
          <p:nvPr/>
        </p:nvCxnSpPr>
        <p:spPr>
          <a:xfrm>
            <a:off x="7199791" y="9521"/>
            <a:ext cx="0" cy="685800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259FE091-A614-0255-4BDA-3CE015E45A88}"/>
              </a:ext>
            </a:extLst>
          </p:cNvPr>
          <p:cNvSpPr txBox="1"/>
          <p:nvPr/>
        </p:nvSpPr>
        <p:spPr>
          <a:xfrm>
            <a:off x="8348355" y="1267590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>
                <a:latin typeface="+mj-lt"/>
              </a:rPr>
              <a:t>مفتاح الخريطة</a:t>
            </a:r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9A12FC07-F530-564F-F497-6136AE58D1C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385" y="106153"/>
            <a:ext cx="546984" cy="535315"/>
          </a:xfrm>
          <a:prstGeom prst="rect">
            <a:avLst/>
          </a:prstGeom>
        </p:spPr>
      </p:pic>
      <p:cxnSp>
        <p:nvCxnSpPr>
          <p:cNvPr id="19" name="رابط مستقيم 18">
            <a:extLst>
              <a:ext uri="{FF2B5EF4-FFF2-40B4-BE49-F238E27FC236}">
                <a16:creationId xmlns:a16="http://schemas.microsoft.com/office/drawing/2014/main" id="{8FC04A24-7EC1-4D03-956E-98803216A9C5}"/>
              </a:ext>
            </a:extLst>
          </p:cNvPr>
          <p:cNvCxnSpPr>
            <a:cxnSpLocks/>
          </p:cNvCxnSpPr>
          <p:nvPr/>
        </p:nvCxnSpPr>
        <p:spPr>
          <a:xfrm flipH="1">
            <a:off x="7199791" y="7605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ستطيل 8">
            <a:extLst>
              <a:ext uri="{FF2B5EF4-FFF2-40B4-BE49-F238E27FC236}">
                <a16:creationId xmlns:a16="http://schemas.microsoft.com/office/drawing/2014/main" id="{AB1ACFC1-4E23-BCF8-074A-645454FB154A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662B6BFB-4ECE-4EA3-384B-AB46B8DD4F2B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5" name="مستطيل 24">
            <a:extLst>
              <a:ext uri="{FF2B5EF4-FFF2-40B4-BE49-F238E27FC236}">
                <a16:creationId xmlns:a16="http://schemas.microsoft.com/office/drawing/2014/main" id="{C48BB1DB-A314-A62F-EA55-19A1CE6EAE31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6" name="مستطيل 25">
            <a:extLst>
              <a:ext uri="{FF2B5EF4-FFF2-40B4-BE49-F238E27FC236}">
                <a16:creationId xmlns:a16="http://schemas.microsoft.com/office/drawing/2014/main" id="{694C8DB3-CBFE-238F-E67A-AD261F629E7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4" name="مستطيل 23">
            <a:extLst>
              <a:ext uri="{FF2B5EF4-FFF2-40B4-BE49-F238E27FC236}">
                <a16:creationId xmlns:a16="http://schemas.microsoft.com/office/drawing/2014/main" id="{793BF615-C078-AB2F-CC61-0408F72A7F66}"/>
              </a:ext>
            </a:extLst>
          </p:cNvPr>
          <p:cNvSpPr/>
          <p:nvPr/>
        </p:nvSpPr>
        <p:spPr>
          <a:xfrm rot="16200000">
            <a:off x="10933234" y="327825"/>
            <a:ext cx="1575393" cy="919726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7" name="مستطيل 26">
            <a:extLst>
              <a:ext uri="{FF2B5EF4-FFF2-40B4-BE49-F238E27FC236}">
                <a16:creationId xmlns:a16="http://schemas.microsoft.com/office/drawing/2014/main" id="{B9208ED4-1ED4-F7C4-0CE5-1B4324FB25C7}"/>
              </a:ext>
            </a:extLst>
          </p:cNvPr>
          <p:cNvSpPr/>
          <p:nvPr/>
        </p:nvSpPr>
        <p:spPr>
          <a:xfrm rot="16200000">
            <a:off x="10770963" y="2077469"/>
            <a:ext cx="1899934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9" name="مستطيل 28">
            <a:extLst>
              <a:ext uri="{FF2B5EF4-FFF2-40B4-BE49-F238E27FC236}">
                <a16:creationId xmlns:a16="http://schemas.microsoft.com/office/drawing/2014/main" id="{FB7BE4E2-6F67-E598-DA1B-DC1236E61591}"/>
              </a:ext>
            </a:extLst>
          </p:cNvPr>
          <p:cNvSpPr/>
          <p:nvPr/>
        </p:nvSpPr>
        <p:spPr>
          <a:xfrm rot="16200000">
            <a:off x="10933231" y="3830864"/>
            <a:ext cx="1575390" cy="919724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30" name="مستطيل 29">
            <a:extLst>
              <a:ext uri="{FF2B5EF4-FFF2-40B4-BE49-F238E27FC236}">
                <a16:creationId xmlns:a16="http://schemas.microsoft.com/office/drawing/2014/main" id="{6897605B-44D2-85AC-91ED-FCB0B164D4E1}"/>
              </a:ext>
            </a:extLst>
          </p:cNvPr>
          <p:cNvSpPr/>
          <p:nvPr/>
        </p:nvSpPr>
        <p:spPr>
          <a:xfrm rot="16200000">
            <a:off x="10831138" y="5508346"/>
            <a:ext cx="1779579" cy="919725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sz="19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A3A82459-37C0-5775-B0BE-E91FCDE50D83}"/>
              </a:ext>
            </a:extLst>
          </p:cNvPr>
          <p:cNvSpPr txBox="1"/>
          <p:nvPr/>
        </p:nvSpPr>
        <p:spPr>
          <a:xfrm>
            <a:off x="7320215" y="1646151"/>
            <a:ext cx="176368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مدينة طولكرم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6F2CE8EB-EBF1-9DA0-DF51-ECF6047A1248}"/>
              </a:ext>
            </a:extLst>
          </p:cNvPr>
          <p:cNvSpPr txBox="1"/>
          <p:nvPr/>
        </p:nvSpPr>
        <p:spPr>
          <a:xfrm>
            <a:off x="7306406" y="2585777"/>
            <a:ext cx="176368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مناطق التوسع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A0FCA7E7-9BB7-D60A-89C3-FE0E693E6B6D}"/>
              </a:ext>
            </a:extLst>
          </p:cNvPr>
          <p:cNvSpPr txBox="1"/>
          <p:nvPr/>
        </p:nvSpPr>
        <p:spPr>
          <a:xfrm>
            <a:off x="7148733" y="3027287"/>
            <a:ext cx="1948748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أراضي عالية القيمة الزراعية</a:t>
            </a:r>
          </a:p>
        </p:txBody>
      </p:sp>
      <p:pic>
        <p:nvPicPr>
          <p:cNvPr id="31" name="صورة 30">
            <a:extLst>
              <a:ext uri="{FF2B5EF4-FFF2-40B4-BE49-F238E27FC236}">
                <a16:creationId xmlns:a16="http://schemas.microsoft.com/office/drawing/2014/main" id="{690DBA7F-6702-EE53-808F-520C4DC3A61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32" t="45987" r="39506" b="45296"/>
          <a:stretch/>
        </p:blipFill>
        <p:spPr>
          <a:xfrm rot="16200000">
            <a:off x="8430529" y="2248474"/>
            <a:ext cx="1743822" cy="549879"/>
          </a:xfrm>
          <a:prstGeom prst="rect">
            <a:avLst/>
          </a:prstGeom>
        </p:spPr>
      </p:pic>
      <p:sp>
        <p:nvSpPr>
          <p:cNvPr id="32" name="مربع نص 31">
            <a:extLst>
              <a:ext uri="{FF2B5EF4-FFF2-40B4-BE49-F238E27FC236}">
                <a16:creationId xmlns:a16="http://schemas.microsoft.com/office/drawing/2014/main" id="{A6EEF21E-028D-EF55-9296-5EE942412A17}"/>
              </a:ext>
            </a:extLst>
          </p:cNvPr>
          <p:cNvSpPr txBox="1"/>
          <p:nvPr/>
        </p:nvSpPr>
        <p:spPr>
          <a:xfrm>
            <a:off x="7298807" y="2126448"/>
            <a:ext cx="176368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مخيم طولكرم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B9E2DE8D-C8F0-771B-819D-DDC42C115C53}"/>
              </a:ext>
            </a:extLst>
          </p:cNvPr>
          <p:cNvSpPr txBox="1"/>
          <p:nvPr/>
        </p:nvSpPr>
        <p:spPr>
          <a:xfrm>
            <a:off x="7609059" y="1444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4060599764"/>
      </p:ext>
    </p:extLst>
  </p:cSld>
  <p:clrMapOvr>
    <a:masterClrMapping/>
  </p:clrMapOvr>
  <p:transition spd="slow">
    <p:cover dir="r"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 1">
            <a:extLst>
              <a:ext uri="{FF2B5EF4-FFF2-40B4-BE49-F238E27FC236}">
                <a16:creationId xmlns:a16="http://schemas.microsoft.com/office/drawing/2014/main" id="{1C8F6AE0-A435-F9F1-034B-4802AF0BFA6C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" name="مستطيل 2">
            <a:extLst>
              <a:ext uri="{FF2B5EF4-FFF2-40B4-BE49-F238E27FC236}">
                <a16:creationId xmlns:a16="http://schemas.microsoft.com/office/drawing/2014/main" id="{B640AF03-D91B-7F9A-16D0-654E30722F56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66C41F4D-A0B3-35E6-65EE-74278BCA8F0B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83FE380-5E74-3028-C9E0-D630FA1C60D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0" name="صورة 9">
            <a:extLst>
              <a:ext uri="{FF2B5EF4-FFF2-40B4-BE49-F238E27FC236}">
                <a16:creationId xmlns:a16="http://schemas.microsoft.com/office/drawing/2014/main" id="{003D593F-73FA-9DE2-3805-179FB4DAF0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085"/>
          <a:stretch/>
        </p:blipFill>
        <p:spPr>
          <a:xfrm>
            <a:off x="24361" y="4182023"/>
            <a:ext cx="6566939" cy="2468336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22" name="صورة 21">
            <a:extLst>
              <a:ext uri="{FF2B5EF4-FFF2-40B4-BE49-F238E27FC236}">
                <a16:creationId xmlns:a16="http://schemas.microsoft.com/office/drawing/2014/main" id="{5E581C19-DF55-AC46-CAF2-162C10A142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98"/>
          <a:stretch/>
        </p:blipFill>
        <p:spPr>
          <a:xfrm>
            <a:off x="6700809" y="3878584"/>
            <a:ext cx="5491191" cy="277177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28" name="صورة 27">
            <a:extLst>
              <a:ext uri="{FF2B5EF4-FFF2-40B4-BE49-F238E27FC236}">
                <a16:creationId xmlns:a16="http://schemas.microsoft.com/office/drawing/2014/main" id="{DAEE1C34-1E4B-494A-EC3E-73F5F524BC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071" y="834293"/>
            <a:ext cx="5624929" cy="318496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34" name="مستطيل 33">
            <a:extLst>
              <a:ext uri="{FF2B5EF4-FFF2-40B4-BE49-F238E27FC236}">
                <a16:creationId xmlns:a16="http://schemas.microsoft.com/office/drawing/2014/main" id="{6402E86C-EFDA-A6B8-50C7-43B98488D50F}"/>
              </a:ext>
            </a:extLst>
          </p:cNvPr>
          <p:cNvSpPr/>
          <p:nvPr/>
        </p:nvSpPr>
        <p:spPr>
          <a:xfrm>
            <a:off x="4109135" y="0"/>
            <a:ext cx="3426143" cy="6715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منطقة توسع (</a:t>
            </a: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الشمالية</a:t>
            </a:r>
          </a:p>
        </p:txBody>
      </p:sp>
      <p:pic>
        <p:nvPicPr>
          <p:cNvPr id="36" name="صورة 35">
            <a:extLst>
              <a:ext uri="{FF2B5EF4-FFF2-40B4-BE49-F238E27FC236}">
                <a16:creationId xmlns:a16="http://schemas.microsoft.com/office/drawing/2014/main" id="{78D3A857-6EF8-A88E-5661-900FD5442C2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50"/>
          <a:stretch/>
        </p:blipFill>
        <p:spPr>
          <a:xfrm>
            <a:off x="6454957" y="742188"/>
            <a:ext cx="5737043" cy="306573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90810516"/>
      </p:ext>
    </p:extLst>
  </p:cSld>
  <p:clrMapOvr>
    <a:masterClrMapping/>
  </p:clrMapOvr>
  <p:transition spd="slow">
    <p:cover dir="r"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مستطيل 7">
            <a:extLst>
              <a:ext uri="{FF2B5EF4-FFF2-40B4-BE49-F238E27FC236}">
                <a16:creationId xmlns:a16="http://schemas.microsoft.com/office/drawing/2014/main" id="{460A97EB-E7AC-654E-6446-66D580C67C4B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893543E0-9C20-97C6-0B32-50BD85D9AD91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3080A2F5-DD97-806F-35E4-2415DAF764AF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185B5E69-8B28-5ACA-AAE2-0B3BB603208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2" name="صورة 21">
            <a:extLst>
              <a:ext uri="{FF2B5EF4-FFF2-40B4-BE49-F238E27FC236}">
                <a16:creationId xmlns:a16="http://schemas.microsoft.com/office/drawing/2014/main" id="{6E687658-B55B-3919-2FB9-CC70667F85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50" y="230530"/>
            <a:ext cx="9063795" cy="6410977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A69B8519-E5C6-E826-079D-751B7FC67AE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9245804" y="6183384"/>
            <a:ext cx="1886151" cy="505359"/>
          </a:xfrm>
          <a:prstGeom prst="rect">
            <a:avLst/>
          </a:prstGeom>
        </p:spPr>
      </p:pic>
      <p:sp>
        <p:nvSpPr>
          <p:cNvPr id="11" name="مستطيل 10">
            <a:extLst>
              <a:ext uri="{FF2B5EF4-FFF2-40B4-BE49-F238E27FC236}">
                <a16:creationId xmlns:a16="http://schemas.microsoft.com/office/drawing/2014/main" id="{E6140201-A434-5B0A-DC6B-6674E3753A24}"/>
              </a:ext>
            </a:extLst>
          </p:cNvPr>
          <p:cNvSpPr/>
          <p:nvPr/>
        </p:nvSpPr>
        <p:spPr>
          <a:xfrm>
            <a:off x="9342760" y="1006681"/>
            <a:ext cx="1550193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منطقة توسع (</a:t>
            </a:r>
            <a:r>
              <a:rPr lang="en-US" sz="1500" b="1" dirty="0">
                <a:solidFill>
                  <a:schemeClr val="tx1"/>
                </a:solidFill>
                <a:latin typeface="+mj-lt"/>
                <a:cs typeface="+mj-cs"/>
              </a:rPr>
              <a:t>1</a:t>
            </a:r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) الشمالية</a:t>
            </a:r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E1F86AE8-228C-B231-93AB-366343EEB224}"/>
              </a:ext>
            </a:extLst>
          </p:cNvPr>
          <p:cNvSpPr txBox="1"/>
          <p:nvPr/>
        </p:nvSpPr>
        <p:spPr>
          <a:xfrm>
            <a:off x="10009380" y="1406065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4" name="صورة 13">
            <a:extLst>
              <a:ext uri="{FF2B5EF4-FFF2-40B4-BE49-F238E27FC236}">
                <a16:creationId xmlns:a16="http://schemas.microsoft.com/office/drawing/2014/main" id="{BDF02FAF-62AB-854C-D365-57330481CE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7440" y="253753"/>
            <a:ext cx="546984" cy="535315"/>
          </a:xfrm>
          <a:prstGeom prst="rect">
            <a:avLst/>
          </a:prstGeom>
        </p:spPr>
      </p:pic>
      <p:pic>
        <p:nvPicPr>
          <p:cNvPr id="15" name="صورة 14">
            <a:extLst>
              <a:ext uri="{FF2B5EF4-FFF2-40B4-BE49-F238E27FC236}">
                <a16:creationId xmlns:a16="http://schemas.microsoft.com/office/drawing/2014/main" id="{C5DCC80B-4753-5316-DDDB-B468CBCC5A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494" y="201955"/>
            <a:ext cx="434884" cy="633581"/>
          </a:xfrm>
          <a:prstGeom prst="rect">
            <a:avLst/>
          </a:prstGeom>
        </p:spPr>
      </p:pic>
      <p:pic>
        <p:nvPicPr>
          <p:cNvPr id="16" name="صورة 15">
            <a:extLst>
              <a:ext uri="{FF2B5EF4-FFF2-40B4-BE49-F238E27FC236}">
                <a16:creationId xmlns:a16="http://schemas.microsoft.com/office/drawing/2014/main" id="{34FC0204-A843-7D8A-7270-80979DFE70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1454" y="898773"/>
            <a:ext cx="442966" cy="574524"/>
          </a:xfrm>
          <a:prstGeom prst="rect">
            <a:avLst/>
          </a:prstGeom>
        </p:spPr>
      </p:pic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E25E9C3F-5A71-C4F1-0747-E68126C0AE21}"/>
              </a:ext>
            </a:extLst>
          </p:cNvPr>
          <p:cNvCxnSpPr>
            <a:cxnSpLocks/>
          </p:cNvCxnSpPr>
          <p:nvPr/>
        </p:nvCxnSpPr>
        <p:spPr>
          <a:xfrm flipH="1">
            <a:off x="8913663" y="14422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A9D83720-1616-DADD-C199-7082B3202640}"/>
              </a:ext>
            </a:extLst>
          </p:cNvPr>
          <p:cNvCxnSpPr>
            <a:cxnSpLocks/>
          </p:cNvCxnSpPr>
          <p:nvPr/>
        </p:nvCxnSpPr>
        <p:spPr>
          <a:xfrm flipH="1">
            <a:off x="8886602" y="9081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رابط مستقيم 18">
            <a:extLst>
              <a:ext uri="{FF2B5EF4-FFF2-40B4-BE49-F238E27FC236}">
                <a16:creationId xmlns:a16="http://schemas.microsoft.com/office/drawing/2014/main" id="{B0B4C6E8-EA56-093F-0320-389CF3C3C04B}"/>
              </a:ext>
            </a:extLst>
          </p:cNvPr>
          <p:cNvCxnSpPr>
            <a:cxnSpLocks/>
          </p:cNvCxnSpPr>
          <p:nvPr/>
        </p:nvCxnSpPr>
        <p:spPr>
          <a:xfrm flipH="1">
            <a:off x="8901454" y="208069"/>
            <a:ext cx="1455" cy="64384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1C717302-1C8E-DE3D-DF02-1CC0B3257753}"/>
              </a:ext>
            </a:extLst>
          </p:cNvPr>
          <p:cNvSpPr/>
          <p:nvPr/>
        </p:nvSpPr>
        <p:spPr>
          <a:xfrm>
            <a:off x="114301" y="218240"/>
            <a:ext cx="11180607" cy="64109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4" name="صورة 23">
            <a:extLst>
              <a:ext uri="{FF2B5EF4-FFF2-40B4-BE49-F238E27FC236}">
                <a16:creationId xmlns:a16="http://schemas.microsoft.com/office/drawing/2014/main" id="{312D9D32-598A-0381-2A03-C35527175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20358" y="1816626"/>
            <a:ext cx="432337" cy="218775"/>
          </a:xfrm>
          <a:prstGeom prst="rect">
            <a:avLst/>
          </a:prstGeom>
        </p:spPr>
      </p:pic>
      <p:pic>
        <p:nvPicPr>
          <p:cNvPr id="25" name="صورة 24">
            <a:extLst>
              <a:ext uri="{FF2B5EF4-FFF2-40B4-BE49-F238E27FC236}">
                <a16:creationId xmlns:a16="http://schemas.microsoft.com/office/drawing/2014/main" id="{DD4739A0-DD93-A7F2-EC5F-15A91555C8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18668" y="2410493"/>
            <a:ext cx="425238" cy="215183"/>
          </a:xfrm>
          <a:prstGeom prst="rect">
            <a:avLst/>
          </a:prstGeom>
        </p:spPr>
      </p:pic>
      <p:pic>
        <p:nvPicPr>
          <p:cNvPr id="26" name="صورة 25">
            <a:extLst>
              <a:ext uri="{FF2B5EF4-FFF2-40B4-BE49-F238E27FC236}">
                <a16:creationId xmlns:a16="http://schemas.microsoft.com/office/drawing/2014/main" id="{D4AA4069-65E9-4845-31D7-BFD289E949F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11104" y="2966258"/>
            <a:ext cx="437405" cy="221339"/>
          </a:xfrm>
          <a:prstGeom prst="rect">
            <a:avLst/>
          </a:prstGeom>
        </p:spPr>
      </p:pic>
      <p:pic>
        <p:nvPicPr>
          <p:cNvPr id="27" name="صورة 26">
            <a:extLst>
              <a:ext uri="{FF2B5EF4-FFF2-40B4-BE49-F238E27FC236}">
                <a16:creationId xmlns:a16="http://schemas.microsoft.com/office/drawing/2014/main" id="{77581DEE-D5B1-E569-D9E6-57417B76F3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01440" y="3880149"/>
            <a:ext cx="443326" cy="224336"/>
          </a:xfrm>
          <a:prstGeom prst="rect">
            <a:avLst/>
          </a:prstGeom>
        </p:spPr>
      </p:pic>
      <p:sp>
        <p:nvSpPr>
          <p:cNvPr id="29" name="مربع نص 28">
            <a:extLst>
              <a:ext uri="{FF2B5EF4-FFF2-40B4-BE49-F238E27FC236}">
                <a16:creationId xmlns:a16="http://schemas.microsoft.com/office/drawing/2014/main" id="{2F59F1C0-9FD0-A588-DB74-682160BFFDC3}"/>
              </a:ext>
            </a:extLst>
          </p:cNvPr>
          <p:cNvSpPr txBox="1"/>
          <p:nvPr/>
        </p:nvSpPr>
        <p:spPr>
          <a:xfrm>
            <a:off x="8817195" y="1755659"/>
            <a:ext cx="2033906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المصدق</a:t>
            </a:r>
          </a:p>
        </p:txBody>
      </p: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8168D0F6-393C-AA9D-F3B3-416089E0303B}"/>
              </a:ext>
            </a:extLst>
          </p:cNvPr>
          <p:cNvSpPr txBox="1"/>
          <p:nvPr/>
        </p:nvSpPr>
        <p:spPr>
          <a:xfrm>
            <a:off x="8797669" y="2329748"/>
            <a:ext cx="2033906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المقترح</a:t>
            </a: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44859273-28D3-FB1C-D36F-676308137265}"/>
              </a:ext>
            </a:extLst>
          </p:cNvPr>
          <p:cNvSpPr txBox="1"/>
          <p:nvPr/>
        </p:nvSpPr>
        <p:spPr>
          <a:xfrm>
            <a:off x="9432555" y="2879943"/>
            <a:ext cx="148343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المقترح</a:t>
            </a:r>
          </a:p>
        </p:txBody>
      </p:sp>
      <p:sp>
        <p:nvSpPr>
          <p:cNvPr id="32" name="مربع نص 31">
            <a:extLst>
              <a:ext uri="{FF2B5EF4-FFF2-40B4-BE49-F238E27FC236}">
                <a16:creationId xmlns:a16="http://schemas.microsoft.com/office/drawing/2014/main" id="{1853921E-E255-D156-4DE6-090AFEFD1309}"/>
              </a:ext>
            </a:extLst>
          </p:cNvPr>
          <p:cNvSpPr txBox="1"/>
          <p:nvPr/>
        </p:nvSpPr>
        <p:spPr>
          <a:xfrm>
            <a:off x="8497885" y="3817255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شارع مقترح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487936B2-AEB8-888F-3341-176338F68E6E}"/>
              </a:ext>
            </a:extLst>
          </p:cNvPr>
          <p:cNvSpPr txBox="1"/>
          <p:nvPr/>
        </p:nvSpPr>
        <p:spPr>
          <a:xfrm>
            <a:off x="9420111" y="3374524"/>
            <a:ext cx="157339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القائم</a:t>
            </a:r>
          </a:p>
        </p:txBody>
      </p:sp>
      <p:pic>
        <p:nvPicPr>
          <p:cNvPr id="28" name="صورة 27">
            <a:extLst>
              <a:ext uri="{FF2B5EF4-FFF2-40B4-BE49-F238E27FC236}">
                <a16:creationId xmlns:a16="http://schemas.microsoft.com/office/drawing/2014/main" id="{63803A9D-BAB2-BC4A-53F8-751451B0C09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801440" y="3429142"/>
            <a:ext cx="441800" cy="223564"/>
          </a:xfrm>
          <a:prstGeom prst="rect">
            <a:avLst/>
          </a:prstGeom>
        </p:spPr>
      </p:pic>
      <p:sp>
        <p:nvSpPr>
          <p:cNvPr id="33" name="مستطيل 32">
            <a:extLst>
              <a:ext uri="{FF2B5EF4-FFF2-40B4-BE49-F238E27FC236}">
                <a16:creationId xmlns:a16="http://schemas.microsoft.com/office/drawing/2014/main" id="{440053EF-A229-F329-2109-75E85CC2EFA2}"/>
              </a:ext>
            </a:extLst>
          </p:cNvPr>
          <p:cNvSpPr/>
          <p:nvPr/>
        </p:nvSpPr>
        <p:spPr>
          <a:xfrm rot="16200000">
            <a:off x="10947831" y="342420"/>
            <a:ext cx="1575393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34" name="مستطيل 33">
            <a:extLst>
              <a:ext uri="{FF2B5EF4-FFF2-40B4-BE49-F238E27FC236}">
                <a16:creationId xmlns:a16="http://schemas.microsoft.com/office/drawing/2014/main" id="{8CA38123-C0F4-53AD-088C-7663A1EBBBE6}"/>
              </a:ext>
            </a:extLst>
          </p:cNvPr>
          <p:cNvSpPr/>
          <p:nvPr/>
        </p:nvSpPr>
        <p:spPr>
          <a:xfrm rot="16200000">
            <a:off x="10785559" y="2092064"/>
            <a:ext cx="1899934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BA4667E7-5B04-BA83-387A-F6E2AD4F99BB}"/>
              </a:ext>
            </a:extLst>
          </p:cNvPr>
          <p:cNvSpPr/>
          <p:nvPr/>
        </p:nvSpPr>
        <p:spPr>
          <a:xfrm rot="16200000">
            <a:off x="10947827" y="3845459"/>
            <a:ext cx="1575390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36" name="مستطيل 35">
            <a:extLst>
              <a:ext uri="{FF2B5EF4-FFF2-40B4-BE49-F238E27FC236}">
                <a16:creationId xmlns:a16="http://schemas.microsoft.com/office/drawing/2014/main" id="{18585DFC-879A-644E-E18A-F63C72F83927}"/>
              </a:ext>
            </a:extLst>
          </p:cNvPr>
          <p:cNvSpPr/>
          <p:nvPr/>
        </p:nvSpPr>
        <p:spPr>
          <a:xfrm rot="16200000">
            <a:off x="10845734" y="5522941"/>
            <a:ext cx="1779579" cy="89053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96553A4B-3A37-A860-DF75-7AC1E48937CE}"/>
              </a:ext>
            </a:extLst>
          </p:cNvPr>
          <p:cNvSpPr txBox="1"/>
          <p:nvPr/>
        </p:nvSpPr>
        <p:spPr>
          <a:xfrm>
            <a:off x="9294232" y="19170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2820067428"/>
      </p:ext>
    </p:extLst>
  </p:cSld>
  <p:clrMapOvr>
    <a:masterClrMapping/>
  </p:clrMapOvr>
  <p:transition spd="slow">
    <p:cover dir="r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مستطيل 26">
            <a:extLst>
              <a:ext uri="{FF2B5EF4-FFF2-40B4-BE49-F238E27FC236}">
                <a16:creationId xmlns:a16="http://schemas.microsoft.com/office/drawing/2014/main" id="{D3FE12C8-1C84-5CA7-E312-26817106094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9" name="مستطيل 28">
            <a:extLst>
              <a:ext uri="{FF2B5EF4-FFF2-40B4-BE49-F238E27FC236}">
                <a16:creationId xmlns:a16="http://schemas.microsoft.com/office/drawing/2014/main" id="{C3D9E45E-B17D-694E-CD2B-AB00AD2BB45F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0" name="مستطيل 29">
            <a:extLst>
              <a:ext uri="{FF2B5EF4-FFF2-40B4-BE49-F238E27FC236}">
                <a16:creationId xmlns:a16="http://schemas.microsoft.com/office/drawing/2014/main" id="{B5EEC369-DC86-CB66-CE65-0D6BE8B20A78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73EBC7FE-3738-28A2-DE7E-6B85D54880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3" r="3886"/>
          <a:stretch/>
        </p:blipFill>
        <p:spPr>
          <a:xfrm>
            <a:off x="345940" y="198299"/>
            <a:ext cx="8572205" cy="6544255"/>
          </a:xfrm>
          <a:prstGeom prst="rect">
            <a:avLst/>
          </a:prstGeom>
        </p:spPr>
      </p:pic>
      <p:sp>
        <p:nvSpPr>
          <p:cNvPr id="31" name="مستطيل 30">
            <a:extLst>
              <a:ext uri="{FF2B5EF4-FFF2-40B4-BE49-F238E27FC236}">
                <a16:creationId xmlns:a16="http://schemas.microsoft.com/office/drawing/2014/main" id="{DBBD4638-A5FC-50FA-A468-152F4531B87C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47" name="صورة 46">
            <a:extLst>
              <a:ext uri="{FF2B5EF4-FFF2-40B4-BE49-F238E27FC236}">
                <a16:creationId xmlns:a16="http://schemas.microsoft.com/office/drawing/2014/main" id="{B63A1145-EE20-CFCB-413A-BBCF21C3B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6194" y="325889"/>
            <a:ext cx="432337" cy="218775"/>
          </a:xfrm>
          <a:prstGeom prst="rect">
            <a:avLst/>
          </a:prstGeom>
        </p:spPr>
      </p:pic>
      <p:pic>
        <p:nvPicPr>
          <p:cNvPr id="63" name="صورة 62">
            <a:extLst>
              <a:ext uri="{FF2B5EF4-FFF2-40B4-BE49-F238E27FC236}">
                <a16:creationId xmlns:a16="http://schemas.microsoft.com/office/drawing/2014/main" id="{43EB74B3-086D-CC3B-9C8E-3B9C4C5077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8991639" y="6015851"/>
            <a:ext cx="2178637" cy="583725"/>
          </a:xfrm>
          <a:prstGeom prst="rect">
            <a:avLst/>
          </a:prstGeom>
        </p:spPr>
      </p:pic>
      <p:sp>
        <p:nvSpPr>
          <p:cNvPr id="64" name="مستطيل 63">
            <a:extLst>
              <a:ext uri="{FF2B5EF4-FFF2-40B4-BE49-F238E27FC236}">
                <a16:creationId xmlns:a16="http://schemas.microsoft.com/office/drawing/2014/main" id="{991C28C4-5FF5-4CBE-4111-9B8214764DAD}"/>
              </a:ext>
            </a:extLst>
          </p:cNvPr>
          <p:cNvSpPr/>
          <p:nvPr/>
        </p:nvSpPr>
        <p:spPr>
          <a:xfrm>
            <a:off x="9293832" y="949390"/>
            <a:ext cx="1858688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مخطط هيكلي مقترح لمنطقة توسع (</a:t>
            </a:r>
            <a:r>
              <a:rPr lang="en-US" sz="1500" b="1" dirty="0">
                <a:solidFill>
                  <a:schemeClr val="tx1"/>
                </a:solidFill>
                <a:latin typeface="+mj-lt"/>
                <a:cs typeface="+mj-cs"/>
              </a:rPr>
              <a:t>1</a:t>
            </a:r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) الشمالية</a:t>
            </a:r>
          </a:p>
        </p:txBody>
      </p:sp>
      <p:sp>
        <p:nvSpPr>
          <p:cNvPr id="65" name="مربع نص 64">
            <a:extLst>
              <a:ext uri="{FF2B5EF4-FFF2-40B4-BE49-F238E27FC236}">
                <a16:creationId xmlns:a16="http://schemas.microsoft.com/office/drawing/2014/main" id="{79DD59B6-0DE2-4D76-DA39-8400410F95A1}"/>
              </a:ext>
            </a:extLst>
          </p:cNvPr>
          <p:cNvSpPr txBox="1"/>
          <p:nvPr/>
        </p:nvSpPr>
        <p:spPr>
          <a:xfrm>
            <a:off x="9956117" y="1379431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67" name="صورة 66">
            <a:extLst>
              <a:ext uri="{FF2B5EF4-FFF2-40B4-BE49-F238E27FC236}">
                <a16:creationId xmlns:a16="http://schemas.microsoft.com/office/drawing/2014/main" id="{BF5CF5AB-78A3-977A-98C2-13DDEC4815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7440" y="200485"/>
            <a:ext cx="546984" cy="535315"/>
          </a:xfrm>
          <a:prstGeom prst="rect">
            <a:avLst/>
          </a:prstGeom>
        </p:spPr>
      </p:pic>
      <p:pic>
        <p:nvPicPr>
          <p:cNvPr id="68" name="صورة 67">
            <a:extLst>
              <a:ext uri="{FF2B5EF4-FFF2-40B4-BE49-F238E27FC236}">
                <a16:creationId xmlns:a16="http://schemas.microsoft.com/office/drawing/2014/main" id="{95373C96-11AC-92C7-2F62-D47F50F207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494" y="201955"/>
            <a:ext cx="434884" cy="633581"/>
          </a:xfrm>
          <a:prstGeom prst="rect">
            <a:avLst/>
          </a:prstGeom>
        </p:spPr>
      </p:pic>
      <p:pic>
        <p:nvPicPr>
          <p:cNvPr id="69" name="صورة 68">
            <a:extLst>
              <a:ext uri="{FF2B5EF4-FFF2-40B4-BE49-F238E27FC236}">
                <a16:creationId xmlns:a16="http://schemas.microsoft.com/office/drawing/2014/main" id="{EE650525-9AB5-7475-ABE7-A14AFE8C23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1454" y="872139"/>
            <a:ext cx="442966" cy="574524"/>
          </a:xfrm>
          <a:prstGeom prst="rect">
            <a:avLst/>
          </a:prstGeom>
        </p:spPr>
      </p:pic>
      <p:cxnSp>
        <p:nvCxnSpPr>
          <p:cNvPr id="70" name="رابط مستقيم 69">
            <a:extLst>
              <a:ext uri="{FF2B5EF4-FFF2-40B4-BE49-F238E27FC236}">
                <a16:creationId xmlns:a16="http://schemas.microsoft.com/office/drawing/2014/main" id="{B4AEB04C-9DBF-15F7-4A3A-65AC53E17BAA}"/>
              </a:ext>
            </a:extLst>
          </p:cNvPr>
          <p:cNvCxnSpPr>
            <a:cxnSpLocks/>
          </p:cNvCxnSpPr>
          <p:nvPr/>
        </p:nvCxnSpPr>
        <p:spPr>
          <a:xfrm flipH="1">
            <a:off x="8913663" y="1388993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رابط مستقيم 70">
            <a:extLst>
              <a:ext uri="{FF2B5EF4-FFF2-40B4-BE49-F238E27FC236}">
                <a16:creationId xmlns:a16="http://schemas.microsoft.com/office/drawing/2014/main" id="{48FA0A8E-A12C-6BE9-33BD-CC35F78D2D21}"/>
              </a:ext>
            </a:extLst>
          </p:cNvPr>
          <p:cNvCxnSpPr>
            <a:cxnSpLocks/>
          </p:cNvCxnSpPr>
          <p:nvPr/>
        </p:nvCxnSpPr>
        <p:spPr>
          <a:xfrm flipH="1">
            <a:off x="8886602" y="890365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رابط مستقيم 71">
            <a:extLst>
              <a:ext uri="{FF2B5EF4-FFF2-40B4-BE49-F238E27FC236}">
                <a16:creationId xmlns:a16="http://schemas.microsoft.com/office/drawing/2014/main" id="{0998E781-75EF-D672-931A-D24DB1804AD0}"/>
              </a:ext>
            </a:extLst>
          </p:cNvPr>
          <p:cNvCxnSpPr>
            <a:cxnSpLocks/>
          </p:cNvCxnSpPr>
          <p:nvPr/>
        </p:nvCxnSpPr>
        <p:spPr>
          <a:xfrm>
            <a:off x="8902909" y="179494"/>
            <a:ext cx="10754" cy="6401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مستطيل 72">
            <a:extLst>
              <a:ext uri="{FF2B5EF4-FFF2-40B4-BE49-F238E27FC236}">
                <a16:creationId xmlns:a16="http://schemas.microsoft.com/office/drawing/2014/main" id="{CA9E673D-3568-8AA7-945A-462C294467ED}"/>
              </a:ext>
            </a:extLst>
          </p:cNvPr>
          <p:cNvSpPr/>
          <p:nvPr/>
        </p:nvSpPr>
        <p:spPr>
          <a:xfrm>
            <a:off x="345940" y="200485"/>
            <a:ext cx="10948968" cy="637546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DF47C558-7806-37B3-C3B8-A6068C045D82}"/>
              </a:ext>
            </a:extLst>
          </p:cNvPr>
          <p:cNvSpPr txBox="1"/>
          <p:nvPr/>
        </p:nvSpPr>
        <p:spPr>
          <a:xfrm>
            <a:off x="8762262" y="1710878"/>
            <a:ext cx="2046016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المقترح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4987B6DD-FEF2-15A6-3800-00B1C95489A9}"/>
              </a:ext>
            </a:extLst>
          </p:cNvPr>
          <p:cNvSpPr txBox="1"/>
          <p:nvPr/>
        </p:nvSpPr>
        <p:spPr>
          <a:xfrm>
            <a:off x="9341924" y="3224324"/>
            <a:ext cx="148343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المقترح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92C57651-82BA-C3E6-1782-B63E04271469}"/>
              </a:ext>
            </a:extLst>
          </p:cNvPr>
          <p:cNvSpPr txBox="1"/>
          <p:nvPr/>
        </p:nvSpPr>
        <p:spPr>
          <a:xfrm>
            <a:off x="9250788" y="2787856"/>
            <a:ext cx="157339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القائم</a:t>
            </a:r>
          </a:p>
        </p:txBody>
      </p:sp>
      <p:pic>
        <p:nvPicPr>
          <p:cNvPr id="10" name="صورة 9">
            <a:extLst>
              <a:ext uri="{FF2B5EF4-FFF2-40B4-BE49-F238E27FC236}">
                <a16:creationId xmlns:a16="http://schemas.microsoft.com/office/drawing/2014/main" id="{86E6F20E-1461-9D71-6FE6-E0BD03E340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91915" y="2842474"/>
            <a:ext cx="441800" cy="223564"/>
          </a:xfrm>
          <a:prstGeom prst="rect">
            <a:avLst/>
          </a:prstGeom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9AA3DBD0-4D13-7076-83E1-0BFD46B6413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91494" y="3282064"/>
            <a:ext cx="437405" cy="221339"/>
          </a:xfrm>
          <a:prstGeom prst="rect">
            <a:avLst/>
          </a:prstGeom>
        </p:spPr>
      </p:pic>
      <p:sp>
        <p:nvSpPr>
          <p:cNvPr id="12" name="مربع نص 11">
            <a:extLst>
              <a:ext uri="{FF2B5EF4-FFF2-40B4-BE49-F238E27FC236}">
                <a16:creationId xmlns:a16="http://schemas.microsoft.com/office/drawing/2014/main" id="{60BC66FA-6CF0-2004-DCBD-410BF93268CC}"/>
              </a:ext>
            </a:extLst>
          </p:cNvPr>
          <p:cNvSpPr txBox="1"/>
          <p:nvPr/>
        </p:nvSpPr>
        <p:spPr>
          <a:xfrm>
            <a:off x="8525881" y="3600071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شارع مقترح</a:t>
            </a:r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56A62B96-D0CB-BF58-5071-71296A42C602}"/>
              </a:ext>
            </a:extLst>
          </p:cNvPr>
          <p:cNvSpPr txBox="1"/>
          <p:nvPr/>
        </p:nvSpPr>
        <p:spPr>
          <a:xfrm>
            <a:off x="8525880" y="4055116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سكن أ</a:t>
            </a:r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90BC4416-DE20-B02F-FB33-3C40EA00D64F}"/>
              </a:ext>
            </a:extLst>
          </p:cNvPr>
          <p:cNvSpPr txBox="1"/>
          <p:nvPr/>
        </p:nvSpPr>
        <p:spPr>
          <a:xfrm>
            <a:off x="8513977" y="4896791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سكن ج</a:t>
            </a: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F008988C-E02A-862D-90DC-50F298FBDE62}"/>
              </a:ext>
            </a:extLst>
          </p:cNvPr>
          <p:cNvSpPr txBox="1"/>
          <p:nvPr/>
        </p:nvSpPr>
        <p:spPr>
          <a:xfrm>
            <a:off x="8544934" y="4478972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سكن ب</a:t>
            </a:r>
          </a:p>
        </p:txBody>
      </p:sp>
      <p:pic>
        <p:nvPicPr>
          <p:cNvPr id="16" name="صورة 15">
            <a:extLst>
              <a:ext uri="{FF2B5EF4-FFF2-40B4-BE49-F238E27FC236}">
                <a16:creationId xmlns:a16="http://schemas.microsoft.com/office/drawing/2014/main" id="{BC0541F3-1C43-D2FA-D88B-6ECB4DF8D4C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17371" y="3688917"/>
            <a:ext cx="414504" cy="209751"/>
          </a:xfrm>
          <a:prstGeom prst="rect">
            <a:avLst/>
          </a:prstGeom>
        </p:spPr>
      </p:pic>
      <p:pic>
        <p:nvPicPr>
          <p:cNvPr id="17" name="صورة 16">
            <a:extLst>
              <a:ext uri="{FF2B5EF4-FFF2-40B4-BE49-F238E27FC236}">
                <a16:creationId xmlns:a16="http://schemas.microsoft.com/office/drawing/2014/main" id="{C56CA746-2D56-6E35-451A-62383DCE6B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819697" y="4107305"/>
            <a:ext cx="414995" cy="210000"/>
          </a:xfrm>
          <a:prstGeom prst="rect">
            <a:avLst/>
          </a:prstGeom>
        </p:spPr>
      </p:pic>
      <p:pic>
        <p:nvPicPr>
          <p:cNvPr id="18" name="صورة 17">
            <a:extLst>
              <a:ext uri="{FF2B5EF4-FFF2-40B4-BE49-F238E27FC236}">
                <a16:creationId xmlns:a16="http://schemas.microsoft.com/office/drawing/2014/main" id="{9AE3D695-8BE2-EA47-8185-F6ACE6C0ED8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832283" y="4561716"/>
            <a:ext cx="401432" cy="203136"/>
          </a:xfrm>
          <a:prstGeom prst="rect">
            <a:avLst/>
          </a:prstGeom>
        </p:spPr>
      </p:pic>
      <p:pic>
        <p:nvPicPr>
          <p:cNvPr id="19" name="صورة 18">
            <a:extLst>
              <a:ext uri="{FF2B5EF4-FFF2-40B4-BE49-F238E27FC236}">
                <a16:creationId xmlns:a16="http://schemas.microsoft.com/office/drawing/2014/main" id="{117B699D-ABB8-A324-B796-A70711E3AF1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830426" y="4967504"/>
            <a:ext cx="407998" cy="206459"/>
          </a:xfrm>
          <a:prstGeom prst="rect">
            <a:avLst/>
          </a:prstGeom>
        </p:spPr>
      </p:pic>
      <p:sp>
        <p:nvSpPr>
          <p:cNvPr id="20" name="مربع نص 19">
            <a:extLst>
              <a:ext uri="{FF2B5EF4-FFF2-40B4-BE49-F238E27FC236}">
                <a16:creationId xmlns:a16="http://schemas.microsoft.com/office/drawing/2014/main" id="{5307E208-C39D-1647-FC7C-9DF420084FD2}"/>
              </a:ext>
            </a:extLst>
          </p:cNvPr>
          <p:cNvSpPr txBox="1"/>
          <p:nvPr/>
        </p:nvSpPr>
        <p:spPr>
          <a:xfrm>
            <a:off x="9612913" y="5271106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مباني عامة</a:t>
            </a: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5C09F73D-262E-9156-E62D-26367E8C763C}"/>
              </a:ext>
            </a:extLst>
          </p:cNvPr>
          <p:cNvSpPr txBox="1"/>
          <p:nvPr/>
        </p:nvSpPr>
        <p:spPr>
          <a:xfrm>
            <a:off x="9631907" y="5718748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حديقة عامة</a:t>
            </a:r>
          </a:p>
        </p:txBody>
      </p:sp>
      <p:pic>
        <p:nvPicPr>
          <p:cNvPr id="22" name="صورة 21">
            <a:extLst>
              <a:ext uri="{FF2B5EF4-FFF2-40B4-BE49-F238E27FC236}">
                <a16:creationId xmlns:a16="http://schemas.microsoft.com/office/drawing/2014/main" id="{FDF277E3-E33F-E26D-9B43-DB005DCE9FD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830574" y="5367209"/>
            <a:ext cx="406241" cy="205570"/>
          </a:xfrm>
          <a:prstGeom prst="rect">
            <a:avLst/>
          </a:prstGeom>
        </p:spPr>
      </p:pic>
      <p:pic>
        <p:nvPicPr>
          <p:cNvPr id="23" name="صورة 22">
            <a:extLst>
              <a:ext uri="{FF2B5EF4-FFF2-40B4-BE49-F238E27FC236}">
                <a16:creationId xmlns:a16="http://schemas.microsoft.com/office/drawing/2014/main" id="{C5AC0C90-CE5F-ACD0-813D-814C7B75F18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841808" y="5773584"/>
            <a:ext cx="404806" cy="204844"/>
          </a:xfrm>
          <a:prstGeom prst="rect">
            <a:avLst/>
          </a:prstGeom>
        </p:spPr>
      </p:pic>
      <p:sp>
        <p:nvSpPr>
          <p:cNvPr id="24" name="مربع نص 23">
            <a:extLst>
              <a:ext uri="{FF2B5EF4-FFF2-40B4-BE49-F238E27FC236}">
                <a16:creationId xmlns:a16="http://schemas.microsoft.com/office/drawing/2014/main" id="{E68249E1-531E-8858-8376-A38A3EB093E5}"/>
              </a:ext>
            </a:extLst>
          </p:cNvPr>
          <p:cNvSpPr txBox="1"/>
          <p:nvPr/>
        </p:nvSpPr>
        <p:spPr>
          <a:xfrm>
            <a:off x="8726750" y="2318978"/>
            <a:ext cx="2103323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المصدق</a:t>
            </a:r>
          </a:p>
        </p:txBody>
      </p:sp>
      <p:pic>
        <p:nvPicPr>
          <p:cNvPr id="25" name="صورة 24">
            <a:extLst>
              <a:ext uri="{FF2B5EF4-FFF2-40B4-BE49-F238E27FC236}">
                <a16:creationId xmlns:a16="http://schemas.microsoft.com/office/drawing/2014/main" id="{738647D9-C249-CC74-9B89-E220BECA4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7095" y="1797727"/>
            <a:ext cx="432337" cy="218775"/>
          </a:xfrm>
          <a:prstGeom prst="rect">
            <a:avLst/>
          </a:prstGeom>
        </p:spPr>
      </p:pic>
      <p:sp>
        <p:nvSpPr>
          <p:cNvPr id="32" name="مستطيل 31">
            <a:extLst>
              <a:ext uri="{FF2B5EF4-FFF2-40B4-BE49-F238E27FC236}">
                <a16:creationId xmlns:a16="http://schemas.microsoft.com/office/drawing/2014/main" id="{FF1D7BEE-4D30-E25B-393A-C1ED067CF57A}"/>
              </a:ext>
            </a:extLst>
          </p:cNvPr>
          <p:cNvSpPr/>
          <p:nvPr/>
        </p:nvSpPr>
        <p:spPr>
          <a:xfrm rot="16200000">
            <a:off x="10947831" y="342420"/>
            <a:ext cx="1575393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33" name="مستطيل 32">
            <a:extLst>
              <a:ext uri="{FF2B5EF4-FFF2-40B4-BE49-F238E27FC236}">
                <a16:creationId xmlns:a16="http://schemas.microsoft.com/office/drawing/2014/main" id="{D6A47248-966B-1FCE-2071-66A88CD2518C}"/>
              </a:ext>
            </a:extLst>
          </p:cNvPr>
          <p:cNvSpPr/>
          <p:nvPr/>
        </p:nvSpPr>
        <p:spPr>
          <a:xfrm rot="16200000">
            <a:off x="10785559" y="2092064"/>
            <a:ext cx="1899934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34" name="مستطيل 33">
            <a:extLst>
              <a:ext uri="{FF2B5EF4-FFF2-40B4-BE49-F238E27FC236}">
                <a16:creationId xmlns:a16="http://schemas.microsoft.com/office/drawing/2014/main" id="{9B0A2F53-6737-C87F-BC14-D2CB87EE348F}"/>
              </a:ext>
            </a:extLst>
          </p:cNvPr>
          <p:cNvSpPr/>
          <p:nvPr/>
        </p:nvSpPr>
        <p:spPr>
          <a:xfrm rot="16200000">
            <a:off x="10947827" y="3845459"/>
            <a:ext cx="1575390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35" name="مستطيل 34">
            <a:extLst>
              <a:ext uri="{FF2B5EF4-FFF2-40B4-BE49-F238E27FC236}">
                <a16:creationId xmlns:a16="http://schemas.microsoft.com/office/drawing/2014/main" id="{30B80C88-B141-6C09-43BB-78E318C6A014}"/>
              </a:ext>
            </a:extLst>
          </p:cNvPr>
          <p:cNvSpPr/>
          <p:nvPr/>
        </p:nvSpPr>
        <p:spPr>
          <a:xfrm rot="16200000">
            <a:off x="10845734" y="5522941"/>
            <a:ext cx="1779579" cy="89053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94073126-2493-31B2-12B0-06DFD25964D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773997" y="2364001"/>
            <a:ext cx="433869" cy="219550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1ABEFF7B-53EA-DC2E-BEF6-F3A308F16EAF}"/>
              </a:ext>
            </a:extLst>
          </p:cNvPr>
          <p:cNvSpPr txBox="1"/>
          <p:nvPr/>
        </p:nvSpPr>
        <p:spPr>
          <a:xfrm>
            <a:off x="9331196" y="17654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1716346002"/>
      </p:ext>
    </p:extLst>
  </p:cSld>
  <p:clrMapOvr>
    <a:masterClrMapping/>
  </p:clrMapOvr>
  <p:transition spd="slow">
    <p:cover dir="r"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مستطيل 5">
            <a:extLst>
              <a:ext uri="{FF2B5EF4-FFF2-40B4-BE49-F238E27FC236}">
                <a16:creationId xmlns:a16="http://schemas.microsoft.com/office/drawing/2014/main" id="{8D8A2012-C000-BEFB-F70D-E43E976AF607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90AB1D47-424D-53CE-3024-621AF1926A68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F0361AC7-05B4-96DE-FA39-88D1CDABFB77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BE616464-42EB-3564-E768-B8430DDF39FF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D73E02DA-28CB-F1C3-0A47-AB17993EA6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1"/>
          <a:stretch/>
        </p:blipFill>
        <p:spPr>
          <a:xfrm>
            <a:off x="85725" y="3413174"/>
            <a:ext cx="5029200" cy="3444826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B4D421F5-0525-A844-6DB9-ABB6B33A14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16"/>
          <a:stretch/>
        </p:blipFill>
        <p:spPr>
          <a:xfrm>
            <a:off x="6358174" y="720251"/>
            <a:ext cx="5666333" cy="271827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EF34BE10-787B-49DE-1AC1-A5848F3A42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42"/>
          <a:stretch/>
        </p:blipFill>
        <p:spPr>
          <a:xfrm>
            <a:off x="5320275" y="3704884"/>
            <a:ext cx="6608982" cy="3140519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14" name="صورة 13">
            <a:extLst>
              <a:ext uri="{FF2B5EF4-FFF2-40B4-BE49-F238E27FC236}">
                <a16:creationId xmlns:a16="http://schemas.microsoft.com/office/drawing/2014/main" id="{226D897A-B396-9441-F37D-F5584DD42D1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96"/>
          <a:stretch/>
        </p:blipFill>
        <p:spPr>
          <a:xfrm>
            <a:off x="-133350" y="457877"/>
            <a:ext cx="6229350" cy="281735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15" name="مستطيل 14">
            <a:extLst>
              <a:ext uri="{FF2B5EF4-FFF2-40B4-BE49-F238E27FC236}">
                <a16:creationId xmlns:a16="http://schemas.microsoft.com/office/drawing/2014/main" id="{0D383B78-C5C5-F192-509E-5643DC1734B4}"/>
              </a:ext>
            </a:extLst>
          </p:cNvPr>
          <p:cNvSpPr/>
          <p:nvPr/>
        </p:nvSpPr>
        <p:spPr>
          <a:xfrm>
            <a:off x="4382928" y="12597"/>
            <a:ext cx="3426143" cy="4538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منطقة توسع (</a:t>
            </a: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الجنوبية</a:t>
            </a:r>
          </a:p>
        </p:txBody>
      </p:sp>
    </p:spTree>
    <p:extLst>
      <p:ext uri="{BB962C8B-B14F-4D97-AF65-F5344CB8AC3E}">
        <p14:creationId xmlns:p14="http://schemas.microsoft.com/office/powerpoint/2010/main" val="3206696468"/>
      </p:ext>
    </p:extLst>
  </p:cSld>
  <p:clrMapOvr>
    <a:masterClrMapping/>
  </p:clrMapOvr>
  <p:transition spd="slow">
    <p:cover dir="r"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مستطيل 8">
            <a:extLst>
              <a:ext uri="{FF2B5EF4-FFF2-40B4-BE49-F238E27FC236}">
                <a16:creationId xmlns:a16="http://schemas.microsoft.com/office/drawing/2014/main" id="{F2CDBD58-4AFB-73C9-07BB-E8C82358D479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FC44A84D-525E-226E-FA03-FEB67DCE98B1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1" name="مستطيل 20">
            <a:extLst>
              <a:ext uri="{FF2B5EF4-FFF2-40B4-BE49-F238E27FC236}">
                <a16:creationId xmlns:a16="http://schemas.microsoft.com/office/drawing/2014/main" id="{21763D30-0A7B-1E8E-BBFE-F5919FA21361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2" name="مستطيل 21">
            <a:extLst>
              <a:ext uri="{FF2B5EF4-FFF2-40B4-BE49-F238E27FC236}">
                <a16:creationId xmlns:a16="http://schemas.microsoft.com/office/drawing/2014/main" id="{A8D13B12-855A-64B7-ACA3-B643F467E593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0" name="صورة 9">
            <a:extLst>
              <a:ext uri="{FF2B5EF4-FFF2-40B4-BE49-F238E27FC236}">
                <a16:creationId xmlns:a16="http://schemas.microsoft.com/office/drawing/2014/main" id="{A1A587CB-99CF-3576-059F-5CC053EF5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20" y="205530"/>
            <a:ext cx="9075486" cy="6419246"/>
          </a:xfrm>
          <a:prstGeom prst="rect">
            <a:avLst/>
          </a:prstGeom>
        </p:spPr>
      </p:pic>
      <p:pic>
        <p:nvPicPr>
          <p:cNvPr id="3" name="صورة 2">
            <a:extLst>
              <a:ext uri="{FF2B5EF4-FFF2-40B4-BE49-F238E27FC236}">
                <a16:creationId xmlns:a16="http://schemas.microsoft.com/office/drawing/2014/main" id="{765F73FB-C096-D49A-ECED-17F74AAC12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9245804" y="6183384"/>
            <a:ext cx="1886151" cy="505359"/>
          </a:xfrm>
          <a:prstGeom prst="rect">
            <a:avLst/>
          </a:prstGeom>
        </p:spPr>
      </p:pic>
      <p:sp>
        <p:nvSpPr>
          <p:cNvPr id="8" name="مستطيل 7">
            <a:extLst>
              <a:ext uri="{FF2B5EF4-FFF2-40B4-BE49-F238E27FC236}">
                <a16:creationId xmlns:a16="http://schemas.microsoft.com/office/drawing/2014/main" id="{B9FF0600-73EF-F2F7-E82C-FB3368B98C1E}"/>
              </a:ext>
            </a:extLst>
          </p:cNvPr>
          <p:cNvSpPr/>
          <p:nvPr/>
        </p:nvSpPr>
        <p:spPr>
          <a:xfrm>
            <a:off x="9307251" y="1006681"/>
            <a:ext cx="1550193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منطقة توسع (</a:t>
            </a:r>
            <a:r>
              <a:rPr lang="en-US" sz="1500" b="1" dirty="0">
                <a:solidFill>
                  <a:schemeClr val="tx1"/>
                </a:solidFill>
                <a:latin typeface="+mj-lt"/>
                <a:cs typeface="+mj-cs"/>
              </a:rPr>
              <a:t>2</a:t>
            </a:r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) الجنوبية</a:t>
            </a: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2B542BBA-5B83-D31C-4F9F-F2463F3BD61A}"/>
              </a:ext>
            </a:extLst>
          </p:cNvPr>
          <p:cNvSpPr txBox="1"/>
          <p:nvPr/>
        </p:nvSpPr>
        <p:spPr>
          <a:xfrm>
            <a:off x="10009383" y="1432699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14" name="صورة 13">
            <a:extLst>
              <a:ext uri="{FF2B5EF4-FFF2-40B4-BE49-F238E27FC236}">
                <a16:creationId xmlns:a16="http://schemas.microsoft.com/office/drawing/2014/main" id="{4CEB031B-62F4-00FE-0A0A-F6772F4F99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7440" y="253753"/>
            <a:ext cx="546984" cy="535315"/>
          </a:xfrm>
          <a:prstGeom prst="rect">
            <a:avLst/>
          </a:prstGeom>
        </p:spPr>
      </p:pic>
      <p:pic>
        <p:nvPicPr>
          <p:cNvPr id="15" name="صورة 14">
            <a:extLst>
              <a:ext uri="{FF2B5EF4-FFF2-40B4-BE49-F238E27FC236}">
                <a16:creationId xmlns:a16="http://schemas.microsoft.com/office/drawing/2014/main" id="{4309B310-4779-8C13-FDB8-A67ED72F73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494" y="201955"/>
            <a:ext cx="434884" cy="633581"/>
          </a:xfrm>
          <a:prstGeom prst="rect">
            <a:avLst/>
          </a:prstGeom>
        </p:spPr>
      </p:pic>
      <p:pic>
        <p:nvPicPr>
          <p:cNvPr id="16" name="صورة 15">
            <a:extLst>
              <a:ext uri="{FF2B5EF4-FFF2-40B4-BE49-F238E27FC236}">
                <a16:creationId xmlns:a16="http://schemas.microsoft.com/office/drawing/2014/main" id="{183FC8FA-A057-4953-C7C5-9062A83E33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1454" y="898773"/>
            <a:ext cx="442966" cy="574524"/>
          </a:xfrm>
          <a:prstGeom prst="rect">
            <a:avLst/>
          </a:prstGeom>
        </p:spPr>
      </p:pic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0AC65E7E-4690-E88E-3FDE-7DDEAE5D9A4D}"/>
              </a:ext>
            </a:extLst>
          </p:cNvPr>
          <p:cNvCxnSpPr>
            <a:cxnSpLocks/>
          </p:cNvCxnSpPr>
          <p:nvPr/>
        </p:nvCxnSpPr>
        <p:spPr>
          <a:xfrm flipH="1">
            <a:off x="8913663" y="14422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AD61B998-2163-1DEF-52CA-7F5AFD2968FE}"/>
              </a:ext>
            </a:extLst>
          </p:cNvPr>
          <p:cNvCxnSpPr>
            <a:cxnSpLocks/>
          </p:cNvCxnSpPr>
          <p:nvPr/>
        </p:nvCxnSpPr>
        <p:spPr>
          <a:xfrm flipH="1">
            <a:off x="8886602" y="9081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رابط مستقيم 18">
            <a:extLst>
              <a:ext uri="{FF2B5EF4-FFF2-40B4-BE49-F238E27FC236}">
                <a16:creationId xmlns:a16="http://schemas.microsoft.com/office/drawing/2014/main" id="{7899EE2E-D0FD-AA08-2A32-E8669CEADD0D}"/>
              </a:ext>
            </a:extLst>
          </p:cNvPr>
          <p:cNvCxnSpPr>
            <a:cxnSpLocks/>
          </p:cNvCxnSpPr>
          <p:nvPr/>
        </p:nvCxnSpPr>
        <p:spPr>
          <a:xfrm>
            <a:off x="8902909" y="198544"/>
            <a:ext cx="0" cy="64616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مستطيل 19">
            <a:extLst>
              <a:ext uri="{FF2B5EF4-FFF2-40B4-BE49-F238E27FC236}">
                <a16:creationId xmlns:a16="http://schemas.microsoft.com/office/drawing/2014/main" id="{AC578337-323E-5984-5BAA-9CD0365D0814}"/>
              </a:ext>
            </a:extLst>
          </p:cNvPr>
          <p:cNvSpPr/>
          <p:nvPr/>
        </p:nvSpPr>
        <p:spPr>
          <a:xfrm>
            <a:off x="114301" y="218240"/>
            <a:ext cx="11180607" cy="64109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5" name="صورة 24">
            <a:extLst>
              <a:ext uri="{FF2B5EF4-FFF2-40B4-BE49-F238E27FC236}">
                <a16:creationId xmlns:a16="http://schemas.microsoft.com/office/drawing/2014/main" id="{92877E41-1767-105E-BD11-6643F87AA1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10833" y="1816626"/>
            <a:ext cx="432337" cy="218775"/>
          </a:xfrm>
          <a:prstGeom prst="rect">
            <a:avLst/>
          </a:prstGeom>
        </p:spPr>
      </p:pic>
      <p:pic>
        <p:nvPicPr>
          <p:cNvPr id="27" name="صورة 26">
            <a:extLst>
              <a:ext uri="{FF2B5EF4-FFF2-40B4-BE49-F238E27FC236}">
                <a16:creationId xmlns:a16="http://schemas.microsoft.com/office/drawing/2014/main" id="{2594D360-DA1F-A068-FBB2-A98D342470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82529" y="2966258"/>
            <a:ext cx="437405" cy="221339"/>
          </a:xfrm>
          <a:prstGeom prst="rect">
            <a:avLst/>
          </a:prstGeom>
        </p:spPr>
      </p:pic>
      <p:pic>
        <p:nvPicPr>
          <p:cNvPr id="28" name="صورة 27">
            <a:extLst>
              <a:ext uri="{FF2B5EF4-FFF2-40B4-BE49-F238E27FC236}">
                <a16:creationId xmlns:a16="http://schemas.microsoft.com/office/drawing/2014/main" id="{DB2A81A2-D58B-5F7A-22E0-6628691B987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11211" y="3918249"/>
            <a:ext cx="432337" cy="218775"/>
          </a:xfrm>
          <a:prstGeom prst="rect">
            <a:avLst/>
          </a:prstGeom>
        </p:spPr>
      </p:pic>
      <p:sp>
        <p:nvSpPr>
          <p:cNvPr id="30" name="مربع نص 29">
            <a:extLst>
              <a:ext uri="{FF2B5EF4-FFF2-40B4-BE49-F238E27FC236}">
                <a16:creationId xmlns:a16="http://schemas.microsoft.com/office/drawing/2014/main" id="{874C9875-DE27-5401-5B2C-396255C1C424}"/>
              </a:ext>
            </a:extLst>
          </p:cNvPr>
          <p:cNvSpPr txBox="1"/>
          <p:nvPr/>
        </p:nvSpPr>
        <p:spPr>
          <a:xfrm>
            <a:off x="8629094" y="1771429"/>
            <a:ext cx="2204251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المصدق</a:t>
            </a: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8867AF70-2193-FD46-9F48-ECC5E9BA00AA}"/>
              </a:ext>
            </a:extLst>
          </p:cNvPr>
          <p:cNvSpPr txBox="1"/>
          <p:nvPr/>
        </p:nvSpPr>
        <p:spPr>
          <a:xfrm>
            <a:off x="8797669" y="2348798"/>
            <a:ext cx="2033906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المقترح</a:t>
            </a:r>
          </a:p>
        </p:txBody>
      </p:sp>
      <p:sp>
        <p:nvSpPr>
          <p:cNvPr id="32" name="مربع نص 31">
            <a:extLst>
              <a:ext uri="{FF2B5EF4-FFF2-40B4-BE49-F238E27FC236}">
                <a16:creationId xmlns:a16="http://schemas.microsoft.com/office/drawing/2014/main" id="{EA8CEDC0-DB4E-916A-48B0-1D017FC07463}"/>
              </a:ext>
            </a:extLst>
          </p:cNvPr>
          <p:cNvSpPr txBox="1"/>
          <p:nvPr/>
        </p:nvSpPr>
        <p:spPr>
          <a:xfrm>
            <a:off x="9432555" y="2879943"/>
            <a:ext cx="148343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المقترح</a:t>
            </a:r>
          </a:p>
        </p:txBody>
      </p:sp>
      <p:sp>
        <p:nvSpPr>
          <p:cNvPr id="33" name="مربع نص 32">
            <a:extLst>
              <a:ext uri="{FF2B5EF4-FFF2-40B4-BE49-F238E27FC236}">
                <a16:creationId xmlns:a16="http://schemas.microsoft.com/office/drawing/2014/main" id="{27605869-592C-F798-4D9B-394772E23148}"/>
              </a:ext>
            </a:extLst>
          </p:cNvPr>
          <p:cNvSpPr txBox="1"/>
          <p:nvPr/>
        </p:nvSpPr>
        <p:spPr>
          <a:xfrm>
            <a:off x="8478835" y="3855355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شارع مقترح</a:t>
            </a:r>
          </a:p>
        </p:txBody>
      </p:sp>
      <p:sp>
        <p:nvSpPr>
          <p:cNvPr id="23" name="مستطيل 22">
            <a:extLst>
              <a:ext uri="{FF2B5EF4-FFF2-40B4-BE49-F238E27FC236}">
                <a16:creationId xmlns:a16="http://schemas.microsoft.com/office/drawing/2014/main" id="{F329DEB3-D75E-20AA-900D-936429BA493B}"/>
              </a:ext>
            </a:extLst>
          </p:cNvPr>
          <p:cNvSpPr/>
          <p:nvPr/>
        </p:nvSpPr>
        <p:spPr>
          <a:xfrm rot="16200000">
            <a:off x="10947831" y="342420"/>
            <a:ext cx="1575393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24" name="مستطيل 23">
            <a:extLst>
              <a:ext uri="{FF2B5EF4-FFF2-40B4-BE49-F238E27FC236}">
                <a16:creationId xmlns:a16="http://schemas.microsoft.com/office/drawing/2014/main" id="{99D2B1FB-BEC3-F542-F5E4-65C999E7AA67}"/>
              </a:ext>
            </a:extLst>
          </p:cNvPr>
          <p:cNvSpPr/>
          <p:nvPr/>
        </p:nvSpPr>
        <p:spPr>
          <a:xfrm rot="16200000">
            <a:off x="10785559" y="2092064"/>
            <a:ext cx="1899934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29" name="مستطيل 28">
            <a:extLst>
              <a:ext uri="{FF2B5EF4-FFF2-40B4-BE49-F238E27FC236}">
                <a16:creationId xmlns:a16="http://schemas.microsoft.com/office/drawing/2014/main" id="{610233BE-8860-F5CD-7E98-90CBC24D82EE}"/>
              </a:ext>
            </a:extLst>
          </p:cNvPr>
          <p:cNvSpPr/>
          <p:nvPr/>
        </p:nvSpPr>
        <p:spPr>
          <a:xfrm rot="16200000">
            <a:off x="10947827" y="3845459"/>
            <a:ext cx="1575390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37" name="مستطيل 36">
            <a:extLst>
              <a:ext uri="{FF2B5EF4-FFF2-40B4-BE49-F238E27FC236}">
                <a16:creationId xmlns:a16="http://schemas.microsoft.com/office/drawing/2014/main" id="{CC173039-99A2-A5E2-41B1-53AE9E41ECB7}"/>
              </a:ext>
            </a:extLst>
          </p:cNvPr>
          <p:cNvSpPr/>
          <p:nvPr/>
        </p:nvSpPr>
        <p:spPr>
          <a:xfrm rot="16200000">
            <a:off x="10845734" y="5522941"/>
            <a:ext cx="1779579" cy="89053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237BBB36-F2B9-6AFD-2967-72E9229E361A}"/>
              </a:ext>
            </a:extLst>
          </p:cNvPr>
          <p:cNvSpPr txBox="1"/>
          <p:nvPr/>
        </p:nvSpPr>
        <p:spPr>
          <a:xfrm>
            <a:off x="9286806" y="17654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BC5132B1-A826-E32B-48A6-3CB68E67E9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95206" y="2425286"/>
            <a:ext cx="433869" cy="219550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44FAEC1C-9FB0-2E2A-F081-9A582B7AD184}"/>
              </a:ext>
            </a:extLst>
          </p:cNvPr>
          <p:cNvSpPr txBox="1"/>
          <p:nvPr/>
        </p:nvSpPr>
        <p:spPr>
          <a:xfrm>
            <a:off x="9439161" y="3412624"/>
            <a:ext cx="157339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القائم</a:t>
            </a: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2D98301C-0393-10C7-6F74-68D40CAFB52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801440" y="3467242"/>
            <a:ext cx="441800" cy="22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200333"/>
      </p:ext>
    </p:extLst>
  </p:cSld>
  <p:clrMapOvr>
    <a:masterClrMapping/>
  </p:clrMapOvr>
  <p:transition spd="slow">
    <p:cover dir="r"/>
  </p:transition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مستطيل 8">
            <a:extLst>
              <a:ext uri="{FF2B5EF4-FFF2-40B4-BE49-F238E27FC236}">
                <a16:creationId xmlns:a16="http://schemas.microsoft.com/office/drawing/2014/main" id="{EF1C7CE7-0672-94DD-3C89-4A4115B31F03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135D740E-6A31-5022-E81C-17118BE23DAC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60EA9674-6777-29AD-C776-D7B56DF5D11E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70C9480C-53F8-4216-B33E-A7ED24AB6E65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6" name="صورة 25">
            <a:extLst>
              <a:ext uri="{FF2B5EF4-FFF2-40B4-BE49-F238E27FC236}">
                <a16:creationId xmlns:a16="http://schemas.microsoft.com/office/drawing/2014/main" id="{9C60A03D-8E0B-9743-4E8E-5E6A331FCB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" y="228847"/>
            <a:ext cx="8908904" cy="6301420"/>
          </a:xfrm>
          <a:prstGeom prst="rect">
            <a:avLst/>
          </a:prstGeom>
        </p:spPr>
      </p:pic>
      <p:pic>
        <p:nvPicPr>
          <p:cNvPr id="68" name="صورة 67">
            <a:extLst>
              <a:ext uri="{FF2B5EF4-FFF2-40B4-BE49-F238E27FC236}">
                <a16:creationId xmlns:a16="http://schemas.microsoft.com/office/drawing/2014/main" id="{5C52F666-61AA-31B7-17E5-9924A0CFC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6194" y="379157"/>
            <a:ext cx="432337" cy="218775"/>
          </a:xfrm>
          <a:prstGeom prst="rect">
            <a:avLst/>
          </a:prstGeom>
        </p:spPr>
      </p:pic>
      <p:pic>
        <p:nvPicPr>
          <p:cNvPr id="70" name="صورة 69">
            <a:extLst>
              <a:ext uri="{FF2B5EF4-FFF2-40B4-BE49-F238E27FC236}">
                <a16:creationId xmlns:a16="http://schemas.microsoft.com/office/drawing/2014/main" id="{8DFE4E0B-BF08-A96B-0DC4-65C812E22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1915" y="2895742"/>
            <a:ext cx="441800" cy="223564"/>
          </a:xfrm>
          <a:prstGeom prst="rect">
            <a:avLst/>
          </a:prstGeom>
        </p:spPr>
      </p:pic>
      <p:pic>
        <p:nvPicPr>
          <p:cNvPr id="71" name="صورة 70">
            <a:extLst>
              <a:ext uri="{FF2B5EF4-FFF2-40B4-BE49-F238E27FC236}">
                <a16:creationId xmlns:a16="http://schemas.microsoft.com/office/drawing/2014/main" id="{3A1A5064-166D-C850-721A-DB97344924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91494" y="3335332"/>
            <a:ext cx="437405" cy="221339"/>
          </a:xfrm>
          <a:prstGeom prst="rect">
            <a:avLst/>
          </a:prstGeom>
        </p:spPr>
      </p:pic>
      <p:pic>
        <p:nvPicPr>
          <p:cNvPr id="76" name="صورة 75">
            <a:extLst>
              <a:ext uri="{FF2B5EF4-FFF2-40B4-BE49-F238E27FC236}">
                <a16:creationId xmlns:a16="http://schemas.microsoft.com/office/drawing/2014/main" id="{3933DCA8-A80B-714A-7A51-BF831343AC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17371" y="3742185"/>
            <a:ext cx="414504" cy="209751"/>
          </a:xfrm>
          <a:prstGeom prst="rect">
            <a:avLst/>
          </a:prstGeom>
        </p:spPr>
      </p:pic>
      <p:pic>
        <p:nvPicPr>
          <p:cNvPr id="77" name="صورة 76">
            <a:extLst>
              <a:ext uri="{FF2B5EF4-FFF2-40B4-BE49-F238E27FC236}">
                <a16:creationId xmlns:a16="http://schemas.microsoft.com/office/drawing/2014/main" id="{74140806-4C60-2326-92F9-41287827FD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19697" y="4160573"/>
            <a:ext cx="414995" cy="210000"/>
          </a:xfrm>
          <a:prstGeom prst="rect">
            <a:avLst/>
          </a:prstGeom>
        </p:spPr>
      </p:pic>
      <p:pic>
        <p:nvPicPr>
          <p:cNvPr id="78" name="صورة 77">
            <a:extLst>
              <a:ext uri="{FF2B5EF4-FFF2-40B4-BE49-F238E27FC236}">
                <a16:creationId xmlns:a16="http://schemas.microsoft.com/office/drawing/2014/main" id="{65A3C42C-42D4-7520-8BB7-8F0694020D5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32283" y="4614984"/>
            <a:ext cx="401432" cy="203136"/>
          </a:xfrm>
          <a:prstGeom prst="rect">
            <a:avLst/>
          </a:prstGeom>
        </p:spPr>
      </p:pic>
      <p:pic>
        <p:nvPicPr>
          <p:cNvPr id="79" name="صورة 78">
            <a:extLst>
              <a:ext uri="{FF2B5EF4-FFF2-40B4-BE49-F238E27FC236}">
                <a16:creationId xmlns:a16="http://schemas.microsoft.com/office/drawing/2014/main" id="{CBA038BA-7550-2A0D-6BB2-B10B464FBD3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30426" y="5020772"/>
            <a:ext cx="407998" cy="206459"/>
          </a:xfrm>
          <a:prstGeom prst="rect">
            <a:avLst/>
          </a:prstGeom>
        </p:spPr>
      </p:pic>
      <p:pic>
        <p:nvPicPr>
          <p:cNvPr id="82" name="صورة 81">
            <a:extLst>
              <a:ext uri="{FF2B5EF4-FFF2-40B4-BE49-F238E27FC236}">
                <a16:creationId xmlns:a16="http://schemas.microsoft.com/office/drawing/2014/main" id="{738DC6FC-DDFB-CAAF-2CB3-D1EF946F7E2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30574" y="5420477"/>
            <a:ext cx="406241" cy="205570"/>
          </a:xfrm>
          <a:prstGeom prst="rect">
            <a:avLst/>
          </a:prstGeom>
        </p:spPr>
      </p:pic>
      <p:pic>
        <p:nvPicPr>
          <p:cNvPr id="83" name="صورة 82">
            <a:extLst>
              <a:ext uri="{FF2B5EF4-FFF2-40B4-BE49-F238E27FC236}">
                <a16:creationId xmlns:a16="http://schemas.microsoft.com/office/drawing/2014/main" id="{5CFD52B9-72CC-3B3C-291B-1F995D3879E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841808" y="5826852"/>
            <a:ext cx="404806" cy="204844"/>
          </a:xfrm>
          <a:prstGeom prst="rect">
            <a:avLst/>
          </a:prstGeom>
        </p:spPr>
      </p:pic>
      <p:pic>
        <p:nvPicPr>
          <p:cNvPr id="84" name="صورة 83">
            <a:extLst>
              <a:ext uri="{FF2B5EF4-FFF2-40B4-BE49-F238E27FC236}">
                <a16:creationId xmlns:a16="http://schemas.microsoft.com/office/drawing/2014/main" id="{ABA17532-8E30-0C8B-78D6-57FBD576E34B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53" t="45437" r="37981" b="46838"/>
          <a:stretch/>
        </p:blipFill>
        <p:spPr>
          <a:xfrm>
            <a:off x="9417435" y="6120728"/>
            <a:ext cx="1466354" cy="392882"/>
          </a:xfrm>
          <a:prstGeom prst="rect">
            <a:avLst/>
          </a:prstGeom>
        </p:spPr>
      </p:pic>
      <p:sp>
        <p:nvSpPr>
          <p:cNvPr id="85" name="مستطيل 84">
            <a:extLst>
              <a:ext uri="{FF2B5EF4-FFF2-40B4-BE49-F238E27FC236}">
                <a16:creationId xmlns:a16="http://schemas.microsoft.com/office/drawing/2014/main" id="{85412574-9F88-9CA2-6838-4707B17F64D6}"/>
              </a:ext>
            </a:extLst>
          </p:cNvPr>
          <p:cNvSpPr/>
          <p:nvPr/>
        </p:nvSpPr>
        <p:spPr>
          <a:xfrm>
            <a:off x="9282186" y="993780"/>
            <a:ext cx="1862654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مخطط هيكلي مقترح لمنطقة توسع (</a:t>
            </a:r>
            <a:r>
              <a:rPr lang="en-US" sz="1500" b="1" dirty="0">
                <a:solidFill>
                  <a:schemeClr val="tx1"/>
                </a:solidFill>
                <a:latin typeface="+mj-lt"/>
                <a:cs typeface="+mj-cs"/>
              </a:rPr>
              <a:t>2</a:t>
            </a:r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) الجنوبية</a:t>
            </a:r>
          </a:p>
        </p:txBody>
      </p:sp>
      <p:sp>
        <p:nvSpPr>
          <p:cNvPr id="86" name="مربع نص 85">
            <a:extLst>
              <a:ext uri="{FF2B5EF4-FFF2-40B4-BE49-F238E27FC236}">
                <a16:creationId xmlns:a16="http://schemas.microsoft.com/office/drawing/2014/main" id="{9D4184B3-FA18-3B4A-2893-07C7E2E6AF1B}"/>
              </a:ext>
            </a:extLst>
          </p:cNvPr>
          <p:cNvSpPr txBox="1"/>
          <p:nvPr/>
        </p:nvSpPr>
        <p:spPr>
          <a:xfrm>
            <a:off x="9973871" y="1441577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88" name="صورة 87">
            <a:extLst>
              <a:ext uri="{FF2B5EF4-FFF2-40B4-BE49-F238E27FC236}">
                <a16:creationId xmlns:a16="http://schemas.microsoft.com/office/drawing/2014/main" id="{E727B5A8-F043-0005-8522-9E33148AEC1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7440" y="253753"/>
            <a:ext cx="546984" cy="535315"/>
          </a:xfrm>
          <a:prstGeom prst="rect">
            <a:avLst/>
          </a:prstGeom>
        </p:spPr>
      </p:pic>
      <p:pic>
        <p:nvPicPr>
          <p:cNvPr id="89" name="صورة 88">
            <a:extLst>
              <a:ext uri="{FF2B5EF4-FFF2-40B4-BE49-F238E27FC236}">
                <a16:creationId xmlns:a16="http://schemas.microsoft.com/office/drawing/2014/main" id="{48DF7E36-9908-61AC-A6E1-F06D617348A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494" y="201955"/>
            <a:ext cx="434884" cy="633581"/>
          </a:xfrm>
          <a:prstGeom prst="rect">
            <a:avLst/>
          </a:prstGeom>
        </p:spPr>
      </p:pic>
      <p:pic>
        <p:nvPicPr>
          <p:cNvPr id="90" name="صورة 89">
            <a:extLst>
              <a:ext uri="{FF2B5EF4-FFF2-40B4-BE49-F238E27FC236}">
                <a16:creationId xmlns:a16="http://schemas.microsoft.com/office/drawing/2014/main" id="{E2AF551A-D944-B79A-D981-4842865E1F7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1454" y="898773"/>
            <a:ext cx="442966" cy="574524"/>
          </a:xfrm>
          <a:prstGeom prst="rect">
            <a:avLst/>
          </a:prstGeom>
        </p:spPr>
      </p:pic>
      <p:cxnSp>
        <p:nvCxnSpPr>
          <p:cNvPr id="91" name="رابط مستقيم 90">
            <a:extLst>
              <a:ext uri="{FF2B5EF4-FFF2-40B4-BE49-F238E27FC236}">
                <a16:creationId xmlns:a16="http://schemas.microsoft.com/office/drawing/2014/main" id="{C3A7D009-5836-9EED-2D03-92168A7914C9}"/>
              </a:ext>
            </a:extLst>
          </p:cNvPr>
          <p:cNvCxnSpPr>
            <a:cxnSpLocks/>
          </p:cNvCxnSpPr>
          <p:nvPr/>
        </p:nvCxnSpPr>
        <p:spPr>
          <a:xfrm flipH="1">
            <a:off x="8913663" y="1442261"/>
            <a:ext cx="2368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رابط مستقيم 91">
            <a:extLst>
              <a:ext uri="{FF2B5EF4-FFF2-40B4-BE49-F238E27FC236}">
                <a16:creationId xmlns:a16="http://schemas.microsoft.com/office/drawing/2014/main" id="{1072F9EC-795B-03EB-9BD4-9AEC462C201C}"/>
              </a:ext>
            </a:extLst>
          </p:cNvPr>
          <p:cNvCxnSpPr>
            <a:cxnSpLocks/>
          </p:cNvCxnSpPr>
          <p:nvPr/>
        </p:nvCxnSpPr>
        <p:spPr>
          <a:xfrm flipH="1">
            <a:off x="8886602" y="908121"/>
            <a:ext cx="240365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رابط مستقيم 92">
            <a:extLst>
              <a:ext uri="{FF2B5EF4-FFF2-40B4-BE49-F238E27FC236}">
                <a16:creationId xmlns:a16="http://schemas.microsoft.com/office/drawing/2014/main" id="{60097E8F-DE37-2D5C-5C39-5D21D3F59900}"/>
              </a:ext>
            </a:extLst>
          </p:cNvPr>
          <p:cNvCxnSpPr>
            <a:cxnSpLocks/>
          </p:cNvCxnSpPr>
          <p:nvPr/>
        </p:nvCxnSpPr>
        <p:spPr>
          <a:xfrm flipH="1">
            <a:off x="8886602" y="227119"/>
            <a:ext cx="16307" cy="640209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مستطيل 93">
            <a:extLst>
              <a:ext uri="{FF2B5EF4-FFF2-40B4-BE49-F238E27FC236}">
                <a16:creationId xmlns:a16="http://schemas.microsoft.com/office/drawing/2014/main" id="{F3CE7DC3-07E3-8BA8-86E9-A22493A13E1D}"/>
              </a:ext>
            </a:extLst>
          </p:cNvPr>
          <p:cNvSpPr/>
          <p:nvPr/>
        </p:nvSpPr>
        <p:spPr>
          <a:xfrm>
            <a:off x="115409" y="218240"/>
            <a:ext cx="11179499" cy="64109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17FD511C-5E1B-B158-B04D-EFEA0395D3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7095" y="1850995"/>
            <a:ext cx="432337" cy="218775"/>
          </a:xfrm>
          <a:prstGeom prst="rect">
            <a:avLst/>
          </a:prstGeom>
        </p:spPr>
      </p:pic>
      <p:sp>
        <p:nvSpPr>
          <p:cNvPr id="13" name="مستطيل 12">
            <a:extLst>
              <a:ext uri="{FF2B5EF4-FFF2-40B4-BE49-F238E27FC236}">
                <a16:creationId xmlns:a16="http://schemas.microsoft.com/office/drawing/2014/main" id="{38D7E365-89C3-A338-1D85-46355BA7D0A4}"/>
              </a:ext>
            </a:extLst>
          </p:cNvPr>
          <p:cNvSpPr/>
          <p:nvPr/>
        </p:nvSpPr>
        <p:spPr>
          <a:xfrm rot="16200000">
            <a:off x="10947831" y="342420"/>
            <a:ext cx="1575393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الرؤية ومكوناتها والاهداف الاستراتيجية</a:t>
            </a:r>
          </a:p>
        </p:txBody>
      </p:sp>
      <p:sp>
        <p:nvSpPr>
          <p:cNvPr id="14" name="مستطيل 13">
            <a:extLst>
              <a:ext uri="{FF2B5EF4-FFF2-40B4-BE49-F238E27FC236}">
                <a16:creationId xmlns:a16="http://schemas.microsoft.com/office/drawing/2014/main" id="{1FB440ED-7001-6A14-6D43-1A3F9938474C}"/>
              </a:ext>
            </a:extLst>
          </p:cNvPr>
          <p:cNvSpPr/>
          <p:nvPr/>
        </p:nvSpPr>
        <p:spPr>
          <a:xfrm rot="16200000">
            <a:off x="10785559" y="2092064"/>
            <a:ext cx="1899934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التوقع المستقبلي للسكان ومساحة التوسع المستقبلي</a:t>
            </a:r>
          </a:p>
        </p:txBody>
      </p:sp>
      <p:sp>
        <p:nvSpPr>
          <p:cNvPr id="15" name="مستطيل 14">
            <a:extLst>
              <a:ext uri="{FF2B5EF4-FFF2-40B4-BE49-F238E27FC236}">
                <a16:creationId xmlns:a16="http://schemas.microsoft.com/office/drawing/2014/main" id="{F2F687CA-850E-1F7B-1E92-5888754AE61D}"/>
              </a:ext>
            </a:extLst>
          </p:cNvPr>
          <p:cNvSpPr/>
          <p:nvPr/>
        </p:nvSpPr>
        <p:spPr>
          <a:xfrm rot="16200000">
            <a:off x="10947827" y="3845459"/>
            <a:ext cx="1575390" cy="890533"/>
          </a:xfrm>
          <a:prstGeom prst="rect">
            <a:avLst/>
          </a:prstGeom>
          <a:solidFill>
            <a:srgbClr val="D2E6FF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تنظيم الخدمات</a:t>
            </a:r>
          </a:p>
        </p:txBody>
      </p:sp>
      <p:sp>
        <p:nvSpPr>
          <p:cNvPr id="16" name="مستطيل 15">
            <a:extLst>
              <a:ext uri="{FF2B5EF4-FFF2-40B4-BE49-F238E27FC236}">
                <a16:creationId xmlns:a16="http://schemas.microsoft.com/office/drawing/2014/main" id="{50F3D77C-F807-E8FE-B8C3-6EC4BDB01ED1}"/>
              </a:ext>
            </a:extLst>
          </p:cNvPr>
          <p:cNvSpPr/>
          <p:nvPr/>
        </p:nvSpPr>
        <p:spPr>
          <a:xfrm rot="16200000">
            <a:off x="10845734" y="5522941"/>
            <a:ext cx="1779579" cy="890534"/>
          </a:xfrm>
          <a:prstGeom prst="rect">
            <a:avLst/>
          </a:prstGeom>
          <a:solidFill>
            <a:srgbClr val="0D4A93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lvl="0" algn="ctr" rtl="1"/>
            <a:r>
              <a:rPr lang="ar-SA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توسعة المخطط الهيكلي</a:t>
            </a: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B02E5D0C-9188-DC7E-28BE-CACD1A4E839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795206" y="2425286"/>
            <a:ext cx="433869" cy="219550"/>
          </a:xfrm>
          <a:prstGeom prst="rect">
            <a:avLst/>
          </a:prstGeom>
        </p:spPr>
      </p:pic>
      <p:sp>
        <p:nvSpPr>
          <p:cNvPr id="7" name="مربع نص 6">
            <a:extLst>
              <a:ext uri="{FF2B5EF4-FFF2-40B4-BE49-F238E27FC236}">
                <a16:creationId xmlns:a16="http://schemas.microsoft.com/office/drawing/2014/main" id="{ABC74A0F-0097-1C90-0FA4-3AF876B65642}"/>
              </a:ext>
            </a:extLst>
          </p:cNvPr>
          <p:cNvSpPr txBox="1"/>
          <p:nvPr/>
        </p:nvSpPr>
        <p:spPr>
          <a:xfrm>
            <a:off x="8753383" y="1781905"/>
            <a:ext cx="2028261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المقترح</a:t>
            </a: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EB4413F7-834B-C089-52A0-E6BC68B17494}"/>
              </a:ext>
            </a:extLst>
          </p:cNvPr>
          <p:cNvSpPr txBox="1"/>
          <p:nvPr/>
        </p:nvSpPr>
        <p:spPr>
          <a:xfrm>
            <a:off x="9341924" y="3224324"/>
            <a:ext cx="148343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المقترح</a:t>
            </a:r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3C509FFD-A022-BA6D-BF5F-E404417D1C56}"/>
              </a:ext>
            </a:extLst>
          </p:cNvPr>
          <p:cNvSpPr txBox="1"/>
          <p:nvPr/>
        </p:nvSpPr>
        <p:spPr>
          <a:xfrm>
            <a:off x="9250788" y="2787856"/>
            <a:ext cx="157339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 الطريق القائم</a:t>
            </a:r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B61EFF5E-7B4F-EEC3-4D5C-CE57BC88F562}"/>
              </a:ext>
            </a:extLst>
          </p:cNvPr>
          <p:cNvSpPr txBox="1"/>
          <p:nvPr/>
        </p:nvSpPr>
        <p:spPr>
          <a:xfrm>
            <a:off x="8525881" y="3662216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شارع مقترح</a:t>
            </a:r>
          </a:p>
        </p:txBody>
      </p:sp>
      <p:sp>
        <p:nvSpPr>
          <p:cNvPr id="20" name="مربع نص 19">
            <a:extLst>
              <a:ext uri="{FF2B5EF4-FFF2-40B4-BE49-F238E27FC236}">
                <a16:creationId xmlns:a16="http://schemas.microsoft.com/office/drawing/2014/main" id="{0D97B51F-DBE1-8093-2376-B7FD317B5951}"/>
              </a:ext>
            </a:extLst>
          </p:cNvPr>
          <p:cNvSpPr txBox="1"/>
          <p:nvPr/>
        </p:nvSpPr>
        <p:spPr>
          <a:xfrm>
            <a:off x="8525880" y="4099506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سكن أ</a:t>
            </a: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9CDF84A9-1DBF-CA93-CA3A-22666E926F32}"/>
              </a:ext>
            </a:extLst>
          </p:cNvPr>
          <p:cNvSpPr txBox="1"/>
          <p:nvPr/>
        </p:nvSpPr>
        <p:spPr>
          <a:xfrm>
            <a:off x="8513977" y="4941181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سكن ج</a:t>
            </a:r>
          </a:p>
        </p:txBody>
      </p: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AE6D47B4-B5F8-E21C-F0F7-DECB624CF27B}"/>
              </a:ext>
            </a:extLst>
          </p:cNvPr>
          <p:cNvSpPr txBox="1"/>
          <p:nvPr/>
        </p:nvSpPr>
        <p:spPr>
          <a:xfrm>
            <a:off x="8544934" y="4523362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سكن ب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1ADC0093-836E-5A34-3C44-D3514883A904}"/>
              </a:ext>
            </a:extLst>
          </p:cNvPr>
          <p:cNvSpPr txBox="1"/>
          <p:nvPr/>
        </p:nvSpPr>
        <p:spPr>
          <a:xfrm>
            <a:off x="9612913" y="5315496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مباني عامة</a:t>
            </a: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CB7C2882-3E26-E74E-B4A9-26F66ACA3B17}"/>
              </a:ext>
            </a:extLst>
          </p:cNvPr>
          <p:cNvSpPr txBox="1"/>
          <p:nvPr/>
        </p:nvSpPr>
        <p:spPr>
          <a:xfrm>
            <a:off x="9631907" y="5754260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0"/>
            <a:r>
              <a:rPr lang="ar-SA" sz="1350" b="1" dirty="0">
                <a:latin typeface="Calibri" panose="020F0502020204030204" pitchFamily="34" charset="0"/>
                <a:cs typeface="+mj-cs"/>
              </a:rPr>
              <a:t>حديقة عامة</a:t>
            </a: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82AA4835-FFFD-6495-636C-5979A7B74158}"/>
              </a:ext>
            </a:extLst>
          </p:cNvPr>
          <p:cNvSpPr txBox="1"/>
          <p:nvPr/>
        </p:nvSpPr>
        <p:spPr>
          <a:xfrm>
            <a:off x="8871375" y="2372245"/>
            <a:ext cx="1958698" cy="3000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350" b="1" dirty="0">
                <a:latin typeface="Calibri" panose="020F0502020204030204" pitchFamily="34" charset="0"/>
                <a:cs typeface="+mj-cs"/>
              </a:rPr>
              <a:t>حدود المشروع الهيكلي المصدق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244A2D0E-55C9-2224-308A-B611B9ADD301}"/>
              </a:ext>
            </a:extLst>
          </p:cNvPr>
          <p:cNvSpPr txBox="1"/>
          <p:nvPr/>
        </p:nvSpPr>
        <p:spPr>
          <a:xfrm>
            <a:off x="9331196" y="176548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</p:spTree>
    <p:extLst>
      <p:ext uri="{BB962C8B-B14F-4D97-AF65-F5344CB8AC3E}">
        <p14:creationId xmlns:p14="http://schemas.microsoft.com/office/powerpoint/2010/main" val="1908715377"/>
      </p:ext>
    </p:extLst>
  </p:cSld>
  <p:clrMapOvr>
    <a:masterClrMapping/>
  </p:clrMapOvr>
  <p:transition spd="slow">
    <p:cover dir="r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مستطيل 3">
            <a:extLst>
              <a:ext uri="{FF2B5EF4-FFF2-40B4-BE49-F238E27FC236}">
                <a16:creationId xmlns:a16="http://schemas.microsoft.com/office/drawing/2014/main" id="{E582E926-1B75-E4E4-823A-D0CA35B1A2EC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92DAEB38-8D1F-D931-6D33-39451A02A887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CA0F44DA-0E48-A798-B498-CAD20077BF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" t="7733" r="1181" b="8711"/>
          <a:stretch/>
        </p:blipFill>
        <p:spPr>
          <a:xfrm>
            <a:off x="645869" y="30977"/>
            <a:ext cx="5671189" cy="6838483"/>
          </a:xfrm>
          <a:prstGeom prst="rect">
            <a:avLst/>
          </a:prstGeom>
        </p:spPr>
      </p:pic>
      <p:sp>
        <p:nvSpPr>
          <p:cNvPr id="5" name="مستطيل 4">
            <a:extLst>
              <a:ext uri="{FF2B5EF4-FFF2-40B4-BE49-F238E27FC236}">
                <a16:creationId xmlns:a16="http://schemas.microsoft.com/office/drawing/2014/main" id="{5E6EE689-3DE2-763B-B7DD-68A2A2736D85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32" name="صورة 31">
            <a:extLst>
              <a:ext uri="{FF2B5EF4-FFF2-40B4-BE49-F238E27FC236}">
                <a16:creationId xmlns:a16="http://schemas.microsoft.com/office/drawing/2014/main" id="{D47708A1-AB58-B68C-CA28-CC3EDD7053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6" t="27904" r="46388" b="27403"/>
          <a:stretch/>
        </p:blipFill>
        <p:spPr>
          <a:xfrm rot="16200000">
            <a:off x="7456681" y="5410764"/>
            <a:ext cx="440287" cy="2480973"/>
          </a:xfrm>
          <a:prstGeom prst="rect">
            <a:avLst/>
          </a:prstGeom>
        </p:spPr>
      </p:pic>
      <p:sp>
        <p:nvSpPr>
          <p:cNvPr id="6" name="مستطيل 5">
            <a:extLst>
              <a:ext uri="{FF2B5EF4-FFF2-40B4-BE49-F238E27FC236}">
                <a16:creationId xmlns:a16="http://schemas.microsoft.com/office/drawing/2014/main" id="{31156DEC-0B87-BE04-03C4-A7A04F0F8E39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ربع نص 11">
            <a:extLst>
              <a:ext uri="{FF2B5EF4-FFF2-40B4-BE49-F238E27FC236}">
                <a16:creationId xmlns:a16="http://schemas.microsoft.com/office/drawing/2014/main" id="{A181B13C-7619-9FBF-B1DA-995EF5040EA0}"/>
              </a:ext>
            </a:extLst>
          </p:cNvPr>
          <p:cNvSpPr txBox="1"/>
          <p:nvPr/>
        </p:nvSpPr>
        <p:spPr>
          <a:xfrm>
            <a:off x="9342051" y="3652459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سكن أ</a:t>
            </a:r>
          </a:p>
        </p:txBody>
      </p:sp>
      <p:sp>
        <p:nvSpPr>
          <p:cNvPr id="13" name="مربع نص 12">
            <a:extLst>
              <a:ext uri="{FF2B5EF4-FFF2-40B4-BE49-F238E27FC236}">
                <a16:creationId xmlns:a16="http://schemas.microsoft.com/office/drawing/2014/main" id="{DC109633-5315-057E-C587-841C6355325B}"/>
              </a:ext>
            </a:extLst>
          </p:cNvPr>
          <p:cNvSpPr txBox="1"/>
          <p:nvPr/>
        </p:nvSpPr>
        <p:spPr>
          <a:xfrm>
            <a:off x="9330148" y="4317322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سكن ج</a:t>
            </a:r>
          </a:p>
        </p:txBody>
      </p: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5C48DB27-9855-B5D4-DA5C-25AA422F238E}"/>
              </a:ext>
            </a:extLst>
          </p:cNvPr>
          <p:cNvSpPr txBox="1"/>
          <p:nvPr/>
        </p:nvSpPr>
        <p:spPr>
          <a:xfrm>
            <a:off x="9311101" y="4656525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سكن د</a:t>
            </a:r>
          </a:p>
        </p:txBody>
      </p:sp>
      <p:sp>
        <p:nvSpPr>
          <p:cNvPr id="15" name="مربع نص 14">
            <a:extLst>
              <a:ext uri="{FF2B5EF4-FFF2-40B4-BE49-F238E27FC236}">
                <a16:creationId xmlns:a16="http://schemas.microsoft.com/office/drawing/2014/main" id="{7E6A990F-AA36-185B-3C25-BF3E7DDD44BC}"/>
              </a:ext>
            </a:extLst>
          </p:cNvPr>
          <p:cNvSpPr txBox="1"/>
          <p:nvPr/>
        </p:nvSpPr>
        <p:spPr>
          <a:xfrm>
            <a:off x="9361105" y="3982175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سكن ب</a:t>
            </a:r>
          </a:p>
        </p:txBody>
      </p: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F50BC8FB-9AE0-7E54-3205-2087A2D0364E}"/>
              </a:ext>
            </a:extLst>
          </p:cNvPr>
          <p:cNvSpPr txBox="1"/>
          <p:nvPr/>
        </p:nvSpPr>
        <p:spPr>
          <a:xfrm>
            <a:off x="9311098" y="5017317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بلدة قديمة</a:t>
            </a: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3139F94B-8B20-23D3-FCBA-225B02B21871}"/>
              </a:ext>
            </a:extLst>
          </p:cNvPr>
          <p:cNvSpPr txBox="1"/>
          <p:nvPr/>
        </p:nvSpPr>
        <p:spPr>
          <a:xfrm>
            <a:off x="10425527" y="5376075"/>
            <a:ext cx="1200146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مخيمات</a:t>
            </a:r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A6E38972-4E25-6CBF-5072-835447737862}"/>
              </a:ext>
            </a:extLst>
          </p:cNvPr>
          <p:cNvSpPr txBox="1"/>
          <p:nvPr/>
        </p:nvSpPr>
        <p:spPr>
          <a:xfrm>
            <a:off x="10425527" y="5745335"/>
            <a:ext cx="1200146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مقابر</a:t>
            </a:r>
          </a:p>
        </p:txBody>
      </p: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D95231EB-7E80-C07B-C4A4-63BF2504FCB7}"/>
              </a:ext>
            </a:extLst>
          </p:cNvPr>
          <p:cNvSpPr txBox="1"/>
          <p:nvPr/>
        </p:nvSpPr>
        <p:spPr>
          <a:xfrm>
            <a:off x="10468385" y="6096005"/>
            <a:ext cx="1200146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تجاري طولي</a:t>
            </a:r>
          </a:p>
        </p:txBody>
      </p:sp>
      <p:sp>
        <p:nvSpPr>
          <p:cNvPr id="20" name="مربع نص 19">
            <a:extLst>
              <a:ext uri="{FF2B5EF4-FFF2-40B4-BE49-F238E27FC236}">
                <a16:creationId xmlns:a16="http://schemas.microsoft.com/office/drawing/2014/main" id="{FD82532F-C2F9-937B-0F46-4E804448E1A2}"/>
              </a:ext>
            </a:extLst>
          </p:cNvPr>
          <p:cNvSpPr txBox="1"/>
          <p:nvPr/>
        </p:nvSpPr>
        <p:spPr>
          <a:xfrm>
            <a:off x="10475534" y="6498597"/>
            <a:ext cx="1200146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معارض تجارية</a:t>
            </a:r>
          </a:p>
        </p:txBody>
      </p: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2ED6A749-753D-342E-D461-42508E9C21F0}"/>
              </a:ext>
            </a:extLst>
          </p:cNvPr>
          <p:cNvSpPr txBox="1"/>
          <p:nvPr/>
        </p:nvSpPr>
        <p:spPr>
          <a:xfrm>
            <a:off x="7202414" y="1769745"/>
            <a:ext cx="1507329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مركز تجاري رئيسي</a:t>
            </a:r>
          </a:p>
        </p:txBody>
      </p: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9E449E13-B15B-EB72-58B8-836F0160BE16}"/>
              </a:ext>
            </a:extLst>
          </p:cNvPr>
          <p:cNvSpPr txBox="1"/>
          <p:nvPr/>
        </p:nvSpPr>
        <p:spPr>
          <a:xfrm>
            <a:off x="7460238" y="2564686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منطقة صناعية</a:t>
            </a: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45816139-87BB-F4B1-B022-CFED4B9A2CE7}"/>
              </a:ext>
            </a:extLst>
          </p:cNvPr>
          <p:cNvSpPr txBox="1"/>
          <p:nvPr/>
        </p:nvSpPr>
        <p:spPr>
          <a:xfrm>
            <a:off x="7470722" y="2860733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مرافق سياحية</a:t>
            </a: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42CAE7B3-7A21-5D97-69ED-97BA36AB689E}"/>
              </a:ext>
            </a:extLst>
          </p:cNvPr>
          <p:cNvSpPr txBox="1"/>
          <p:nvPr/>
        </p:nvSpPr>
        <p:spPr>
          <a:xfrm>
            <a:off x="7451063" y="3272157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منطقة اثار</a:t>
            </a:r>
          </a:p>
        </p:txBody>
      </p:sp>
      <p:sp>
        <p:nvSpPr>
          <p:cNvPr id="26" name="مربع نص 25">
            <a:extLst>
              <a:ext uri="{FF2B5EF4-FFF2-40B4-BE49-F238E27FC236}">
                <a16:creationId xmlns:a16="http://schemas.microsoft.com/office/drawing/2014/main" id="{BDB20888-96D9-3E1B-AF88-842DFF863F6D}"/>
              </a:ext>
            </a:extLst>
          </p:cNvPr>
          <p:cNvSpPr txBox="1"/>
          <p:nvPr/>
        </p:nvSpPr>
        <p:spPr>
          <a:xfrm>
            <a:off x="7449874" y="3631922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طريق مشاة</a:t>
            </a:r>
          </a:p>
        </p:txBody>
      </p:sp>
      <p:sp>
        <p:nvSpPr>
          <p:cNvPr id="27" name="مربع نص 26">
            <a:extLst>
              <a:ext uri="{FF2B5EF4-FFF2-40B4-BE49-F238E27FC236}">
                <a16:creationId xmlns:a16="http://schemas.microsoft.com/office/drawing/2014/main" id="{987B459F-5E98-1AD5-D87B-EA1DB95AA746}"/>
              </a:ext>
            </a:extLst>
          </p:cNvPr>
          <p:cNvSpPr txBox="1"/>
          <p:nvPr/>
        </p:nvSpPr>
        <p:spPr>
          <a:xfrm>
            <a:off x="7468927" y="4002183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>
                <a:latin typeface="Calibri" panose="020F0502020204030204" pitchFamily="34" charset="0"/>
                <a:cs typeface="+mj-cs"/>
              </a:rPr>
              <a:t>موقف سيارات</a:t>
            </a:r>
            <a:endParaRPr lang="ar-SA" sz="1400" b="1" dirty="0">
              <a:latin typeface="Calibri" panose="020F0502020204030204" pitchFamily="34" charset="0"/>
              <a:cs typeface="+mj-cs"/>
            </a:endParaRPr>
          </a:p>
        </p:txBody>
      </p:sp>
      <p:sp>
        <p:nvSpPr>
          <p:cNvPr id="28" name="مربع نص 27">
            <a:extLst>
              <a:ext uri="{FF2B5EF4-FFF2-40B4-BE49-F238E27FC236}">
                <a16:creationId xmlns:a16="http://schemas.microsoft.com/office/drawing/2014/main" id="{1D95E94A-AA81-3CCF-EBFA-FF0627076058}"/>
              </a:ext>
            </a:extLst>
          </p:cNvPr>
          <p:cNvSpPr txBox="1"/>
          <p:nvPr/>
        </p:nvSpPr>
        <p:spPr>
          <a:xfrm>
            <a:off x="7461784" y="4378583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مباني عامة</a:t>
            </a:r>
          </a:p>
        </p:txBody>
      </p:sp>
      <p:sp>
        <p:nvSpPr>
          <p:cNvPr id="29" name="مربع نص 28">
            <a:extLst>
              <a:ext uri="{FF2B5EF4-FFF2-40B4-BE49-F238E27FC236}">
                <a16:creationId xmlns:a16="http://schemas.microsoft.com/office/drawing/2014/main" id="{A73CBF1C-34EB-9EB2-D2DB-BFBD7A6ECA90}"/>
              </a:ext>
            </a:extLst>
          </p:cNvPr>
          <p:cNvSpPr txBox="1"/>
          <p:nvPr/>
        </p:nvSpPr>
        <p:spPr>
          <a:xfrm>
            <a:off x="7449874" y="4740849"/>
            <a:ext cx="12430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حديقة عامة</a:t>
            </a:r>
          </a:p>
        </p:txBody>
      </p: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730C9BA8-1CA9-C2C9-EC24-606B41B2E78B}"/>
              </a:ext>
            </a:extLst>
          </p:cNvPr>
          <p:cNvSpPr txBox="1"/>
          <p:nvPr/>
        </p:nvSpPr>
        <p:spPr>
          <a:xfrm>
            <a:off x="6747402" y="5053055"/>
            <a:ext cx="1964529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منطقة خضراء مفتوحة</a:t>
            </a: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33A3D0CD-1C74-3DF6-4D91-C15F601CC753}"/>
              </a:ext>
            </a:extLst>
          </p:cNvPr>
          <p:cNvSpPr txBox="1"/>
          <p:nvPr/>
        </p:nvSpPr>
        <p:spPr>
          <a:xfrm>
            <a:off x="6733554" y="5437839"/>
            <a:ext cx="1964529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ملاعب</a:t>
            </a:r>
          </a:p>
        </p:txBody>
      </p:sp>
      <p:sp>
        <p:nvSpPr>
          <p:cNvPr id="33" name="مربع نص 32">
            <a:extLst>
              <a:ext uri="{FF2B5EF4-FFF2-40B4-BE49-F238E27FC236}">
                <a16:creationId xmlns:a16="http://schemas.microsoft.com/office/drawing/2014/main" id="{6DFC9F56-6B39-1118-671C-DA479C80C6C1}"/>
              </a:ext>
            </a:extLst>
          </p:cNvPr>
          <p:cNvSpPr txBox="1"/>
          <p:nvPr/>
        </p:nvSpPr>
        <p:spPr>
          <a:xfrm>
            <a:off x="7233177" y="5774211"/>
            <a:ext cx="1457322" cy="311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 rtl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ar-SA" sz="1400" b="1" kern="100" dirty="0">
                <a:effectLst/>
                <a:latin typeface="Calibri" panose="020F0502020204030204" pitchFamily="34" charset="0"/>
                <a:cs typeface="+mj-cs"/>
              </a:rPr>
              <a:t>معاهد وجامعات</a:t>
            </a:r>
            <a:endParaRPr lang="en-US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+mj-cs"/>
            </a:endParaRPr>
          </a:p>
        </p:txBody>
      </p:sp>
      <p:sp>
        <p:nvSpPr>
          <p:cNvPr id="37" name="مربع نص 36">
            <a:extLst>
              <a:ext uri="{FF2B5EF4-FFF2-40B4-BE49-F238E27FC236}">
                <a16:creationId xmlns:a16="http://schemas.microsoft.com/office/drawing/2014/main" id="{B0096EE1-196F-70C0-941D-58AF1019E6E5}"/>
              </a:ext>
            </a:extLst>
          </p:cNvPr>
          <p:cNvSpPr txBox="1"/>
          <p:nvPr/>
        </p:nvSpPr>
        <p:spPr>
          <a:xfrm>
            <a:off x="7246378" y="6097594"/>
            <a:ext cx="1457322" cy="311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 rtl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ar-SA" sz="1400" b="1" kern="100" dirty="0">
                <a:effectLst/>
                <a:latin typeface="Calibri" panose="020F0502020204030204" pitchFamily="34" charset="0"/>
                <a:cs typeface="+mj-cs"/>
              </a:rPr>
              <a:t>ادارية</a:t>
            </a:r>
            <a:endParaRPr lang="en-US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+mj-cs"/>
            </a:endParaRPr>
          </a:p>
        </p:txBody>
      </p:sp>
      <p:sp>
        <p:nvSpPr>
          <p:cNvPr id="41" name="مربع نص 40">
            <a:extLst>
              <a:ext uri="{FF2B5EF4-FFF2-40B4-BE49-F238E27FC236}">
                <a16:creationId xmlns:a16="http://schemas.microsoft.com/office/drawing/2014/main" id="{A5E1B549-5651-B4BA-66F7-6E728F32C67D}"/>
              </a:ext>
            </a:extLst>
          </p:cNvPr>
          <p:cNvSpPr txBox="1"/>
          <p:nvPr/>
        </p:nvSpPr>
        <p:spPr>
          <a:xfrm>
            <a:off x="9358837" y="1749230"/>
            <a:ext cx="258947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400" b="1" dirty="0">
                <a:latin typeface="Calibri" panose="020F0502020204030204" pitchFamily="34" charset="0"/>
                <a:cs typeface="+mj-cs"/>
              </a:rPr>
              <a:t>حدود المشروع الهيكلي المصدق</a:t>
            </a:r>
          </a:p>
        </p:txBody>
      </p:sp>
      <p:sp>
        <p:nvSpPr>
          <p:cNvPr id="64" name="مربع نص 63">
            <a:extLst>
              <a:ext uri="{FF2B5EF4-FFF2-40B4-BE49-F238E27FC236}">
                <a16:creationId xmlns:a16="http://schemas.microsoft.com/office/drawing/2014/main" id="{DFA2F5CD-86AD-374A-3E6F-AF1F9A99421C}"/>
              </a:ext>
            </a:extLst>
          </p:cNvPr>
          <p:cNvSpPr txBox="1"/>
          <p:nvPr/>
        </p:nvSpPr>
        <p:spPr>
          <a:xfrm>
            <a:off x="9481184" y="2145624"/>
            <a:ext cx="2295197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400" b="1" dirty="0">
                <a:latin typeface="Calibri" panose="020F0502020204030204" pitchFamily="34" charset="0"/>
                <a:cs typeface="+mj-cs"/>
              </a:rPr>
              <a:t>حدود المشروع الهيكلي المقترح</a:t>
            </a:r>
          </a:p>
        </p:txBody>
      </p:sp>
      <p:sp>
        <p:nvSpPr>
          <p:cNvPr id="69" name="مربع نص 68">
            <a:extLst>
              <a:ext uri="{FF2B5EF4-FFF2-40B4-BE49-F238E27FC236}">
                <a16:creationId xmlns:a16="http://schemas.microsoft.com/office/drawing/2014/main" id="{225C18A1-050F-72C1-E43D-F8A5564F7076}"/>
              </a:ext>
            </a:extLst>
          </p:cNvPr>
          <p:cNvSpPr txBox="1"/>
          <p:nvPr/>
        </p:nvSpPr>
        <p:spPr>
          <a:xfrm>
            <a:off x="10253536" y="2857744"/>
            <a:ext cx="148343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400" b="1" dirty="0">
                <a:latin typeface="Calibri" panose="020F0502020204030204" pitchFamily="34" charset="0"/>
                <a:cs typeface="+mj-cs"/>
              </a:rPr>
              <a:t>حد الطريق المقترح</a:t>
            </a:r>
          </a:p>
        </p:txBody>
      </p:sp>
      <p:sp>
        <p:nvSpPr>
          <p:cNvPr id="72" name="مربع نص 71">
            <a:extLst>
              <a:ext uri="{FF2B5EF4-FFF2-40B4-BE49-F238E27FC236}">
                <a16:creationId xmlns:a16="http://schemas.microsoft.com/office/drawing/2014/main" id="{3E8999F2-1A16-F2AC-ABEF-91FDD343C89E}"/>
              </a:ext>
            </a:extLst>
          </p:cNvPr>
          <p:cNvSpPr txBox="1"/>
          <p:nvPr/>
        </p:nvSpPr>
        <p:spPr>
          <a:xfrm>
            <a:off x="10212682" y="2487711"/>
            <a:ext cx="157339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400" b="1" dirty="0">
                <a:latin typeface="Calibri" panose="020F0502020204030204" pitchFamily="34" charset="0"/>
                <a:cs typeface="+mj-cs"/>
              </a:rPr>
              <a:t>حد الطريق القائم</a:t>
            </a:r>
          </a:p>
        </p:txBody>
      </p:sp>
      <p:pic>
        <p:nvPicPr>
          <p:cNvPr id="83" name="صورة 82">
            <a:extLst>
              <a:ext uri="{FF2B5EF4-FFF2-40B4-BE49-F238E27FC236}">
                <a16:creationId xmlns:a16="http://schemas.microsoft.com/office/drawing/2014/main" id="{1CB7654B-0994-C873-F956-4379F38E52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41339" y="1794427"/>
            <a:ext cx="432337" cy="218775"/>
          </a:xfrm>
          <a:prstGeom prst="rect">
            <a:avLst/>
          </a:prstGeom>
        </p:spPr>
      </p:pic>
      <p:pic>
        <p:nvPicPr>
          <p:cNvPr id="85" name="صورة 84">
            <a:extLst>
              <a:ext uri="{FF2B5EF4-FFF2-40B4-BE49-F238E27FC236}">
                <a16:creationId xmlns:a16="http://schemas.microsoft.com/office/drawing/2014/main" id="{9ACC88B0-4DCC-CD3C-4D5E-8BC14BFFC1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43364" y="2561763"/>
            <a:ext cx="441800" cy="223564"/>
          </a:xfrm>
          <a:prstGeom prst="rect">
            <a:avLst/>
          </a:prstGeom>
        </p:spPr>
      </p:pic>
      <p:pic>
        <p:nvPicPr>
          <p:cNvPr id="86" name="صورة 85">
            <a:extLst>
              <a:ext uri="{FF2B5EF4-FFF2-40B4-BE49-F238E27FC236}">
                <a16:creationId xmlns:a16="http://schemas.microsoft.com/office/drawing/2014/main" id="{817732A7-81E0-0471-BE70-AC0B8F6687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41610" y="2944059"/>
            <a:ext cx="437405" cy="221339"/>
          </a:xfrm>
          <a:prstGeom prst="rect">
            <a:avLst/>
          </a:prstGeom>
        </p:spPr>
      </p:pic>
      <p:pic>
        <p:nvPicPr>
          <p:cNvPr id="87" name="صورة 86">
            <a:extLst>
              <a:ext uri="{FF2B5EF4-FFF2-40B4-BE49-F238E27FC236}">
                <a16:creationId xmlns:a16="http://schemas.microsoft.com/office/drawing/2014/main" id="{86E17405-E32B-6D74-A53A-46453891A1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51243" y="3324550"/>
            <a:ext cx="414504" cy="209751"/>
          </a:xfrm>
          <a:prstGeom prst="rect">
            <a:avLst/>
          </a:prstGeom>
        </p:spPr>
      </p:pic>
      <p:pic>
        <p:nvPicPr>
          <p:cNvPr id="88" name="صورة 87">
            <a:extLst>
              <a:ext uri="{FF2B5EF4-FFF2-40B4-BE49-F238E27FC236}">
                <a16:creationId xmlns:a16="http://schemas.microsoft.com/office/drawing/2014/main" id="{553071FD-3F4F-DF8B-5645-A81FFCAE3A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53569" y="3704648"/>
            <a:ext cx="414995" cy="210000"/>
          </a:xfrm>
          <a:prstGeom prst="rect">
            <a:avLst/>
          </a:prstGeom>
        </p:spPr>
      </p:pic>
      <p:pic>
        <p:nvPicPr>
          <p:cNvPr id="89" name="صورة 88">
            <a:extLst>
              <a:ext uri="{FF2B5EF4-FFF2-40B4-BE49-F238E27FC236}">
                <a16:creationId xmlns:a16="http://schemas.microsoft.com/office/drawing/2014/main" id="{0D324011-8261-EF8A-90AF-DC6167FE4E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66155" y="4064919"/>
            <a:ext cx="401432" cy="203136"/>
          </a:xfrm>
          <a:prstGeom prst="rect">
            <a:avLst/>
          </a:prstGeom>
        </p:spPr>
      </p:pic>
      <p:pic>
        <p:nvPicPr>
          <p:cNvPr id="90" name="صورة 89">
            <a:extLst>
              <a:ext uri="{FF2B5EF4-FFF2-40B4-BE49-F238E27FC236}">
                <a16:creationId xmlns:a16="http://schemas.microsoft.com/office/drawing/2014/main" id="{8B8DD68B-6185-FC06-756F-D3A3A115A9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664298" y="4388035"/>
            <a:ext cx="407998" cy="206459"/>
          </a:xfrm>
          <a:prstGeom prst="rect">
            <a:avLst/>
          </a:prstGeom>
        </p:spPr>
      </p:pic>
      <p:pic>
        <p:nvPicPr>
          <p:cNvPr id="91" name="صورة 90">
            <a:extLst>
              <a:ext uri="{FF2B5EF4-FFF2-40B4-BE49-F238E27FC236}">
                <a16:creationId xmlns:a16="http://schemas.microsoft.com/office/drawing/2014/main" id="{78F9EE6E-E9A1-1476-8FDA-D354D496E8F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665972" y="4727163"/>
            <a:ext cx="402992" cy="203926"/>
          </a:xfrm>
          <a:prstGeom prst="rect">
            <a:avLst/>
          </a:prstGeom>
        </p:spPr>
      </p:pic>
      <p:pic>
        <p:nvPicPr>
          <p:cNvPr id="92" name="صورة 91">
            <a:extLst>
              <a:ext uri="{FF2B5EF4-FFF2-40B4-BE49-F238E27FC236}">
                <a16:creationId xmlns:a16="http://schemas.microsoft.com/office/drawing/2014/main" id="{EB9BEA33-F2FA-D161-9A2E-3E47287B835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661123" y="5082943"/>
            <a:ext cx="403885" cy="204378"/>
          </a:xfrm>
          <a:prstGeom prst="rect">
            <a:avLst/>
          </a:prstGeom>
        </p:spPr>
      </p:pic>
      <p:pic>
        <p:nvPicPr>
          <p:cNvPr id="93" name="صورة 92">
            <a:extLst>
              <a:ext uri="{FF2B5EF4-FFF2-40B4-BE49-F238E27FC236}">
                <a16:creationId xmlns:a16="http://schemas.microsoft.com/office/drawing/2014/main" id="{0F79B959-C5D1-CA95-2291-140CF184BEA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661270" y="5446434"/>
            <a:ext cx="411397" cy="208179"/>
          </a:xfrm>
          <a:prstGeom prst="rect">
            <a:avLst/>
          </a:prstGeom>
        </p:spPr>
      </p:pic>
      <p:pic>
        <p:nvPicPr>
          <p:cNvPr id="163" name="صورة 162">
            <a:extLst>
              <a:ext uri="{FF2B5EF4-FFF2-40B4-BE49-F238E27FC236}">
                <a16:creationId xmlns:a16="http://schemas.microsoft.com/office/drawing/2014/main" id="{7416F853-70A5-D3C1-D74D-94BB05C6D68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657924" y="5814581"/>
            <a:ext cx="411954" cy="208461"/>
          </a:xfrm>
          <a:prstGeom prst="rect">
            <a:avLst/>
          </a:prstGeom>
        </p:spPr>
      </p:pic>
      <p:pic>
        <p:nvPicPr>
          <p:cNvPr id="164" name="صورة 163">
            <a:extLst>
              <a:ext uri="{FF2B5EF4-FFF2-40B4-BE49-F238E27FC236}">
                <a16:creationId xmlns:a16="http://schemas.microsoft.com/office/drawing/2014/main" id="{1F1D50F1-3FEE-284A-DE49-96C71D6F053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657923" y="6183802"/>
            <a:ext cx="411741" cy="208353"/>
          </a:xfrm>
          <a:prstGeom prst="rect">
            <a:avLst/>
          </a:prstGeom>
        </p:spPr>
      </p:pic>
      <p:pic>
        <p:nvPicPr>
          <p:cNvPr id="165" name="صورة 164">
            <a:extLst>
              <a:ext uri="{FF2B5EF4-FFF2-40B4-BE49-F238E27FC236}">
                <a16:creationId xmlns:a16="http://schemas.microsoft.com/office/drawing/2014/main" id="{DD2AAC0C-7CE9-361E-8A1C-4D803F18D5F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664298" y="6592992"/>
            <a:ext cx="408892" cy="206912"/>
          </a:xfrm>
          <a:prstGeom prst="rect">
            <a:avLst/>
          </a:prstGeom>
        </p:spPr>
      </p:pic>
      <p:pic>
        <p:nvPicPr>
          <p:cNvPr id="167" name="صورة 166">
            <a:extLst>
              <a:ext uri="{FF2B5EF4-FFF2-40B4-BE49-F238E27FC236}">
                <a16:creationId xmlns:a16="http://schemas.microsoft.com/office/drawing/2014/main" id="{FC338109-910B-E9DC-71D6-D55031315B1C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703440" y="1843589"/>
            <a:ext cx="402293" cy="203572"/>
          </a:xfrm>
          <a:prstGeom prst="rect">
            <a:avLst/>
          </a:prstGeom>
        </p:spPr>
      </p:pic>
      <p:pic>
        <p:nvPicPr>
          <p:cNvPr id="168" name="صورة 167">
            <a:extLst>
              <a:ext uri="{FF2B5EF4-FFF2-40B4-BE49-F238E27FC236}">
                <a16:creationId xmlns:a16="http://schemas.microsoft.com/office/drawing/2014/main" id="{1394B145-D417-70AC-45BC-14D964D408A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701895" y="2187611"/>
            <a:ext cx="403190" cy="204026"/>
          </a:xfrm>
          <a:prstGeom prst="rect">
            <a:avLst/>
          </a:prstGeom>
        </p:spPr>
      </p:pic>
      <p:pic>
        <p:nvPicPr>
          <p:cNvPr id="169" name="صورة 168">
            <a:extLst>
              <a:ext uri="{FF2B5EF4-FFF2-40B4-BE49-F238E27FC236}">
                <a16:creationId xmlns:a16="http://schemas.microsoft.com/office/drawing/2014/main" id="{5C106C95-7E64-64E1-840A-38362A7F7B5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701895" y="2608368"/>
            <a:ext cx="410847" cy="207901"/>
          </a:xfrm>
          <a:prstGeom prst="rect">
            <a:avLst/>
          </a:prstGeom>
        </p:spPr>
      </p:pic>
      <p:pic>
        <p:nvPicPr>
          <p:cNvPr id="172" name="صورة 171">
            <a:extLst>
              <a:ext uri="{FF2B5EF4-FFF2-40B4-BE49-F238E27FC236}">
                <a16:creationId xmlns:a16="http://schemas.microsoft.com/office/drawing/2014/main" id="{C2CD0EFD-1D23-674B-0E11-E81D5A96ED4A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715225" y="2941100"/>
            <a:ext cx="408051" cy="206486"/>
          </a:xfrm>
          <a:prstGeom prst="rect">
            <a:avLst/>
          </a:prstGeom>
        </p:spPr>
      </p:pic>
      <p:pic>
        <p:nvPicPr>
          <p:cNvPr id="179" name="صورة 178">
            <a:extLst>
              <a:ext uri="{FF2B5EF4-FFF2-40B4-BE49-F238E27FC236}">
                <a16:creationId xmlns:a16="http://schemas.microsoft.com/office/drawing/2014/main" id="{D2B0080F-B24F-C1A0-1259-0DE4A1EEBA47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712960" y="3295897"/>
            <a:ext cx="410316" cy="207632"/>
          </a:xfrm>
          <a:prstGeom prst="rect">
            <a:avLst/>
          </a:prstGeom>
        </p:spPr>
      </p:pic>
      <p:pic>
        <p:nvPicPr>
          <p:cNvPr id="181" name="صورة 180">
            <a:extLst>
              <a:ext uri="{FF2B5EF4-FFF2-40B4-BE49-F238E27FC236}">
                <a16:creationId xmlns:a16="http://schemas.microsoft.com/office/drawing/2014/main" id="{3EBAE4E9-ACE2-A770-053E-F695E2C5F431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716022" y="3672593"/>
            <a:ext cx="412018" cy="208494"/>
          </a:xfrm>
          <a:prstGeom prst="rect">
            <a:avLst/>
          </a:prstGeom>
        </p:spPr>
      </p:pic>
      <p:pic>
        <p:nvPicPr>
          <p:cNvPr id="202" name="صورة 201">
            <a:extLst>
              <a:ext uri="{FF2B5EF4-FFF2-40B4-BE49-F238E27FC236}">
                <a16:creationId xmlns:a16="http://schemas.microsoft.com/office/drawing/2014/main" id="{CB9C6D57-E79F-3D2B-14D4-3CB0A199F361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716699" y="4051642"/>
            <a:ext cx="409684" cy="207312"/>
          </a:xfrm>
          <a:prstGeom prst="rect">
            <a:avLst/>
          </a:prstGeom>
        </p:spPr>
      </p:pic>
      <p:pic>
        <p:nvPicPr>
          <p:cNvPr id="203" name="صورة 202">
            <a:extLst>
              <a:ext uri="{FF2B5EF4-FFF2-40B4-BE49-F238E27FC236}">
                <a16:creationId xmlns:a16="http://schemas.microsoft.com/office/drawing/2014/main" id="{04B2E557-3269-13A8-0C0B-402186E21024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8714191" y="4413268"/>
            <a:ext cx="406241" cy="205570"/>
          </a:xfrm>
          <a:prstGeom prst="rect">
            <a:avLst/>
          </a:prstGeom>
        </p:spPr>
      </p:pic>
      <p:pic>
        <p:nvPicPr>
          <p:cNvPr id="204" name="صورة 203">
            <a:extLst>
              <a:ext uri="{FF2B5EF4-FFF2-40B4-BE49-F238E27FC236}">
                <a16:creationId xmlns:a16="http://schemas.microsoft.com/office/drawing/2014/main" id="{69F9C441-8796-1219-6086-5957538927C5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8716698" y="4766786"/>
            <a:ext cx="404806" cy="204844"/>
          </a:xfrm>
          <a:prstGeom prst="rect">
            <a:avLst/>
          </a:prstGeom>
        </p:spPr>
      </p:pic>
      <p:pic>
        <p:nvPicPr>
          <p:cNvPr id="205" name="صورة 204">
            <a:extLst>
              <a:ext uri="{FF2B5EF4-FFF2-40B4-BE49-F238E27FC236}">
                <a16:creationId xmlns:a16="http://schemas.microsoft.com/office/drawing/2014/main" id="{F21A6EEA-392A-D4B3-7AD6-A07DB7EDDD5A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8710391" y="5105760"/>
            <a:ext cx="411764" cy="208365"/>
          </a:xfrm>
          <a:prstGeom prst="rect">
            <a:avLst/>
          </a:prstGeom>
        </p:spPr>
      </p:pic>
      <p:pic>
        <p:nvPicPr>
          <p:cNvPr id="206" name="صورة 205">
            <a:extLst>
              <a:ext uri="{FF2B5EF4-FFF2-40B4-BE49-F238E27FC236}">
                <a16:creationId xmlns:a16="http://schemas.microsoft.com/office/drawing/2014/main" id="{79881A53-2AA9-DEFA-F2EB-C9F67F0A9298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712738" y="5431639"/>
            <a:ext cx="416572" cy="210798"/>
          </a:xfrm>
          <a:prstGeom prst="rect">
            <a:avLst/>
          </a:prstGeom>
        </p:spPr>
      </p:pic>
      <p:pic>
        <p:nvPicPr>
          <p:cNvPr id="207" name="صورة 206">
            <a:extLst>
              <a:ext uri="{FF2B5EF4-FFF2-40B4-BE49-F238E27FC236}">
                <a16:creationId xmlns:a16="http://schemas.microsoft.com/office/drawing/2014/main" id="{C61CC713-7DF9-A1EF-B0AE-87076C58C852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704994" y="5791103"/>
            <a:ext cx="410358" cy="207653"/>
          </a:xfrm>
          <a:prstGeom prst="rect">
            <a:avLst/>
          </a:prstGeom>
        </p:spPr>
      </p:pic>
      <p:pic>
        <p:nvPicPr>
          <p:cNvPr id="208" name="صورة 207">
            <a:extLst>
              <a:ext uri="{FF2B5EF4-FFF2-40B4-BE49-F238E27FC236}">
                <a16:creationId xmlns:a16="http://schemas.microsoft.com/office/drawing/2014/main" id="{022F741F-17A4-06F2-B64F-7AD8E8D8D2B7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8708412" y="6156193"/>
            <a:ext cx="411040" cy="207997"/>
          </a:xfrm>
          <a:prstGeom prst="rect">
            <a:avLst/>
          </a:prstGeom>
        </p:spPr>
      </p:pic>
      <p:pic>
        <p:nvPicPr>
          <p:cNvPr id="281" name="صورة 280">
            <a:extLst>
              <a:ext uri="{FF2B5EF4-FFF2-40B4-BE49-F238E27FC236}">
                <a16:creationId xmlns:a16="http://schemas.microsoft.com/office/drawing/2014/main" id="{384742D3-4F0E-C7EF-56E9-3192AAD3C4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9626" y="227540"/>
            <a:ext cx="432337" cy="218775"/>
          </a:xfrm>
          <a:prstGeom prst="rect">
            <a:avLst/>
          </a:prstGeom>
        </p:spPr>
      </p:pic>
      <p:sp>
        <p:nvSpPr>
          <p:cNvPr id="285" name="مربع نص 284">
            <a:extLst>
              <a:ext uri="{FF2B5EF4-FFF2-40B4-BE49-F238E27FC236}">
                <a16:creationId xmlns:a16="http://schemas.microsoft.com/office/drawing/2014/main" id="{75AE803D-C2C2-ED96-1478-563191254A4D}"/>
              </a:ext>
            </a:extLst>
          </p:cNvPr>
          <p:cNvSpPr txBox="1"/>
          <p:nvPr/>
        </p:nvSpPr>
        <p:spPr>
          <a:xfrm>
            <a:off x="9318866" y="3261656"/>
            <a:ext cx="2314575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شارع مقترح</a:t>
            </a:r>
          </a:p>
        </p:txBody>
      </p:sp>
      <p:sp>
        <p:nvSpPr>
          <p:cNvPr id="298" name="مستطيل 297">
            <a:extLst>
              <a:ext uri="{FF2B5EF4-FFF2-40B4-BE49-F238E27FC236}">
                <a16:creationId xmlns:a16="http://schemas.microsoft.com/office/drawing/2014/main" id="{35757854-2085-0230-6C77-1C6695DA0455}"/>
              </a:ext>
            </a:extLst>
          </p:cNvPr>
          <p:cNvSpPr/>
          <p:nvPr/>
        </p:nvSpPr>
        <p:spPr>
          <a:xfrm>
            <a:off x="8429934" y="877675"/>
            <a:ext cx="1771316" cy="363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المخطط الهيكلي المقترح لمدينة طولكرم</a:t>
            </a:r>
          </a:p>
        </p:txBody>
      </p:sp>
      <p:sp>
        <p:nvSpPr>
          <p:cNvPr id="299" name="مربع نص 298">
            <a:extLst>
              <a:ext uri="{FF2B5EF4-FFF2-40B4-BE49-F238E27FC236}">
                <a16:creationId xmlns:a16="http://schemas.microsoft.com/office/drawing/2014/main" id="{51ABA6A4-AF56-2CEC-C6B0-41612FE3A78E}"/>
              </a:ext>
            </a:extLst>
          </p:cNvPr>
          <p:cNvSpPr txBox="1"/>
          <p:nvPr/>
        </p:nvSpPr>
        <p:spPr>
          <a:xfrm>
            <a:off x="10872893" y="1394998"/>
            <a:ext cx="1287262" cy="3231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500" b="1" dirty="0"/>
              <a:t>مفتاح الخريطة</a:t>
            </a:r>
          </a:p>
        </p:txBody>
      </p:sp>
      <p:pic>
        <p:nvPicPr>
          <p:cNvPr id="301" name="صورة 300">
            <a:extLst>
              <a:ext uri="{FF2B5EF4-FFF2-40B4-BE49-F238E27FC236}">
                <a16:creationId xmlns:a16="http://schemas.microsoft.com/office/drawing/2014/main" id="{A583D386-30E3-BA8B-84CC-6B30899E7AA7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0872" y="102136"/>
            <a:ext cx="546984" cy="535315"/>
          </a:xfrm>
          <a:prstGeom prst="rect">
            <a:avLst/>
          </a:prstGeom>
        </p:spPr>
      </p:pic>
      <p:pic>
        <p:nvPicPr>
          <p:cNvPr id="302" name="صورة 301">
            <a:extLst>
              <a:ext uri="{FF2B5EF4-FFF2-40B4-BE49-F238E27FC236}">
                <a16:creationId xmlns:a16="http://schemas.microsoft.com/office/drawing/2014/main" id="{7E7CB4D2-1B0B-01A2-DD8A-4585CADE687E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4926" y="50338"/>
            <a:ext cx="434884" cy="633581"/>
          </a:xfrm>
          <a:prstGeom prst="rect">
            <a:avLst/>
          </a:prstGeom>
        </p:spPr>
      </p:pic>
      <p:pic>
        <p:nvPicPr>
          <p:cNvPr id="303" name="صورة 302">
            <a:extLst>
              <a:ext uri="{FF2B5EF4-FFF2-40B4-BE49-F238E27FC236}">
                <a16:creationId xmlns:a16="http://schemas.microsoft.com/office/drawing/2014/main" id="{35F03442-D332-5B72-EBBC-E3879136CCD0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130" y="811890"/>
            <a:ext cx="442966" cy="574524"/>
          </a:xfrm>
          <a:prstGeom prst="rect">
            <a:avLst/>
          </a:prstGeom>
        </p:spPr>
      </p:pic>
      <p:cxnSp>
        <p:nvCxnSpPr>
          <p:cNvPr id="304" name="رابط مستقيم 303">
            <a:extLst>
              <a:ext uri="{FF2B5EF4-FFF2-40B4-BE49-F238E27FC236}">
                <a16:creationId xmlns:a16="http://schemas.microsoft.com/office/drawing/2014/main" id="{35AEB1EC-5385-397D-F36B-623D817E15A9}"/>
              </a:ext>
            </a:extLst>
          </p:cNvPr>
          <p:cNvCxnSpPr>
            <a:cxnSpLocks/>
          </p:cNvCxnSpPr>
          <p:nvPr/>
        </p:nvCxnSpPr>
        <p:spPr>
          <a:xfrm flipH="1">
            <a:off x="6348539" y="1374428"/>
            <a:ext cx="580377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رابط مستقيم 304">
            <a:extLst>
              <a:ext uri="{FF2B5EF4-FFF2-40B4-BE49-F238E27FC236}">
                <a16:creationId xmlns:a16="http://schemas.microsoft.com/office/drawing/2014/main" id="{528CAEFD-F1A7-F98D-0A23-31976D3BA395}"/>
              </a:ext>
            </a:extLst>
          </p:cNvPr>
          <p:cNvCxnSpPr>
            <a:cxnSpLocks/>
          </p:cNvCxnSpPr>
          <p:nvPr/>
        </p:nvCxnSpPr>
        <p:spPr>
          <a:xfrm flipH="1">
            <a:off x="6348539" y="783138"/>
            <a:ext cx="5811553" cy="237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6" name="رابط مستقيم 305">
            <a:extLst>
              <a:ext uri="{FF2B5EF4-FFF2-40B4-BE49-F238E27FC236}">
                <a16:creationId xmlns:a16="http://schemas.microsoft.com/office/drawing/2014/main" id="{414672F5-0A42-99B9-FB3B-ECB3D08A5E7B}"/>
              </a:ext>
            </a:extLst>
          </p:cNvPr>
          <p:cNvCxnSpPr>
            <a:cxnSpLocks/>
          </p:cNvCxnSpPr>
          <p:nvPr/>
        </p:nvCxnSpPr>
        <p:spPr>
          <a:xfrm>
            <a:off x="6328133" y="39268"/>
            <a:ext cx="34729" cy="681800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" name="مستطيل 306">
            <a:extLst>
              <a:ext uri="{FF2B5EF4-FFF2-40B4-BE49-F238E27FC236}">
                <a16:creationId xmlns:a16="http://schemas.microsoft.com/office/drawing/2014/main" id="{A52C5A58-0310-5A35-DEB3-0A9D5122E5A1}"/>
              </a:ext>
            </a:extLst>
          </p:cNvPr>
          <p:cNvSpPr/>
          <p:nvPr/>
        </p:nvSpPr>
        <p:spPr>
          <a:xfrm>
            <a:off x="644462" y="17757"/>
            <a:ext cx="11520278" cy="684976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2" name="صورة 21">
            <a:extLst>
              <a:ext uri="{FF2B5EF4-FFF2-40B4-BE49-F238E27FC236}">
                <a16:creationId xmlns:a16="http://schemas.microsoft.com/office/drawing/2014/main" id="{DA41F3AF-6CF8-E70B-0056-190102709289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11638173" y="2202748"/>
            <a:ext cx="433869" cy="219550"/>
          </a:xfrm>
          <a:prstGeom prst="rect">
            <a:avLst/>
          </a:prstGeom>
        </p:spPr>
      </p:pic>
      <p:sp>
        <p:nvSpPr>
          <p:cNvPr id="10" name="مربع نص 9">
            <a:extLst>
              <a:ext uri="{FF2B5EF4-FFF2-40B4-BE49-F238E27FC236}">
                <a16:creationId xmlns:a16="http://schemas.microsoft.com/office/drawing/2014/main" id="{8D59746B-1E74-0134-02A4-F7724074011B}"/>
              </a:ext>
            </a:extLst>
          </p:cNvPr>
          <p:cNvSpPr txBox="1"/>
          <p:nvPr/>
        </p:nvSpPr>
        <p:spPr>
          <a:xfrm>
            <a:off x="6585911" y="2126666"/>
            <a:ext cx="214055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400" b="1" dirty="0">
                <a:latin typeface="Calibri" panose="020F0502020204030204" pitchFamily="34" charset="0"/>
                <a:cs typeface="+mj-cs"/>
              </a:rPr>
              <a:t>منطقة صناعات خفيفة وحرفية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0044B04A-8518-18DE-5881-E44E839AA9EB}"/>
              </a:ext>
            </a:extLst>
          </p:cNvPr>
          <p:cNvSpPr txBox="1"/>
          <p:nvPr/>
        </p:nvSpPr>
        <p:spPr>
          <a:xfrm>
            <a:off x="8492356" y="52754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</a:t>
            </a:r>
            <a:r>
              <a:rPr lang="en-US" sz="1050" b="1" dirty="0"/>
              <a:t>2023-2024</a:t>
            </a:r>
            <a:endParaRPr lang="ar-SA" sz="1050" b="1" dirty="0"/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ECDC3854-F4B0-E7DE-DC44-934B6AC9F0F6}"/>
              </a:ext>
            </a:extLst>
          </p:cNvPr>
          <p:cNvSpPr txBox="1"/>
          <p:nvPr/>
        </p:nvSpPr>
        <p:spPr>
          <a:xfrm>
            <a:off x="4768599" y="445582"/>
            <a:ext cx="1483434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dirty="0">
                <a:latin typeface="+mj-lt"/>
                <a:cs typeface="+mj-cs"/>
              </a:rPr>
              <a:t>مساحة المخطط الهيكلي المصدق= 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13942.410</a:t>
            </a:r>
            <a:r>
              <a:rPr lang="ar-SA" sz="1600" dirty="0">
                <a:latin typeface="+mj-lt"/>
                <a:cs typeface="+mj-cs"/>
              </a:rPr>
              <a:t> دونم</a:t>
            </a: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D6226380-83C6-9058-58E5-64AED6047E3A}"/>
              </a:ext>
            </a:extLst>
          </p:cNvPr>
          <p:cNvSpPr txBox="1"/>
          <p:nvPr/>
        </p:nvSpPr>
        <p:spPr>
          <a:xfrm>
            <a:off x="4787148" y="1493196"/>
            <a:ext cx="1483434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dirty="0">
                <a:latin typeface="Arial" panose="020B0604020202020204" pitchFamily="34" charset="0"/>
                <a:cs typeface="Arial" panose="020B0604020202020204" pitchFamily="34" charset="0"/>
              </a:rPr>
              <a:t>مساحة المخطط الهيكلي المقترح =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20139.464</a:t>
            </a:r>
            <a:r>
              <a:rPr lang="ar-SA" sz="1600" dirty="0">
                <a:latin typeface="Arial" panose="020B0604020202020204" pitchFamily="34" charset="0"/>
                <a:cs typeface="Arial" panose="020B0604020202020204" pitchFamily="34" charset="0"/>
              </a:rPr>
              <a:t> دونم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40B9D8E6-00AE-E046-E8E1-D3E5EF617DBE}"/>
              </a:ext>
            </a:extLst>
          </p:cNvPr>
          <p:cNvSpPr/>
          <p:nvPr/>
        </p:nvSpPr>
        <p:spPr>
          <a:xfrm>
            <a:off x="4787148" y="454678"/>
            <a:ext cx="1443903" cy="89876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latin typeface="+mj-lt"/>
            </a:endParaRPr>
          </a:p>
        </p:txBody>
      </p:sp>
      <p:sp>
        <p:nvSpPr>
          <p:cNvPr id="34" name="مستطيل 33">
            <a:extLst>
              <a:ext uri="{FF2B5EF4-FFF2-40B4-BE49-F238E27FC236}">
                <a16:creationId xmlns:a16="http://schemas.microsoft.com/office/drawing/2014/main" id="{3F6F602A-003D-797E-8529-562B6D54F39C}"/>
              </a:ext>
            </a:extLst>
          </p:cNvPr>
          <p:cNvSpPr/>
          <p:nvPr/>
        </p:nvSpPr>
        <p:spPr>
          <a:xfrm>
            <a:off x="4768599" y="1509121"/>
            <a:ext cx="1453328" cy="88251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41910191"/>
      </p:ext>
    </p:extLst>
  </p:cSld>
  <p:clrMapOvr>
    <a:masterClrMapping/>
  </p:clrMapOvr>
  <p:transition spd="slow">
    <p:cover dir="r"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صورة 7">
            <a:extLst>
              <a:ext uri="{FF2B5EF4-FFF2-40B4-BE49-F238E27FC236}">
                <a16:creationId xmlns:a16="http://schemas.microsoft.com/office/drawing/2014/main" id="{353C8BE8-BA74-A7F7-961C-C1FA8DA1BF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0" t="11051" r="10332" b="12104"/>
          <a:stretch/>
        </p:blipFill>
        <p:spPr>
          <a:xfrm>
            <a:off x="5705279" y="318980"/>
            <a:ext cx="4563119" cy="6225789"/>
          </a:xfrm>
          <a:prstGeom prst="rect">
            <a:avLst/>
          </a:prstGeom>
        </p:spPr>
      </p:pic>
      <p:sp>
        <p:nvSpPr>
          <p:cNvPr id="5" name="مستطيل 4">
            <a:extLst>
              <a:ext uri="{FF2B5EF4-FFF2-40B4-BE49-F238E27FC236}">
                <a16:creationId xmlns:a16="http://schemas.microsoft.com/office/drawing/2014/main" id="{5E6EE689-3DE2-763B-B7DD-68A2A2736D85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31156DEC-0B87-BE04-03C4-A7A04F0F8E39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300" name="مربع نص 299">
            <a:extLst>
              <a:ext uri="{FF2B5EF4-FFF2-40B4-BE49-F238E27FC236}">
                <a16:creationId xmlns:a16="http://schemas.microsoft.com/office/drawing/2014/main" id="{5E749A8B-7F28-7752-43F6-6DBA52C30824}"/>
              </a:ext>
            </a:extLst>
          </p:cNvPr>
          <p:cNvSpPr txBox="1"/>
          <p:nvPr/>
        </p:nvSpPr>
        <p:spPr>
          <a:xfrm>
            <a:off x="10244264" y="73957"/>
            <a:ext cx="1550193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050" b="1" dirty="0"/>
              <a:t>جامعة النجاح الوطنية</a:t>
            </a:r>
          </a:p>
          <a:p>
            <a:pPr algn="ctr"/>
            <a:r>
              <a:rPr lang="ar-SA" sz="1050" b="1" dirty="0"/>
              <a:t>قسم هندسة التخطيط وتكنولوجيا المدن</a:t>
            </a:r>
          </a:p>
          <a:p>
            <a:pPr algn="ctr"/>
            <a:r>
              <a:rPr lang="ar-SA" sz="1050" b="1" dirty="0"/>
              <a:t>مشروع تخرج 2023-2024</a:t>
            </a:r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E582E926-1B75-E4E4-823A-D0CA35B1A2EC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92DAEB38-8D1F-D931-6D33-39451A02A887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CA0F44DA-0E48-A798-B498-CAD20077BF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" t="7733" r="1181" b="8711"/>
          <a:stretch/>
        </p:blipFill>
        <p:spPr>
          <a:xfrm>
            <a:off x="-20230" y="21512"/>
            <a:ext cx="5671189" cy="6838483"/>
          </a:xfrm>
          <a:prstGeom prst="rect">
            <a:avLst/>
          </a:prstGeom>
        </p:spPr>
      </p:pic>
      <p:sp>
        <p:nvSpPr>
          <p:cNvPr id="298" name="مستطيل 297">
            <a:extLst>
              <a:ext uri="{FF2B5EF4-FFF2-40B4-BE49-F238E27FC236}">
                <a16:creationId xmlns:a16="http://schemas.microsoft.com/office/drawing/2014/main" id="{35757854-2085-0230-6C77-1C6695DA0455}"/>
              </a:ext>
            </a:extLst>
          </p:cNvPr>
          <p:cNvSpPr/>
          <p:nvPr/>
        </p:nvSpPr>
        <p:spPr>
          <a:xfrm>
            <a:off x="10046672" y="952581"/>
            <a:ext cx="2009794" cy="3731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500" b="1" dirty="0">
                <a:solidFill>
                  <a:schemeClr val="tx1"/>
                </a:solidFill>
                <a:latin typeface="+mj-lt"/>
                <a:cs typeface="+mj-cs"/>
              </a:rPr>
              <a:t>المخطط الهيكلي المصدق والمخطط الهيكلي المقترح لمدينة طولكرم</a:t>
            </a:r>
          </a:p>
        </p:txBody>
      </p:sp>
      <p:pic>
        <p:nvPicPr>
          <p:cNvPr id="301" name="صورة 300">
            <a:extLst>
              <a:ext uri="{FF2B5EF4-FFF2-40B4-BE49-F238E27FC236}">
                <a16:creationId xmlns:a16="http://schemas.microsoft.com/office/drawing/2014/main" id="{A583D386-30E3-BA8B-84CC-6B30899E7A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5326" y="127947"/>
            <a:ext cx="546984" cy="535315"/>
          </a:xfrm>
          <a:prstGeom prst="rect">
            <a:avLst/>
          </a:prstGeom>
        </p:spPr>
      </p:pic>
      <p:pic>
        <p:nvPicPr>
          <p:cNvPr id="302" name="صورة 301">
            <a:extLst>
              <a:ext uri="{FF2B5EF4-FFF2-40B4-BE49-F238E27FC236}">
                <a16:creationId xmlns:a16="http://schemas.microsoft.com/office/drawing/2014/main" id="{7E7CB4D2-1B0B-01A2-DD8A-4585CADE68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380" y="76149"/>
            <a:ext cx="434884" cy="633581"/>
          </a:xfrm>
          <a:prstGeom prst="rect">
            <a:avLst/>
          </a:prstGeom>
        </p:spPr>
      </p:pic>
      <p:pic>
        <p:nvPicPr>
          <p:cNvPr id="303" name="صورة 302">
            <a:extLst>
              <a:ext uri="{FF2B5EF4-FFF2-40B4-BE49-F238E27FC236}">
                <a16:creationId xmlns:a16="http://schemas.microsoft.com/office/drawing/2014/main" id="{35F03442-D332-5B72-EBBC-E3879136CC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9389" y="809612"/>
            <a:ext cx="442966" cy="574524"/>
          </a:xfrm>
          <a:prstGeom prst="rect">
            <a:avLst/>
          </a:prstGeom>
        </p:spPr>
      </p:pic>
      <p:cxnSp>
        <p:nvCxnSpPr>
          <p:cNvPr id="304" name="رابط مستقيم 303">
            <a:extLst>
              <a:ext uri="{FF2B5EF4-FFF2-40B4-BE49-F238E27FC236}">
                <a16:creationId xmlns:a16="http://schemas.microsoft.com/office/drawing/2014/main" id="{35AEB1EC-5385-397D-F36B-623D817E15A9}"/>
              </a:ext>
            </a:extLst>
          </p:cNvPr>
          <p:cNvCxnSpPr>
            <a:cxnSpLocks/>
          </p:cNvCxnSpPr>
          <p:nvPr/>
        </p:nvCxnSpPr>
        <p:spPr>
          <a:xfrm flipH="1">
            <a:off x="9689389" y="1472086"/>
            <a:ext cx="246292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رابط مستقيم 304">
            <a:extLst>
              <a:ext uri="{FF2B5EF4-FFF2-40B4-BE49-F238E27FC236}">
                <a16:creationId xmlns:a16="http://schemas.microsoft.com/office/drawing/2014/main" id="{528CAEFD-F1A7-F98D-0A23-31976D3BA395}"/>
              </a:ext>
            </a:extLst>
          </p:cNvPr>
          <p:cNvCxnSpPr>
            <a:cxnSpLocks/>
          </p:cNvCxnSpPr>
          <p:nvPr/>
        </p:nvCxnSpPr>
        <p:spPr>
          <a:xfrm flipH="1" flipV="1">
            <a:off x="9684741" y="757878"/>
            <a:ext cx="2475351" cy="252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6" name="رابط مستقيم 305">
            <a:extLst>
              <a:ext uri="{FF2B5EF4-FFF2-40B4-BE49-F238E27FC236}">
                <a16:creationId xmlns:a16="http://schemas.microsoft.com/office/drawing/2014/main" id="{414672F5-0A42-99B9-FB3B-ECB3D08A5E7B}"/>
              </a:ext>
            </a:extLst>
          </p:cNvPr>
          <p:cNvCxnSpPr>
            <a:cxnSpLocks/>
          </p:cNvCxnSpPr>
          <p:nvPr/>
        </p:nvCxnSpPr>
        <p:spPr>
          <a:xfrm>
            <a:off x="9676959" y="-30391"/>
            <a:ext cx="7782" cy="15009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" name="مستطيل 306">
            <a:extLst>
              <a:ext uri="{FF2B5EF4-FFF2-40B4-BE49-F238E27FC236}">
                <a16:creationId xmlns:a16="http://schemas.microsoft.com/office/drawing/2014/main" id="{A52C5A58-0310-5A35-DEB3-0A9D5122E5A1}"/>
              </a:ext>
            </a:extLst>
          </p:cNvPr>
          <p:cNvSpPr/>
          <p:nvPr/>
        </p:nvSpPr>
        <p:spPr>
          <a:xfrm>
            <a:off x="0" y="17757"/>
            <a:ext cx="12164740" cy="684976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44" name="رابط مستقيم 43">
            <a:extLst>
              <a:ext uri="{FF2B5EF4-FFF2-40B4-BE49-F238E27FC236}">
                <a16:creationId xmlns:a16="http://schemas.microsoft.com/office/drawing/2014/main" id="{E3966B7C-D392-301B-625F-D760455CDDB1}"/>
              </a:ext>
            </a:extLst>
          </p:cNvPr>
          <p:cNvCxnSpPr>
            <a:cxnSpLocks/>
          </p:cNvCxnSpPr>
          <p:nvPr/>
        </p:nvCxnSpPr>
        <p:spPr>
          <a:xfrm>
            <a:off x="5655662" y="59745"/>
            <a:ext cx="34729" cy="681800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" name="صورة 45">
            <a:extLst>
              <a:ext uri="{FF2B5EF4-FFF2-40B4-BE49-F238E27FC236}">
                <a16:creationId xmlns:a16="http://schemas.microsoft.com/office/drawing/2014/main" id="{D44807CF-2B02-397A-82CB-893057FCEC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14884" y="3941685"/>
            <a:ext cx="2537426" cy="289855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7" name="صورة 46">
            <a:extLst>
              <a:ext uri="{FF2B5EF4-FFF2-40B4-BE49-F238E27FC236}">
                <a16:creationId xmlns:a16="http://schemas.microsoft.com/office/drawing/2014/main" id="{08D2AB43-5693-BDA9-2452-7E08961128F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6" t="27904" r="47571" b="28437"/>
          <a:stretch/>
        </p:blipFill>
        <p:spPr>
          <a:xfrm rot="16200000">
            <a:off x="5150147" y="5472223"/>
            <a:ext cx="358207" cy="2423589"/>
          </a:xfrm>
          <a:prstGeom prst="rect">
            <a:avLst/>
          </a:prstGeom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1EEA25F5-E9CF-B58A-580C-5197A83A1AC1}"/>
              </a:ext>
            </a:extLst>
          </p:cNvPr>
          <p:cNvSpPr txBox="1"/>
          <p:nvPr/>
        </p:nvSpPr>
        <p:spPr>
          <a:xfrm>
            <a:off x="10316013" y="1848866"/>
            <a:ext cx="1483434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dirty="0">
                <a:latin typeface="+mj-lt"/>
                <a:cs typeface="+mj-cs"/>
              </a:rPr>
              <a:t>مساحة المخطط الهيكلي المصدق= 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13942.410</a:t>
            </a:r>
            <a:r>
              <a:rPr lang="ar-SA" sz="1600" dirty="0">
                <a:latin typeface="+mj-lt"/>
                <a:cs typeface="+mj-cs"/>
              </a:rPr>
              <a:t> دونم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55AA3A13-BFB2-AA3C-155C-4487122160D8}"/>
              </a:ext>
            </a:extLst>
          </p:cNvPr>
          <p:cNvSpPr txBox="1"/>
          <p:nvPr/>
        </p:nvSpPr>
        <p:spPr>
          <a:xfrm>
            <a:off x="4019846" y="1240343"/>
            <a:ext cx="1483434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600" dirty="0">
                <a:latin typeface="Arial" panose="020B0604020202020204" pitchFamily="34" charset="0"/>
                <a:cs typeface="Arial" panose="020B0604020202020204" pitchFamily="34" charset="0"/>
              </a:rPr>
              <a:t>مساحة المخطط الهيكلي المقترح =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20139.464</a:t>
            </a:r>
            <a:r>
              <a:rPr lang="ar-SA" sz="1600" dirty="0">
                <a:latin typeface="Arial" panose="020B0604020202020204" pitchFamily="34" charset="0"/>
                <a:cs typeface="Arial" panose="020B0604020202020204" pitchFamily="34" charset="0"/>
              </a:rPr>
              <a:t> دونم</a:t>
            </a: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F8701831-F7AA-F836-08AF-6A0965C847DF}"/>
              </a:ext>
            </a:extLst>
          </p:cNvPr>
          <p:cNvSpPr/>
          <p:nvPr/>
        </p:nvSpPr>
        <p:spPr>
          <a:xfrm>
            <a:off x="4023213" y="1272901"/>
            <a:ext cx="1483434" cy="846587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latin typeface="+mj-lt"/>
            </a:endParaRP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7BBDF688-B150-1421-1294-9D32BB7B5E42}"/>
              </a:ext>
            </a:extLst>
          </p:cNvPr>
          <p:cNvSpPr/>
          <p:nvPr/>
        </p:nvSpPr>
        <p:spPr>
          <a:xfrm>
            <a:off x="10341579" y="1833277"/>
            <a:ext cx="1452878" cy="84658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14625054"/>
      </p:ext>
    </p:extLst>
  </p:cSld>
  <p:clrMapOvr>
    <a:masterClrMapping/>
  </p:clrMapOvr>
  <p:transition spd="slow">
    <p:cover dir="r"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CE7B069C-FF17-CEFB-1EB2-76260BBD7691}"/>
              </a:ext>
            </a:extLst>
          </p:cNvPr>
          <p:cNvSpPr/>
          <p:nvPr/>
        </p:nvSpPr>
        <p:spPr>
          <a:xfrm>
            <a:off x="11530468" y="0"/>
            <a:ext cx="661532" cy="6858000"/>
          </a:xfrm>
          <a:prstGeom prst="rect">
            <a:avLst/>
          </a:prstGeom>
          <a:solidFill>
            <a:srgbClr val="0D4A9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024052B1-0D4F-B437-8997-452042DC3A86}"/>
              </a:ext>
            </a:extLst>
          </p:cNvPr>
          <p:cNvSpPr txBox="1"/>
          <p:nvPr/>
        </p:nvSpPr>
        <p:spPr>
          <a:xfrm rot="5400000">
            <a:off x="8444866" y="3295042"/>
            <a:ext cx="6903721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مساحة الاستخدامات الإضافية المقترحة</a:t>
            </a:r>
          </a:p>
        </p:txBody>
      </p:sp>
      <p:sp>
        <p:nvSpPr>
          <p:cNvPr id="2" name="مستطيل 1">
            <a:extLst>
              <a:ext uri="{FF2B5EF4-FFF2-40B4-BE49-F238E27FC236}">
                <a16:creationId xmlns:a16="http://schemas.microsoft.com/office/drawing/2014/main" id="{6FE5171C-90CD-5CFF-9AC8-0A9259AF514D}"/>
              </a:ext>
            </a:extLst>
          </p:cNvPr>
          <p:cNvSpPr/>
          <p:nvPr/>
        </p:nvSpPr>
        <p:spPr>
          <a:xfrm rot="1248735">
            <a:off x="138980" y="-112805"/>
            <a:ext cx="197826" cy="1768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101F5D8A-B552-2A1B-6E3C-427A133B86BC}"/>
              </a:ext>
            </a:extLst>
          </p:cNvPr>
          <p:cNvSpPr/>
          <p:nvPr/>
        </p:nvSpPr>
        <p:spPr>
          <a:xfrm rot="1248735">
            <a:off x="305385" y="-110440"/>
            <a:ext cx="105932" cy="215037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A76A22F3-51BE-C942-0E14-8AB08454BC25}"/>
              </a:ext>
            </a:extLst>
          </p:cNvPr>
          <p:cNvSpPr/>
          <p:nvPr/>
        </p:nvSpPr>
        <p:spPr>
          <a:xfrm rot="1248735">
            <a:off x="100603" y="-229824"/>
            <a:ext cx="101869" cy="12511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CAA2F26C-D2AB-6155-930E-91FF686C25CA}"/>
              </a:ext>
            </a:extLst>
          </p:cNvPr>
          <p:cNvSpPr/>
          <p:nvPr/>
        </p:nvSpPr>
        <p:spPr>
          <a:xfrm rot="1248735">
            <a:off x="-134407" y="-138653"/>
            <a:ext cx="251476" cy="62083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graphicFrame>
        <p:nvGraphicFramePr>
          <p:cNvPr id="9" name="جدول 8">
            <a:extLst>
              <a:ext uri="{FF2B5EF4-FFF2-40B4-BE49-F238E27FC236}">
                <a16:creationId xmlns:a16="http://schemas.microsoft.com/office/drawing/2014/main" id="{B8AA5E24-7C7C-3866-88BC-CC80E05413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4708987"/>
              </p:ext>
            </p:extLst>
          </p:nvPr>
        </p:nvGraphicFramePr>
        <p:xfrm>
          <a:off x="2823178" y="1632758"/>
          <a:ext cx="6545644" cy="3888127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2719294">
                  <a:extLst>
                    <a:ext uri="{9D8B030D-6E8A-4147-A177-3AD203B41FA5}">
                      <a16:colId xmlns:a16="http://schemas.microsoft.com/office/drawing/2014/main" val="639416845"/>
                    </a:ext>
                  </a:extLst>
                </a:gridCol>
                <a:gridCol w="1964488">
                  <a:extLst>
                    <a:ext uri="{9D8B030D-6E8A-4147-A177-3AD203B41FA5}">
                      <a16:colId xmlns:a16="http://schemas.microsoft.com/office/drawing/2014/main" val="990014267"/>
                    </a:ext>
                  </a:extLst>
                </a:gridCol>
                <a:gridCol w="1861862">
                  <a:extLst>
                    <a:ext uri="{9D8B030D-6E8A-4147-A177-3AD203B41FA5}">
                      <a16:colId xmlns:a16="http://schemas.microsoft.com/office/drawing/2014/main" val="1884626031"/>
                    </a:ext>
                  </a:extLst>
                </a:gridCol>
              </a:tblGrid>
              <a:tr h="1327807">
                <a:tc>
                  <a:txBody>
                    <a:bodyPr/>
                    <a:lstStyle/>
                    <a:p>
                      <a:pPr algn="ctr" rtl="1"/>
                      <a:r>
                        <a:rPr lang="ar-SA" sz="2000" b="1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الاستخدام</a:t>
                      </a:r>
                    </a:p>
                  </a:txBody>
                  <a:tcPr>
                    <a:solidFill>
                      <a:srgbClr val="00408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000" b="1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المساحة في المخطط الهيكلي  المصدق (دونم)</a:t>
                      </a:r>
                    </a:p>
                  </a:txBody>
                  <a:tcPr>
                    <a:solidFill>
                      <a:srgbClr val="00408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000" b="1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المساحة الإضافية المقترحة (دونم)</a:t>
                      </a:r>
                    </a:p>
                  </a:txBody>
                  <a:tcPr>
                    <a:solidFill>
                      <a:srgbClr val="00408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6197312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شوارع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2245.8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42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758.3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7698793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سكن 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690.3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4758698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سكن ب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5099.3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709.2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903087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سكن ج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4277.5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710.5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89573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مباني عامة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160.8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85.8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8233625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حديقة عامة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52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16061"/>
                  </a:ext>
                </a:extLst>
              </a:tr>
              <a:tr h="300636">
                <a:tc>
                  <a:txBody>
                    <a:bodyPr/>
                    <a:lstStyle/>
                    <a:p>
                      <a:pPr algn="ctr" rtl="1"/>
                      <a:r>
                        <a:rPr lang="ar-SA" sz="18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موقف سيارات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2.6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1.3</a:t>
                      </a:r>
                      <a:endParaRPr lang="ar-SA" sz="18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776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8801932"/>
      </p:ext>
    </p:extLst>
  </p:cSld>
  <p:clrMapOvr>
    <a:masterClrMapping/>
  </p:clrMapOvr>
  <p:transition spd="slow">
    <p:cover dir="r"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: زوايا مستديرة 1">
            <a:extLst>
              <a:ext uri="{FF2B5EF4-FFF2-40B4-BE49-F238E27FC236}">
                <a16:creationId xmlns:a16="http://schemas.microsoft.com/office/drawing/2014/main" id="{95AD2C4E-02A2-D97E-26BD-3A9E9D307C7A}"/>
              </a:ext>
            </a:extLst>
          </p:cNvPr>
          <p:cNvSpPr/>
          <p:nvPr/>
        </p:nvSpPr>
        <p:spPr>
          <a:xfrm>
            <a:off x="3089431" y="1615737"/>
            <a:ext cx="6267635" cy="350668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lvl="0" algn="ctr" rtl="1"/>
            <a:r>
              <a:rPr lang="ar-SA" sz="3600" b="1" dirty="0"/>
              <a:t>شكراً لحسن استماعكم</a:t>
            </a:r>
          </a:p>
          <a:p>
            <a:pPr lvl="0" algn="ctr" rtl="1"/>
            <a:r>
              <a:rPr lang="ar-SA" sz="3200" b="1" dirty="0"/>
              <a:t>هل هناك أي سؤال؟</a:t>
            </a:r>
          </a:p>
          <a:p>
            <a:pPr lvl="0" algn="ctr" rtl="1"/>
            <a:endParaRPr lang="ar-SA" sz="3200" b="1" dirty="0"/>
          </a:p>
          <a:p>
            <a:pPr lvl="0" algn="ctr" rtl="1"/>
            <a:r>
              <a:rPr lang="ar-SA" sz="2400" b="1" dirty="0"/>
              <a:t>العنود منصور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F722EDD5-3116-683B-0F5F-2388159953C0}"/>
              </a:ext>
            </a:extLst>
          </p:cNvPr>
          <p:cNvSpPr/>
          <p:nvPr/>
        </p:nvSpPr>
        <p:spPr>
          <a:xfrm rot="12940066">
            <a:off x="-998738" y="-914401"/>
            <a:ext cx="1997476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292EC222-C0C5-600C-1597-F1531CAE01E1}"/>
              </a:ext>
            </a:extLst>
          </p:cNvPr>
          <p:cNvSpPr/>
          <p:nvPr/>
        </p:nvSpPr>
        <p:spPr>
          <a:xfrm rot="12940066">
            <a:off x="244283" y="-1117107"/>
            <a:ext cx="1997477" cy="270769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477086776"/>
      </p:ext>
    </p:extLst>
  </p:cSld>
  <p:clrMapOvr>
    <a:masterClrMapping/>
  </p:clrMapOvr>
  <p:transition spd="slow">
    <p:cover dir="r"/>
  </p:transition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travel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BDFB"/>
      </a:accent1>
      <a:accent2>
        <a:srgbClr val="1ED0A6"/>
      </a:accent2>
      <a:accent3>
        <a:srgbClr val="1C82FF"/>
      </a:accent3>
      <a:accent4>
        <a:srgbClr val="565874"/>
      </a:accent4>
      <a:accent5>
        <a:srgbClr val="00BDFB"/>
      </a:accent5>
      <a:accent6>
        <a:srgbClr val="1ED0A6"/>
      </a:accent6>
      <a:hlink>
        <a:srgbClr val="262626"/>
      </a:hlink>
      <a:folHlink>
        <a:srgbClr val="262626"/>
      </a:folHlink>
    </a:clrScheme>
    <a:fontScheme name="MAX-THEME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ontents Slide Master">
  <a:themeElements>
    <a:clrScheme name="ALLPPT-COLOR-A0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DD2D9"/>
      </a:accent1>
      <a:accent2>
        <a:srgbClr val="0DD2D9"/>
      </a:accent2>
      <a:accent3>
        <a:srgbClr val="0DD2D9"/>
      </a:accent3>
      <a:accent4>
        <a:srgbClr val="0DD2D9"/>
      </a:accent4>
      <a:accent5>
        <a:srgbClr val="0DD2D9"/>
      </a:accent5>
      <a:accent6>
        <a:srgbClr val="0DD2D9"/>
      </a:accent6>
      <a:hlink>
        <a:srgbClr val="000000"/>
      </a:hlink>
      <a:folHlink>
        <a:srgbClr val="00000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DD2D9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2_Contents Slide Master">
  <a:themeElements>
    <a:clrScheme name="travel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BDFB"/>
      </a:accent1>
      <a:accent2>
        <a:srgbClr val="1ED0A6"/>
      </a:accent2>
      <a:accent3>
        <a:srgbClr val="1C82FF"/>
      </a:accent3>
      <a:accent4>
        <a:srgbClr val="565874"/>
      </a:accent4>
      <a:accent5>
        <a:srgbClr val="00BDFB"/>
      </a:accent5>
      <a:accent6>
        <a:srgbClr val="1ED0A6"/>
      </a:accent6>
      <a:hlink>
        <a:srgbClr val="262626"/>
      </a:hlink>
      <a:folHlink>
        <a:srgbClr val="262626"/>
      </a:folHlink>
    </a:clrScheme>
    <a:fontScheme name="MAX-THEME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18340</TotalTime>
  <Words>5127</Words>
  <Application>Microsoft Office PowerPoint</Application>
  <PresentationFormat>شاشة عريضة</PresentationFormat>
  <Paragraphs>1735</Paragraphs>
  <Slides>87</Slides>
  <Notes>1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6</vt:i4>
      </vt:variant>
      <vt:variant>
        <vt:lpstr>نسق</vt:lpstr>
      </vt:variant>
      <vt:variant>
        <vt:i4>4</vt:i4>
      </vt:variant>
      <vt:variant>
        <vt:lpstr>عناوين الشرائح</vt:lpstr>
      </vt:variant>
      <vt:variant>
        <vt:i4>87</vt:i4>
      </vt:variant>
    </vt:vector>
  </HeadingPairs>
  <TitlesOfParts>
    <vt:vector size="97" baseType="lpstr">
      <vt:lpstr>Arial</vt:lpstr>
      <vt:lpstr>Barlow Condensed</vt:lpstr>
      <vt:lpstr>Calibri</vt:lpstr>
      <vt:lpstr>Calibri Light</vt:lpstr>
      <vt:lpstr>Raleway</vt:lpstr>
      <vt:lpstr>Simplified Arabic</vt:lpstr>
      <vt:lpstr>نسق Office</vt:lpstr>
      <vt:lpstr>Contents Slide Master</vt:lpstr>
      <vt:lpstr>1_Contents Slide Master</vt:lpstr>
      <vt:lpstr>2_Contents Slide Master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MohammedMansour</dc:creator>
  <cp:lastModifiedBy>hp</cp:lastModifiedBy>
  <cp:revision>621</cp:revision>
  <dcterms:created xsi:type="dcterms:W3CDTF">2023-04-28T22:17:29Z</dcterms:created>
  <dcterms:modified xsi:type="dcterms:W3CDTF">2024-07-08T14:11:26Z</dcterms:modified>
</cp:coreProperties>
</file>