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9230" y="1587766"/>
            <a:ext cx="1353820" cy="71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5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15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0D737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3768" y="76480"/>
            <a:ext cx="17980463" cy="19537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81792" y="2201728"/>
            <a:ext cx="11816715" cy="5816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5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Relationship Id="rId9" Type="http://schemas.openxmlformats.org/officeDocument/2006/relationships/image" Target="../media/image35.png"/><Relationship Id="rId10" Type="http://schemas.openxmlformats.org/officeDocument/2006/relationships/image" Target="../media/image36.png"/><Relationship Id="rId11" Type="http://schemas.openxmlformats.org/officeDocument/2006/relationships/image" Target="../media/image37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image" Target="../media/image28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g"/><Relationship Id="rId3" Type="http://schemas.openxmlformats.org/officeDocument/2006/relationships/image" Target="../media/image41.jp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jpg"/><Relationship Id="rId7" Type="http://schemas.openxmlformats.org/officeDocument/2006/relationships/image" Target="../media/image45.png"/><Relationship Id="rId8" Type="http://schemas.openxmlformats.org/officeDocument/2006/relationships/image" Target="../media/image46.png"/><Relationship Id="rId9" Type="http://schemas.openxmlformats.org/officeDocument/2006/relationships/image" Target="../media/image47.jpg"/><Relationship Id="rId10" Type="http://schemas.openxmlformats.org/officeDocument/2006/relationships/image" Target="../media/image48.png"/><Relationship Id="rId11" Type="http://schemas.openxmlformats.org/officeDocument/2006/relationships/image" Target="../media/image20.jpg"/><Relationship Id="rId12" Type="http://schemas.openxmlformats.org/officeDocument/2006/relationships/image" Target="../media/image49.jpg"/><Relationship Id="rId13" Type="http://schemas.openxmlformats.org/officeDocument/2006/relationships/image" Target="../media/image50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jpg"/><Relationship Id="rId8" Type="http://schemas.openxmlformats.org/officeDocument/2006/relationships/image" Target="../media/image16.jpg"/><Relationship Id="rId9" Type="http://schemas.openxmlformats.org/officeDocument/2006/relationships/image" Target="../media/image17.png"/><Relationship Id="rId10" Type="http://schemas.openxmlformats.org/officeDocument/2006/relationships/image" Target="../media/image18.jpg"/><Relationship Id="rId11" Type="http://schemas.openxmlformats.org/officeDocument/2006/relationships/image" Target="../media/image19.png"/><Relationship Id="rId12" Type="http://schemas.openxmlformats.org/officeDocument/2006/relationships/image" Target="../media/image20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36661" y="0"/>
            <a:ext cx="2181225" cy="2219325"/>
          </a:xfrm>
          <a:custGeom>
            <a:avLst/>
            <a:gdLst/>
            <a:ahLst/>
            <a:cxnLst/>
            <a:rect l="l" t="t" r="r" b="b"/>
            <a:pathLst>
              <a:path w="2181225" h="2219325">
                <a:moveTo>
                  <a:pt x="2178304" y="2217928"/>
                </a:moveTo>
                <a:lnTo>
                  <a:pt x="0" y="2217928"/>
                </a:lnTo>
                <a:lnTo>
                  <a:pt x="0" y="0"/>
                </a:lnTo>
                <a:lnTo>
                  <a:pt x="2178304" y="0"/>
                </a:lnTo>
                <a:lnTo>
                  <a:pt x="2178304" y="2217928"/>
                </a:lnTo>
                <a:close/>
              </a:path>
            </a:pathLst>
          </a:custGeom>
          <a:solidFill>
            <a:srgbClr val="0D7377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12" y="9447767"/>
            <a:ext cx="4728210" cy="839469"/>
            <a:chOff x="12" y="9447767"/>
            <a:chExt cx="4728210" cy="839469"/>
          </a:xfrm>
        </p:grpSpPr>
        <p:sp>
          <p:nvSpPr>
            <p:cNvPr id="4" name="object 4" descr=""/>
            <p:cNvSpPr/>
            <p:nvPr/>
          </p:nvSpPr>
          <p:spPr>
            <a:xfrm>
              <a:off x="12" y="9447767"/>
              <a:ext cx="3354704" cy="836294"/>
            </a:xfrm>
            <a:custGeom>
              <a:avLst/>
              <a:gdLst/>
              <a:ahLst/>
              <a:cxnLst/>
              <a:rect l="l" t="t" r="r" b="b"/>
              <a:pathLst>
                <a:path w="3354704" h="836295">
                  <a:moveTo>
                    <a:pt x="2586093" y="835784"/>
                  </a:moveTo>
                  <a:lnTo>
                    <a:pt x="0" y="835784"/>
                  </a:lnTo>
                  <a:lnTo>
                    <a:pt x="0" y="0"/>
                  </a:lnTo>
                  <a:lnTo>
                    <a:pt x="3354441" y="0"/>
                  </a:lnTo>
                  <a:lnTo>
                    <a:pt x="2586093" y="835784"/>
                  </a:lnTo>
                  <a:close/>
                </a:path>
              </a:pathLst>
            </a:custGeom>
            <a:solidFill>
              <a:srgbClr val="0D737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2652400" y="9447767"/>
              <a:ext cx="2075814" cy="839469"/>
            </a:xfrm>
            <a:custGeom>
              <a:avLst/>
              <a:gdLst/>
              <a:ahLst/>
              <a:cxnLst/>
              <a:rect l="l" t="t" r="r" b="b"/>
              <a:pathLst>
                <a:path w="2075814" h="839470">
                  <a:moveTo>
                    <a:pt x="1304286" y="839213"/>
                  </a:moveTo>
                  <a:lnTo>
                    <a:pt x="0" y="839213"/>
                  </a:lnTo>
                  <a:lnTo>
                    <a:pt x="771522" y="0"/>
                  </a:lnTo>
                  <a:lnTo>
                    <a:pt x="2075809" y="0"/>
                  </a:lnTo>
                  <a:lnTo>
                    <a:pt x="1304286" y="839213"/>
                  </a:lnTo>
                  <a:close/>
                </a:path>
              </a:pathLst>
            </a:custGeom>
            <a:solidFill>
              <a:srgbClr val="959393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15237491" y="10"/>
            <a:ext cx="3050540" cy="1026794"/>
            <a:chOff x="15237491" y="10"/>
            <a:chExt cx="3050540" cy="1026794"/>
          </a:xfrm>
        </p:grpSpPr>
        <p:sp>
          <p:nvSpPr>
            <p:cNvPr id="7" name="object 7" descr=""/>
            <p:cNvSpPr/>
            <p:nvPr/>
          </p:nvSpPr>
          <p:spPr>
            <a:xfrm>
              <a:off x="15237491" y="10"/>
              <a:ext cx="2488565" cy="1026794"/>
            </a:xfrm>
            <a:custGeom>
              <a:avLst/>
              <a:gdLst/>
              <a:ahLst/>
              <a:cxnLst/>
              <a:rect l="l" t="t" r="r" b="b"/>
              <a:pathLst>
                <a:path w="2488565" h="1026794">
                  <a:moveTo>
                    <a:pt x="1544446" y="1026668"/>
                  </a:moveTo>
                  <a:lnTo>
                    <a:pt x="0" y="1026668"/>
                  </a:lnTo>
                  <a:lnTo>
                    <a:pt x="943863" y="0"/>
                  </a:lnTo>
                  <a:lnTo>
                    <a:pt x="2488310" y="0"/>
                  </a:lnTo>
                  <a:lnTo>
                    <a:pt x="1544446" y="1026668"/>
                  </a:lnTo>
                  <a:close/>
                </a:path>
              </a:pathLst>
            </a:custGeom>
            <a:solidFill>
              <a:srgbClr val="95939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6847850" y="10"/>
              <a:ext cx="1440180" cy="1026794"/>
            </a:xfrm>
            <a:custGeom>
              <a:avLst/>
              <a:gdLst/>
              <a:ahLst/>
              <a:cxnLst/>
              <a:rect l="l" t="t" r="r" b="b"/>
              <a:pathLst>
                <a:path w="1440180" h="1026794">
                  <a:moveTo>
                    <a:pt x="1440148" y="1026668"/>
                  </a:moveTo>
                  <a:lnTo>
                    <a:pt x="0" y="1026668"/>
                  </a:lnTo>
                  <a:lnTo>
                    <a:pt x="943864" y="0"/>
                  </a:lnTo>
                  <a:lnTo>
                    <a:pt x="1440148" y="0"/>
                  </a:lnTo>
                  <a:lnTo>
                    <a:pt x="1440148" y="1026668"/>
                  </a:lnTo>
                  <a:close/>
                </a:path>
              </a:pathLst>
            </a:custGeom>
            <a:solidFill>
              <a:srgbClr val="0D7377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661" y="0"/>
            <a:ext cx="2495549" cy="2524124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2158695" y="333124"/>
            <a:ext cx="15213330" cy="9416415"/>
          </a:xfrm>
          <a:prstGeom prst="rect">
            <a:avLst/>
          </a:prstGeom>
        </p:spPr>
        <p:txBody>
          <a:bodyPr wrap="square" lIns="0" tIns="210820" rIns="0" bIns="0" rtlCol="0" vert="horz">
            <a:spAutoFit/>
          </a:bodyPr>
          <a:lstStyle/>
          <a:p>
            <a:pPr algn="ctr" marR="1465580">
              <a:lnSpc>
                <a:spcPct val="100000"/>
              </a:lnSpc>
              <a:spcBef>
                <a:spcPts val="1660"/>
              </a:spcBef>
            </a:pPr>
            <a:r>
              <a:rPr dirty="0" sz="2700" spc="245" b="1">
                <a:latin typeface="Tahoma"/>
                <a:cs typeface="Tahoma"/>
              </a:rPr>
              <a:t>AN-</a:t>
            </a:r>
            <a:r>
              <a:rPr dirty="0" sz="2700" spc="190" b="1">
                <a:latin typeface="Tahoma"/>
                <a:cs typeface="Tahoma"/>
              </a:rPr>
              <a:t>NAJAH</a:t>
            </a:r>
            <a:r>
              <a:rPr dirty="0" sz="2700" spc="185" b="1">
                <a:latin typeface="Tahoma"/>
                <a:cs typeface="Tahoma"/>
              </a:rPr>
              <a:t> </a:t>
            </a:r>
            <a:r>
              <a:rPr dirty="0" sz="2700" spc="155" b="1">
                <a:latin typeface="Tahoma"/>
                <a:cs typeface="Tahoma"/>
              </a:rPr>
              <a:t>NATIONAL</a:t>
            </a:r>
            <a:r>
              <a:rPr dirty="0" sz="2700" spc="190" b="1">
                <a:latin typeface="Tahoma"/>
                <a:cs typeface="Tahoma"/>
              </a:rPr>
              <a:t> </a:t>
            </a:r>
            <a:r>
              <a:rPr dirty="0" sz="2700" spc="35" b="1">
                <a:latin typeface="Tahoma"/>
                <a:cs typeface="Tahoma"/>
              </a:rPr>
              <a:t>UNIVERSITY</a:t>
            </a:r>
            <a:endParaRPr sz="2700">
              <a:latin typeface="Tahoma"/>
              <a:cs typeface="Tahoma"/>
            </a:endParaRPr>
          </a:p>
          <a:p>
            <a:pPr algn="ctr" marL="1035685" marR="2487930">
              <a:lnSpc>
                <a:spcPct val="148100"/>
              </a:lnSpc>
            </a:pPr>
            <a:r>
              <a:rPr dirty="0" sz="2700" spc="155" b="1">
                <a:latin typeface="Tahoma"/>
                <a:cs typeface="Tahoma"/>
              </a:rPr>
              <a:t>COLLEGE</a:t>
            </a:r>
            <a:r>
              <a:rPr dirty="0" sz="2700" spc="180" b="1">
                <a:latin typeface="Tahoma"/>
                <a:cs typeface="Tahoma"/>
              </a:rPr>
              <a:t> </a:t>
            </a:r>
            <a:r>
              <a:rPr dirty="0" sz="2700" spc="170" b="1">
                <a:latin typeface="Tahoma"/>
                <a:cs typeface="Tahoma"/>
              </a:rPr>
              <a:t>OF</a:t>
            </a:r>
            <a:r>
              <a:rPr dirty="0" sz="2700" spc="180" b="1">
                <a:latin typeface="Tahoma"/>
                <a:cs typeface="Tahoma"/>
              </a:rPr>
              <a:t> </a:t>
            </a:r>
            <a:r>
              <a:rPr dirty="0" sz="2700" spc="55" b="1">
                <a:latin typeface="Tahoma"/>
                <a:cs typeface="Tahoma"/>
              </a:rPr>
              <a:t>ENGINEERING</a:t>
            </a:r>
            <a:r>
              <a:rPr dirty="0" sz="2700" spc="180" b="1">
                <a:latin typeface="Tahoma"/>
                <a:cs typeface="Tahoma"/>
              </a:rPr>
              <a:t> AND </a:t>
            </a:r>
            <a:r>
              <a:rPr dirty="0" sz="2700" spc="105" b="1">
                <a:latin typeface="Tahoma"/>
                <a:cs typeface="Tahoma"/>
              </a:rPr>
              <a:t>INFORMATION</a:t>
            </a:r>
            <a:r>
              <a:rPr dirty="0" sz="2700" spc="180" b="1">
                <a:latin typeface="Tahoma"/>
                <a:cs typeface="Tahoma"/>
              </a:rPr>
              <a:t> </a:t>
            </a:r>
            <a:r>
              <a:rPr dirty="0" sz="2700" spc="195" b="1">
                <a:latin typeface="Tahoma"/>
                <a:cs typeface="Tahoma"/>
              </a:rPr>
              <a:t>TECHNOLOGY MANAGEMENT</a:t>
            </a:r>
            <a:r>
              <a:rPr dirty="0" sz="2700" spc="190" b="1">
                <a:latin typeface="Tahoma"/>
                <a:cs typeface="Tahoma"/>
              </a:rPr>
              <a:t> </a:t>
            </a:r>
            <a:r>
              <a:rPr dirty="0" sz="2700" spc="105" b="1">
                <a:latin typeface="Tahoma"/>
                <a:cs typeface="Tahoma"/>
              </a:rPr>
              <a:t>INFORMATION</a:t>
            </a:r>
            <a:r>
              <a:rPr dirty="0" sz="2700" spc="195" b="1">
                <a:latin typeface="Tahoma"/>
                <a:cs typeface="Tahoma"/>
              </a:rPr>
              <a:t> </a:t>
            </a:r>
            <a:r>
              <a:rPr dirty="0" sz="2700" spc="135" b="1">
                <a:latin typeface="Tahoma"/>
                <a:cs typeface="Tahoma"/>
              </a:rPr>
              <a:t>SYSTEMS</a:t>
            </a:r>
            <a:endParaRPr sz="27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27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27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3200" spc="125" b="1">
                <a:latin typeface="Tahoma"/>
                <a:cs typeface="Tahoma"/>
              </a:rPr>
              <a:t>INFORMATION</a:t>
            </a:r>
            <a:r>
              <a:rPr dirty="0" sz="3200" spc="180" b="1">
                <a:latin typeface="Tahoma"/>
                <a:cs typeface="Tahoma"/>
              </a:rPr>
              <a:t> </a:t>
            </a:r>
            <a:r>
              <a:rPr dirty="0" sz="3200" spc="175" b="1">
                <a:latin typeface="Tahoma"/>
                <a:cs typeface="Tahoma"/>
              </a:rPr>
              <a:t>SYSTEMS</a:t>
            </a:r>
            <a:r>
              <a:rPr dirty="0" sz="3200" spc="180" b="1">
                <a:latin typeface="Tahoma"/>
                <a:cs typeface="Tahoma"/>
              </a:rPr>
              <a:t> </a:t>
            </a:r>
            <a:r>
              <a:rPr dirty="0" sz="3200" spc="155" b="1">
                <a:latin typeface="Tahoma"/>
                <a:cs typeface="Tahoma"/>
              </a:rPr>
              <a:t>FOR</a:t>
            </a:r>
            <a:r>
              <a:rPr dirty="0" sz="3200" spc="18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THE</a:t>
            </a:r>
            <a:r>
              <a:rPr dirty="0" sz="3200" spc="180" b="1">
                <a:latin typeface="Tahoma"/>
                <a:cs typeface="Tahoma"/>
              </a:rPr>
              <a:t> </a:t>
            </a:r>
            <a:r>
              <a:rPr dirty="0" sz="3200" spc="105" b="1">
                <a:latin typeface="Tahoma"/>
                <a:cs typeface="Tahoma"/>
              </a:rPr>
              <a:t>HEALTH</a:t>
            </a:r>
            <a:r>
              <a:rPr dirty="0" sz="3200" spc="18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CLINIC</a:t>
            </a:r>
            <a:r>
              <a:rPr dirty="0" sz="3200" spc="18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IN</a:t>
            </a:r>
            <a:r>
              <a:rPr dirty="0" sz="3200" spc="180" b="1">
                <a:latin typeface="Tahoma"/>
                <a:cs typeface="Tahoma"/>
              </a:rPr>
              <a:t> </a:t>
            </a:r>
            <a:r>
              <a:rPr dirty="0" sz="3200" spc="170" b="1">
                <a:latin typeface="Tahoma"/>
                <a:cs typeface="Tahoma"/>
              </a:rPr>
              <a:t>NABLUS</a:t>
            </a:r>
            <a:endParaRPr sz="3200">
              <a:latin typeface="Tahoma"/>
              <a:cs typeface="Tahoma"/>
            </a:endParaRPr>
          </a:p>
          <a:p>
            <a:pPr marL="4838065">
              <a:lnSpc>
                <a:spcPct val="100000"/>
              </a:lnSpc>
              <a:spcBef>
                <a:spcPts val="3140"/>
              </a:spcBef>
            </a:pPr>
            <a:r>
              <a:rPr dirty="0" sz="3300" spc="175" b="1">
                <a:latin typeface="Tahoma"/>
                <a:cs typeface="Tahoma"/>
              </a:rPr>
              <a:t>PROJECT</a:t>
            </a:r>
            <a:r>
              <a:rPr dirty="0" sz="3300" spc="229" b="1">
                <a:latin typeface="Tahoma"/>
                <a:cs typeface="Tahoma"/>
              </a:rPr>
              <a:t> </a:t>
            </a:r>
            <a:r>
              <a:rPr dirty="0" sz="3300" spc="150" b="1">
                <a:latin typeface="Tahoma"/>
                <a:cs typeface="Tahoma"/>
              </a:rPr>
              <a:t>TEAM:</a:t>
            </a:r>
            <a:endParaRPr sz="3300">
              <a:latin typeface="Tahoma"/>
              <a:cs typeface="Tahoma"/>
            </a:endParaRPr>
          </a:p>
          <a:p>
            <a:pPr marL="4838065">
              <a:lnSpc>
                <a:spcPct val="100000"/>
              </a:lnSpc>
              <a:spcBef>
                <a:spcPts val="2025"/>
              </a:spcBef>
            </a:pPr>
            <a:r>
              <a:rPr dirty="0" sz="3300" spc="155" b="1">
                <a:latin typeface="Tahoma"/>
                <a:cs typeface="Tahoma"/>
              </a:rPr>
              <a:t>ASEEL</a:t>
            </a:r>
            <a:r>
              <a:rPr dirty="0" sz="3300" spc="215" b="1">
                <a:latin typeface="Tahoma"/>
                <a:cs typeface="Tahoma"/>
              </a:rPr>
              <a:t> </a:t>
            </a:r>
            <a:r>
              <a:rPr dirty="0" sz="3300" spc="204" b="1">
                <a:latin typeface="Tahoma"/>
                <a:cs typeface="Tahoma"/>
              </a:rPr>
              <a:t>BASSEM</a:t>
            </a:r>
            <a:endParaRPr sz="3300">
              <a:latin typeface="Tahoma"/>
              <a:cs typeface="Tahoma"/>
            </a:endParaRPr>
          </a:p>
          <a:p>
            <a:pPr marL="4838065" marR="6797040">
              <a:lnSpc>
                <a:spcPct val="151200"/>
              </a:lnSpc>
            </a:pPr>
            <a:r>
              <a:rPr dirty="0" sz="3300" spc="335" b="1">
                <a:latin typeface="Tahoma"/>
                <a:cs typeface="Tahoma"/>
              </a:rPr>
              <a:t>Sara</a:t>
            </a:r>
            <a:r>
              <a:rPr dirty="0" sz="3300" spc="225" b="1">
                <a:latin typeface="Tahoma"/>
                <a:cs typeface="Tahoma"/>
              </a:rPr>
              <a:t> </a:t>
            </a:r>
            <a:r>
              <a:rPr dirty="0" sz="3300" spc="190" b="1">
                <a:latin typeface="Tahoma"/>
                <a:cs typeface="Tahoma"/>
              </a:rPr>
              <a:t>shakhshir </a:t>
            </a:r>
            <a:r>
              <a:rPr dirty="0" sz="3300" spc="320" b="1">
                <a:latin typeface="Tahoma"/>
                <a:cs typeface="Tahoma"/>
              </a:rPr>
              <a:t>Manar</a:t>
            </a:r>
            <a:r>
              <a:rPr dirty="0" sz="3300" spc="210" b="1">
                <a:latin typeface="Tahoma"/>
                <a:cs typeface="Tahoma"/>
              </a:rPr>
              <a:t> </a:t>
            </a:r>
            <a:r>
              <a:rPr dirty="0" sz="3300" spc="300" b="1">
                <a:latin typeface="Tahoma"/>
                <a:cs typeface="Tahoma"/>
              </a:rPr>
              <a:t>kanaan</a:t>
            </a:r>
            <a:endParaRPr sz="33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33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300">
              <a:latin typeface="Tahoma"/>
              <a:cs typeface="Tahoma"/>
            </a:endParaRPr>
          </a:p>
          <a:p>
            <a:pPr marL="4838065">
              <a:lnSpc>
                <a:spcPct val="100000"/>
              </a:lnSpc>
            </a:pPr>
            <a:r>
              <a:rPr dirty="0" sz="3300" b="1">
                <a:latin typeface="Tahoma"/>
                <a:cs typeface="Tahoma"/>
              </a:rPr>
              <a:t>SUPERVISED</a:t>
            </a:r>
            <a:r>
              <a:rPr dirty="0" sz="3300" spc="-140" b="1">
                <a:latin typeface="Tahoma"/>
                <a:cs typeface="Tahoma"/>
              </a:rPr>
              <a:t> </a:t>
            </a:r>
            <a:r>
              <a:rPr dirty="0" sz="3300" spc="85" b="1">
                <a:latin typeface="Tahoma"/>
                <a:cs typeface="Tahoma"/>
              </a:rPr>
              <a:t>BY</a:t>
            </a:r>
            <a:r>
              <a:rPr dirty="0" sz="3300" spc="-135" b="1">
                <a:latin typeface="Tahoma"/>
                <a:cs typeface="Tahoma"/>
              </a:rPr>
              <a:t> </a:t>
            </a:r>
            <a:r>
              <a:rPr dirty="0" sz="3300" spc="-50" b="1">
                <a:latin typeface="Tahoma"/>
                <a:cs typeface="Tahoma"/>
              </a:rPr>
              <a:t>:</a:t>
            </a:r>
            <a:endParaRPr sz="3300">
              <a:latin typeface="Tahoma"/>
              <a:cs typeface="Tahoma"/>
            </a:endParaRPr>
          </a:p>
          <a:p>
            <a:pPr algn="ctr" marR="1454150">
              <a:lnSpc>
                <a:spcPct val="100000"/>
              </a:lnSpc>
              <a:spcBef>
                <a:spcPts val="10"/>
              </a:spcBef>
            </a:pPr>
            <a:r>
              <a:rPr dirty="0" sz="3100" spc="70" b="1">
                <a:latin typeface="Tahoma"/>
                <a:cs typeface="Tahoma"/>
              </a:rPr>
              <a:t>DR.</a:t>
            </a:r>
            <a:r>
              <a:rPr dirty="0" sz="3100" spc="200" b="1">
                <a:latin typeface="Tahoma"/>
                <a:cs typeface="Tahoma"/>
              </a:rPr>
              <a:t> </a:t>
            </a:r>
            <a:r>
              <a:rPr dirty="0" sz="3100" spc="225" b="1">
                <a:latin typeface="Tahoma"/>
                <a:cs typeface="Tahoma"/>
              </a:rPr>
              <a:t>AHMAD</a:t>
            </a:r>
            <a:r>
              <a:rPr dirty="0" sz="3100" spc="200" b="1">
                <a:latin typeface="Tahoma"/>
                <a:cs typeface="Tahoma"/>
              </a:rPr>
              <a:t> </a:t>
            </a:r>
            <a:r>
              <a:rPr dirty="0" sz="3100" spc="40" b="1">
                <a:latin typeface="Tahoma"/>
                <a:cs typeface="Tahoma"/>
              </a:rPr>
              <a:t>SHRAIDEH</a:t>
            </a:r>
            <a:endParaRPr sz="31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240"/>
              </a:spcBef>
            </a:pPr>
            <a:endParaRPr sz="3100">
              <a:latin typeface="Tahoma"/>
              <a:cs typeface="Tahoma"/>
            </a:endParaRPr>
          </a:p>
          <a:p>
            <a:pPr marL="9296400">
              <a:lnSpc>
                <a:spcPct val="100000"/>
              </a:lnSpc>
            </a:pPr>
            <a:r>
              <a:rPr dirty="0" sz="2800" spc="150" b="1">
                <a:latin typeface="Tahoma"/>
                <a:cs typeface="Tahoma"/>
              </a:rPr>
              <a:t>ACADEMIC</a:t>
            </a:r>
            <a:r>
              <a:rPr dirty="0" sz="2800" spc="185" b="1">
                <a:latin typeface="Tahoma"/>
                <a:cs typeface="Tahoma"/>
              </a:rPr>
              <a:t> </a:t>
            </a:r>
            <a:r>
              <a:rPr dirty="0" sz="2800" spc="135" b="1">
                <a:latin typeface="Tahoma"/>
                <a:cs typeface="Tahoma"/>
              </a:rPr>
              <a:t>YEAR:</a:t>
            </a:r>
            <a:r>
              <a:rPr dirty="0" sz="2800" spc="190" b="1">
                <a:latin typeface="Tahoma"/>
                <a:cs typeface="Tahoma"/>
              </a:rPr>
              <a:t> </a:t>
            </a:r>
            <a:r>
              <a:rPr dirty="0" sz="2800" spc="340" b="1">
                <a:latin typeface="Tahoma"/>
                <a:cs typeface="Tahoma"/>
              </a:rPr>
              <a:t>2022-</a:t>
            </a:r>
            <a:r>
              <a:rPr dirty="0" sz="2800" spc="290" b="1">
                <a:latin typeface="Tahoma"/>
                <a:cs typeface="Tahoma"/>
              </a:rPr>
              <a:t>2023</a:t>
            </a:r>
            <a:endParaRPr sz="2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3"/>
            <a:ext cx="18288000" cy="10287000"/>
            <a:chOff x="0" y="3"/>
            <a:chExt cx="18288000" cy="10287000"/>
          </a:xfrm>
        </p:grpSpPr>
        <p:sp>
          <p:nvSpPr>
            <p:cNvPr id="3" name="object 3" descr=""/>
            <p:cNvSpPr/>
            <p:nvPr/>
          </p:nvSpPr>
          <p:spPr>
            <a:xfrm>
              <a:off x="0" y="3"/>
              <a:ext cx="18288000" cy="1229995"/>
            </a:xfrm>
            <a:custGeom>
              <a:avLst/>
              <a:gdLst/>
              <a:ahLst/>
              <a:cxnLst/>
              <a:rect l="l" t="t" r="r" b="b"/>
              <a:pathLst>
                <a:path w="18288000" h="1229995">
                  <a:moveTo>
                    <a:pt x="0" y="1229552"/>
                  </a:moveTo>
                  <a:lnTo>
                    <a:pt x="18287998" y="1229552"/>
                  </a:lnTo>
                  <a:lnTo>
                    <a:pt x="18287998" y="0"/>
                  </a:lnTo>
                  <a:lnTo>
                    <a:pt x="0" y="0"/>
                  </a:lnTo>
                  <a:lnTo>
                    <a:pt x="0" y="1229552"/>
                  </a:lnTo>
                  <a:close/>
                </a:path>
              </a:pathLst>
            </a:custGeom>
            <a:solidFill>
              <a:srgbClr val="0D737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0" y="1229555"/>
              <a:ext cx="18288000" cy="9057640"/>
            </a:xfrm>
            <a:custGeom>
              <a:avLst/>
              <a:gdLst/>
              <a:ahLst/>
              <a:cxnLst/>
              <a:rect l="l" t="t" r="r" b="b"/>
              <a:pathLst>
                <a:path w="18288000" h="9057640">
                  <a:moveTo>
                    <a:pt x="18287986" y="9057379"/>
                  </a:moveTo>
                  <a:lnTo>
                    <a:pt x="0" y="9057379"/>
                  </a:lnTo>
                  <a:lnTo>
                    <a:pt x="0" y="0"/>
                  </a:lnTo>
                  <a:lnTo>
                    <a:pt x="18287986" y="0"/>
                  </a:lnTo>
                  <a:lnTo>
                    <a:pt x="18287986" y="905737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3497" y="1475842"/>
              <a:ext cx="16583024" cy="8810624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39065">
              <a:lnSpc>
                <a:spcPct val="100000"/>
              </a:lnSpc>
              <a:spcBef>
                <a:spcPts val="100"/>
              </a:spcBef>
            </a:pPr>
            <a:r>
              <a:rPr dirty="0" sz="4600" spc="110"/>
              <a:t>The</a:t>
            </a:r>
            <a:r>
              <a:rPr dirty="0" sz="4600" spc="-130"/>
              <a:t> </a:t>
            </a:r>
            <a:r>
              <a:rPr dirty="0" sz="4600" spc="195"/>
              <a:t>tool</a:t>
            </a:r>
            <a:r>
              <a:rPr dirty="0" sz="4600" spc="-125"/>
              <a:t> </a:t>
            </a:r>
            <a:r>
              <a:rPr dirty="0" sz="4600" spc="509"/>
              <a:t>we</a:t>
            </a:r>
            <a:r>
              <a:rPr dirty="0" sz="4600" spc="-125"/>
              <a:t> </a:t>
            </a:r>
            <a:r>
              <a:rPr dirty="0" sz="4600" spc="370"/>
              <a:t>are</a:t>
            </a:r>
            <a:r>
              <a:rPr dirty="0" sz="4600" spc="-125"/>
              <a:t> </a:t>
            </a:r>
            <a:r>
              <a:rPr dirty="0" sz="4600" spc="340"/>
              <a:t>using</a:t>
            </a:r>
            <a:r>
              <a:rPr dirty="0" sz="4600" spc="-130"/>
              <a:t> </a:t>
            </a:r>
            <a:r>
              <a:rPr dirty="0" sz="4600" spc="145"/>
              <a:t>is</a:t>
            </a:r>
            <a:r>
              <a:rPr dirty="0" sz="4600" spc="-125"/>
              <a:t> </a:t>
            </a:r>
            <a:r>
              <a:rPr dirty="0" sz="4600" spc="420"/>
              <a:t>odoo</a:t>
            </a:r>
            <a:r>
              <a:rPr dirty="0" sz="4600" spc="-125"/>
              <a:t> </a:t>
            </a:r>
            <a:r>
              <a:rPr dirty="0" sz="4600" spc="-50"/>
              <a:t>:</a:t>
            </a:r>
            <a:endParaRPr sz="4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302939" y="281407"/>
            <a:ext cx="11845290" cy="9724390"/>
          </a:xfrm>
          <a:custGeom>
            <a:avLst/>
            <a:gdLst/>
            <a:ahLst/>
            <a:cxnLst/>
            <a:rect l="l" t="t" r="r" b="b"/>
            <a:pathLst>
              <a:path w="11845290" h="9724390">
                <a:moveTo>
                  <a:pt x="11844911" y="9724010"/>
                </a:moveTo>
                <a:lnTo>
                  <a:pt x="0" y="9724010"/>
                </a:lnTo>
                <a:lnTo>
                  <a:pt x="0" y="0"/>
                </a:lnTo>
                <a:lnTo>
                  <a:pt x="11844911" y="0"/>
                </a:lnTo>
                <a:lnTo>
                  <a:pt x="11844911" y="97240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3595905" y="0"/>
            <a:ext cx="4692015" cy="593725"/>
          </a:xfrm>
          <a:custGeom>
            <a:avLst/>
            <a:gdLst/>
            <a:ahLst/>
            <a:cxnLst/>
            <a:rect l="l" t="t" r="r" b="b"/>
            <a:pathLst>
              <a:path w="4692015" h="593725">
                <a:moveTo>
                  <a:pt x="4692016" y="593445"/>
                </a:moveTo>
                <a:lnTo>
                  <a:pt x="0" y="593445"/>
                </a:lnTo>
                <a:lnTo>
                  <a:pt x="545568" y="0"/>
                </a:lnTo>
                <a:lnTo>
                  <a:pt x="4692016" y="0"/>
                </a:lnTo>
                <a:lnTo>
                  <a:pt x="4692016" y="59344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12147850" y="2463521"/>
            <a:ext cx="5921375" cy="5088890"/>
            <a:chOff x="12147850" y="2463521"/>
            <a:chExt cx="5921375" cy="5088890"/>
          </a:xfrm>
        </p:grpSpPr>
        <p:sp>
          <p:nvSpPr>
            <p:cNvPr id="5" name="object 5" descr=""/>
            <p:cNvSpPr/>
            <p:nvPr/>
          </p:nvSpPr>
          <p:spPr>
            <a:xfrm>
              <a:off x="12147850" y="2463521"/>
              <a:ext cx="5921375" cy="5088890"/>
            </a:xfrm>
            <a:custGeom>
              <a:avLst/>
              <a:gdLst/>
              <a:ahLst/>
              <a:cxnLst/>
              <a:rect l="l" t="t" r="r" b="b"/>
              <a:pathLst>
                <a:path w="5921375" h="5088890">
                  <a:moveTo>
                    <a:pt x="4441065" y="5088637"/>
                  </a:moveTo>
                  <a:lnTo>
                    <a:pt x="1480312" y="5088637"/>
                  </a:lnTo>
                  <a:lnTo>
                    <a:pt x="0" y="2544318"/>
                  </a:lnTo>
                  <a:lnTo>
                    <a:pt x="1480312" y="0"/>
                  </a:lnTo>
                  <a:lnTo>
                    <a:pt x="4440937" y="0"/>
                  </a:lnTo>
                  <a:lnTo>
                    <a:pt x="5921375" y="2544318"/>
                  </a:lnTo>
                  <a:lnTo>
                    <a:pt x="4441065" y="5088637"/>
                  </a:lnTo>
                  <a:close/>
                </a:path>
              </a:pathLst>
            </a:custGeom>
            <a:solidFill>
              <a:srgbClr val="61B5A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2655597" y="2899893"/>
              <a:ext cx="4906010" cy="4216400"/>
            </a:xfrm>
            <a:custGeom>
              <a:avLst/>
              <a:gdLst/>
              <a:ahLst/>
              <a:cxnLst/>
              <a:rect l="l" t="t" r="r" b="b"/>
              <a:pathLst>
                <a:path w="4906009" h="4216400">
                  <a:moveTo>
                    <a:pt x="3679444" y="4215893"/>
                  </a:moveTo>
                  <a:lnTo>
                    <a:pt x="1226438" y="4215893"/>
                  </a:lnTo>
                  <a:lnTo>
                    <a:pt x="0" y="2107946"/>
                  </a:lnTo>
                  <a:lnTo>
                    <a:pt x="1226438" y="0"/>
                  </a:lnTo>
                  <a:lnTo>
                    <a:pt x="3679444" y="0"/>
                  </a:lnTo>
                  <a:lnTo>
                    <a:pt x="4905883" y="2107946"/>
                  </a:lnTo>
                  <a:lnTo>
                    <a:pt x="3679444" y="42158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095331" y="2761716"/>
              <a:ext cx="3895724" cy="4352924"/>
            </a:xfrm>
            <a:prstGeom prst="rect">
              <a:avLst/>
            </a:prstGeom>
          </p:spPr>
        </p:pic>
      </p:grpSp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45569" y="2425312"/>
            <a:ext cx="1600199" cy="1438274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03538" y="2425312"/>
            <a:ext cx="1533524" cy="1381124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088060" y="4365469"/>
            <a:ext cx="1504949" cy="1457324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503538" y="4389729"/>
            <a:ext cx="1533524" cy="1476374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491136" y="6302844"/>
            <a:ext cx="1543049" cy="1543049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088060" y="6369891"/>
            <a:ext cx="1438274" cy="1466849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503538" y="8190317"/>
            <a:ext cx="1533524" cy="1562099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045569" y="8246402"/>
            <a:ext cx="1543049" cy="1504949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359955" y="4480350"/>
            <a:ext cx="1295400" cy="1381124"/>
          </a:xfrm>
          <a:prstGeom prst="rect">
            <a:avLst/>
          </a:prstGeom>
        </p:spPr>
      </p:pic>
      <p:sp>
        <p:nvSpPr>
          <p:cNvPr id="17" name="object 17" descr=""/>
          <p:cNvSpPr txBox="1"/>
          <p:nvPr/>
        </p:nvSpPr>
        <p:spPr>
          <a:xfrm>
            <a:off x="139664" y="2101796"/>
            <a:ext cx="5777865" cy="7645400"/>
          </a:xfrm>
          <a:prstGeom prst="rect">
            <a:avLst/>
          </a:prstGeom>
        </p:spPr>
        <p:txBody>
          <a:bodyPr wrap="square" lIns="0" tIns="263525" rIns="0" bIns="0" rtlCol="0" vert="horz">
            <a:spAutoFit/>
          </a:bodyPr>
          <a:lstStyle/>
          <a:p>
            <a:pPr marL="1029969" indent="-495300">
              <a:lnSpc>
                <a:spcPct val="100000"/>
              </a:lnSpc>
              <a:spcBef>
                <a:spcPts val="2075"/>
              </a:spcBef>
              <a:buAutoNum type="arabicPlain"/>
              <a:tabLst>
                <a:tab pos="1029969" algn="l"/>
              </a:tabLst>
            </a:pPr>
            <a:r>
              <a:rPr dirty="0" sz="3350" spc="190" b="1">
                <a:latin typeface="Tahoma"/>
                <a:cs typeface="Tahoma"/>
              </a:rPr>
              <a:t>Point</a:t>
            </a:r>
            <a:r>
              <a:rPr dirty="0" sz="3350" spc="210" b="1">
                <a:latin typeface="Tahoma"/>
                <a:cs typeface="Tahoma"/>
              </a:rPr>
              <a:t> </a:t>
            </a:r>
            <a:r>
              <a:rPr dirty="0" sz="3350" spc="160" b="1">
                <a:latin typeface="Tahoma"/>
                <a:cs typeface="Tahoma"/>
              </a:rPr>
              <a:t>Of</a:t>
            </a:r>
            <a:r>
              <a:rPr dirty="0" sz="3350" spc="225" b="1">
                <a:latin typeface="Tahoma"/>
                <a:cs typeface="Tahoma"/>
              </a:rPr>
              <a:t> </a:t>
            </a:r>
            <a:r>
              <a:rPr dirty="0" sz="3350" spc="65" b="1">
                <a:latin typeface="Tahoma"/>
                <a:cs typeface="Tahoma"/>
              </a:rPr>
              <a:t>Sales(POS).</a:t>
            </a:r>
            <a:endParaRPr sz="3350">
              <a:latin typeface="Tahoma"/>
              <a:cs typeface="Tahoma"/>
            </a:endParaRPr>
          </a:p>
          <a:p>
            <a:pPr marL="593725" indent="-581025">
              <a:lnSpc>
                <a:spcPct val="100000"/>
              </a:lnSpc>
              <a:spcBef>
                <a:spcPts val="1980"/>
              </a:spcBef>
              <a:buAutoNum type="arabicPlain"/>
              <a:tabLst>
                <a:tab pos="593725" algn="l"/>
              </a:tabLst>
            </a:pPr>
            <a:r>
              <a:rPr dirty="0" sz="3350" spc="75" b="1">
                <a:latin typeface="Tahoma"/>
                <a:cs typeface="Tahoma"/>
              </a:rPr>
              <a:t>Inventory.</a:t>
            </a:r>
            <a:endParaRPr sz="3350">
              <a:latin typeface="Tahoma"/>
              <a:cs typeface="Tahoma"/>
            </a:endParaRPr>
          </a:p>
          <a:p>
            <a:pPr marL="593725" indent="-581025">
              <a:lnSpc>
                <a:spcPct val="100000"/>
              </a:lnSpc>
              <a:spcBef>
                <a:spcPts val="1980"/>
              </a:spcBef>
              <a:buAutoNum type="arabicPlain"/>
              <a:tabLst>
                <a:tab pos="593725" algn="l"/>
              </a:tabLst>
            </a:pPr>
            <a:r>
              <a:rPr dirty="0" sz="3350" spc="155" b="1">
                <a:latin typeface="Tahoma"/>
                <a:cs typeface="Tahoma"/>
              </a:rPr>
              <a:t>Calender.</a:t>
            </a:r>
            <a:endParaRPr sz="3350">
              <a:latin typeface="Tahoma"/>
              <a:cs typeface="Tahoma"/>
            </a:endParaRPr>
          </a:p>
          <a:p>
            <a:pPr marL="635000" indent="-622300">
              <a:lnSpc>
                <a:spcPct val="100000"/>
              </a:lnSpc>
              <a:spcBef>
                <a:spcPts val="1980"/>
              </a:spcBef>
              <a:buAutoNum type="arabicPlain"/>
              <a:tabLst>
                <a:tab pos="635000" algn="l"/>
              </a:tabLst>
            </a:pPr>
            <a:r>
              <a:rPr dirty="0" sz="3350" spc="175" b="1">
                <a:latin typeface="Tahoma"/>
                <a:cs typeface="Tahoma"/>
              </a:rPr>
              <a:t>Time</a:t>
            </a:r>
            <a:r>
              <a:rPr dirty="0" sz="3350" spc="220" b="1">
                <a:latin typeface="Tahoma"/>
                <a:cs typeface="Tahoma"/>
              </a:rPr>
              <a:t> </a:t>
            </a:r>
            <a:r>
              <a:rPr dirty="0" sz="3350" spc="55" b="1">
                <a:latin typeface="Tahoma"/>
                <a:cs typeface="Tahoma"/>
              </a:rPr>
              <a:t>Off.</a:t>
            </a:r>
            <a:endParaRPr sz="3350">
              <a:latin typeface="Tahoma"/>
              <a:cs typeface="Tahoma"/>
            </a:endParaRPr>
          </a:p>
          <a:p>
            <a:pPr marL="594360" indent="-581660">
              <a:lnSpc>
                <a:spcPct val="100000"/>
              </a:lnSpc>
              <a:spcBef>
                <a:spcPts val="1980"/>
              </a:spcBef>
              <a:buAutoNum type="arabicPlain"/>
              <a:tabLst>
                <a:tab pos="594360" algn="l"/>
              </a:tabLst>
            </a:pPr>
            <a:r>
              <a:rPr dirty="0" sz="3350" spc="185" b="1">
                <a:latin typeface="Tahoma"/>
                <a:cs typeface="Tahoma"/>
              </a:rPr>
              <a:t>Employee.</a:t>
            </a:r>
            <a:endParaRPr sz="3350">
              <a:latin typeface="Tahoma"/>
              <a:cs typeface="Tahoma"/>
            </a:endParaRPr>
          </a:p>
          <a:p>
            <a:pPr marL="612775" indent="-600075">
              <a:lnSpc>
                <a:spcPct val="100000"/>
              </a:lnSpc>
              <a:spcBef>
                <a:spcPts val="1980"/>
              </a:spcBef>
              <a:buAutoNum type="arabicPlain"/>
              <a:tabLst>
                <a:tab pos="612775" algn="l"/>
              </a:tabLst>
            </a:pPr>
            <a:r>
              <a:rPr dirty="0" sz="3350" spc="195" b="1">
                <a:latin typeface="Tahoma"/>
                <a:cs typeface="Tahoma"/>
              </a:rPr>
              <a:t>Attendance.</a:t>
            </a:r>
            <a:endParaRPr sz="3350">
              <a:latin typeface="Tahoma"/>
              <a:cs typeface="Tahoma"/>
            </a:endParaRPr>
          </a:p>
          <a:p>
            <a:pPr marL="605155" indent="-592455">
              <a:lnSpc>
                <a:spcPct val="100000"/>
              </a:lnSpc>
              <a:spcBef>
                <a:spcPts val="1980"/>
              </a:spcBef>
              <a:buAutoNum type="arabicPlain"/>
              <a:tabLst>
                <a:tab pos="605155" algn="l"/>
              </a:tabLst>
            </a:pPr>
            <a:r>
              <a:rPr dirty="0" sz="3350" spc="165" b="1">
                <a:latin typeface="Tahoma"/>
                <a:cs typeface="Tahoma"/>
              </a:rPr>
              <a:t>Website.</a:t>
            </a:r>
            <a:endParaRPr sz="3350">
              <a:latin typeface="Tahoma"/>
              <a:cs typeface="Tahoma"/>
            </a:endParaRPr>
          </a:p>
          <a:p>
            <a:pPr marL="12700" marR="2250440" indent="610870">
              <a:lnSpc>
                <a:spcPts val="6000"/>
              </a:lnSpc>
              <a:spcBef>
                <a:spcPts val="530"/>
              </a:spcBef>
              <a:buAutoNum type="arabicPlain"/>
              <a:tabLst>
                <a:tab pos="623570" algn="l"/>
              </a:tabLst>
            </a:pPr>
            <a:r>
              <a:rPr dirty="0" sz="3350" spc="170" b="1">
                <a:latin typeface="Tahoma"/>
                <a:cs typeface="Tahoma"/>
              </a:rPr>
              <a:t>Dashboard. </a:t>
            </a:r>
            <a:r>
              <a:rPr dirty="0" sz="3350" b="1">
                <a:latin typeface="Tahoma"/>
                <a:cs typeface="Tahoma"/>
              </a:rPr>
              <a:t>9-</a:t>
            </a:r>
            <a:r>
              <a:rPr dirty="0" sz="3350" spc="200" b="1">
                <a:latin typeface="Tahoma"/>
                <a:cs typeface="Tahoma"/>
              </a:rPr>
              <a:t>Vaccination</a:t>
            </a:r>
            <a:r>
              <a:rPr dirty="0" sz="3350" spc="310" b="1">
                <a:latin typeface="Tahoma"/>
                <a:cs typeface="Tahoma"/>
              </a:rPr>
              <a:t> </a:t>
            </a:r>
            <a:r>
              <a:rPr dirty="0" sz="3350" spc="-130" b="1">
                <a:latin typeface="Tahoma"/>
                <a:cs typeface="Tahoma"/>
              </a:rPr>
              <a:t>.</a:t>
            </a:r>
            <a:endParaRPr sz="33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450"/>
              </a:spcBef>
            </a:pPr>
            <a:r>
              <a:rPr dirty="0" sz="3350" spc="-185" b="1">
                <a:latin typeface="Tahoma"/>
                <a:cs typeface="Tahoma"/>
              </a:rPr>
              <a:t>10-</a:t>
            </a:r>
            <a:r>
              <a:rPr dirty="0" sz="3350" spc="185" b="1">
                <a:latin typeface="Tahoma"/>
                <a:cs typeface="Tahoma"/>
              </a:rPr>
              <a:t>Patient</a:t>
            </a:r>
            <a:r>
              <a:rPr dirty="0" sz="3350" spc="225" b="1">
                <a:latin typeface="Tahoma"/>
                <a:cs typeface="Tahoma"/>
              </a:rPr>
              <a:t> </a:t>
            </a:r>
            <a:r>
              <a:rPr dirty="0" sz="3350" spc="135" b="1">
                <a:latin typeface="Tahoma"/>
                <a:cs typeface="Tahoma"/>
              </a:rPr>
              <a:t>records.</a:t>
            </a:r>
            <a:endParaRPr sz="3350">
              <a:latin typeface="Tahoma"/>
              <a:cs typeface="Tahoma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0942" rIns="0" bIns="0" rtlCol="0" vert="horz">
            <a:spAutoFit/>
          </a:bodyPr>
          <a:lstStyle/>
          <a:p>
            <a:pPr marL="447040">
              <a:lnSpc>
                <a:spcPct val="100000"/>
              </a:lnSpc>
              <a:spcBef>
                <a:spcPts val="100"/>
              </a:spcBef>
            </a:pPr>
            <a:r>
              <a:rPr dirty="0" sz="5000" spc="300"/>
              <a:t>Modules:</a:t>
            </a:r>
            <a:endParaRPr sz="5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02922" y="0"/>
            <a:ext cx="17985105" cy="10003155"/>
            <a:chOff x="302922" y="0"/>
            <a:chExt cx="17985105" cy="10003155"/>
          </a:xfrm>
        </p:grpSpPr>
        <p:sp>
          <p:nvSpPr>
            <p:cNvPr id="3" name="object 3" descr=""/>
            <p:cNvSpPr/>
            <p:nvPr/>
          </p:nvSpPr>
          <p:spPr>
            <a:xfrm>
              <a:off x="302920" y="11"/>
              <a:ext cx="17985105" cy="10003155"/>
            </a:xfrm>
            <a:custGeom>
              <a:avLst/>
              <a:gdLst/>
              <a:ahLst/>
              <a:cxnLst/>
              <a:rect l="l" t="t" r="r" b="b"/>
              <a:pathLst>
                <a:path w="17985105" h="10003155">
                  <a:moveTo>
                    <a:pt x="17985080" y="0"/>
                  </a:moveTo>
                  <a:lnTo>
                    <a:pt x="13289725" y="0"/>
                  </a:lnTo>
                  <a:lnTo>
                    <a:pt x="13289725" y="280784"/>
                  </a:lnTo>
                  <a:lnTo>
                    <a:pt x="0" y="280784"/>
                  </a:lnTo>
                  <a:lnTo>
                    <a:pt x="0" y="10002761"/>
                  </a:lnTo>
                  <a:lnTo>
                    <a:pt x="13291249" y="10002761"/>
                  </a:lnTo>
                  <a:lnTo>
                    <a:pt x="13291249" y="593128"/>
                  </a:lnTo>
                  <a:lnTo>
                    <a:pt x="17985080" y="593128"/>
                  </a:lnTo>
                  <a:lnTo>
                    <a:pt x="179850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70677" y="2663354"/>
              <a:ext cx="133335" cy="133316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70677" y="3387074"/>
              <a:ext cx="133335" cy="133316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70677" y="4110794"/>
              <a:ext cx="133335" cy="133316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70677" y="4834514"/>
              <a:ext cx="133335" cy="133316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0677" y="6281954"/>
              <a:ext cx="133335" cy="133315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0677" y="7005674"/>
              <a:ext cx="133335" cy="133315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13592646" y="2969221"/>
              <a:ext cx="4693920" cy="4033520"/>
            </a:xfrm>
            <a:custGeom>
              <a:avLst/>
              <a:gdLst/>
              <a:ahLst/>
              <a:cxnLst/>
              <a:rect l="l" t="t" r="r" b="b"/>
              <a:pathLst>
                <a:path w="4693919" h="4033520">
                  <a:moveTo>
                    <a:pt x="4693403" y="4032897"/>
                  </a:moveTo>
                  <a:lnTo>
                    <a:pt x="0" y="4032897"/>
                  </a:lnTo>
                  <a:lnTo>
                    <a:pt x="0" y="0"/>
                  </a:lnTo>
                  <a:lnTo>
                    <a:pt x="4693403" y="0"/>
                  </a:lnTo>
                  <a:lnTo>
                    <a:pt x="4693403" y="4032897"/>
                  </a:lnTo>
                  <a:close/>
                </a:path>
              </a:pathLst>
            </a:custGeom>
            <a:solidFill>
              <a:srgbClr val="61B5A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3995065" y="3315083"/>
              <a:ext cx="3888740" cy="3341370"/>
            </a:xfrm>
            <a:custGeom>
              <a:avLst/>
              <a:gdLst/>
              <a:ahLst/>
              <a:cxnLst/>
              <a:rect l="l" t="t" r="r" b="b"/>
              <a:pathLst>
                <a:path w="3888740" h="3341370">
                  <a:moveTo>
                    <a:pt x="3888438" y="3341173"/>
                  </a:moveTo>
                  <a:lnTo>
                    <a:pt x="0" y="3341173"/>
                  </a:lnTo>
                  <a:lnTo>
                    <a:pt x="0" y="0"/>
                  </a:lnTo>
                  <a:lnTo>
                    <a:pt x="3888438" y="0"/>
                  </a:lnTo>
                  <a:lnTo>
                    <a:pt x="3888438" y="334117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345211" y="3206505"/>
              <a:ext cx="3086099" cy="3448049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6247765">
              <a:lnSpc>
                <a:spcPct val="150800"/>
              </a:lnSpc>
              <a:spcBef>
                <a:spcPts val="95"/>
              </a:spcBef>
            </a:pPr>
            <a:r>
              <a:rPr dirty="0" spc="145"/>
              <a:t>reservation</a:t>
            </a:r>
            <a:r>
              <a:rPr dirty="0" spc="250"/>
              <a:t> </a:t>
            </a:r>
            <a:r>
              <a:rPr dirty="0" spc="130"/>
              <a:t>system. </a:t>
            </a:r>
            <a:r>
              <a:rPr dirty="0" spc="90"/>
              <a:t>Inquiry</a:t>
            </a:r>
            <a:r>
              <a:rPr dirty="0" spc="210"/>
              <a:t> </a:t>
            </a:r>
            <a:r>
              <a:rPr dirty="0" spc="195"/>
              <a:t>about</a:t>
            </a:r>
            <a:r>
              <a:rPr dirty="0" spc="220"/>
              <a:t> </a:t>
            </a:r>
            <a:r>
              <a:rPr dirty="0" spc="175"/>
              <a:t>medicines.</a:t>
            </a:r>
          </a:p>
          <a:p>
            <a:pPr marL="12700">
              <a:lnSpc>
                <a:spcPct val="100000"/>
              </a:lnSpc>
              <a:spcBef>
                <a:spcPts val="1920"/>
              </a:spcBef>
            </a:pPr>
            <a:r>
              <a:rPr dirty="0" spc="180"/>
              <a:t>Receipt</a:t>
            </a:r>
            <a:r>
              <a:rPr dirty="0" spc="215"/>
              <a:t> </a:t>
            </a:r>
            <a:r>
              <a:rPr dirty="0" spc="90"/>
              <a:t>of</a:t>
            </a:r>
            <a:r>
              <a:rPr dirty="0" spc="225"/>
              <a:t> </a:t>
            </a:r>
            <a:r>
              <a:rPr dirty="0" spc="185"/>
              <a:t>notice</a:t>
            </a:r>
            <a:r>
              <a:rPr dirty="0" spc="225"/>
              <a:t> </a:t>
            </a:r>
            <a:r>
              <a:rPr dirty="0" spc="90"/>
              <a:t>of</a:t>
            </a:r>
            <a:r>
              <a:rPr dirty="0" spc="225"/>
              <a:t> </a:t>
            </a:r>
            <a:r>
              <a:rPr dirty="0" spc="175"/>
              <a:t>the</a:t>
            </a:r>
            <a:r>
              <a:rPr dirty="0" spc="225"/>
              <a:t> </a:t>
            </a:r>
            <a:r>
              <a:rPr dirty="0" spc="145"/>
              <a:t>reservation</a:t>
            </a:r>
            <a:r>
              <a:rPr dirty="0" spc="225"/>
              <a:t> </a:t>
            </a:r>
            <a:r>
              <a:rPr dirty="0" spc="110"/>
              <a:t>date.</a:t>
            </a:r>
          </a:p>
          <a:p>
            <a:pPr marL="12700" marR="740410">
              <a:lnSpc>
                <a:spcPct val="150800"/>
              </a:lnSpc>
            </a:pPr>
            <a:r>
              <a:rPr dirty="0" spc="160"/>
              <a:t>The</a:t>
            </a:r>
            <a:r>
              <a:rPr dirty="0" spc="215"/>
              <a:t> </a:t>
            </a:r>
            <a:r>
              <a:rPr dirty="0" spc="95"/>
              <a:t>arrival</a:t>
            </a:r>
            <a:r>
              <a:rPr dirty="0" spc="215"/>
              <a:t> </a:t>
            </a:r>
            <a:r>
              <a:rPr dirty="0" spc="90"/>
              <a:t>of</a:t>
            </a:r>
            <a:r>
              <a:rPr dirty="0" spc="210"/>
              <a:t> </a:t>
            </a:r>
            <a:r>
              <a:rPr dirty="0" spc="160"/>
              <a:t>an</a:t>
            </a:r>
            <a:r>
              <a:rPr dirty="0" spc="215"/>
              <a:t> </a:t>
            </a:r>
            <a:r>
              <a:rPr dirty="0" spc="95"/>
              <a:t>e-</a:t>
            </a:r>
            <a:r>
              <a:rPr dirty="0" spc="165"/>
              <a:t>mail</a:t>
            </a:r>
            <a:r>
              <a:rPr dirty="0" spc="215"/>
              <a:t> </a:t>
            </a:r>
            <a:r>
              <a:rPr dirty="0" spc="210"/>
              <a:t>message</a:t>
            </a:r>
            <a:r>
              <a:rPr dirty="0" spc="215"/>
              <a:t> </a:t>
            </a:r>
            <a:r>
              <a:rPr dirty="0" spc="120"/>
              <a:t>to</a:t>
            </a:r>
            <a:r>
              <a:rPr dirty="0" spc="215"/>
              <a:t> </a:t>
            </a:r>
            <a:r>
              <a:rPr dirty="0" spc="175"/>
              <a:t>the</a:t>
            </a:r>
            <a:r>
              <a:rPr dirty="0" spc="210"/>
              <a:t> </a:t>
            </a:r>
            <a:r>
              <a:rPr dirty="0" spc="215"/>
              <a:t>mother </a:t>
            </a:r>
            <a:r>
              <a:rPr dirty="0" spc="95"/>
              <a:t>to </a:t>
            </a:r>
            <a:r>
              <a:rPr dirty="0" spc="180"/>
              <a:t>vaccinate</a:t>
            </a:r>
            <a:r>
              <a:rPr dirty="0" spc="215"/>
              <a:t> </a:t>
            </a:r>
            <a:r>
              <a:rPr dirty="0" spc="150"/>
              <a:t>her</a:t>
            </a:r>
            <a:r>
              <a:rPr dirty="0" spc="229"/>
              <a:t> </a:t>
            </a:r>
            <a:r>
              <a:rPr dirty="0" spc="125"/>
              <a:t>child.</a:t>
            </a:r>
          </a:p>
          <a:p>
            <a:pPr marL="12700">
              <a:lnSpc>
                <a:spcPct val="100000"/>
              </a:lnSpc>
              <a:spcBef>
                <a:spcPts val="1920"/>
              </a:spcBef>
            </a:pPr>
            <a:r>
              <a:rPr dirty="0" spc="125"/>
              <a:t>Improve</a:t>
            </a:r>
            <a:r>
              <a:rPr dirty="0" spc="220"/>
              <a:t> </a:t>
            </a:r>
            <a:r>
              <a:rPr dirty="0" spc="160"/>
              <a:t>inventory</a:t>
            </a:r>
            <a:r>
              <a:rPr dirty="0" spc="235"/>
              <a:t> </a:t>
            </a:r>
            <a:r>
              <a:rPr dirty="0" spc="215"/>
              <a:t>management.</a:t>
            </a:r>
          </a:p>
          <a:p>
            <a:pPr marL="12700" marR="5080">
              <a:lnSpc>
                <a:spcPct val="150800"/>
              </a:lnSpc>
              <a:tabLst>
                <a:tab pos="3373120" algn="l"/>
                <a:tab pos="4116070" algn="l"/>
                <a:tab pos="5180330" algn="l"/>
                <a:tab pos="8502650" algn="l"/>
                <a:tab pos="9261475" algn="l"/>
              </a:tabLst>
            </a:pPr>
            <a:r>
              <a:rPr dirty="0" spc="170"/>
              <a:t>Improvement</a:t>
            </a:r>
            <a:r>
              <a:rPr dirty="0"/>
              <a:t>	</a:t>
            </a:r>
            <a:r>
              <a:rPr dirty="0" spc="95"/>
              <a:t>in</a:t>
            </a:r>
            <a:r>
              <a:rPr dirty="0"/>
              <a:t>	</a:t>
            </a:r>
            <a:r>
              <a:rPr dirty="0" spc="150"/>
              <a:t>the</a:t>
            </a:r>
            <a:r>
              <a:rPr dirty="0"/>
              <a:t>	</a:t>
            </a:r>
            <a:r>
              <a:rPr dirty="0" spc="245"/>
              <a:t>management</a:t>
            </a:r>
            <a:r>
              <a:rPr dirty="0"/>
              <a:t>	</a:t>
            </a:r>
            <a:r>
              <a:rPr dirty="0" spc="65"/>
              <a:t>of</a:t>
            </a:r>
            <a:r>
              <a:rPr dirty="0"/>
              <a:t>	</a:t>
            </a:r>
            <a:r>
              <a:rPr dirty="0" spc="200"/>
              <a:t>attendance </a:t>
            </a:r>
            <a:r>
              <a:rPr dirty="0" spc="204"/>
              <a:t>and</a:t>
            </a:r>
            <a:r>
              <a:rPr dirty="0" spc="215"/>
              <a:t> </a:t>
            </a:r>
            <a:r>
              <a:rPr dirty="0" spc="210"/>
              <a:t>absence</a:t>
            </a:r>
            <a:r>
              <a:rPr dirty="0" spc="215"/>
              <a:t> </a:t>
            </a:r>
            <a:r>
              <a:rPr dirty="0" spc="90"/>
              <a:t>of</a:t>
            </a:r>
            <a:r>
              <a:rPr dirty="0" spc="215"/>
              <a:t> </a:t>
            </a:r>
            <a:r>
              <a:rPr dirty="0" spc="165"/>
              <a:t>employees.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1143" rIns="0" bIns="0" rtlCol="0" vert="horz">
            <a:spAutoFit/>
          </a:bodyPr>
          <a:lstStyle/>
          <a:p>
            <a:pPr marL="354965">
              <a:lnSpc>
                <a:spcPct val="100000"/>
              </a:lnSpc>
              <a:spcBef>
                <a:spcPts val="100"/>
              </a:spcBef>
            </a:pPr>
            <a:r>
              <a:rPr dirty="0" spc="365"/>
              <a:t>SOLUTION: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12739" y="7303562"/>
            <a:ext cx="2552699" cy="244792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725213" y="6104564"/>
            <a:ext cx="2047874" cy="204787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833157" y="8425846"/>
            <a:ext cx="2962274" cy="1085849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602436" y="3098151"/>
            <a:ext cx="2371724" cy="1943099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191590" y="3098151"/>
            <a:ext cx="1885949" cy="1781174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673354" y="8342606"/>
            <a:ext cx="1400174" cy="66674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02831" y="2789367"/>
            <a:ext cx="2085974" cy="2085974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136432" y="7303562"/>
            <a:ext cx="3181349" cy="2247899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1638415" y="3750592"/>
            <a:ext cx="1343024" cy="638174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08066" y="7606258"/>
            <a:ext cx="2771774" cy="1943099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676826" y="8245392"/>
            <a:ext cx="1400174" cy="666749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3326578" y="3098151"/>
            <a:ext cx="2162174" cy="1781174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5830120" y="3920766"/>
            <a:ext cx="1019174" cy="1904999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592566" y="3750592"/>
            <a:ext cx="1343024" cy="638174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255986" y="3665668"/>
            <a:ext cx="1343024" cy="638174"/>
          </a:xfrm>
          <a:prstGeom prst="rect">
            <a:avLst/>
          </a:prstGeom>
        </p:spPr>
      </p:pic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555561" y="423119"/>
            <a:ext cx="13872210" cy="7270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600" spc="550"/>
              <a:t>How</a:t>
            </a:r>
            <a:r>
              <a:rPr dirty="0" sz="4600" spc="-130"/>
              <a:t> </a:t>
            </a:r>
            <a:r>
              <a:rPr dirty="0" sz="4600" spc="130"/>
              <a:t>the</a:t>
            </a:r>
            <a:r>
              <a:rPr dirty="0" sz="4600" spc="-130"/>
              <a:t> </a:t>
            </a:r>
            <a:r>
              <a:rPr dirty="0" sz="4600" spc="445"/>
              <a:t>new</a:t>
            </a:r>
            <a:r>
              <a:rPr dirty="0" sz="4600" spc="-130"/>
              <a:t> </a:t>
            </a:r>
            <a:r>
              <a:rPr dirty="0" sz="4600" spc="245"/>
              <a:t>status</a:t>
            </a:r>
            <a:r>
              <a:rPr dirty="0" sz="4600" spc="-130"/>
              <a:t> </a:t>
            </a:r>
            <a:r>
              <a:rPr dirty="0" sz="4600" spc="140"/>
              <a:t>is</a:t>
            </a:r>
            <a:r>
              <a:rPr dirty="0" sz="4600" spc="-130"/>
              <a:t> </a:t>
            </a:r>
            <a:r>
              <a:rPr dirty="0" sz="4600" spc="470"/>
              <a:t>going</a:t>
            </a:r>
            <a:r>
              <a:rPr dirty="0" sz="4600" spc="-130"/>
              <a:t> </a:t>
            </a:r>
            <a:r>
              <a:rPr dirty="0" sz="4600" spc="195"/>
              <a:t>to</a:t>
            </a:r>
            <a:r>
              <a:rPr dirty="0" sz="4600" spc="-130"/>
              <a:t> </a:t>
            </a:r>
            <a:r>
              <a:rPr dirty="0" sz="4600" spc="290"/>
              <a:t>be</a:t>
            </a:r>
            <a:r>
              <a:rPr dirty="0" sz="4600" spc="-130"/>
              <a:t> </a:t>
            </a:r>
            <a:r>
              <a:rPr dirty="0" sz="4600" spc="245"/>
              <a:t>for</a:t>
            </a:r>
            <a:r>
              <a:rPr dirty="0" sz="4600" spc="-130"/>
              <a:t> </a:t>
            </a:r>
            <a:r>
              <a:rPr dirty="0" sz="4600" spc="60"/>
              <a:t>citizens:</a:t>
            </a:r>
            <a:endParaRPr sz="4600"/>
          </a:p>
        </p:txBody>
      </p:sp>
      <p:sp>
        <p:nvSpPr>
          <p:cNvPr id="18" name="object 18" descr=""/>
          <p:cNvSpPr txBox="1"/>
          <p:nvPr/>
        </p:nvSpPr>
        <p:spPr>
          <a:xfrm>
            <a:off x="43211" y="1843866"/>
            <a:ext cx="1353820" cy="711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500" spc="-295">
                <a:latin typeface="Arial Black"/>
                <a:cs typeface="Arial Black"/>
              </a:rPr>
              <a:t>start</a:t>
            </a:r>
            <a:endParaRPr sz="4500">
              <a:latin typeface="Arial Black"/>
              <a:cs typeface="Arial Black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43364" y="6851873"/>
            <a:ext cx="1129665" cy="726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600" spc="-310">
                <a:latin typeface="Arial Black"/>
                <a:cs typeface="Arial Black"/>
              </a:rPr>
              <a:t>End</a:t>
            </a:r>
            <a:endParaRPr sz="46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1017269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302942" y="359863"/>
            <a:ext cx="11845290" cy="9724390"/>
          </a:xfrm>
          <a:custGeom>
            <a:avLst/>
            <a:gdLst/>
            <a:ahLst/>
            <a:cxnLst/>
            <a:rect l="l" t="t" r="r" b="b"/>
            <a:pathLst>
              <a:path w="11845290" h="9724390">
                <a:moveTo>
                  <a:pt x="0" y="0"/>
                </a:moveTo>
                <a:lnTo>
                  <a:pt x="11844860" y="0"/>
                </a:lnTo>
                <a:lnTo>
                  <a:pt x="11844860" y="9724130"/>
                </a:lnTo>
                <a:lnTo>
                  <a:pt x="0" y="972413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12328003" y="2841621"/>
            <a:ext cx="5960110" cy="5121910"/>
            <a:chOff x="12328003" y="2841621"/>
            <a:chExt cx="5960110" cy="5121910"/>
          </a:xfrm>
        </p:grpSpPr>
        <p:sp>
          <p:nvSpPr>
            <p:cNvPr id="4" name="object 4" descr=""/>
            <p:cNvSpPr/>
            <p:nvPr/>
          </p:nvSpPr>
          <p:spPr>
            <a:xfrm>
              <a:off x="12328003" y="2841621"/>
              <a:ext cx="5960110" cy="5121910"/>
            </a:xfrm>
            <a:custGeom>
              <a:avLst/>
              <a:gdLst/>
              <a:ahLst/>
              <a:cxnLst/>
              <a:rect l="l" t="t" r="r" b="b"/>
              <a:pathLst>
                <a:path w="5960109" h="5121909">
                  <a:moveTo>
                    <a:pt x="4470013" y="5121903"/>
                  </a:moveTo>
                  <a:lnTo>
                    <a:pt x="1489962" y="5121903"/>
                  </a:lnTo>
                  <a:lnTo>
                    <a:pt x="0" y="2560951"/>
                  </a:lnTo>
                  <a:lnTo>
                    <a:pt x="1489962" y="0"/>
                  </a:lnTo>
                  <a:lnTo>
                    <a:pt x="4470013" y="0"/>
                  </a:lnTo>
                  <a:lnTo>
                    <a:pt x="5959976" y="2560951"/>
                  </a:lnTo>
                  <a:lnTo>
                    <a:pt x="4470013" y="5121903"/>
                  </a:lnTo>
                  <a:close/>
                </a:path>
              </a:pathLst>
            </a:custGeom>
            <a:solidFill>
              <a:srgbClr val="61B5A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2736181" y="3153659"/>
              <a:ext cx="5189220" cy="4458970"/>
            </a:xfrm>
            <a:custGeom>
              <a:avLst/>
              <a:gdLst/>
              <a:ahLst/>
              <a:cxnLst/>
              <a:rect l="l" t="t" r="r" b="b"/>
              <a:pathLst>
                <a:path w="5189219" h="4458970">
                  <a:moveTo>
                    <a:pt x="3891529" y="4458964"/>
                  </a:moveTo>
                  <a:lnTo>
                    <a:pt x="1297175" y="4458964"/>
                  </a:lnTo>
                  <a:lnTo>
                    <a:pt x="0" y="2229482"/>
                  </a:lnTo>
                  <a:lnTo>
                    <a:pt x="1297175" y="0"/>
                  </a:lnTo>
                  <a:lnTo>
                    <a:pt x="3891529" y="0"/>
                  </a:lnTo>
                  <a:lnTo>
                    <a:pt x="5188704" y="2229482"/>
                  </a:lnTo>
                  <a:lnTo>
                    <a:pt x="3891529" y="445896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13599117" y="3"/>
            <a:ext cx="4689475" cy="590550"/>
          </a:xfrm>
          <a:custGeom>
            <a:avLst/>
            <a:gdLst/>
            <a:ahLst/>
            <a:cxnLst/>
            <a:rect l="l" t="t" r="r" b="b"/>
            <a:pathLst>
              <a:path w="4689475" h="590550">
                <a:moveTo>
                  <a:pt x="4688882" y="589936"/>
                </a:moveTo>
                <a:lnTo>
                  <a:pt x="0" y="589936"/>
                </a:lnTo>
                <a:lnTo>
                  <a:pt x="542341" y="0"/>
                </a:lnTo>
                <a:lnTo>
                  <a:pt x="4688882" y="0"/>
                </a:lnTo>
                <a:lnTo>
                  <a:pt x="4688882" y="5899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570077" y="3153661"/>
            <a:ext cx="3742943" cy="4322159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577554" y="1699152"/>
            <a:ext cx="10521950" cy="768413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71755">
              <a:lnSpc>
                <a:spcPct val="149600"/>
              </a:lnSpc>
              <a:spcBef>
                <a:spcPts val="95"/>
              </a:spcBef>
            </a:pPr>
            <a:r>
              <a:rPr dirty="0" sz="2800" spc="285" b="1">
                <a:latin typeface="Trebuchet MS"/>
                <a:cs typeface="Trebuchet MS"/>
              </a:rPr>
              <a:t>Developing</a:t>
            </a:r>
            <a:r>
              <a:rPr dirty="0" sz="2800" spc="160" b="1">
                <a:latin typeface="Trebuchet MS"/>
                <a:cs typeface="Trebuchet MS"/>
              </a:rPr>
              <a:t> </a:t>
            </a:r>
            <a:r>
              <a:rPr dirty="0" sz="2800" spc="150" b="1">
                <a:latin typeface="Trebuchet MS"/>
                <a:cs typeface="Trebuchet MS"/>
              </a:rPr>
              <a:t>the</a:t>
            </a:r>
            <a:r>
              <a:rPr dirty="0" sz="2800" spc="160" b="1">
                <a:latin typeface="Trebuchet MS"/>
                <a:cs typeface="Trebuchet MS"/>
              </a:rPr>
              <a:t> </a:t>
            </a:r>
            <a:r>
              <a:rPr dirty="0" sz="2800" spc="254" b="1">
                <a:latin typeface="Trebuchet MS"/>
                <a:cs typeface="Trebuchet MS"/>
              </a:rPr>
              <a:t>system</a:t>
            </a:r>
            <a:r>
              <a:rPr dirty="0" sz="2800" spc="155" b="1">
                <a:latin typeface="Trebuchet MS"/>
                <a:cs typeface="Trebuchet MS"/>
              </a:rPr>
              <a:t> </a:t>
            </a:r>
            <a:r>
              <a:rPr dirty="0" sz="2800" spc="225" b="1">
                <a:latin typeface="Trebuchet MS"/>
                <a:cs typeface="Trebuchet MS"/>
              </a:rPr>
              <a:t>for</a:t>
            </a:r>
            <a:r>
              <a:rPr dirty="0" sz="2800" spc="165" b="1">
                <a:latin typeface="Trebuchet MS"/>
                <a:cs typeface="Trebuchet MS"/>
              </a:rPr>
              <a:t> </a:t>
            </a:r>
            <a:r>
              <a:rPr dirty="0" sz="2800" spc="265" b="1">
                <a:latin typeface="Trebuchet MS"/>
                <a:cs typeface="Trebuchet MS"/>
              </a:rPr>
              <a:t>reservations</a:t>
            </a:r>
            <a:r>
              <a:rPr dirty="0" sz="2800" spc="160" b="1">
                <a:latin typeface="Trebuchet MS"/>
                <a:cs typeface="Trebuchet MS"/>
              </a:rPr>
              <a:t> </a:t>
            </a:r>
            <a:r>
              <a:rPr dirty="0" sz="2800" spc="175" b="1">
                <a:latin typeface="Trebuchet MS"/>
                <a:cs typeface="Trebuchet MS"/>
              </a:rPr>
              <a:t>to</a:t>
            </a:r>
            <a:r>
              <a:rPr dirty="0" sz="2800" spc="160" b="1">
                <a:latin typeface="Trebuchet MS"/>
                <a:cs typeface="Trebuchet MS"/>
              </a:rPr>
              <a:t> </a:t>
            </a:r>
            <a:r>
              <a:rPr dirty="0" sz="2800" spc="310" b="1">
                <a:latin typeface="Trebuchet MS"/>
                <a:cs typeface="Trebuchet MS"/>
              </a:rPr>
              <a:t>save</a:t>
            </a:r>
            <a:r>
              <a:rPr dirty="0" sz="2800" spc="160" b="1">
                <a:latin typeface="Trebuchet MS"/>
                <a:cs typeface="Trebuchet MS"/>
              </a:rPr>
              <a:t> </a:t>
            </a:r>
            <a:r>
              <a:rPr dirty="0" sz="2800" spc="270" b="1">
                <a:latin typeface="Trebuchet MS"/>
                <a:cs typeface="Trebuchet MS"/>
              </a:rPr>
              <a:t>more </a:t>
            </a:r>
            <a:r>
              <a:rPr dirty="0" sz="2800" spc="180" b="1">
                <a:latin typeface="Trebuchet MS"/>
                <a:cs typeface="Trebuchet MS"/>
              </a:rPr>
              <a:t>time</a:t>
            </a:r>
            <a:r>
              <a:rPr dirty="0" sz="2800" spc="150" b="1">
                <a:latin typeface="Trebuchet MS"/>
                <a:cs typeface="Trebuchet MS"/>
              </a:rPr>
              <a:t> </a:t>
            </a:r>
            <a:r>
              <a:rPr dirty="0" sz="2800" spc="305" b="1">
                <a:latin typeface="Trebuchet MS"/>
                <a:cs typeface="Trebuchet MS"/>
              </a:rPr>
              <a:t>through</a:t>
            </a:r>
            <a:r>
              <a:rPr dirty="0" sz="2800" spc="150" b="1">
                <a:latin typeface="Trebuchet MS"/>
                <a:cs typeface="Trebuchet MS"/>
              </a:rPr>
              <a:t> </a:t>
            </a:r>
            <a:r>
              <a:rPr dirty="0" sz="2800" spc="415" b="1">
                <a:latin typeface="Trebuchet MS"/>
                <a:cs typeface="Trebuchet MS"/>
              </a:rPr>
              <a:t>a</a:t>
            </a:r>
            <a:r>
              <a:rPr dirty="0" sz="2800" spc="150" b="1">
                <a:latin typeface="Trebuchet MS"/>
                <a:cs typeface="Trebuchet MS"/>
              </a:rPr>
              <a:t> </a:t>
            </a:r>
            <a:r>
              <a:rPr dirty="0" sz="2800" spc="215" b="1">
                <a:latin typeface="Trebuchet MS"/>
                <a:cs typeface="Trebuchet MS"/>
              </a:rPr>
              <a:t>special</a:t>
            </a:r>
            <a:r>
              <a:rPr dirty="0" sz="2800" spc="155" b="1">
                <a:latin typeface="Trebuchet MS"/>
                <a:cs typeface="Trebuchet MS"/>
              </a:rPr>
              <a:t> </a:t>
            </a:r>
            <a:r>
              <a:rPr dirty="0" sz="2800" spc="180" b="1">
                <a:latin typeface="Trebuchet MS"/>
                <a:cs typeface="Trebuchet MS"/>
              </a:rPr>
              <a:t>time</a:t>
            </a:r>
            <a:r>
              <a:rPr dirty="0" sz="2800" spc="150" b="1">
                <a:latin typeface="Trebuchet MS"/>
                <a:cs typeface="Trebuchet MS"/>
              </a:rPr>
              <a:t> </a:t>
            </a:r>
            <a:r>
              <a:rPr dirty="0" sz="2800" spc="225" b="1">
                <a:latin typeface="Trebuchet MS"/>
                <a:cs typeface="Trebuchet MS"/>
              </a:rPr>
              <a:t>for</a:t>
            </a:r>
            <a:r>
              <a:rPr dirty="0" sz="2800" spc="150" b="1">
                <a:latin typeface="Trebuchet MS"/>
                <a:cs typeface="Trebuchet MS"/>
              </a:rPr>
              <a:t> </a:t>
            </a:r>
            <a:r>
              <a:rPr dirty="0" sz="2800" spc="320" b="1">
                <a:latin typeface="Trebuchet MS"/>
                <a:cs typeface="Trebuchet MS"/>
              </a:rPr>
              <a:t>diagnosis</a:t>
            </a:r>
            <a:r>
              <a:rPr dirty="0" sz="2800" spc="155" b="1">
                <a:latin typeface="Trebuchet MS"/>
                <a:cs typeface="Trebuchet MS"/>
              </a:rPr>
              <a:t> </a:t>
            </a:r>
            <a:r>
              <a:rPr dirty="0" sz="2800" spc="370" b="1">
                <a:latin typeface="Trebuchet MS"/>
                <a:cs typeface="Trebuchet MS"/>
              </a:rPr>
              <a:t>and</a:t>
            </a:r>
            <a:r>
              <a:rPr dirty="0" sz="2800" spc="150" b="1">
                <a:latin typeface="Trebuchet MS"/>
                <a:cs typeface="Trebuchet MS"/>
              </a:rPr>
              <a:t> </a:t>
            </a:r>
            <a:r>
              <a:rPr dirty="0" sz="2800" spc="365" b="1">
                <a:latin typeface="Trebuchet MS"/>
                <a:cs typeface="Trebuchet MS"/>
              </a:rPr>
              <a:t>a </a:t>
            </a:r>
            <a:r>
              <a:rPr dirty="0" sz="2800" spc="215" b="1">
                <a:latin typeface="Trebuchet MS"/>
                <a:cs typeface="Trebuchet MS"/>
              </a:rPr>
              <a:t>special</a:t>
            </a:r>
            <a:r>
              <a:rPr dirty="0" sz="2800" spc="150" b="1">
                <a:latin typeface="Trebuchet MS"/>
                <a:cs typeface="Trebuchet MS"/>
              </a:rPr>
              <a:t> </a:t>
            </a:r>
            <a:r>
              <a:rPr dirty="0" sz="2800" spc="180" b="1">
                <a:latin typeface="Trebuchet MS"/>
                <a:cs typeface="Trebuchet MS"/>
              </a:rPr>
              <a:t>time</a:t>
            </a:r>
            <a:r>
              <a:rPr dirty="0" sz="2800" spc="155" b="1">
                <a:latin typeface="Trebuchet MS"/>
                <a:cs typeface="Trebuchet MS"/>
              </a:rPr>
              <a:t> </a:t>
            </a:r>
            <a:r>
              <a:rPr dirty="0" sz="2800" spc="225" b="1">
                <a:latin typeface="Trebuchet MS"/>
                <a:cs typeface="Trebuchet MS"/>
              </a:rPr>
              <a:t>for</a:t>
            </a:r>
            <a:r>
              <a:rPr dirty="0" sz="2800" spc="155" b="1">
                <a:latin typeface="Trebuchet MS"/>
                <a:cs typeface="Trebuchet MS"/>
              </a:rPr>
              <a:t> </a:t>
            </a:r>
            <a:r>
              <a:rPr dirty="0" sz="2800" spc="285" b="1">
                <a:latin typeface="Trebuchet MS"/>
                <a:cs typeface="Trebuchet MS"/>
              </a:rPr>
              <a:t>dispensing</a:t>
            </a:r>
            <a:r>
              <a:rPr dirty="0" sz="2800" spc="155" b="1">
                <a:latin typeface="Trebuchet MS"/>
                <a:cs typeface="Trebuchet MS"/>
              </a:rPr>
              <a:t> </a:t>
            </a:r>
            <a:r>
              <a:rPr dirty="0" sz="2800" spc="180" b="1">
                <a:latin typeface="Trebuchet MS"/>
                <a:cs typeface="Trebuchet MS"/>
              </a:rPr>
              <a:t>medicine.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770"/>
              </a:spcBef>
            </a:pPr>
            <a:endParaRPr sz="2800">
              <a:latin typeface="Trebuchet MS"/>
              <a:cs typeface="Trebuchet MS"/>
            </a:endParaRPr>
          </a:p>
          <a:p>
            <a:pPr marL="12700" marR="5080">
              <a:lnSpc>
                <a:spcPct val="149600"/>
              </a:lnSpc>
              <a:spcBef>
                <a:spcPts val="5"/>
              </a:spcBef>
              <a:tabLst>
                <a:tab pos="1195070" algn="l"/>
                <a:tab pos="1873885" algn="l"/>
                <a:tab pos="2938780" algn="l"/>
                <a:tab pos="3955415" algn="l"/>
                <a:tab pos="5988050" algn="l"/>
                <a:tab pos="6978015" algn="l"/>
                <a:tab pos="8126095" algn="l"/>
                <a:tab pos="9264015" algn="l"/>
              </a:tabLst>
            </a:pPr>
            <a:r>
              <a:rPr dirty="0" sz="2800" spc="280" b="1">
                <a:latin typeface="Trebuchet MS"/>
                <a:cs typeface="Trebuchet MS"/>
              </a:rPr>
              <a:t>Keep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254" b="1">
                <a:latin typeface="Trebuchet MS"/>
                <a:cs typeface="Trebuchet MS"/>
              </a:rPr>
              <a:t>up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245" b="1">
                <a:latin typeface="Trebuchet MS"/>
                <a:cs typeface="Trebuchet MS"/>
              </a:rPr>
              <a:t>with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315" b="1">
                <a:latin typeface="Trebuchet MS"/>
                <a:cs typeface="Trebuchet MS"/>
              </a:rPr>
              <a:t>new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265" b="1">
                <a:latin typeface="Trebuchet MS"/>
                <a:cs typeface="Trebuchet MS"/>
              </a:rPr>
              <a:t>additions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204" b="1">
                <a:latin typeface="Trebuchet MS"/>
                <a:cs typeface="Trebuchet MS"/>
              </a:rPr>
              <a:t>that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295" b="1">
                <a:latin typeface="Trebuchet MS"/>
                <a:cs typeface="Trebuchet MS"/>
              </a:rPr>
              <a:t>have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210" b="1">
                <a:latin typeface="Trebuchet MS"/>
                <a:cs typeface="Trebuchet MS"/>
              </a:rPr>
              <a:t>been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340" b="1">
                <a:latin typeface="Trebuchet MS"/>
                <a:cs typeface="Trebuchet MS"/>
              </a:rPr>
              <a:t>added </a:t>
            </a:r>
            <a:r>
              <a:rPr dirty="0" sz="2800" spc="175" b="1">
                <a:latin typeface="Trebuchet MS"/>
                <a:cs typeface="Trebuchet MS"/>
              </a:rPr>
              <a:t>to</a:t>
            </a:r>
            <a:r>
              <a:rPr dirty="0" sz="2800" spc="145" b="1">
                <a:latin typeface="Trebuchet MS"/>
                <a:cs typeface="Trebuchet MS"/>
              </a:rPr>
              <a:t> </a:t>
            </a:r>
            <a:r>
              <a:rPr dirty="0" sz="2800" spc="315" b="1">
                <a:latin typeface="Trebuchet MS"/>
                <a:cs typeface="Trebuchet MS"/>
              </a:rPr>
              <a:t>Odoo.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770"/>
              </a:spcBef>
            </a:pPr>
            <a:endParaRPr sz="2800">
              <a:latin typeface="Trebuchet MS"/>
              <a:cs typeface="Trebuchet MS"/>
            </a:endParaRPr>
          </a:p>
          <a:p>
            <a:pPr marL="12700" marR="688975">
              <a:lnSpc>
                <a:spcPct val="149600"/>
              </a:lnSpc>
              <a:tabLst>
                <a:tab pos="2736215" algn="l"/>
                <a:tab pos="4491355" algn="l"/>
                <a:tab pos="6563359" algn="l"/>
                <a:tab pos="7822565" algn="l"/>
              </a:tabLst>
            </a:pPr>
            <a:r>
              <a:rPr dirty="0" sz="2800" spc="275" b="1">
                <a:latin typeface="Trebuchet MS"/>
                <a:cs typeface="Trebuchet MS"/>
              </a:rPr>
              <a:t>Developing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220" b="1">
                <a:latin typeface="Trebuchet MS"/>
                <a:cs typeface="Trebuchet MS"/>
              </a:rPr>
              <a:t>health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195" b="1">
                <a:latin typeface="Trebuchet MS"/>
                <a:cs typeface="Trebuchet MS"/>
              </a:rPr>
              <a:t>services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345" b="1">
                <a:latin typeface="Trebuchet MS"/>
                <a:cs typeface="Trebuchet MS"/>
              </a:rPr>
              <a:t>and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405" b="1">
                <a:latin typeface="Trebuchet MS"/>
                <a:cs typeface="Trebuchet MS"/>
              </a:rPr>
              <a:t>managing </a:t>
            </a:r>
            <a:r>
              <a:rPr dirty="0" sz="2800" spc="190" b="1">
                <a:latin typeface="Trebuchet MS"/>
                <a:cs typeface="Trebuchet MS"/>
              </a:rPr>
              <a:t>chronic</a:t>
            </a:r>
            <a:r>
              <a:rPr dirty="0" sz="2800" spc="160" b="1">
                <a:latin typeface="Trebuchet MS"/>
                <a:cs typeface="Trebuchet MS"/>
              </a:rPr>
              <a:t> </a:t>
            </a:r>
            <a:r>
              <a:rPr dirty="0" sz="2800" spc="260" b="1">
                <a:latin typeface="Trebuchet MS"/>
                <a:cs typeface="Trebuchet MS"/>
              </a:rPr>
              <a:t>diseases</a:t>
            </a:r>
            <a:r>
              <a:rPr dirty="0" sz="2800" spc="160" b="1">
                <a:latin typeface="Trebuchet MS"/>
                <a:cs typeface="Trebuchet MS"/>
              </a:rPr>
              <a:t> </a:t>
            </a:r>
            <a:r>
              <a:rPr dirty="0" sz="2800" spc="280" b="1">
                <a:latin typeface="Trebuchet MS"/>
                <a:cs typeface="Trebuchet MS"/>
              </a:rPr>
              <a:t>on</a:t>
            </a:r>
            <a:r>
              <a:rPr dirty="0" sz="2800" spc="160" b="1">
                <a:latin typeface="Trebuchet MS"/>
                <a:cs typeface="Trebuchet MS"/>
              </a:rPr>
              <a:t> </a:t>
            </a:r>
            <a:r>
              <a:rPr dirty="0" sz="2800" spc="415" b="1">
                <a:latin typeface="Trebuchet MS"/>
                <a:cs typeface="Trebuchet MS"/>
              </a:rPr>
              <a:t>a</a:t>
            </a:r>
            <a:r>
              <a:rPr dirty="0" sz="2800" spc="160" b="1">
                <a:latin typeface="Trebuchet MS"/>
                <a:cs typeface="Trebuchet MS"/>
              </a:rPr>
              <a:t> </a:t>
            </a:r>
            <a:r>
              <a:rPr dirty="0" sz="2800" spc="315" b="1">
                <a:latin typeface="Trebuchet MS"/>
                <a:cs typeface="Trebuchet MS"/>
              </a:rPr>
              <a:t>larger</a:t>
            </a:r>
            <a:r>
              <a:rPr dirty="0" sz="2800" spc="160" b="1">
                <a:latin typeface="Trebuchet MS"/>
                <a:cs typeface="Trebuchet MS"/>
              </a:rPr>
              <a:t> </a:t>
            </a:r>
            <a:r>
              <a:rPr dirty="0" sz="2800" spc="165" b="1">
                <a:latin typeface="Trebuchet MS"/>
                <a:cs typeface="Trebuchet MS"/>
              </a:rPr>
              <a:t>scale.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770"/>
              </a:spcBef>
            </a:pPr>
            <a:endParaRPr sz="2800">
              <a:latin typeface="Trebuchet MS"/>
              <a:cs typeface="Trebuchet MS"/>
            </a:endParaRPr>
          </a:p>
          <a:p>
            <a:pPr marL="12700" marR="151765">
              <a:lnSpc>
                <a:spcPct val="149600"/>
              </a:lnSpc>
              <a:spcBef>
                <a:spcPts val="5"/>
              </a:spcBef>
              <a:tabLst>
                <a:tab pos="2622550" algn="l"/>
                <a:tab pos="3806825" algn="l"/>
                <a:tab pos="6641465" algn="l"/>
                <a:tab pos="7590155" algn="l"/>
                <a:tab pos="9610725" algn="l"/>
              </a:tabLst>
            </a:pPr>
            <a:r>
              <a:rPr dirty="0" sz="2800" spc="265" b="1">
                <a:latin typeface="Trebuchet MS"/>
                <a:cs typeface="Trebuchet MS"/>
              </a:rPr>
              <a:t>Increasing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125" b="1">
                <a:latin typeface="Trebuchet MS"/>
                <a:cs typeface="Trebuchet MS"/>
              </a:rPr>
              <a:t>the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220" b="1">
                <a:latin typeface="Trebuchet MS"/>
                <a:cs typeface="Trebuchet MS"/>
              </a:rPr>
              <a:t>satisfaction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160" b="1">
                <a:latin typeface="Trebuchet MS"/>
                <a:cs typeface="Trebuchet MS"/>
              </a:rPr>
              <a:t>of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140" b="1">
                <a:latin typeface="Trebuchet MS"/>
                <a:cs typeface="Trebuchet MS"/>
              </a:rPr>
              <a:t>citizens</a:t>
            </a:r>
            <a:r>
              <a:rPr dirty="0" sz="2800" b="1">
                <a:latin typeface="Trebuchet MS"/>
                <a:cs typeface="Trebuchet MS"/>
              </a:rPr>
              <a:t>	</a:t>
            </a:r>
            <a:r>
              <a:rPr dirty="0" sz="2800" spc="345" b="1">
                <a:latin typeface="Trebuchet MS"/>
                <a:cs typeface="Trebuchet MS"/>
              </a:rPr>
              <a:t>and </a:t>
            </a:r>
            <a:r>
              <a:rPr dirty="0" sz="2800" spc="260" b="1">
                <a:latin typeface="Trebuchet MS"/>
                <a:cs typeface="Trebuchet MS"/>
              </a:rPr>
              <a:t>employees</a:t>
            </a:r>
            <a:r>
              <a:rPr dirty="0" sz="2800" spc="155" b="1">
                <a:latin typeface="Trebuchet MS"/>
                <a:cs typeface="Trebuchet MS"/>
              </a:rPr>
              <a:t> </a:t>
            </a:r>
            <a:r>
              <a:rPr dirty="0" sz="2800" spc="185" b="1">
                <a:latin typeface="Trebuchet MS"/>
                <a:cs typeface="Trebuchet MS"/>
              </a:rPr>
              <a:t>of</a:t>
            </a:r>
            <a:r>
              <a:rPr dirty="0" sz="2800" spc="155" b="1">
                <a:latin typeface="Trebuchet MS"/>
                <a:cs typeface="Trebuchet MS"/>
              </a:rPr>
              <a:t> </a:t>
            </a:r>
            <a:r>
              <a:rPr dirty="0" sz="2800" spc="150" b="1">
                <a:latin typeface="Trebuchet MS"/>
                <a:cs typeface="Trebuchet MS"/>
              </a:rPr>
              <a:t>the</a:t>
            </a:r>
            <a:r>
              <a:rPr dirty="0" sz="2800" spc="155" b="1">
                <a:latin typeface="Trebuchet MS"/>
                <a:cs typeface="Trebuchet MS"/>
              </a:rPr>
              <a:t> </a:t>
            </a:r>
            <a:r>
              <a:rPr dirty="0" sz="2800" spc="204" b="1">
                <a:latin typeface="Trebuchet MS"/>
                <a:cs typeface="Trebuchet MS"/>
              </a:rPr>
              <a:t>services</a:t>
            </a:r>
            <a:r>
              <a:rPr dirty="0" sz="2800" spc="155" b="1">
                <a:latin typeface="Trebuchet MS"/>
                <a:cs typeface="Trebuchet MS"/>
              </a:rPr>
              <a:t> </a:t>
            </a:r>
            <a:r>
              <a:rPr dirty="0" sz="2800" spc="280" b="1">
                <a:latin typeface="Trebuchet MS"/>
                <a:cs typeface="Trebuchet MS"/>
              </a:rPr>
              <a:t>on</a:t>
            </a:r>
            <a:r>
              <a:rPr dirty="0" sz="2800" spc="155" b="1">
                <a:latin typeface="Trebuchet MS"/>
                <a:cs typeface="Trebuchet MS"/>
              </a:rPr>
              <a:t> </a:t>
            </a:r>
            <a:r>
              <a:rPr dirty="0" sz="2800" spc="150" b="1">
                <a:latin typeface="Trebuchet MS"/>
                <a:cs typeface="Trebuchet MS"/>
              </a:rPr>
              <a:t>the</a:t>
            </a:r>
            <a:r>
              <a:rPr dirty="0" sz="2800" spc="155" b="1">
                <a:latin typeface="Trebuchet MS"/>
                <a:cs typeface="Trebuchet MS"/>
              </a:rPr>
              <a:t> </a:t>
            </a:r>
            <a:r>
              <a:rPr dirty="0" sz="2800" spc="245" b="1">
                <a:latin typeface="Trebuchet MS"/>
                <a:cs typeface="Trebuchet MS"/>
              </a:rPr>
              <a:t>system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77554" y="694165"/>
            <a:ext cx="6456680" cy="8026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100" spc="290"/>
              <a:t>Recommendations:</a:t>
            </a:r>
            <a:endParaRPr sz="51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0D7377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4" y="9662985"/>
            <a:ext cx="4518025" cy="624205"/>
            <a:chOff x="4" y="9662985"/>
            <a:chExt cx="4518025" cy="624205"/>
          </a:xfrm>
        </p:grpSpPr>
        <p:sp>
          <p:nvSpPr>
            <p:cNvPr id="4" name="object 4" descr=""/>
            <p:cNvSpPr/>
            <p:nvPr/>
          </p:nvSpPr>
          <p:spPr>
            <a:xfrm>
              <a:off x="4" y="9662985"/>
              <a:ext cx="3155315" cy="624205"/>
            </a:xfrm>
            <a:custGeom>
              <a:avLst/>
              <a:gdLst/>
              <a:ahLst/>
              <a:cxnLst/>
              <a:rect l="l" t="t" r="r" b="b"/>
              <a:pathLst>
                <a:path w="3155315" h="624204">
                  <a:moveTo>
                    <a:pt x="2581272" y="623950"/>
                  </a:moveTo>
                  <a:lnTo>
                    <a:pt x="0" y="623950"/>
                  </a:lnTo>
                  <a:lnTo>
                    <a:pt x="0" y="0"/>
                  </a:lnTo>
                  <a:lnTo>
                    <a:pt x="3154930" y="0"/>
                  </a:lnTo>
                  <a:lnTo>
                    <a:pt x="2581272" y="6239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2258443" y="9662985"/>
              <a:ext cx="2259330" cy="624205"/>
            </a:xfrm>
            <a:custGeom>
              <a:avLst/>
              <a:gdLst/>
              <a:ahLst/>
              <a:cxnLst/>
              <a:rect l="l" t="t" r="r" b="b"/>
              <a:pathLst>
                <a:path w="2259329" h="624204">
                  <a:moveTo>
                    <a:pt x="1580005" y="623950"/>
                  </a:moveTo>
                  <a:lnTo>
                    <a:pt x="0" y="623950"/>
                  </a:lnTo>
                  <a:lnTo>
                    <a:pt x="679322" y="0"/>
                  </a:lnTo>
                  <a:lnTo>
                    <a:pt x="2259327" y="0"/>
                  </a:lnTo>
                  <a:lnTo>
                    <a:pt x="1580005" y="623950"/>
                  </a:lnTo>
                  <a:close/>
                </a:path>
              </a:pathLst>
            </a:custGeom>
            <a:solidFill>
              <a:srgbClr val="959393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5168014" y="340229"/>
            <a:ext cx="8455660" cy="9839325"/>
            <a:chOff x="5168014" y="340229"/>
            <a:chExt cx="8455660" cy="9839325"/>
          </a:xfrm>
        </p:grpSpPr>
        <p:sp>
          <p:nvSpPr>
            <p:cNvPr id="7" name="object 7" descr=""/>
            <p:cNvSpPr/>
            <p:nvPr/>
          </p:nvSpPr>
          <p:spPr>
            <a:xfrm>
              <a:off x="5168014" y="340229"/>
              <a:ext cx="8455660" cy="9839325"/>
            </a:xfrm>
            <a:custGeom>
              <a:avLst/>
              <a:gdLst/>
              <a:ahLst/>
              <a:cxnLst/>
              <a:rect l="l" t="t" r="r" b="b"/>
              <a:pathLst>
                <a:path w="8455660" h="9839325">
                  <a:moveTo>
                    <a:pt x="4227700" y="9838811"/>
                  </a:moveTo>
                  <a:lnTo>
                    <a:pt x="0" y="7379203"/>
                  </a:lnTo>
                  <a:lnTo>
                    <a:pt x="0" y="2459734"/>
                  </a:lnTo>
                  <a:lnTo>
                    <a:pt x="4227700" y="0"/>
                  </a:lnTo>
                  <a:lnTo>
                    <a:pt x="8455274" y="2459734"/>
                  </a:lnTo>
                  <a:lnTo>
                    <a:pt x="8455274" y="7379203"/>
                  </a:lnTo>
                  <a:lnTo>
                    <a:pt x="4227700" y="983881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664456" y="976879"/>
              <a:ext cx="7460615" cy="8565515"/>
            </a:xfrm>
            <a:custGeom>
              <a:avLst/>
              <a:gdLst/>
              <a:ahLst/>
              <a:cxnLst/>
              <a:rect l="l" t="t" r="r" b="b"/>
              <a:pathLst>
                <a:path w="7460615" h="8565515">
                  <a:moveTo>
                    <a:pt x="3731131" y="8565510"/>
                  </a:moveTo>
                  <a:lnTo>
                    <a:pt x="0" y="6424164"/>
                  </a:lnTo>
                  <a:lnTo>
                    <a:pt x="0" y="2141473"/>
                  </a:lnTo>
                  <a:lnTo>
                    <a:pt x="3731131" y="0"/>
                  </a:lnTo>
                  <a:lnTo>
                    <a:pt x="3731131" y="127"/>
                  </a:lnTo>
                  <a:lnTo>
                    <a:pt x="4136985" y="233044"/>
                  </a:lnTo>
                  <a:lnTo>
                    <a:pt x="3731131" y="233044"/>
                  </a:lnTo>
                  <a:lnTo>
                    <a:pt x="202183" y="2257931"/>
                  </a:lnTo>
                  <a:lnTo>
                    <a:pt x="202183" y="6307705"/>
                  </a:lnTo>
                  <a:lnTo>
                    <a:pt x="3731131" y="8332593"/>
                  </a:lnTo>
                  <a:lnTo>
                    <a:pt x="4136985" y="8332593"/>
                  </a:lnTo>
                  <a:lnTo>
                    <a:pt x="3731131" y="8565510"/>
                  </a:lnTo>
                  <a:close/>
                </a:path>
                <a:path w="7460615" h="8565515">
                  <a:moveTo>
                    <a:pt x="4136985" y="8332593"/>
                  </a:moveTo>
                  <a:lnTo>
                    <a:pt x="3731131" y="8332593"/>
                  </a:lnTo>
                  <a:lnTo>
                    <a:pt x="7260205" y="6307705"/>
                  </a:lnTo>
                  <a:lnTo>
                    <a:pt x="7260205" y="2257931"/>
                  </a:lnTo>
                  <a:lnTo>
                    <a:pt x="3731131" y="233044"/>
                  </a:lnTo>
                  <a:lnTo>
                    <a:pt x="4136985" y="233044"/>
                  </a:lnTo>
                  <a:lnTo>
                    <a:pt x="7460611" y="2140457"/>
                  </a:lnTo>
                  <a:lnTo>
                    <a:pt x="7460611" y="6425180"/>
                  </a:lnTo>
                  <a:lnTo>
                    <a:pt x="4136985" y="8332593"/>
                  </a:lnTo>
                  <a:close/>
                </a:path>
              </a:pathLst>
            </a:custGeom>
            <a:solidFill>
              <a:srgbClr val="0D7377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13276578" y="0"/>
            <a:ext cx="5011420" cy="839469"/>
            <a:chOff x="13276578" y="0"/>
            <a:chExt cx="5011420" cy="839469"/>
          </a:xfrm>
        </p:grpSpPr>
        <p:sp>
          <p:nvSpPr>
            <p:cNvPr id="10" name="object 10" descr=""/>
            <p:cNvSpPr/>
            <p:nvPr/>
          </p:nvSpPr>
          <p:spPr>
            <a:xfrm>
              <a:off x="14776828" y="0"/>
              <a:ext cx="3511550" cy="836294"/>
            </a:xfrm>
            <a:custGeom>
              <a:avLst/>
              <a:gdLst/>
              <a:ahLst/>
              <a:cxnLst/>
              <a:rect l="l" t="t" r="r" b="b"/>
              <a:pathLst>
                <a:path w="3511550" h="836294">
                  <a:moveTo>
                    <a:pt x="3511166" y="835783"/>
                  </a:moveTo>
                  <a:lnTo>
                    <a:pt x="0" y="835783"/>
                  </a:lnTo>
                  <a:lnTo>
                    <a:pt x="768346" y="0"/>
                  </a:lnTo>
                  <a:lnTo>
                    <a:pt x="3511166" y="0"/>
                  </a:lnTo>
                  <a:lnTo>
                    <a:pt x="3511166" y="83578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3276578" y="0"/>
              <a:ext cx="2664460" cy="839469"/>
            </a:xfrm>
            <a:custGeom>
              <a:avLst/>
              <a:gdLst/>
              <a:ahLst/>
              <a:cxnLst/>
              <a:rect l="l" t="t" r="r" b="b"/>
              <a:pathLst>
                <a:path w="2664459" h="839469">
                  <a:moveTo>
                    <a:pt x="1544572" y="839212"/>
                  </a:moveTo>
                  <a:lnTo>
                    <a:pt x="0" y="839212"/>
                  </a:lnTo>
                  <a:lnTo>
                    <a:pt x="1120007" y="0"/>
                  </a:lnTo>
                  <a:lnTo>
                    <a:pt x="2664453" y="0"/>
                  </a:lnTo>
                  <a:lnTo>
                    <a:pt x="1544572" y="839212"/>
                  </a:lnTo>
                  <a:close/>
                </a:path>
              </a:pathLst>
            </a:custGeom>
            <a:solidFill>
              <a:srgbClr val="95939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6867026" y="3578965"/>
            <a:ext cx="5057775" cy="2957830"/>
          </a:xfrm>
          <a:prstGeom prst="rect"/>
        </p:spPr>
        <p:txBody>
          <a:bodyPr wrap="square" lIns="0" tIns="292735" rIns="0" bIns="0" rtlCol="0" vert="horz">
            <a:spAutoFit/>
          </a:bodyPr>
          <a:lstStyle/>
          <a:p>
            <a:pPr marL="949325" marR="5080" indent="-937260">
              <a:lnSpc>
                <a:spcPts val="10430"/>
              </a:lnSpc>
              <a:spcBef>
                <a:spcPts val="2305"/>
              </a:spcBef>
            </a:pPr>
            <a:r>
              <a:rPr dirty="0" sz="10550" spc="1085">
                <a:solidFill>
                  <a:srgbClr val="606060"/>
                </a:solidFill>
              </a:rPr>
              <a:t>THANK </a:t>
            </a:r>
            <a:r>
              <a:rPr dirty="0" sz="10550" spc="1185">
                <a:solidFill>
                  <a:srgbClr val="606060"/>
                </a:solidFill>
              </a:rPr>
              <a:t>YOU</a:t>
            </a:r>
            <a:endParaRPr sz="1055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1840198"/>
            <a:ext cx="6774815" cy="6023610"/>
            <a:chOff x="0" y="1840198"/>
            <a:chExt cx="6774815" cy="6023610"/>
          </a:xfrm>
        </p:grpSpPr>
        <p:sp>
          <p:nvSpPr>
            <p:cNvPr id="3" name="object 3" descr=""/>
            <p:cNvSpPr/>
            <p:nvPr/>
          </p:nvSpPr>
          <p:spPr>
            <a:xfrm>
              <a:off x="0" y="1840198"/>
              <a:ext cx="6774815" cy="6023610"/>
            </a:xfrm>
            <a:custGeom>
              <a:avLst/>
              <a:gdLst/>
              <a:ahLst/>
              <a:cxnLst/>
              <a:rect l="l" t="t" r="r" b="b"/>
              <a:pathLst>
                <a:path w="6774815" h="6023609">
                  <a:moveTo>
                    <a:pt x="5022328" y="6023355"/>
                  </a:moveTo>
                  <a:lnTo>
                    <a:pt x="1517891" y="6023355"/>
                  </a:lnTo>
                  <a:lnTo>
                    <a:pt x="0" y="3414543"/>
                  </a:lnTo>
                  <a:lnTo>
                    <a:pt x="0" y="2608939"/>
                  </a:lnTo>
                  <a:lnTo>
                    <a:pt x="1517891" y="0"/>
                  </a:lnTo>
                  <a:lnTo>
                    <a:pt x="5022328" y="0"/>
                  </a:lnTo>
                  <a:lnTo>
                    <a:pt x="6774675" y="3011678"/>
                  </a:lnTo>
                  <a:lnTo>
                    <a:pt x="5022328" y="6023355"/>
                  </a:lnTo>
                  <a:close/>
                </a:path>
              </a:pathLst>
            </a:custGeom>
            <a:solidFill>
              <a:srgbClr val="0D737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69075" y="2094707"/>
              <a:ext cx="6280785" cy="5468620"/>
            </a:xfrm>
            <a:custGeom>
              <a:avLst/>
              <a:gdLst/>
              <a:ahLst/>
              <a:cxnLst/>
              <a:rect l="l" t="t" r="r" b="b"/>
              <a:pathLst>
                <a:path w="6280785" h="5468620">
                  <a:moveTo>
                    <a:pt x="4712589" y="5468365"/>
                  </a:moveTo>
                  <a:lnTo>
                    <a:pt x="1568322" y="5468365"/>
                  </a:lnTo>
                  <a:lnTo>
                    <a:pt x="0" y="2735833"/>
                  </a:lnTo>
                  <a:lnTo>
                    <a:pt x="1570227" y="0"/>
                  </a:lnTo>
                  <a:lnTo>
                    <a:pt x="4710684" y="0"/>
                  </a:lnTo>
                  <a:lnTo>
                    <a:pt x="4795741" y="148208"/>
                  </a:lnTo>
                  <a:lnTo>
                    <a:pt x="1655698" y="148208"/>
                  </a:lnTo>
                  <a:lnTo>
                    <a:pt x="170942" y="2735833"/>
                  </a:lnTo>
                  <a:lnTo>
                    <a:pt x="1655698" y="5323459"/>
                  </a:lnTo>
                  <a:lnTo>
                    <a:pt x="4795750" y="5323459"/>
                  </a:lnTo>
                  <a:lnTo>
                    <a:pt x="4712589" y="5468365"/>
                  </a:lnTo>
                  <a:close/>
                </a:path>
                <a:path w="6280785" h="5468620">
                  <a:moveTo>
                    <a:pt x="4795750" y="5323459"/>
                  </a:moveTo>
                  <a:lnTo>
                    <a:pt x="4625212" y="5323459"/>
                  </a:lnTo>
                  <a:lnTo>
                    <a:pt x="6109970" y="2735833"/>
                  </a:lnTo>
                  <a:lnTo>
                    <a:pt x="4625212" y="148208"/>
                  </a:lnTo>
                  <a:lnTo>
                    <a:pt x="4795741" y="148208"/>
                  </a:lnTo>
                  <a:lnTo>
                    <a:pt x="6280785" y="2735833"/>
                  </a:lnTo>
                  <a:lnTo>
                    <a:pt x="4795750" y="532345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0" y="0"/>
            <a:ext cx="4554855" cy="837565"/>
            <a:chOff x="0" y="0"/>
            <a:chExt cx="4554855" cy="837565"/>
          </a:xfrm>
        </p:grpSpPr>
        <p:sp>
          <p:nvSpPr>
            <p:cNvPr id="6" name="object 6" descr=""/>
            <p:cNvSpPr/>
            <p:nvPr/>
          </p:nvSpPr>
          <p:spPr>
            <a:xfrm>
              <a:off x="0" y="9"/>
              <a:ext cx="3355340" cy="836294"/>
            </a:xfrm>
            <a:custGeom>
              <a:avLst/>
              <a:gdLst/>
              <a:ahLst/>
              <a:cxnLst/>
              <a:rect l="l" t="t" r="r" b="b"/>
              <a:pathLst>
                <a:path w="3355340" h="836294">
                  <a:moveTo>
                    <a:pt x="2586926" y="835784"/>
                  </a:moveTo>
                  <a:lnTo>
                    <a:pt x="0" y="835784"/>
                  </a:lnTo>
                  <a:lnTo>
                    <a:pt x="0" y="0"/>
                  </a:lnTo>
                  <a:lnTo>
                    <a:pt x="3355273" y="0"/>
                  </a:lnTo>
                  <a:lnTo>
                    <a:pt x="2586926" y="835784"/>
                  </a:lnTo>
                  <a:close/>
                </a:path>
              </a:pathLst>
            </a:custGeom>
            <a:solidFill>
              <a:srgbClr val="0D737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480627" y="0"/>
              <a:ext cx="2074545" cy="837565"/>
            </a:xfrm>
            <a:custGeom>
              <a:avLst/>
              <a:gdLst/>
              <a:ahLst/>
              <a:cxnLst/>
              <a:rect l="l" t="t" r="r" b="b"/>
              <a:pathLst>
                <a:path w="2074545" h="837565">
                  <a:moveTo>
                    <a:pt x="1304286" y="837444"/>
                  </a:moveTo>
                  <a:lnTo>
                    <a:pt x="0" y="837444"/>
                  </a:lnTo>
                  <a:lnTo>
                    <a:pt x="769871" y="8"/>
                  </a:lnTo>
                  <a:lnTo>
                    <a:pt x="2074176" y="0"/>
                  </a:lnTo>
                  <a:lnTo>
                    <a:pt x="1304286" y="837444"/>
                  </a:lnTo>
                  <a:close/>
                </a:path>
              </a:pathLst>
            </a:custGeom>
            <a:solidFill>
              <a:srgbClr val="959393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8289045" y="2646035"/>
            <a:ext cx="418465" cy="427990"/>
            <a:chOff x="8289045" y="2646035"/>
            <a:chExt cx="418465" cy="427990"/>
          </a:xfrm>
        </p:grpSpPr>
        <p:sp>
          <p:nvSpPr>
            <p:cNvPr id="9" name="object 9" descr=""/>
            <p:cNvSpPr/>
            <p:nvPr/>
          </p:nvSpPr>
          <p:spPr>
            <a:xfrm>
              <a:off x="8289036" y="2656394"/>
              <a:ext cx="350520" cy="408305"/>
            </a:xfrm>
            <a:custGeom>
              <a:avLst/>
              <a:gdLst/>
              <a:ahLst/>
              <a:cxnLst/>
              <a:rect l="l" t="t" r="r" b="b"/>
              <a:pathLst>
                <a:path w="350520" h="408305">
                  <a:moveTo>
                    <a:pt x="350291" y="206717"/>
                  </a:moveTo>
                  <a:lnTo>
                    <a:pt x="0" y="0"/>
                  </a:lnTo>
                  <a:lnTo>
                    <a:pt x="80086" y="204063"/>
                  </a:lnTo>
                  <a:lnTo>
                    <a:pt x="0" y="408241"/>
                  </a:lnTo>
                  <a:lnTo>
                    <a:pt x="350291" y="206717"/>
                  </a:lnTo>
                  <a:close/>
                </a:path>
              </a:pathLst>
            </a:custGeom>
            <a:solidFill>
              <a:srgbClr val="61B5A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8335645" y="2646044"/>
              <a:ext cx="371475" cy="427990"/>
            </a:xfrm>
            <a:custGeom>
              <a:avLst/>
              <a:gdLst/>
              <a:ahLst/>
              <a:cxnLst/>
              <a:rect l="l" t="t" r="r" b="b"/>
              <a:pathLst>
                <a:path w="371475" h="427989">
                  <a:moveTo>
                    <a:pt x="371259" y="212648"/>
                  </a:moveTo>
                  <a:lnTo>
                    <a:pt x="365683" y="209359"/>
                  </a:lnTo>
                  <a:lnTo>
                    <a:pt x="343077" y="196024"/>
                  </a:lnTo>
                  <a:lnTo>
                    <a:pt x="343077" y="217004"/>
                  </a:lnTo>
                  <a:lnTo>
                    <a:pt x="28054" y="398157"/>
                  </a:lnTo>
                  <a:lnTo>
                    <a:pt x="92214" y="234746"/>
                  </a:lnTo>
                  <a:lnTo>
                    <a:pt x="96520" y="223634"/>
                  </a:lnTo>
                  <a:lnTo>
                    <a:pt x="99390" y="216560"/>
                  </a:lnTo>
                  <a:lnTo>
                    <a:pt x="100304" y="214287"/>
                  </a:lnTo>
                  <a:lnTo>
                    <a:pt x="99364" y="212140"/>
                  </a:lnTo>
                  <a:lnTo>
                    <a:pt x="99047" y="211378"/>
                  </a:lnTo>
                  <a:lnTo>
                    <a:pt x="37731" y="55270"/>
                  </a:lnTo>
                  <a:lnTo>
                    <a:pt x="28321" y="31267"/>
                  </a:lnTo>
                  <a:lnTo>
                    <a:pt x="343077" y="217004"/>
                  </a:lnTo>
                  <a:lnTo>
                    <a:pt x="343077" y="196024"/>
                  </a:lnTo>
                  <a:lnTo>
                    <a:pt x="41465" y="18059"/>
                  </a:lnTo>
                  <a:lnTo>
                    <a:pt x="19710" y="5168"/>
                  </a:lnTo>
                  <a:lnTo>
                    <a:pt x="17640" y="4000"/>
                  </a:lnTo>
                  <a:lnTo>
                    <a:pt x="17310" y="3149"/>
                  </a:lnTo>
                  <a:lnTo>
                    <a:pt x="15278" y="1612"/>
                  </a:lnTo>
                  <a:lnTo>
                    <a:pt x="13144" y="0"/>
                  </a:lnTo>
                  <a:lnTo>
                    <a:pt x="8089" y="1384"/>
                  </a:lnTo>
                  <a:lnTo>
                    <a:pt x="3797" y="2527"/>
                  </a:lnTo>
                  <a:lnTo>
                    <a:pt x="0" y="7823"/>
                  </a:lnTo>
                  <a:lnTo>
                    <a:pt x="1828" y="12192"/>
                  </a:lnTo>
                  <a:lnTo>
                    <a:pt x="1943" y="12484"/>
                  </a:lnTo>
                  <a:lnTo>
                    <a:pt x="73342" y="194424"/>
                  </a:lnTo>
                  <a:lnTo>
                    <a:pt x="81127" y="214337"/>
                  </a:lnTo>
                  <a:lnTo>
                    <a:pt x="10541" y="394182"/>
                  </a:lnTo>
                  <a:lnTo>
                    <a:pt x="1905" y="416318"/>
                  </a:lnTo>
                  <a:lnTo>
                    <a:pt x="1790" y="421665"/>
                  </a:lnTo>
                  <a:lnTo>
                    <a:pt x="4965" y="425640"/>
                  </a:lnTo>
                  <a:lnTo>
                    <a:pt x="9893" y="427469"/>
                  </a:lnTo>
                  <a:lnTo>
                    <a:pt x="15036" y="426427"/>
                  </a:lnTo>
                  <a:lnTo>
                    <a:pt x="24472" y="420992"/>
                  </a:lnTo>
                  <a:lnTo>
                    <a:pt x="352564" y="232219"/>
                  </a:lnTo>
                  <a:lnTo>
                    <a:pt x="356857" y="229819"/>
                  </a:lnTo>
                  <a:lnTo>
                    <a:pt x="365455" y="224764"/>
                  </a:lnTo>
                  <a:lnTo>
                    <a:pt x="371259" y="221361"/>
                  </a:lnTo>
                  <a:lnTo>
                    <a:pt x="371259" y="212648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 descr=""/>
          <p:cNvGrpSpPr/>
          <p:nvPr/>
        </p:nvGrpSpPr>
        <p:grpSpPr>
          <a:xfrm>
            <a:off x="8289045" y="4154176"/>
            <a:ext cx="418465" cy="427990"/>
            <a:chOff x="8289045" y="4154176"/>
            <a:chExt cx="418465" cy="427990"/>
          </a:xfrm>
        </p:grpSpPr>
        <p:sp>
          <p:nvSpPr>
            <p:cNvPr id="12" name="object 12" descr=""/>
            <p:cNvSpPr/>
            <p:nvPr/>
          </p:nvSpPr>
          <p:spPr>
            <a:xfrm>
              <a:off x="8289036" y="4164532"/>
              <a:ext cx="350520" cy="408305"/>
            </a:xfrm>
            <a:custGeom>
              <a:avLst/>
              <a:gdLst/>
              <a:ahLst/>
              <a:cxnLst/>
              <a:rect l="l" t="t" r="r" b="b"/>
              <a:pathLst>
                <a:path w="350520" h="408304">
                  <a:moveTo>
                    <a:pt x="350291" y="206717"/>
                  </a:moveTo>
                  <a:lnTo>
                    <a:pt x="0" y="0"/>
                  </a:lnTo>
                  <a:lnTo>
                    <a:pt x="80086" y="204063"/>
                  </a:lnTo>
                  <a:lnTo>
                    <a:pt x="0" y="408254"/>
                  </a:lnTo>
                  <a:lnTo>
                    <a:pt x="350291" y="206717"/>
                  </a:lnTo>
                  <a:close/>
                </a:path>
              </a:pathLst>
            </a:custGeom>
            <a:solidFill>
              <a:srgbClr val="61B5A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8335645" y="4154182"/>
              <a:ext cx="371475" cy="427990"/>
            </a:xfrm>
            <a:custGeom>
              <a:avLst/>
              <a:gdLst/>
              <a:ahLst/>
              <a:cxnLst/>
              <a:rect l="l" t="t" r="r" b="b"/>
              <a:pathLst>
                <a:path w="371475" h="427989">
                  <a:moveTo>
                    <a:pt x="371259" y="212648"/>
                  </a:moveTo>
                  <a:lnTo>
                    <a:pt x="365683" y="209359"/>
                  </a:lnTo>
                  <a:lnTo>
                    <a:pt x="343077" y="196024"/>
                  </a:lnTo>
                  <a:lnTo>
                    <a:pt x="343077" y="217004"/>
                  </a:lnTo>
                  <a:lnTo>
                    <a:pt x="28054" y="398157"/>
                  </a:lnTo>
                  <a:lnTo>
                    <a:pt x="92214" y="234746"/>
                  </a:lnTo>
                  <a:lnTo>
                    <a:pt x="96520" y="223634"/>
                  </a:lnTo>
                  <a:lnTo>
                    <a:pt x="99390" y="216560"/>
                  </a:lnTo>
                  <a:lnTo>
                    <a:pt x="100304" y="214287"/>
                  </a:lnTo>
                  <a:lnTo>
                    <a:pt x="99364" y="212140"/>
                  </a:lnTo>
                  <a:lnTo>
                    <a:pt x="99047" y="211378"/>
                  </a:lnTo>
                  <a:lnTo>
                    <a:pt x="37731" y="55270"/>
                  </a:lnTo>
                  <a:lnTo>
                    <a:pt x="28321" y="31267"/>
                  </a:lnTo>
                  <a:lnTo>
                    <a:pt x="343077" y="217004"/>
                  </a:lnTo>
                  <a:lnTo>
                    <a:pt x="343077" y="196024"/>
                  </a:lnTo>
                  <a:lnTo>
                    <a:pt x="41465" y="18059"/>
                  </a:lnTo>
                  <a:lnTo>
                    <a:pt x="19710" y="5181"/>
                  </a:lnTo>
                  <a:lnTo>
                    <a:pt x="17640" y="4000"/>
                  </a:lnTo>
                  <a:lnTo>
                    <a:pt x="17310" y="3162"/>
                  </a:lnTo>
                  <a:lnTo>
                    <a:pt x="15278" y="1612"/>
                  </a:lnTo>
                  <a:lnTo>
                    <a:pt x="13144" y="0"/>
                  </a:lnTo>
                  <a:lnTo>
                    <a:pt x="8089" y="1384"/>
                  </a:lnTo>
                  <a:lnTo>
                    <a:pt x="3797" y="2527"/>
                  </a:lnTo>
                  <a:lnTo>
                    <a:pt x="0" y="7823"/>
                  </a:lnTo>
                  <a:lnTo>
                    <a:pt x="1828" y="12192"/>
                  </a:lnTo>
                  <a:lnTo>
                    <a:pt x="1943" y="12484"/>
                  </a:lnTo>
                  <a:lnTo>
                    <a:pt x="73342" y="194424"/>
                  </a:lnTo>
                  <a:lnTo>
                    <a:pt x="81127" y="214350"/>
                  </a:lnTo>
                  <a:lnTo>
                    <a:pt x="10541" y="394182"/>
                  </a:lnTo>
                  <a:lnTo>
                    <a:pt x="1905" y="416331"/>
                  </a:lnTo>
                  <a:lnTo>
                    <a:pt x="1790" y="421665"/>
                  </a:lnTo>
                  <a:lnTo>
                    <a:pt x="4965" y="425640"/>
                  </a:lnTo>
                  <a:lnTo>
                    <a:pt x="9893" y="427482"/>
                  </a:lnTo>
                  <a:lnTo>
                    <a:pt x="15036" y="426427"/>
                  </a:lnTo>
                  <a:lnTo>
                    <a:pt x="24472" y="421005"/>
                  </a:lnTo>
                  <a:lnTo>
                    <a:pt x="352564" y="232219"/>
                  </a:lnTo>
                  <a:lnTo>
                    <a:pt x="356857" y="229819"/>
                  </a:lnTo>
                  <a:lnTo>
                    <a:pt x="365455" y="224764"/>
                  </a:lnTo>
                  <a:lnTo>
                    <a:pt x="371259" y="221361"/>
                  </a:lnTo>
                  <a:lnTo>
                    <a:pt x="371259" y="212648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 descr=""/>
          <p:cNvGrpSpPr/>
          <p:nvPr/>
        </p:nvGrpSpPr>
        <p:grpSpPr>
          <a:xfrm>
            <a:off x="8289045" y="5811156"/>
            <a:ext cx="418465" cy="427990"/>
            <a:chOff x="8289045" y="5811156"/>
            <a:chExt cx="418465" cy="427990"/>
          </a:xfrm>
        </p:grpSpPr>
        <p:sp>
          <p:nvSpPr>
            <p:cNvPr id="15" name="object 15" descr=""/>
            <p:cNvSpPr/>
            <p:nvPr/>
          </p:nvSpPr>
          <p:spPr>
            <a:xfrm>
              <a:off x="8289036" y="5821514"/>
              <a:ext cx="350520" cy="408305"/>
            </a:xfrm>
            <a:custGeom>
              <a:avLst/>
              <a:gdLst/>
              <a:ahLst/>
              <a:cxnLst/>
              <a:rect l="l" t="t" r="r" b="b"/>
              <a:pathLst>
                <a:path w="350520" h="408304">
                  <a:moveTo>
                    <a:pt x="350291" y="206717"/>
                  </a:moveTo>
                  <a:lnTo>
                    <a:pt x="0" y="0"/>
                  </a:lnTo>
                  <a:lnTo>
                    <a:pt x="80086" y="204063"/>
                  </a:lnTo>
                  <a:lnTo>
                    <a:pt x="0" y="408241"/>
                  </a:lnTo>
                  <a:lnTo>
                    <a:pt x="350291" y="206717"/>
                  </a:lnTo>
                  <a:close/>
                </a:path>
              </a:pathLst>
            </a:custGeom>
            <a:solidFill>
              <a:srgbClr val="61B5A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8335645" y="5811164"/>
              <a:ext cx="371475" cy="427990"/>
            </a:xfrm>
            <a:custGeom>
              <a:avLst/>
              <a:gdLst/>
              <a:ahLst/>
              <a:cxnLst/>
              <a:rect l="l" t="t" r="r" b="b"/>
              <a:pathLst>
                <a:path w="371475" h="427989">
                  <a:moveTo>
                    <a:pt x="371259" y="212648"/>
                  </a:moveTo>
                  <a:lnTo>
                    <a:pt x="365683" y="209359"/>
                  </a:lnTo>
                  <a:lnTo>
                    <a:pt x="343077" y="196024"/>
                  </a:lnTo>
                  <a:lnTo>
                    <a:pt x="343077" y="217004"/>
                  </a:lnTo>
                  <a:lnTo>
                    <a:pt x="28054" y="398157"/>
                  </a:lnTo>
                  <a:lnTo>
                    <a:pt x="92214" y="234746"/>
                  </a:lnTo>
                  <a:lnTo>
                    <a:pt x="96520" y="223634"/>
                  </a:lnTo>
                  <a:lnTo>
                    <a:pt x="99390" y="216560"/>
                  </a:lnTo>
                  <a:lnTo>
                    <a:pt x="100304" y="214287"/>
                  </a:lnTo>
                  <a:lnTo>
                    <a:pt x="99364" y="212140"/>
                  </a:lnTo>
                  <a:lnTo>
                    <a:pt x="99047" y="211378"/>
                  </a:lnTo>
                  <a:lnTo>
                    <a:pt x="37731" y="55270"/>
                  </a:lnTo>
                  <a:lnTo>
                    <a:pt x="28321" y="31267"/>
                  </a:lnTo>
                  <a:lnTo>
                    <a:pt x="343077" y="217004"/>
                  </a:lnTo>
                  <a:lnTo>
                    <a:pt x="343077" y="196024"/>
                  </a:lnTo>
                  <a:lnTo>
                    <a:pt x="41465" y="18059"/>
                  </a:lnTo>
                  <a:lnTo>
                    <a:pt x="19710" y="5181"/>
                  </a:lnTo>
                  <a:lnTo>
                    <a:pt x="17640" y="4000"/>
                  </a:lnTo>
                  <a:lnTo>
                    <a:pt x="17310" y="3149"/>
                  </a:lnTo>
                  <a:lnTo>
                    <a:pt x="15278" y="1612"/>
                  </a:lnTo>
                  <a:lnTo>
                    <a:pt x="13144" y="0"/>
                  </a:lnTo>
                  <a:lnTo>
                    <a:pt x="8089" y="1384"/>
                  </a:lnTo>
                  <a:lnTo>
                    <a:pt x="3797" y="2527"/>
                  </a:lnTo>
                  <a:lnTo>
                    <a:pt x="0" y="7823"/>
                  </a:lnTo>
                  <a:lnTo>
                    <a:pt x="1828" y="12192"/>
                  </a:lnTo>
                  <a:lnTo>
                    <a:pt x="1943" y="12484"/>
                  </a:lnTo>
                  <a:lnTo>
                    <a:pt x="73342" y="194424"/>
                  </a:lnTo>
                  <a:lnTo>
                    <a:pt x="81127" y="214337"/>
                  </a:lnTo>
                  <a:lnTo>
                    <a:pt x="10541" y="394182"/>
                  </a:lnTo>
                  <a:lnTo>
                    <a:pt x="1905" y="416318"/>
                  </a:lnTo>
                  <a:lnTo>
                    <a:pt x="1790" y="421665"/>
                  </a:lnTo>
                  <a:lnTo>
                    <a:pt x="4965" y="425640"/>
                  </a:lnTo>
                  <a:lnTo>
                    <a:pt x="9893" y="427482"/>
                  </a:lnTo>
                  <a:lnTo>
                    <a:pt x="15036" y="426427"/>
                  </a:lnTo>
                  <a:lnTo>
                    <a:pt x="24472" y="420992"/>
                  </a:lnTo>
                  <a:lnTo>
                    <a:pt x="352564" y="232219"/>
                  </a:lnTo>
                  <a:lnTo>
                    <a:pt x="356857" y="229819"/>
                  </a:lnTo>
                  <a:lnTo>
                    <a:pt x="365455" y="224764"/>
                  </a:lnTo>
                  <a:lnTo>
                    <a:pt x="371259" y="221361"/>
                  </a:lnTo>
                  <a:lnTo>
                    <a:pt x="371259" y="212648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 descr=""/>
          <p:cNvGrpSpPr/>
          <p:nvPr/>
        </p:nvGrpSpPr>
        <p:grpSpPr>
          <a:xfrm>
            <a:off x="8289045" y="7646603"/>
            <a:ext cx="418465" cy="427990"/>
            <a:chOff x="8289045" y="7646603"/>
            <a:chExt cx="418465" cy="427990"/>
          </a:xfrm>
        </p:grpSpPr>
        <p:sp>
          <p:nvSpPr>
            <p:cNvPr id="18" name="object 18" descr=""/>
            <p:cNvSpPr/>
            <p:nvPr/>
          </p:nvSpPr>
          <p:spPr>
            <a:xfrm>
              <a:off x="8289036" y="7656969"/>
              <a:ext cx="350520" cy="408305"/>
            </a:xfrm>
            <a:custGeom>
              <a:avLst/>
              <a:gdLst/>
              <a:ahLst/>
              <a:cxnLst/>
              <a:rect l="l" t="t" r="r" b="b"/>
              <a:pathLst>
                <a:path w="350520" h="408304">
                  <a:moveTo>
                    <a:pt x="350291" y="206705"/>
                  </a:moveTo>
                  <a:lnTo>
                    <a:pt x="0" y="0"/>
                  </a:lnTo>
                  <a:lnTo>
                    <a:pt x="80086" y="204050"/>
                  </a:lnTo>
                  <a:lnTo>
                    <a:pt x="0" y="408241"/>
                  </a:lnTo>
                  <a:lnTo>
                    <a:pt x="350291" y="206705"/>
                  </a:lnTo>
                  <a:close/>
                </a:path>
              </a:pathLst>
            </a:custGeom>
            <a:solidFill>
              <a:srgbClr val="61B5A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8335645" y="7646605"/>
              <a:ext cx="371475" cy="427990"/>
            </a:xfrm>
            <a:custGeom>
              <a:avLst/>
              <a:gdLst/>
              <a:ahLst/>
              <a:cxnLst/>
              <a:rect l="l" t="t" r="r" b="b"/>
              <a:pathLst>
                <a:path w="371475" h="427990">
                  <a:moveTo>
                    <a:pt x="371259" y="212648"/>
                  </a:moveTo>
                  <a:lnTo>
                    <a:pt x="365683" y="209372"/>
                  </a:lnTo>
                  <a:lnTo>
                    <a:pt x="343077" y="196037"/>
                  </a:lnTo>
                  <a:lnTo>
                    <a:pt x="343077" y="217004"/>
                  </a:lnTo>
                  <a:lnTo>
                    <a:pt x="28054" y="398157"/>
                  </a:lnTo>
                  <a:lnTo>
                    <a:pt x="92214" y="234746"/>
                  </a:lnTo>
                  <a:lnTo>
                    <a:pt x="96520" y="223634"/>
                  </a:lnTo>
                  <a:lnTo>
                    <a:pt x="99390" y="216560"/>
                  </a:lnTo>
                  <a:lnTo>
                    <a:pt x="100304" y="214287"/>
                  </a:lnTo>
                  <a:lnTo>
                    <a:pt x="99364" y="212140"/>
                  </a:lnTo>
                  <a:lnTo>
                    <a:pt x="99047" y="211391"/>
                  </a:lnTo>
                  <a:lnTo>
                    <a:pt x="37731" y="55283"/>
                  </a:lnTo>
                  <a:lnTo>
                    <a:pt x="28321" y="31267"/>
                  </a:lnTo>
                  <a:lnTo>
                    <a:pt x="343077" y="217004"/>
                  </a:lnTo>
                  <a:lnTo>
                    <a:pt x="343077" y="196037"/>
                  </a:lnTo>
                  <a:lnTo>
                    <a:pt x="41465" y="18059"/>
                  </a:lnTo>
                  <a:lnTo>
                    <a:pt x="19710" y="5181"/>
                  </a:lnTo>
                  <a:lnTo>
                    <a:pt x="17640" y="4013"/>
                  </a:lnTo>
                  <a:lnTo>
                    <a:pt x="17310" y="3162"/>
                  </a:lnTo>
                  <a:lnTo>
                    <a:pt x="15278" y="1612"/>
                  </a:lnTo>
                  <a:lnTo>
                    <a:pt x="13144" y="0"/>
                  </a:lnTo>
                  <a:lnTo>
                    <a:pt x="8089" y="1397"/>
                  </a:lnTo>
                  <a:lnTo>
                    <a:pt x="3797" y="2527"/>
                  </a:lnTo>
                  <a:lnTo>
                    <a:pt x="0" y="7835"/>
                  </a:lnTo>
                  <a:lnTo>
                    <a:pt x="1828" y="12192"/>
                  </a:lnTo>
                  <a:lnTo>
                    <a:pt x="1943" y="12496"/>
                  </a:lnTo>
                  <a:lnTo>
                    <a:pt x="73342" y="194424"/>
                  </a:lnTo>
                  <a:lnTo>
                    <a:pt x="81127" y="214350"/>
                  </a:lnTo>
                  <a:lnTo>
                    <a:pt x="10541" y="394195"/>
                  </a:lnTo>
                  <a:lnTo>
                    <a:pt x="1905" y="416331"/>
                  </a:lnTo>
                  <a:lnTo>
                    <a:pt x="1790" y="421678"/>
                  </a:lnTo>
                  <a:lnTo>
                    <a:pt x="4965" y="425640"/>
                  </a:lnTo>
                  <a:lnTo>
                    <a:pt x="9893" y="427482"/>
                  </a:lnTo>
                  <a:lnTo>
                    <a:pt x="15036" y="426427"/>
                  </a:lnTo>
                  <a:lnTo>
                    <a:pt x="24472" y="421005"/>
                  </a:lnTo>
                  <a:lnTo>
                    <a:pt x="352564" y="232219"/>
                  </a:lnTo>
                  <a:lnTo>
                    <a:pt x="356857" y="229819"/>
                  </a:lnTo>
                  <a:lnTo>
                    <a:pt x="365455" y="224777"/>
                  </a:lnTo>
                  <a:lnTo>
                    <a:pt x="371259" y="221361"/>
                  </a:lnTo>
                  <a:lnTo>
                    <a:pt x="371259" y="212648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 descr=""/>
          <p:cNvGrpSpPr/>
          <p:nvPr/>
        </p:nvGrpSpPr>
        <p:grpSpPr>
          <a:xfrm>
            <a:off x="13926225" y="2861311"/>
            <a:ext cx="418465" cy="427990"/>
            <a:chOff x="13926225" y="2861311"/>
            <a:chExt cx="418465" cy="427990"/>
          </a:xfrm>
        </p:grpSpPr>
        <p:sp>
          <p:nvSpPr>
            <p:cNvPr id="21" name="object 21" descr=""/>
            <p:cNvSpPr/>
            <p:nvPr/>
          </p:nvSpPr>
          <p:spPr>
            <a:xfrm>
              <a:off x="13926224" y="2871672"/>
              <a:ext cx="350520" cy="408305"/>
            </a:xfrm>
            <a:custGeom>
              <a:avLst/>
              <a:gdLst/>
              <a:ahLst/>
              <a:cxnLst/>
              <a:rect l="l" t="t" r="r" b="b"/>
              <a:pathLst>
                <a:path w="350519" h="408304">
                  <a:moveTo>
                    <a:pt x="350278" y="206705"/>
                  </a:moveTo>
                  <a:lnTo>
                    <a:pt x="0" y="0"/>
                  </a:lnTo>
                  <a:lnTo>
                    <a:pt x="80086" y="204063"/>
                  </a:lnTo>
                  <a:lnTo>
                    <a:pt x="0" y="408241"/>
                  </a:lnTo>
                  <a:lnTo>
                    <a:pt x="350278" y="206705"/>
                  </a:lnTo>
                  <a:close/>
                </a:path>
              </a:pathLst>
            </a:custGeom>
            <a:solidFill>
              <a:srgbClr val="61B5A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3972833" y="2861322"/>
              <a:ext cx="371475" cy="427990"/>
            </a:xfrm>
            <a:custGeom>
              <a:avLst/>
              <a:gdLst/>
              <a:ahLst/>
              <a:cxnLst/>
              <a:rect l="l" t="t" r="r" b="b"/>
              <a:pathLst>
                <a:path w="371475" h="427989">
                  <a:moveTo>
                    <a:pt x="371259" y="212636"/>
                  </a:moveTo>
                  <a:lnTo>
                    <a:pt x="365671" y="209359"/>
                  </a:lnTo>
                  <a:lnTo>
                    <a:pt x="343077" y="196037"/>
                  </a:lnTo>
                  <a:lnTo>
                    <a:pt x="343077" y="216992"/>
                  </a:lnTo>
                  <a:lnTo>
                    <a:pt x="28041" y="398145"/>
                  </a:lnTo>
                  <a:lnTo>
                    <a:pt x="92214" y="234734"/>
                  </a:lnTo>
                  <a:lnTo>
                    <a:pt x="96507" y="223621"/>
                  </a:lnTo>
                  <a:lnTo>
                    <a:pt x="99390" y="216560"/>
                  </a:lnTo>
                  <a:lnTo>
                    <a:pt x="100291" y="214287"/>
                  </a:lnTo>
                  <a:lnTo>
                    <a:pt x="99364" y="212140"/>
                  </a:lnTo>
                  <a:lnTo>
                    <a:pt x="99034" y="211378"/>
                  </a:lnTo>
                  <a:lnTo>
                    <a:pt x="37731" y="55270"/>
                  </a:lnTo>
                  <a:lnTo>
                    <a:pt x="28321" y="31254"/>
                  </a:lnTo>
                  <a:lnTo>
                    <a:pt x="343077" y="216992"/>
                  </a:lnTo>
                  <a:lnTo>
                    <a:pt x="343077" y="196037"/>
                  </a:lnTo>
                  <a:lnTo>
                    <a:pt x="31838" y="12369"/>
                  </a:lnTo>
                  <a:lnTo>
                    <a:pt x="19710" y="5168"/>
                  </a:lnTo>
                  <a:lnTo>
                    <a:pt x="17640" y="4000"/>
                  </a:lnTo>
                  <a:lnTo>
                    <a:pt x="17310" y="3149"/>
                  </a:lnTo>
                  <a:lnTo>
                    <a:pt x="15265" y="1612"/>
                  </a:lnTo>
                  <a:lnTo>
                    <a:pt x="13131" y="0"/>
                  </a:lnTo>
                  <a:lnTo>
                    <a:pt x="8089" y="1384"/>
                  </a:lnTo>
                  <a:lnTo>
                    <a:pt x="3784" y="2514"/>
                  </a:lnTo>
                  <a:lnTo>
                    <a:pt x="0" y="7823"/>
                  </a:lnTo>
                  <a:lnTo>
                    <a:pt x="1854" y="12268"/>
                  </a:lnTo>
                  <a:lnTo>
                    <a:pt x="6057" y="18046"/>
                  </a:lnTo>
                  <a:lnTo>
                    <a:pt x="1866" y="12319"/>
                  </a:lnTo>
                  <a:lnTo>
                    <a:pt x="73342" y="194411"/>
                  </a:lnTo>
                  <a:lnTo>
                    <a:pt x="81114" y="214337"/>
                  </a:lnTo>
                  <a:lnTo>
                    <a:pt x="10541" y="394182"/>
                  </a:lnTo>
                  <a:lnTo>
                    <a:pt x="1892" y="416318"/>
                  </a:lnTo>
                  <a:lnTo>
                    <a:pt x="1778" y="421665"/>
                  </a:lnTo>
                  <a:lnTo>
                    <a:pt x="4953" y="425640"/>
                  </a:lnTo>
                  <a:lnTo>
                    <a:pt x="9893" y="427469"/>
                  </a:lnTo>
                  <a:lnTo>
                    <a:pt x="15036" y="426427"/>
                  </a:lnTo>
                  <a:lnTo>
                    <a:pt x="24472" y="420992"/>
                  </a:lnTo>
                  <a:lnTo>
                    <a:pt x="352564" y="232219"/>
                  </a:lnTo>
                  <a:lnTo>
                    <a:pt x="356857" y="229819"/>
                  </a:lnTo>
                  <a:lnTo>
                    <a:pt x="365455" y="224764"/>
                  </a:lnTo>
                  <a:lnTo>
                    <a:pt x="371259" y="221348"/>
                  </a:lnTo>
                  <a:lnTo>
                    <a:pt x="371259" y="212636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 descr=""/>
          <p:cNvGrpSpPr/>
          <p:nvPr/>
        </p:nvGrpSpPr>
        <p:grpSpPr>
          <a:xfrm>
            <a:off x="13926225" y="6026429"/>
            <a:ext cx="418465" cy="427990"/>
            <a:chOff x="13926225" y="6026429"/>
            <a:chExt cx="418465" cy="427990"/>
          </a:xfrm>
        </p:grpSpPr>
        <p:sp>
          <p:nvSpPr>
            <p:cNvPr id="24" name="object 24" descr=""/>
            <p:cNvSpPr/>
            <p:nvPr/>
          </p:nvSpPr>
          <p:spPr>
            <a:xfrm>
              <a:off x="13926224" y="6036792"/>
              <a:ext cx="350520" cy="408305"/>
            </a:xfrm>
            <a:custGeom>
              <a:avLst/>
              <a:gdLst/>
              <a:ahLst/>
              <a:cxnLst/>
              <a:rect l="l" t="t" r="r" b="b"/>
              <a:pathLst>
                <a:path w="350519" h="408304">
                  <a:moveTo>
                    <a:pt x="350278" y="206705"/>
                  </a:moveTo>
                  <a:lnTo>
                    <a:pt x="0" y="0"/>
                  </a:lnTo>
                  <a:lnTo>
                    <a:pt x="80086" y="204063"/>
                  </a:lnTo>
                  <a:lnTo>
                    <a:pt x="0" y="408241"/>
                  </a:lnTo>
                  <a:lnTo>
                    <a:pt x="350278" y="206705"/>
                  </a:lnTo>
                  <a:close/>
                </a:path>
              </a:pathLst>
            </a:custGeom>
            <a:solidFill>
              <a:srgbClr val="61B5A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3972833" y="6026441"/>
              <a:ext cx="371475" cy="427990"/>
            </a:xfrm>
            <a:custGeom>
              <a:avLst/>
              <a:gdLst/>
              <a:ahLst/>
              <a:cxnLst/>
              <a:rect l="l" t="t" r="r" b="b"/>
              <a:pathLst>
                <a:path w="371475" h="427989">
                  <a:moveTo>
                    <a:pt x="371259" y="212636"/>
                  </a:moveTo>
                  <a:lnTo>
                    <a:pt x="365671" y="209359"/>
                  </a:lnTo>
                  <a:lnTo>
                    <a:pt x="343077" y="196037"/>
                  </a:lnTo>
                  <a:lnTo>
                    <a:pt x="343077" y="216992"/>
                  </a:lnTo>
                  <a:lnTo>
                    <a:pt x="28041" y="398145"/>
                  </a:lnTo>
                  <a:lnTo>
                    <a:pt x="92214" y="234734"/>
                  </a:lnTo>
                  <a:lnTo>
                    <a:pt x="96507" y="223621"/>
                  </a:lnTo>
                  <a:lnTo>
                    <a:pt x="99390" y="216560"/>
                  </a:lnTo>
                  <a:lnTo>
                    <a:pt x="100291" y="214287"/>
                  </a:lnTo>
                  <a:lnTo>
                    <a:pt x="99364" y="212140"/>
                  </a:lnTo>
                  <a:lnTo>
                    <a:pt x="99034" y="211378"/>
                  </a:lnTo>
                  <a:lnTo>
                    <a:pt x="37731" y="55270"/>
                  </a:lnTo>
                  <a:lnTo>
                    <a:pt x="28321" y="31254"/>
                  </a:lnTo>
                  <a:lnTo>
                    <a:pt x="343077" y="216992"/>
                  </a:lnTo>
                  <a:lnTo>
                    <a:pt x="343077" y="196037"/>
                  </a:lnTo>
                  <a:lnTo>
                    <a:pt x="31838" y="12369"/>
                  </a:lnTo>
                  <a:lnTo>
                    <a:pt x="19710" y="5168"/>
                  </a:lnTo>
                  <a:lnTo>
                    <a:pt x="17640" y="4000"/>
                  </a:lnTo>
                  <a:lnTo>
                    <a:pt x="17310" y="3149"/>
                  </a:lnTo>
                  <a:lnTo>
                    <a:pt x="15265" y="1612"/>
                  </a:lnTo>
                  <a:lnTo>
                    <a:pt x="13131" y="0"/>
                  </a:lnTo>
                  <a:lnTo>
                    <a:pt x="8089" y="1384"/>
                  </a:lnTo>
                  <a:lnTo>
                    <a:pt x="3784" y="2514"/>
                  </a:lnTo>
                  <a:lnTo>
                    <a:pt x="0" y="7823"/>
                  </a:lnTo>
                  <a:lnTo>
                    <a:pt x="1854" y="12268"/>
                  </a:lnTo>
                  <a:lnTo>
                    <a:pt x="6057" y="18046"/>
                  </a:lnTo>
                  <a:lnTo>
                    <a:pt x="1866" y="12319"/>
                  </a:lnTo>
                  <a:lnTo>
                    <a:pt x="73342" y="194411"/>
                  </a:lnTo>
                  <a:lnTo>
                    <a:pt x="81114" y="214337"/>
                  </a:lnTo>
                  <a:lnTo>
                    <a:pt x="10541" y="394182"/>
                  </a:lnTo>
                  <a:lnTo>
                    <a:pt x="1892" y="416318"/>
                  </a:lnTo>
                  <a:lnTo>
                    <a:pt x="1778" y="421665"/>
                  </a:lnTo>
                  <a:lnTo>
                    <a:pt x="4953" y="425627"/>
                  </a:lnTo>
                  <a:lnTo>
                    <a:pt x="9893" y="427469"/>
                  </a:lnTo>
                  <a:lnTo>
                    <a:pt x="15036" y="426427"/>
                  </a:lnTo>
                  <a:lnTo>
                    <a:pt x="24472" y="420992"/>
                  </a:lnTo>
                  <a:lnTo>
                    <a:pt x="352564" y="232206"/>
                  </a:lnTo>
                  <a:lnTo>
                    <a:pt x="356857" y="229819"/>
                  </a:lnTo>
                  <a:lnTo>
                    <a:pt x="365455" y="224764"/>
                  </a:lnTo>
                  <a:lnTo>
                    <a:pt x="371259" y="221348"/>
                  </a:lnTo>
                  <a:lnTo>
                    <a:pt x="371259" y="212636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 descr=""/>
          <p:cNvGrpSpPr/>
          <p:nvPr/>
        </p:nvGrpSpPr>
        <p:grpSpPr>
          <a:xfrm>
            <a:off x="13973917" y="4308167"/>
            <a:ext cx="418465" cy="427990"/>
            <a:chOff x="13973917" y="4308167"/>
            <a:chExt cx="418465" cy="427990"/>
          </a:xfrm>
        </p:grpSpPr>
        <p:sp>
          <p:nvSpPr>
            <p:cNvPr id="27" name="object 27" descr=""/>
            <p:cNvSpPr/>
            <p:nvPr/>
          </p:nvSpPr>
          <p:spPr>
            <a:xfrm>
              <a:off x="13973912" y="4318532"/>
              <a:ext cx="350520" cy="408305"/>
            </a:xfrm>
            <a:custGeom>
              <a:avLst/>
              <a:gdLst/>
              <a:ahLst/>
              <a:cxnLst/>
              <a:rect l="l" t="t" r="r" b="b"/>
              <a:pathLst>
                <a:path w="350519" h="408304">
                  <a:moveTo>
                    <a:pt x="350291" y="206705"/>
                  </a:moveTo>
                  <a:lnTo>
                    <a:pt x="0" y="0"/>
                  </a:lnTo>
                  <a:lnTo>
                    <a:pt x="80086" y="204050"/>
                  </a:lnTo>
                  <a:lnTo>
                    <a:pt x="0" y="408241"/>
                  </a:lnTo>
                  <a:lnTo>
                    <a:pt x="350291" y="206705"/>
                  </a:lnTo>
                  <a:close/>
                </a:path>
              </a:pathLst>
            </a:custGeom>
            <a:solidFill>
              <a:srgbClr val="61B5A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4020521" y="4308169"/>
              <a:ext cx="371475" cy="427990"/>
            </a:xfrm>
            <a:custGeom>
              <a:avLst/>
              <a:gdLst/>
              <a:ahLst/>
              <a:cxnLst/>
              <a:rect l="l" t="t" r="r" b="b"/>
              <a:pathLst>
                <a:path w="371475" h="427989">
                  <a:moveTo>
                    <a:pt x="371259" y="212648"/>
                  </a:moveTo>
                  <a:lnTo>
                    <a:pt x="365683" y="209372"/>
                  </a:lnTo>
                  <a:lnTo>
                    <a:pt x="343077" y="196037"/>
                  </a:lnTo>
                  <a:lnTo>
                    <a:pt x="343077" y="217004"/>
                  </a:lnTo>
                  <a:lnTo>
                    <a:pt x="28041" y="398157"/>
                  </a:lnTo>
                  <a:lnTo>
                    <a:pt x="92214" y="234746"/>
                  </a:lnTo>
                  <a:lnTo>
                    <a:pt x="96507" y="223634"/>
                  </a:lnTo>
                  <a:lnTo>
                    <a:pt x="99390" y="216560"/>
                  </a:lnTo>
                  <a:lnTo>
                    <a:pt x="100304" y="214287"/>
                  </a:lnTo>
                  <a:lnTo>
                    <a:pt x="99364" y="212140"/>
                  </a:lnTo>
                  <a:lnTo>
                    <a:pt x="99034" y="211391"/>
                  </a:lnTo>
                  <a:lnTo>
                    <a:pt x="37731" y="55283"/>
                  </a:lnTo>
                  <a:lnTo>
                    <a:pt x="28321" y="31267"/>
                  </a:lnTo>
                  <a:lnTo>
                    <a:pt x="343077" y="217004"/>
                  </a:lnTo>
                  <a:lnTo>
                    <a:pt x="343077" y="196037"/>
                  </a:lnTo>
                  <a:lnTo>
                    <a:pt x="31838" y="12382"/>
                  </a:lnTo>
                  <a:lnTo>
                    <a:pt x="19710" y="5181"/>
                  </a:lnTo>
                  <a:lnTo>
                    <a:pt x="17640" y="4013"/>
                  </a:lnTo>
                  <a:lnTo>
                    <a:pt x="17310" y="3162"/>
                  </a:lnTo>
                  <a:lnTo>
                    <a:pt x="15265" y="1612"/>
                  </a:lnTo>
                  <a:lnTo>
                    <a:pt x="13144" y="0"/>
                  </a:lnTo>
                  <a:lnTo>
                    <a:pt x="8089" y="1397"/>
                  </a:lnTo>
                  <a:lnTo>
                    <a:pt x="3797" y="2527"/>
                  </a:lnTo>
                  <a:lnTo>
                    <a:pt x="0" y="7835"/>
                  </a:lnTo>
                  <a:lnTo>
                    <a:pt x="1854" y="12280"/>
                  </a:lnTo>
                  <a:lnTo>
                    <a:pt x="73342" y="194424"/>
                  </a:lnTo>
                  <a:lnTo>
                    <a:pt x="81114" y="214350"/>
                  </a:lnTo>
                  <a:lnTo>
                    <a:pt x="10541" y="394195"/>
                  </a:lnTo>
                  <a:lnTo>
                    <a:pt x="1892" y="416331"/>
                  </a:lnTo>
                  <a:lnTo>
                    <a:pt x="1778" y="421678"/>
                  </a:lnTo>
                  <a:lnTo>
                    <a:pt x="4965" y="425640"/>
                  </a:lnTo>
                  <a:lnTo>
                    <a:pt x="9893" y="427482"/>
                  </a:lnTo>
                  <a:lnTo>
                    <a:pt x="15036" y="426427"/>
                  </a:lnTo>
                  <a:lnTo>
                    <a:pt x="24472" y="421005"/>
                  </a:lnTo>
                  <a:lnTo>
                    <a:pt x="352564" y="232219"/>
                  </a:lnTo>
                  <a:lnTo>
                    <a:pt x="356857" y="229819"/>
                  </a:lnTo>
                  <a:lnTo>
                    <a:pt x="365455" y="224777"/>
                  </a:lnTo>
                  <a:lnTo>
                    <a:pt x="371259" y="221361"/>
                  </a:lnTo>
                  <a:lnTo>
                    <a:pt x="371259" y="212648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 descr=""/>
          <p:cNvGrpSpPr/>
          <p:nvPr/>
        </p:nvGrpSpPr>
        <p:grpSpPr>
          <a:xfrm>
            <a:off x="15418430" y="9258296"/>
            <a:ext cx="2869565" cy="1028700"/>
            <a:chOff x="15418430" y="9258296"/>
            <a:chExt cx="2869565" cy="1028700"/>
          </a:xfrm>
        </p:grpSpPr>
        <p:sp>
          <p:nvSpPr>
            <p:cNvPr id="30" name="object 30" descr=""/>
            <p:cNvSpPr/>
            <p:nvPr/>
          </p:nvSpPr>
          <p:spPr>
            <a:xfrm>
              <a:off x="15418430" y="9258296"/>
              <a:ext cx="2490470" cy="1028700"/>
            </a:xfrm>
            <a:custGeom>
              <a:avLst/>
              <a:gdLst/>
              <a:ahLst/>
              <a:cxnLst/>
              <a:rect l="l" t="t" r="r" b="b"/>
              <a:pathLst>
                <a:path w="2490469" h="1028700">
                  <a:moveTo>
                    <a:pt x="1544447" y="1028699"/>
                  </a:moveTo>
                  <a:lnTo>
                    <a:pt x="0" y="1028699"/>
                  </a:lnTo>
                  <a:lnTo>
                    <a:pt x="945641" y="0"/>
                  </a:lnTo>
                  <a:lnTo>
                    <a:pt x="2490215" y="0"/>
                  </a:lnTo>
                  <a:lnTo>
                    <a:pt x="1544447" y="1028699"/>
                  </a:lnTo>
                  <a:close/>
                </a:path>
              </a:pathLst>
            </a:custGeom>
            <a:solidFill>
              <a:srgbClr val="95939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17028791" y="9258296"/>
              <a:ext cx="1259205" cy="1028700"/>
            </a:xfrm>
            <a:custGeom>
              <a:avLst/>
              <a:gdLst/>
              <a:ahLst/>
              <a:cxnLst/>
              <a:rect l="l" t="t" r="r" b="b"/>
              <a:pathLst>
                <a:path w="1259205" h="1028700">
                  <a:moveTo>
                    <a:pt x="1259204" y="1028699"/>
                  </a:moveTo>
                  <a:lnTo>
                    <a:pt x="0" y="1028699"/>
                  </a:lnTo>
                  <a:lnTo>
                    <a:pt x="945641" y="0"/>
                  </a:lnTo>
                  <a:lnTo>
                    <a:pt x="1259204" y="0"/>
                  </a:lnTo>
                  <a:lnTo>
                    <a:pt x="1259204" y="1028699"/>
                  </a:lnTo>
                  <a:close/>
                </a:path>
              </a:pathLst>
            </a:custGeom>
            <a:solidFill>
              <a:srgbClr val="0D7377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32" name="object 3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480137" y="200573"/>
            <a:ext cx="2030610" cy="1817687"/>
          </a:xfrm>
          <a:prstGeom prst="rect">
            <a:avLst/>
          </a:prstGeom>
        </p:spPr>
      </p:pic>
      <p:grpSp>
        <p:nvGrpSpPr>
          <p:cNvPr id="33" name="object 33" descr=""/>
          <p:cNvGrpSpPr/>
          <p:nvPr/>
        </p:nvGrpSpPr>
        <p:grpSpPr>
          <a:xfrm>
            <a:off x="8289045" y="9032833"/>
            <a:ext cx="418465" cy="427990"/>
            <a:chOff x="8289045" y="9032833"/>
            <a:chExt cx="418465" cy="427990"/>
          </a:xfrm>
        </p:grpSpPr>
        <p:sp>
          <p:nvSpPr>
            <p:cNvPr id="34" name="object 34" descr=""/>
            <p:cNvSpPr/>
            <p:nvPr/>
          </p:nvSpPr>
          <p:spPr>
            <a:xfrm>
              <a:off x="8289036" y="9043199"/>
              <a:ext cx="350520" cy="408305"/>
            </a:xfrm>
            <a:custGeom>
              <a:avLst/>
              <a:gdLst/>
              <a:ahLst/>
              <a:cxnLst/>
              <a:rect l="l" t="t" r="r" b="b"/>
              <a:pathLst>
                <a:path w="350520" h="408304">
                  <a:moveTo>
                    <a:pt x="350291" y="206705"/>
                  </a:moveTo>
                  <a:lnTo>
                    <a:pt x="0" y="0"/>
                  </a:lnTo>
                  <a:lnTo>
                    <a:pt x="80086" y="204050"/>
                  </a:lnTo>
                  <a:lnTo>
                    <a:pt x="0" y="408241"/>
                  </a:lnTo>
                  <a:lnTo>
                    <a:pt x="350291" y="206705"/>
                  </a:lnTo>
                  <a:close/>
                </a:path>
              </a:pathLst>
            </a:custGeom>
            <a:solidFill>
              <a:srgbClr val="61B5A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8335645" y="9032836"/>
              <a:ext cx="371475" cy="427990"/>
            </a:xfrm>
            <a:custGeom>
              <a:avLst/>
              <a:gdLst/>
              <a:ahLst/>
              <a:cxnLst/>
              <a:rect l="l" t="t" r="r" b="b"/>
              <a:pathLst>
                <a:path w="371475" h="427990">
                  <a:moveTo>
                    <a:pt x="371259" y="212648"/>
                  </a:moveTo>
                  <a:lnTo>
                    <a:pt x="365683" y="209372"/>
                  </a:lnTo>
                  <a:lnTo>
                    <a:pt x="343077" y="196037"/>
                  </a:lnTo>
                  <a:lnTo>
                    <a:pt x="343077" y="217004"/>
                  </a:lnTo>
                  <a:lnTo>
                    <a:pt x="28054" y="398157"/>
                  </a:lnTo>
                  <a:lnTo>
                    <a:pt x="92214" y="234746"/>
                  </a:lnTo>
                  <a:lnTo>
                    <a:pt x="96520" y="223634"/>
                  </a:lnTo>
                  <a:lnTo>
                    <a:pt x="99390" y="216560"/>
                  </a:lnTo>
                  <a:lnTo>
                    <a:pt x="100304" y="214287"/>
                  </a:lnTo>
                  <a:lnTo>
                    <a:pt x="99364" y="212140"/>
                  </a:lnTo>
                  <a:lnTo>
                    <a:pt x="99047" y="211391"/>
                  </a:lnTo>
                  <a:lnTo>
                    <a:pt x="37731" y="55283"/>
                  </a:lnTo>
                  <a:lnTo>
                    <a:pt x="28321" y="31267"/>
                  </a:lnTo>
                  <a:lnTo>
                    <a:pt x="343077" y="217004"/>
                  </a:lnTo>
                  <a:lnTo>
                    <a:pt x="343077" y="196037"/>
                  </a:lnTo>
                  <a:lnTo>
                    <a:pt x="41465" y="18059"/>
                  </a:lnTo>
                  <a:lnTo>
                    <a:pt x="19710" y="5181"/>
                  </a:lnTo>
                  <a:lnTo>
                    <a:pt x="17640" y="4013"/>
                  </a:lnTo>
                  <a:lnTo>
                    <a:pt x="17310" y="3162"/>
                  </a:lnTo>
                  <a:lnTo>
                    <a:pt x="15278" y="1612"/>
                  </a:lnTo>
                  <a:lnTo>
                    <a:pt x="13144" y="0"/>
                  </a:lnTo>
                  <a:lnTo>
                    <a:pt x="8089" y="1397"/>
                  </a:lnTo>
                  <a:lnTo>
                    <a:pt x="3797" y="2527"/>
                  </a:lnTo>
                  <a:lnTo>
                    <a:pt x="0" y="7835"/>
                  </a:lnTo>
                  <a:lnTo>
                    <a:pt x="1828" y="12192"/>
                  </a:lnTo>
                  <a:lnTo>
                    <a:pt x="1943" y="12496"/>
                  </a:lnTo>
                  <a:lnTo>
                    <a:pt x="73342" y="194424"/>
                  </a:lnTo>
                  <a:lnTo>
                    <a:pt x="81127" y="214350"/>
                  </a:lnTo>
                  <a:lnTo>
                    <a:pt x="10541" y="394195"/>
                  </a:lnTo>
                  <a:lnTo>
                    <a:pt x="1905" y="416331"/>
                  </a:lnTo>
                  <a:lnTo>
                    <a:pt x="1790" y="421678"/>
                  </a:lnTo>
                  <a:lnTo>
                    <a:pt x="4965" y="425640"/>
                  </a:lnTo>
                  <a:lnTo>
                    <a:pt x="9893" y="427482"/>
                  </a:lnTo>
                  <a:lnTo>
                    <a:pt x="15036" y="426427"/>
                  </a:lnTo>
                  <a:lnTo>
                    <a:pt x="24472" y="421005"/>
                  </a:lnTo>
                  <a:lnTo>
                    <a:pt x="352564" y="232219"/>
                  </a:lnTo>
                  <a:lnTo>
                    <a:pt x="356857" y="229819"/>
                  </a:lnTo>
                  <a:lnTo>
                    <a:pt x="365455" y="224777"/>
                  </a:lnTo>
                  <a:lnTo>
                    <a:pt x="371259" y="221361"/>
                  </a:lnTo>
                  <a:lnTo>
                    <a:pt x="371259" y="212648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 descr=""/>
          <p:cNvGrpSpPr/>
          <p:nvPr/>
        </p:nvGrpSpPr>
        <p:grpSpPr>
          <a:xfrm>
            <a:off x="13926328" y="7525415"/>
            <a:ext cx="542290" cy="551180"/>
            <a:chOff x="13926328" y="7525415"/>
            <a:chExt cx="542290" cy="551180"/>
          </a:xfrm>
        </p:grpSpPr>
        <p:sp>
          <p:nvSpPr>
            <p:cNvPr id="37" name="object 37" descr=""/>
            <p:cNvSpPr/>
            <p:nvPr/>
          </p:nvSpPr>
          <p:spPr>
            <a:xfrm>
              <a:off x="13926324" y="7538313"/>
              <a:ext cx="454659" cy="527050"/>
            </a:xfrm>
            <a:custGeom>
              <a:avLst/>
              <a:gdLst/>
              <a:ahLst/>
              <a:cxnLst/>
              <a:rect l="l" t="t" r="r" b="b"/>
              <a:pathLst>
                <a:path w="454659" h="527050">
                  <a:moveTo>
                    <a:pt x="454533" y="266725"/>
                  </a:moveTo>
                  <a:lnTo>
                    <a:pt x="0" y="0"/>
                  </a:lnTo>
                  <a:lnTo>
                    <a:pt x="103962" y="263436"/>
                  </a:lnTo>
                  <a:lnTo>
                    <a:pt x="0" y="526859"/>
                  </a:lnTo>
                  <a:lnTo>
                    <a:pt x="454533" y="266725"/>
                  </a:lnTo>
                  <a:close/>
                </a:path>
              </a:pathLst>
            </a:custGeom>
            <a:solidFill>
              <a:srgbClr val="61B5A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13986903" y="7525422"/>
              <a:ext cx="481965" cy="551180"/>
            </a:xfrm>
            <a:custGeom>
              <a:avLst/>
              <a:gdLst/>
              <a:ahLst/>
              <a:cxnLst/>
              <a:rect l="l" t="t" r="r" b="b"/>
              <a:pathLst>
                <a:path w="481965" h="551179">
                  <a:moveTo>
                    <a:pt x="481342" y="285292"/>
                  </a:moveTo>
                  <a:lnTo>
                    <a:pt x="481215" y="273926"/>
                  </a:lnTo>
                  <a:lnTo>
                    <a:pt x="473760" y="269621"/>
                  </a:lnTo>
                  <a:lnTo>
                    <a:pt x="444792" y="252628"/>
                  </a:lnTo>
                  <a:lnTo>
                    <a:pt x="444792" y="279539"/>
                  </a:lnTo>
                  <a:lnTo>
                    <a:pt x="36309" y="513257"/>
                  </a:lnTo>
                  <a:lnTo>
                    <a:pt x="119380" y="302488"/>
                  </a:lnTo>
                  <a:lnTo>
                    <a:pt x="122174" y="295287"/>
                  </a:lnTo>
                  <a:lnTo>
                    <a:pt x="125082" y="288201"/>
                  </a:lnTo>
                  <a:lnTo>
                    <a:pt x="128485" y="279361"/>
                  </a:lnTo>
                  <a:lnTo>
                    <a:pt x="129755" y="276072"/>
                  </a:lnTo>
                  <a:lnTo>
                    <a:pt x="128498" y="273164"/>
                  </a:lnTo>
                  <a:lnTo>
                    <a:pt x="128117" y="272275"/>
                  </a:lnTo>
                  <a:lnTo>
                    <a:pt x="126466" y="267855"/>
                  </a:lnTo>
                  <a:lnTo>
                    <a:pt x="36550" y="40005"/>
                  </a:lnTo>
                  <a:lnTo>
                    <a:pt x="444792" y="279539"/>
                  </a:lnTo>
                  <a:lnTo>
                    <a:pt x="444792" y="252628"/>
                  </a:lnTo>
                  <a:lnTo>
                    <a:pt x="40741" y="15544"/>
                  </a:lnTo>
                  <a:lnTo>
                    <a:pt x="25171" y="6451"/>
                  </a:lnTo>
                  <a:lnTo>
                    <a:pt x="22758" y="5016"/>
                  </a:lnTo>
                  <a:lnTo>
                    <a:pt x="22377" y="4038"/>
                  </a:lnTo>
                  <a:lnTo>
                    <a:pt x="16941" y="0"/>
                  </a:lnTo>
                  <a:lnTo>
                    <a:pt x="10337" y="1790"/>
                  </a:lnTo>
                  <a:lnTo>
                    <a:pt x="10121" y="1765"/>
                  </a:lnTo>
                  <a:lnTo>
                    <a:pt x="9982" y="1879"/>
                  </a:lnTo>
                  <a:lnTo>
                    <a:pt x="4800" y="3289"/>
                  </a:lnTo>
                  <a:lnTo>
                    <a:pt x="0" y="10109"/>
                  </a:lnTo>
                  <a:lnTo>
                    <a:pt x="2044" y="15455"/>
                  </a:lnTo>
                  <a:lnTo>
                    <a:pt x="104889" y="276263"/>
                  </a:lnTo>
                  <a:lnTo>
                    <a:pt x="2146" y="536600"/>
                  </a:lnTo>
                  <a:lnTo>
                    <a:pt x="2019" y="543496"/>
                  </a:lnTo>
                  <a:lnTo>
                    <a:pt x="6184" y="548601"/>
                  </a:lnTo>
                  <a:lnTo>
                    <a:pt x="12585" y="550964"/>
                  </a:lnTo>
                  <a:lnTo>
                    <a:pt x="19215" y="549617"/>
                  </a:lnTo>
                  <a:lnTo>
                    <a:pt x="31140" y="542785"/>
                  </a:lnTo>
                  <a:lnTo>
                    <a:pt x="473544" y="289725"/>
                  </a:lnTo>
                  <a:lnTo>
                    <a:pt x="481342" y="285292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 descr=""/>
          <p:cNvSpPr txBox="1"/>
          <p:nvPr/>
        </p:nvSpPr>
        <p:spPr>
          <a:xfrm>
            <a:off x="1016380" y="4164108"/>
            <a:ext cx="4254500" cy="1046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700" spc="40" b="1">
                <a:solidFill>
                  <a:srgbClr val="FFFFFF"/>
                </a:solidFill>
                <a:latin typeface="Tahoma"/>
                <a:cs typeface="Tahoma"/>
              </a:rPr>
              <a:t>Contents:</a:t>
            </a:r>
            <a:endParaRPr sz="6700">
              <a:latin typeface="Tahoma"/>
              <a:cs typeface="Tahoma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9281863" y="4074612"/>
            <a:ext cx="1901189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170" b="1">
                <a:latin typeface="Tahoma"/>
                <a:cs typeface="Tahoma"/>
              </a:rPr>
              <a:t>Our</a:t>
            </a:r>
            <a:r>
              <a:rPr dirty="0" sz="3000" spc="-65" b="1">
                <a:latin typeface="Tahoma"/>
                <a:cs typeface="Tahoma"/>
              </a:rPr>
              <a:t> </a:t>
            </a:r>
            <a:r>
              <a:rPr dirty="0" sz="3000" spc="85" b="1">
                <a:latin typeface="Tahoma"/>
                <a:cs typeface="Tahoma"/>
              </a:rPr>
              <a:t>idea.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9171402" y="5878150"/>
            <a:ext cx="215646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110" b="1">
                <a:latin typeface="Tahoma"/>
                <a:cs typeface="Tahoma"/>
              </a:rPr>
              <a:t>Workflow.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8885859" y="7349488"/>
            <a:ext cx="3155315" cy="1102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128270">
              <a:lnSpc>
                <a:spcPct val="112200"/>
              </a:lnSpc>
              <a:spcBef>
                <a:spcPts val="100"/>
              </a:spcBef>
            </a:pPr>
            <a:r>
              <a:rPr dirty="0" sz="3150" spc="90" b="1">
                <a:latin typeface="Tahoma"/>
                <a:cs typeface="Tahoma"/>
              </a:rPr>
              <a:t>Current</a:t>
            </a:r>
            <a:r>
              <a:rPr dirty="0" sz="3150" spc="170" b="1">
                <a:latin typeface="Tahoma"/>
                <a:cs typeface="Tahoma"/>
              </a:rPr>
              <a:t> </a:t>
            </a:r>
            <a:r>
              <a:rPr dirty="0" sz="3150" spc="-10" b="1">
                <a:latin typeface="Tahoma"/>
                <a:cs typeface="Tahoma"/>
              </a:rPr>
              <a:t>status </a:t>
            </a:r>
            <a:r>
              <a:rPr dirty="0" sz="3150" b="1">
                <a:latin typeface="Tahoma"/>
                <a:cs typeface="Tahoma"/>
              </a:rPr>
              <a:t>of</a:t>
            </a:r>
            <a:r>
              <a:rPr dirty="0" sz="3150" spc="-35" b="1">
                <a:latin typeface="Tahoma"/>
                <a:cs typeface="Tahoma"/>
              </a:rPr>
              <a:t> </a:t>
            </a:r>
            <a:r>
              <a:rPr dirty="0" sz="3150" b="1">
                <a:latin typeface="Tahoma"/>
                <a:cs typeface="Tahoma"/>
              </a:rPr>
              <a:t>the</a:t>
            </a:r>
            <a:r>
              <a:rPr dirty="0" sz="3150" spc="-30" b="1">
                <a:latin typeface="Tahoma"/>
                <a:cs typeface="Tahoma"/>
              </a:rPr>
              <a:t> </a:t>
            </a:r>
            <a:r>
              <a:rPr dirty="0" sz="3150" spc="-10" b="1">
                <a:latin typeface="Tahoma"/>
                <a:cs typeface="Tahoma"/>
              </a:rPr>
              <a:t>ministry</a:t>
            </a:r>
            <a:endParaRPr sz="3150">
              <a:latin typeface="Tahoma"/>
              <a:cs typeface="Tahoma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8885859" y="8985308"/>
            <a:ext cx="1973580" cy="50419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3150" spc="40" b="1">
                <a:latin typeface="Tahoma"/>
                <a:cs typeface="Tahoma"/>
              </a:rPr>
              <a:t>Problems</a:t>
            </a:r>
            <a:endParaRPr sz="3150">
              <a:latin typeface="Tahoma"/>
              <a:cs typeface="Tahoma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9131300" y="2557916"/>
            <a:ext cx="323977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165" b="1">
                <a:latin typeface="Tahoma"/>
                <a:cs typeface="Tahoma"/>
              </a:rPr>
              <a:t>An</a:t>
            </a:r>
            <a:r>
              <a:rPr dirty="0" sz="3000" spc="-60" b="1">
                <a:latin typeface="Tahoma"/>
                <a:cs typeface="Tahoma"/>
              </a:rPr>
              <a:t> </a:t>
            </a:r>
            <a:r>
              <a:rPr dirty="0" sz="3000" spc="-10" b="1">
                <a:latin typeface="Tahoma"/>
                <a:cs typeface="Tahoma"/>
              </a:rPr>
              <a:t>Introduction.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14547195" y="5825646"/>
            <a:ext cx="2570480" cy="1054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132080">
              <a:lnSpc>
                <a:spcPct val="112500"/>
              </a:lnSpc>
              <a:spcBef>
                <a:spcPts val="100"/>
              </a:spcBef>
            </a:pPr>
            <a:r>
              <a:rPr dirty="0" sz="3000" b="1">
                <a:latin typeface="Tahoma"/>
                <a:cs typeface="Tahoma"/>
              </a:rPr>
              <a:t>Tool</a:t>
            </a:r>
            <a:r>
              <a:rPr dirty="0" sz="3000" spc="345" b="1">
                <a:latin typeface="Tahoma"/>
                <a:cs typeface="Tahoma"/>
              </a:rPr>
              <a:t> </a:t>
            </a:r>
            <a:r>
              <a:rPr dirty="0" sz="3000" b="1">
                <a:latin typeface="Tahoma"/>
                <a:cs typeface="Tahoma"/>
              </a:rPr>
              <a:t>used</a:t>
            </a:r>
            <a:r>
              <a:rPr dirty="0" sz="3000" spc="345" b="1">
                <a:latin typeface="Tahoma"/>
                <a:cs typeface="Tahoma"/>
              </a:rPr>
              <a:t> </a:t>
            </a:r>
            <a:r>
              <a:rPr dirty="0" sz="3000" spc="-25" b="1">
                <a:latin typeface="Tahoma"/>
                <a:cs typeface="Tahoma"/>
              </a:rPr>
              <a:t>in </a:t>
            </a:r>
            <a:r>
              <a:rPr dirty="0" sz="3000" b="1">
                <a:latin typeface="Tahoma"/>
                <a:cs typeface="Tahoma"/>
              </a:rPr>
              <a:t>the</a:t>
            </a:r>
            <a:r>
              <a:rPr dirty="0" sz="3000" spc="-75" b="1">
                <a:latin typeface="Tahoma"/>
                <a:cs typeface="Tahoma"/>
              </a:rPr>
              <a:t> </a:t>
            </a:r>
            <a:r>
              <a:rPr dirty="0" sz="3000" spc="-10" b="1">
                <a:latin typeface="Tahoma"/>
                <a:cs typeface="Tahoma"/>
              </a:rPr>
              <a:t>project.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14547195" y="2528444"/>
            <a:ext cx="3088640" cy="1054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103505">
              <a:lnSpc>
                <a:spcPct val="112500"/>
              </a:lnSpc>
              <a:spcBef>
                <a:spcPts val="100"/>
              </a:spcBef>
            </a:pPr>
            <a:r>
              <a:rPr dirty="0" sz="3000" b="1">
                <a:latin typeface="Tahoma"/>
                <a:cs typeface="Tahoma"/>
              </a:rPr>
              <a:t>The</a:t>
            </a:r>
            <a:r>
              <a:rPr dirty="0" sz="3000" spc="-60" b="1">
                <a:latin typeface="Tahoma"/>
                <a:cs typeface="Tahoma"/>
              </a:rPr>
              <a:t> </a:t>
            </a:r>
            <a:r>
              <a:rPr dirty="0" sz="3000" spc="110" b="1">
                <a:latin typeface="Tahoma"/>
                <a:cs typeface="Tahoma"/>
              </a:rPr>
              <a:t>new</a:t>
            </a:r>
            <a:r>
              <a:rPr dirty="0" sz="3000" spc="-60" b="1">
                <a:latin typeface="Tahoma"/>
                <a:cs typeface="Tahoma"/>
              </a:rPr>
              <a:t> </a:t>
            </a:r>
            <a:r>
              <a:rPr dirty="0" sz="3000" spc="-10" b="1">
                <a:latin typeface="Tahoma"/>
                <a:cs typeface="Tahoma"/>
              </a:rPr>
              <a:t>status </a:t>
            </a:r>
            <a:r>
              <a:rPr dirty="0" sz="3000" b="1">
                <a:latin typeface="Tahoma"/>
                <a:cs typeface="Tahoma"/>
              </a:rPr>
              <a:t>of</a:t>
            </a:r>
            <a:r>
              <a:rPr dirty="0" sz="3000" spc="-25" b="1">
                <a:latin typeface="Tahoma"/>
                <a:cs typeface="Tahoma"/>
              </a:rPr>
              <a:t> </a:t>
            </a:r>
            <a:r>
              <a:rPr dirty="0" sz="3000" b="1">
                <a:latin typeface="Tahoma"/>
                <a:cs typeface="Tahoma"/>
              </a:rPr>
              <a:t>the</a:t>
            </a:r>
            <a:r>
              <a:rPr dirty="0" sz="3000" spc="-25" b="1">
                <a:latin typeface="Tahoma"/>
                <a:cs typeface="Tahoma"/>
              </a:rPr>
              <a:t> </a:t>
            </a:r>
            <a:r>
              <a:rPr dirty="0" sz="3000" spc="35" b="1">
                <a:latin typeface="Tahoma"/>
                <a:cs typeface="Tahoma"/>
              </a:rPr>
              <a:t>ministry.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14547195" y="4300208"/>
            <a:ext cx="179832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35" b="1">
                <a:latin typeface="Tahoma"/>
                <a:cs typeface="Tahoma"/>
              </a:rPr>
              <a:t>Solution.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14665219" y="7482102"/>
            <a:ext cx="3409950" cy="4978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100" spc="-10" b="1">
                <a:latin typeface="Tahoma"/>
                <a:cs typeface="Tahoma"/>
              </a:rPr>
              <a:t>Recomendations</a:t>
            </a:r>
            <a:endParaRPr sz="31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302942" y="359855"/>
            <a:ext cx="11845290" cy="9724390"/>
          </a:xfrm>
          <a:custGeom>
            <a:avLst/>
            <a:gdLst/>
            <a:ahLst/>
            <a:cxnLst/>
            <a:rect l="l" t="t" r="r" b="b"/>
            <a:pathLst>
              <a:path w="11845290" h="9724390">
                <a:moveTo>
                  <a:pt x="0" y="0"/>
                </a:moveTo>
                <a:lnTo>
                  <a:pt x="11844860" y="0"/>
                </a:lnTo>
                <a:lnTo>
                  <a:pt x="11844860" y="9724130"/>
                </a:lnTo>
                <a:lnTo>
                  <a:pt x="0" y="972413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12396954" y="1730080"/>
            <a:ext cx="5891530" cy="7326630"/>
            <a:chOff x="12396954" y="1730080"/>
            <a:chExt cx="5891530" cy="7326630"/>
          </a:xfrm>
        </p:grpSpPr>
        <p:sp>
          <p:nvSpPr>
            <p:cNvPr id="4" name="object 4" descr=""/>
            <p:cNvSpPr/>
            <p:nvPr/>
          </p:nvSpPr>
          <p:spPr>
            <a:xfrm>
              <a:off x="12396954" y="1730080"/>
              <a:ext cx="5891530" cy="7326630"/>
            </a:xfrm>
            <a:custGeom>
              <a:avLst/>
              <a:gdLst/>
              <a:ahLst/>
              <a:cxnLst/>
              <a:rect l="l" t="t" r="r" b="b"/>
              <a:pathLst>
                <a:path w="5891530" h="7326630">
                  <a:moveTo>
                    <a:pt x="2972183" y="7326124"/>
                  </a:moveTo>
                  <a:lnTo>
                    <a:pt x="0" y="5367911"/>
                  </a:lnTo>
                  <a:lnTo>
                    <a:pt x="0" y="1958214"/>
                  </a:lnTo>
                  <a:lnTo>
                    <a:pt x="2972183" y="0"/>
                  </a:lnTo>
                  <a:lnTo>
                    <a:pt x="5891024" y="1923162"/>
                  </a:lnTo>
                  <a:lnTo>
                    <a:pt x="5891024" y="5402963"/>
                  </a:lnTo>
                  <a:lnTo>
                    <a:pt x="2972183" y="732612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2759539" y="2266910"/>
              <a:ext cx="5281930" cy="6308090"/>
            </a:xfrm>
            <a:custGeom>
              <a:avLst/>
              <a:gdLst/>
              <a:ahLst/>
              <a:cxnLst/>
              <a:rect l="l" t="t" r="r" b="b"/>
              <a:pathLst>
                <a:path w="5281930" h="6308090">
                  <a:moveTo>
                    <a:pt x="2642364" y="6307585"/>
                  </a:moveTo>
                  <a:lnTo>
                    <a:pt x="0" y="4791077"/>
                  </a:lnTo>
                  <a:lnTo>
                    <a:pt x="0" y="1516634"/>
                  </a:lnTo>
                  <a:lnTo>
                    <a:pt x="2642364" y="127"/>
                  </a:lnTo>
                  <a:lnTo>
                    <a:pt x="2642364" y="0"/>
                  </a:lnTo>
                  <a:lnTo>
                    <a:pt x="2930026" y="165100"/>
                  </a:lnTo>
                  <a:lnTo>
                    <a:pt x="2642364" y="165100"/>
                  </a:lnTo>
                  <a:lnTo>
                    <a:pt x="143129" y="1599057"/>
                  </a:lnTo>
                  <a:lnTo>
                    <a:pt x="143129" y="4708527"/>
                  </a:lnTo>
                  <a:lnTo>
                    <a:pt x="2642364" y="6142611"/>
                  </a:lnTo>
                  <a:lnTo>
                    <a:pt x="2929830" y="6142611"/>
                  </a:lnTo>
                  <a:lnTo>
                    <a:pt x="2642364" y="6307585"/>
                  </a:lnTo>
                  <a:close/>
                </a:path>
                <a:path w="5281930" h="6308090">
                  <a:moveTo>
                    <a:pt x="2929830" y="6142611"/>
                  </a:moveTo>
                  <a:lnTo>
                    <a:pt x="2642364" y="6142611"/>
                  </a:lnTo>
                  <a:lnTo>
                    <a:pt x="5141724" y="4708527"/>
                  </a:lnTo>
                  <a:lnTo>
                    <a:pt x="5141724" y="1599057"/>
                  </a:lnTo>
                  <a:lnTo>
                    <a:pt x="2642364" y="165100"/>
                  </a:lnTo>
                  <a:lnTo>
                    <a:pt x="2930026" y="165100"/>
                  </a:lnTo>
                  <a:lnTo>
                    <a:pt x="5281551" y="1514729"/>
                  </a:lnTo>
                  <a:lnTo>
                    <a:pt x="5281551" y="4792982"/>
                  </a:lnTo>
                  <a:lnTo>
                    <a:pt x="2929830" y="6142611"/>
                  </a:lnTo>
                  <a:close/>
                </a:path>
              </a:pathLst>
            </a:custGeom>
            <a:solidFill>
              <a:srgbClr val="0D737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13599117" y="1"/>
            <a:ext cx="4689475" cy="590550"/>
          </a:xfrm>
          <a:custGeom>
            <a:avLst/>
            <a:gdLst/>
            <a:ahLst/>
            <a:cxnLst/>
            <a:rect l="l" t="t" r="r" b="b"/>
            <a:pathLst>
              <a:path w="4689475" h="590550">
                <a:moveTo>
                  <a:pt x="4688882" y="589933"/>
                </a:moveTo>
                <a:lnTo>
                  <a:pt x="0" y="589933"/>
                </a:lnTo>
                <a:lnTo>
                  <a:pt x="542338" y="0"/>
                </a:lnTo>
                <a:lnTo>
                  <a:pt x="4688882" y="0"/>
                </a:lnTo>
                <a:lnTo>
                  <a:pt x="4688882" y="5899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006148" y="3908376"/>
            <a:ext cx="4724399" cy="3086099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839966" y="2738586"/>
            <a:ext cx="10508615" cy="40830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12065">
              <a:lnSpc>
                <a:spcPct val="147900"/>
              </a:lnSpc>
              <a:spcBef>
                <a:spcPts val="95"/>
              </a:spcBef>
            </a:pPr>
            <a:r>
              <a:rPr dirty="0" sz="3000" spc="170" b="1">
                <a:latin typeface="Tahoma"/>
                <a:cs typeface="Tahoma"/>
              </a:rPr>
              <a:t>The</a:t>
            </a:r>
            <a:r>
              <a:rPr dirty="0" sz="3000" spc="220" b="1">
                <a:latin typeface="Tahoma"/>
                <a:cs typeface="Tahoma"/>
              </a:rPr>
              <a:t> </a:t>
            </a:r>
            <a:r>
              <a:rPr dirty="0" sz="3000" spc="185" b="1">
                <a:latin typeface="Tahoma"/>
                <a:cs typeface="Tahoma"/>
              </a:rPr>
              <a:t>health</a:t>
            </a:r>
            <a:r>
              <a:rPr dirty="0" sz="3000" spc="225" b="1">
                <a:latin typeface="Tahoma"/>
                <a:cs typeface="Tahoma"/>
              </a:rPr>
              <a:t> </a:t>
            </a:r>
            <a:r>
              <a:rPr dirty="0" sz="3000" spc="185" b="1">
                <a:latin typeface="Tahoma"/>
                <a:cs typeface="Tahoma"/>
              </a:rPr>
              <a:t>clinic</a:t>
            </a:r>
            <a:r>
              <a:rPr dirty="0" sz="3000" spc="225" b="1">
                <a:latin typeface="Tahoma"/>
                <a:cs typeface="Tahoma"/>
              </a:rPr>
              <a:t> </a:t>
            </a:r>
            <a:r>
              <a:rPr dirty="0" sz="3000" spc="80" b="1">
                <a:latin typeface="Tahoma"/>
                <a:cs typeface="Tahoma"/>
              </a:rPr>
              <a:t>is</a:t>
            </a:r>
            <a:r>
              <a:rPr dirty="0" sz="3000" spc="225" b="1">
                <a:latin typeface="Tahoma"/>
                <a:cs typeface="Tahoma"/>
              </a:rPr>
              <a:t> </a:t>
            </a:r>
            <a:r>
              <a:rPr dirty="0" sz="3000" spc="50" b="1">
                <a:latin typeface="Tahoma"/>
                <a:cs typeface="Tahoma"/>
              </a:rPr>
              <a:t>a</a:t>
            </a:r>
            <a:r>
              <a:rPr dirty="0" sz="3000" spc="225" b="1">
                <a:latin typeface="Tahoma"/>
                <a:cs typeface="Tahoma"/>
              </a:rPr>
              <a:t> </a:t>
            </a:r>
            <a:r>
              <a:rPr dirty="0" sz="3000" spc="185" b="1">
                <a:latin typeface="Tahoma"/>
                <a:cs typeface="Tahoma"/>
              </a:rPr>
              <a:t>clinic</a:t>
            </a:r>
            <a:r>
              <a:rPr dirty="0" sz="3000" spc="220" b="1">
                <a:latin typeface="Tahoma"/>
                <a:cs typeface="Tahoma"/>
              </a:rPr>
              <a:t> </a:t>
            </a:r>
            <a:r>
              <a:rPr dirty="0" sz="3000" spc="190" b="1">
                <a:latin typeface="Tahoma"/>
                <a:cs typeface="Tahoma"/>
              </a:rPr>
              <a:t>responsible</a:t>
            </a:r>
            <a:r>
              <a:rPr dirty="0" sz="3000" spc="225" b="1">
                <a:latin typeface="Tahoma"/>
                <a:cs typeface="Tahoma"/>
              </a:rPr>
              <a:t> </a:t>
            </a:r>
            <a:r>
              <a:rPr dirty="0" sz="3000" spc="114" b="1">
                <a:latin typeface="Tahoma"/>
                <a:cs typeface="Tahoma"/>
              </a:rPr>
              <a:t>for</a:t>
            </a:r>
            <a:r>
              <a:rPr dirty="0" sz="3000" spc="225" b="1">
                <a:latin typeface="Tahoma"/>
                <a:cs typeface="Tahoma"/>
              </a:rPr>
              <a:t> </a:t>
            </a:r>
            <a:r>
              <a:rPr dirty="0" sz="3000" spc="155" b="1">
                <a:latin typeface="Tahoma"/>
                <a:cs typeface="Tahoma"/>
              </a:rPr>
              <a:t>the </a:t>
            </a:r>
            <a:r>
              <a:rPr dirty="0" sz="3000" spc="190" b="1">
                <a:latin typeface="Tahoma"/>
                <a:cs typeface="Tahoma"/>
              </a:rPr>
              <a:t>general</a:t>
            </a:r>
            <a:r>
              <a:rPr dirty="0" sz="3000" spc="215" b="1">
                <a:latin typeface="Tahoma"/>
                <a:cs typeface="Tahoma"/>
              </a:rPr>
              <a:t> </a:t>
            </a:r>
            <a:r>
              <a:rPr dirty="0" sz="3000" spc="185" b="1">
                <a:latin typeface="Tahoma"/>
                <a:cs typeface="Tahoma"/>
              </a:rPr>
              <a:t>health</a:t>
            </a:r>
            <a:r>
              <a:rPr dirty="0" sz="3000" spc="220" b="1">
                <a:latin typeface="Tahoma"/>
                <a:cs typeface="Tahoma"/>
              </a:rPr>
              <a:t> </a:t>
            </a:r>
            <a:r>
              <a:rPr dirty="0" sz="3000" spc="120" b="1">
                <a:latin typeface="Tahoma"/>
                <a:cs typeface="Tahoma"/>
              </a:rPr>
              <a:t>of</a:t>
            </a:r>
            <a:r>
              <a:rPr dirty="0" sz="3000" spc="220" b="1">
                <a:latin typeface="Tahoma"/>
                <a:cs typeface="Tahoma"/>
              </a:rPr>
              <a:t> </a:t>
            </a:r>
            <a:r>
              <a:rPr dirty="0" sz="3000" spc="175" b="1">
                <a:latin typeface="Tahoma"/>
                <a:cs typeface="Tahoma"/>
              </a:rPr>
              <a:t>citizens</a:t>
            </a:r>
            <a:r>
              <a:rPr dirty="0" sz="3000" spc="220" b="1">
                <a:latin typeface="Tahoma"/>
                <a:cs typeface="Tahoma"/>
              </a:rPr>
              <a:t> </a:t>
            </a:r>
            <a:r>
              <a:rPr dirty="0" sz="3000" spc="135" b="1">
                <a:latin typeface="Tahoma"/>
                <a:cs typeface="Tahoma"/>
              </a:rPr>
              <a:t>in</a:t>
            </a:r>
            <a:r>
              <a:rPr dirty="0" sz="3000" spc="220" b="1">
                <a:latin typeface="Tahoma"/>
                <a:cs typeface="Tahoma"/>
              </a:rPr>
              <a:t> </a:t>
            </a:r>
            <a:r>
              <a:rPr dirty="0" sz="3000" spc="180" b="1">
                <a:latin typeface="Tahoma"/>
                <a:cs typeface="Tahoma"/>
              </a:rPr>
              <a:t>the</a:t>
            </a:r>
            <a:r>
              <a:rPr dirty="0" sz="3000" spc="220" b="1">
                <a:latin typeface="Tahoma"/>
                <a:cs typeface="Tahoma"/>
              </a:rPr>
              <a:t> </a:t>
            </a:r>
            <a:r>
              <a:rPr dirty="0" sz="3000" spc="165" b="1">
                <a:latin typeface="Tahoma"/>
                <a:cs typeface="Tahoma"/>
              </a:rPr>
              <a:t>city</a:t>
            </a:r>
            <a:r>
              <a:rPr dirty="0" sz="3000" spc="220" b="1">
                <a:latin typeface="Tahoma"/>
                <a:cs typeface="Tahoma"/>
              </a:rPr>
              <a:t> </a:t>
            </a:r>
            <a:r>
              <a:rPr dirty="0" sz="3000" spc="120" b="1">
                <a:latin typeface="Tahoma"/>
                <a:cs typeface="Tahoma"/>
              </a:rPr>
              <a:t>of</a:t>
            </a:r>
            <a:r>
              <a:rPr dirty="0" sz="3000" spc="220" b="1">
                <a:latin typeface="Tahoma"/>
                <a:cs typeface="Tahoma"/>
              </a:rPr>
              <a:t> </a:t>
            </a:r>
            <a:r>
              <a:rPr dirty="0" sz="3000" spc="155" b="1">
                <a:latin typeface="Tahoma"/>
                <a:cs typeface="Tahoma"/>
              </a:rPr>
              <a:t>Nablus.</a:t>
            </a:r>
            <a:r>
              <a:rPr dirty="0" sz="3000" spc="220" b="1">
                <a:latin typeface="Tahoma"/>
                <a:cs typeface="Tahoma"/>
              </a:rPr>
              <a:t> </a:t>
            </a:r>
            <a:r>
              <a:rPr dirty="0" sz="3000" spc="-25" b="1">
                <a:latin typeface="Tahoma"/>
                <a:cs typeface="Tahoma"/>
              </a:rPr>
              <a:t>It </a:t>
            </a:r>
            <a:r>
              <a:rPr dirty="0" sz="3000" spc="190" b="1">
                <a:latin typeface="Tahoma"/>
                <a:cs typeface="Tahoma"/>
              </a:rPr>
              <a:t>provides</a:t>
            </a:r>
            <a:r>
              <a:rPr dirty="0" sz="3000" spc="215" b="1">
                <a:latin typeface="Tahoma"/>
                <a:cs typeface="Tahoma"/>
              </a:rPr>
              <a:t> </a:t>
            </a:r>
            <a:r>
              <a:rPr dirty="0" sz="3000" spc="200" b="1">
                <a:latin typeface="Tahoma"/>
                <a:cs typeface="Tahoma"/>
              </a:rPr>
              <a:t>treatment</a:t>
            </a:r>
            <a:r>
              <a:rPr dirty="0" sz="3000" spc="215" b="1">
                <a:latin typeface="Tahoma"/>
                <a:cs typeface="Tahoma"/>
              </a:rPr>
              <a:t> </a:t>
            </a:r>
            <a:r>
              <a:rPr dirty="0" sz="3000" spc="210" b="1">
                <a:latin typeface="Tahoma"/>
                <a:cs typeface="Tahoma"/>
              </a:rPr>
              <a:t>and</a:t>
            </a:r>
            <a:r>
              <a:rPr dirty="0" sz="3000" spc="215" b="1">
                <a:latin typeface="Tahoma"/>
                <a:cs typeface="Tahoma"/>
              </a:rPr>
              <a:t> </a:t>
            </a:r>
            <a:r>
              <a:rPr dirty="0" sz="3000" spc="225" b="1">
                <a:latin typeface="Tahoma"/>
                <a:cs typeface="Tahoma"/>
              </a:rPr>
              <a:t>some</a:t>
            </a:r>
            <a:r>
              <a:rPr dirty="0" sz="3000" spc="215" b="1">
                <a:latin typeface="Tahoma"/>
                <a:cs typeface="Tahoma"/>
              </a:rPr>
              <a:t> </a:t>
            </a:r>
            <a:r>
              <a:rPr dirty="0" sz="3000" spc="225" b="1">
                <a:latin typeface="Tahoma"/>
                <a:cs typeface="Tahoma"/>
              </a:rPr>
              <a:t>medicines</a:t>
            </a:r>
            <a:r>
              <a:rPr dirty="0" sz="3000" spc="215" b="1">
                <a:latin typeface="Tahoma"/>
                <a:cs typeface="Tahoma"/>
              </a:rPr>
              <a:t> </a:t>
            </a:r>
            <a:r>
              <a:rPr dirty="0" sz="3000" spc="114" b="1">
                <a:latin typeface="Tahoma"/>
                <a:cs typeface="Tahoma"/>
              </a:rPr>
              <a:t>to </a:t>
            </a:r>
            <a:r>
              <a:rPr dirty="0" sz="3000" spc="155" b="1">
                <a:latin typeface="Tahoma"/>
                <a:cs typeface="Tahoma"/>
              </a:rPr>
              <a:t>citizens,</a:t>
            </a:r>
            <a:r>
              <a:rPr dirty="0" sz="3000" spc="225" b="1">
                <a:latin typeface="Tahoma"/>
                <a:cs typeface="Tahoma"/>
              </a:rPr>
              <a:t> </a:t>
            </a:r>
            <a:r>
              <a:rPr dirty="0" sz="3000" spc="195" b="1">
                <a:latin typeface="Tahoma"/>
                <a:cs typeface="Tahoma"/>
              </a:rPr>
              <a:t>vaccinations</a:t>
            </a:r>
            <a:r>
              <a:rPr dirty="0" sz="3000" spc="225" b="1">
                <a:latin typeface="Tahoma"/>
                <a:cs typeface="Tahoma"/>
              </a:rPr>
              <a:t> </a:t>
            </a:r>
            <a:r>
              <a:rPr dirty="0" sz="3000" spc="125" b="1">
                <a:latin typeface="Tahoma"/>
                <a:cs typeface="Tahoma"/>
              </a:rPr>
              <a:t>are</a:t>
            </a:r>
            <a:r>
              <a:rPr dirty="0" sz="3000" spc="229" b="1">
                <a:latin typeface="Tahoma"/>
                <a:cs typeface="Tahoma"/>
              </a:rPr>
              <a:t> </a:t>
            </a:r>
            <a:r>
              <a:rPr dirty="0" sz="3000" spc="204" b="1">
                <a:latin typeface="Tahoma"/>
                <a:cs typeface="Tahoma"/>
              </a:rPr>
              <a:t>provided</a:t>
            </a:r>
            <a:r>
              <a:rPr dirty="0" sz="3000" spc="225" b="1">
                <a:latin typeface="Tahoma"/>
                <a:cs typeface="Tahoma"/>
              </a:rPr>
              <a:t> </a:t>
            </a:r>
            <a:r>
              <a:rPr dirty="0" sz="3000" spc="140" b="1">
                <a:latin typeface="Tahoma"/>
                <a:cs typeface="Tahoma"/>
              </a:rPr>
              <a:t>to</a:t>
            </a:r>
            <a:r>
              <a:rPr dirty="0" sz="3000" spc="229" b="1">
                <a:latin typeface="Tahoma"/>
                <a:cs typeface="Tahoma"/>
              </a:rPr>
              <a:t> </a:t>
            </a:r>
            <a:r>
              <a:rPr dirty="0" sz="3000" spc="165" b="1">
                <a:latin typeface="Tahoma"/>
                <a:cs typeface="Tahoma"/>
              </a:rPr>
              <a:t>children, </a:t>
            </a:r>
            <a:r>
              <a:rPr dirty="0" sz="3000" spc="210" b="1">
                <a:latin typeface="Tahoma"/>
                <a:cs typeface="Tahoma"/>
              </a:rPr>
              <a:t>and</a:t>
            </a:r>
            <a:r>
              <a:rPr dirty="0" sz="3000" spc="220" b="1">
                <a:latin typeface="Tahoma"/>
                <a:cs typeface="Tahoma"/>
              </a:rPr>
              <a:t> </a:t>
            </a:r>
            <a:r>
              <a:rPr dirty="0" sz="3000" spc="175" b="1">
                <a:latin typeface="Tahoma"/>
                <a:cs typeface="Tahoma"/>
              </a:rPr>
              <a:t>citizens</a:t>
            </a:r>
            <a:r>
              <a:rPr dirty="0" sz="3000" spc="220" b="1">
                <a:latin typeface="Tahoma"/>
                <a:cs typeface="Tahoma"/>
              </a:rPr>
              <a:t> </a:t>
            </a:r>
            <a:r>
              <a:rPr dirty="0" sz="3000" spc="210" b="1">
                <a:latin typeface="Tahoma"/>
                <a:cs typeface="Tahoma"/>
              </a:rPr>
              <a:t>can</a:t>
            </a:r>
            <a:r>
              <a:rPr dirty="0" sz="3000" spc="220" b="1">
                <a:latin typeface="Tahoma"/>
                <a:cs typeface="Tahoma"/>
              </a:rPr>
              <a:t> </a:t>
            </a:r>
            <a:r>
              <a:rPr dirty="0" sz="3000" spc="229" b="1">
                <a:latin typeface="Tahoma"/>
                <a:cs typeface="Tahoma"/>
              </a:rPr>
              <a:t>undergo</a:t>
            </a:r>
            <a:r>
              <a:rPr dirty="0" sz="3000" spc="225" b="1">
                <a:latin typeface="Tahoma"/>
                <a:cs typeface="Tahoma"/>
              </a:rPr>
              <a:t> some</a:t>
            </a:r>
            <a:r>
              <a:rPr dirty="0" sz="3000" spc="220" b="1">
                <a:latin typeface="Tahoma"/>
                <a:cs typeface="Tahoma"/>
              </a:rPr>
              <a:t> </a:t>
            </a:r>
            <a:r>
              <a:rPr dirty="0" sz="3000" spc="210" b="1">
                <a:latin typeface="Tahoma"/>
                <a:cs typeface="Tahoma"/>
              </a:rPr>
              <a:t>medical </a:t>
            </a:r>
            <a:r>
              <a:rPr dirty="0" sz="3000" spc="160" b="1">
                <a:latin typeface="Tahoma"/>
                <a:cs typeface="Tahoma"/>
              </a:rPr>
              <a:t>examinations.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53774" rIns="0" bIns="0" rtlCol="0" vert="horz">
            <a:spAutoFit/>
          </a:bodyPr>
          <a:lstStyle/>
          <a:p>
            <a:pPr marL="436245">
              <a:lnSpc>
                <a:spcPct val="100000"/>
              </a:lnSpc>
              <a:spcBef>
                <a:spcPts val="100"/>
              </a:spcBef>
            </a:pPr>
            <a:r>
              <a:rPr dirty="0" sz="6400" spc="215">
                <a:latin typeface="Tahoma"/>
                <a:cs typeface="Tahoma"/>
              </a:rPr>
              <a:t>About</a:t>
            </a:r>
            <a:r>
              <a:rPr dirty="0" sz="6400" spc="-125">
                <a:latin typeface="Tahoma"/>
                <a:cs typeface="Tahoma"/>
              </a:rPr>
              <a:t> </a:t>
            </a:r>
            <a:r>
              <a:rPr dirty="0" sz="6400">
                <a:latin typeface="Tahoma"/>
                <a:cs typeface="Tahoma"/>
              </a:rPr>
              <a:t>the</a:t>
            </a:r>
            <a:r>
              <a:rPr dirty="0" sz="6400" spc="-125">
                <a:latin typeface="Tahoma"/>
                <a:cs typeface="Tahoma"/>
              </a:rPr>
              <a:t> </a:t>
            </a:r>
            <a:r>
              <a:rPr dirty="0" sz="6400" spc="90">
                <a:latin typeface="Tahoma"/>
                <a:cs typeface="Tahoma"/>
              </a:rPr>
              <a:t>health</a:t>
            </a:r>
            <a:r>
              <a:rPr dirty="0" sz="6400" spc="-125">
                <a:latin typeface="Tahoma"/>
                <a:cs typeface="Tahoma"/>
              </a:rPr>
              <a:t> </a:t>
            </a:r>
            <a:r>
              <a:rPr dirty="0" sz="6400" spc="-25">
                <a:latin typeface="Tahoma"/>
                <a:cs typeface="Tahoma"/>
              </a:rPr>
              <a:t>clinic:</a:t>
            </a:r>
            <a:endParaRPr sz="6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0D737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302942" y="359853"/>
            <a:ext cx="11845290" cy="9724390"/>
          </a:xfrm>
          <a:custGeom>
            <a:avLst/>
            <a:gdLst/>
            <a:ahLst/>
            <a:cxnLst/>
            <a:rect l="l" t="t" r="r" b="b"/>
            <a:pathLst>
              <a:path w="11845290" h="9724390">
                <a:moveTo>
                  <a:pt x="0" y="0"/>
                </a:moveTo>
                <a:lnTo>
                  <a:pt x="11844860" y="0"/>
                </a:lnTo>
                <a:lnTo>
                  <a:pt x="11844860" y="9724130"/>
                </a:lnTo>
                <a:lnTo>
                  <a:pt x="0" y="972413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12492900" y="1848198"/>
            <a:ext cx="5795645" cy="7208520"/>
            <a:chOff x="12492900" y="1848198"/>
            <a:chExt cx="5795645" cy="7208520"/>
          </a:xfrm>
        </p:grpSpPr>
        <p:sp>
          <p:nvSpPr>
            <p:cNvPr id="5" name="object 5" descr=""/>
            <p:cNvSpPr/>
            <p:nvPr/>
          </p:nvSpPr>
          <p:spPr>
            <a:xfrm>
              <a:off x="12492900" y="1848198"/>
              <a:ext cx="5795645" cy="7208520"/>
            </a:xfrm>
            <a:custGeom>
              <a:avLst/>
              <a:gdLst/>
              <a:ahLst/>
              <a:cxnLst/>
              <a:rect l="l" t="t" r="r" b="b"/>
              <a:pathLst>
                <a:path w="5795644" h="7208520">
                  <a:moveTo>
                    <a:pt x="2924302" y="7208011"/>
                  </a:moveTo>
                  <a:lnTo>
                    <a:pt x="0" y="5281295"/>
                  </a:lnTo>
                  <a:lnTo>
                    <a:pt x="0" y="1926717"/>
                  </a:lnTo>
                  <a:lnTo>
                    <a:pt x="2924302" y="0"/>
                  </a:lnTo>
                  <a:lnTo>
                    <a:pt x="5795098" y="1891512"/>
                  </a:lnTo>
                  <a:lnTo>
                    <a:pt x="5795098" y="5316499"/>
                  </a:lnTo>
                  <a:lnTo>
                    <a:pt x="2924302" y="720801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2872249" y="2399632"/>
              <a:ext cx="5168900" cy="6087110"/>
            </a:xfrm>
            <a:custGeom>
              <a:avLst/>
              <a:gdLst/>
              <a:ahLst/>
              <a:cxnLst/>
              <a:rect l="l" t="t" r="r" b="b"/>
              <a:pathLst>
                <a:path w="5168900" h="6087109">
                  <a:moveTo>
                    <a:pt x="2585973" y="6086982"/>
                  </a:moveTo>
                  <a:lnTo>
                    <a:pt x="0" y="4602734"/>
                  </a:lnTo>
                  <a:lnTo>
                    <a:pt x="0" y="1484249"/>
                  </a:lnTo>
                  <a:lnTo>
                    <a:pt x="2585973" y="127"/>
                  </a:lnTo>
                  <a:lnTo>
                    <a:pt x="2585973" y="0"/>
                  </a:lnTo>
                  <a:lnTo>
                    <a:pt x="2867433" y="161543"/>
                  </a:lnTo>
                  <a:lnTo>
                    <a:pt x="2585973" y="161543"/>
                  </a:lnTo>
                  <a:lnTo>
                    <a:pt x="140081" y="1565021"/>
                  </a:lnTo>
                  <a:lnTo>
                    <a:pt x="140081" y="4522088"/>
                  </a:lnTo>
                  <a:lnTo>
                    <a:pt x="2585973" y="5925439"/>
                  </a:lnTo>
                  <a:lnTo>
                    <a:pt x="2867457" y="5925439"/>
                  </a:lnTo>
                  <a:lnTo>
                    <a:pt x="2585973" y="6086982"/>
                  </a:lnTo>
                  <a:close/>
                </a:path>
                <a:path w="5168900" h="6087109">
                  <a:moveTo>
                    <a:pt x="2867457" y="5925439"/>
                  </a:moveTo>
                  <a:lnTo>
                    <a:pt x="2585973" y="5925439"/>
                  </a:lnTo>
                  <a:lnTo>
                    <a:pt x="5031993" y="4522088"/>
                  </a:lnTo>
                  <a:lnTo>
                    <a:pt x="5031993" y="1565021"/>
                  </a:lnTo>
                  <a:lnTo>
                    <a:pt x="2585973" y="161543"/>
                  </a:lnTo>
                  <a:lnTo>
                    <a:pt x="2867433" y="161543"/>
                  </a:lnTo>
                  <a:lnTo>
                    <a:pt x="5168900" y="1482470"/>
                  </a:lnTo>
                  <a:lnTo>
                    <a:pt x="5168900" y="4604639"/>
                  </a:lnTo>
                  <a:lnTo>
                    <a:pt x="2867457" y="5925439"/>
                  </a:lnTo>
                  <a:close/>
                </a:path>
              </a:pathLst>
            </a:custGeom>
            <a:solidFill>
              <a:srgbClr val="0D737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977916" y="2579006"/>
              <a:ext cx="4960810" cy="5724524"/>
            </a:xfrm>
            <a:prstGeom prst="rect">
              <a:avLst/>
            </a:prstGeom>
          </p:spPr>
        </p:pic>
      </p:grpSp>
      <p:sp>
        <p:nvSpPr>
          <p:cNvPr id="8" name="object 8" descr=""/>
          <p:cNvSpPr/>
          <p:nvPr/>
        </p:nvSpPr>
        <p:spPr>
          <a:xfrm>
            <a:off x="13599117" y="0"/>
            <a:ext cx="4689475" cy="590550"/>
          </a:xfrm>
          <a:custGeom>
            <a:avLst/>
            <a:gdLst/>
            <a:ahLst/>
            <a:cxnLst/>
            <a:rect l="l" t="t" r="r" b="b"/>
            <a:pathLst>
              <a:path w="4689475" h="590550">
                <a:moveTo>
                  <a:pt x="4688882" y="589933"/>
                </a:moveTo>
                <a:lnTo>
                  <a:pt x="0" y="589933"/>
                </a:lnTo>
                <a:lnTo>
                  <a:pt x="542338" y="0"/>
                </a:lnTo>
                <a:lnTo>
                  <a:pt x="4688882" y="0"/>
                </a:lnTo>
                <a:lnTo>
                  <a:pt x="4688882" y="5899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19693" y="5443225"/>
            <a:ext cx="4000500" cy="4619624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577554" y="717554"/>
            <a:ext cx="4254500" cy="1000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400" spc="365" b="1">
                <a:latin typeface="Tahoma"/>
                <a:cs typeface="Tahoma"/>
              </a:rPr>
              <a:t>Our</a:t>
            </a:r>
            <a:r>
              <a:rPr dirty="0" sz="6400" spc="-280" b="1">
                <a:latin typeface="Tahoma"/>
                <a:cs typeface="Tahoma"/>
              </a:rPr>
              <a:t> </a:t>
            </a:r>
            <a:r>
              <a:rPr dirty="0" sz="6400" b="1">
                <a:latin typeface="Tahoma"/>
                <a:cs typeface="Tahoma"/>
              </a:rPr>
              <a:t>Idea</a:t>
            </a:r>
            <a:r>
              <a:rPr dirty="0" sz="6400" spc="-275" b="1">
                <a:latin typeface="Tahoma"/>
                <a:cs typeface="Tahoma"/>
              </a:rPr>
              <a:t> </a:t>
            </a:r>
            <a:r>
              <a:rPr dirty="0" sz="6400" spc="-50" b="1">
                <a:latin typeface="Tahoma"/>
                <a:cs typeface="Tahoma"/>
              </a:rPr>
              <a:t>:</a:t>
            </a:r>
            <a:endParaRPr sz="6400">
              <a:latin typeface="Tahoma"/>
              <a:cs typeface="Tahoma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756415" y="2674591"/>
            <a:ext cx="10840085" cy="2197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7650" marR="5080" indent="-235585">
              <a:lnSpc>
                <a:spcPct val="148400"/>
              </a:lnSpc>
              <a:spcBef>
                <a:spcPts val="100"/>
              </a:spcBef>
            </a:pPr>
            <a:r>
              <a:rPr dirty="0" sz="3200" spc="180" b="1">
                <a:latin typeface="Tahoma"/>
                <a:cs typeface="Tahoma"/>
              </a:rPr>
              <a:t>The</a:t>
            </a:r>
            <a:r>
              <a:rPr dirty="0" sz="3200" spc="235" b="1">
                <a:latin typeface="Tahoma"/>
                <a:cs typeface="Tahoma"/>
              </a:rPr>
              <a:t> </a:t>
            </a:r>
            <a:r>
              <a:rPr dirty="0" sz="3200" spc="185" b="1">
                <a:latin typeface="Tahoma"/>
                <a:cs typeface="Tahoma"/>
              </a:rPr>
              <a:t>idea</a:t>
            </a:r>
            <a:r>
              <a:rPr dirty="0" sz="3200" spc="235" b="1">
                <a:latin typeface="Tahoma"/>
                <a:cs typeface="Tahoma"/>
              </a:rPr>
              <a:t> </a:t>
            </a:r>
            <a:r>
              <a:rPr dirty="0" sz="3200" spc="85" b="1">
                <a:latin typeface="Tahoma"/>
                <a:cs typeface="Tahoma"/>
              </a:rPr>
              <a:t>is</a:t>
            </a:r>
            <a:r>
              <a:rPr dirty="0" sz="3200" spc="235" b="1">
                <a:latin typeface="Tahoma"/>
                <a:cs typeface="Tahoma"/>
              </a:rPr>
              <a:t> </a:t>
            </a:r>
            <a:r>
              <a:rPr dirty="0" sz="3200" spc="150" b="1">
                <a:latin typeface="Tahoma"/>
                <a:cs typeface="Tahoma"/>
              </a:rPr>
              <a:t>to</a:t>
            </a:r>
            <a:r>
              <a:rPr dirty="0" sz="3200" spc="235" b="1">
                <a:latin typeface="Tahoma"/>
                <a:cs typeface="Tahoma"/>
              </a:rPr>
              <a:t> </a:t>
            </a:r>
            <a:r>
              <a:rPr dirty="0" sz="3200" spc="190" b="1">
                <a:latin typeface="Tahoma"/>
                <a:cs typeface="Tahoma"/>
              </a:rPr>
              <a:t>create</a:t>
            </a:r>
            <a:r>
              <a:rPr dirty="0" sz="3200" spc="240" b="1">
                <a:latin typeface="Tahoma"/>
                <a:cs typeface="Tahoma"/>
              </a:rPr>
              <a:t> </a:t>
            </a:r>
            <a:r>
              <a:rPr dirty="0" sz="3200" spc="55" b="1">
                <a:latin typeface="Tahoma"/>
                <a:cs typeface="Tahoma"/>
              </a:rPr>
              <a:t>a</a:t>
            </a:r>
            <a:r>
              <a:rPr dirty="0" sz="3200" spc="235" b="1">
                <a:latin typeface="Tahoma"/>
                <a:cs typeface="Tahoma"/>
              </a:rPr>
              <a:t> </a:t>
            </a:r>
            <a:r>
              <a:rPr dirty="0" sz="3200" spc="200" b="1">
                <a:latin typeface="Tahoma"/>
                <a:cs typeface="Tahoma"/>
              </a:rPr>
              <a:t>website</a:t>
            </a:r>
            <a:r>
              <a:rPr dirty="0" sz="3200" spc="235" b="1">
                <a:latin typeface="Tahoma"/>
                <a:cs typeface="Tahoma"/>
              </a:rPr>
              <a:t> </a:t>
            </a:r>
            <a:r>
              <a:rPr dirty="0" sz="3200" spc="220" b="1">
                <a:latin typeface="Tahoma"/>
                <a:cs typeface="Tahoma"/>
              </a:rPr>
              <a:t>and</a:t>
            </a:r>
            <a:r>
              <a:rPr dirty="0" sz="3200" spc="235" b="1">
                <a:latin typeface="Tahoma"/>
                <a:cs typeface="Tahoma"/>
              </a:rPr>
              <a:t> </a:t>
            </a:r>
            <a:r>
              <a:rPr dirty="0" sz="3200" spc="190" b="1">
                <a:latin typeface="Tahoma"/>
                <a:cs typeface="Tahoma"/>
              </a:rPr>
              <a:t>information </a:t>
            </a:r>
            <a:r>
              <a:rPr dirty="0" sz="3200" spc="210" b="1">
                <a:latin typeface="Tahoma"/>
                <a:cs typeface="Tahoma"/>
              </a:rPr>
              <a:t>system</a:t>
            </a:r>
            <a:r>
              <a:rPr dirty="0" sz="3200" spc="235" b="1">
                <a:latin typeface="Tahoma"/>
                <a:cs typeface="Tahoma"/>
              </a:rPr>
              <a:t> </a:t>
            </a:r>
            <a:r>
              <a:rPr dirty="0" sz="3200" spc="120" b="1">
                <a:latin typeface="Tahoma"/>
                <a:cs typeface="Tahoma"/>
              </a:rPr>
              <a:t>for</a:t>
            </a:r>
            <a:r>
              <a:rPr dirty="0" sz="3200" spc="240" b="1">
                <a:latin typeface="Tahoma"/>
                <a:cs typeface="Tahoma"/>
              </a:rPr>
              <a:t> </a:t>
            </a:r>
            <a:r>
              <a:rPr dirty="0" sz="3200" spc="195" b="1">
                <a:latin typeface="Tahoma"/>
                <a:cs typeface="Tahoma"/>
              </a:rPr>
              <a:t>the</a:t>
            </a:r>
            <a:r>
              <a:rPr dirty="0" sz="3200" spc="240" b="1">
                <a:latin typeface="Tahoma"/>
                <a:cs typeface="Tahoma"/>
              </a:rPr>
              <a:t> </a:t>
            </a:r>
            <a:r>
              <a:rPr dirty="0" sz="3200" spc="195" b="1">
                <a:latin typeface="Tahoma"/>
                <a:cs typeface="Tahoma"/>
              </a:rPr>
              <a:t>health</a:t>
            </a:r>
            <a:r>
              <a:rPr dirty="0" sz="3200" spc="240" b="1">
                <a:latin typeface="Tahoma"/>
                <a:cs typeface="Tahoma"/>
              </a:rPr>
              <a:t> </a:t>
            </a:r>
            <a:r>
              <a:rPr dirty="0" sz="3200" spc="195" b="1">
                <a:latin typeface="Tahoma"/>
                <a:cs typeface="Tahoma"/>
              </a:rPr>
              <a:t>clinic</a:t>
            </a:r>
            <a:r>
              <a:rPr dirty="0" sz="3200" spc="240" b="1">
                <a:latin typeface="Tahoma"/>
                <a:cs typeface="Tahoma"/>
              </a:rPr>
              <a:t> </a:t>
            </a:r>
            <a:r>
              <a:rPr dirty="0" sz="3200" spc="125" b="1">
                <a:latin typeface="Tahoma"/>
                <a:cs typeface="Tahoma"/>
              </a:rPr>
              <a:t>of</a:t>
            </a:r>
            <a:r>
              <a:rPr dirty="0" sz="3200" spc="235" b="1">
                <a:latin typeface="Tahoma"/>
                <a:cs typeface="Tahoma"/>
              </a:rPr>
              <a:t> </a:t>
            </a:r>
            <a:r>
              <a:rPr dirty="0" sz="3200" spc="195" b="1">
                <a:latin typeface="Tahoma"/>
                <a:cs typeface="Tahoma"/>
              </a:rPr>
              <a:t>the</a:t>
            </a:r>
            <a:r>
              <a:rPr dirty="0" sz="3200" spc="240" b="1">
                <a:latin typeface="Tahoma"/>
                <a:cs typeface="Tahoma"/>
              </a:rPr>
              <a:t> </a:t>
            </a:r>
            <a:r>
              <a:rPr dirty="0" sz="3200" spc="175" b="1">
                <a:latin typeface="Tahoma"/>
                <a:cs typeface="Tahoma"/>
              </a:rPr>
              <a:t>Ministry</a:t>
            </a:r>
            <a:r>
              <a:rPr dirty="0" sz="3200" spc="240" b="1">
                <a:latin typeface="Tahoma"/>
                <a:cs typeface="Tahoma"/>
              </a:rPr>
              <a:t> </a:t>
            </a:r>
            <a:r>
              <a:rPr dirty="0" sz="3200" spc="100" b="1">
                <a:latin typeface="Tahoma"/>
                <a:cs typeface="Tahoma"/>
              </a:rPr>
              <a:t>of </a:t>
            </a:r>
            <a:r>
              <a:rPr dirty="0" sz="3200" spc="190" b="1">
                <a:latin typeface="Tahoma"/>
                <a:cs typeface="Tahoma"/>
              </a:rPr>
              <a:t>Health</a:t>
            </a:r>
            <a:r>
              <a:rPr dirty="0" sz="3200" spc="235" b="1">
                <a:latin typeface="Tahoma"/>
                <a:cs typeface="Tahoma"/>
              </a:rPr>
              <a:t> </a:t>
            </a:r>
            <a:r>
              <a:rPr dirty="0" sz="3200" spc="140" b="1">
                <a:latin typeface="Tahoma"/>
                <a:cs typeface="Tahoma"/>
              </a:rPr>
              <a:t>in</a:t>
            </a:r>
            <a:r>
              <a:rPr dirty="0" sz="3200" spc="235" b="1">
                <a:latin typeface="Tahoma"/>
                <a:cs typeface="Tahoma"/>
              </a:rPr>
              <a:t> </a:t>
            </a:r>
            <a:r>
              <a:rPr dirty="0" sz="3200" spc="195" b="1">
                <a:latin typeface="Tahoma"/>
                <a:cs typeface="Tahoma"/>
              </a:rPr>
              <a:t>Nablus</a:t>
            </a:r>
            <a:r>
              <a:rPr dirty="0" sz="3200" spc="240" b="1">
                <a:latin typeface="Tahoma"/>
                <a:cs typeface="Tahoma"/>
              </a:rPr>
              <a:t> </a:t>
            </a:r>
            <a:r>
              <a:rPr dirty="0" sz="3200" spc="150" b="1">
                <a:latin typeface="Tahoma"/>
                <a:cs typeface="Tahoma"/>
              </a:rPr>
              <a:t>to</a:t>
            </a:r>
            <a:r>
              <a:rPr dirty="0" sz="3200" spc="235" b="1">
                <a:latin typeface="Tahoma"/>
                <a:cs typeface="Tahoma"/>
              </a:rPr>
              <a:t> </a:t>
            </a:r>
            <a:r>
              <a:rPr dirty="0" sz="3200" spc="165" b="1">
                <a:latin typeface="Tahoma"/>
                <a:cs typeface="Tahoma"/>
              </a:rPr>
              <a:t>solve</a:t>
            </a:r>
            <a:r>
              <a:rPr dirty="0" sz="3200" spc="235" b="1">
                <a:latin typeface="Tahoma"/>
                <a:cs typeface="Tahoma"/>
              </a:rPr>
              <a:t> </a:t>
            </a:r>
            <a:r>
              <a:rPr dirty="0" sz="3200" spc="195" b="1">
                <a:latin typeface="Tahoma"/>
                <a:cs typeface="Tahoma"/>
              </a:rPr>
              <a:t>the</a:t>
            </a:r>
            <a:r>
              <a:rPr dirty="0" sz="3200" spc="235" b="1">
                <a:latin typeface="Tahoma"/>
                <a:cs typeface="Tahoma"/>
              </a:rPr>
              <a:t> </a:t>
            </a:r>
            <a:r>
              <a:rPr dirty="0" sz="3200" spc="225" b="1">
                <a:latin typeface="Tahoma"/>
                <a:cs typeface="Tahoma"/>
              </a:rPr>
              <a:t>problems</a:t>
            </a:r>
            <a:r>
              <a:rPr dirty="0" sz="3200" spc="240" b="1">
                <a:latin typeface="Tahoma"/>
                <a:cs typeface="Tahoma"/>
              </a:rPr>
              <a:t> </a:t>
            </a:r>
            <a:r>
              <a:rPr dirty="0" sz="3200" spc="95" b="1">
                <a:latin typeface="Tahoma"/>
                <a:cs typeface="Tahoma"/>
              </a:rPr>
              <a:t>it</a:t>
            </a:r>
            <a:r>
              <a:rPr dirty="0" sz="3200" spc="235" b="1">
                <a:latin typeface="Tahoma"/>
                <a:cs typeface="Tahoma"/>
              </a:rPr>
              <a:t> </a:t>
            </a:r>
            <a:r>
              <a:rPr dirty="0" sz="3200" spc="145" b="1">
                <a:latin typeface="Tahoma"/>
                <a:cs typeface="Tahoma"/>
              </a:rPr>
              <a:t>has</a:t>
            </a:r>
            <a:endParaRPr sz="3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3" y="3"/>
            <a:ext cx="18288000" cy="10287000"/>
            <a:chOff x="53" y="3"/>
            <a:chExt cx="18288000" cy="10287000"/>
          </a:xfrm>
        </p:grpSpPr>
        <p:sp>
          <p:nvSpPr>
            <p:cNvPr id="3" name="object 3" descr=""/>
            <p:cNvSpPr/>
            <p:nvPr/>
          </p:nvSpPr>
          <p:spPr>
            <a:xfrm>
              <a:off x="13951127" y="3"/>
              <a:ext cx="4337050" cy="10287000"/>
            </a:xfrm>
            <a:custGeom>
              <a:avLst/>
              <a:gdLst/>
              <a:ahLst/>
              <a:cxnLst/>
              <a:rect l="l" t="t" r="r" b="b"/>
              <a:pathLst>
                <a:path w="4337050" h="10287000">
                  <a:moveTo>
                    <a:pt x="0" y="10286999"/>
                  </a:moveTo>
                  <a:lnTo>
                    <a:pt x="4336871" y="10286999"/>
                  </a:lnTo>
                  <a:lnTo>
                    <a:pt x="4336871" y="0"/>
                  </a:lnTo>
                  <a:lnTo>
                    <a:pt x="0" y="0"/>
                  </a:lnTo>
                  <a:lnTo>
                    <a:pt x="0" y="10286999"/>
                  </a:lnTo>
                  <a:close/>
                </a:path>
              </a:pathLst>
            </a:custGeom>
            <a:solidFill>
              <a:srgbClr val="0D737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53" y="3"/>
              <a:ext cx="13951585" cy="10287000"/>
            </a:xfrm>
            <a:custGeom>
              <a:avLst/>
              <a:gdLst/>
              <a:ahLst/>
              <a:cxnLst/>
              <a:rect l="l" t="t" r="r" b="b"/>
              <a:pathLst>
                <a:path w="13951585" h="10287000">
                  <a:moveTo>
                    <a:pt x="13951073" y="10286946"/>
                  </a:moveTo>
                  <a:lnTo>
                    <a:pt x="0" y="10286946"/>
                  </a:lnTo>
                  <a:lnTo>
                    <a:pt x="0" y="0"/>
                  </a:lnTo>
                  <a:lnTo>
                    <a:pt x="13951073" y="0"/>
                  </a:lnTo>
                  <a:lnTo>
                    <a:pt x="13951073" y="1028694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746427" y="1544027"/>
              <a:ext cx="5418455" cy="7129145"/>
            </a:xfrm>
            <a:custGeom>
              <a:avLst/>
              <a:gdLst/>
              <a:ahLst/>
              <a:cxnLst/>
              <a:rect l="l" t="t" r="r" b="b"/>
              <a:pathLst>
                <a:path w="5418455" h="7129145">
                  <a:moveTo>
                    <a:pt x="3379089" y="1451991"/>
                  </a:moveTo>
                  <a:lnTo>
                    <a:pt x="2534285" y="0"/>
                  </a:lnTo>
                  <a:lnTo>
                    <a:pt x="844804" y="0"/>
                  </a:lnTo>
                  <a:lnTo>
                    <a:pt x="0" y="1451991"/>
                  </a:lnTo>
                  <a:lnTo>
                    <a:pt x="844804" y="2903982"/>
                  </a:lnTo>
                  <a:lnTo>
                    <a:pt x="2534285" y="2903982"/>
                  </a:lnTo>
                  <a:lnTo>
                    <a:pt x="3379089" y="1451991"/>
                  </a:lnTo>
                  <a:close/>
                </a:path>
                <a:path w="5418455" h="7129145">
                  <a:moveTo>
                    <a:pt x="5418328" y="5676773"/>
                  </a:moveTo>
                  <a:lnTo>
                    <a:pt x="4573524" y="4224909"/>
                  </a:lnTo>
                  <a:lnTo>
                    <a:pt x="2884043" y="4224909"/>
                  </a:lnTo>
                  <a:lnTo>
                    <a:pt x="2039239" y="5676773"/>
                  </a:lnTo>
                  <a:lnTo>
                    <a:pt x="2884043" y="7128764"/>
                  </a:lnTo>
                  <a:lnTo>
                    <a:pt x="4573524" y="7128764"/>
                  </a:lnTo>
                  <a:lnTo>
                    <a:pt x="5418328" y="5676773"/>
                  </a:lnTo>
                  <a:close/>
                </a:path>
              </a:pathLst>
            </a:custGeom>
            <a:solidFill>
              <a:srgbClr val="61B5A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2036216" y="1887765"/>
              <a:ext cx="4839335" cy="6536055"/>
            </a:xfrm>
            <a:custGeom>
              <a:avLst/>
              <a:gdLst/>
              <a:ahLst/>
              <a:cxnLst/>
              <a:rect l="l" t="t" r="r" b="b"/>
              <a:pathLst>
                <a:path w="4839334" h="6536055">
                  <a:moveTo>
                    <a:pt x="2799600" y="1202956"/>
                  </a:moveTo>
                  <a:lnTo>
                    <a:pt x="2099703" y="0"/>
                  </a:lnTo>
                  <a:lnTo>
                    <a:pt x="699897" y="0"/>
                  </a:lnTo>
                  <a:lnTo>
                    <a:pt x="0" y="1202956"/>
                  </a:lnTo>
                  <a:lnTo>
                    <a:pt x="699109" y="2404541"/>
                  </a:lnTo>
                  <a:lnTo>
                    <a:pt x="2100491" y="2404541"/>
                  </a:lnTo>
                  <a:lnTo>
                    <a:pt x="2799600" y="1202956"/>
                  </a:lnTo>
                  <a:close/>
                </a:path>
                <a:path w="4839334" h="6536055">
                  <a:moveTo>
                    <a:pt x="4838725" y="5333035"/>
                  </a:moveTo>
                  <a:lnTo>
                    <a:pt x="4138828" y="4130090"/>
                  </a:lnTo>
                  <a:lnTo>
                    <a:pt x="2739161" y="4130217"/>
                  </a:lnTo>
                  <a:lnTo>
                    <a:pt x="2039264" y="5333035"/>
                  </a:lnTo>
                  <a:lnTo>
                    <a:pt x="2739161" y="6535979"/>
                  </a:lnTo>
                  <a:lnTo>
                    <a:pt x="4138828" y="6535979"/>
                  </a:lnTo>
                  <a:lnTo>
                    <a:pt x="4838725" y="533303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32627" y="6078268"/>
              <a:ext cx="2285999" cy="22859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52363" y="2048952"/>
              <a:ext cx="1895474" cy="1895474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7454480" y="1572891"/>
              <a:ext cx="3379470" cy="2903855"/>
            </a:xfrm>
            <a:custGeom>
              <a:avLst/>
              <a:gdLst/>
              <a:ahLst/>
              <a:cxnLst/>
              <a:rect l="l" t="t" r="r" b="b"/>
              <a:pathLst>
                <a:path w="3379470" h="2903854">
                  <a:moveTo>
                    <a:pt x="2534282" y="2903851"/>
                  </a:moveTo>
                  <a:lnTo>
                    <a:pt x="844803" y="2903851"/>
                  </a:lnTo>
                  <a:lnTo>
                    <a:pt x="0" y="1451989"/>
                  </a:lnTo>
                  <a:lnTo>
                    <a:pt x="844803" y="0"/>
                  </a:lnTo>
                  <a:lnTo>
                    <a:pt x="2534282" y="0"/>
                  </a:lnTo>
                  <a:lnTo>
                    <a:pt x="3379085" y="1451862"/>
                  </a:lnTo>
                  <a:lnTo>
                    <a:pt x="2534282" y="2903851"/>
                  </a:lnTo>
                  <a:close/>
                </a:path>
              </a:pathLst>
            </a:custGeom>
            <a:solidFill>
              <a:srgbClr val="61B5A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7744167" y="1846830"/>
              <a:ext cx="2799715" cy="2406015"/>
            </a:xfrm>
            <a:custGeom>
              <a:avLst/>
              <a:gdLst/>
              <a:ahLst/>
              <a:cxnLst/>
              <a:rect l="l" t="t" r="r" b="b"/>
              <a:pathLst>
                <a:path w="2799715" h="2406015">
                  <a:moveTo>
                    <a:pt x="2099689" y="2405885"/>
                  </a:moveTo>
                  <a:lnTo>
                    <a:pt x="699896" y="2405885"/>
                  </a:lnTo>
                  <a:lnTo>
                    <a:pt x="0" y="1202942"/>
                  </a:lnTo>
                  <a:lnTo>
                    <a:pt x="699896" y="0"/>
                  </a:lnTo>
                  <a:lnTo>
                    <a:pt x="2099689" y="0"/>
                  </a:lnTo>
                  <a:lnTo>
                    <a:pt x="2799584" y="1202942"/>
                  </a:lnTo>
                  <a:lnTo>
                    <a:pt x="2099689" y="240588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96748" y="1802475"/>
              <a:ext cx="2495549" cy="2495549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9473141" y="5768921"/>
              <a:ext cx="3379470" cy="2903855"/>
            </a:xfrm>
            <a:custGeom>
              <a:avLst/>
              <a:gdLst/>
              <a:ahLst/>
              <a:cxnLst/>
              <a:rect l="l" t="t" r="r" b="b"/>
              <a:pathLst>
                <a:path w="3379470" h="2903854">
                  <a:moveTo>
                    <a:pt x="2534282" y="2903851"/>
                  </a:moveTo>
                  <a:lnTo>
                    <a:pt x="844803" y="2903851"/>
                  </a:lnTo>
                  <a:lnTo>
                    <a:pt x="0" y="1451989"/>
                  </a:lnTo>
                  <a:lnTo>
                    <a:pt x="844803" y="0"/>
                  </a:lnTo>
                  <a:lnTo>
                    <a:pt x="2534282" y="0"/>
                  </a:lnTo>
                  <a:lnTo>
                    <a:pt x="3379086" y="1451862"/>
                  </a:lnTo>
                  <a:lnTo>
                    <a:pt x="2534282" y="2903851"/>
                  </a:lnTo>
                  <a:close/>
                </a:path>
              </a:pathLst>
            </a:custGeom>
            <a:solidFill>
              <a:srgbClr val="61B5A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9762828" y="6017967"/>
              <a:ext cx="2799715" cy="2406015"/>
            </a:xfrm>
            <a:custGeom>
              <a:avLst/>
              <a:gdLst/>
              <a:ahLst/>
              <a:cxnLst/>
              <a:rect l="l" t="t" r="r" b="b"/>
              <a:pathLst>
                <a:path w="2799715" h="2406015">
                  <a:moveTo>
                    <a:pt x="2099689" y="2405885"/>
                  </a:moveTo>
                  <a:lnTo>
                    <a:pt x="699896" y="2405885"/>
                  </a:lnTo>
                  <a:lnTo>
                    <a:pt x="0" y="1202942"/>
                  </a:lnTo>
                  <a:lnTo>
                    <a:pt x="699896" y="0"/>
                  </a:lnTo>
                  <a:lnTo>
                    <a:pt x="2099689" y="0"/>
                  </a:lnTo>
                  <a:lnTo>
                    <a:pt x="2799585" y="1202942"/>
                  </a:lnTo>
                  <a:lnTo>
                    <a:pt x="2099689" y="240588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271854" y="6419954"/>
              <a:ext cx="1781174" cy="1600199"/>
            </a:xfrm>
            <a:prstGeom prst="rect">
              <a:avLst/>
            </a:prstGeom>
          </p:spPr>
        </p:pic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1681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400" spc="225">
                <a:latin typeface="Tahoma"/>
                <a:cs typeface="Tahoma"/>
              </a:rPr>
              <a:t>Workflow:</a:t>
            </a:r>
            <a:endParaRPr sz="6400">
              <a:latin typeface="Tahoma"/>
              <a:cs typeface="Tahom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860524" y="4693462"/>
            <a:ext cx="4324350" cy="543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400" spc="-35">
                <a:latin typeface="Lucida Sans Unicode"/>
                <a:cs typeface="Lucida Sans Unicode"/>
              </a:rPr>
              <a:t>Analyzed</a:t>
            </a:r>
            <a:r>
              <a:rPr dirty="0" sz="3400" spc="-170">
                <a:latin typeface="Lucida Sans Unicode"/>
                <a:cs typeface="Lucida Sans Unicode"/>
              </a:rPr>
              <a:t> </a:t>
            </a:r>
            <a:r>
              <a:rPr dirty="0" sz="3400">
                <a:latin typeface="Lucida Sans Unicode"/>
                <a:cs typeface="Lucida Sans Unicode"/>
              </a:rPr>
              <a:t>the</a:t>
            </a:r>
            <a:r>
              <a:rPr dirty="0" sz="3400" spc="-170">
                <a:latin typeface="Lucida Sans Unicode"/>
                <a:cs typeface="Lucida Sans Unicode"/>
              </a:rPr>
              <a:t> </a:t>
            </a:r>
            <a:r>
              <a:rPr dirty="0" sz="3400" spc="-10">
                <a:latin typeface="Lucida Sans Unicode"/>
                <a:cs typeface="Lucida Sans Unicode"/>
              </a:rPr>
              <a:t>system</a:t>
            </a:r>
            <a:endParaRPr sz="3400">
              <a:latin typeface="Lucida Sans Unicode"/>
              <a:cs typeface="Lucida Sans Unicode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221808" y="8712289"/>
            <a:ext cx="3994785" cy="12255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950594" marR="5080" indent="-938530">
              <a:lnSpc>
                <a:spcPct val="115799"/>
              </a:lnSpc>
              <a:spcBef>
                <a:spcPts val="100"/>
              </a:spcBef>
            </a:pPr>
            <a:r>
              <a:rPr dirty="0" sz="3400" spc="-35">
                <a:latin typeface="Lucida Sans Unicode"/>
                <a:cs typeface="Lucida Sans Unicode"/>
              </a:rPr>
              <a:t>Figured</a:t>
            </a:r>
            <a:r>
              <a:rPr dirty="0" sz="3400" spc="-175">
                <a:latin typeface="Lucida Sans Unicode"/>
                <a:cs typeface="Lucida Sans Unicode"/>
              </a:rPr>
              <a:t> </a:t>
            </a:r>
            <a:r>
              <a:rPr dirty="0" sz="3400">
                <a:latin typeface="Lucida Sans Unicode"/>
                <a:cs typeface="Lucida Sans Unicode"/>
              </a:rPr>
              <a:t>the</a:t>
            </a:r>
            <a:r>
              <a:rPr dirty="0" sz="3400" spc="-175">
                <a:latin typeface="Lucida Sans Unicode"/>
                <a:cs typeface="Lucida Sans Unicode"/>
              </a:rPr>
              <a:t> </a:t>
            </a:r>
            <a:r>
              <a:rPr dirty="0" sz="3400" spc="-25">
                <a:latin typeface="Lucida Sans Unicode"/>
                <a:cs typeface="Lucida Sans Unicode"/>
              </a:rPr>
              <a:t>existed </a:t>
            </a:r>
            <a:r>
              <a:rPr dirty="0" sz="3400" spc="-10">
                <a:latin typeface="Lucida Sans Unicode"/>
                <a:cs typeface="Lucida Sans Unicode"/>
              </a:rPr>
              <a:t>problems</a:t>
            </a:r>
            <a:endParaRPr sz="3400">
              <a:latin typeface="Lucida Sans Unicode"/>
              <a:cs typeface="Lucida Sans Unicode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8309854" y="4410186"/>
            <a:ext cx="3383915" cy="12255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41375" marR="5080" indent="-829310">
              <a:lnSpc>
                <a:spcPct val="115799"/>
              </a:lnSpc>
              <a:spcBef>
                <a:spcPts val="100"/>
              </a:spcBef>
            </a:pPr>
            <a:r>
              <a:rPr dirty="0" sz="3400">
                <a:latin typeface="Lucida Sans Unicode"/>
                <a:cs typeface="Lucida Sans Unicode"/>
              </a:rPr>
              <a:t>found</a:t>
            </a:r>
            <a:r>
              <a:rPr dirty="0" sz="3400" spc="-235">
                <a:latin typeface="Lucida Sans Unicode"/>
                <a:cs typeface="Lucida Sans Unicode"/>
              </a:rPr>
              <a:t> </a:t>
            </a:r>
            <a:r>
              <a:rPr dirty="0" sz="3400">
                <a:latin typeface="Lucida Sans Unicode"/>
                <a:cs typeface="Lucida Sans Unicode"/>
              </a:rPr>
              <a:t>a</a:t>
            </a:r>
            <a:r>
              <a:rPr dirty="0" sz="3400" spc="-229">
                <a:latin typeface="Lucida Sans Unicode"/>
                <a:cs typeface="Lucida Sans Unicode"/>
              </a:rPr>
              <a:t> </a:t>
            </a:r>
            <a:r>
              <a:rPr dirty="0" sz="3400" spc="-10">
                <a:latin typeface="Lucida Sans Unicode"/>
                <a:cs typeface="Lucida Sans Unicode"/>
              </a:rPr>
              <a:t>suitable solution</a:t>
            </a:r>
            <a:endParaRPr sz="3400">
              <a:latin typeface="Lucida Sans Unicode"/>
              <a:cs typeface="Lucida Sans Unicode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9832216" y="9012326"/>
            <a:ext cx="3898900" cy="12255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40765" marR="5080" indent="-1028700">
              <a:lnSpc>
                <a:spcPct val="115799"/>
              </a:lnSpc>
              <a:spcBef>
                <a:spcPts val="100"/>
              </a:spcBef>
            </a:pPr>
            <a:r>
              <a:rPr dirty="0" sz="3400">
                <a:latin typeface="Lucida Sans Unicode"/>
                <a:cs typeface="Lucida Sans Unicode"/>
              </a:rPr>
              <a:t>Implementation</a:t>
            </a:r>
            <a:r>
              <a:rPr dirty="0" sz="3400" spc="-150">
                <a:latin typeface="Lucida Sans Unicode"/>
                <a:cs typeface="Lucida Sans Unicode"/>
              </a:rPr>
              <a:t> </a:t>
            </a:r>
            <a:r>
              <a:rPr dirty="0" sz="3400" spc="-25">
                <a:latin typeface="Lucida Sans Unicode"/>
                <a:cs typeface="Lucida Sans Unicode"/>
              </a:rPr>
              <a:t>of </a:t>
            </a:r>
            <a:r>
              <a:rPr dirty="0" sz="3400">
                <a:latin typeface="Lucida Sans Unicode"/>
                <a:cs typeface="Lucida Sans Unicode"/>
              </a:rPr>
              <a:t>the</a:t>
            </a:r>
            <a:r>
              <a:rPr dirty="0" sz="3400" spc="-125">
                <a:latin typeface="Lucida Sans Unicode"/>
                <a:cs typeface="Lucida Sans Unicode"/>
              </a:rPr>
              <a:t> </a:t>
            </a:r>
            <a:r>
              <a:rPr dirty="0" sz="3400" spc="-20">
                <a:latin typeface="Lucida Sans Unicode"/>
                <a:cs typeface="Lucida Sans Unicode"/>
              </a:rPr>
              <a:t>plan</a:t>
            </a:r>
            <a:endParaRPr sz="34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570297" y="7567050"/>
            <a:ext cx="2400299" cy="2305049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14823251" y="2480033"/>
            <a:ext cx="3319145" cy="5109210"/>
            <a:chOff x="14823251" y="2480033"/>
            <a:chExt cx="3319145" cy="5109210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823251" y="2480033"/>
              <a:ext cx="2438399" cy="2438400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259300" y="3912241"/>
              <a:ext cx="882957" cy="3676650"/>
            </a:xfrm>
            <a:prstGeom prst="rect">
              <a:avLst/>
            </a:prstGeom>
          </p:spPr>
        </p:pic>
      </p:grpSp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728048" y="8618553"/>
            <a:ext cx="1657349" cy="781049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9445" y="7567050"/>
            <a:ext cx="2400299" cy="230504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127910" y="3543719"/>
            <a:ext cx="1714499" cy="81914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115683" y="3543566"/>
            <a:ext cx="1533524" cy="733424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872942" y="3543719"/>
            <a:ext cx="1714499" cy="819149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080564" y="7617190"/>
            <a:ext cx="3457574" cy="2200274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088569" y="2652950"/>
            <a:ext cx="2641465" cy="2266949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0740" y="2522134"/>
            <a:ext cx="2047874" cy="2047874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611389" y="8618553"/>
            <a:ext cx="1657349" cy="781049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74467" y="8618553"/>
            <a:ext cx="1657349" cy="781049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897372" y="3168786"/>
            <a:ext cx="3987822" cy="1571624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634394" y="2112968"/>
            <a:ext cx="1257299" cy="1076324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121925" y="7773933"/>
            <a:ext cx="2695574" cy="1885949"/>
          </a:xfrm>
          <a:prstGeom prst="rect">
            <a:avLst/>
          </a:prstGeom>
        </p:spPr>
      </p:pic>
      <p:sp>
        <p:nvSpPr>
          <p:cNvPr id="19" name="object 19" descr=""/>
          <p:cNvSpPr txBox="1"/>
          <p:nvPr/>
        </p:nvSpPr>
        <p:spPr>
          <a:xfrm>
            <a:off x="448043" y="330720"/>
            <a:ext cx="13530580" cy="7105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500" spc="100" b="1">
                <a:latin typeface="Trebuchet MS"/>
                <a:cs typeface="Trebuchet MS"/>
              </a:rPr>
              <a:t>The</a:t>
            </a:r>
            <a:r>
              <a:rPr dirty="0" sz="4500" spc="-114" b="1">
                <a:latin typeface="Trebuchet MS"/>
                <a:cs typeface="Trebuchet MS"/>
              </a:rPr>
              <a:t> </a:t>
            </a:r>
            <a:r>
              <a:rPr dirty="0" sz="4500" spc="155" b="1">
                <a:latin typeface="Trebuchet MS"/>
                <a:cs typeface="Trebuchet MS"/>
              </a:rPr>
              <a:t>current</a:t>
            </a:r>
            <a:r>
              <a:rPr dirty="0" sz="4500" spc="-110" b="1">
                <a:latin typeface="Trebuchet MS"/>
                <a:cs typeface="Trebuchet MS"/>
              </a:rPr>
              <a:t> </a:t>
            </a:r>
            <a:r>
              <a:rPr dirty="0" sz="4500" spc="229" b="1">
                <a:latin typeface="Trebuchet MS"/>
                <a:cs typeface="Trebuchet MS"/>
              </a:rPr>
              <a:t>status</a:t>
            </a:r>
            <a:r>
              <a:rPr dirty="0" sz="4500" spc="-110" b="1">
                <a:latin typeface="Trebuchet MS"/>
                <a:cs typeface="Trebuchet MS"/>
              </a:rPr>
              <a:t> </a:t>
            </a:r>
            <a:r>
              <a:rPr dirty="0" sz="4500" spc="204" b="1">
                <a:latin typeface="Trebuchet MS"/>
                <a:cs typeface="Trebuchet MS"/>
              </a:rPr>
              <a:t>of</a:t>
            </a:r>
            <a:r>
              <a:rPr dirty="0" sz="4500" spc="-110" b="1">
                <a:latin typeface="Trebuchet MS"/>
                <a:cs typeface="Trebuchet MS"/>
              </a:rPr>
              <a:t> </a:t>
            </a:r>
            <a:r>
              <a:rPr dirty="0" sz="4500" spc="120" b="1">
                <a:latin typeface="Trebuchet MS"/>
                <a:cs typeface="Trebuchet MS"/>
              </a:rPr>
              <a:t>the</a:t>
            </a:r>
            <a:r>
              <a:rPr dirty="0" sz="4500" spc="-110" b="1">
                <a:latin typeface="Trebuchet MS"/>
                <a:cs typeface="Trebuchet MS"/>
              </a:rPr>
              <a:t> </a:t>
            </a:r>
            <a:r>
              <a:rPr dirty="0" sz="4500" spc="215" b="1">
                <a:latin typeface="Trebuchet MS"/>
                <a:cs typeface="Trebuchet MS"/>
              </a:rPr>
              <a:t>health</a:t>
            </a:r>
            <a:r>
              <a:rPr dirty="0" sz="4500" spc="-110" b="1">
                <a:latin typeface="Trebuchet MS"/>
                <a:cs typeface="Trebuchet MS"/>
              </a:rPr>
              <a:t> </a:t>
            </a:r>
            <a:r>
              <a:rPr dirty="0" sz="4500" b="1">
                <a:latin typeface="Trebuchet MS"/>
                <a:cs typeface="Trebuchet MS"/>
              </a:rPr>
              <a:t>clinic</a:t>
            </a:r>
            <a:r>
              <a:rPr dirty="0" sz="4500" spc="-110" b="1">
                <a:latin typeface="Trebuchet MS"/>
                <a:cs typeface="Trebuchet MS"/>
              </a:rPr>
              <a:t> </a:t>
            </a:r>
            <a:r>
              <a:rPr dirty="0" sz="4500" spc="310" b="1">
                <a:latin typeface="Trebuchet MS"/>
                <a:cs typeface="Trebuchet MS"/>
              </a:rPr>
              <a:t>(Nablus)</a:t>
            </a:r>
            <a:endParaRPr sz="45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500" spc="-295" b="0">
                <a:latin typeface="Arial Black"/>
                <a:cs typeface="Arial Black"/>
              </a:rPr>
              <a:t>start</a:t>
            </a:r>
            <a:endParaRPr sz="4500">
              <a:latin typeface="Arial Black"/>
              <a:cs typeface="Arial Black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48040" y="6586039"/>
            <a:ext cx="117792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800" spc="-325">
                <a:latin typeface="Arial Black"/>
                <a:cs typeface="Arial Black"/>
              </a:rPr>
              <a:t>End</a:t>
            </a:r>
            <a:endParaRPr sz="4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14300"/>
            <a:ext cx="18287999" cy="1005839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245802" y="340797"/>
            <a:ext cx="12420600" cy="9724390"/>
          </a:xfrm>
          <a:custGeom>
            <a:avLst/>
            <a:gdLst/>
            <a:ahLst/>
            <a:cxnLst/>
            <a:rect l="l" t="t" r="r" b="b"/>
            <a:pathLst>
              <a:path w="12420600" h="9724390">
                <a:moveTo>
                  <a:pt x="12420595" y="0"/>
                </a:moveTo>
                <a:lnTo>
                  <a:pt x="12420595" y="9724133"/>
                </a:lnTo>
                <a:lnTo>
                  <a:pt x="0" y="9724133"/>
                </a:lnTo>
                <a:lnTo>
                  <a:pt x="0" y="0"/>
                </a:lnTo>
                <a:lnTo>
                  <a:pt x="124205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13035387" y="1848220"/>
            <a:ext cx="5252720" cy="6539865"/>
            <a:chOff x="13035387" y="1848220"/>
            <a:chExt cx="5252720" cy="6539865"/>
          </a:xfrm>
        </p:grpSpPr>
        <p:sp>
          <p:nvSpPr>
            <p:cNvPr id="4" name="object 4" descr=""/>
            <p:cNvSpPr/>
            <p:nvPr/>
          </p:nvSpPr>
          <p:spPr>
            <a:xfrm>
              <a:off x="13035387" y="1848220"/>
              <a:ext cx="5252720" cy="6539865"/>
            </a:xfrm>
            <a:custGeom>
              <a:avLst/>
              <a:gdLst/>
              <a:ahLst/>
              <a:cxnLst/>
              <a:rect l="l" t="t" r="r" b="b"/>
              <a:pathLst>
                <a:path w="5252719" h="6539865">
                  <a:moveTo>
                    <a:pt x="2653029" y="6539356"/>
                  </a:moveTo>
                  <a:lnTo>
                    <a:pt x="0" y="4791329"/>
                  </a:lnTo>
                  <a:lnTo>
                    <a:pt x="0" y="1747901"/>
                  </a:lnTo>
                  <a:lnTo>
                    <a:pt x="2653029" y="0"/>
                  </a:lnTo>
                  <a:lnTo>
                    <a:pt x="5252610" y="1712776"/>
                  </a:lnTo>
                  <a:lnTo>
                    <a:pt x="5252610" y="4826580"/>
                  </a:lnTo>
                  <a:lnTo>
                    <a:pt x="2653029" y="653935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3379556" y="2348473"/>
              <a:ext cx="4689475" cy="5522595"/>
            </a:xfrm>
            <a:custGeom>
              <a:avLst/>
              <a:gdLst/>
              <a:ahLst/>
              <a:cxnLst/>
              <a:rect l="l" t="t" r="r" b="b"/>
              <a:pathLst>
                <a:path w="4689475" h="5522595">
                  <a:moveTo>
                    <a:pt x="2346197" y="5522340"/>
                  </a:moveTo>
                  <a:lnTo>
                    <a:pt x="0" y="4175760"/>
                  </a:lnTo>
                  <a:lnTo>
                    <a:pt x="0" y="1346580"/>
                  </a:lnTo>
                  <a:lnTo>
                    <a:pt x="2346197" y="0"/>
                  </a:lnTo>
                  <a:lnTo>
                    <a:pt x="2601546" y="146557"/>
                  </a:lnTo>
                  <a:lnTo>
                    <a:pt x="2346197" y="146557"/>
                  </a:lnTo>
                  <a:lnTo>
                    <a:pt x="127127" y="1419860"/>
                  </a:lnTo>
                  <a:lnTo>
                    <a:pt x="127127" y="4102608"/>
                  </a:lnTo>
                  <a:lnTo>
                    <a:pt x="2346197" y="5375783"/>
                  </a:lnTo>
                  <a:lnTo>
                    <a:pt x="2601544" y="5375783"/>
                  </a:lnTo>
                  <a:lnTo>
                    <a:pt x="2346197" y="5522340"/>
                  </a:lnTo>
                  <a:close/>
                </a:path>
                <a:path w="4689475" h="5522595">
                  <a:moveTo>
                    <a:pt x="2601544" y="5375783"/>
                  </a:moveTo>
                  <a:lnTo>
                    <a:pt x="2346197" y="5375783"/>
                  </a:lnTo>
                  <a:lnTo>
                    <a:pt x="4565141" y="4102608"/>
                  </a:lnTo>
                  <a:lnTo>
                    <a:pt x="4565141" y="1419860"/>
                  </a:lnTo>
                  <a:lnTo>
                    <a:pt x="2346197" y="146557"/>
                  </a:lnTo>
                  <a:lnTo>
                    <a:pt x="2601546" y="146557"/>
                  </a:lnTo>
                  <a:lnTo>
                    <a:pt x="4689475" y="1344929"/>
                  </a:lnTo>
                  <a:lnTo>
                    <a:pt x="4689475" y="4177410"/>
                  </a:lnTo>
                  <a:lnTo>
                    <a:pt x="2601544" y="5375783"/>
                  </a:lnTo>
                  <a:close/>
                </a:path>
              </a:pathLst>
            </a:custGeom>
            <a:solidFill>
              <a:srgbClr val="0D737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659649" y="2675859"/>
              <a:ext cx="4171949" cy="4819649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9652" y="3085568"/>
            <a:ext cx="114300" cy="114300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9652" y="4361918"/>
            <a:ext cx="114300" cy="114300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9652" y="5638265"/>
            <a:ext cx="114300" cy="114300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9652" y="6914615"/>
            <a:ext cx="114300" cy="114300"/>
          </a:xfrm>
          <a:prstGeom prst="rect">
            <a:avLst/>
          </a:prstGeom>
        </p:spPr>
      </p:pic>
      <p:sp>
        <p:nvSpPr>
          <p:cNvPr id="11" name="object 11" descr=""/>
          <p:cNvSpPr/>
          <p:nvPr/>
        </p:nvSpPr>
        <p:spPr>
          <a:xfrm>
            <a:off x="13599117" y="1"/>
            <a:ext cx="4689475" cy="590550"/>
          </a:xfrm>
          <a:custGeom>
            <a:avLst/>
            <a:gdLst/>
            <a:ahLst/>
            <a:cxnLst/>
            <a:rect l="l" t="t" r="r" b="b"/>
            <a:pathLst>
              <a:path w="4689475" h="590550">
                <a:moveTo>
                  <a:pt x="4688882" y="589933"/>
                </a:moveTo>
                <a:lnTo>
                  <a:pt x="0" y="589933"/>
                </a:lnTo>
                <a:lnTo>
                  <a:pt x="542338" y="0"/>
                </a:lnTo>
                <a:lnTo>
                  <a:pt x="4688882" y="0"/>
                </a:lnTo>
                <a:lnTo>
                  <a:pt x="4688882" y="5899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839577" y="2866765"/>
            <a:ext cx="8987790" cy="428307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800" spc="160" b="1">
                <a:latin typeface="Tahoma"/>
                <a:cs typeface="Tahoma"/>
              </a:rPr>
              <a:t>The</a:t>
            </a:r>
            <a:r>
              <a:rPr dirty="0" sz="2800" spc="204" b="1">
                <a:latin typeface="Tahoma"/>
                <a:cs typeface="Tahoma"/>
              </a:rPr>
              <a:t> </a:t>
            </a:r>
            <a:r>
              <a:rPr dirty="0" sz="2800" spc="180" b="1">
                <a:latin typeface="Tahoma"/>
                <a:cs typeface="Tahoma"/>
              </a:rPr>
              <a:t>suffocating</a:t>
            </a:r>
            <a:r>
              <a:rPr dirty="0" sz="2800" spc="210" b="1">
                <a:latin typeface="Tahoma"/>
                <a:cs typeface="Tahoma"/>
              </a:rPr>
              <a:t> </a:t>
            </a:r>
            <a:r>
              <a:rPr dirty="0" sz="2800" spc="95" b="1">
                <a:latin typeface="Tahoma"/>
                <a:cs typeface="Tahoma"/>
              </a:rPr>
              <a:t>crisis.</a:t>
            </a:r>
            <a:endParaRPr sz="2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304"/>
              </a:spcBef>
            </a:pPr>
            <a:endParaRPr sz="2800">
              <a:latin typeface="Tahoma"/>
              <a:cs typeface="Tahoma"/>
            </a:endParaRPr>
          </a:p>
          <a:p>
            <a:pPr marL="127635">
              <a:lnSpc>
                <a:spcPct val="100000"/>
              </a:lnSpc>
              <a:spcBef>
                <a:spcPts val="5"/>
              </a:spcBef>
            </a:pPr>
            <a:r>
              <a:rPr dirty="0" sz="2800" spc="170" b="1">
                <a:latin typeface="Tahoma"/>
                <a:cs typeface="Tahoma"/>
              </a:rPr>
              <a:t>waiting</a:t>
            </a:r>
            <a:r>
              <a:rPr dirty="0" sz="2800" spc="200" b="1">
                <a:latin typeface="Tahoma"/>
                <a:cs typeface="Tahoma"/>
              </a:rPr>
              <a:t> </a:t>
            </a:r>
            <a:r>
              <a:rPr dirty="0" sz="2800" spc="105" b="1">
                <a:latin typeface="Tahoma"/>
                <a:cs typeface="Tahoma"/>
              </a:rPr>
              <a:t>for</a:t>
            </a:r>
            <a:r>
              <a:rPr dirty="0" sz="2800" spc="204" b="1">
                <a:latin typeface="Tahoma"/>
                <a:cs typeface="Tahoma"/>
              </a:rPr>
              <a:t> </a:t>
            </a:r>
            <a:r>
              <a:rPr dirty="0" sz="2800" spc="50" b="1">
                <a:latin typeface="Tahoma"/>
                <a:cs typeface="Tahoma"/>
              </a:rPr>
              <a:t>a</a:t>
            </a:r>
            <a:r>
              <a:rPr dirty="0" sz="2800" spc="200" b="1">
                <a:latin typeface="Tahoma"/>
                <a:cs typeface="Tahoma"/>
              </a:rPr>
              <a:t> </a:t>
            </a:r>
            <a:r>
              <a:rPr dirty="0" sz="2800" spc="190" b="1">
                <a:latin typeface="Tahoma"/>
                <a:cs typeface="Tahoma"/>
              </a:rPr>
              <a:t>long</a:t>
            </a:r>
            <a:r>
              <a:rPr dirty="0" sz="2800" spc="204" b="1">
                <a:latin typeface="Tahoma"/>
                <a:cs typeface="Tahoma"/>
              </a:rPr>
              <a:t> </a:t>
            </a:r>
            <a:r>
              <a:rPr dirty="0" sz="2800" spc="120" b="1">
                <a:latin typeface="Tahoma"/>
                <a:cs typeface="Tahoma"/>
              </a:rPr>
              <a:t>time.</a:t>
            </a:r>
            <a:endParaRPr sz="2800">
              <a:latin typeface="Tahoma"/>
              <a:cs typeface="Tahoma"/>
            </a:endParaRPr>
          </a:p>
          <a:p>
            <a:pPr marL="12700" marR="5080">
              <a:lnSpc>
                <a:spcPct val="299100"/>
              </a:lnSpc>
            </a:pPr>
            <a:r>
              <a:rPr dirty="0" sz="2800" spc="95" b="1">
                <a:latin typeface="Tahoma"/>
                <a:cs typeface="Tahoma"/>
              </a:rPr>
              <a:t>Inability</a:t>
            </a:r>
            <a:r>
              <a:rPr dirty="0" sz="2800" spc="210" b="1">
                <a:latin typeface="Tahoma"/>
                <a:cs typeface="Tahoma"/>
              </a:rPr>
              <a:t> </a:t>
            </a:r>
            <a:r>
              <a:rPr dirty="0" sz="2800" spc="135" b="1">
                <a:latin typeface="Tahoma"/>
                <a:cs typeface="Tahoma"/>
              </a:rPr>
              <a:t>to</a:t>
            </a:r>
            <a:r>
              <a:rPr dirty="0" sz="2800" spc="210" b="1">
                <a:latin typeface="Tahoma"/>
                <a:cs typeface="Tahoma"/>
              </a:rPr>
              <a:t> know </a:t>
            </a:r>
            <a:r>
              <a:rPr dirty="0" sz="2800" spc="170" b="1">
                <a:latin typeface="Tahoma"/>
                <a:cs typeface="Tahoma"/>
              </a:rPr>
              <a:t>the</a:t>
            </a:r>
            <a:r>
              <a:rPr dirty="0" sz="2800" spc="210" b="1">
                <a:latin typeface="Tahoma"/>
                <a:cs typeface="Tahoma"/>
              </a:rPr>
              <a:t> </a:t>
            </a:r>
            <a:r>
              <a:rPr dirty="0" sz="2800" spc="135" b="1">
                <a:latin typeface="Tahoma"/>
                <a:cs typeface="Tahoma"/>
              </a:rPr>
              <a:t>availability</a:t>
            </a:r>
            <a:r>
              <a:rPr dirty="0" sz="2800" spc="215" b="1">
                <a:latin typeface="Tahoma"/>
                <a:cs typeface="Tahoma"/>
              </a:rPr>
              <a:t> </a:t>
            </a:r>
            <a:r>
              <a:rPr dirty="0" sz="2800" spc="110" b="1">
                <a:latin typeface="Tahoma"/>
                <a:cs typeface="Tahoma"/>
              </a:rPr>
              <a:t>of</a:t>
            </a:r>
            <a:r>
              <a:rPr dirty="0" sz="2800" spc="210" b="1">
                <a:latin typeface="Tahoma"/>
                <a:cs typeface="Tahoma"/>
              </a:rPr>
              <a:t> </a:t>
            </a:r>
            <a:r>
              <a:rPr dirty="0" sz="2800" spc="170" b="1">
                <a:latin typeface="Tahoma"/>
                <a:cs typeface="Tahoma"/>
              </a:rPr>
              <a:t>the</a:t>
            </a:r>
            <a:r>
              <a:rPr dirty="0" sz="2800" spc="210" b="1">
                <a:latin typeface="Tahoma"/>
                <a:cs typeface="Tahoma"/>
              </a:rPr>
              <a:t> </a:t>
            </a:r>
            <a:r>
              <a:rPr dirty="0" sz="2800" spc="135" b="1">
                <a:latin typeface="Tahoma"/>
                <a:cs typeface="Tahoma"/>
              </a:rPr>
              <a:t>drug. </a:t>
            </a:r>
            <a:r>
              <a:rPr dirty="0" sz="2800" spc="180" b="1">
                <a:latin typeface="Tahoma"/>
                <a:cs typeface="Tahoma"/>
              </a:rPr>
              <a:t>Poor</a:t>
            </a:r>
            <a:r>
              <a:rPr dirty="0" sz="2800" spc="204" b="1">
                <a:latin typeface="Tahoma"/>
                <a:cs typeface="Tahoma"/>
              </a:rPr>
              <a:t> </a:t>
            </a:r>
            <a:r>
              <a:rPr dirty="0" sz="2800" spc="170" b="1">
                <a:latin typeface="Tahoma"/>
                <a:cs typeface="Tahoma"/>
              </a:rPr>
              <a:t>organization</a:t>
            </a:r>
            <a:r>
              <a:rPr dirty="0" sz="2800" spc="210" b="1">
                <a:latin typeface="Tahoma"/>
                <a:cs typeface="Tahoma"/>
              </a:rPr>
              <a:t> </a:t>
            </a:r>
            <a:r>
              <a:rPr dirty="0" sz="2800" spc="110" b="1">
                <a:latin typeface="Tahoma"/>
                <a:cs typeface="Tahoma"/>
              </a:rPr>
              <a:t>of</a:t>
            </a:r>
            <a:r>
              <a:rPr dirty="0" sz="2800" spc="210" b="1">
                <a:latin typeface="Tahoma"/>
                <a:cs typeface="Tahoma"/>
              </a:rPr>
              <a:t> </a:t>
            </a:r>
            <a:r>
              <a:rPr dirty="0" sz="2800" spc="170" b="1">
                <a:latin typeface="Tahoma"/>
                <a:cs typeface="Tahoma"/>
              </a:rPr>
              <a:t>the</a:t>
            </a:r>
            <a:r>
              <a:rPr dirty="0" sz="2800" spc="210" b="1">
                <a:latin typeface="Tahoma"/>
                <a:cs typeface="Tahoma"/>
              </a:rPr>
              <a:t> </a:t>
            </a:r>
            <a:r>
              <a:rPr dirty="0" sz="2800" spc="120" b="1">
                <a:latin typeface="Tahoma"/>
                <a:cs typeface="Tahoma"/>
              </a:rPr>
              <a:t>Inventory</a:t>
            </a:r>
            <a:r>
              <a:rPr dirty="0" sz="2800" spc="204" b="1">
                <a:latin typeface="Tahoma"/>
                <a:cs typeface="Tahoma"/>
              </a:rPr>
              <a:t> </a:t>
            </a:r>
            <a:r>
              <a:rPr dirty="0" sz="2800" spc="145" b="1">
                <a:latin typeface="Tahoma"/>
                <a:cs typeface="Tahoma"/>
              </a:rPr>
              <a:t>process.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39685" rIns="0" bIns="0" rtlCol="0" vert="horz">
            <a:spAutoFit/>
          </a:bodyPr>
          <a:lstStyle/>
          <a:p>
            <a:pPr marL="436245">
              <a:lnSpc>
                <a:spcPct val="100000"/>
              </a:lnSpc>
              <a:spcBef>
                <a:spcPts val="100"/>
              </a:spcBef>
            </a:pPr>
            <a:r>
              <a:rPr dirty="0" sz="6100" spc="340"/>
              <a:t>Problems:</a:t>
            </a:r>
            <a:endParaRPr sz="61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264852" y="340796"/>
            <a:ext cx="12420600" cy="9724390"/>
          </a:xfrm>
          <a:custGeom>
            <a:avLst/>
            <a:gdLst/>
            <a:ahLst/>
            <a:cxnLst/>
            <a:rect l="l" t="t" r="r" b="b"/>
            <a:pathLst>
              <a:path w="12420600" h="9724390">
                <a:moveTo>
                  <a:pt x="12420595" y="0"/>
                </a:moveTo>
                <a:lnTo>
                  <a:pt x="12420595" y="9724133"/>
                </a:lnTo>
                <a:lnTo>
                  <a:pt x="0" y="9724133"/>
                </a:lnTo>
                <a:lnTo>
                  <a:pt x="0" y="0"/>
                </a:lnTo>
                <a:lnTo>
                  <a:pt x="124205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13035387" y="1848220"/>
            <a:ext cx="5252720" cy="6539865"/>
            <a:chOff x="13035387" y="1848220"/>
            <a:chExt cx="5252720" cy="6539865"/>
          </a:xfrm>
        </p:grpSpPr>
        <p:sp>
          <p:nvSpPr>
            <p:cNvPr id="4" name="object 4" descr=""/>
            <p:cNvSpPr/>
            <p:nvPr/>
          </p:nvSpPr>
          <p:spPr>
            <a:xfrm>
              <a:off x="13035387" y="1848220"/>
              <a:ext cx="5252720" cy="6539865"/>
            </a:xfrm>
            <a:custGeom>
              <a:avLst/>
              <a:gdLst/>
              <a:ahLst/>
              <a:cxnLst/>
              <a:rect l="l" t="t" r="r" b="b"/>
              <a:pathLst>
                <a:path w="5252719" h="6539865">
                  <a:moveTo>
                    <a:pt x="2653029" y="6539356"/>
                  </a:moveTo>
                  <a:lnTo>
                    <a:pt x="0" y="4791329"/>
                  </a:lnTo>
                  <a:lnTo>
                    <a:pt x="0" y="1747901"/>
                  </a:lnTo>
                  <a:lnTo>
                    <a:pt x="2653029" y="0"/>
                  </a:lnTo>
                  <a:lnTo>
                    <a:pt x="5252610" y="1712776"/>
                  </a:lnTo>
                  <a:lnTo>
                    <a:pt x="5252610" y="4826580"/>
                  </a:lnTo>
                  <a:lnTo>
                    <a:pt x="2653029" y="653935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3379556" y="2348473"/>
              <a:ext cx="4689475" cy="5522595"/>
            </a:xfrm>
            <a:custGeom>
              <a:avLst/>
              <a:gdLst/>
              <a:ahLst/>
              <a:cxnLst/>
              <a:rect l="l" t="t" r="r" b="b"/>
              <a:pathLst>
                <a:path w="4689475" h="5522595">
                  <a:moveTo>
                    <a:pt x="2346197" y="5522340"/>
                  </a:moveTo>
                  <a:lnTo>
                    <a:pt x="0" y="4175760"/>
                  </a:lnTo>
                  <a:lnTo>
                    <a:pt x="0" y="1346580"/>
                  </a:lnTo>
                  <a:lnTo>
                    <a:pt x="2346197" y="0"/>
                  </a:lnTo>
                  <a:lnTo>
                    <a:pt x="2601546" y="146557"/>
                  </a:lnTo>
                  <a:lnTo>
                    <a:pt x="2346197" y="146557"/>
                  </a:lnTo>
                  <a:lnTo>
                    <a:pt x="127127" y="1419860"/>
                  </a:lnTo>
                  <a:lnTo>
                    <a:pt x="127127" y="4102608"/>
                  </a:lnTo>
                  <a:lnTo>
                    <a:pt x="2346197" y="5375783"/>
                  </a:lnTo>
                  <a:lnTo>
                    <a:pt x="2601544" y="5375783"/>
                  </a:lnTo>
                  <a:lnTo>
                    <a:pt x="2346197" y="5522340"/>
                  </a:lnTo>
                  <a:close/>
                </a:path>
                <a:path w="4689475" h="5522595">
                  <a:moveTo>
                    <a:pt x="2601544" y="5375783"/>
                  </a:moveTo>
                  <a:lnTo>
                    <a:pt x="2346197" y="5375783"/>
                  </a:lnTo>
                  <a:lnTo>
                    <a:pt x="4565141" y="4102608"/>
                  </a:lnTo>
                  <a:lnTo>
                    <a:pt x="4565141" y="1419860"/>
                  </a:lnTo>
                  <a:lnTo>
                    <a:pt x="2346197" y="146557"/>
                  </a:lnTo>
                  <a:lnTo>
                    <a:pt x="2601546" y="146557"/>
                  </a:lnTo>
                  <a:lnTo>
                    <a:pt x="4689475" y="1344929"/>
                  </a:lnTo>
                  <a:lnTo>
                    <a:pt x="4689475" y="4177410"/>
                  </a:lnTo>
                  <a:lnTo>
                    <a:pt x="2601544" y="5375783"/>
                  </a:lnTo>
                  <a:close/>
                </a:path>
              </a:pathLst>
            </a:custGeom>
            <a:solidFill>
              <a:srgbClr val="0D737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659649" y="2675849"/>
              <a:ext cx="4171949" cy="4819649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9829" y="4374278"/>
            <a:ext cx="133350" cy="133350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9829" y="5660153"/>
            <a:ext cx="133350" cy="133350"/>
          </a:xfrm>
          <a:prstGeom prst="rect">
            <a:avLst/>
          </a:prstGeom>
        </p:spPr>
      </p:pic>
      <p:sp>
        <p:nvSpPr>
          <p:cNvPr id="9" name="object 9" descr=""/>
          <p:cNvSpPr/>
          <p:nvPr/>
        </p:nvSpPr>
        <p:spPr>
          <a:xfrm>
            <a:off x="13599117" y="0"/>
            <a:ext cx="4689475" cy="590550"/>
          </a:xfrm>
          <a:custGeom>
            <a:avLst/>
            <a:gdLst/>
            <a:ahLst/>
            <a:cxnLst/>
            <a:rect l="l" t="t" r="r" b="b"/>
            <a:pathLst>
              <a:path w="4689475" h="590550">
                <a:moveTo>
                  <a:pt x="4688882" y="589933"/>
                </a:moveTo>
                <a:lnTo>
                  <a:pt x="0" y="589933"/>
                </a:lnTo>
                <a:lnTo>
                  <a:pt x="542338" y="0"/>
                </a:lnTo>
                <a:lnTo>
                  <a:pt x="4688882" y="0"/>
                </a:lnTo>
                <a:lnTo>
                  <a:pt x="4688882" y="5899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1311579" y="4118310"/>
            <a:ext cx="10713085" cy="22580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400" spc="265" b="1">
                <a:latin typeface="Trebuchet MS"/>
                <a:cs typeface="Trebuchet MS"/>
              </a:rPr>
              <a:t>Not</a:t>
            </a:r>
            <a:r>
              <a:rPr dirty="0" sz="3400" spc="-90" b="1">
                <a:latin typeface="Trebuchet MS"/>
                <a:cs typeface="Trebuchet MS"/>
              </a:rPr>
              <a:t> </a:t>
            </a:r>
            <a:r>
              <a:rPr dirty="0" sz="3400" spc="330" b="1">
                <a:latin typeface="Trebuchet MS"/>
                <a:cs typeface="Trebuchet MS"/>
              </a:rPr>
              <a:t>knowing</a:t>
            </a:r>
            <a:r>
              <a:rPr dirty="0" sz="3400" spc="-90" b="1">
                <a:latin typeface="Trebuchet MS"/>
                <a:cs typeface="Trebuchet MS"/>
              </a:rPr>
              <a:t> </a:t>
            </a:r>
            <a:r>
              <a:rPr dirty="0" sz="3400" spc="295" b="1">
                <a:latin typeface="Trebuchet MS"/>
                <a:cs typeface="Trebuchet MS"/>
              </a:rPr>
              <a:t>when</a:t>
            </a:r>
            <a:r>
              <a:rPr dirty="0" sz="3400" spc="-90" b="1">
                <a:latin typeface="Trebuchet MS"/>
                <a:cs typeface="Trebuchet MS"/>
              </a:rPr>
              <a:t> </a:t>
            </a:r>
            <a:r>
              <a:rPr dirty="0" sz="3400" spc="140" b="1">
                <a:latin typeface="Trebuchet MS"/>
                <a:cs typeface="Trebuchet MS"/>
              </a:rPr>
              <a:t>to</a:t>
            </a:r>
            <a:r>
              <a:rPr dirty="0" sz="3400" spc="-90" b="1">
                <a:latin typeface="Trebuchet MS"/>
                <a:cs typeface="Trebuchet MS"/>
              </a:rPr>
              <a:t> </a:t>
            </a:r>
            <a:r>
              <a:rPr dirty="0" sz="3400" spc="165" b="1">
                <a:latin typeface="Trebuchet MS"/>
                <a:cs typeface="Trebuchet MS"/>
              </a:rPr>
              <a:t>vaccinate</a:t>
            </a:r>
            <a:r>
              <a:rPr dirty="0" sz="3400" spc="-90" b="1">
                <a:latin typeface="Trebuchet MS"/>
                <a:cs typeface="Trebuchet MS"/>
              </a:rPr>
              <a:t> </a:t>
            </a:r>
            <a:r>
              <a:rPr dirty="0" sz="3400" spc="90" b="1">
                <a:latin typeface="Trebuchet MS"/>
                <a:cs typeface="Trebuchet MS"/>
              </a:rPr>
              <a:t>children.</a:t>
            </a:r>
            <a:endParaRPr sz="3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790"/>
              </a:spcBef>
            </a:pPr>
            <a:endParaRPr sz="3400">
              <a:latin typeface="Trebuchet MS"/>
              <a:cs typeface="Trebuchet MS"/>
            </a:endParaRPr>
          </a:p>
          <a:p>
            <a:pPr marL="12700" marR="5080">
              <a:lnSpc>
                <a:spcPts val="3379"/>
              </a:lnSpc>
            </a:pPr>
            <a:r>
              <a:rPr dirty="0" sz="3400" spc="330" b="1">
                <a:latin typeface="Trebuchet MS"/>
                <a:cs typeface="Trebuchet MS"/>
              </a:rPr>
              <a:t>Some</a:t>
            </a:r>
            <a:r>
              <a:rPr dirty="0" sz="3400" spc="-80" b="1">
                <a:latin typeface="Trebuchet MS"/>
                <a:cs typeface="Trebuchet MS"/>
              </a:rPr>
              <a:t> </a:t>
            </a:r>
            <a:r>
              <a:rPr dirty="0" sz="3400" spc="235" b="1">
                <a:latin typeface="Trebuchet MS"/>
                <a:cs typeface="Trebuchet MS"/>
              </a:rPr>
              <a:t>problems</a:t>
            </a:r>
            <a:r>
              <a:rPr dirty="0" sz="3400" spc="-80" b="1">
                <a:latin typeface="Trebuchet MS"/>
                <a:cs typeface="Trebuchet MS"/>
              </a:rPr>
              <a:t> </a:t>
            </a:r>
            <a:r>
              <a:rPr dirty="0" sz="3400" spc="210" b="1">
                <a:latin typeface="Trebuchet MS"/>
                <a:cs typeface="Trebuchet MS"/>
              </a:rPr>
              <a:t>recording</a:t>
            </a:r>
            <a:r>
              <a:rPr dirty="0" sz="3400" spc="-75" b="1">
                <a:latin typeface="Trebuchet MS"/>
                <a:cs typeface="Trebuchet MS"/>
              </a:rPr>
              <a:t> </a:t>
            </a:r>
            <a:r>
              <a:rPr dirty="0" sz="3400" spc="95" b="1">
                <a:latin typeface="Trebuchet MS"/>
                <a:cs typeface="Trebuchet MS"/>
              </a:rPr>
              <a:t>the</a:t>
            </a:r>
            <a:r>
              <a:rPr dirty="0" sz="3400" spc="-80" b="1">
                <a:latin typeface="Trebuchet MS"/>
                <a:cs typeface="Trebuchet MS"/>
              </a:rPr>
              <a:t> </a:t>
            </a:r>
            <a:r>
              <a:rPr dirty="0" sz="3400" spc="180" b="1">
                <a:latin typeface="Trebuchet MS"/>
                <a:cs typeface="Trebuchet MS"/>
              </a:rPr>
              <a:t>attendance</a:t>
            </a:r>
            <a:r>
              <a:rPr dirty="0" sz="3400" spc="-75" b="1">
                <a:latin typeface="Trebuchet MS"/>
                <a:cs typeface="Trebuchet MS"/>
              </a:rPr>
              <a:t> </a:t>
            </a:r>
            <a:r>
              <a:rPr dirty="0" sz="3400" spc="150" b="1">
                <a:latin typeface="Trebuchet MS"/>
                <a:cs typeface="Trebuchet MS"/>
              </a:rPr>
              <a:t>of</a:t>
            </a:r>
            <a:r>
              <a:rPr dirty="0" sz="3400" spc="-80" b="1">
                <a:latin typeface="Trebuchet MS"/>
                <a:cs typeface="Trebuchet MS"/>
              </a:rPr>
              <a:t> </a:t>
            </a:r>
            <a:r>
              <a:rPr dirty="0" sz="3400" spc="70" b="1">
                <a:latin typeface="Trebuchet MS"/>
                <a:cs typeface="Trebuchet MS"/>
              </a:rPr>
              <a:t>the </a:t>
            </a:r>
            <a:r>
              <a:rPr dirty="0" sz="3400" spc="165" b="1">
                <a:latin typeface="Trebuchet MS"/>
                <a:cs typeface="Trebuchet MS"/>
              </a:rPr>
              <a:t>employees.</a:t>
            </a:r>
            <a:endParaRPr sz="34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577554" y="722748"/>
            <a:ext cx="12031980" cy="1307465"/>
          </a:xfrm>
          <a:prstGeom prst="rect"/>
        </p:spPr>
        <p:txBody>
          <a:bodyPr wrap="square" lIns="0" tIns="131445" rIns="0" bIns="0" rtlCol="0" vert="horz">
            <a:spAutoFit/>
          </a:bodyPr>
          <a:lstStyle/>
          <a:p>
            <a:pPr marL="12700" marR="5080">
              <a:lnSpc>
                <a:spcPts val="4580"/>
              </a:lnSpc>
              <a:spcBef>
                <a:spcPts val="1035"/>
              </a:spcBef>
            </a:pPr>
            <a:r>
              <a:rPr dirty="0" sz="4600" spc="365"/>
              <a:t>Weaknesses</a:t>
            </a:r>
            <a:r>
              <a:rPr dirty="0" sz="4600" spc="-120"/>
              <a:t> </a:t>
            </a:r>
            <a:r>
              <a:rPr dirty="0" sz="4600" spc="165"/>
              <a:t>in</a:t>
            </a:r>
            <a:r>
              <a:rPr dirty="0" sz="4600" spc="-120"/>
              <a:t> </a:t>
            </a:r>
            <a:r>
              <a:rPr dirty="0" sz="4600" spc="130"/>
              <a:t>the</a:t>
            </a:r>
            <a:r>
              <a:rPr dirty="0" sz="4600" spc="-120"/>
              <a:t> </a:t>
            </a:r>
            <a:r>
              <a:rPr dirty="0" sz="4600" spc="185"/>
              <a:t>services</a:t>
            </a:r>
            <a:r>
              <a:rPr dirty="0" sz="4600" spc="-114"/>
              <a:t> </a:t>
            </a:r>
            <a:r>
              <a:rPr dirty="0" sz="4600" spc="330"/>
              <a:t>provided</a:t>
            </a:r>
            <a:r>
              <a:rPr dirty="0" sz="4600" spc="-120"/>
              <a:t> </a:t>
            </a:r>
            <a:r>
              <a:rPr dirty="0" sz="4600" spc="420"/>
              <a:t>by </a:t>
            </a:r>
            <a:r>
              <a:rPr dirty="0" sz="4600" spc="130"/>
              <a:t>the</a:t>
            </a:r>
            <a:r>
              <a:rPr dirty="0" sz="4600" spc="-125"/>
              <a:t> </a:t>
            </a:r>
            <a:r>
              <a:rPr dirty="0" sz="4600" spc="210"/>
              <a:t>system:</a:t>
            </a:r>
            <a:endParaRPr sz="4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أسيل بسيم سدة </dc:creator>
  <cp:keywords>DAFj3mTQhl8,BAE5GEenxIM</cp:keywords>
  <dc:title>Copy of Real-Estate-3-1.pdf</dc:title>
  <dcterms:created xsi:type="dcterms:W3CDTF">2023-11-07T07:29:03Z</dcterms:created>
  <dcterms:modified xsi:type="dcterms:W3CDTF">2023-11-07T07:29:03Z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2023-06-05T00:00:00Z</vt:filetime>
  </property>
  <property fmtid="{D5CDD505-2E9C-101B-9397-08002B2CF9AE}" pid="3" name="Creator">
    <vt:lpwstr>Canva</vt:lpwstr>
  </property>
  <property fmtid="{D5CDD505-2E9C-101B-9397-08002B2CF9AE}" pid="4" name="LastSaved">
    <vt:filetime>2023-11-07T00:00:00Z</vt:filetime>
  </property>
  <property fmtid="{D5CDD505-2E9C-101B-9397-08002B2CF9AE}" pid="5" name="Producer">
    <vt:lpwstr>Canva</vt:lpwstr>
  </property>
</Properties>
</file>