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  <p:sldId id="359" r:id="rId105"/>
  </p:sldIdLst>
  <p:sldSz cx="18288000" cy="10287000"/>
  <p:notesSz cx="6858000" cy="9144000"/>
  <p:embeddedFontLst>
    <p:embeddedFont>
      <p:font typeface="Quicksand Bold" panose="020B0604020202020204" charset="0"/>
      <p:regular r:id="rId106"/>
    </p:embeddedFont>
    <p:embeddedFont>
      <p:font typeface="Droid Arabic Kufi Bold" panose="020B0604020202020204" charset="0"/>
      <p:regular r:id="rId107"/>
    </p:embeddedFont>
    <p:embeddedFont>
      <p:font typeface="Roboto Condensed" panose="020B0604020202020204" charset="0"/>
      <p:regular r:id="rId108"/>
    </p:embeddedFont>
    <p:embeddedFont>
      <p:font typeface="Calibri" panose="020F0502020204030204" pitchFamily="34" charset="0"/>
      <p:regular r:id="rId109"/>
      <p:bold r:id="rId110"/>
      <p:italic r:id="rId111"/>
      <p:boldItalic r:id="rId112"/>
    </p:embeddedFont>
    <p:embeddedFont>
      <p:font typeface="Quicksand" panose="020B0604020202020204" charset="0"/>
      <p:regular r:id="rId113"/>
    </p:embeddedFont>
    <p:embeddedFont>
      <p:font typeface="Cormorant Garamond Bold Italics" panose="020B0604020202020204" charset="0"/>
      <p:regular r:id="rId114"/>
    </p:embeddedFont>
    <p:embeddedFont>
      <p:font typeface="Poppins" panose="020B0604020202020204" charset="0"/>
      <p:regular r:id="rId115"/>
    </p:embeddedFont>
    <p:embeddedFont>
      <p:font typeface="Droid Arabic Naskh Bold" panose="020B0604020202020204" charset="0"/>
      <p:regular r:id="rId11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54" d="100"/>
          <a:sy n="54" d="100"/>
        </p:scale>
        <p:origin x="6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presProps" Target="presProps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font" Target="fonts/font7.fntdata"/><Relationship Id="rId16" Type="http://schemas.openxmlformats.org/officeDocument/2006/relationships/slide" Target="slides/slide15.xml"/><Relationship Id="rId107" Type="http://schemas.openxmlformats.org/officeDocument/2006/relationships/font" Target="fonts/font2.fntdata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font" Target="fonts/font8.fntdata"/><Relationship Id="rId118" Type="http://schemas.openxmlformats.org/officeDocument/2006/relationships/viewProps" Target="viewProps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font" Target="fonts/font3.fntdata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font" Target="fonts/font9.fntdata"/><Relationship Id="rId119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font" Target="fonts/font4.fntdata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font" Target="fonts/font5.fntdata"/><Relationship Id="rId115" Type="http://schemas.openxmlformats.org/officeDocument/2006/relationships/font" Target="fonts/font10.fntdata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font" Target="fonts/font11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font" Target="fonts/font6.fntdata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font" Target="fonts/font1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9.svg"/><Relationship Id="rId3" Type="http://schemas.openxmlformats.org/officeDocument/2006/relationships/image" Target="../media/image3.svg"/><Relationship Id="rId7" Type="http://schemas.openxmlformats.org/officeDocument/2006/relationships/image" Target="../media/image33.svg"/><Relationship Id="rId12" Type="http://schemas.openxmlformats.org/officeDocument/2006/relationships/image" Target="../media/image2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11" Type="http://schemas.openxmlformats.org/officeDocument/2006/relationships/image" Target="../media/image37.svg"/><Relationship Id="rId5" Type="http://schemas.openxmlformats.org/officeDocument/2006/relationships/image" Target="../media/image31.svg"/><Relationship Id="rId10" Type="http://schemas.openxmlformats.org/officeDocument/2006/relationships/image" Target="../media/image27.png"/><Relationship Id="rId4" Type="http://schemas.openxmlformats.org/officeDocument/2006/relationships/image" Target="../media/image24.png"/><Relationship Id="rId9" Type="http://schemas.openxmlformats.org/officeDocument/2006/relationships/image" Target="../media/image35.svg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6.png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8.png"/><Relationship Id="rId4" Type="http://schemas.openxmlformats.org/officeDocument/2006/relationships/image" Target="../media/image167.png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9.png"/></Relationships>
</file>

<file path=ppt/slides/_rels/slide10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2.png"/><Relationship Id="rId3" Type="http://schemas.openxmlformats.org/officeDocument/2006/relationships/image" Target="../media/image3.svg"/><Relationship Id="rId7" Type="http://schemas.openxmlformats.org/officeDocument/2006/relationships/image" Target="../media/image191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1.png"/><Relationship Id="rId5" Type="http://schemas.openxmlformats.org/officeDocument/2006/relationships/image" Target="../media/image189.svg"/><Relationship Id="rId4" Type="http://schemas.openxmlformats.org/officeDocument/2006/relationships/image" Target="../media/image170.png"/><Relationship Id="rId9" Type="http://schemas.openxmlformats.org/officeDocument/2006/relationships/image" Target="../media/image193.svg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3.sv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sv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3.svg"/><Relationship Id="rId7" Type="http://schemas.openxmlformats.org/officeDocument/2006/relationships/image" Target="../media/image6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7" Type="http://schemas.openxmlformats.org/officeDocument/2006/relationships/image" Target="../media/image68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sv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sv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sv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0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svg"/><Relationship Id="rId7" Type="http://schemas.openxmlformats.org/officeDocument/2006/relationships/image" Target="../media/image8.svg"/><Relationship Id="rId12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2.svg"/><Relationship Id="rId5" Type="http://schemas.openxmlformats.org/officeDocument/2006/relationships/image" Target="../media/image6.svg"/><Relationship Id="rId10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openxmlformats.org/officeDocument/2006/relationships/image" Target="../media/image10.sv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7" Type="http://schemas.openxmlformats.org/officeDocument/2006/relationships/image" Target="../media/image112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6.png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7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8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sv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0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2.png"/><Relationship Id="rId4" Type="http://schemas.openxmlformats.org/officeDocument/2006/relationships/image" Target="../media/image101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3.png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4.svg"/><Relationship Id="rId3" Type="http://schemas.openxmlformats.org/officeDocument/2006/relationships/image" Target="../media/image3.svg"/><Relationship Id="rId7" Type="http://schemas.openxmlformats.org/officeDocument/2006/relationships/image" Target="../media/image10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6.png"/><Relationship Id="rId5" Type="http://schemas.openxmlformats.org/officeDocument/2006/relationships/image" Target="../media/image105.png"/><Relationship Id="rId4" Type="http://schemas.openxmlformats.org/officeDocument/2006/relationships/image" Target="../media/image104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0.png"/><Relationship Id="rId5" Type="http://schemas.openxmlformats.org/officeDocument/2006/relationships/image" Target="../media/image109.png"/><Relationship Id="rId4" Type="http://schemas.openxmlformats.org/officeDocument/2006/relationships/image" Target="../media/image10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3.svg"/><Relationship Id="rId7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sv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png"/><Relationship Id="rId3" Type="http://schemas.openxmlformats.org/officeDocument/2006/relationships/image" Target="../media/image3.svg"/><Relationship Id="rId7" Type="http://schemas.openxmlformats.org/officeDocument/2006/relationships/image" Target="../media/image1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2.png"/><Relationship Id="rId5" Type="http://schemas.openxmlformats.org/officeDocument/2006/relationships/image" Target="../media/image129.svg"/><Relationship Id="rId4" Type="http://schemas.openxmlformats.org/officeDocument/2006/relationships/image" Target="../media/image111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9.svg"/><Relationship Id="rId5" Type="http://schemas.openxmlformats.org/officeDocument/2006/relationships/image" Target="../media/image111.png"/><Relationship Id="rId4" Type="http://schemas.openxmlformats.org/officeDocument/2006/relationships/image" Target="../media/image115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9.png"/><Relationship Id="rId3" Type="http://schemas.openxmlformats.org/officeDocument/2006/relationships/image" Target="../media/image3.svg"/><Relationship Id="rId7" Type="http://schemas.openxmlformats.org/officeDocument/2006/relationships/image" Target="../media/image112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6.png"/><Relationship Id="rId5" Type="http://schemas.openxmlformats.org/officeDocument/2006/relationships/image" Target="../media/image118.png"/><Relationship Id="rId4" Type="http://schemas.openxmlformats.org/officeDocument/2006/relationships/image" Target="../media/image117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1.png"/><Relationship Id="rId4" Type="http://schemas.openxmlformats.org/officeDocument/2006/relationships/image" Target="../media/image120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3.png"/><Relationship Id="rId4" Type="http://schemas.openxmlformats.org/officeDocument/2006/relationships/image" Target="../media/image122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4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5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6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3.jpe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9.png"/><Relationship Id="rId4" Type="http://schemas.openxmlformats.org/officeDocument/2006/relationships/image" Target="../media/image128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0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1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7" Type="http://schemas.openxmlformats.org/officeDocument/2006/relationships/image" Target="../media/image112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6.png"/><Relationship Id="rId5" Type="http://schemas.openxmlformats.org/officeDocument/2006/relationships/image" Target="../media/image133.png"/><Relationship Id="rId4" Type="http://schemas.openxmlformats.org/officeDocument/2006/relationships/image" Target="../media/image132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4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5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7" Type="http://schemas.openxmlformats.org/officeDocument/2006/relationships/image" Target="../media/image112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6.png"/><Relationship Id="rId5" Type="http://schemas.openxmlformats.org/officeDocument/2006/relationships/image" Target="../media/image137.png"/><Relationship Id="rId4" Type="http://schemas.openxmlformats.org/officeDocument/2006/relationships/image" Target="../media/image136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8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9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16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7" Type="http://schemas.openxmlformats.org/officeDocument/2006/relationships/image" Target="../media/image112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6.png"/><Relationship Id="rId5" Type="http://schemas.openxmlformats.org/officeDocument/2006/relationships/image" Target="../media/image142.png"/><Relationship Id="rId4" Type="http://schemas.openxmlformats.org/officeDocument/2006/relationships/image" Target="../media/image141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3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4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6.png"/><Relationship Id="rId4" Type="http://schemas.openxmlformats.org/officeDocument/2006/relationships/image" Target="../media/image145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7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8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9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1.png"/><Relationship Id="rId4" Type="http://schemas.openxmlformats.org/officeDocument/2006/relationships/image" Target="../media/image150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2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png"/><Relationship Id="rId7" Type="http://schemas.openxmlformats.org/officeDocument/2006/relationships/image" Target="../media/image27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3.pn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4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5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7.png"/><Relationship Id="rId4" Type="http://schemas.openxmlformats.org/officeDocument/2006/relationships/image" Target="../media/image156.pn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8.pn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9.pn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0.pn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2.png"/><Relationship Id="rId4" Type="http://schemas.openxmlformats.org/officeDocument/2006/relationships/image" Target="../media/image161.png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3.png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4.pn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7780228" y="8966518"/>
            <a:ext cx="6673203" cy="3915648"/>
            <a:chOff x="0" y="0"/>
            <a:chExt cx="822466" cy="482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22466" cy="482600"/>
            </a:xfrm>
            <a:custGeom>
              <a:avLst/>
              <a:gdLst/>
              <a:ahLst/>
              <a:cxnLst/>
              <a:rect l="l" t="t" r="r" b="b"/>
              <a:pathLst>
                <a:path w="822466" h="482600">
                  <a:moveTo>
                    <a:pt x="584341" y="0"/>
                  </a:moveTo>
                  <a:lnTo>
                    <a:pt x="822466" y="238125"/>
                  </a:lnTo>
                  <a:lnTo>
                    <a:pt x="822466" y="244475"/>
                  </a:lnTo>
                  <a:lnTo>
                    <a:pt x="584341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584341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695466" cy="479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2175395" y="9457892"/>
            <a:ext cx="7047151" cy="2342350"/>
            <a:chOff x="0" y="0"/>
            <a:chExt cx="2038200" cy="677462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038200" cy="677462"/>
            </a:xfrm>
            <a:custGeom>
              <a:avLst/>
              <a:gdLst/>
              <a:ahLst/>
              <a:cxnLst/>
              <a:rect l="l" t="t" r="r" b="b"/>
              <a:pathLst>
                <a:path w="2038200" h="677462">
                  <a:moveTo>
                    <a:pt x="1800075" y="0"/>
                  </a:moveTo>
                  <a:lnTo>
                    <a:pt x="2038200" y="238125"/>
                  </a:lnTo>
                  <a:lnTo>
                    <a:pt x="2038200" y="439337"/>
                  </a:lnTo>
                  <a:lnTo>
                    <a:pt x="1800075" y="677462"/>
                  </a:lnTo>
                  <a:lnTo>
                    <a:pt x="238125" y="677462"/>
                  </a:lnTo>
                  <a:lnTo>
                    <a:pt x="0" y="439337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1800075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1911200" cy="67428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7419730" y="5019675"/>
            <a:ext cx="3226165" cy="5374534"/>
            <a:chOff x="0" y="0"/>
            <a:chExt cx="812800" cy="135406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1354060"/>
            </a:xfrm>
            <a:custGeom>
              <a:avLst/>
              <a:gdLst/>
              <a:ahLst/>
              <a:cxnLst/>
              <a:rect l="l" t="t" r="r" b="b"/>
              <a:pathLst>
                <a:path w="812800" h="1354060">
                  <a:moveTo>
                    <a:pt x="574675" y="0"/>
                  </a:moveTo>
                  <a:lnTo>
                    <a:pt x="812800" y="238125"/>
                  </a:lnTo>
                  <a:lnTo>
                    <a:pt x="812800" y="1115935"/>
                  </a:lnTo>
                  <a:lnTo>
                    <a:pt x="574675" y="1354060"/>
                  </a:lnTo>
                  <a:lnTo>
                    <a:pt x="238125" y="1354060"/>
                  </a:lnTo>
                  <a:lnTo>
                    <a:pt x="0" y="111593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574675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685800" cy="135088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-1853044" y="-6922508"/>
            <a:ext cx="9198907" cy="9374192"/>
            <a:chOff x="0" y="0"/>
            <a:chExt cx="1132415" cy="1153993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132415" cy="1153993"/>
            </a:xfrm>
            <a:custGeom>
              <a:avLst/>
              <a:gdLst/>
              <a:ahLst/>
              <a:cxnLst/>
              <a:rect l="l" t="t" r="r" b="b"/>
              <a:pathLst>
                <a:path w="1132415" h="1153993">
                  <a:moveTo>
                    <a:pt x="894290" y="0"/>
                  </a:moveTo>
                  <a:lnTo>
                    <a:pt x="1132415" y="238125"/>
                  </a:lnTo>
                  <a:lnTo>
                    <a:pt x="1132415" y="915868"/>
                  </a:lnTo>
                  <a:lnTo>
                    <a:pt x="894290" y="1153993"/>
                  </a:lnTo>
                  <a:lnTo>
                    <a:pt x="238125" y="1153993"/>
                  </a:lnTo>
                  <a:lnTo>
                    <a:pt x="0" y="915868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894290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1005415" cy="115081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4449760" y="-6659067"/>
            <a:ext cx="6660935" cy="10775683"/>
            <a:chOff x="0" y="0"/>
            <a:chExt cx="482600" cy="780723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482600" cy="780723"/>
            </a:xfrm>
            <a:custGeom>
              <a:avLst/>
              <a:gdLst/>
              <a:ahLst/>
              <a:cxnLst/>
              <a:rect l="l" t="t" r="r" b="b"/>
              <a:pathLst>
                <a:path w="482600" h="780723">
                  <a:moveTo>
                    <a:pt x="244475" y="0"/>
                  </a:moveTo>
                  <a:lnTo>
                    <a:pt x="482600" y="238125"/>
                  </a:lnTo>
                  <a:lnTo>
                    <a:pt x="482600" y="542598"/>
                  </a:lnTo>
                  <a:lnTo>
                    <a:pt x="244475" y="780723"/>
                  </a:lnTo>
                  <a:lnTo>
                    <a:pt x="238125" y="780723"/>
                  </a:lnTo>
                  <a:lnTo>
                    <a:pt x="0" y="542598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244475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355600" cy="77754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sp>
        <p:nvSpPr>
          <p:cNvPr id="17" name="TextBox 17"/>
          <p:cNvSpPr txBox="1"/>
          <p:nvPr/>
        </p:nvSpPr>
        <p:spPr>
          <a:xfrm>
            <a:off x="1028700" y="2210858"/>
            <a:ext cx="16229942" cy="31857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6009"/>
              </a:lnSpc>
              <a:spcBef>
                <a:spcPct val="0"/>
              </a:spcBef>
            </a:pPr>
            <a:r>
              <a:rPr lang="en-US" sz="18577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AqarKey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2194071" y="5608824"/>
            <a:ext cx="12812922" cy="17046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6844"/>
              </a:lnSpc>
              <a:spcBef>
                <a:spcPct val="0"/>
              </a:spcBef>
            </a:pPr>
            <a:r>
              <a:rPr lang="en-US" sz="4889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Real Estate Company</a:t>
            </a:r>
          </a:p>
          <a:p>
            <a:pPr marL="0" lvl="0" indent="0" algn="ctr">
              <a:lnSpc>
                <a:spcPts val="6844"/>
              </a:lnSpc>
              <a:spcBef>
                <a:spcPct val="0"/>
              </a:spcBef>
            </a:pPr>
            <a:r>
              <a:rPr lang="en-US" sz="4889" b="1" u="none" strike="noStrike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Supervisor: Dr. Najwan Deleq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828800" y="7561093"/>
            <a:ext cx="13443340" cy="65402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5097"/>
              </a:lnSpc>
              <a:spcBef>
                <a:spcPct val="0"/>
              </a:spcBef>
            </a:pPr>
            <a:r>
              <a:rPr lang="en-US" sz="3641" b="1" dirty="0" err="1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Hala</a:t>
            </a:r>
            <a:r>
              <a:rPr lang="en-US" sz="3641" b="1" dirty="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 </a:t>
            </a:r>
            <a:r>
              <a:rPr lang="en-US" sz="3641" b="1" dirty="0" err="1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Shakaa</a:t>
            </a:r>
            <a:r>
              <a:rPr lang="en-US" sz="3641" b="1" dirty="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           Sana </a:t>
            </a:r>
            <a:r>
              <a:rPr lang="en-US" sz="3641" b="1" dirty="0" err="1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Herzallah</a:t>
            </a:r>
            <a:r>
              <a:rPr lang="en-US" sz="3641" b="1" dirty="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              Rama Kharraz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6203657" y="181019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Freeform 23"/>
          <p:cNvSpPr/>
          <p:nvPr/>
        </p:nvSpPr>
        <p:spPr>
          <a:xfrm>
            <a:off x="4076700" y="2400813"/>
            <a:ext cx="1904209" cy="1893822"/>
          </a:xfrm>
          <a:custGeom>
            <a:avLst/>
            <a:gdLst/>
            <a:ahLst/>
            <a:cxnLst/>
            <a:rect l="l" t="t" r="r" b="b"/>
            <a:pathLst>
              <a:path w="1904209" h="1893822">
                <a:moveTo>
                  <a:pt x="0" y="0"/>
                </a:moveTo>
                <a:lnTo>
                  <a:pt x="1904209" y="0"/>
                </a:lnTo>
                <a:lnTo>
                  <a:pt x="1904209" y="1893822"/>
                </a:lnTo>
                <a:lnTo>
                  <a:pt x="0" y="189382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12055807" y="2400813"/>
            <a:ext cx="1803031" cy="2057400"/>
          </a:xfrm>
          <a:custGeom>
            <a:avLst/>
            <a:gdLst/>
            <a:ahLst/>
            <a:cxnLst/>
            <a:rect l="l" t="t" r="r" b="b"/>
            <a:pathLst>
              <a:path w="1803031" h="2057400">
                <a:moveTo>
                  <a:pt x="0" y="0"/>
                </a:moveTo>
                <a:lnTo>
                  <a:pt x="1803030" y="0"/>
                </a:lnTo>
                <a:lnTo>
                  <a:pt x="1803030" y="2057400"/>
                </a:lnTo>
                <a:lnTo>
                  <a:pt x="0" y="20574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25" name="Freeform 25"/>
          <p:cNvSpPr/>
          <p:nvPr/>
        </p:nvSpPr>
        <p:spPr>
          <a:xfrm>
            <a:off x="4076700" y="6636844"/>
            <a:ext cx="1803031" cy="1853583"/>
          </a:xfrm>
          <a:custGeom>
            <a:avLst/>
            <a:gdLst/>
            <a:ahLst/>
            <a:cxnLst/>
            <a:rect l="l" t="t" r="r" b="b"/>
            <a:pathLst>
              <a:path w="1803031" h="1853583">
                <a:moveTo>
                  <a:pt x="0" y="0"/>
                </a:moveTo>
                <a:lnTo>
                  <a:pt x="1803031" y="0"/>
                </a:lnTo>
                <a:lnTo>
                  <a:pt x="1803031" y="1853583"/>
                </a:lnTo>
                <a:lnTo>
                  <a:pt x="0" y="1853583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26" name="Freeform 26"/>
          <p:cNvSpPr/>
          <p:nvPr/>
        </p:nvSpPr>
        <p:spPr>
          <a:xfrm>
            <a:off x="12055807" y="6636844"/>
            <a:ext cx="1803031" cy="1853583"/>
          </a:xfrm>
          <a:custGeom>
            <a:avLst/>
            <a:gdLst/>
            <a:ahLst/>
            <a:cxnLst/>
            <a:rect l="l" t="t" r="r" b="b"/>
            <a:pathLst>
              <a:path w="1803031" h="1853583">
                <a:moveTo>
                  <a:pt x="0" y="0"/>
                </a:moveTo>
                <a:lnTo>
                  <a:pt x="1803030" y="0"/>
                </a:lnTo>
                <a:lnTo>
                  <a:pt x="1803030" y="1853583"/>
                </a:lnTo>
                <a:lnTo>
                  <a:pt x="0" y="1853583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xmlns="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27" name="Freeform 27"/>
          <p:cNvSpPr/>
          <p:nvPr/>
        </p:nvSpPr>
        <p:spPr>
          <a:xfrm>
            <a:off x="6960958" y="3347724"/>
            <a:ext cx="4114800" cy="4114800"/>
          </a:xfrm>
          <a:custGeom>
            <a:avLst/>
            <a:gdLst/>
            <a:ahLst/>
            <a:cxnLst/>
            <a:rect l="l" t="t" r="r" b="b"/>
            <a:pathLst>
              <a:path w="4114800" h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xmlns="" r:embed="rId13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5525181" y="647700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Freeform 23"/>
          <p:cNvSpPr/>
          <p:nvPr/>
        </p:nvSpPr>
        <p:spPr>
          <a:xfrm>
            <a:off x="4559898" y="3004971"/>
            <a:ext cx="9168204" cy="5981782"/>
          </a:xfrm>
          <a:custGeom>
            <a:avLst/>
            <a:gdLst/>
            <a:ahLst/>
            <a:cxnLst/>
            <a:rect l="l" t="t" r="r" b="b"/>
            <a:pathLst>
              <a:path w="9168204" h="5981782">
                <a:moveTo>
                  <a:pt x="0" y="0"/>
                </a:moveTo>
                <a:lnTo>
                  <a:pt x="9168204" y="0"/>
                </a:lnTo>
                <a:lnTo>
                  <a:pt x="9168204" y="5981783"/>
                </a:lnTo>
                <a:lnTo>
                  <a:pt x="0" y="598178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24" name="TextBox 24"/>
          <p:cNvSpPr txBox="1"/>
          <p:nvPr/>
        </p:nvSpPr>
        <p:spPr>
          <a:xfrm>
            <a:off x="2625151" y="1232991"/>
            <a:ext cx="13037697" cy="11175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9170"/>
              </a:lnSpc>
              <a:spcBef>
                <a:spcPct val="0"/>
              </a:spcBef>
            </a:pPr>
            <a:r>
              <a:rPr lang="en-US" sz="6550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AqarKey Administrator Dashboard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5525181" y="647700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Freeform 23"/>
          <p:cNvSpPr/>
          <p:nvPr/>
        </p:nvSpPr>
        <p:spPr>
          <a:xfrm>
            <a:off x="3493371" y="6064780"/>
            <a:ext cx="11301259" cy="3136099"/>
          </a:xfrm>
          <a:custGeom>
            <a:avLst/>
            <a:gdLst/>
            <a:ahLst/>
            <a:cxnLst/>
            <a:rect l="l" t="t" r="r" b="b"/>
            <a:pathLst>
              <a:path w="11301259" h="3136099">
                <a:moveTo>
                  <a:pt x="0" y="0"/>
                </a:moveTo>
                <a:lnTo>
                  <a:pt x="11301258" y="0"/>
                </a:lnTo>
                <a:lnTo>
                  <a:pt x="11301258" y="3136099"/>
                </a:lnTo>
                <a:lnTo>
                  <a:pt x="0" y="313609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24" name="TextBox 24"/>
          <p:cNvSpPr txBox="1"/>
          <p:nvPr/>
        </p:nvSpPr>
        <p:spPr>
          <a:xfrm>
            <a:off x="2625151" y="1232991"/>
            <a:ext cx="13037697" cy="11175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9170"/>
              </a:lnSpc>
              <a:spcBef>
                <a:spcPct val="0"/>
              </a:spcBef>
            </a:pPr>
            <a:r>
              <a:rPr lang="en-US" sz="6550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AqarKey Administrator Dashboard</a:t>
            </a:r>
          </a:p>
        </p:txBody>
      </p:sp>
      <p:sp>
        <p:nvSpPr>
          <p:cNvPr id="25" name="Freeform 25"/>
          <p:cNvSpPr/>
          <p:nvPr/>
        </p:nvSpPr>
        <p:spPr>
          <a:xfrm>
            <a:off x="5591642" y="2679798"/>
            <a:ext cx="7675180" cy="3055764"/>
          </a:xfrm>
          <a:custGeom>
            <a:avLst/>
            <a:gdLst/>
            <a:ahLst/>
            <a:cxnLst/>
            <a:rect l="l" t="t" r="r" b="b"/>
            <a:pathLst>
              <a:path w="7675180" h="3055764">
                <a:moveTo>
                  <a:pt x="0" y="0"/>
                </a:moveTo>
                <a:lnTo>
                  <a:pt x="7675180" y="0"/>
                </a:lnTo>
                <a:lnTo>
                  <a:pt x="7675180" y="3055765"/>
                </a:lnTo>
                <a:lnTo>
                  <a:pt x="0" y="305576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5525181" y="647700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Freeform 23"/>
          <p:cNvSpPr/>
          <p:nvPr/>
        </p:nvSpPr>
        <p:spPr>
          <a:xfrm>
            <a:off x="3583170" y="2793306"/>
            <a:ext cx="11436439" cy="6976228"/>
          </a:xfrm>
          <a:custGeom>
            <a:avLst/>
            <a:gdLst/>
            <a:ahLst/>
            <a:cxnLst/>
            <a:rect l="l" t="t" r="r" b="b"/>
            <a:pathLst>
              <a:path w="11436439" h="6976228">
                <a:moveTo>
                  <a:pt x="0" y="0"/>
                </a:moveTo>
                <a:lnTo>
                  <a:pt x="11436438" y="0"/>
                </a:lnTo>
                <a:lnTo>
                  <a:pt x="11436438" y="6976228"/>
                </a:lnTo>
                <a:lnTo>
                  <a:pt x="0" y="697622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24" name="TextBox 24"/>
          <p:cNvSpPr txBox="1"/>
          <p:nvPr/>
        </p:nvSpPr>
        <p:spPr>
          <a:xfrm>
            <a:off x="2625151" y="1232991"/>
            <a:ext cx="13037697" cy="11175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9170"/>
              </a:lnSpc>
              <a:spcBef>
                <a:spcPct val="0"/>
              </a:spcBef>
            </a:pPr>
            <a:r>
              <a:rPr lang="en-US" sz="6550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AqarKey Administrator Dashboard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5701588" y="9626530"/>
            <a:ext cx="5811842" cy="3125358"/>
            <a:chOff x="0" y="0"/>
            <a:chExt cx="1752650" cy="9425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752650" cy="942500"/>
            </a:xfrm>
            <a:custGeom>
              <a:avLst/>
              <a:gdLst/>
              <a:ahLst/>
              <a:cxnLst/>
              <a:rect l="l" t="t" r="r" b="b"/>
              <a:pathLst>
                <a:path w="1752650" h="942500">
                  <a:moveTo>
                    <a:pt x="1514525" y="0"/>
                  </a:moveTo>
                  <a:lnTo>
                    <a:pt x="1752650" y="238125"/>
                  </a:lnTo>
                  <a:lnTo>
                    <a:pt x="1752650" y="704375"/>
                  </a:lnTo>
                  <a:lnTo>
                    <a:pt x="1514525" y="942500"/>
                  </a:lnTo>
                  <a:lnTo>
                    <a:pt x="238125" y="942500"/>
                  </a:lnTo>
                  <a:lnTo>
                    <a:pt x="0" y="7043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1514525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1625650" cy="9393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-10800000">
            <a:off x="9086730" y="9750355"/>
            <a:ext cx="10267447" cy="2877708"/>
            <a:chOff x="0" y="0"/>
            <a:chExt cx="3096306" cy="86781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3096306" cy="867817"/>
            </a:xfrm>
            <a:custGeom>
              <a:avLst/>
              <a:gdLst/>
              <a:ahLst/>
              <a:cxnLst/>
              <a:rect l="l" t="t" r="r" b="b"/>
              <a:pathLst>
                <a:path w="3096306" h="867817">
                  <a:moveTo>
                    <a:pt x="2858181" y="0"/>
                  </a:moveTo>
                  <a:lnTo>
                    <a:pt x="3096306" y="238125"/>
                  </a:lnTo>
                  <a:lnTo>
                    <a:pt x="3096306" y="629692"/>
                  </a:lnTo>
                  <a:lnTo>
                    <a:pt x="2858181" y="867817"/>
                  </a:lnTo>
                  <a:lnTo>
                    <a:pt x="238125" y="867817"/>
                  </a:lnTo>
                  <a:lnTo>
                    <a:pt x="0" y="62969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2858181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2969306" cy="86464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5931008" y="181019"/>
            <a:ext cx="1897141" cy="933361"/>
            <a:chOff x="0" y="0"/>
            <a:chExt cx="2529522" cy="1244482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6" name="TextBox 16"/>
            <p:cNvSpPr txBox="1"/>
            <p:nvPr/>
          </p:nvSpPr>
          <p:spPr>
            <a:xfrm>
              <a:off x="424651" y="215331"/>
              <a:ext cx="2104871" cy="7495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712"/>
                </a:lnSpc>
              </a:pPr>
              <a:r>
                <a:rPr lang="en-US" sz="33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529937" y="2726883"/>
            <a:ext cx="5385764" cy="6426664"/>
            <a:chOff x="0" y="0"/>
            <a:chExt cx="1418473" cy="1692619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418473" cy="1692619"/>
            </a:xfrm>
            <a:custGeom>
              <a:avLst/>
              <a:gdLst/>
              <a:ahLst/>
              <a:cxnLst/>
              <a:rect l="l" t="t" r="r" b="b"/>
              <a:pathLst>
                <a:path w="1418473" h="1692619">
                  <a:moveTo>
                    <a:pt x="73311" y="0"/>
                  </a:moveTo>
                  <a:lnTo>
                    <a:pt x="1345161" y="0"/>
                  </a:lnTo>
                  <a:cubicBezTo>
                    <a:pt x="1364605" y="0"/>
                    <a:pt x="1383252" y="7724"/>
                    <a:pt x="1397000" y="21472"/>
                  </a:cubicBezTo>
                  <a:cubicBezTo>
                    <a:pt x="1410749" y="35221"/>
                    <a:pt x="1418473" y="53868"/>
                    <a:pt x="1418473" y="73311"/>
                  </a:cubicBezTo>
                  <a:lnTo>
                    <a:pt x="1418473" y="1619308"/>
                  </a:lnTo>
                  <a:cubicBezTo>
                    <a:pt x="1418473" y="1638751"/>
                    <a:pt x="1410749" y="1657398"/>
                    <a:pt x="1397000" y="1671147"/>
                  </a:cubicBezTo>
                  <a:cubicBezTo>
                    <a:pt x="1383252" y="1684896"/>
                    <a:pt x="1364605" y="1692619"/>
                    <a:pt x="1345161" y="1692619"/>
                  </a:cubicBezTo>
                  <a:lnTo>
                    <a:pt x="73311" y="1692619"/>
                  </a:lnTo>
                  <a:cubicBezTo>
                    <a:pt x="32823" y="1692619"/>
                    <a:pt x="0" y="1659797"/>
                    <a:pt x="0" y="1619308"/>
                  </a:cubicBezTo>
                  <a:lnTo>
                    <a:pt x="0" y="73311"/>
                  </a:lnTo>
                  <a:cubicBezTo>
                    <a:pt x="0" y="53868"/>
                    <a:pt x="7724" y="35221"/>
                    <a:pt x="21472" y="21472"/>
                  </a:cubicBezTo>
                  <a:cubicBezTo>
                    <a:pt x="35221" y="7724"/>
                    <a:pt x="53868" y="0"/>
                    <a:pt x="73311" y="0"/>
                  </a:cubicBezTo>
                  <a:close/>
                </a:path>
              </a:pathLst>
            </a:custGeom>
            <a:solidFill>
              <a:srgbClr val="6C9FC2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0" y="-123825"/>
              <a:ext cx="1418473" cy="181644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079"/>
                </a:lnSpc>
              </a:pPr>
              <a:endParaRPr/>
            </a:p>
          </p:txBody>
        </p:sp>
      </p:grpSp>
      <p:sp>
        <p:nvSpPr>
          <p:cNvPr id="20" name="Freeform 20"/>
          <p:cNvSpPr/>
          <p:nvPr/>
        </p:nvSpPr>
        <p:spPr>
          <a:xfrm>
            <a:off x="2048374" y="3147676"/>
            <a:ext cx="2348889" cy="2348889"/>
          </a:xfrm>
          <a:custGeom>
            <a:avLst/>
            <a:gdLst/>
            <a:ahLst/>
            <a:cxnLst/>
            <a:rect l="l" t="t" r="r" b="b"/>
            <a:pathLst>
              <a:path w="2348889" h="2348889">
                <a:moveTo>
                  <a:pt x="0" y="0"/>
                </a:moveTo>
                <a:lnTo>
                  <a:pt x="2348889" y="0"/>
                </a:lnTo>
                <a:lnTo>
                  <a:pt x="2348889" y="2348888"/>
                </a:lnTo>
                <a:lnTo>
                  <a:pt x="0" y="234888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21" name="TextBox 21"/>
          <p:cNvSpPr txBox="1"/>
          <p:nvPr/>
        </p:nvSpPr>
        <p:spPr>
          <a:xfrm>
            <a:off x="669493" y="5801439"/>
            <a:ext cx="5243825" cy="27203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459"/>
              </a:lnSpc>
            </a:pPr>
            <a:r>
              <a:rPr lang="en-US" sz="3899" b="1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Launching a Mobile Application (Android and iOS)</a:t>
            </a:r>
          </a:p>
          <a:p>
            <a:pPr marL="0" lvl="0" indent="0" algn="ctr">
              <a:lnSpc>
                <a:spcPts val="5459"/>
              </a:lnSpc>
              <a:spcBef>
                <a:spcPct val="0"/>
              </a:spcBef>
            </a:pPr>
            <a:endParaRPr lang="en-US" sz="3899" b="1">
              <a:solidFill>
                <a:srgbClr val="0F4662"/>
              </a:solidFill>
              <a:latin typeface="Quicksand Bold"/>
              <a:ea typeface="Quicksand Bold"/>
              <a:cs typeface="Quicksand Bold"/>
              <a:sym typeface="Quicksand Bold"/>
            </a:endParaRPr>
          </a:p>
        </p:txBody>
      </p:sp>
      <p:grpSp>
        <p:nvGrpSpPr>
          <p:cNvPr id="22" name="Group 22"/>
          <p:cNvGrpSpPr/>
          <p:nvPr/>
        </p:nvGrpSpPr>
        <p:grpSpPr>
          <a:xfrm>
            <a:off x="6634840" y="2726883"/>
            <a:ext cx="5385764" cy="6426664"/>
            <a:chOff x="0" y="0"/>
            <a:chExt cx="1418473" cy="1692619"/>
          </a:xfrm>
        </p:grpSpPr>
        <p:sp>
          <p:nvSpPr>
            <p:cNvPr id="23" name="Freeform 23"/>
            <p:cNvSpPr/>
            <p:nvPr/>
          </p:nvSpPr>
          <p:spPr>
            <a:xfrm>
              <a:off x="0" y="0"/>
              <a:ext cx="1418473" cy="1692619"/>
            </a:xfrm>
            <a:custGeom>
              <a:avLst/>
              <a:gdLst/>
              <a:ahLst/>
              <a:cxnLst/>
              <a:rect l="l" t="t" r="r" b="b"/>
              <a:pathLst>
                <a:path w="1418473" h="1692619">
                  <a:moveTo>
                    <a:pt x="73311" y="0"/>
                  </a:moveTo>
                  <a:lnTo>
                    <a:pt x="1345161" y="0"/>
                  </a:lnTo>
                  <a:cubicBezTo>
                    <a:pt x="1364605" y="0"/>
                    <a:pt x="1383252" y="7724"/>
                    <a:pt x="1397000" y="21472"/>
                  </a:cubicBezTo>
                  <a:cubicBezTo>
                    <a:pt x="1410749" y="35221"/>
                    <a:pt x="1418473" y="53868"/>
                    <a:pt x="1418473" y="73311"/>
                  </a:cubicBezTo>
                  <a:lnTo>
                    <a:pt x="1418473" y="1619308"/>
                  </a:lnTo>
                  <a:cubicBezTo>
                    <a:pt x="1418473" y="1638751"/>
                    <a:pt x="1410749" y="1657398"/>
                    <a:pt x="1397000" y="1671147"/>
                  </a:cubicBezTo>
                  <a:cubicBezTo>
                    <a:pt x="1383252" y="1684896"/>
                    <a:pt x="1364605" y="1692619"/>
                    <a:pt x="1345161" y="1692619"/>
                  </a:cubicBezTo>
                  <a:lnTo>
                    <a:pt x="73311" y="1692619"/>
                  </a:lnTo>
                  <a:cubicBezTo>
                    <a:pt x="32823" y="1692619"/>
                    <a:pt x="0" y="1659797"/>
                    <a:pt x="0" y="1619308"/>
                  </a:cubicBezTo>
                  <a:lnTo>
                    <a:pt x="0" y="73311"/>
                  </a:lnTo>
                  <a:cubicBezTo>
                    <a:pt x="0" y="53868"/>
                    <a:pt x="7724" y="35221"/>
                    <a:pt x="21472" y="21472"/>
                  </a:cubicBezTo>
                  <a:cubicBezTo>
                    <a:pt x="35221" y="7724"/>
                    <a:pt x="53868" y="0"/>
                    <a:pt x="73311" y="0"/>
                  </a:cubicBezTo>
                  <a:close/>
                </a:path>
              </a:pathLst>
            </a:custGeom>
            <a:solidFill>
              <a:srgbClr val="A9BECB"/>
            </a:solidFill>
          </p:spPr>
        </p:sp>
        <p:sp>
          <p:nvSpPr>
            <p:cNvPr id="24" name="TextBox 24"/>
            <p:cNvSpPr txBox="1"/>
            <p:nvPr/>
          </p:nvSpPr>
          <p:spPr>
            <a:xfrm>
              <a:off x="0" y="-123825"/>
              <a:ext cx="1418473" cy="181644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079"/>
                </a:lnSpc>
              </a:pPr>
              <a:endParaRPr/>
            </a:p>
          </p:txBody>
        </p:sp>
      </p:grpSp>
      <p:sp>
        <p:nvSpPr>
          <p:cNvPr id="25" name="Freeform 25"/>
          <p:cNvSpPr/>
          <p:nvPr/>
        </p:nvSpPr>
        <p:spPr>
          <a:xfrm>
            <a:off x="8168225" y="3147676"/>
            <a:ext cx="2318994" cy="2348889"/>
          </a:xfrm>
          <a:custGeom>
            <a:avLst/>
            <a:gdLst/>
            <a:ahLst/>
            <a:cxnLst/>
            <a:rect l="l" t="t" r="r" b="b"/>
            <a:pathLst>
              <a:path w="2318994" h="2348889">
                <a:moveTo>
                  <a:pt x="0" y="0"/>
                </a:moveTo>
                <a:lnTo>
                  <a:pt x="2318994" y="0"/>
                </a:lnTo>
                <a:lnTo>
                  <a:pt x="2318994" y="2348888"/>
                </a:lnTo>
                <a:lnTo>
                  <a:pt x="0" y="234888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26" name="TextBox 26"/>
          <p:cNvSpPr txBox="1"/>
          <p:nvPr/>
        </p:nvSpPr>
        <p:spPr>
          <a:xfrm>
            <a:off x="6705809" y="5801439"/>
            <a:ext cx="5243825" cy="19799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19"/>
              </a:lnSpc>
              <a:spcBef>
                <a:spcPct val="0"/>
              </a:spcBef>
            </a:pPr>
            <a:r>
              <a:rPr lang="en-US" sz="3799" b="1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Integrating with AI Technologies, Especially Text Mining</a:t>
            </a:r>
          </a:p>
        </p:txBody>
      </p:sp>
      <p:grpSp>
        <p:nvGrpSpPr>
          <p:cNvPr id="27" name="Group 27"/>
          <p:cNvGrpSpPr/>
          <p:nvPr/>
        </p:nvGrpSpPr>
        <p:grpSpPr>
          <a:xfrm>
            <a:off x="12744504" y="2664307"/>
            <a:ext cx="5385764" cy="6426664"/>
            <a:chOff x="0" y="0"/>
            <a:chExt cx="1418473" cy="1692619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1418473" cy="1692619"/>
            </a:xfrm>
            <a:custGeom>
              <a:avLst/>
              <a:gdLst/>
              <a:ahLst/>
              <a:cxnLst/>
              <a:rect l="l" t="t" r="r" b="b"/>
              <a:pathLst>
                <a:path w="1418473" h="1692619">
                  <a:moveTo>
                    <a:pt x="73311" y="0"/>
                  </a:moveTo>
                  <a:lnTo>
                    <a:pt x="1345161" y="0"/>
                  </a:lnTo>
                  <a:cubicBezTo>
                    <a:pt x="1364605" y="0"/>
                    <a:pt x="1383252" y="7724"/>
                    <a:pt x="1397000" y="21472"/>
                  </a:cubicBezTo>
                  <a:cubicBezTo>
                    <a:pt x="1410749" y="35221"/>
                    <a:pt x="1418473" y="53868"/>
                    <a:pt x="1418473" y="73311"/>
                  </a:cubicBezTo>
                  <a:lnTo>
                    <a:pt x="1418473" y="1619308"/>
                  </a:lnTo>
                  <a:cubicBezTo>
                    <a:pt x="1418473" y="1638751"/>
                    <a:pt x="1410749" y="1657398"/>
                    <a:pt x="1397000" y="1671147"/>
                  </a:cubicBezTo>
                  <a:cubicBezTo>
                    <a:pt x="1383252" y="1684896"/>
                    <a:pt x="1364605" y="1692619"/>
                    <a:pt x="1345161" y="1692619"/>
                  </a:cubicBezTo>
                  <a:lnTo>
                    <a:pt x="73311" y="1692619"/>
                  </a:lnTo>
                  <a:cubicBezTo>
                    <a:pt x="32823" y="1692619"/>
                    <a:pt x="0" y="1659797"/>
                    <a:pt x="0" y="1619308"/>
                  </a:cubicBezTo>
                  <a:lnTo>
                    <a:pt x="0" y="73311"/>
                  </a:lnTo>
                  <a:cubicBezTo>
                    <a:pt x="0" y="53868"/>
                    <a:pt x="7724" y="35221"/>
                    <a:pt x="21472" y="21472"/>
                  </a:cubicBezTo>
                  <a:cubicBezTo>
                    <a:pt x="35221" y="7724"/>
                    <a:pt x="53868" y="0"/>
                    <a:pt x="73311" y="0"/>
                  </a:cubicBezTo>
                  <a:close/>
                </a:path>
              </a:pathLst>
            </a:custGeom>
            <a:solidFill>
              <a:srgbClr val="DBE5EA"/>
            </a:solidFill>
          </p:spPr>
        </p:sp>
        <p:sp>
          <p:nvSpPr>
            <p:cNvPr id="29" name="TextBox 29"/>
            <p:cNvSpPr txBox="1"/>
            <p:nvPr/>
          </p:nvSpPr>
          <p:spPr>
            <a:xfrm>
              <a:off x="0" y="-123825"/>
              <a:ext cx="1418473" cy="181644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079"/>
                </a:lnSpc>
              </a:pPr>
              <a:endParaRPr/>
            </a:p>
          </p:txBody>
        </p:sp>
      </p:grpSp>
      <p:sp>
        <p:nvSpPr>
          <p:cNvPr id="30" name="TextBox 30"/>
          <p:cNvSpPr txBox="1"/>
          <p:nvPr/>
        </p:nvSpPr>
        <p:spPr>
          <a:xfrm>
            <a:off x="12815473" y="6293183"/>
            <a:ext cx="5243825" cy="19799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19"/>
              </a:lnSpc>
              <a:spcBef>
                <a:spcPct val="0"/>
              </a:spcBef>
            </a:pPr>
            <a:r>
              <a:rPr lang="en-US" sz="3799" b="1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Geographical Expansion in the Middle East</a:t>
            </a:r>
          </a:p>
        </p:txBody>
      </p:sp>
      <p:sp>
        <p:nvSpPr>
          <p:cNvPr id="31" name="Freeform 31"/>
          <p:cNvSpPr/>
          <p:nvPr/>
        </p:nvSpPr>
        <p:spPr>
          <a:xfrm>
            <a:off x="14354433" y="3360706"/>
            <a:ext cx="2165906" cy="2165906"/>
          </a:xfrm>
          <a:custGeom>
            <a:avLst/>
            <a:gdLst/>
            <a:ahLst/>
            <a:cxnLst/>
            <a:rect l="l" t="t" r="r" b="b"/>
            <a:pathLst>
              <a:path w="2165906" h="2165906">
                <a:moveTo>
                  <a:pt x="0" y="0"/>
                </a:moveTo>
                <a:lnTo>
                  <a:pt x="2165906" y="0"/>
                </a:lnTo>
                <a:lnTo>
                  <a:pt x="2165906" y="2165906"/>
                </a:lnTo>
                <a:lnTo>
                  <a:pt x="0" y="216590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32" name="TextBox 32"/>
          <p:cNvSpPr txBox="1"/>
          <p:nvPr/>
        </p:nvSpPr>
        <p:spPr>
          <a:xfrm>
            <a:off x="6218964" y="961981"/>
            <a:ext cx="6596509" cy="13104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0718"/>
              </a:lnSpc>
              <a:spcBef>
                <a:spcPct val="0"/>
              </a:spcBef>
            </a:pPr>
            <a:r>
              <a:rPr lang="en-US" sz="7655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Recommendations: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9397991" y="2053847"/>
            <a:ext cx="3575375" cy="5018231"/>
            <a:chOff x="0" y="0"/>
            <a:chExt cx="1111329" cy="155981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111329" cy="1559810"/>
            </a:xfrm>
            <a:custGeom>
              <a:avLst/>
              <a:gdLst/>
              <a:ahLst/>
              <a:cxnLst/>
              <a:rect l="l" t="t" r="r" b="b"/>
              <a:pathLst>
                <a:path w="1111329" h="1559810">
                  <a:moveTo>
                    <a:pt x="873204" y="0"/>
                  </a:moveTo>
                  <a:lnTo>
                    <a:pt x="1111329" y="238125"/>
                  </a:lnTo>
                  <a:lnTo>
                    <a:pt x="1111329" y="1321685"/>
                  </a:lnTo>
                  <a:lnTo>
                    <a:pt x="873204" y="1559810"/>
                  </a:lnTo>
                  <a:lnTo>
                    <a:pt x="238125" y="1559810"/>
                  </a:lnTo>
                  <a:lnTo>
                    <a:pt x="0" y="132168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87320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984329" cy="155663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5400000">
            <a:off x="2954329" y="1395215"/>
            <a:ext cx="2927675" cy="3065606"/>
            <a:chOff x="0" y="0"/>
            <a:chExt cx="910005" cy="952878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910005" cy="952878"/>
            </a:xfrm>
            <a:custGeom>
              <a:avLst/>
              <a:gdLst/>
              <a:ahLst/>
              <a:cxnLst/>
              <a:rect l="l" t="t" r="r" b="b"/>
              <a:pathLst>
                <a:path w="910005" h="952878">
                  <a:moveTo>
                    <a:pt x="671880" y="0"/>
                  </a:moveTo>
                  <a:lnTo>
                    <a:pt x="910005" y="238125"/>
                  </a:lnTo>
                  <a:lnTo>
                    <a:pt x="910005" y="714753"/>
                  </a:lnTo>
                  <a:lnTo>
                    <a:pt x="671880" y="952878"/>
                  </a:lnTo>
                  <a:lnTo>
                    <a:pt x="238125" y="952878"/>
                  </a:lnTo>
                  <a:lnTo>
                    <a:pt x="0" y="714753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671880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783005" cy="94970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5400000">
            <a:off x="12079279" y="5503647"/>
            <a:ext cx="2927675" cy="3065606"/>
            <a:chOff x="0" y="0"/>
            <a:chExt cx="910005" cy="952878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910005" cy="952878"/>
            </a:xfrm>
            <a:custGeom>
              <a:avLst/>
              <a:gdLst/>
              <a:ahLst/>
              <a:cxnLst/>
              <a:rect l="l" t="t" r="r" b="b"/>
              <a:pathLst>
                <a:path w="910005" h="952878">
                  <a:moveTo>
                    <a:pt x="671880" y="0"/>
                  </a:moveTo>
                  <a:lnTo>
                    <a:pt x="910005" y="238125"/>
                  </a:lnTo>
                  <a:lnTo>
                    <a:pt x="910005" y="714753"/>
                  </a:lnTo>
                  <a:lnTo>
                    <a:pt x="671880" y="952878"/>
                  </a:lnTo>
                  <a:lnTo>
                    <a:pt x="238125" y="952878"/>
                  </a:lnTo>
                  <a:lnTo>
                    <a:pt x="0" y="714753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671880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783005" cy="94970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4739964" y="2424408"/>
            <a:ext cx="3575375" cy="5839209"/>
            <a:chOff x="0" y="0"/>
            <a:chExt cx="1111329" cy="1814993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111329" cy="1814993"/>
            </a:xfrm>
            <a:custGeom>
              <a:avLst/>
              <a:gdLst/>
              <a:ahLst/>
              <a:cxnLst/>
              <a:rect l="l" t="t" r="r" b="b"/>
              <a:pathLst>
                <a:path w="1111329" h="1814993">
                  <a:moveTo>
                    <a:pt x="873204" y="0"/>
                  </a:moveTo>
                  <a:lnTo>
                    <a:pt x="1111329" y="238125"/>
                  </a:lnTo>
                  <a:lnTo>
                    <a:pt x="1111329" y="1576868"/>
                  </a:lnTo>
                  <a:lnTo>
                    <a:pt x="873204" y="1814993"/>
                  </a:lnTo>
                  <a:lnTo>
                    <a:pt x="238125" y="1814993"/>
                  </a:lnTo>
                  <a:lnTo>
                    <a:pt x="0" y="1576868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87320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984329" cy="181181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4496657" y="6234060"/>
            <a:ext cx="2641925" cy="2875106"/>
            <a:chOff x="0" y="0"/>
            <a:chExt cx="821186" cy="893665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21186" cy="893665"/>
            </a:xfrm>
            <a:custGeom>
              <a:avLst/>
              <a:gdLst/>
              <a:ahLst/>
              <a:cxnLst/>
              <a:rect l="l" t="t" r="r" b="b"/>
              <a:pathLst>
                <a:path w="821186" h="893665">
                  <a:moveTo>
                    <a:pt x="583061" y="0"/>
                  </a:moveTo>
                  <a:lnTo>
                    <a:pt x="821186" y="238125"/>
                  </a:lnTo>
                  <a:lnTo>
                    <a:pt x="821186" y="655540"/>
                  </a:lnTo>
                  <a:lnTo>
                    <a:pt x="583061" y="893665"/>
                  </a:lnTo>
                  <a:lnTo>
                    <a:pt x="238125" y="893665"/>
                  </a:lnTo>
                  <a:lnTo>
                    <a:pt x="0" y="655540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583061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694186" cy="89049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9563846" y="797810"/>
            <a:ext cx="2641925" cy="2875106"/>
            <a:chOff x="0" y="0"/>
            <a:chExt cx="821186" cy="893665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21186" cy="893665"/>
            </a:xfrm>
            <a:custGeom>
              <a:avLst/>
              <a:gdLst/>
              <a:ahLst/>
              <a:cxnLst/>
              <a:rect l="l" t="t" r="r" b="b"/>
              <a:pathLst>
                <a:path w="821186" h="893665">
                  <a:moveTo>
                    <a:pt x="583061" y="0"/>
                  </a:moveTo>
                  <a:lnTo>
                    <a:pt x="821186" y="238125"/>
                  </a:lnTo>
                  <a:lnTo>
                    <a:pt x="821186" y="655540"/>
                  </a:lnTo>
                  <a:lnTo>
                    <a:pt x="583061" y="893665"/>
                  </a:lnTo>
                  <a:lnTo>
                    <a:pt x="238125" y="893665"/>
                  </a:lnTo>
                  <a:lnTo>
                    <a:pt x="0" y="655540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583061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63500" y="-60325"/>
              <a:ext cx="694186" cy="89049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 rot="5400000">
            <a:off x="2004223" y="4206223"/>
            <a:ext cx="1344653" cy="1373018"/>
            <a:chOff x="0" y="0"/>
            <a:chExt cx="1064189" cy="1086638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1064189" cy="1086638"/>
            </a:xfrm>
            <a:custGeom>
              <a:avLst/>
              <a:gdLst/>
              <a:ahLst/>
              <a:cxnLst/>
              <a:rect l="l" t="t" r="r" b="b"/>
              <a:pathLst>
                <a:path w="1064189" h="1086638">
                  <a:moveTo>
                    <a:pt x="826064" y="0"/>
                  </a:moveTo>
                  <a:lnTo>
                    <a:pt x="1064189" y="238125"/>
                  </a:lnTo>
                  <a:lnTo>
                    <a:pt x="1064189" y="848513"/>
                  </a:lnTo>
                  <a:lnTo>
                    <a:pt x="826064" y="1086638"/>
                  </a:lnTo>
                  <a:lnTo>
                    <a:pt x="238125" y="1086638"/>
                  </a:lnTo>
                  <a:lnTo>
                    <a:pt x="0" y="848513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8260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22" name="TextBox 22"/>
            <p:cNvSpPr txBox="1"/>
            <p:nvPr/>
          </p:nvSpPr>
          <p:spPr>
            <a:xfrm>
              <a:off x="63500" y="-60325"/>
              <a:ext cx="937189" cy="108346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 rot="5400000">
            <a:off x="7452523" y="1964941"/>
            <a:ext cx="1344653" cy="1373018"/>
            <a:chOff x="0" y="0"/>
            <a:chExt cx="1064189" cy="1086638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1064189" cy="1086638"/>
            </a:xfrm>
            <a:custGeom>
              <a:avLst/>
              <a:gdLst/>
              <a:ahLst/>
              <a:cxnLst/>
              <a:rect l="l" t="t" r="r" b="b"/>
              <a:pathLst>
                <a:path w="1064189" h="1086638">
                  <a:moveTo>
                    <a:pt x="826064" y="0"/>
                  </a:moveTo>
                  <a:lnTo>
                    <a:pt x="1064189" y="238125"/>
                  </a:lnTo>
                  <a:lnTo>
                    <a:pt x="1064189" y="848513"/>
                  </a:lnTo>
                  <a:lnTo>
                    <a:pt x="826064" y="1086638"/>
                  </a:lnTo>
                  <a:lnTo>
                    <a:pt x="238125" y="1086638"/>
                  </a:lnTo>
                  <a:lnTo>
                    <a:pt x="0" y="848513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8260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25" name="TextBox 25"/>
            <p:cNvSpPr txBox="1"/>
            <p:nvPr/>
          </p:nvSpPr>
          <p:spPr>
            <a:xfrm>
              <a:off x="63500" y="-60325"/>
              <a:ext cx="937189" cy="108346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6" name="Group 26"/>
          <p:cNvGrpSpPr/>
          <p:nvPr/>
        </p:nvGrpSpPr>
        <p:grpSpPr>
          <a:xfrm rot="5400000">
            <a:off x="13447042" y="1860166"/>
            <a:ext cx="1344653" cy="1373018"/>
            <a:chOff x="0" y="0"/>
            <a:chExt cx="1064189" cy="1086638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1064189" cy="1086638"/>
            </a:xfrm>
            <a:custGeom>
              <a:avLst/>
              <a:gdLst/>
              <a:ahLst/>
              <a:cxnLst/>
              <a:rect l="l" t="t" r="r" b="b"/>
              <a:pathLst>
                <a:path w="1064189" h="1086638">
                  <a:moveTo>
                    <a:pt x="826064" y="0"/>
                  </a:moveTo>
                  <a:lnTo>
                    <a:pt x="1064189" y="238125"/>
                  </a:lnTo>
                  <a:lnTo>
                    <a:pt x="1064189" y="848513"/>
                  </a:lnTo>
                  <a:lnTo>
                    <a:pt x="826064" y="1086638"/>
                  </a:lnTo>
                  <a:lnTo>
                    <a:pt x="238125" y="1086638"/>
                  </a:lnTo>
                  <a:lnTo>
                    <a:pt x="0" y="848513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8260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28" name="TextBox 28"/>
            <p:cNvSpPr txBox="1"/>
            <p:nvPr/>
          </p:nvSpPr>
          <p:spPr>
            <a:xfrm>
              <a:off x="63500" y="-60325"/>
              <a:ext cx="937189" cy="108346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9" name="Group 29"/>
          <p:cNvGrpSpPr/>
          <p:nvPr/>
        </p:nvGrpSpPr>
        <p:grpSpPr>
          <a:xfrm rot="5400000">
            <a:off x="13962447" y="3427599"/>
            <a:ext cx="1896411" cy="1936416"/>
            <a:chOff x="0" y="0"/>
            <a:chExt cx="1064189" cy="1086638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1064189" cy="1086638"/>
            </a:xfrm>
            <a:custGeom>
              <a:avLst/>
              <a:gdLst/>
              <a:ahLst/>
              <a:cxnLst/>
              <a:rect l="l" t="t" r="r" b="b"/>
              <a:pathLst>
                <a:path w="1064189" h="1086638">
                  <a:moveTo>
                    <a:pt x="826064" y="0"/>
                  </a:moveTo>
                  <a:lnTo>
                    <a:pt x="1064189" y="238125"/>
                  </a:lnTo>
                  <a:lnTo>
                    <a:pt x="1064189" y="848513"/>
                  </a:lnTo>
                  <a:lnTo>
                    <a:pt x="826064" y="1086638"/>
                  </a:lnTo>
                  <a:lnTo>
                    <a:pt x="238125" y="1086638"/>
                  </a:lnTo>
                  <a:lnTo>
                    <a:pt x="0" y="848513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8260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31" name="TextBox 31"/>
            <p:cNvSpPr txBox="1"/>
            <p:nvPr/>
          </p:nvSpPr>
          <p:spPr>
            <a:xfrm>
              <a:off x="63500" y="-60325"/>
              <a:ext cx="937189" cy="108346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sp>
        <p:nvSpPr>
          <p:cNvPr id="32" name="TextBox 32"/>
          <p:cNvSpPr txBox="1"/>
          <p:nvPr/>
        </p:nvSpPr>
        <p:spPr>
          <a:xfrm>
            <a:off x="3410683" y="3887031"/>
            <a:ext cx="10284111" cy="19875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400"/>
              </a:lnSpc>
            </a:pPr>
            <a:r>
              <a:rPr lang="en-US" sz="110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Thank You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6203657" y="181019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7111356" y="3600450"/>
            <a:ext cx="3086100" cy="3086100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25" name="TextBox 25"/>
            <p:cNvSpPr txBox="1"/>
            <p:nvPr/>
          </p:nvSpPr>
          <p:spPr>
            <a:xfrm>
              <a:off x="76200" y="-47625"/>
              <a:ext cx="660400" cy="7842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sp>
        <p:nvSpPr>
          <p:cNvPr id="26" name="AutoShape 26"/>
          <p:cNvSpPr/>
          <p:nvPr/>
        </p:nvSpPr>
        <p:spPr>
          <a:xfrm>
            <a:off x="10146881" y="5031684"/>
            <a:ext cx="2243239" cy="111816"/>
          </a:xfrm>
          <a:prstGeom prst="line">
            <a:avLst/>
          </a:prstGeom>
          <a:ln w="38100" cap="flat">
            <a:solidFill>
              <a:srgbClr val="002C66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7" name="AutoShape 27"/>
          <p:cNvSpPr/>
          <p:nvPr/>
        </p:nvSpPr>
        <p:spPr>
          <a:xfrm>
            <a:off x="4076700" y="5143500"/>
            <a:ext cx="3034550" cy="19050"/>
          </a:xfrm>
          <a:prstGeom prst="line">
            <a:avLst/>
          </a:prstGeom>
          <a:ln w="38100" cap="flat">
            <a:solidFill>
              <a:srgbClr val="002C66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8" name="AutoShape 28"/>
          <p:cNvSpPr/>
          <p:nvPr/>
        </p:nvSpPr>
        <p:spPr>
          <a:xfrm>
            <a:off x="5510689" y="3004971"/>
            <a:ext cx="1852375" cy="1416518"/>
          </a:xfrm>
          <a:prstGeom prst="line">
            <a:avLst/>
          </a:prstGeom>
          <a:ln w="38100" cap="flat">
            <a:solidFill>
              <a:srgbClr val="002C66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9" name="AutoShape 29"/>
          <p:cNvSpPr/>
          <p:nvPr/>
        </p:nvSpPr>
        <p:spPr>
          <a:xfrm flipV="1">
            <a:off x="5091380" y="6150973"/>
            <a:ext cx="2419682" cy="1099108"/>
          </a:xfrm>
          <a:prstGeom prst="line">
            <a:avLst/>
          </a:prstGeom>
          <a:ln w="38100" cap="flat">
            <a:solidFill>
              <a:srgbClr val="002C66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0" name="AutoShape 30"/>
          <p:cNvSpPr/>
          <p:nvPr/>
        </p:nvSpPr>
        <p:spPr>
          <a:xfrm flipV="1">
            <a:off x="7634594" y="6693219"/>
            <a:ext cx="830497" cy="2222326"/>
          </a:xfrm>
          <a:prstGeom prst="line">
            <a:avLst/>
          </a:prstGeom>
          <a:ln w="38100" cap="flat">
            <a:solidFill>
              <a:srgbClr val="002C66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1" name="AutoShape 31"/>
          <p:cNvSpPr/>
          <p:nvPr/>
        </p:nvSpPr>
        <p:spPr>
          <a:xfrm>
            <a:off x="9482775" y="6587309"/>
            <a:ext cx="714681" cy="1903118"/>
          </a:xfrm>
          <a:prstGeom prst="line">
            <a:avLst/>
          </a:prstGeom>
          <a:ln w="38100" cap="flat">
            <a:solidFill>
              <a:srgbClr val="002C66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2" name="AutoShape 32"/>
          <p:cNvSpPr/>
          <p:nvPr/>
        </p:nvSpPr>
        <p:spPr>
          <a:xfrm>
            <a:off x="9903752" y="5994749"/>
            <a:ext cx="2451974" cy="1255332"/>
          </a:xfrm>
          <a:prstGeom prst="line">
            <a:avLst/>
          </a:prstGeom>
          <a:ln w="38100" cap="flat">
            <a:solidFill>
              <a:srgbClr val="002C66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3" name="AutoShape 33"/>
          <p:cNvSpPr/>
          <p:nvPr/>
        </p:nvSpPr>
        <p:spPr>
          <a:xfrm flipH="1" flipV="1">
            <a:off x="8654406" y="1905635"/>
            <a:ext cx="0" cy="1694815"/>
          </a:xfrm>
          <a:prstGeom prst="line">
            <a:avLst/>
          </a:prstGeom>
          <a:ln w="38100" cap="flat">
            <a:solidFill>
              <a:srgbClr val="002C66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4" name="AutoShape 34"/>
          <p:cNvSpPr/>
          <p:nvPr/>
        </p:nvSpPr>
        <p:spPr>
          <a:xfrm flipV="1">
            <a:off x="9903752" y="3004971"/>
            <a:ext cx="2119232" cy="1099337"/>
          </a:xfrm>
          <a:prstGeom prst="line">
            <a:avLst/>
          </a:prstGeom>
          <a:ln w="38100" cap="flat">
            <a:solidFill>
              <a:srgbClr val="002C66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5" name="Freeform 35"/>
          <p:cNvSpPr/>
          <p:nvPr/>
        </p:nvSpPr>
        <p:spPr>
          <a:xfrm>
            <a:off x="4210127" y="1581061"/>
            <a:ext cx="1565421" cy="1485143"/>
          </a:xfrm>
          <a:custGeom>
            <a:avLst/>
            <a:gdLst/>
            <a:ahLst/>
            <a:cxnLst/>
            <a:rect l="l" t="t" r="r" b="b"/>
            <a:pathLst>
              <a:path w="1565421" h="1485143">
                <a:moveTo>
                  <a:pt x="0" y="0"/>
                </a:moveTo>
                <a:lnTo>
                  <a:pt x="1565422" y="0"/>
                </a:lnTo>
                <a:lnTo>
                  <a:pt x="1565422" y="1485143"/>
                </a:lnTo>
                <a:lnTo>
                  <a:pt x="0" y="148514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0017" t="-11656" r="-15602" b="-50846"/>
            </a:stretch>
          </a:blipFill>
        </p:spPr>
      </p:sp>
      <p:sp>
        <p:nvSpPr>
          <p:cNvPr id="36" name="Freeform 36"/>
          <p:cNvSpPr/>
          <p:nvPr/>
        </p:nvSpPr>
        <p:spPr>
          <a:xfrm>
            <a:off x="2701424" y="4156767"/>
            <a:ext cx="1508703" cy="1508703"/>
          </a:xfrm>
          <a:custGeom>
            <a:avLst/>
            <a:gdLst/>
            <a:ahLst/>
            <a:cxnLst/>
            <a:rect l="l" t="t" r="r" b="b"/>
            <a:pathLst>
              <a:path w="1508703" h="1508703">
                <a:moveTo>
                  <a:pt x="0" y="0"/>
                </a:moveTo>
                <a:lnTo>
                  <a:pt x="1508703" y="0"/>
                </a:lnTo>
                <a:lnTo>
                  <a:pt x="1508703" y="1508703"/>
                </a:lnTo>
                <a:lnTo>
                  <a:pt x="0" y="150870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38577" t="-10748" r="-36485" b="-49254"/>
            </a:stretch>
          </a:blipFill>
        </p:spPr>
      </p:sp>
      <p:sp>
        <p:nvSpPr>
          <p:cNvPr id="37" name="Freeform 37"/>
          <p:cNvSpPr/>
          <p:nvPr/>
        </p:nvSpPr>
        <p:spPr>
          <a:xfrm>
            <a:off x="9543161" y="8249454"/>
            <a:ext cx="1264099" cy="1226936"/>
          </a:xfrm>
          <a:custGeom>
            <a:avLst/>
            <a:gdLst/>
            <a:ahLst/>
            <a:cxnLst/>
            <a:rect l="l" t="t" r="r" b="b"/>
            <a:pathLst>
              <a:path w="1264099" h="1226936">
                <a:moveTo>
                  <a:pt x="0" y="0"/>
                </a:moveTo>
                <a:lnTo>
                  <a:pt x="1264099" y="0"/>
                </a:lnTo>
                <a:lnTo>
                  <a:pt x="1264099" y="1226936"/>
                </a:lnTo>
                <a:lnTo>
                  <a:pt x="0" y="122693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47371" t="-21508" r="-68576" b="-60721"/>
            </a:stretch>
          </a:blipFill>
        </p:spPr>
      </p:sp>
      <p:sp>
        <p:nvSpPr>
          <p:cNvPr id="38" name="Freeform 38"/>
          <p:cNvSpPr/>
          <p:nvPr/>
        </p:nvSpPr>
        <p:spPr>
          <a:xfrm>
            <a:off x="12022984" y="1752348"/>
            <a:ext cx="1566334" cy="1530735"/>
          </a:xfrm>
          <a:custGeom>
            <a:avLst/>
            <a:gdLst/>
            <a:ahLst/>
            <a:cxnLst/>
            <a:rect l="l" t="t" r="r" b="b"/>
            <a:pathLst>
              <a:path w="1566334" h="1530735">
                <a:moveTo>
                  <a:pt x="0" y="0"/>
                </a:moveTo>
                <a:lnTo>
                  <a:pt x="1566334" y="0"/>
                </a:lnTo>
                <a:lnTo>
                  <a:pt x="1566334" y="1530736"/>
                </a:lnTo>
                <a:lnTo>
                  <a:pt x="0" y="153073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26663" t="-14234" r="-39196" b="-51624"/>
            </a:stretch>
          </a:blipFill>
        </p:spPr>
      </p:sp>
      <p:sp>
        <p:nvSpPr>
          <p:cNvPr id="39" name="Freeform 39"/>
          <p:cNvSpPr/>
          <p:nvPr/>
        </p:nvSpPr>
        <p:spPr>
          <a:xfrm>
            <a:off x="7835765" y="794904"/>
            <a:ext cx="1460742" cy="1460742"/>
          </a:xfrm>
          <a:custGeom>
            <a:avLst/>
            <a:gdLst/>
            <a:ahLst/>
            <a:cxnLst/>
            <a:rect l="l" t="t" r="r" b="b"/>
            <a:pathLst>
              <a:path w="1460742" h="1460742">
                <a:moveTo>
                  <a:pt x="0" y="0"/>
                </a:moveTo>
                <a:lnTo>
                  <a:pt x="1460743" y="0"/>
                </a:lnTo>
                <a:lnTo>
                  <a:pt x="1460743" y="1460742"/>
                </a:lnTo>
                <a:lnTo>
                  <a:pt x="0" y="146074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13347" t="-11426" r="-14576" b="-52772"/>
            </a:stretch>
          </a:blipFill>
        </p:spPr>
      </p:sp>
      <p:sp>
        <p:nvSpPr>
          <p:cNvPr id="40" name="Freeform 40"/>
          <p:cNvSpPr/>
          <p:nvPr/>
        </p:nvSpPr>
        <p:spPr>
          <a:xfrm>
            <a:off x="12576953" y="4280891"/>
            <a:ext cx="1414520" cy="1414520"/>
          </a:xfrm>
          <a:custGeom>
            <a:avLst/>
            <a:gdLst/>
            <a:ahLst/>
            <a:cxnLst/>
            <a:rect l="l" t="t" r="r" b="b"/>
            <a:pathLst>
              <a:path w="1414520" h="1414520">
                <a:moveTo>
                  <a:pt x="0" y="0"/>
                </a:moveTo>
                <a:lnTo>
                  <a:pt x="1414520" y="0"/>
                </a:lnTo>
                <a:lnTo>
                  <a:pt x="1414520" y="1414520"/>
                </a:lnTo>
                <a:lnTo>
                  <a:pt x="0" y="1414520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6000" t="-15612" r="-1563" b="-55008"/>
            </a:stretch>
          </a:blipFill>
        </p:spPr>
      </p:sp>
      <p:sp>
        <p:nvSpPr>
          <p:cNvPr id="41" name="Freeform 41"/>
          <p:cNvSpPr/>
          <p:nvPr/>
        </p:nvSpPr>
        <p:spPr>
          <a:xfrm>
            <a:off x="3818772" y="6513271"/>
            <a:ext cx="1174066" cy="1313836"/>
          </a:xfrm>
          <a:custGeom>
            <a:avLst/>
            <a:gdLst/>
            <a:ahLst/>
            <a:cxnLst/>
            <a:rect l="l" t="t" r="r" b="b"/>
            <a:pathLst>
              <a:path w="1174066" h="1313836">
                <a:moveTo>
                  <a:pt x="0" y="0"/>
                </a:moveTo>
                <a:lnTo>
                  <a:pt x="1174066" y="0"/>
                </a:lnTo>
                <a:lnTo>
                  <a:pt x="1174066" y="1313836"/>
                </a:lnTo>
                <a:lnTo>
                  <a:pt x="0" y="1313836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-23200" t="-17646" r="-14821" b="-58262"/>
            </a:stretch>
          </a:blipFill>
        </p:spPr>
      </p:sp>
      <p:sp>
        <p:nvSpPr>
          <p:cNvPr id="42" name="Freeform 42"/>
          <p:cNvSpPr/>
          <p:nvPr/>
        </p:nvSpPr>
        <p:spPr>
          <a:xfrm>
            <a:off x="12093142" y="6987278"/>
            <a:ext cx="1419577" cy="1203230"/>
          </a:xfrm>
          <a:custGeom>
            <a:avLst/>
            <a:gdLst/>
            <a:ahLst/>
            <a:cxnLst/>
            <a:rect l="l" t="t" r="r" b="b"/>
            <a:pathLst>
              <a:path w="1419577" h="1203230">
                <a:moveTo>
                  <a:pt x="0" y="0"/>
                </a:moveTo>
                <a:lnTo>
                  <a:pt x="1419577" y="0"/>
                </a:lnTo>
                <a:lnTo>
                  <a:pt x="1419577" y="1203230"/>
                </a:lnTo>
                <a:lnTo>
                  <a:pt x="0" y="1203230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-8360" t="-20807" r="-8364" b="-67180"/>
            </a:stretch>
          </a:blipFill>
        </p:spPr>
      </p:sp>
      <p:sp>
        <p:nvSpPr>
          <p:cNvPr id="43" name="Freeform 43"/>
          <p:cNvSpPr/>
          <p:nvPr/>
        </p:nvSpPr>
        <p:spPr>
          <a:xfrm>
            <a:off x="6914779" y="8195730"/>
            <a:ext cx="1383721" cy="1383721"/>
          </a:xfrm>
          <a:custGeom>
            <a:avLst/>
            <a:gdLst/>
            <a:ahLst/>
            <a:cxnLst/>
            <a:rect l="l" t="t" r="r" b="b"/>
            <a:pathLst>
              <a:path w="1383721" h="1383721">
                <a:moveTo>
                  <a:pt x="0" y="0"/>
                </a:moveTo>
                <a:lnTo>
                  <a:pt x="1383721" y="0"/>
                </a:lnTo>
                <a:lnTo>
                  <a:pt x="1383721" y="1383721"/>
                </a:lnTo>
                <a:lnTo>
                  <a:pt x="0" y="1383721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-21557" t="-18397" r="-32408" b="-45697"/>
            </a:stretch>
          </a:blipFill>
        </p:spPr>
      </p:sp>
      <p:sp>
        <p:nvSpPr>
          <p:cNvPr id="44" name="TextBox 44"/>
          <p:cNvSpPr txBox="1"/>
          <p:nvPr/>
        </p:nvSpPr>
        <p:spPr>
          <a:xfrm>
            <a:off x="7799158" y="4488180"/>
            <a:ext cx="1710496" cy="11772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659"/>
              </a:lnSpc>
              <a:spcBef>
                <a:spcPct val="0"/>
              </a:spcBef>
            </a:pPr>
            <a:r>
              <a:rPr lang="en-US" sz="6899" b="1" i="1">
                <a:solidFill>
                  <a:srgbClr val="FFFFFF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odoo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6267661" y="181019"/>
            <a:ext cx="1897141" cy="933361"/>
            <a:chOff x="0" y="0"/>
            <a:chExt cx="2529522" cy="1244482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3" name="TextBox 13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14" name="Freeform 14"/>
          <p:cNvSpPr/>
          <p:nvPr/>
        </p:nvSpPr>
        <p:spPr>
          <a:xfrm>
            <a:off x="1810031" y="2753873"/>
            <a:ext cx="13715150" cy="2700871"/>
          </a:xfrm>
          <a:custGeom>
            <a:avLst/>
            <a:gdLst/>
            <a:ahLst/>
            <a:cxnLst/>
            <a:rect l="l" t="t" r="r" b="b"/>
            <a:pathLst>
              <a:path w="13715150" h="2700871">
                <a:moveTo>
                  <a:pt x="0" y="0"/>
                </a:moveTo>
                <a:lnTo>
                  <a:pt x="13715150" y="0"/>
                </a:lnTo>
                <a:lnTo>
                  <a:pt x="13715150" y="2700871"/>
                </a:lnTo>
                <a:lnTo>
                  <a:pt x="0" y="270087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364" r="-364"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318794" y="6017440"/>
            <a:ext cx="16697625" cy="1910290"/>
          </a:xfrm>
          <a:custGeom>
            <a:avLst/>
            <a:gdLst/>
            <a:ahLst/>
            <a:cxnLst/>
            <a:rect l="l" t="t" r="r" b="b"/>
            <a:pathLst>
              <a:path w="16697625" h="1910290">
                <a:moveTo>
                  <a:pt x="0" y="0"/>
                </a:moveTo>
                <a:lnTo>
                  <a:pt x="16697625" y="0"/>
                </a:lnTo>
                <a:lnTo>
                  <a:pt x="16697625" y="1910290"/>
                </a:lnTo>
                <a:lnTo>
                  <a:pt x="0" y="191029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364" r="-364" b="-3453"/>
            </a:stretch>
          </a:blipFill>
        </p:spPr>
      </p:sp>
      <p:sp>
        <p:nvSpPr>
          <p:cNvPr id="16" name="TextBox 16"/>
          <p:cNvSpPr txBox="1"/>
          <p:nvPr/>
        </p:nvSpPr>
        <p:spPr>
          <a:xfrm>
            <a:off x="426617" y="1148737"/>
            <a:ext cx="7989951" cy="11442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9379"/>
              </a:lnSpc>
              <a:spcBef>
                <a:spcPct val="0"/>
              </a:spcBef>
            </a:pPr>
            <a:r>
              <a:rPr lang="en-US" sz="6699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Landlords</a:t>
            </a:r>
          </a:p>
        </p:txBody>
      </p:sp>
      <p:grpSp>
        <p:nvGrpSpPr>
          <p:cNvPr id="17" name="Group 17"/>
          <p:cNvGrpSpPr/>
          <p:nvPr/>
        </p:nvGrpSpPr>
        <p:grpSpPr>
          <a:xfrm rot="-10800000">
            <a:off x="13045852" y="8489705"/>
            <a:ext cx="3485205" cy="3769762"/>
            <a:chOff x="0" y="0"/>
            <a:chExt cx="871356" cy="9425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71356" cy="942500"/>
            </a:xfrm>
            <a:custGeom>
              <a:avLst/>
              <a:gdLst/>
              <a:ahLst/>
              <a:cxnLst/>
              <a:rect l="l" t="t" r="r" b="b"/>
              <a:pathLst>
                <a:path w="871356" h="942500">
                  <a:moveTo>
                    <a:pt x="633231" y="0"/>
                  </a:moveTo>
                  <a:lnTo>
                    <a:pt x="871356" y="238125"/>
                  </a:lnTo>
                  <a:lnTo>
                    <a:pt x="871356" y="704375"/>
                  </a:lnTo>
                  <a:lnTo>
                    <a:pt x="633231" y="942500"/>
                  </a:lnTo>
                  <a:lnTo>
                    <a:pt x="238125" y="942500"/>
                  </a:lnTo>
                  <a:lnTo>
                    <a:pt x="0" y="7043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633231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63500" y="-60325"/>
              <a:ext cx="744356" cy="9393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 rot="-10800000">
            <a:off x="9450984" y="9158561"/>
            <a:ext cx="4920624" cy="4144413"/>
            <a:chOff x="0" y="0"/>
            <a:chExt cx="1119021" cy="94250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1119021" cy="942500"/>
            </a:xfrm>
            <a:custGeom>
              <a:avLst/>
              <a:gdLst/>
              <a:ahLst/>
              <a:cxnLst/>
              <a:rect l="l" t="t" r="r" b="b"/>
              <a:pathLst>
                <a:path w="1119021" h="942500">
                  <a:moveTo>
                    <a:pt x="880896" y="0"/>
                  </a:moveTo>
                  <a:lnTo>
                    <a:pt x="1119021" y="238125"/>
                  </a:lnTo>
                  <a:lnTo>
                    <a:pt x="1119021" y="704375"/>
                  </a:lnTo>
                  <a:lnTo>
                    <a:pt x="880896" y="942500"/>
                  </a:lnTo>
                  <a:lnTo>
                    <a:pt x="238125" y="942500"/>
                  </a:lnTo>
                  <a:lnTo>
                    <a:pt x="0" y="7043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880896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22" name="TextBox 22"/>
            <p:cNvSpPr txBox="1"/>
            <p:nvPr/>
          </p:nvSpPr>
          <p:spPr>
            <a:xfrm>
              <a:off x="63500" y="-60325"/>
              <a:ext cx="992021" cy="9393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 rot="-10800000">
            <a:off x="15473630" y="9345887"/>
            <a:ext cx="3485205" cy="3769762"/>
            <a:chOff x="0" y="0"/>
            <a:chExt cx="871356" cy="9425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71356" cy="942500"/>
            </a:xfrm>
            <a:custGeom>
              <a:avLst/>
              <a:gdLst/>
              <a:ahLst/>
              <a:cxnLst/>
              <a:rect l="l" t="t" r="r" b="b"/>
              <a:pathLst>
                <a:path w="871356" h="942500">
                  <a:moveTo>
                    <a:pt x="633231" y="0"/>
                  </a:moveTo>
                  <a:lnTo>
                    <a:pt x="871356" y="238125"/>
                  </a:lnTo>
                  <a:lnTo>
                    <a:pt x="871356" y="704375"/>
                  </a:lnTo>
                  <a:lnTo>
                    <a:pt x="633231" y="942500"/>
                  </a:lnTo>
                  <a:lnTo>
                    <a:pt x="238125" y="942500"/>
                  </a:lnTo>
                  <a:lnTo>
                    <a:pt x="0" y="7043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633231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25" name="TextBox 25"/>
            <p:cNvSpPr txBox="1"/>
            <p:nvPr/>
          </p:nvSpPr>
          <p:spPr>
            <a:xfrm>
              <a:off x="63500" y="-60325"/>
              <a:ext cx="744356" cy="9393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6140705" y="224561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Freeform 23"/>
          <p:cNvSpPr/>
          <p:nvPr/>
        </p:nvSpPr>
        <p:spPr>
          <a:xfrm>
            <a:off x="1964057" y="1759469"/>
            <a:ext cx="12747443" cy="8110560"/>
          </a:xfrm>
          <a:custGeom>
            <a:avLst/>
            <a:gdLst/>
            <a:ahLst/>
            <a:cxnLst/>
            <a:rect l="l" t="t" r="r" b="b"/>
            <a:pathLst>
              <a:path w="12747443" h="8110560">
                <a:moveTo>
                  <a:pt x="0" y="0"/>
                </a:moveTo>
                <a:lnTo>
                  <a:pt x="12747442" y="0"/>
                </a:lnTo>
                <a:lnTo>
                  <a:pt x="12747442" y="8110560"/>
                </a:lnTo>
                <a:lnTo>
                  <a:pt x="0" y="811056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11212060" y="8322995"/>
            <a:ext cx="3499440" cy="1870610"/>
          </a:xfrm>
          <a:custGeom>
            <a:avLst/>
            <a:gdLst/>
            <a:ahLst/>
            <a:cxnLst/>
            <a:rect l="l" t="t" r="r" b="b"/>
            <a:pathLst>
              <a:path w="3499440" h="1870610">
                <a:moveTo>
                  <a:pt x="0" y="0"/>
                </a:moveTo>
                <a:lnTo>
                  <a:pt x="3499439" y="0"/>
                </a:lnTo>
                <a:lnTo>
                  <a:pt x="3499439" y="1870610"/>
                </a:lnTo>
                <a:lnTo>
                  <a:pt x="0" y="187061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25" name="TextBox 25"/>
          <p:cNvSpPr txBox="1"/>
          <p:nvPr/>
        </p:nvSpPr>
        <p:spPr>
          <a:xfrm>
            <a:off x="6276100" y="523875"/>
            <a:ext cx="8048163" cy="11442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9379"/>
              </a:lnSpc>
              <a:spcBef>
                <a:spcPct val="0"/>
              </a:spcBef>
            </a:pPr>
            <a:r>
              <a:rPr lang="en-US" sz="6699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landlord details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6140705" y="181019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Freeform 23"/>
          <p:cNvSpPr/>
          <p:nvPr/>
        </p:nvSpPr>
        <p:spPr>
          <a:xfrm>
            <a:off x="1725604" y="1260507"/>
            <a:ext cx="13857604" cy="2211900"/>
          </a:xfrm>
          <a:custGeom>
            <a:avLst/>
            <a:gdLst/>
            <a:ahLst/>
            <a:cxnLst/>
            <a:rect l="l" t="t" r="r" b="b"/>
            <a:pathLst>
              <a:path w="13857604" h="2211900">
                <a:moveTo>
                  <a:pt x="0" y="0"/>
                </a:moveTo>
                <a:lnTo>
                  <a:pt x="13857604" y="0"/>
                </a:lnTo>
                <a:lnTo>
                  <a:pt x="13857604" y="2211900"/>
                </a:lnTo>
                <a:lnTo>
                  <a:pt x="0" y="22119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85" r="-85" b="-2765"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3003776" y="3704214"/>
            <a:ext cx="11301259" cy="6258072"/>
          </a:xfrm>
          <a:custGeom>
            <a:avLst/>
            <a:gdLst/>
            <a:ahLst/>
            <a:cxnLst/>
            <a:rect l="l" t="t" r="r" b="b"/>
            <a:pathLst>
              <a:path w="11301259" h="6258072">
                <a:moveTo>
                  <a:pt x="0" y="0"/>
                </a:moveTo>
                <a:lnTo>
                  <a:pt x="11301259" y="0"/>
                </a:lnTo>
                <a:lnTo>
                  <a:pt x="11301259" y="6258073"/>
                </a:lnTo>
                <a:lnTo>
                  <a:pt x="0" y="625807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6140705" y="181019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Freeform 23"/>
          <p:cNvSpPr/>
          <p:nvPr/>
        </p:nvSpPr>
        <p:spPr>
          <a:xfrm>
            <a:off x="1222618" y="1581061"/>
            <a:ext cx="14185099" cy="7996850"/>
          </a:xfrm>
          <a:custGeom>
            <a:avLst/>
            <a:gdLst/>
            <a:ahLst/>
            <a:cxnLst/>
            <a:rect l="l" t="t" r="r" b="b"/>
            <a:pathLst>
              <a:path w="14185099" h="7996850">
                <a:moveTo>
                  <a:pt x="0" y="0"/>
                </a:moveTo>
                <a:lnTo>
                  <a:pt x="14185100" y="0"/>
                </a:lnTo>
                <a:lnTo>
                  <a:pt x="14185100" y="7996850"/>
                </a:lnTo>
                <a:lnTo>
                  <a:pt x="0" y="799685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11469548" y="2121029"/>
            <a:ext cx="3938169" cy="745059"/>
          </a:xfrm>
          <a:custGeom>
            <a:avLst/>
            <a:gdLst/>
            <a:ahLst/>
            <a:cxnLst/>
            <a:rect l="l" t="t" r="r" b="b"/>
            <a:pathLst>
              <a:path w="3938169" h="745059">
                <a:moveTo>
                  <a:pt x="0" y="0"/>
                </a:moveTo>
                <a:lnTo>
                  <a:pt x="3938170" y="0"/>
                </a:lnTo>
                <a:lnTo>
                  <a:pt x="3938170" y="745059"/>
                </a:lnTo>
                <a:lnTo>
                  <a:pt x="0" y="74505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25" name="TextBox 25"/>
          <p:cNvSpPr txBox="1"/>
          <p:nvPr/>
        </p:nvSpPr>
        <p:spPr>
          <a:xfrm>
            <a:off x="12950107" y="2175063"/>
            <a:ext cx="2295085" cy="5703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1">
              <a:lnSpc>
                <a:spcPts val="4630"/>
              </a:lnSpc>
            </a:pPr>
            <a:r>
              <a:rPr lang="ar-EG" sz="3307" b="1">
                <a:solidFill>
                  <a:srgbClr val="000000"/>
                </a:solidFill>
                <a:latin typeface="Droid Arabic Naskh Bold"/>
                <a:ea typeface="Droid Arabic Naskh Bold"/>
                <a:cs typeface="Droid Arabic Naskh Bold"/>
                <a:sym typeface="Droid Arabic Naskh Bold"/>
                <a:rtl/>
              </a:rPr>
              <a:t>أريج ابو رزق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6140705" y="212013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Freeform 23"/>
          <p:cNvSpPr/>
          <p:nvPr/>
        </p:nvSpPr>
        <p:spPr>
          <a:xfrm>
            <a:off x="661409" y="1905635"/>
            <a:ext cx="15479295" cy="7352665"/>
          </a:xfrm>
          <a:custGeom>
            <a:avLst/>
            <a:gdLst/>
            <a:ahLst/>
            <a:cxnLst/>
            <a:rect l="l" t="t" r="r" b="b"/>
            <a:pathLst>
              <a:path w="15479295" h="7352665">
                <a:moveTo>
                  <a:pt x="0" y="0"/>
                </a:moveTo>
                <a:lnTo>
                  <a:pt x="15479296" y="0"/>
                </a:lnTo>
                <a:lnTo>
                  <a:pt x="15479296" y="7352665"/>
                </a:lnTo>
                <a:lnTo>
                  <a:pt x="0" y="735266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24" name="TextBox 24"/>
          <p:cNvSpPr txBox="1"/>
          <p:nvPr/>
        </p:nvSpPr>
        <p:spPr>
          <a:xfrm>
            <a:off x="6473970" y="523875"/>
            <a:ext cx="8250694" cy="111917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9185"/>
              </a:lnSpc>
              <a:spcBef>
                <a:spcPct val="0"/>
              </a:spcBef>
            </a:pPr>
            <a:r>
              <a:rPr lang="en-US" sz="6561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Property Module :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6140705" y="181019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Freeform 23"/>
          <p:cNvSpPr/>
          <p:nvPr/>
        </p:nvSpPr>
        <p:spPr>
          <a:xfrm>
            <a:off x="4579078" y="1028700"/>
            <a:ext cx="9129845" cy="8916648"/>
          </a:xfrm>
          <a:custGeom>
            <a:avLst/>
            <a:gdLst/>
            <a:ahLst/>
            <a:cxnLst/>
            <a:rect l="l" t="t" r="r" b="b"/>
            <a:pathLst>
              <a:path w="9129845" h="8916648">
                <a:moveTo>
                  <a:pt x="0" y="0"/>
                </a:moveTo>
                <a:lnTo>
                  <a:pt x="9129844" y="0"/>
                </a:lnTo>
                <a:lnTo>
                  <a:pt x="9129844" y="8916648"/>
                </a:lnTo>
                <a:lnTo>
                  <a:pt x="0" y="891664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6310729" y="95339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Freeform 23"/>
          <p:cNvSpPr/>
          <p:nvPr/>
        </p:nvSpPr>
        <p:spPr>
          <a:xfrm>
            <a:off x="6024149" y="1249382"/>
            <a:ext cx="10795031" cy="1755590"/>
          </a:xfrm>
          <a:custGeom>
            <a:avLst/>
            <a:gdLst/>
            <a:ahLst/>
            <a:cxnLst/>
            <a:rect l="l" t="t" r="r" b="b"/>
            <a:pathLst>
              <a:path w="10795031" h="1755590">
                <a:moveTo>
                  <a:pt x="0" y="0"/>
                </a:moveTo>
                <a:lnTo>
                  <a:pt x="10795031" y="0"/>
                </a:lnTo>
                <a:lnTo>
                  <a:pt x="10795031" y="1755589"/>
                </a:lnTo>
                <a:lnTo>
                  <a:pt x="0" y="175558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b="-192843"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1351907" y="3336651"/>
            <a:ext cx="11905255" cy="6652061"/>
          </a:xfrm>
          <a:custGeom>
            <a:avLst/>
            <a:gdLst/>
            <a:ahLst/>
            <a:cxnLst/>
            <a:rect l="l" t="t" r="r" b="b"/>
            <a:pathLst>
              <a:path w="11905255" h="6652061">
                <a:moveTo>
                  <a:pt x="0" y="0"/>
                </a:moveTo>
                <a:lnTo>
                  <a:pt x="11905255" y="0"/>
                </a:lnTo>
                <a:lnTo>
                  <a:pt x="11905255" y="6652061"/>
                </a:lnTo>
                <a:lnTo>
                  <a:pt x="0" y="665206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25" name="Freeform 25"/>
          <p:cNvSpPr/>
          <p:nvPr/>
        </p:nvSpPr>
        <p:spPr>
          <a:xfrm rot="7594869" flipV="1">
            <a:off x="13382085" y="3965217"/>
            <a:ext cx="2202987" cy="622344"/>
          </a:xfrm>
          <a:custGeom>
            <a:avLst/>
            <a:gdLst/>
            <a:ahLst/>
            <a:cxnLst/>
            <a:rect l="l" t="t" r="r" b="b"/>
            <a:pathLst>
              <a:path w="2202987" h="622344">
                <a:moveTo>
                  <a:pt x="0" y="622344"/>
                </a:moveTo>
                <a:lnTo>
                  <a:pt x="2202987" y="622344"/>
                </a:lnTo>
                <a:lnTo>
                  <a:pt x="2202987" y="0"/>
                </a:lnTo>
                <a:lnTo>
                  <a:pt x="0" y="0"/>
                </a:lnTo>
                <a:lnTo>
                  <a:pt x="0" y="622344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26" name="Freeform 26"/>
          <p:cNvSpPr/>
          <p:nvPr/>
        </p:nvSpPr>
        <p:spPr>
          <a:xfrm>
            <a:off x="8956903" y="5143500"/>
            <a:ext cx="4006608" cy="405698"/>
          </a:xfrm>
          <a:custGeom>
            <a:avLst/>
            <a:gdLst/>
            <a:ahLst/>
            <a:cxnLst/>
            <a:rect l="l" t="t" r="r" b="b"/>
            <a:pathLst>
              <a:path w="4006608" h="405698">
                <a:moveTo>
                  <a:pt x="0" y="0"/>
                </a:moveTo>
                <a:lnTo>
                  <a:pt x="4006608" y="0"/>
                </a:lnTo>
                <a:lnTo>
                  <a:pt x="4006608" y="405698"/>
                </a:lnTo>
                <a:lnTo>
                  <a:pt x="0" y="40569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t="-23447"/>
            </a:stretch>
          </a:blipFill>
        </p:spPr>
      </p:sp>
      <p:sp>
        <p:nvSpPr>
          <p:cNvPr id="27" name="TextBox 27"/>
          <p:cNvSpPr txBox="1"/>
          <p:nvPr/>
        </p:nvSpPr>
        <p:spPr>
          <a:xfrm>
            <a:off x="61112" y="1305877"/>
            <a:ext cx="8048163" cy="10852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959"/>
              </a:lnSpc>
              <a:spcBef>
                <a:spcPct val="0"/>
              </a:spcBef>
            </a:pPr>
            <a:r>
              <a:rPr lang="en-US" sz="6399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Customer’s details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11502225" y="5097596"/>
            <a:ext cx="1461286" cy="4498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1">
              <a:lnSpc>
                <a:spcPts val="3698"/>
              </a:lnSpc>
            </a:pPr>
            <a:r>
              <a:rPr lang="ar-EG" sz="2641" b="1">
                <a:solidFill>
                  <a:srgbClr val="000000"/>
                </a:solidFill>
                <a:latin typeface="Droid Arabic Kufi Bold"/>
                <a:ea typeface="Droid Arabic Kufi Bold"/>
                <a:cs typeface="Droid Arabic Kufi Bold"/>
                <a:sym typeface="Droid Arabic Kufi Bold"/>
                <a:rtl/>
              </a:rPr>
              <a:t>أمل صالح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6140705" y="181019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Freeform 23"/>
          <p:cNvSpPr/>
          <p:nvPr/>
        </p:nvSpPr>
        <p:spPr>
          <a:xfrm>
            <a:off x="10998062" y="1609228"/>
            <a:ext cx="6261238" cy="4990160"/>
          </a:xfrm>
          <a:custGeom>
            <a:avLst/>
            <a:gdLst/>
            <a:ahLst/>
            <a:cxnLst/>
            <a:rect l="l" t="t" r="r" b="b"/>
            <a:pathLst>
              <a:path w="6261238" h="4990160">
                <a:moveTo>
                  <a:pt x="0" y="0"/>
                </a:moveTo>
                <a:lnTo>
                  <a:pt x="6261238" y="0"/>
                </a:lnTo>
                <a:lnTo>
                  <a:pt x="6261238" y="4990160"/>
                </a:lnTo>
                <a:lnTo>
                  <a:pt x="0" y="499016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489631" y="2254713"/>
            <a:ext cx="9813366" cy="7003587"/>
          </a:xfrm>
          <a:custGeom>
            <a:avLst/>
            <a:gdLst/>
            <a:ahLst/>
            <a:cxnLst/>
            <a:rect l="l" t="t" r="r" b="b"/>
            <a:pathLst>
              <a:path w="9813366" h="7003587">
                <a:moveTo>
                  <a:pt x="0" y="0"/>
                </a:moveTo>
                <a:lnTo>
                  <a:pt x="9813367" y="0"/>
                </a:lnTo>
                <a:lnTo>
                  <a:pt x="9813367" y="7003587"/>
                </a:lnTo>
                <a:lnTo>
                  <a:pt x="0" y="700358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3405"/>
            </a:stretch>
          </a:blipFill>
        </p:spPr>
      </p:sp>
      <p:sp>
        <p:nvSpPr>
          <p:cNvPr id="25" name="Freeform 25"/>
          <p:cNvSpPr/>
          <p:nvPr/>
        </p:nvSpPr>
        <p:spPr>
          <a:xfrm rot="4955860">
            <a:off x="10484993" y="1480664"/>
            <a:ext cx="1731813" cy="3088130"/>
          </a:xfrm>
          <a:custGeom>
            <a:avLst/>
            <a:gdLst/>
            <a:ahLst/>
            <a:cxnLst/>
            <a:rect l="l" t="t" r="r" b="b"/>
            <a:pathLst>
              <a:path w="1731813" h="3088130">
                <a:moveTo>
                  <a:pt x="0" y="0"/>
                </a:moveTo>
                <a:lnTo>
                  <a:pt x="1731813" y="0"/>
                </a:lnTo>
                <a:lnTo>
                  <a:pt x="1731813" y="3088130"/>
                </a:lnTo>
                <a:lnTo>
                  <a:pt x="0" y="308813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sp>
        <p:nvSpPr>
          <p:cNvPr id="20" name="Freeform 20"/>
          <p:cNvSpPr/>
          <p:nvPr/>
        </p:nvSpPr>
        <p:spPr>
          <a:xfrm>
            <a:off x="2906342" y="1581061"/>
            <a:ext cx="12006127" cy="7612427"/>
          </a:xfrm>
          <a:custGeom>
            <a:avLst/>
            <a:gdLst/>
            <a:ahLst/>
            <a:cxnLst/>
            <a:rect l="l" t="t" r="r" b="b"/>
            <a:pathLst>
              <a:path w="12006127" h="7612427">
                <a:moveTo>
                  <a:pt x="0" y="0"/>
                </a:moveTo>
                <a:lnTo>
                  <a:pt x="12006127" y="0"/>
                </a:lnTo>
                <a:lnTo>
                  <a:pt x="12006127" y="7612427"/>
                </a:lnTo>
                <a:lnTo>
                  <a:pt x="0" y="761242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2687" b="-2687"/>
            </a:stretch>
          </a:blipFill>
        </p:spPr>
      </p:sp>
      <p:grpSp>
        <p:nvGrpSpPr>
          <p:cNvPr id="21" name="Group 21"/>
          <p:cNvGrpSpPr/>
          <p:nvPr/>
        </p:nvGrpSpPr>
        <p:grpSpPr>
          <a:xfrm>
            <a:off x="16203657" y="181019"/>
            <a:ext cx="1897141" cy="933361"/>
            <a:chOff x="0" y="0"/>
            <a:chExt cx="2529522" cy="1244482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xmlns="" r:embed="rId4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3" name="TextBox 23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6140705" y="181019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Freeform 23"/>
          <p:cNvSpPr/>
          <p:nvPr/>
        </p:nvSpPr>
        <p:spPr>
          <a:xfrm>
            <a:off x="2293862" y="2136329"/>
            <a:ext cx="12721087" cy="7759863"/>
          </a:xfrm>
          <a:custGeom>
            <a:avLst/>
            <a:gdLst/>
            <a:ahLst/>
            <a:cxnLst/>
            <a:rect l="l" t="t" r="r" b="b"/>
            <a:pathLst>
              <a:path w="12721087" h="7759863">
                <a:moveTo>
                  <a:pt x="0" y="0"/>
                </a:moveTo>
                <a:lnTo>
                  <a:pt x="12721087" y="0"/>
                </a:lnTo>
                <a:lnTo>
                  <a:pt x="12721087" y="7759863"/>
                </a:lnTo>
                <a:lnTo>
                  <a:pt x="0" y="77598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24" name="TextBox 24"/>
          <p:cNvSpPr txBox="1"/>
          <p:nvPr/>
        </p:nvSpPr>
        <p:spPr>
          <a:xfrm>
            <a:off x="6562122" y="699135"/>
            <a:ext cx="8048163" cy="10521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680"/>
              </a:lnSpc>
              <a:spcBef>
                <a:spcPct val="0"/>
              </a:spcBef>
            </a:pPr>
            <a:r>
              <a:rPr lang="en-US" sz="6200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Property details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6203657" y="181019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Freeform 23"/>
          <p:cNvSpPr/>
          <p:nvPr/>
        </p:nvSpPr>
        <p:spPr>
          <a:xfrm>
            <a:off x="828869" y="1839322"/>
            <a:ext cx="15651073" cy="7082111"/>
          </a:xfrm>
          <a:custGeom>
            <a:avLst/>
            <a:gdLst/>
            <a:ahLst/>
            <a:cxnLst/>
            <a:rect l="l" t="t" r="r" b="b"/>
            <a:pathLst>
              <a:path w="15651073" h="7082111">
                <a:moveTo>
                  <a:pt x="0" y="0"/>
                </a:moveTo>
                <a:lnTo>
                  <a:pt x="15651073" y="0"/>
                </a:lnTo>
                <a:lnTo>
                  <a:pt x="15651073" y="7082110"/>
                </a:lnTo>
                <a:lnTo>
                  <a:pt x="0" y="708211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6140705" y="181019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Freeform 23"/>
          <p:cNvSpPr/>
          <p:nvPr/>
        </p:nvSpPr>
        <p:spPr>
          <a:xfrm>
            <a:off x="2690840" y="1581061"/>
            <a:ext cx="11927132" cy="7767545"/>
          </a:xfrm>
          <a:custGeom>
            <a:avLst/>
            <a:gdLst/>
            <a:ahLst/>
            <a:cxnLst/>
            <a:rect l="l" t="t" r="r" b="b"/>
            <a:pathLst>
              <a:path w="11927132" h="7767545">
                <a:moveTo>
                  <a:pt x="0" y="0"/>
                </a:moveTo>
                <a:lnTo>
                  <a:pt x="11927132" y="0"/>
                </a:lnTo>
                <a:lnTo>
                  <a:pt x="11927132" y="7767545"/>
                </a:lnTo>
                <a:lnTo>
                  <a:pt x="0" y="776754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6390859" y="95339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Freeform 23"/>
          <p:cNvSpPr/>
          <p:nvPr/>
        </p:nvSpPr>
        <p:spPr>
          <a:xfrm>
            <a:off x="5951167" y="1028700"/>
            <a:ext cx="10662891" cy="3391334"/>
          </a:xfrm>
          <a:custGeom>
            <a:avLst/>
            <a:gdLst/>
            <a:ahLst/>
            <a:cxnLst/>
            <a:rect l="l" t="t" r="r" b="b"/>
            <a:pathLst>
              <a:path w="10662891" h="3391334">
                <a:moveTo>
                  <a:pt x="0" y="0"/>
                </a:moveTo>
                <a:lnTo>
                  <a:pt x="10662891" y="0"/>
                </a:lnTo>
                <a:lnTo>
                  <a:pt x="10662891" y="3391334"/>
                </a:lnTo>
                <a:lnTo>
                  <a:pt x="0" y="339133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4121"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657355" y="4633311"/>
            <a:ext cx="9571092" cy="5281478"/>
          </a:xfrm>
          <a:custGeom>
            <a:avLst/>
            <a:gdLst/>
            <a:ahLst/>
            <a:cxnLst/>
            <a:rect l="l" t="t" r="r" b="b"/>
            <a:pathLst>
              <a:path w="9571092" h="5281478">
                <a:moveTo>
                  <a:pt x="0" y="0"/>
                </a:moveTo>
                <a:lnTo>
                  <a:pt x="9571092" y="0"/>
                </a:lnTo>
                <a:lnTo>
                  <a:pt x="9571092" y="5281478"/>
                </a:lnTo>
                <a:lnTo>
                  <a:pt x="0" y="528147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7825"/>
            </a:stretch>
          </a:blipFill>
        </p:spPr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6140705" y="181019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Freeform 23"/>
          <p:cNvSpPr/>
          <p:nvPr/>
        </p:nvSpPr>
        <p:spPr>
          <a:xfrm>
            <a:off x="1746916" y="1905635"/>
            <a:ext cx="13814979" cy="7040229"/>
          </a:xfrm>
          <a:custGeom>
            <a:avLst/>
            <a:gdLst/>
            <a:ahLst/>
            <a:cxnLst/>
            <a:rect l="l" t="t" r="r" b="b"/>
            <a:pathLst>
              <a:path w="13814979" h="7040229">
                <a:moveTo>
                  <a:pt x="0" y="0"/>
                </a:moveTo>
                <a:lnTo>
                  <a:pt x="13814979" y="0"/>
                </a:lnTo>
                <a:lnTo>
                  <a:pt x="13814979" y="7040228"/>
                </a:lnTo>
                <a:lnTo>
                  <a:pt x="0" y="704022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23592" b="-11257"/>
            </a:stretch>
          </a:blipFill>
        </p:spPr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6140705" y="181019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Freeform 23"/>
          <p:cNvSpPr/>
          <p:nvPr/>
        </p:nvSpPr>
        <p:spPr>
          <a:xfrm>
            <a:off x="605678" y="1719204"/>
            <a:ext cx="14888328" cy="7202228"/>
          </a:xfrm>
          <a:custGeom>
            <a:avLst/>
            <a:gdLst/>
            <a:ahLst/>
            <a:cxnLst/>
            <a:rect l="l" t="t" r="r" b="b"/>
            <a:pathLst>
              <a:path w="14888328" h="7202228">
                <a:moveTo>
                  <a:pt x="0" y="0"/>
                </a:moveTo>
                <a:lnTo>
                  <a:pt x="14888328" y="0"/>
                </a:lnTo>
                <a:lnTo>
                  <a:pt x="14888328" y="7202228"/>
                </a:lnTo>
                <a:lnTo>
                  <a:pt x="0" y="720222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10041473" y="8809617"/>
            <a:ext cx="5452533" cy="223630"/>
          </a:xfrm>
          <a:custGeom>
            <a:avLst/>
            <a:gdLst/>
            <a:ahLst/>
            <a:cxnLst/>
            <a:rect l="l" t="t" r="r" b="b"/>
            <a:pathLst>
              <a:path w="5452533" h="223630">
                <a:moveTo>
                  <a:pt x="0" y="0"/>
                </a:moveTo>
                <a:lnTo>
                  <a:pt x="5452533" y="0"/>
                </a:lnTo>
                <a:lnTo>
                  <a:pt x="5452533" y="223630"/>
                </a:lnTo>
                <a:lnTo>
                  <a:pt x="0" y="22363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6140705" y="181019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Freeform 23"/>
          <p:cNvSpPr/>
          <p:nvPr/>
        </p:nvSpPr>
        <p:spPr>
          <a:xfrm>
            <a:off x="1703772" y="1610015"/>
            <a:ext cx="13222792" cy="8082432"/>
          </a:xfrm>
          <a:custGeom>
            <a:avLst/>
            <a:gdLst/>
            <a:ahLst/>
            <a:cxnLst/>
            <a:rect l="l" t="t" r="r" b="b"/>
            <a:pathLst>
              <a:path w="13222792" h="8082432">
                <a:moveTo>
                  <a:pt x="0" y="0"/>
                </a:moveTo>
                <a:lnTo>
                  <a:pt x="13222792" y="0"/>
                </a:lnTo>
                <a:lnTo>
                  <a:pt x="13222792" y="8082432"/>
                </a:lnTo>
                <a:lnTo>
                  <a:pt x="0" y="808243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6140705" y="181019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Freeform 23"/>
          <p:cNvSpPr/>
          <p:nvPr/>
        </p:nvSpPr>
        <p:spPr>
          <a:xfrm>
            <a:off x="1443697" y="3656378"/>
            <a:ext cx="15148385" cy="3976451"/>
          </a:xfrm>
          <a:custGeom>
            <a:avLst/>
            <a:gdLst/>
            <a:ahLst/>
            <a:cxnLst/>
            <a:rect l="l" t="t" r="r" b="b"/>
            <a:pathLst>
              <a:path w="15148385" h="3976451">
                <a:moveTo>
                  <a:pt x="0" y="0"/>
                </a:moveTo>
                <a:lnTo>
                  <a:pt x="15148385" y="0"/>
                </a:lnTo>
                <a:lnTo>
                  <a:pt x="15148385" y="3976451"/>
                </a:lnTo>
                <a:lnTo>
                  <a:pt x="0" y="397645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6140705" y="181019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Freeform 23"/>
          <p:cNvSpPr/>
          <p:nvPr/>
        </p:nvSpPr>
        <p:spPr>
          <a:xfrm>
            <a:off x="3402087" y="1416533"/>
            <a:ext cx="11231605" cy="8665008"/>
          </a:xfrm>
          <a:custGeom>
            <a:avLst/>
            <a:gdLst/>
            <a:ahLst/>
            <a:cxnLst/>
            <a:rect l="l" t="t" r="r" b="b"/>
            <a:pathLst>
              <a:path w="11231605" h="8665008">
                <a:moveTo>
                  <a:pt x="0" y="0"/>
                </a:moveTo>
                <a:lnTo>
                  <a:pt x="11231605" y="0"/>
                </a:lnTo>
                <a:lnTo>
                  <a:pt x="11231605" y="8665008"/>
                </a:lnTo>
                <a:lnTo>
                  <a:pt x="0" y="866500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24" name="TextBox 24"/>
          <p:cNvSpPr txBox="1"/>
          <p:nvPr/>
        </p:nvSpPr>
        <p:spPr>
          <a:xfrm>
            <a:off x="12022984" y="-56515"/>
            <a:ext cx="1842385" cy="10852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959"/>
              </a:lnSpc>
              <a:spcBef>
                <a:spcPct val="0"/>
              </a:spcBef>
            </a:pPr>
            <a:r>
              <a:rPr lang="en-US" sz="6399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SEO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5525181" y="647700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495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712"/>
                </a:lnSpc>
              </a:pPr>
              <a:r>
                <a:rPr lang="en-US" sz="33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TextBox 23"/>
          <p:cNvSpPr txBox="1"/>
          <p:nvPr/>
        </p:nvSpPr>
        <p:spPr>
          <a:xfrm>
            <a:off x="833875" y="4025319"/>
            <a:ext cx="15639877" cy="22716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8639"/>
              </a:lnSpc>
              <a:spcBef>
                <a:spcPct val="0"/>
              </a:spcBef>
            </a:pPr>
            <a:r>
              <a:rPr lang="en-US" sz="13313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Home page :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6140705" y="181019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Freeform 23"/>
          <p:cNvSpPr/>
          <p:nvPr/>
        </p:nvSpPr>
        <p:spPr>
          <a:xfrm>
            <a:off x="3017184" y="1905635"/>
            <a:ext cx="11274443" cy="6666015"/>
          </a:xfrm>
          <a:custGeom>
            <a:avLst/>
            <a:gdLst/>
            <a:ahLst/>
            <a:cxnLst/>
            <a:rect l="l" t="t" r="r" b="b"/>
            <a:pathLst>
              <a:path w="11274443" h="6666015">
                <a:moveTo>
                  <a:pt x="0" y="0"/>
                </a:moveTo>
                <a:lnTo>
                  <a:pt x="11274443" y="0"/>
                </a:lnTo>
                <a:lnTo>
                  <a:pt x="11274443" y="6666014"/>
                </a:lnTo>
                <a:lnTo>
                  <a:pt x="0" y="66660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2880807" y="-5234493"/>
            <a:ext cx="2315586" cy="10210800"/>
            <a:chOff x="0" y="0"/>
            <a:chExt cx="583389" cy="257250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83389" cy="2572509"/>
            </a:xfrm>
            <a:custGeom>
              <a:avLst/>
              <a:gdLst/>
              <a:ahLst/>
              <a:cxnLst/>
              <a:rect l="l" t="t" r="r" b="b"/>
              <a:pathLst>
                <a:path w="583389" h="2572509">
                  <a:moveTo>
                    <a:pt x="345264" y="0"/>
                  </a:moveTo>
                  <a:lnTo>
                    <a:pt x="583389" y="238125"/>
                  </a:lnTo>
                  <a:lnTo>
                    <a:pt x="583389" y="2334384"/>
                  </a:lnTo>
                  <a:lnTo>
                    <a:pt x="345264" y="2572509"/>
                  </a:lnTo>
                  <a:lnTo>
                    <a:pt x="238125" y="2572509"/>
                  </a:lnTo>
                  <a:lnTo>
                    <a:pt x="0" y="233438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456389" cy="256933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5400000">
            <a:off x="14838333" y="6490576"/>
            <a:ext cx="2315586" cy="7946284"/>
            <a:chOff x="0" y="0"/>
            <a:chExt cx="583389" cy="200198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5400000">
            <a:off x="7690932" y="-5282118"/>
            <a:ext cx="2315586" cy="9544050"/>
            <a:chOff x="0" y="0"/>
            <a:chExt cx="583389" cy="2404528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583389" cy="2404528"/>
            </a:xfrm>
            <a:custGeom>
              <a:avLst/>
              <a:gdLst/>
              <a:ahLst/>
              <a:cxnLst/>
              <a:rect l="l" t="t" r="r" b="b"/>
              <a:pathLst>
                <a:path w="583389" h="2404528">
                  <a:moveTo>
                    <a:pt x="345264" y="0"/>
                  </a:moveTo>
                  <a:lnTo>
                    <a:pt x="583389" y="238125"/>
                  </a:lnTo>
                  <a:lnTo>
                    <a:pt x="583389" y="2166403"/>
                  </a:lnTo>
                  <a:lnTo>
                    <a:pt x="345264" y="2404528"/>
                  </a:lnTo>
                  <a:lnTo>
                    <a:pt x="238125" y="2404528"/>
                  </a:lnTo>
                  <a:lnTo>
                    <a:pt x="0" y="2166403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456389" cy="240135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-5400000">
            <a:off x="9893641" y="7070384"/>
            <a:ext cx="2315586" cy="7548668"/>
            <a:chOff x="0" y="0"/>
            <a:chExt cx="583389" cy="1901811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1901811"/>
            </a:xfrm>
            <a:custGeom>
              <a:avLst/>
              <a:gdLst/>
              <a:ahLst/>
              <a:cxnLst/>
              <a:rect l="l" t="t" r="r" b="b"/>
              <a:pathLst>
                <a:path w="583389" h="1901811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663686"/>
                  </a:lnTo>
                  <a:lnTo>
                    <a:pt x="345264" y="1901811"/>
                  </a:lnTo>
                  <a:lnTo>
                    <a:pt x="238125" y="1901811"/>
                  </a:lnTo>
                  <a:lnTo>
                    <a:pt x="0" y="1663686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89863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sp>
        <p:nvSpPr>
          <p:cNvPr id="14" name="Freeform 14"/>
          <p:cNvSpPr/>
          <p:nvPr/>
        </p:nvSpPr>
        <p:spPr>
          <a:xfrm>
            <a:off x="406809" y="1884275"/>
            <a:ext cx="17474382" cy="6947076"/>
          </a:xfrm>
          <a:custGeom>
            <a:avLst/>
            <a:gdLst/>
            <a:ahLst/>
            <a:cxnLst/>
            <a:rect l="l" t="t" r="r" b="b"/>
            <a:pathLst>
              <a:path w="17474382" h="6947076">
                <a:moveTo>
                  <a:pt x="0" y="0"/>
                </a:moveTo>
                <a:lnTo>
                  <a:pt x="17474382" y="0"/>
                </a:lnTo>
                <a:lnTo>
                  <a:pt x="17474382" y="6947075"/>
                </a:lnTo>
                <a:lnTo>
                  <a:pt x="0" y="694707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b="-928"/>
            </a:stretch>
          </a:blipFill>
        </p:spPr>
      </p:sp>
      <p:grpSp>
        <p:nvGrpSpPr>
          <p:cNvPr id="15" name="Group 15"/>
          <p:cNvGrpSpPr/>
          <p:nvPr/>
        </p:nvGrpSpPr>
        <p:grpSpPr>
          <a:xfrm>
            <a:off x="16310729" y="95339"/>
            <a:ext cx="1897141" cy="933361"/>
            <a:chOff x="0" y="0"/>
            <a:chExt cx="2529522" cy="1244482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xmlns="" r:embed="rId4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7" name="TextBox 17"/>
            <p:cNvSpPr txBox="1"/>
            <p:nvPr/>
          </p:nvSpPr>
          <p:spPr>
            <a:xfrm>
              <a:off x="424651" y="215331"/>
              <a:ext cx="2104871" cy="7495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712"/>
                </a:lnSpc>
              </a:pPr>
              <a:r>
                <a:rPr lang="en-US" sz="33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2880807" y="-5234493"/>
            <a:ext cx="2315586" cy="10210800"/>
            <a:chOff x="0" y="0"/>
            <a:chExt cx="583389" cy="257250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83389" cy="2572509"/>
            </a:xfrm>
            <a:custGeom>
              <a:avLst/>
              <a:gdLst/>
              <a:ahLst/>
              <a:cxnLst/>
              <a:rect l="l" t="t" r="r" b="b"/>
              <a:pathLst>
                <a:path w="583389" h="2572509">
                  <a:moveTo>
                    <a:pt x="345264" y="0"/>
                  </a:moveTo>
                  <a:lnTo>
                    <a:pt x="583389" y="238125"/>
                  </a:lnTo>
                  <a:lnTo>
                    <a:pt x="583389" y="2334384"/>
                  </a:lnTo>
                  <a:lnTo>
                    <a:pt x="345264" y="2572509"/>
                  </a:lnTo>
                  <a:lnTo>
                    <a:pt x="238125" y="2572509"/>
                  </a:lnTo>
                  <a:lnTo>
                    <a:pt x="0" y="233438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456389" cy="256933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5400000">
            <a:off x="14838333" y="6490576"/>
            <a:ext cx="2315586" cy="7946284"/>
            <a:chOff x="0" y="0"/>
            <a:chExt cx="583389" cy="200198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5400000">
            <a:off x="7690932" y="-5282118"/>
            <a:ext cx="2315586" cy="9544050"/>
            <a:chOff x="0" y="0"/>
            <a:chExt cx="583389" cy="2404528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583389" cy="2404528"/>
            </a:xfrm>
            <a:custGeom>
              <a:avLst/>
              <a:gdLst/>
              <a:ahLst/>
              <a:cxnLst/>
              <a:rect l="l" t="t" r="r" b="b"/>
              <a:pathLst>
                <a:path w="583389" h="2404528">
                  <a:moveTo>
                    <a:pt x="345264" y="0"/>
                  </a:moveTo>
                  <a:lnTo>
                    <a:pt x="583389" y="238125"/>
                  </a:lnTo>
                  <a:lnTo>
                    <a:pt x="583389" y="2166403"/>
                  </a:lnTo>
                  <a:lnTo>
                    <a:pt x="345264" y="2404528"/>
                  </a:lnTo>
                  <a:lnTo>
                    <a:pt x="238125" y="2404528"/>
                  </a:lnTo>
                  <a:lnTo>
                    <a:pt x="0" y="2166403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456389" cy="240135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-5400000">
            <a:off x="9893641" y="7070384"/>
            <a:ext cx="2315586" cy="7548668"/>
            <a:chOff x="0" y="0"/>
            <a:chExt cx="583389" cy="1901811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1901811"/>
            </a:xfrm>
            <a:custGeom>
              <a:avLst/>
              <a:gdLst/>
              <a:ahLst/>
              <a:cxnLst/>
              <a:rect l="l" t="t" r="r" b="b"/>
              <a:pathLst>
                <a:path w="583389" h="1901811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663686"/>
                  </a:lnTo>
                  <a:lnTo>
                    <a:pt x="345264" y="1901811"/>
                  </a:lnTo>
                  <a:lnTo>
                    <a:pt x="238125" y="1901811"/>
                  </a:lnTo>
                  <a:lnTo>
                    <a:pt x="0" y="1663686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89863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5714516" y="474663"/>
            <a:ext cx="1897141" cy="933361"/>
            <a:chOff x="0" y="0"/>
            <a:chExt cx="2529522" cy="1244482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6" name="TextBox 16"/>
            <p:cNvSpPr txBox="1"/>
            <p:nvPr/>
          </p:nvSpPr>
          <p:spPr>
            <a:xfrm>
              <a:off x="424651" y="215331"/>
              <a:ext cx="2104871" cy="7495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712"/>
                </a:lnSpc>
              </a:pPr>
              <a:r>
                <a:rPr lang="en-US" sz="33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17" name="Freeform 17"/>
          <p:cNvSpPr/>
          <p:nvPr/>
        </p:nvSpPr>
        <p:spPr>
          <a:xfrm>
            <a:off x="442779" y="2565763"/>
            <a:ext cx="17402442" cy="5155473"/>
          </a:xfrm>
          <a:custGeom>
            <a:avLst/>
            <a:gdLst/>
            <a:ahLst/>
            <a:cxnLst/>
            <a:rect l="l" t="t" r="r" b="b"/>
            <a:pathLst>
              <a:path w="17402442" h="5155473">
                <a:moveTo>
                  <a:pt x="0" y="0"/>
                </a:moveTo>
                <a:lnTo>
                  <a:pt x="17402442" y="0"/>
                </a:lnTo>
                <a:lnTo>
                  <a:pt x="17402442" y="5155474"/>
                </a:lnTo>
                <a:lnTo>
                  <a:pt x="0" y="515547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2880807" y="-5234493"/>
            <a:ext cx="2315586" cy="10210800"/>
            <a:chOff x="0" y="0"/>
            <a:chExt cx="583389" cy="257250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83389" cy="2572509"/>
            </a:xfrm>
            <a:custGeom>
              <a:avLst/>
              <a:gdLst/>
              <a:ahLst/>
              <a:cxnLst/>
              <a:rect l="l" t="t" r="r" b="b"/>
              <a:pathLst>
                <a:path w="583389" h="2572509">
                  <a:moveTo>
                    <a:pt x="345264" y="0"/>
                  </a:moveTo>
                  <a:lnTo>
                    <a:pt x="583389" y="238125"/>
                  </a:lnTo>
                  <a:lnTo>
                    <a:pt x="583389" y="2334384"/>
                  </a:lnTo>
                  <a:lnTo>
                    <a:pt x="345264" y="2572509"/>
                  </a:lnTo>
                  <a:lnTo>
                    <a:pt x="238125" y="2572509"/>
                  </a:lnTo>
                  <a:lnTo>
                    <a:pt x="0" y="233438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456389" cy="256933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5400000">
            <a:off x="7690932" y="-5282118"/>
            <a:ext cx="2315586" cy="9544050"/>
            <a:chOff x="0" y="0"/>
            <a:chExt cx="583389" cy="2404528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83389" cy="2404528"/>
            </a:xfrm>
            <a:custGeom>
              <a:avLst/>
              <a:gdLst/>
              <a:ahLst/>
              <a:cxnLst/>
              <a:rect l="l" t="t" r="r" b="b"/>
              <a:pathLst>
                <a:path w="583389" h="2404528">
                  <a:moveTo>
                    <a:pt x="345264" y="0"/>
                  </a:moveTo>
                  <a:lnTo>
                    <a:pt x="583389" y="238125"/>
                  </a:lnTo>
                  <a:lnTo>
                    <a:pt x="583389" y="2166403"/>
                  </a:lnTo>
                  <a:lnTo>
                    <a:pt x="345264" y="2404528"/>
                  </a:lnTo>
                  <a:lnTo>
                    <a:pt x="238125" y="2404528"/>
                  </a:lnTo>
                  <a:lnTo>
                    <a:pt x="0" y="2166403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456389" cy="240135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5400000">
            <a:off x="13932769" y="7070384"/>
            <a:ext cx="2315586" cy="7548668"/>
            <a:chOff x="0" y="0"/>
            <a:chExt cx="583389" cy="1901811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583389" cy="1901811"/>
            </a:xfrm>
            <a:custGeom>
              <a:avLst/>
              <a:gdLst/>
              <a:ahLst/>
              <a:cxnLst/>
              <a:rect l="l" t="t" r="r" b="b"/>
              <a:pathLst>
                <a:path w="583389" h="1901811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663686"/>
                  </a:lnTo>
                  <a:lnTo>
                    <a:pt x="345264" y="1901811"/>
                  </a:lnTo>
                  <a:lnTo>
                    <a:pt x="238125" y="1901811"/>
                  </a:lnTo>
                  <a:lnTo>
                    <a:pt x="0" y="1663686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456389" cy="189863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5809183" y="181019"/>
            <a:ext cx="1897141" cy="933361"/>
            <a:chOff x="0" y="0"/>
            <a:chExt cx="2529522" cy="1244482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3" name="TextBox 13"/>
            <p:cNvSpPr txBox="1"/>
            <p:nvPr/>
          </p:nvSpPr>
          <p:spPr>
            <a:xfrm>
              <a:off x="424651" y="215331"/>
              <a:ext cx="2104871" cy="7495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712"/>
                </a:lnSpc>
              </a:pPr>
              <a:r>
                <a:rPr lang="en-US" sz="33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14" name="Freeform 14"/>
          <p:cNvSpPr/>
          <p:nvPr/>
        </p:nvSpPr>
        <p:spPr>
          <a:xfrm>
            <a:off x="856949" y="1517896"/>
            <a:ext cx="16574101" cy="8059157"/>
          </a:xfrm>
          <a:custGeom>
            <a:avLst/>
            <a:gdLst/>
            <a:ahLst/>
            <a:cxnLst/>
            <a:rect l="l" t="t" r="r" b="b"/>
            <a:pathLst>
              <a:path w="16574101" h="8059157">
                <a:moveTo>
                  <a:pt x="0" y="0"/>
                </a:moveTo>
                <a:lnTo>
                  <a:pt x="16574102" y="0"/>
                </a:lnTo>
                <a:lnTo>
                  <a:pt x="16574102" y="8059157"/>
                </a:lnTo>
                <a:lnTo>
                  <a:pt x="0" y="805915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2880807" y="-5234493"/>
            <a:ext cx="2315586" cy="10210800"/>
            <a:chOff x="0" y="0"/>
            <a:chExt cx="583389" cy="257250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83389" cy="2572509"/>
            </a:xfrm>
            <a:custGeom>
              <a:avLst/>
              <a:gdLst/>
              <a:ahLst/>
              <a:cxnLst/>
              <a:rect l="l" t="t" r="r" b="b"/>
              <a:pathLst>
                <a:path w="583389" h="2572509">
                  <a:moveTo>
                    <a:pt x="345264" y="0"/>
                  </a:moveTo>
                  <a:lnTo>
                    <a:pt x="583389" y="238125"/>
                  </a:lnTo>
                  <a:lnTo>
                    <a:pt x="583389" y="2334384"/>
                  </a:lnTo>
                  <a:lnTo>
                    <a:pt x="345264" y="2572509"/>
                  </a:lnTo>
                  <a:lnTo>
                    <a:pt x="238125" y="2572509"/>
                  </a:lnTo>
                  <a:lnTo>
                    <a:pt x="0" y="233438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456389" cy="256933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5400000">
            <a:off x="7690932" y="-5282118"/>
            <a:ext cx="2315586" cy="9544050"/>
            <a:chOff x="0" y="0"/>
            <a:chExt cx="583389" cy="2404528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83389" cy="2404528"/>
            </a:xfrm>
            <a:custGeom>
              <a:avLst/>
              <a:gdLst/>
              <a:ahLst/>
              <a:cxnLst/>
              <a:rect l="l" t="t" r="r" b="b"/>
              <a:pathLst>
                <a:path w="583389" h="2404528">
                  <a:moveTo>
                    <a:pt x="345264" y="0"/>
                  </a:moveTo>
                  <a:lnTo>
                    <a:pt x="583389" y="238125"/>
                  </a:lnTo>
                  <a:lnTo>
                    <a:pt x="583389" y="2166403"/>
                  </a:lnTo>
                  <a:lnTo>
                    <a:pt x="345264" y="2404528"/>
                  </a:lnTo>
                  <a:lnTo>
                    <a:pt x="238125" y="2404528"/>
                  </a:lnTo>
                  <a:lnTo>
                    <a:pt x="0" y="2166403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456389" cy="240135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5400000">
            <a:off x="13838102" y="6944161"/>
            <a:ext cx="2315586" cy="7548668"/>
            <a:chOff x="0" y="0"/>
            <a:chExt cx="583389" cy="1901811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583389" cy="1901811"/>
            </a:xfrm>
            <a:custGeom>
              <a:avLst/>
              <a:gdLst/>
              <a:ahLst/>
              <a:cxnLst/>
              <a:rect l="l" t="t" r="r" b="b"/>
              <a:pathLst>
                <a:path w="583389" h="1901811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663686"/>
                  </a:lnTo>
                  <a:lnTo>
                    <a:pt x="345264" y="1901811"/>
                  </a:lnTo>
                  <a:lnTo>
                    <a:pt x="238125" y="1901811"/>
                  </a:lnTo>
                  <a:lnTo>
                    <a:pt x="0" y="1663686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456389" cy="189863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5714516" y="474663"/>
            <a:ext cx="1897141" cy="933361"/>
            <a:chOff x="0" y="0"/>
            <a:chExt cx="2529522" cy="1244482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3" name="TextBox 13"/>
            <p:cNvSpPr txBox="1"/>
            <p:nvPr/>
          </p:nvSpPr>
          <p:spPr>
            <a:xfrm>
              <a:off x="424651" y="215331"/>
              <a:ext cx="2104871" cy="7495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712"/>
                </a:lnSpc>
              </a:pPr>
              <a:r>
                <a:rPr lang="en-US" sz="33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14" name="Freeform 14"/>
          <p:cNvSpPr/>
          <p:nvPr/>
        </p:nvSpPr>
        <p:spPr>
          <a:xfrm>
            <a:off x="943963" y="1599596"/>
            <a:ext cx="16400075" cy="7769535"/>
          </a:xfrm>
          <a:custGeom>
            <a:avLst/>
            <a:gdLst/>
            <a:ahLst/>
            <a:cxnLst/>
            <a:rect l="l" t="t" r="r" b="b"/>
            <a:pathLst>
              <a:path w="16400075" h="7769535">
                <a:moveTo>
                  <a:pt x="0" y="0"/>
                </a:moveTo>
                <a:lnTo>
                  <a:pt x="16400074" y="0"/>
                </a:lnTo>
                <a:lnTo>
                  <a:pt x="16400074" y="7769535"/>
                </a:lnTo>
                <a:lnTo>
                  <a:pt x="0" y="776953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2880807" y="-5234493"/>
            <a:ext cx="2315586" cy="10210800"/>
            <a:chOff x="0" y="0"/>
            <a:chExt cx="583389" cy="257250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83389" cy="2572509"/>
            </a:xfrm>
            <a:custGeom>
              <a:avLst/>
              <a:gdLst/>
              <a:ahLst/>
              <a:cxnLst/>
              <a:rect l="l" t="t" r="r" b="b"/>
              <a:pathLst>
                <a:path w="583389" h="2572509">
                  <a:moveTo>
                    <a:pt x="345264" y="0"/>
                  </a:moveTo>
                  <a:lnTo>
                    <a:pt x="583389" y="238125"/>
                  </a:lnTo>
                  <a:lnTo>
                    <a:pt x="583389" y="2334384"/>
                  </a:lnTo>
                  <a:lnTo>
                    <a:pt x="345264" y="2572509"/>
                  </a:lnTo>
                  <a:lnTo>
                    <a:pt x="238125" y="2572509"/>
                  </a:lnTo>
                  <a:lnTo>
                    <a:pt x="0" y="233438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456389" cy="256933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5400000">
            <a:off x="14838333" y="6490576"/>
            <a:ext cx="2315586" cy="7946284"/>
            <a:chOff x="0" y="0"/>
            <a:chExt cx="583389" cy="200198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5400000">
            <a:off x="7690932" y="-5282118"/>
            <a:ext cx="2315586" cy="9544050"/>
            <a:chOff x="0" y="0"/>
            <a:chExt cx="583389" cy="2404528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583389" cy="2404528"/>
            </a:xfrm>
            <a:custGeom>
              <a:avLst/>
              <a:gdLst/>
              <a:ahLst/>
              <a:cxnLst/>
              <a:rect l="l" t="t" r="r" b="b"/>
              <a:pathLst>
                <a:path w="583389" h="2404528">
                  <a:moveTo>
                    <a:pt x="345264" y="0"/>
                  </a:moveTo>
                  <a:lnTo>
                    <a:pt x="583389" y="238125"/>
                  </a:lnTo>
                  <a:lnTo>
                    <a:pt x="583389" y="2166403"/>
                  </a:lnTo>
                  <a:lnTo>
                    <a:pt x="345264" y="2404528"/>
                  </a:lnTo>
                  <a:lnTo>
                    <a:pt x="238125" y="2404528"/>
                  </a:lnTo>
                  <a:lnTo>
                    <a:pt x="0" y="2166403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456389" cy="240135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-5400000">
            <a:off x="9893641" y="7070384"/>
            <a:ext cx="2315586" cy="7548668"/>
            <a:chOff x="0" y="0"/>
            <a:chExt cx="583389" cy="1901811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1901811"/>
            </a:xfrm>
            <a:custGeom>
              <a:avLst/>
              <a:gdLst/>
              <a:ahLst/>
              <a:cxnLst/>
              <a:rect l="l" t="t" r="r" b="b"/>
              <a:pathLst>
                <a:path w="583389" h="1901811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663686"/>
                  </a:lnTo>
                  <a:lnTo>
                    <a:pt x="345264" y="1901811"/>
                  </a:lnTo>
                  <a:lnTo>
                    <a:pt x="238125" y="1901811"/>
                  </a:lnTo>
                  <a:lnTo>
                    <a:pt x="0" y="1663686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89863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5714516" y="474663"/>
            <a:ext cx="1897141" cy="933361"/>
            <a:chOff x="0" y="0"/>
            <a:chExt cx="2529522" cy="1244482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6" name="TextBox 16"/>
            <p:cNvSpPr txBox="1"/>
            <p:nvPr/>
          </p:nvSpPr>
          <p:spPr>
            <a:xfrm>
              <a:off x="424651" y="215331"/>
              <a:ext cx="2104871" cy="7495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712"/>
                </a:lnSpc>
              </a:pPr>
              <a:r>
                <a:rPr lang="en-US" sz="33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17" name="Freeform 17"/>
          <p:cNvSpPr/>
          <p:nvPr/>
        </p:nvSpPr>
        <p:spPr>
          <a:xfrm>
            <a:off x="298979" y="1762072"/>
            <a:ext cx="17690043" cy="7189806"/>
          </a:xfrm>
          <a:custGeom>
            <a:avLst/>
            <a:gdLst/>
            <a:ahLst/>
            <a:cxnLst/>
            <a:rect l="l" t="t" r="r" b="b"/>
            <a:pathLst>
              <a:path w="17690043" h="7189806">
                <a:moveTo>
                  <a:pt x="0" y="0"/>
                </a:moveTo>
                <a:lnTo>
                  <a:pt x="17690042" y="0"/>
                </a:lnTo>
                <a:lnTo>
                  <a:pt x="17690042" y="7189806"/>
                </a:lnTo>
                <a:lnTo>
                  <a:pt x="0" y="718980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b="-877"/>
            </a:stretch>
          </a:blipFill>
        </p:spPr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2880807" y="-5234493"/>
            <a:ext cx="2315586" cy="10210800"/>
            <a:chOff x="0" y="0"/>
            <a:chExt cx="583389" cy="257250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83389" cy="2572509"/>
            </a:xfrm>
            <a:custGeom>
              <a:avLst/>
              <a:gdLst/>
              <a:ahLst/>
              <a:cxnLst/>
              <a:rect l="l" t="t" r="r" b="b"/>
              <a:pathLst>
                <a:path w="583389" h="2572509">
                  <a:moveTo>
                    <a:pt x="345264" y="0"/>
                  </a:moveTo>
                  <a:lnTo>
                    <a:pt x="583389" y="238125"/>
                  </a:lnTo>
                  <a:lnTo>
                    <a:pt x="583389" y="2334384"/>
                  </a:lnTo>
                  <a:lnTo>
                    <a:pt x="345264" y="2572509"/>
                  </a:lnTo>
                  <a:lnTo>
                    <a:pt x="238125" y="2572509"/>
                  </a:lnTo>
                  <a:lnTo>
                    <a:pt x="0" y="233438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456389" cy="256933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5400000">
            <a:off x="7690932" y="-5282118"/>
            <a:ext cx="2315586" cy="9544050"/>
            <a:chOff x="0" y="0"/>
            <a:chExt cx="583389" cy="2404528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83389" cy="2404528"/>
            </a:xfrm>
            <a:custGeom>
              <a:avLst/>
              <a:gdLst/>
              <a:ahLst/>
              <a:cxnLst/>
              <a:rect l="l" t="t" r="r" b="b"/>
              <a:pathLst>
                <a:path w="583389" h="2404528">
                  <a:moveTo>
                    <a:pt x="345264" y="0"/>
                  </a:moveTo>
                  <a:lnTo>
                    <a:pt x="583389" y="238125"/>
                  </a:lnTo>
                  <a:lnTo>
                    <a:pt x="583389" y="2166403"/>
                  </a:lnTo>
                  <a:lnTo>
                    <a:pt x="345264" y="2404528"/>
                  </a:lnTo>
                  <a:lnTo>
                    <a:pt x="238125" y="2404528"/>
                  </a:lnTo>
                  <a:lnTo>
                    <a:pt x="0" y="2166403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456389" cy="240135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5400000">
            <a:off x="13838102" y="7070384"/>
            <a:ext cx="2315586" cy="7548668"/>
            <a:chOff x="0" y="0"/>
            <a:chExt cx="583389" cy="1901811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583389" cy="1901811"/>
            </a:xfrm>
            <a:custGeom>
              <a:avLst/>
              <a:gdLst/>
              <a:ahLst/>
              <a:cxnLst/>
              <a:rect l="l" t="t" r="r" b="b"/>
              <a:pathLst>
                <a:path w="583389" h="1901811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663686"/>
                  </a:lnTo>
                  <a:lnTo>
                    <a:pt x="345264" y="1901811"/>
                  </a:lnTo>
                  <a:lnTo>
                    <a:pt x="238125" y="1901811"/>
                  </a:lnTo>
                  <a:lnTo>
                    <a:pt x="0" y="1663686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456389" cy="189863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5714516" y="474663"/>
            <a:ext cx="1897141" cy="933361"/>
            <a:chOff x="0" y="0"/>
            <a:chExt cx="2529522" cy="1244482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3" name="TextBox 13"/>
            <p:cNvSpPr txBox="1"/>
            <p:nvPr/>
          </p:nvSpPr>
          <p:spPr>
            <a:xfrm>
              <a:off x="424651" y="215331"/>
              <a:ext cx="2104871" cy="7495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712"/>
                </a:lnSpc>
              </a:pPr>
              <a:r>
                <a:rPr lang="en-US" sz="33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14" name="Freeform 14"/>
          <p:cNvSpPr/>
          <p:nvPr/>
        </p:nvSpPr>
        <p:spPr>
          <a:xfrm>
            <a:off x="892563" y="1555842"/>
            <a:ext cx="16502874" cy="7983265"/>
          </a:xfrm>
          <a:custGeom>
            <a:avLst/>
            <a:gdLst/>
            <a:ahLst/>
            <a:cxnLst/>
            <a:rect l="l" t="t" r="r" b="b"/>
            <a:pathLst>
              <a:path w="16502874" h="7983265">
                <a:moveTo>
                  <a:pt x="0" y="0"/>
                </a:moveTo>
                <a:lnTo>
                  <a:pt x="16502874" y="0"/>
                </a:lnTo>
                <a:lnTo>
                  <a:pt x="16502874" y="7983265"/>
                </a:lnTo>
                <a:lnTo>
                  <a:pt x="0" y="798326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2880807" y="-5234493"/>
            <a:ext cx="2315586" cy="10210800"/>
            <a:chOff x="0" y="0"/>
            <a:chExt cx="583389" cy="257250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83389" cy="2572509"/>
            </a:xfrm>
            <a:custGeom>
              <a:avLst/>
              <a:gdLst/>
              <a:ahLst/>
              <a:cxnLst/>
              <a:rect l="l" t="t" r="r" b="b"/>
              <a:pathLst>
                <a:path w="583389" h="2572509">
                  <a:moveTo>
                    <a:pt x="345264" y="0"/>
                  </a:moveTo>
                  <a:lnTo>
                    <a:pt x="583389" y="238125"/>
                  </a:lnTo>
                  <a:lnTo>
                    <a:pt x="583389" y="2334384"/>
                  </a:lnTo>
                  <a:lnTo>
                    <a:pt x="345264" y="2572509"/>
                  </a:lnTo>
                  <a:lnTo>
                    <a:pt x="238125" y="2572509"/>
                  </a:lnTo>
                  <a:lnTo>
                    <a:pt x="0" y="233438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456389" cy="256933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5400000">
            <a:off x="7690932" y="-5282118"/>
            <a:ext cx="2315586" cy="9544050"/>
            <a:chOff x="0" y="0"/>
            <a:chExt cx="583389" cy="2404528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83389" cy="2404528"/>
            </a:xfrm>
            <a:custGeom>
              <a:avLst/>
              <a:gdLst/>
              <a:ahLst/>
              <a:cxnLst/>
              <a:rect l="l" t="t" r="r" b="b"/>
              <a:pathLst>
                <a:path w="583389" h="2404528">
                  <a:moveTo>
                    <a:pt x="345264" y="0"/>
                  </a:moveTo>
                  <a:lnTo>
                    <a:pt x="583389" y="238125"/>
                  </a:lnTo>
                  <a:lnTo>
                    <a:pt x="583389" y="2166403"/>
                  </a:lnTo>
                  <a:lnTo>
                    <a:pt x="345264" y="2404528"/>
                  </a:lnTo>
                  <a:lnTo>
                    <a:pt x="238125" y="2404528"/>
                  </a:lnTo>
                  <a:lnTo>
                    <a:pt x="0" y="2166403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456389" cy="240135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5714516" y="474663"/>
            <a:ext cx="1897141" cy="933361"/>
            <a:chOff x="0" y="0"/>
            <a:chExt cx="2529522" cy="1244482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0" name="TextBox 10"/>
            <p:cNvSpPr txBox="1"/>
            <p:nvPr/>
          </p:nvSpPr>
          <p:spPr>
            <a:xfrm>
              <a:off x="424651" y="215331"/>
              <a:ext cx="2104871" cy="7495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712"/>
                </a:lnSpc>
              </a:pPr>
              <a:r>
                <a:rPr lang="en-US" sz="33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11" name="Freeform 11"/>
          <p:cNvSpPr/>
          <p:nvPr/>
        </p:nvSpPr>
        <p:spPr>
          <a:xfrm>
            <a:off x="1251625" y="2260028"/>
            <a:ext cx="15784750" cy="7754258"/>
          </a:xfrm>
          <a:custGeom>
            <a:avLst/>
            <a:gdLst/>
            <a:ahLst/>
            <a:cxnLst/>
            <a:rect l="l" t="t" r="r" b="b"/>
            <a:pathLst>
              <a:path w="15784750" h="7754258">
                <a:moveTo>
                  <a:pt x="0" y="0"/>
                </a:moveTo>
                <a:lnTo>
                  <a:pt x="15784750" y="0"/>
                </a:lnTo>
                <a:lnTo>
                  <a:pt x="15784750" y="7754259"/>
                </a:lnTo>
                <a:lnTo>
                  <a:pt x="0" y="775425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5966961" y="271364"/>
            <a:ext cx="1897141" cy="933361"/>
            <a:chOff x="0" y="0"/>
            <a:chExt cx="2529522" cy="1244482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" name="TextBox 4"/>
            <p:cNvSpPr txBox="1"/>
            <p:nvPr/>
          </p:nvSpPr>
          <p:spPr>
            <a:xfrm>
              <a:off x="424651" y="215331"/>
              <a:ext cx="2104871" cy="7495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712"/>
                </a:lnSpc>
              </a:pPr>
              <a:r>
                <a:rPr lang="en-US" sz="33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5" name="Freeform 5"/>
          <p:cNvSpPr/>
          <p:nvPr/>
        </p:nvSpPr>
        <p:spPr>
          <a:xfrm>
            <a:off x="4308144" y="489863"/>
            <a:ext cx="11301259" cy="5565870"/>
          </a:xfrm>
          <a:custGeom>
            <a:avLst/>
            <a:gdLst/>
            <a:ahLst/>
            <a:cxnLst/>
            <a:rect l="l" t="t" r="r" b="b"/>
            <a:pathLst>
              <a:path w="11301259" h="5565870">
                <a:moveTo>
                  <a:pt x="0" y="0"/>
                </a:moveTo>
                <a:lnTo>
                  <a:pt x="11301259" y="0"/>
                </a:lnTo>
                <a:lnTo>
                  <a:pt x="11301259" y="5565870"/>
                </a:lnTo>
                <a:lnTo>
                  <a:pt x="0" y="556587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340988" y="6055733"/>
            <a:ext cx="10429948" cy="4231267"/>
          </a:xfrm>
          <a:custGeom>
            <a:avLst/>
            <a:gdLst/>
            <a:ahLst/>
            <a:cxnLst/>
            <a:rect l="l" t="t" r="r" b="b"/>
            <a:pathLst>
              <a:path w="10429948" h="4231267">
                <a:moveTo>
                  <a:pt x="0" y="0"/>
                </a:moveTo>
                <a:lnTo>
                  <a:pt x="10429948" y="0"/>
                </a:lnTo>
                <a:lnTo>
                  <a:pt x="10429948" y="4231267"/>
                </a:lnTo>
                <a:lnTo>
                  <a:pt x="0" y="423126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5220" b="-18644"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340988" y="1421116"/>
            <a:ext cx="3950585" cy="1424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1760"/>
              </a:lnSpc>
              <a:spcBef>
                <a:spcPct val="0"/>
              </a:spcBef>
            </a:pPr>
            <a:r>
              <a:rPr lang="en-US" sz="8400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About us</a:t>
            </a:r>
          </a:p>
        </p:txBody>
      </p:sp>
      <p:grpSp>
        <p:nvGrpSpPr>
          <p:cNvPr id="8" name="Group 8"/>
          <p:cNvGrpSpPr/>
          <p:nvPr/>
        </p:nvGrpSpPr>
        <p:grpSpPr>
          <a:xfrm rot="-5400000">
            <a:off x="13838102" y="7070384"/>
            <a:ext cx="2315586" cy="7548668"/>
            <a:chOff x="0" y="0"/>
            <a:chExt cx="583389" cy="1901811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583389" cy="1901811"/>
            </a:xfrm>
            <a:custGeom>
              <a:avLst/>
              <a:gdLst/>
              <a:ahLst/>
              <a:cxnLst/>
              <a:rect l="l" t="t" r="r" b="b"/>
              <a:pathLst>
                <a:path w="583389" h="1901811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663686"/>
                  </a:lnTo>
                  <a:lnTo>
                    <a:pt x="345264" y="1901811"/>
                  </a:lnTo>
                  <a:lnTo>
                    <a:pt x="238125" y="1901811"/>
                  </a:lnTo>
                  <a:lnTo>
                    <a:pt x="0" y="1663686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456389" cy="189863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5966961" y="271364"/>
            <a:ext cx="1897141" cy="933361"/>
            <a:chOff x="0" y="0"/>
            <a:chExt cx="2529522" cy="1244482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" name="TextBox 4"/>
            <p:cNvSpPr txBox="1"/>
            <p:nvPr/>
          </p:nvSpPr>
          <p:spPr>
            <a:xfrm>
              <a:off x="424651" y="215331"/>
              <a:ext cx="2104871" cy="7495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712"/>
                </a:lnSpc>
              </a:pPr>
              <a:r>
                <a:rPr lang="en-US" sz="33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340988" y="1421116"/>
            <a:ext cx="3950585" cy="1424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1760"/>
              </a:lnSpc>
              <a:spcBef>
                <a:spcPct val="0"/>
              </a:spcBef>
            </a:pPr>
            <a:r>
              <a:rPr lang="en-US" sz="8400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About us</a:t>
            </a:r>
          </a:p>
        </p:txBody>
      </p:sp>
      <p:grpSp>
        <p:nvGrpSpPr>
          <p:cNvPr id="6" name="Group 6"/>
          <p:cNvGrpSpPr/>
          <p:nvPr/>
        </p:nvGrpSpPr>
        <p:grpSpPr>
          <a:xfrm rot="-5400000">
            <a:off x="13838102" y="7070384"/>
            <a:ext cx="2315586" cy="7548668"/>
            <a:chOff x="0" y="0"/>
            <a:chExt cx="583389" cy="1901811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583389" cy="1901811"/>
            </a:xfrm>
            <a:custGeom>
              <a:avLst/>
              <a:gdLst/>
              <a:ahLst/>
              <a:cxnLst/>
              <a:rect l="l" t="t" r="r" b="b"/>
              <a:pathLst>
                <a:path w="583389" h="1901811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663686"/>
                  </a:lnTo>
                  <a:lnTo>
                    <a:pt x="345264" y="1901811"/>
                  </a:lnTo>
                  <a:lnTo>
                    <a:pt x="238125" y="1901811"/>
                  </a:lnTo>
                  <a:lnTo>
                    <a:pt x="0" y="1663686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63500" y="-60325"/>
              <a:ext cx="456389" cy="189863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sp>
        <p:nvSpPr>
          <p:cNvPr id="9" name="Freeform 9"/>
          <p:cNvSpPr/>
          <p:nvPr/>
        </p:nvSpPr>
        <p:spPr>
          <a:xfrm>
            <a:off x="6230264" y="1573516"/>
            <a:ext cx="11301259" cy="2669922"/>
          </a:xfrm>
          <a:custGeom>
            <a:avLst/>
            <a:gdLst/>
            <a:ahLst/>
            <a:cxnLst/>
            <a:rect l="l" t="t" r="r" b="b"/>
            <a:pathLst>
              <a:path w="11301259" h="2669922">
                <a:moveTo>
                  <a:pt x="0" y="0"/>
                </a:moveTo>
                <a:lnTo>
                  <a:pt x="11301259" y="0"/>
                </a:lnTo>
                <a:lnTo>
                  <a:pt x="11301259" y="2669922"/>
                </a:lnTo>
                <a:lnTo>
                  <a:pt x="0" y="266992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579635" y="5218100"/>
            <a:ext cx="11301259" cy="4040200"/>
          </a:xfrm>
          <a:custGeom>
            <a:avLst/>
            <a:gdLst/>
            <a:ahLst/>
            <a:cxnLst/>
            <a:rect l="l" t="t" r="r" b="b"/>
            <a:pathLst>
              <a:path w="11301259" h="4040200">
                <a:moveTo>
                  <a:pt x="0" y="0"/>
                </a:moveTo>
                <a:lnTo>
                  <a:pt x="11301259" y="0"/>
                </a:lnTo>
                <a:lnTo>
                  <a:pt x="11301259" y="4040200"/>
                </a:lnTo>
                <a:lnTo>
                  <a:pt x="0" y="40402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grpSp>
        <p:nvGrpSpPr>
          <p:cNvPr id="11" name="Group 11"/>
          <p:cNvGrpSpPr/>
          <p:nvPr/>
        </p:nvGrpSpPr>
        <p:grpSpPr>
          <a:xfrm rot="5400000">
            <a:off x="7690932" y="-5282118"/>
            <a:ext cx="2315586" cy="9544050"/>
            <a:chOff x="0" y="0"/>
            <a:chExt cx="583389" cy="2404528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404528"/>
            </a:xfrm>
            <a:custGeom>
              <a:avLst/>
              <a:gdLst/>
              <a:ahLst/>
              <a:cxnLst/>
              <a:rect l="l" t="t" r="r" b="b"/>
              <a:pathLst>
                <a:path w="583389" h="2404528">
                  <a:moveTo>
                    <a:pt x="345264" y="0"/>
                  </a:moveTo>
                  <a:lnTo>
                    <a:pt x="583389" y="238125"/>
                  </a:lnTo>
                  <a:lnTo>
                    <a:pt x="583389" y="2166403"/>
                  </a:lnTo>
                  <a:lnTo>
                    <a:pt x="345264" y="2404528"/>
                  </a:lnTo>
                  <a:lnTo>
                    <a:pt x="238125" y="2404528"/>
                  </a:lnTo>
                  <a:lnTo>
                    <a:pt x="0" y="2166403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240135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2880807" y="-5234493"/>
            <a:ext cx="2315586" cy="10210800"/>
            <a:chOff x="0" y="0"/>
            <a:chExt cx="583389" cy="2572509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572509"/>
            </a:xfrm>
            <a:custGeom>
              <a:avLst/>
              <a:gdLst/>
              <a:ahLst/>
              <a:cxnLst/>
              <a:rect l="l" t="t" r="r" b="b"/>
              <a:pathLst>
                <a:path w="583389" h="2572509">
                  <a:moveTo>
                    <a:pt x="345264" y="0"/>
                  </a:moveTo>
                  <a:lnTo>
                    <a:pt x="583389" y="238125"/>
                  </a:lnTo>
                  <a:lnTo>
                    <a:pt x="583389" y="2334384"/>
                  </a:lnTo>
                  <a:lnTo>
                    <a:pt x="345264" y="2572509"/>
                  </a:lnTo>
                  <a:lnTo>
                    <a:pt x="238125" y="2572509"/>
                  </a:lnTo>
                  <a:lnTo>
                    <a:pt x="0" y="233438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256933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310729" y="181019"/>
            <a:ext cx="1897141" cy="933361"/>
            <a:chOff x="0" y="0"/>
            <a:chExt cx="2529522" cy="1244482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" name="TextBox 4"/>
            <p:cNvSpPr txBox="1"/>
            <p:nvPr/>
          </p:nvSpPr>
          <p:spPr>
            <a:xfrm>
              <a:off x="424651" y="215331"/>
              <a:ext cx="2104871" cy="7495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712"/>
                </a:lnSpc>
              </a:pPr>
              <a:r>
                <a:rPr lang="en-US" sz="33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5" name="Freeform 5"/>
          <p:cNvSpPr/>
          <p:nvPr/>
        </p:nvSpPr>
        <p:spPr>
          <a:xfrm>
            <a:off x="4666158" y="181019"/>
            <a:ext cx="11301259" cy="5283339"/>
          </a:xfrm>
          <a:custGeom>
            <a:avLst/>
            <a:gdLst/>
            <a:ahLst/>
            <a:cxnLst/>
            <a:rect l="l" t="t" r="r" b="b"/>
            <a:pathLst>
              <a:path w="11301259" h="5283339">
                <a:moveTo>
                  <a:pt x="0" y="0"/>
                </a:moveTo>
                <a:lnTo>
                  <a:pt x="11301259" y="0"/>
                </a:lnTo>
                <a:lnTo>
                  <a:pt x="11301259" y="5283339"/>
                </a:lnTo>
                <a:lnTo>
                  <a:pt x="0" y="528333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2100036" y="5779915"/>
            <a:ext cx="8644881" cy="4507085"/>
          </a:xfrm>
          <a:custGeom>
            <a:avLst/>
            <a:gdLst/>
            <a:ahLst/>
            <a:cxnLst/>
            <a:rect l="l" t="t" r="r" b="b"/>
            <a:pathLst>
              <a:path w="8644881" h="4507085">
                <a:moveTo>
                  <a:pt x="0" y="0"/>
                </a:moveTo>
                <a:lnTo>
                  <a:pt x="8644881" y="0"/>
                </a:lnTo>
                <a:lnTo>
                  <a:pt x="8644881" y="4507085"/>
                </a:lnTo>
                <a:lnTo>
                  <a:pt x="0" y="450708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9210" t="-14865" r="-12963" b="-2595"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340988" y="1421116"/>
            <a:ext cx="3950585" cy="1424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1760"/>
              </a:lnSpc>
              <a:spcBef>
                <a:spcPct val="0"/>
              </a:spcBef>
            </a:pPr>
            <a:r>
              <a:rPr lang="en-US" sz="8400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Blog </a:t>
            </a:r>
          </a:p>
        </p:txBody>
      </p:sp>
      <p:grpSp>
        <p:nvGrpSpPr>
          <p:cNvPr id="8" name="Group 8"/>
          <p:cNvGrpSpPr/>
          <p:nvPr/>
        </p:nvGrpSpPr>
        <p:grpSpPr>
          <a:xfrm rot="-5400000">
            <a:off x="13554101" y="7070384"/>
            <a:ext cx="2315586" cy="7548668"/>
            <a:chOff x="0" y="0"/>
            <a:chExt cx="583389" cy="1901811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583389" cy="1901811"/>
            </a:xfrm>
            <a:custGeom>
              <a:avLst/>
              <a:gdLst/>
              <a:ahLst/>
              <a:cxnLst/>
              <a:rect l="l" t="t" r="r" b="b"/>
              <a:pathLst>
                <a:path w="583389" h="1901811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663686"/>
                  </a:lnTo>
                  <a:lnTo>
                    <a:pt x="345264" y="1901811"/>
                  </a:lnTo>
                  <a:lnTo>
                    <a:pt x="238125" y="1901811"/>
                  </a:lnTo>
                  <a:lnTo>
                    <a:pt x="0" y="1663686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456389" cy="189863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6140705" y="181019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TextBox 23"/>
          <p:cNvSpPr txBox="1"/>
          <p:nvPr/>
        </p:nvSpPr>
        <p:spPr>
          <a:xfrm>
            <a:off x="1536286" y="3490150"/>
            <a:ext cx="15282894" cy="29828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4491"/>
              </a:lnSpc>
              <a:spcBef>
                <a:spcPct val="0"/>
              </a:spcBef>
            </a:pPr>
            <a:r>
              <a:rPr lang="en-US" sz="17493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why ?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2880807" y="-5788529"/>
            <a:ext cx="2315586" cy="10210800"/>
            <a:chOff x="0" y="0"/>
            <a:chExt cx="583389" cy="257250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83389" cy="2572509"/>
            </a:xfrm>
            <a:custGeom>
              <a:avLst/>
              <a:gdLst/>
              <a:ahLst/>
              <a:cxnLst/>
              <a:rect l="l" t="t" r="r" b="b"/>
              <a:pathLst>
                <a:path w="583389" h="2572509">
                  <a:moveTo>
                    <a:pt x="345264" y="0"/>
                  </a:moveTo>
                  <a:lnTo>
                    <a:pt x="583389" y="238125"/>
                  </a:lnTo>
                  <a:lnTo>
                    <a:pt x="583389" y="2334384"/>
                  </a:lnTo>
                  <a:lnTo>
                    <a:pt x="345264" y="2572509"/>
                  </a:lnTo>
                  <a:lnTo>
                    <a:pt x="238125" y="2572509"/>
                  </a:lnTo>
                  <a:lnTo>
                    <a:pt x="0" y="233438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456389" cy="256933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5962166" y="184896"/>
            <a:ext cx="1897141" cy="933361"/>
            <a:chOff x="0" y="0"/>
            <a:chExt cx="2529522" cy="1244482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7" name="TextBox 7"/>
            <p:cNvSpPr txBox="1"/>
            <p:nvPr/>
          </p:nvSpPr>
          <p:spPr>
            <a:xfrm>
              <a:off x="424651" y="215331"/>
              <a:ext cx="2104871" cy="7495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712"/>
                </a:lnSpc>
              </a:pPr>
              <a:r>
                <a:rPr lang="en-US" sz="33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8" name="Freeform 8"/>
          <p:cNvSpPr/>
          <p:nvPr/>
        </p:nvSpPr>
        <p:spPr>
          <a:xfrm>
            <a:off x="9391372" y="184896"/>
            <a:ext cx="6323421" cy="9917209"/>
          </a:xfrm>
          <a:custGeom>
            <a:avLst/>
            <a:gdLst/>
            <a:ahLst/>
            <a:cxnLst/>
            <a:rect l="l" t="t" r="r" b="b"/>
            <a:pathLst>
              <a:path w="6323421" h="9917209">
                <a:moveTo>
                  <a:pt x="0" y="0"/>
                </a:moveTo>
                <a:lnTo>
                  <a:pt x="6323421" y="0"/>
                </a:lnTo>
                <a:lnTo>
                  <a:pt x="6323421" y="9917208"/>
                </a:lnTo>
                <a:lnTo>
                  <a:pt x="0" y="991720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4651906" y="1562100"/>
            <a:ext cx="4626584" cy="5267977"/>
          </a:xfrm>
          <a:custGeom>
            <a:avLst/>
            <a:gdLst/>
            <a:ahLst/>
            <a:cxnLst/>
            <a:rect l="l" t="t" r="r" b="b"/>
            <a:pathLst>
              <a:path w="4626584" h="5267977">
                <a:moveTo>
                  <a:pt x="0" y="0"/>
                </a:moveTo>
                <a:lnTo>
                  <a:pt x="4626584" y="0"/>
                </a:lnTo>
                <a:lnTo>
                  <a:pt x="4626584" y="5267977"/>
                </a:lnTo>
                <a:lnTo>
                  <a:pt x="0" y="526797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136198" y="6047296"/>
            <a:ext cx="4402827" cy="3703965"/>
          </a:xfrm>
          <a:custGeom>
            <a:avLst/>
            <a:gdLst/>
            <a:ahLst/>
            <a:cxnLst/>
            <a:rect l="l" t="t" r="r" b="b"/>
            <a:pathLst>
              <a:path w="4402827" h="3703965">
                <a:moveTo>
                  <a:pt x="0" y="0"/>
                </a:moveTo>
                <a:lnTo>
                  <a:pt x="4402826" y="0"/>
                </a:lnTo>
                <a:lnTo>
                  <a:pt x="4402826" y="3703966"/>
                </a:lnTo>
                <a:lnTo>
                  <a:pt x="0" y="370396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0" y="458345"/>
            <a:ext cx="5693787" cy="10061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8353"/>
              </a:lnSpc>
              <a:spcBef>
                <a:spcPct val="0"/>
              </a:spcBef>
            </a:pPr>
            <a:r>
              <a:rPr lang="en-US" sz="5966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Sign up / Log In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2880807" y="-5788529"/>
            <a:ext cx="2315586" cy="10210800"/>
            <a:chOff x="0" y="0"/>
            <a:chExt cx="583389" cy="257250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83389" cy="2572509"/>
            </a:xfrm>
            <a:custGeom>
              <a:avLst/>
              <a:gdLst/>
              <a:ahLst/>
              <a:cxnLst/>
              <a:rect l="l" t="t" r="r" b="b"/>
              <a:pathLst>
                <a:path w="583389" h="2572509">
                  <a:moveTo>
                    <a:pt x="345264" y="0"/>
                  </a:moveTo>
                  <a:lnTo>
                    <a:pt x="583389" y="238125"/>
                  </a:lnTo>
                  <a:lnTo>
                    <a:pt x="583389" y="2334384"/>
                  </a:lnTo>
                  <a:lnTo>
                    <a:pt x="345264" y="2572509"/>
                  </a:lnTo>
                  <a:lnTo>
                    <a:pt x="238125" y="2572509"/>
                  </a:lnTo>
                  <a:lnTo>
                    <a:pt x="0" y="233438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456389" cy="256933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5962166" y="184896"/>
            <a:ext cx="1897141" cy="933361"/>
            <a:chOff x="0" y="0"/>
            <a:chExt cx="2529522" cy="1244482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7" name="TextBox 7"/>
            <p:cNvSpPr txBox="1"/>
            <p:nvPr/>
          </p:nvSpPr>
          <p:spPr>
            <a:xfrm>
              <a:off x="424651" y="215331"/>
              <a:ext cx="2104871" cy="7495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712"/>
                </a:lnSpc>
              </a:pPr>
              <a:r>
                <a:rPr lang="en-US" sz="33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474025" y="2162352"/>
            <a:ext cx="5693787" cy="10061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8353"/>
              </a:lnSpc>
              <a:spcBef>
                <a:spcPct val="0"/>
              </a:spcBef>
            </a:pPr>
            <a:r>
              <a:rPr lang="en-US" sz="5966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Subscription plans</a:t>
            </a:r>
          </a:p>
        </p:txBody>
      </p:sp>
      <p:sp>
        <p:nvSpPr>
          <p:cNvPr id="9" name="Freeform 9"/>
          <p:cNvSpPr/>
          <p:nvPr/>
        </p:nvSpPr>
        <p:spPr>
          <a:xfrm>
            <a:off x="6558048" y="1334254"/>
            <a:ext cx="11301259" cy="5452857"/>
          </a:xfrm>
          <a:custGeom>
            <a:avLst/>
            <a:gdLst/>
            <a:ahLst/>
            <a:cxnLst/>
            <a:rect l="l" t="t" r="r" b="b"/>
            <a:pathLst>
              <a:path w="11301259" h="5452857">
                <a:moveTo>
                  <a:pt x="0" y="0"/>
                </a:moveTo>
                <a:lnTo>
                  <a:pt x="11301259" y="0"/>
                </a:lnTo>
                <a:lnTo>
                  <a:pt x="11301259" y="5452858"/>
                </a:lnTo>
                <a:lnTo>
                  <a:pt x="0" y="545285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517183" y="7003109"/>
            <a:ext cx="11301259" cy="3319745"/>
          </a:xfrm>
          <a:custGeom>
            <a:avLst/>
            <a:gdLst/>
            <a:ahLst/>
            <a:cxnLst/>
            <a:rect l="l" t="t" r="r" b="b"/>
            <a:pathLst>
              <a:path w="11301259" h="3319745">
                <a:moveTo>
                  <a:pt x="0" y="0"/>
                </a:moveTo>
                <a:lnTo>
                  <a:pt x="11301259" y="0"/>
                </a:lnTo>
                <a:lnTo>
                  <a:pt x="11301259" y="3319745"/>
                </a:lnTo>
                <a:lnTo>
                  <a:pt x="0" y="331974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grpSp>
        <p:nvGrpSpPr>
          <p:cNvPr id="11" name="Group 11"/>
          <p:cNvGrpSpPr/>
          <p:nvPr/>
        </p:nvGrpSpPr>
        <p:grpSpPr>
          <a:xfrm rot="-10800000">
            <a:off x="12725583" y="9592576"/>
            <a:ext cx="10267447" cy="2877708"/>
            <a:chOff x="0" y="0"/>
            <a:chExt cx="3096306" cy="86781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3096306" cy="867817"/>
            </a:xfrm>
            <a:custGeom>
              <a:avLst/>
              <a:gdLst/>
              <a:ahLst/>
              <a:cxnLst/>
              <a:rect l="l" t="t" r="r" b="b"/>
              <a:pathLst>
                <a:path w="3096306" h="867817">
                  <a:moveTo>
                    <a:pt x="2858181" y="0"/>
                  </a:moveTo>
                  <a:lnTo>
                    <a:pt x="3096306" y="238125"/>
                  </a:lnTo>
                  <a:lnTo>
                    <a:pt x="3096306" y="629692"/>
                  </a:lnTo>
                  <a:lnTo>
                    <a:pt x="2858181" y="867817"/>
                  </a:lnTo>
                  <a:lnTo>
                    <a:pt x="238125" y="867817"/>
                  </a:lnTo>
                  <a:lnTo>
                    <a:pt x="0" y="62969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2858181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2969306" cy="86464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2880807" y="-5788529"/>
            <a:ext cx="2315586" cy="10210800"/>
            <a:chOff x="0" y="0"/>
            <a:chExt cx="583389" cy="257250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83389" cy="2572509"/>
            </a:xfrm>
            <a:custGeom>
              <a:avLst/>
              <a:gdLst/>
              <a:ahLst/>
              <a:cxnLst/>
              <a:rect l="l" t="t" r="r" b="b"/>
              <a:pathLst>
                <a:path w="583389" h="2572509">
                  <a:moveTo>
                    <a:pt x="345264" y="0"/>
                  </a:moveTo>
                  <a:lnTo>
                    <a:pt x="583389" y="238125"/>
                  </a:lnTo>
                  <a:lnTo>
                    <a:pt x="583389" y="2334384"/>
                  </a:lnTo>
                  <a:lnTo>
                    <a:pt x="345264" y="2572509"/>
                  </a:lnTo>
                  <a:lnTo>
                    <a:pt x="238125" y="2572509"/>
                  </a:lnTo>
                  <a:lnTo>
                    <a:pt x="0" y="233438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456389" cy="256933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5962166" y="184896"/>
            <a:ext cx="1897141" cy="933361"/>
            <a:chOff x="0" y="0"/>
            <a:chExt cx="2529522" cy="1244482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7" name="TextBox 7"/>
            <p:cNvSpPr txBox="1"/>
            <p:nvPr/>
          </p:nvSpPr>
          <p:spPr>
            <a:xfrm>
              <a:off x="424651" y="215331"/>
              <a:ext cx="2104871" cy="7495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712"/>
                </a:lnSpc>
              </a:pPr>
              <a:r>
                <a:rPr lang="en-US" sz="33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2725583" y="9592576"/>
            <a:ext cx="10267447" cy="2877708"/>
            <a:chOff x="0" y="0"/>
            <a:chExt cx="3096306" cy="867817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3096306" cy="867817"/>
            </a:xfrm>
            <a:custGeom>
              <a:avLst/>
              <a:gdLst/>
              <a:ahLst/>
              <a:cxnLst/>
              <a:rect l="l" t="t" r="r" b="b"/>
              <a:pathLst>
                <a:path w="3096306" h="867817">
                  <a:moveTo>
                    <a:pt x="2858181" y="0"/>
                  </a:moveTo>
                  <a:lnTo>
                    <a:pt x="3096306" y="238125"/>
                  </a:lnTo>
                  <a:lnTo>
                    <a:pt x="3096306" y="629692"/>
                  </a:lnTo>
                  <a:lnTo>
                    <a:pt x="2858181" y="867817"/>
                  </a:lnTo>
                  <a:lnTo>
                    <a:pt x="238125" y="867817"/>
                  </a:lnTo>
                  <a:lnTo>
                    <a:pt x="0" y="62969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2858181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2969306" cy="86464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sp>
        <p:nvSpPr>
          <p:cNvPr id="11" name="Freeform 11"/>
          <p:cNvSpPr/>
          <p:nvPr/>
        </p:nvSpPr>
        <p:spPr>
          <a:xfrm>
            <a:off x="211579" y="651576"/>
            <a:ext cx="11301259" cy="5438731"/>
          </a:xfrm>
          <a:custGeom>
            <a:avLst/>
            <a:gdLst/>
            <a:ahLst/>
            <a:cxnLst/>
            <a:rect l="l" t="t" r="r" b="b"/>
            <a:pathLst>
              <a:path w="11301259" h="5438731">
                <a:moveTo>
                  <a:pt x="0" y="0"/>
                </a:moveTo>
                <a:lnTo>
                  <a:pt x="11301259" y="0"/>
                </a:lnTo>
                <a:lnTo>
                  <a:pt x="11301259" y="5438731"/>
                </a:lnTo>
                <a:lnTo>
                  <a:pt x="0" y="543873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211579" y="6090307"/>
            <a:ext cx="11301259" cy="4080915"/>
          </a:xfrm>
          <a:custGeom>
            <a:avLst/>
            <a:gdLst/>
            <a:ahLst/>
            <a:cxnLst/>
            <a:rect l="l" t="t" r="r" b="b"/>
            <a:pathLst>
              <a:path w="11301259" h="4080915">
                <a:moveTo>
                  <a:pt x="0" y="0"/>
                </a:moveTo>
                <a:lnTo>
                  <a:pt x="11301259" y="0"/>
                </a:lnTo>
                <a:lnTo>
                  <a:pt x="11301259" y="4080915"/>
                </a:lnTo>
                <a:lnTo>
                  <a:pt x="0" y="408091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1193" t="-31068" b="-2043"/>
            </a:stretch>
          </a:blipFill>
        </p:spPr>
      </p:sp>
      <p:sp>
        <p:nvSpPr>
          <p:cNvPr id="13" name="TextBox 13"/>
          <p:cNvSpPr txBox="1"/>
          <p:nvPr/>
        </p:nvSpPr>
        <p:spPr>
          <a:xfrm>
            <a:off x="12165520" y="3573705"/>
            <a:ext cx="5693787" cy="10061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8353"/>
              </a:lnSpc>
              <a:spcBef>
                <a:spcPct val="0"/>
              </a:spcBef>
            </a:pPr>
            <a:r>
              <a:rPr lang="en-US" sz="5966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Subscription form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2880807" y="-5788529"/>
            <a:ext cx="2315586" cy="10210800"/>
            <a:chOff x="0" y="0"/>
            <a:chExt cx="583389" cy="257250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83389" cy="2572509"/>
            </a:xfrm>
            <a:custGeom>
              <a:avLst/>
              <a:gdLst/>
              <a:ahLst/>
              <a:cxnLst/>
              <a:rect l="l" t="t" r="r" b="b"/>
              <a:pathLst>
                <a:path w="583389" h="2572509">
                  <a:moveTo>
                    <a:pt x="345264" y="0"/>
                  </a:moveTo>
                  <a:lnTo>
                    <a:pt x="583389" y="238125"/>
                  </a:lnTo>
                  <a:lnTo>
                    <a:pt x="583389" y="2334384"/>
                  </a:lnTo>
                  <a:lnTo>
                    <a:pt x="345264" y="2572509"/>
                  </a:lnTo>
                  <a:lnTo>
                    <a:pt x="238125" y="2572509"/>
                  </a:lnTo>
                  <a:lnTo>
                    <a:pt x="0" y="233438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456389" cy="256933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6070412" y="95339"/>
            <a:ext cx="1897141" cy="933361"/>
            <a:chOff x="0" y="0"/>
            <a:chExt cx="2529522" cy="1244482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7" name="TextBox 7"/>
            <p:cNvSpPr txBox="1"/>
            <p:nvPr/>
          </p:nvSpPr>
          <p:spPr>
            <a:xfrm>
              <a:off x="424651" y="215331"/>
              <a:ext cx="2104871" cy="7495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712"/>
                </a:lnSpc>
              </a:pPr>
              <a:r>
                <a:rPr lang="en-US" sz="33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-347320" y="813434"/>
            <a:ext cx="5116473" cy="20591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8353"/>
              </a:lnSpc>
              <a:spcBef>
                <a:spcPct val="0"/>
              </a:spcBef>
            </a:pPr>
            <a:r>
              <a:rPr lang="en-US" sz="5966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Terms and Conditions</a:t>
            </a:r>
          </a:p>
        </p:txBody>
      </p:sp>
      <p:sp>
        <p:nvSpPr>
          <p:cNvPr id="9" name="Freeform 9"/>
          <p:cNvSpPr/>
          <p:nvPr/>
        </p:nvSpPr>
        <p:spPr>
          <a:xfrm>
            <a:off x="4769153" y="918209"/>
            <a:ext cx="11301259" cy="5438731"/>
          </a:xfrm>
          <a:custGeom>
            <a:avLst/>
            <a:gdLst/>
            <a:ahLst/>
            <a:cxnLst/>
            <a:rect l="l" t="t" r="r" b="b"/>
            <a:pathLst>
              <a:path w="11301259" h="5438731">
                <a:moveTo>
                  <a:pt x="0" y="0"/>
                </a:moveTo>
                <a:lnTo>
                  <a:pt x="11301259" y="0"/>
                </a:lnTo>
                <a:lnTo>
                  <a:pt x="11301259" y="5438731"/>
                </a:lnTo>
                <a:lnTo>
                  <a:pt x="0" y="543873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4769153" y="6356940"/>
            <a:ext cx="11301259" cy="4291496"/>
          </a:xfrm>
          <a:custGeom>
            <a:avLst/>
            <a:gdLst/>
            <a:ahLst/>
            <a:cxnLst/>
            <a:rect l="l" t="t" r="r" b="b"/>
            <a:pathLst>
              <a:path w="11301259" h="4291496">
                <a:moveTo>
                  <a:pt x="0" y="0"/>
                </a:moveTo>
                <a:lnTo>
                  <a:pt x="11301259" y="0"/>
                </a:lnTo>
                <a:lnTo>
                  <a:pt x="11301259" y="4291496"/>
                </a:lnTo>
                <a:lnTo>
                  <a:pt x="0" y="429149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13781" b="-12951"/>
            </a:stretch>
          </a:blipFill>
        </p:spPr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2880807" y="-5788529"/>
            <a:ext cx="2315586" cy="10210800"/>
            <a:chOff x="0" y="0"/>
            <a:chExt cx="583389" cy="257250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83389" cy="2572509"/>
            </a:xfrm>
            <a:custGeom>
              <a:avLst/>
              <a:gdLst/>
              <a:ahLst/>
              <a:cxnLst/>
              <a:rect l="l" t="t" r="r" b="b"/>
              <a:pathLst>
                <a:path w="583389" h="2572509">
                  <a:moveTo>
                    <a:pt x="345264" y="0"/>
                  </a:moveTo>
                  <a:lnTo>
                    <a:pt x="583389" y="238125"/>
                  </a:lnTo>
                  <a:lnTo>
                    <a:pt x="583389" y="2334384"/>
                  </a:lnTo>
                  <a:lnTo>
                    <a:pt x="345264" y="2572509"/>
                  </a:lnTo>
                  <a:lnTo>
                    <a:pt x="238125" y="2572509"/>
                  </a:lnTo>
                  <a:lnTo>
                    <a:pt x="0" y="233438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456389" cy="256933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5962166" y="184896"/>
            <a:ext cx="1897141" cy="933361"/>
            <a:chOff x="0" y="0"/>
            <a:chExt cx="2529522" cy="1244482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7" name="TextBox 7"/>
            <p:cNvSpPr txBox="1"/>
            <p:nvPr/>
          </p:nvSpPr>
          <p:spPr>
            <a:xfrm>
              <a:off x="424651" y="215331"/>
              <a:ext cx="2104871" cy="7495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712"/>
                </a:lnSpc>
              </a:pPr>
              <a:r>
                <a:rPr lang="en-US" sz="33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-850307" y="994432"/>
            <a:ext cx="5693787" cy="11355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9333"/>
              </a:lnSpc>
              <a:spcBef>
                <a:spcPct val="0"/>
              </a:spcBef>
            </a:pPr>
            <a:r>
              <a:rPr lang="en-US" sz="6666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Our policy</a:t>
            </a:r>
          </a:p>
        </p:txBody>
      </p:sp>
      <p:sp>
        <p:nvSpPr>
          <p:cNvPr id="9" name="Freeform 9"/>
          <p:cNvSpPr/>
          <p:nvPr/>
        </p:nvSpPr>
        <p:spPr>
          <a:xfrm>
            <a:off x="4038600" y="832551"/>
            <a:ext cx="11301259" cy="5410478"/>
          </a:xfrm>
          <a:custGeom>
            <a:avLst/>
            <a:gdLst/>
            <a:ahLst/>
            <a:cxnLst/>
            <a:rect l="l" t="t" r="r" b="b"/>
            <a:pathLst>
              <a:path w="11301259" h="5410478">
                <a:moveTo>
                  <a:pt x="0" y="0"/>
                </a:moveTo>
                <a:lnTo>
                  <a:pt x="11301259" y="0"/>
                </a:lnTo>
                <a:lnTo>
                  <a:pt x="11301259" y="5410478"/>
                </a:lnTo>
                <a:lnTo>
                  <a:pt x="0" y="541047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4038600" y="6243029"/>
            <a:ext cx="11301259" cy="4252777"/>
          </a:xfrm>
          <a:custGeom>
            <a:avLst/>
            <a:gdLst/>
            <a:ahLst/>
            <a:cxnLst/>
            <a:rect l="l" t="t" r="r" b="b"/>
            <a:pathLst>
              <a:path w="11301259" h="4252777">
                <a:moveTo>
                  <a:pt x="0" y="0"/>
                </a:moveTo>
                <a:lnTo>
                  <a:pt x="11301259" y="0"/>
                </a:lnTo>
                <a:lnTo>
                  <a:pt x="11301259" y="4252777"/>
                </a:lnTo>
                <a:lnTo>
                  <a:pt x="0" y="425277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15155" r="-3383" b="-16028"/>
            </a:stretch>
          </a:blipFill>
        </p:spPr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5400000">
            <a:off x="16228023" y="7369843"/>
            <a:ext cx="3730716" cy="5328711"/>
            <a:chOff x="0" y="0"/>
            <a:chExt cx="701253" cy="1001624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701253" cy="1001624"/>
            </a:xfrm>
            <a:custGeom>
              <a:avLst/>
              <a:gdLst/>
              <a:ahLst/>
              <a:cxnLst/>
              <a:rect l="l" t="t" r="r" b="b"/>
              <a:pathLst>
                <a:path w="701253" h="1001624">
                  <a:moveTo>
                    <a:pt x="463128" y="0"/>
                  </a:moveTo>
                  <a:lnTo>
                    <a:pt x="701253" y="238125"/>
                  </a:lnTo>
                  <a:lnTo>
                    <a:pt x="701253" y="763499"/>
                  </a:lnTo>
                  <a:lnTo>
                    <a:pt x="463128" y="1001624"/>
                  </a:lnTo>
                  <a:lnTo>
                    <a:pt x="238125" y="1001624"/>
                  </a:lnTo>
                  <a:lnTo>
                    <a:pt x="0" y="763499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63128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74253" cy="9984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5746116" y="6958463"/>
            <a:ext cx="5380331" cy="3975646"/>
            <a:chOff x="0" y="0"/>
            <a:chExt cx="1355520" cy="1001624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355520" cy="1001624"/>
            </a:xfrm>
            <a:custGeom>
              <a:avLst/>
              <a:gdLst/>
              <a:ahLst/>
              <a:cxnLst/>
              <a:rect l="l" t="t" r="r" b="b"/>
              <a:pathLst>
                <a:path w="1355520" h="1001624">
                  <a:moveTo>
                    <a:pt x="1117395" y="0"/>
                  </a:moveTo>
                  <a:lnTo>
                    <a:pt x="1355520" y="238125"/>
                  </a:lnTo>
                  <a:lnTo>
                    <a:pt x="1355520" y="763499"/>
                  </a:lnTo>
                  <a:lnTo>
                    <a:pt x="1117395" y="1001624"/>
                  </a:lnTo>
                  <a:lnTo>
                    <a:pt x="238125" y="1001624"/>
                  </a:lnTo>
                  <a:lnTo>
                    <a:pt x="0" y="763499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1117395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1228520" cy="9984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17338254" y="4068262"/>
            <a:ext cx="4021624" cy="4179533"/>
            <a:chOff x="0" y="0"/>
            <a:chExt cx="963781" cy="1001624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963781" cy="1001624"/>
            </a:xfrm>
            <a:custGeom>
              <a:avLst/>
              <a:gdLst/>
              <a:ahLst/>
              <a:cxnLst/>
              <a:rect l="l" t="t" r="r" b="b"/>
              <a:pathLst>
                <a:path w="963781" h="1001624">
                  <a:moveTo>
                    <a:pt x="725656" y="0"/>
                  </a:moveTo>
                  <a:lnTo>
                    <a:pt x="963781" y="238125"/>
                  </a:lnTo>
                  <a:lnTo>
                    <a:pt x="963781" y="763499"/>
                  </a:lnTo>
                  <a:lnTo>
                    <a:pt x="725656" y="1001624"/>
                  </a:lnTo>
                  <a:lnTo>
                    <a:pt x="238125" y="1001624"/>
                  </a:lnTo>
                  <a:lnTo>
                    <a:pt x="0" y="763499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725656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836781" cy="9984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sp>
        <p:nvSpPr>
          <p:cNvPr id="17" name="TextBox 17"/>
          <p:cNvSpPr txBox="1"/>
          <p:nvPr/>
        </p:nvSpPr>
        <p:spPr>
          <a:xfrm>
            <a:off x="1193298" y="3349935"/>
            <a:ext cx="15255160" cy="28761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1572"/>
              </a:lnSpc>
              <a:spcBef>
                <a:spcPct val="0"/>
              </a:spcBef>
            </a:pPr>
            <a:r>
              <a:rPr lang="en-US" sz="8266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Where does the subscription form go and where does it reach us ?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2880807" y="-5788529"/>
            <a:ext cx="2315586" cy="10210800"/>
            <a:chOff x="0" y="0"/>
            <a:chExt cx="583389" cy="257250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83389" cy="2572509"/>
            </a:xfrm>
            <a:custGeom>
              <a:avLst/>
              <a:gdLst/>
              <a:ahLst/>
              <a:cxnLst/>
              <a:rect l="l" t="t" r="r" b="b"/>
              <a:pathLst>
                <a:path w="583389" h="2572509">
                  <a:moveTo>
                    <a:pt x="345264" y="0"/>
                  </a:moveTo>
                  <a:lnTo>
                    <a:pt x="583389" y="238125"/>
                  </a:lnTo>
                  <a:lnTo>
                    <a:pt x="583389" y="2334384"/>
                  </a:lnTo>
                  <a:lnTo>
                    <a:pt x="345264" y="2572509"/>
                  </a:lnTo>
                  <a:lnTo>
                    <a:pt x="238125" y="2572509"/>
                  </a:lnTo>
                  <a:lnTo>
                    <a:pt x="0" y="233438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456389" cy="256933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5962166" y="184896"/>
            <a:ext cx="1897141" cy="933361"/>
            <a:chOff x="0" y="0"/>
            <a:chExt cx="2529522" cy="1244482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7" name="TextBox 7"/>
            <p:cNvSpPr txBox="1"/>
            <p:nvPr/>
          </p:nvSpPr>
          <p:spPr>
            <a:xfrm>
              <a:off x="424651" y="215331"/>
              <a:ext cx="2104871" cy="7495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712"/>
                </a:lnSpc>
              </a:pPr>
              <a:r>
                <a:rPr lang="en-US" sz="33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2125577" y="9484330"/>
            <a:ext cx="10267447" cy="2877708"/>
            <a:chOff x="0" y="0"/>
            <a:chExt cx="3096306" cy="867817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3096306" cy="867817"/>
            </a:xfrm>
            <a:custGeom>
              <a:avLst/>
              <a:gdLst/>
              <a:ahLst/>
              <a:cxnLst/>
              <a:rect l="l" t="t" r="r" b="b"/>
              <a:pathLst>
                <a:path w="3096306" h="867817">
                  <a:moveTo>
                    <a:pt x="2858181" y="0"/>
                  </a:moveTo>
                  <a:lnTo>
                    <a:pt x="3096306" y="238125"/>
                  </a:lnTo>
                  <a:lnTo>
                    <a:pt x="3096306" y="629692"/>
                  </a:lnTo>
                  <a:lnTo>
                    <a:pt x="2858181" y="867817"/>
                  </a:lnTo>
                  <a:lnTo>
                    <a:pt x="238125" y="867817"/>
                  </a:lnTo>
                  <a:lnTo>
                    <a:pt x="0" y="62969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2858181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2969306" cy="86464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sp>
        <p:nvSpPr>
          <p:cNvPr id="11" name="TextBox 11"/>
          <p:cNvSpPr txBox="1"/>
          <p:nvPr/>
        </p:nvSpPr>
        <p:spPr>
          <a:xfrm>
            <a:off x="-1066800" y="518226"/>
            <a:ext cx="7429350" cy="12181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0033"/>
              </a:lnSpc>
              <a:spcBef>
                <a:spcPct val="0"/>
              </a:spcBef>
            </a:pPr>
            <a:r>
              <a:rPr lang="en-US" sz="7166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Sales </a:t>
            </a:r>
          </a:p>
        </p:txBody>
      </p:sp>
      <p:sp>
        <p:nvSpPr>
          <p:cNvPr id="12" name="Freeform 12"/>
          <p:cNvSpPr/>
          <p:nvPr/>
        </p:nvSpPr>
        <p:spPr>
          <a:xfrm>
            <a:off x="3886761" y="1719861"/>
            <a:ext cx="10068032" cy="7538439"/>
          </a:xfrm>
          <a:custGeom>
            <a:avLst/>
            <a:gdLst/>
            <a:ahLst/>
            <a:cxnLst/>
            <a:rect l="l" t="t" r="r" b="b"/>
            <a:pathLst>
              <a:path w="10068032" h="7538439">
                <a:moveTo>
                  <a:pt x="0" y="0"/>
                </a:moveTo>
                <a:lnTo>
                  <a:pt x="10068032" y="0"/>
                </a:lnTo>
                <a:lnTo>
                  <a:pt x="10068032" y="7538439"/>
                </a:lnTo>
                <a:lnTo>
                  <a:pt x="0" y="753843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2880807" y="-5788529"/>
            <a:ext cx="2315586" cy="10210800"/>
            <a:chOff x="0" y="0"/>
            <a:chExt cx="583389" cy="257250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83389" cy="2572509"/>
            </a:xfrm>
            <a:custGeom>
              <a:avLst/>
              <a:gdLst/>
              <a:ahLst/>
              <a:cxnLst/>
              <a:rect l="l" t="t" r="r" b="b"/>
              <a:pathLst>
                <a:path w="583389" h="2572509">
                  <a:moveTo>
                    <a:pt x="345264" y="0"/>
                  </a:moveTo>
                  <a:lnTo>
                    <a:pt x="583389" y="238125"/>
                  </a:lnTo>
                  <a:lnTo>
                    <a:pt x="583389" y="2334384"/>
                  </a:lnTo>
                  <a:lnTo>
                    <a:pt x="345264" y="2572509"/>
                  </a:lnTo>
                  <a:lnTo>
                    <a:pt x="238125" y="2572509"/>
                  </a:lnTo>
                  <a:lnTo>
                    <a:pt x="0" y="233438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456389" cy="256933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5962166" y="184896"/>
            <a:ext cx="1897141" cy="933361"/>
            <a:chOff x="0" y="0"/>
            <a:chExt cx="2529522" cy="1244482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7" name="TextBox 7"/>
            <p:cNvSpPr txBox="1"/>
            <p:nvPr/>
          </p:nvSpPr>
          <p:spPr>
            <a:xfrm>
              <a:off x="424651" y="215331"/>
              <a:ext cx="2104871" cy="7495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712"/>
                </a:lnSpc>
              </a:pPr>
              <a:r>
                <a:rPr lang="en-US" sz="33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2725583" y="9592576"/>
            <a:ext cx="10267447" cy="2877708"/>
            <a:chOff x="0" y="0"/>
            <a:chExt cx="3096306" cy="867817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3096306" cy="867817"/>
            </a:xfrm>
            <a:custGeom>
              <a:avLst/>
              <a:gdLst/>
              <a:ahLst/>
              <a:cxnLst/>
              <a:rect l="l" t="t" r="r" b="b"/>
              <a:pathLst>
                <a:path w="3096306" h="867817">
                  <a:moveTo>
                    <a:pt x="2858181" y="0"/>
                  </a:moveTo>
                  <a:lnTo>
                    <a:pt x="3096306" y="238125"/>
                  </a:lnTo>
                  <a:lnTo>
                    <a:pt x="3096306" y="629692"/>
                  </a:lnTo>
                  <a:lnTo>
                    <a:pt x="2858181" y="867817"/>
                  </a:lnTo>
                  <a:lnTo>
                    <a:pt x="238125" y="867817"/>
                  </a:lnTo>
                  <a:lnTo>
                    <a:pt x="0" y="62969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2858181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2969306" cy="86464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sp>
        <p:nvSpPr>
          <p:cNvPr id="11" name="TextBox 11"/>
          <p:cNvSpPr txBox="1"/>
          <p:nvPr/>
        </p:nvSpPr>
        <p:spPr>
          <a:xfrm>
            <a:off x="323925" y="527751"/>
            <a:ext cx="7429350" cy="1192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9893"/>
              </a:lnSpc>
              <a:spcBef>
                <a:spcPct val="0"/>
              </a:spcBef>
            </a:pPr>
            <a:r>
              <a:rPr lang="en-US" sz="7066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 Subscriptions</a:t>
            </a:r>
          </a:p>
        </p:txBody>
      </p:sp>
      <p:sp>
        <p:nvSpPr>
          <p:cNvPr id="12" name="Freeform 12"/>
          <p:cNvSpPr/>
          <p:nvPr/>
        </p:nvSpPr>
        <p:spPr>
          <a:xfrm>
            <a:off x="2920054" y="1900836"/>
            <a:ext cx="11196603" cy="7305783"/>
          </a:xfrm>
          <a:custGeom>
            <a:avLst/>
            <a:gdLst/>
            <a:ahLst/>
            <a:cxnLst/>
            <a:rect l="l" t="t" r="r" b="b"/>
            <a:pathLst>
              <a:path w="11196603" h="7305783">
                <a:moveTo>
                  <a:pt x="0" y="0"/>
                </a:moveTo>
                <a:lnTo>
                  <a:pt x="11196603" y="0"/>
                </a:lnTo>
                <a:lnTo>
                  <a:pt x="11196603" y="7305784"/>
                </a:lnTo>
                <a:lnTo>
                  <a:pt x="0" y="730578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2880807" y="-5788529"/>
            <a:ext cx="2315586" cy="10210800"/>
            <a:chOff x="0" y="0"/>
            <a:chExt cx="583389" cy="257250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83389" cy="2572509"/>
            </a:xfrm>
            <a:custGeom>
              <a:avLst/>
              <a:gdLst/>
              <a:ahLst/>
              <a:cxnLst/>
              <a:rect l="l" t="t" r="r" b="b"/>
              <a:pathLst>
                <a:path w="583389" h="2572509">
                  <a:moveTo>
                    <a:pt x="345264" y="0"/>
                  </a:moveTo>
                  <a:lnTo>
                    <a:pt x="583389" y="238125"/>
                  </a:lnTo>
                  <a:lnTo>
                    <a:pt x="583389" y="2334384"/>
                  </a:lnTo>
                  <a:lnTo>
                    <a:pt x="345264" y="2572509"/>
                  </a:lnTo>
                  <a:lnTo>
                    <a:pt x="238125" y="2572509"/>
                  </a:lnTo>
                  <a:lnTo>
                    <a:pt x="0" y="233438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456389" cy="256933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5962166" y="0"/>
            <a:ext cx="1897141" cy="933361"/>
            <a:chOff x="0" y="0"/>
            <a:chExt cx="2529522" cy="1244482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7" name="TextBox 7"/>
            <p:cNvSpPr txBox="1"/>
            <p:nvPr/>
          </p:nvSpPr>
          <p:spPr>
            <a:xfrm>
              <a:off x="424651" y="215331"/>
              <a:ext cx="2104871" cy="7495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712"/>
                </a:lnSpc>
              </a:pPr>
              <a:r>
                <a:rPr lang="en-US" sz="33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2725583" y="9592576"/>
            <a:ext cx="10267447" cy="2877708"/>
            <a:chOff x="0" y="0"/>
            <a:chExt cx="3096306" cy="867817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3096306" cy="867817"/>
            </a:xfrm>
            <a:custGeom>
              <a:avLst/>
              <a:gdLst/>
              <a:ahLst/>
              <a:cxnLst/>
              <a:rect l="l" t="t" r="r" b="b"/>
              <a:pathLst>
                <a:path w="3096306" h="867817">
                  <a:moveTo>
                    <a:pt x="2858181" y="0"/>
                  </a:moveTo>
                  <a:lnTo>
                    <a:pt x="3096306" y="238125"/>
                  </a:lnTo>
                  <a:lnTo>
                    <a:pt x="3096306" y="629692"/>
                  </a:lnTo>
                  <a:lnTo>
                    <a:pt x="2858181" y="867817"/>
                  </a:lnTo>
                  <a:lnTo>
                    <a:pt x="238125" y="867817"/>
                  </a:lnTo>
                  <a:lnTo>
                    <a:pt x="0" y="62969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2858181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2969306" cy="86464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sp>
        <p:nvSpPr>
          <p:cNvPr id="11" name="TextBox 11"/>
          <p:cNvSpPr txBox="1"/>
          <p:nvPr/>
        </p:nvSpPr>
        <p:spPr>
          <a:xfrm>
            <a:off x="-253389" y="800011"/>
            <a:ext cx="7429350" cy="12181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0033"/>
              </a:lnSpc>
              <a:spcBef>
                <a:spcPct val="0"/>
              </a:spcBef>
            </a:pPr>
            <a:r>
              <a:rPr lang="en-US" sz="7166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User Account</a:t>
            </a:r>
          </a:p>
        </p:txBody>
      </p:sp>
      <p:sp>
        <p:nvSpPr>
          <p:cNvPr id="12" name="Freeform 12"/>
          <p:cNvSpPr/>
          <p:nvPr/>
        </p:nvSpPr>
        <p:spPr>
          <a:xfrm>
            <a:off x="4038600" y="2018156"/>
            <a:ext cx="10752640" cy="7466704"/>
          </a:xfrm>
          <a:custGeom>
            <a:avLst/>
            <a:gdLst/>
            <a:ahLst/>
            <a:cxnLst/>
            <a:rect l="l" t="t" r="r" b="b"/>
            <a:pathLst>
              <a:path w="10752640" h="7466704">
                <a:moveTo>
                  <a:pt x="0" y="0"/>
                </a:moveTo>
                <a:lnTo>
                  <a:pt x="10752640" y="0"/>
                </a:lnTo>
                <a:lnTo>
                  <a:pt x="10752640" y="7466704"/>
                </a:lnTo>
                <a:lnTo>
                  <a:pt x="0" y="746670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2880807" y="-5788529"/>
            <a:ext cx="2315586" cy="10210800"/>
            <a:chOff x="0" y="0"/>
            <a:chExt cx="583389" cy="257250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83389" cy="2572509"/>
            </a:xfrm>
            <a:custGeom>
              <a:avLst/>
              <a:gdLst/>
              <a:ahLst/>
              <a:cxnLst/>
              <a:rect l="l" t="t" r="r" b="b"/>
              <a:pathLst>
                <a:path w="583389" h="2572509">
                  <a:moveTo>
                    <a:pt x="345264" y="0"/>
                  </a:moveTo>
                  <a:lnTo>
                    <a:pt x="583389" y="238125"/>
                  </a:lnTo>
                  <a:lnTo>
                    <a:pt x="583389" y="2334384"/>
                  </a:lnTo>
                  <a:lnTo>
                    <a:pt x="345264" y="2572509"/>
                  </a:lnTo>
                  <a:lnTo>
                    <a:pt x="238125" y="2572509"/>
                  </a:lnTo>
                  <a:lnTo>
                    <a:pt x="0" y="233438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456389" cy="256933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5962166" y="0"/>
            <a:ext cx="1897141" cy="933361"/>
            <a:chOff x="0" y="0"/>
            <a:chExt cx="2529522" cy="1244482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7" name="TextBox 7"/>
            <p:cNvSpPr txBox="1"/>
            <p:nvPr/>
          </p:nvSpPr>
          <p:spPr>
            <a:xfrm>
              <a:off x="424651" y="215331"/>
              <a:ext cx="2104871" cy="7495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712"/>
                </a:lnSpc>
              </a:pPr>
              <a:r>
                <a:rPr lang="en-US" sz="33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2725583" y="9592576"/>
            <a:ext cx="10267447" cy="2877708"/>
            <a:chOff x="0" y="0"/>
            <a:chExt cx="3096306" cy="867817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3096306" cy="867817"/>
            </a:xfrm>
            <a:custGeom>
              <a:avLst/>
              <a:gdLst/>
              <a:ahLst/>
              <a:cxnLst/>
              <a:rect l="l" t="t" r="r" b="b"/>
              <a:pathLst>
                <a:path w="3096306" h="867817">
                  <a:moveTo>
                    <a:pt x="2858181" y="0"/>
                  </a:moveTo>
                  <a:lnTo>
                    <a:pt x="3096306" y="238125"/>
                  </a:lnTo>
                  <a:lnTo>
                    <a:pt x="3096306" y="629692"/>
                  </a:lnTo>
                  <a:lnTo>
                    <a:pt x="2858181" y="867817"/>
                  </a:lnTo>
                  <a:lnTo>
                    <a:pt x="238125" y="867817"/>
                  </a:lnTo>
                  <a:lnTo>
                    <a:pt x="0" y="62969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2858181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2969306" cy="86464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sp>
        <p:nvSpPr>
          <p:cNvPr id="11" name="TextBox 11"/>
          <p:cNvSpPr txBox="1"/>
          <p:nvPr/>
        </p:nvSpPr>
        <p:spPr>
          <a:xfrm>
            <a:off x="-456307" y="352952"/>
            <a:ext cx="7429350" cy="12181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0033"/>
              </a:lnSpc>
              <a:spcBef>
                <a:spcPct val="0"/>
              </a:spcBef>
            </a:pPr>
            <a:r>
              <a:rPr lang="en-US" sz="7166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User Account</a:t>
            </a:r>
          </a:p>
        </p:txBody>
      </p:sp>
      <p:sp>
        <p:nvSpPr>
          <p:cNvPr id="12" name="Freeform 12"/>
          <p:cNvSpPr/>
          <p:nvPr/>
        </p:nvSpPr>
        <p:spPr>
          <a:xfrm>
            <a:off x="1769974" y="2033087"/>
            <a:ext cx="14748052" cy="7097500"/>
          </a:xfrm>
          <a:custGeom>
            <a:avLst/>
            <a:gdLst/>
            <a:ahLst/>
            <a:cxnLst/>
            <a:rect l="l" t="t" r="r" b="b"/>
            <a:pathLst>
              <a:path w="14748052" h="7097500">
                <a:moveTo>
                  <a:pt x="0" y="0"/>
                </a:moveTo>
                <a:lnTo>
                  <a:pt x="14748052" y="0"/>
                </a:lnTo>
                <a:lnTo>
                  <a:pt x="14748052" y="7097500"/>
                </a:lnTo>
                <a:lnTo>
                  <a:pt x="0" y="70975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6203657" y="181019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Freeform 23"/>
          <p:cNvSpPr/>
          <p:nvPr/>
        </p:nvSpPr>
        <p:spPr>
          <a:xfrm>
            <a:off x="6414908" y="1511080"/>
            <a:ext cx="3627551" cy="2987783"/>
          </a:xfrm>
          <a:custGeom>
            <a:avLst/>
            <a:gdLst/>
            <a:ahLst/>
            <a:cxnLst/>
            <a:rect l="l" t="t" r="r" b="b"/>
            <a:pathLst>
              <a:path w="3627551" h="2987783">
                <a:moveTo>
                  <a:pt x="0" y="0"/>
                </a:moveTo>
                <a:lnTo>
                  <a:pt x="3627551" y="0"/>
                </a:lnTo>
                <a:lnTo>
                  <a:pt x="3627551" y="2987783"/>
                </a:lnTo>
                <a:lnTo>
                  <a:pt x="0" y="298778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12464438" y="1581061"/>
            <a:ext cx="3124306" cy="3124306"/>
          </a:xfrm>
          <a:custGeom>
            <a:avLst/>
            <a:gdLst/>
            <a:ahLst/>
            <a:cxnLst/>
            <a:rect l="l" t="t" r="r" b="b"/>
            <a:pathLst>
              <a:path w="3124306" h="3124306">
                <a:moveTo>
                  <a:pt x="0" y="0"/>
                </a:moveTo>
                <a:lnTo>
                  <a:pt x="3124307" y="0"/>
                </a:lnTo>
                <a:lnTo>
                  <a:pt x="3124307" y="3124306"/>
                </a:lnTo>
                <a:lnTo>
                  <a:pt x="0" y="312430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25" name="AutoShape 25"/>
          <p:cNvSpPr/>
          <p:nvPr/>
        </p:nvSpPr>
        <p:spPr>
          <a:xfrm>
            <a:off x="10209208" y="3024021"/>
            <a:ext cx="1813776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triangle" w="lg" len="med"/>
          </a:ln>
        </p:spPr>
      </p:sp>
      <p:sp>
        <p:nvSpPr>
          <p:cNvPr id="26" name="Freeform 26"/>
          <p:cNvSpPr/>
          <p:nvPr/>
        </p:nvSpPr>
        <p:spPr>
          <a:xfrm>
            <a:off x="6665893" y="6176605"/>
            <a:ext cx="3125580" cy="2744828"/>
          </a:xfrm>
          <a:custGeom>
            <a:avLst/>
            <a:gdLst/>
            <a:ahLst/>
            <a:cxnLst/>
            <a:rect l="l" t="t" r="r" b="b"/>
            <a:pathLst>
              <a:path w="3125580" h="2744828">
                <a:moveTo>
                  <a:pt x="0" y="0"/>
                </a:moveTo>
                <a:lnTo>
                  <a:pt x="3125580" y="0"/>
                </a:lnTo>
                <a:lnTo>
                  <a:pt x="3125580" y="2744827"/>
                </a:lnTo>
                <a:lnTo>
                  <a:pt x="0" y="2744827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27" name="Freeform 27"/>
          <p:cNvSpPr/>
          <p:nvPr/>
        </p:nvSpPr>
        <p:spPr>
          <a:xfrm>
            <a:off x="12260907" y="5987472"/>
            <a:ext cx="3531368" cy="2715943"/>
          </a:xfrm>
          <a:custGeom>
            <a:avLst/>
            <a:gdLst/>
            <a:ahLst/>
            <a:cxnLst/>
            <a:rect l="l" t="t" r="r" b="b"/>
            <a:pathLst>
              <a:path w="3531368" h="2715943">
                <a:moveTo>
                  <a:pt x="0" y="0"/>
                </a:moveTo>
                <a:lnTo>
                  <a:pt x="3531369" y="0"/>
                </a:lnTo>
                <a:lnTo>
                  <a:pt x="3531369" y="2715944"/>
                </a:lnTo>
                <a:lnTo>
                  <a:pt x="0" y="2715944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xmlns="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28" name="Freeform 28"/>
          <p:cNvSpPr/>
          <p:nvPr/>
        </p:nvSpPr>
        <p:spPr>
          <a:xfrm>
            <a:off x="576966" y="3004971"/>
            <a:ext cx="4809242" cy="4809242"/>
          </a:xfrm>
          <a:custGeom>
            <a:avLst/>
            <a:gdLst/>
            <a:ahLst/>
            <a:cxnLst/>
            <a:rect l="l" t="t" r="r" b="b"/>
            <a:pathLst>
              <a:path w="4809242" h="4809242">
                <a:moveTo>
                  <a:pt x="0" y="0"/>
                </a:moveTo>
                <a:lnTo>
                  <a:pt x="4809242" y="0"/>
                </a:lnTo>
                <a:lnTo>
                  <a:pt x="4809242" y="4809242"/>
                </a:lnTo>
                <a:lnTo>
                  <a:pt x="0" y="4809242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/>
            </a:stretch>
          </a:blipFill>
        </p:spPr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3133382" y="-5323736"/>
            <a:ext cx="2315586" cy="10210800"/>
            <a:chOff x="0" y="0"/>
            <a:chExt cx="583389" cy="257250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83389" cy="2572509"/>
            </a:xfrm>
            <a:custGeom>
              <a:avLst/>
              <a:gdLst/>
              <a:ahLst/>
              <a:cxnLst/>
              <a:rect l="l" t="t" r="r" b="b"/>
              <a:pathLst>
                <a:path w="583389" h="2572509">
                  <a:moveTo>
                    <a:pt x="345264" y="0"/>
                  </a:moveTo>
                  <a:lnTo>
                    <a:pt x="583389" y="238125"/>
                  </a:lnTo>
                  <a:lnTo>
                    <a:pt x="583389" y="2334384"/>
                  </a:lnTo>
                  <a:lnTo>
                    <a:pt x="345264" y="2572509"/>
                  </a:lnTo>
                  <a:lnTo>
                    <a:pt x="238125" y="2572509"/>
                  </a:lnTo>
                  <a:lnTo>
                    <a:pt x="0" y="233438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456389" cy="256933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5400000">
            <a:off x="14187414" y="7034302"/>
            <a:ext cx="2315586" cy="7548668"/>
            <a:chOff x="0" y="0"/>
            <a:chExt cx="583389" cy="1901811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83389" cy="1901811"/>
            </a:xfrm>
            <a:custGeom>
              <a:avLst/>
              <a:gdLst/>
              <a:ahLst/>
              <a:cxnLst/>
              <a:rect l="l" t="t" r="r" b="b"/>
              <a:pathLst>
                <a:path w="583389" h="1901811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663686"/>
                  </a:lnTo>
                  <a:lnTo>
                    <a:pt x="345264" y="1901811"/>
                  </a:lnTo>
                  <a:lnTo>
                    <a:pt x="238125" y="1901811"/>
                  </a:lnTo>
                  <a:lnTo>
                    <a:pt x="0" y="1663686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456389" cy="189863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5714516" y="272796"/>
            <a:ext cx="1897141" cy="933361"/>
            <a:chOff x="0" y="0"/>
            <a:chExt cx="2529522" cy="1244482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0" name="TextBox 10"/>
            <p:cNvSpPr txBox="1"/>
            <p:nvPr/>
          </p:nvSpPr>
          <p:spPr>
            <a:xfrm>
              <a:off x="424651" y="215331"/>
              <a:ext cx="2104871" cy="7495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712"/>
                </a:lnSpc>
              </a:pPr>
              <a:r>
                <a:rPr lang="en-US" sz="33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11" name="TextBox 11"/>
          <p:cNvSpPr txBox="1"/>
          <p:nvPr/>
        </p:nvSpPr>
        <p:spPr>
          <a:xfrm>
            <a:off x="-194094" y="1050608"/>
            <a:ext cx="7429350" cy="10860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8913"/>
              </a:lnSpc>
              <a:spcBef>
                <a:spcPct val="0"/>
              </a:spcBef>
            </a:pPr>
            <a:r>
              <a:rPr lang="en-US" sz="6366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Subscription payment</a:t>
            </a:r>
          </a:p>
        </p:txBody>
      </p:sp>
      <p:sp>
        <p:nvSpPr>
          <p:cNvPr id="12" name="Freeform 12"/>
          <p:cNvSpPr/>
          <p:nvPr/>
        </p:nvSpPr>
        <p:spPr>
          <a:xfrm>
            <a:off x="6310398" y="2136672"/>
            <a:ext cx="11301259" cy="4350985"/>
          </a:xfrm>
          <a:custGeom>
            <a:avLst/>
            <a:gdLst/>
            <a:ahLst/>
            <a:cxnLst/>
            <a:rect l="l" t="t" r="r" b="b"/>
            <a:pathLst>
              <a:path w="11301259" h="4350985">
                <a:moveTo>
                  <a:pt x="0" y="0"/>
                </a:moveTo>
                <a:lnTo>
                  <a:pt x="11301259" y="0"/>
                </a:lnTo>
                <a:lnTo>
                  <a:pt x="11301259" y="4350985"/>
                </a:lnTo>
                <a:lnTo>
                  <a:pt x="0" y="435098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497883" y="6731007"/>
            <a:ext cx="7586584" cy="3347580"/>
          </a:xfrm>
          <a:custGeom>
            <a:avLst/>
            <a:gdLst/>
            <a:ahLst/>
            <a:cxnLst/>
            <a:rect l="l" t="t" r="r" b="b"/>
            <a:pathLst>
              <a:path w="7586584" h="3347580">
                <a:moveTo>
                  <a:pt x="0" y="0"/>
                </a:moveTo>
                <a:lnTo>
                  <a:pt x="7586584" y="0"/>
                </a:lnTo>
                <a:lnTo>
                  <a:pt x="7586584" y="3347580"/>
                </a:lnTo>
                <a:lnTo>
                  <a:pt x="0" y="334758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14" name="Freeform 14"/>
          <p:cNvSpPr/>
          <p:nvPr/>
        </p:nvSpPr>
        <p:spPr>
          <a:xfrm rot="8804723">
            <a:off x="7475060" y="6446277"/>
            <a:ext cx="1681711" cy="1376835"/>
          </a:xfrm>
          <a:custGeom>
            <a:avLst/>
            <a:gdLst/>
            <a:ahLst/>
            <a:cxnLst/>
            <a:rect l="l" t="t" r="r" b="b"/>
            <a:pathLst>
              <a:path w="1681711" h="1376835">
                <a:moveTo>
                  <a:pt x="0" y="0"/>
                </a:moveTo>
                <a:lnTo>
                  <a:pt x="1681711" y="0"/>
                </a:lnTo>
                <a:lnTo>
                  <a:pt x="1681711" y="1376836"/>
                </a:lnTo>
                <a:lnTo>
                  <a:pt x="0" y="137683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3133382" y="-5323736"/>
            <a:ext cx="2315586" cy="10210800"/>
            <a:chOff x="0" y="0"/>
            <a:chExt cx="583389" cy="257250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83389" cy="2572509"/>
            </a:xfrm>
            <a:custGeom>
              <a:avLst/>
              <a:gdLst/>
              <a:ahLst/>
              <a:cxnLst/>
              <a:rect l="l" t="t" r="r" b="b"/>
              <a:pathLst>
                <a:path w="583389" h="2572509">
                  <a:moveTo>
                    <a:pt x="345264" y="0"/>
                  </a:moveTo>
                  <a:lnTo>
                    <a:pt x="583389" y="238125"/>
                  </a:lnTo>
                  <a:lnTo>
                    <a:pt x="583389" y="2334384"/>
                  </a:lnTo>
                  <a:lnTo>
                    <a:pt x="345264" y="2572509"/>
                  </a:lnTo>
                  <a:lnTo>
                    <a:pt x="238125" y="2572509"/>
                  </a:lnTo>
                  <a:lnTo>
                    <a:pt x="0" y="233438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456389" cy="256933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5400000">
            <a:off x="14187414" y="7034302"/>
            <a:ext cx="2315586" cy="7548668"/>
            <a:chOff x="0" y="0"/>
            <a:chExt cx="583389" cy="1901811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83389" cy="1901811"/>
            </a:xfrm>
            <a:custGeom>
              <a:avLst/>
              <a:gdLst/>
              <a:ahLst/>
              <a:cxnLst/>
              <a:rect l="l" t="t" r="r" b="b"/>
              <a:pathLst>
                <a:path w="583389" h="1901811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663686"/>
                  </a:lnTo>
                  <a:lnTo>
                    <a:pt x="345264" y="1901811"/>
                  </a:lnTo>
                  <a:lnTo>
                    <a:pt x="238125" y="1901811"/>
                  </a:lnTo>
                  <a:lnTo>
                    <a:pt x="0" y="1663686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456389" cy="189863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5714516" y="272796"/>
            <a:ext cx="1897141" cy="933361"/>
            <a:chOff x="0" y="0"/>
            <a:chExt cx="2529522" cy="1244482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0" name="TextBox 10"/>
            <p:cNvSpPr txBox="1"/>
            <p:nvPr/>
          </p:nvSpPr>
          <p:spPr>
            <a:xfrm>
              <a:off x="424651" y="215331"/>
              <a:ext cx="2104871" cy="7495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712"/>
                </a:lnSpc>
              </a:pPr>
              <a:r>
                <a:rPr lang="en-US" sz="33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11" name="TextBox 11"/>
          <p:cNvSpPr txBox="1"/>
          <p:nvPr/>
        </p:nvSpPr>
        <p:spPr>
          <a:xfrm>
            <a:off x="-194094" y="1050608"/>
            <a:ext cx="7429350" cy="10860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8913"/>
              </a:lnSpc>
              <a:spcBef>
                <a:spcPct val="0"/>
              </a:spcBef>
            </a:pPr>
            <a:r>
              <a:rPr lang="en-US" sz="6366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Invoice</a:t>
            </a:r>
          </a:p>
        </p:txBody>
      </p:sp>
      <p:sp>
        <p:nvSpPr>
          <p:cNvPr id="12" name="Freeform 12"/>
          <p:cNvSpPr/>
          <p:nvPr/>
        </p:nvSpPr>
        <p:spPr>
          <a:xfrm>
            <a:off x="2597066" y="2374797"/>
            <a:ext cx="13599018" cy="6510530"/>
          </a:xfrm>
          <a:custGeom>
            <a:avLst/>
            <a:gdLst/>
            <a:ahLst/>
            <a:cxnLst/>
            <a:rect l="l" t="t" r="r" b="b"/>
            <a:pathLst>
              <a:path w="13599018" h="6510530">
                <a:moveTo>
                  <a:pt x="0" y="0"/>
                </a:moveTo>
                <a:lnTo>
                  <a:pt x="13599018" y="0"/>
                </a:lnTo>
                <a:lnTo>
                  <a:pt x="13599018" y="6510530"/>
                </a:lnTo>
                <a:lnTo>
                  <a:pt x="0" y="65105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3133382" y="-5323736"/>
            <a:ext cx="2315586" cy="10210800"/>
            <a:chOff x="0" y="0"/>
            <a:chExt cx="583389" cy="257250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83389" cy="2572509"/>
            </a:xfrm>
            <a:custGeom>
              <a:avLst/>
              <a:gdLst/>
              <a:ahLst/>
              <a:cxnLst/>
              <a:rect l="l" t="t" r="r" b="b"/>
              <a:pathLst>
                <a:path w="583389" h="2572509">
                  <a:moveTo>
                    <a:pt x="345264" y="0"/>
                  </a:moveTo>
                  <a:lnTo>
                    <a:pt x="583389" y="238125"/>
                  </a:lnTo>
                  <a:lnTo>
                    <a:pt x="583389" y="2334384"/>
                  </a:lnTo>
                  <a:lnTo>
                    <a:pt x="345264" y="2572509"/>
                  </a:lnTo>
                  <a:lnTo>
                    <a:pt x="238125" y="2572509"/>
                  </a:lnTo>
                  <a:lnTo>
                    <a:pt x="0" y="233438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456389" cy="256933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5400000">
            <a:off x="14187414" y="7034302"/>
            <a:ext cx="2315586" cy="7548668"/>
            <a:chOff x="0" y="0"/>
            <a:chExt cx="583389" cy="1901811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83389" cy="1901811"/>
            </a:xfrm>
            <a:custGeom>
              <a:avLst/>
              <a:gdLst/>
              <a:ahLst/>
              <a:cxnLst/>
              <a:rect l="l" t="t" r="r" b="b"/>
              <a:pathLst>
                <a:path w="583389" h="1901811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663686"/>
                  </a:lnTo>
                  <a:lnTo>
                    <a:pt x="345264" y="1901811"/>
                  </a:lnTo>
                  <a:lnTo>
                    <a:pt x="238125" y="1901811"/>
                  </a:lnTo>
                  <a:lnTo>
                    <a:pt x="0" y="1663686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456389" cy="189863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5714516" y="272796"/>
            <a:ext cx="1897141" cy="933361"/>
            <a:chOff x="0" y="0"/>
            <a:chExt cx="2529522" cy="1244482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0" name="TextBox 10"/>
            <p:cNvSpPr txBox="1"/>
            <p:nvPr/>
          </p:nvSpPr>
          <p:spPr>
            <a:xfrm>
              <a:off x="424651" y="215331"/>
              <a:ext cx="2104871" cy="7495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712"/>
                </a:lnSpc>
              </a:pPr>
              <a:r>
                <a:rPr lang="en-US" sz="33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11" name="TextBox 11"/>
          <p:cNvSpPr txBox="1"/>
          <p:nvPr/>
        </p:nvSpPr>
        <p:spPr>
          <a:xfrm>
            <a:off x="238891" y="1082332"/>
            <a:ext cx="7429350" cy="10860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8913"/>
              </a:lnSpc>
              <a:spcBef>
                <a:spcPct val="0"/>
              </a:spcBef>
            </a:pPr>
            <a:r>
              <a:rPr lang="en-US" sz="6366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Customer invoice</a:t>
            </a:r>
          </a:p>
        </p:txBody>
      </p:sp>
      <p:sp>
        <p:nvSpPr>
          <p:cNvPr id="12" name="Freeform 12"/>
          <p:cNvSpPr/>
          <p:nvPr/>
        </p:nvSpPr>
        <p:spPr>
          <a:xfrm>
            <a:off x="2359704" y="2452006"/>
            <a:ext cx="14303382" cy="6883503"/>
          </a:xfrm>
          <a:custGeom>
            <a:avLst/>
            <a:gdLst/>
            <a:ahLst/>
            <a:cxnLst/>
            <a:rect l="l" t="t" r="r" b="b"/>
            <a:pathLst>
              <a:path w="14303382" h="6883503">
                <a:moveTo>
                  <a:pt x="0" y="0"/>
                </a:moveTo>
                <a:lnTo>
                  <a:pt x="14303382" y="0"/>
                </a:lnTo>
                <a:lnTo>
                  <a:pt x="14303382" y="6883503"/>
                </a:lnTo>
                <a:lnTo>
                  <a:pt x="0" y="688350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5701588" y="9626530"/>
            <a:ext cx="5811842" cy="3125358"/>
            <a:chOff x="0" y="0"/>
            <a:chExt cx="1752650" cy="9425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752650" cy="942500"/>
            </a:xfrm>
            <a:custGeom>
              <a:avLst/>
              <a:gdLst/>
              <a:ahLst/>
              <a:cxnLst/>
              <a:rect l="l" t="t" r="r" b="b"/>
              <a:pathLst>
                <a:path w="1752650" h="942500">
                  <a:moveTo>
                    <a:pt x="1514525" y="0"/>
                  </a:moveTo>
                  <a:lnTo>
                    <a:pt x="1752650" y="238125"/>
                  </a:lnTo>
                  <a:lnTo>
                    <a:pt x="1752650" y="704375"/>
                  </a:lnTo>
                  <a:lnTo>
                    <a:pt x="1514525" y="942500"/>
                  </a:lnTo>
                  <a:lnTo>
                    <a:pt x="238125" y="942500"/>
                  </a:lnTo>
                  <a:lnTo>
                    <a:pt x="0" y="7043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1514525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1625650" cy="9393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-10800000">
            <a:off x="9086730" y="9750355"/>
            <a:ext cx="10267447" cy="2877708"/>
            <a:chOff x="0" y="0"/>
            <a:chExt cx="3096306" cy="86781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3096306" cy="867817"/>
            </a:xfrm>
            <a:custGeom>
              <a:avLst/>
              <a:gdLst/>
              <a:ahLst/>
              <a:cxnLst/>
              <a:rect l="l" t="t" r="r" b="b"/>
              <a:pathLst>
                <a:path w="3096306" h="867817">
                  <a:moveTo>
                    <a:pt x="2858181" y="0"/>
                  </a:moveTo>
                  <a:lnTo>
                    <a:pt x="3096306" y="238125"/>
                  </a:lnTo>
                  <a:lnTo>
                    <a:pt x="3096306" y="629692"/>
                  </a:lnTo>
                  <a:lnTo>
                    <a:pt x="2858181" y="867817"/>
                  </a:lnTo>
                  <a:lnTo>
                    <a:pt x="238125" y="867817"/>
                  </a:lnTo>
                  <a:lnTo>
                    <a:pt x="0" y="62969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2858181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2969306" cy="86464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sp>
        <p:nvSpPr>
          <p:cNvPr id="14" name="Freeform 14"/>
          <p:cNvSpPr/>
          <p:nvPr/>
        </p:nvSpPr>
        <p:spPr>
          <a:xfrm>
            <a:off x="2498029" y="2081965"/>
            <a:ext cx="13177402" cy="7296987"/>
          </a:xfrm>
          <a:custGeom>
            <a:avLst/>
            <a:gdLst/>
            <a:ahLst/>
            <a:cxnLst/>
            <a:rect l="l" t="t" r="r" b="b"/>
            <a:pathLst>
              <a:path w="13177402" h="7296987">
                <a:moveTo>
                  <a:pt x="0" y="0"/>
                </a:moveTo>
                <a:lnTo>
                  <a:pt x="13177402" y="0"/>
                </a:lnTo>
                <a:lnTo>
                  <a:pt x="13177402" y="7296987"/>
                </a:lnTo>
                <a:lnTo>
                  <a:pt x="0" y="729698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15" name="TextBox 15"/>
          <p:cNvSpPr txBox="1"/>
          <p:nvPr/>
        </p:nvSpPr>
        <p:spPr>
          <a:xfrm>
            <a:off x="4022122" y="962880"/>
            <a:ext cx="10243756" cy="11190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9193"/>
              </a:lnSpc>
              <a:spcBef>
                <a:spcPct val="0"/>
              </a:spcBef>
            </a:pPr>
            <a:r>
              <a:rPr lang="en-US" sz="6566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Real Estate Companies Profile</a:t>
            </a:r>
          </a:p>
        </p:txBody>
      </p:sp>
      <p:grpSp>
        <p:nvGrpSpPr>
          <p:cNvPr id="16" name="Group 16"/>
          <p:cNvGrpSpPr/>
          <p:nvPr/>
        </p:nvGrpSpPr>
        <p:grpSpPr>
          <a:xfrm>
            <a:off x="15931008" y="181019"/>
            <a:ext cx="1897141" cy="933361"/>
            <a:chOff x="0" y="0"/>
            <a:chExt cx="2529522" cy="1244482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xmlns="" r:embed="rId4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8" name="TextBox 18"/>
            <p:cNvSpPr txBox="1"/>
            <p:nvPr/>
          </p:nvSpPr>
          <p:spPr>
            <a:xfrm>
              <a:off x="424651" y="215331"/>
              <a:ext cx="2104871" cy="7495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712"/>
                </a:lnSpc>
              </a:pPr>
              <a:r>
                <a:rPr lang="en-US" sz="33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5701588" y="9750355"/>
            <a:ext cx="5811842" cy="3125358"/>
            <a:chOff x="0" y="0"/>
            <a:chExt cx="1752650" cy="9425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752650" cy="942500"/>
            </a:xfrm>
            <a:custGeom>
              <a:avLst/>
              <a:gdLst/>
              <a:ahLst/>
              <a:cxnLst/>
              <a:rect l="l" t="t" r="r" b="b"/>
              <a:pathLst>
                <a:path w="1752650" h="942500">
                  <a:moveTo>
                    <a:pt x="1514525" y="0"/>
                  </a:moveTo>
                  <a:lnTo>
                    <a:pt x="1752650" y="238125"/>
                  </a:lnTo>
                  <a:lnTo>
                    <a:pt x="1752650" y="704375"/>
                  </a:lnTo>
                  <a:lnTo>
                    <a:pt x="1514525" y="942500"/>
                  </a:lnTo>
                  <a:lnTo>
                    <a:pt x="238125" y="942500"/>
                  </a:lnTo>
                  <a:lnTo>
                    <a:pt x="0" y="7043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1514525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1625650" cy="9393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-10800000">
            <a:off x="9086730" y="9750355"/>
            <a:ext cx="10267447" cy="2877708"/>
            <a:chOff x="0" y="0"/>
            <a:chExt cx="3096306" cy="86781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3096306" cy="867817"/>
            </a:xfrm>
            <a:custGeom>
              <a:avLst/>
              <a:gdLst/>
              <a:ahLst/>
              <a:cxnLst/>
              <a:rect l="l" t="t" r="r" b="b"/>
              <a:pathLst>
                <a:path w="3096306" h="867817">
                  <a:moveTo>
                    <a:pt x="2858181" y="0"/>
                  </a:moveTo>
                  <a:lnTo>
                    <a:pt x="3096306" y="238125"/>
                  </a:lnTo>
                  <a:lnTo>
                    <a:pt x="3096306" y="629692"/>
                  </a:lnTo>
                  <a:lnTo>
                    <a:pt x="2858181" y="867817"/>
                  </a:lnTo>
                  <a:lnTo>
                    <a:pt x="238125" y="867817"/>
                  </a:lnTo>
                  <a:lnTo>
                    <a:pt x="0" y="62969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2858181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2969306" cy="86464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5931008" y="181019"/>
            <a:ext cx="1897141" cy="933361"/>
            <a:chOff x="0" y="0"/>
            <a:chExt cx="2529522" cy="1244482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6" name="TextBox 16"/>
            <p:cNvSpPr txBox="1"/>
            <p:nvPr/>
          </p:nvSpPr>
          <p:spPr>
            <a:xfrm>
              <a:off x="424651" y="215331"/>
              <a:ext cx="2104871" cy="7495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712"/>
                </a:lnSpc>
              </a:pPr>
              <a:r>
                <a:rPr lang="en-US" sz="33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17" name="Freeform 17"/>
          <p:cNvSpPr/>
          <p:nvPr/>
        </p:nvSpPr>
        <p:spPr>
          <a:xfrm>
            <a:off x="2538460" y="2165393"/>
            <a:ext cx="13096540" cy="7383174"/>
          </a:xfrm>
          <a:custGeom>
            <a:avLst/>
            <a:gdLst/>
            <a:ahLst/>
            <a:cxnLst/>
            <a:rect l="l" t="t" r="r" b="b"/>
            <a:pathLst>
              <a:path w="13096540" h="7383174">
                <a:moveTo>
                  <a:pt x="0" y="0"/>
                </a:moveTo>
                <a:lnTo>
                  <a:pt x="13096540" y="0"/>
                </a:lnTo>
                <a:lnTo>
                  <a:pt x="13096540" y="7383174"/>
                </a:lnTo>
                <a:lnTo>
                  <a:pt x="0" y="738317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8" name="TextBox 18"/>
          <p:cNvSpPr txBox="1"/>
          <p:nvPr/>
        </p:nvSpPr>
        <p:spPr>
          <a:xfrm>
            <a:off x="3449461" y="993604"/>
            <a:ext cx="11274539" cy="10860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8913"/>
              </a:lnSpc>
              <a:spcBef>
                <a:spcPct val="0"/>
              </a:spcBef>
            </a:pPr>
            <a:r>
              <a:rPr lang="en-US" sz="6366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 Al Basha Company Dashboard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5701588" y="9626530"/>
            <a:ext cx="5811842" cy="3125358"/>
            <a:chOff x="0" y="0"/>
            <a:chExt cx="1752650" cy="9425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752650" cy="942500"/>
            </a:xfrm>
            <a:custGeom>
              <a:avLst/>
              <a:gdLst/>
              <a:ahLst/>
              <a:cxnLst/>
              <a:rect l="l" t="t" r="r" b="b"/>
              <a:pathLst>
                <a:path w="1752650" h="942500">
                  <a:moveTo>
                    <a:pt x="1514525" y="0"/>
                  </a:moveTo>
                  <a:lnTo>
                    <a:pt x="1752650" y="238125"/>
                  </a:lnTo>
                  <a:lnTo>
                    <a:pt x="1752650" y="704375"/>
                  </a:lnTo>
                  <a:lnTo>
                    <a:pt x="1514525" y="942500"/>
                  </a:lnTo>
                  <a:lnTo>
                    <a:pt x="238125" y="942500"/>
                  </a:lnTo>
                  <a:lnTo>
                    <a:pt x="0" y="7043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1514525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1625650" cy="9393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-10800000">
            <a:off x="9086730" y="9750355"/>
            <a:ext cx="10267447" cy="2877708"/>
            <a:chOff x="0" y="0"/>
            <a:chExt cx="3096306" cy="86781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3096306" cy="867817"/>
            </a:xfrm>
            <a:custGeom>
              <a:avLst/>
              <a:gdLst/>
              <a:ahLst/>
              <a:cxnLst/>
              <a:rect l="l" t="t" r="r" b="b"/>
              <a:pathLst>
                <a:path w="3096306" h="867817">
                  <a:moveTo>
                    <a:pt x="2858181" y="0"/>
                  </a:moveTo>
                  <a:lnTo>
                    <a:pt x="3096306" y="238125"/>
                  </a:lnTo>
                  <a:lnTo>
                    <a:pt x="3096306" y="629692"/>
                  </a:lnTo>
                  <a:lnTo>
                    <a:pt x="2858181" y="867817"/>
                  </a:lnTo>
                  <a:lnTo>
                    <a:pt x="238125" y="867817"/>
                  </a:lnTo>
                  <a:lnTo>
                    <a:pt x="0" y="62969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2858181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2969306" cy="86464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5931008" y="181019"/>
            <a:ext cx="1897141" cy="933361"/>
            <a:chOff x="0" y="0"/>
            <a:chExt cx="2529522" cy="1244482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6" name="TextBox 16"/>
            <p:cNvSpPr txBox="1"/>
            <p:nvPr/>
          </p:nvSpPr>
          <p:spPr>
            <a:xfrm>
              <a:off x="424651" y="215331"/>
              <a:ext cx="2104871" cy="7495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712"/>
                </a:lnSpc>
              </a:pPr>
              <a:r>
                <a:rPr lang="en-US" sz="33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17" name="Freeform 17"/>
          <p:cNvSpPr/>
          <p:nvPr/>
        </p:nvSpPr>
        <p:spPr>
          <a:xfrm>
            <a:off x="337893" y="4254485"/>
            <a:ext cx="11395103" cy="3073651"/>
          </a:xfrm>
          <a:custGeom>
            <a:avLst/>
            <a:gdLst/>
            <a:ahLst/>
            <a:cxnLst/>
            <a:rect l="l" t="t" r="r" b="b"/>
            <a:pathLst>
              <a:path w="11395103" h="3073651">
                <a:moveTo>
                  <a:pt x="0" y="0"/>
                </a:moveTo>
                <a:lnTo>
                  <a:pt x="11395103" y="0"/>
                </a:lnTo>
                <a:lnTo>
                  <a:pt x="11395103" y="3073652"/>
                </a:lnTo>
                <a:lnTo>
                  <a:pt x="0" y="307365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58728" r="-9780"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12293965" y="3372464"/>
            <a:ext cx="5340859" cy="4247531"/>
          </a:xfrm>
          <a:custGeom>
            <a:avLst/>
            <a:gdLst/>
            <a:ahLst/>
            <a:cxnLst/>
            <a:rect l="l" t="t" r="r" b="b"/>
            <a:pathLst>
              <a:path w="5340859" h="4247531">
                <a:moveTo>
                  <a:pt x="0" y="0"/>
                </a:moveTo>
                <a:lnTo>
                  <a:pt x="5340859" y="0"/>
                </a:lnTo>
                <a:lnTo>
                  <a:pt x="5340859" y="4247532"/>
                </a:lnTo>
                <a:lnTo>
                  <a:pt x="0" y="424753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19" name="TextBox 19"/>
          <p:cNvSpPr txBox="1"/>
          <p:nvPr/>
        </p:nvSpPr>
        <p:spPr>
          <a:xfrm>
            <a:off x="12570717" y="2179053"/>
            <a:ext cx="5064107" cy="96048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926"/>
              </a:lnSpc>
              <a:spcBef>
                <a:spcPct val="0"/>
              </a:spcBef>
            </a:pPr>
            <a:r>
              <a:rPr lang="en-US" sz="5661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Appointments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2065314" y="2822268"/>
            <a:ext cx="5694539" cy="10860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8913"/>
              </a:lnSpc>
              <a:spcBef>
                <a:spcPct val="0"/>
              </a:spcBef>
            </a:pPr>
            <a:r>
              <a:rPr lang="en-US" sz="6366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Interested clients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6140705" y="181019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Freeform 23"/>
          <p:cNvSpPr/>
          <p:nvPr/>
        </p:nvSpPr>
        <p:spPr>
          <a:xfrm>
            <a:off x="687975" y="2142466"/>
            <a:ext cx="15932861" cy="6778966"/>
          </a:xfrm>
          <a:custGeom>
            <a:avLst/>
            <a:gdLst/>
            <a:ahLst/>
            <a:cxnLst/>
            <a:rect l="l" t="t" r="r" b="b"/>
            <a:pathLst>
              <a:path w="15932861" h="6778966">
                <a:moveTo>
                  <a:pt x="0" y="0"/>
                </a:moveTo>
                <a:lnTo>
                  <a:pt x="15932861" y="0"/>
                </a:lnTo>
                <a:lnTo>
                  <a:pt x="15932861" y="6778966"/>
                </a:lnTo>
                <a:lnTo>
                  <a:pt x="0" y="67789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1064"/>
            </a:stretch>
          </a:blipFill>
        </p:spPr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6310729" y="0"/>
            <a:ext cx="1897141" cy="933361"/>
            <a:chOff x="0" y="0"/>
            <a:chExt cx="2529522" cy="1244482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3" name="TextBox 13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14" name="Freeform 14"/>
          <p:cNvSpPr/>
          <p:nvPr/>
        </p:nvSpPr>
        <p:spPr>
          <a:xfrm>
            <a:off x="7203428" y="1041233"/>
            <a:ext cx="10055872" cy="4557877"/>
          </a:xfrm>
          <a:custGeom>
            <a:avLst/>
            <a:gdLst/>
            <a:ahLst/>
            <a:cxnLst/>
            <a:rect l="l" t="t" r="r" b="b"/>
            <a:pathLst>
              <a:path w="10055872" h="4557877">
                <a:moveTo>
                  <a:pt x="0" y="0"/>
                </a:moveTo>
                <a:lnTo>
                  <a:pt x="10055872" y="0"/>
                </a:lnTo>
                <a:lnTo>
                  <a:pt x="10055872" y="4557877"/>
                </a:lnTo>
                <a:lnTo>
                  <a:pt x="0" y="455787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b="-6003"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7203428" y="5599110"/>
            <a:ext cx="10055872" cy="4687890"/>
          </a:xfrm>
          <a:custGeom>
            <a:avLst/>
            <a:gdLst/>
            <a:ahLst/>
            <a:cxnLst/>
            <a:rect l="l" t="t" r="r" b="b"/>
            <a:pathLst>
              <a:path w="10055872" h="4687890">
                <a:moveTo>
                  <a:pt x="0" y="0"/>
                </a:moveTo>
                <a:lnTo>
                  <a:pt x="10055872" y="0"/>
                </a:lnTo>
                <a:lnTo>
                  <a:pt x="10055872" y="4687890"/>
                </a:lnTo>
                <a:lnTo>
                  <a:pt x="0" y="468789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10018" t="-13279"/>
            </a:stretch>
          </a:blipFill>
        </p:spPr>
      </p:sp>
      <p:sp>
        <p:nvSpPr>
          <p:cNvPr id="16" name="Freeform 16"/>
          <p:cNvSpPr/>
          <p:nvPr/>
        </p:nvSpPr>
        <p:spPr>
          <a:xfrm>
            <a:off x="1028700" y="2808152"/>
            <a:ext cx="4658104" cy="5581917"/>
          </a:xfrm>
          <a:custGeom>
            <a:avLst/>
            <a:gdLst/>
            <a:ahLst/>
            <a:cxnLst/>
            <a:rect l="l" t="t" r="r" b="b"/>
            <a:pathLst>
              <a:path w="4658104" h="5581917">
                <a:moveTo>
                  <a:pt x="0" y="0"/>
                </a:moveTo>
                <a:lnTo>
                  <a:pt x="4658104" y="0"/>
                </a:lnTo>
                <a:lnTo>
                  <a:pt x="4658104" y="5581917"/>
                </a:lnTo>
                <a:lnTo>
                  <a:pt x="0" y="558191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 rot="356548">
            <a:off x="4095722" y="8772640"/>
            <a:ext cx="2750925" cy="777136"/>
          </a:xfrm>
          <a:custGeom>
            <a:avLst/>
            <a:gdLst/>
            <a:ahLst/>
            <a:cxnLst/>
            <a:rect l="l" t="t" r="r" b="b"/>
            <a:pathLst>
              <a:path w="2750925" h="777136">
                <a:moveTo>
                  <a:pt x="0" y="0"/>
                </a:moveTo>
                <a:lnTo>
                  <a:pt x="2750925" y="0"/>
                </a:lnTo>
                <a:lnTo>
                  <a:pt x="2750925" y="777136"/>
                </a:lnTo>
                <a:lnTo>
                  <a:pt x="0" y="777136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18" name="TextBox 18"/>
          <p:cNvSpPr txBox="1"/>
          <p:nvPr/>
        </p:nvSpPr>
        <p:spPr>
          <a:xfrm>
            <a:off x="-828177" y="1221834"/>
            <a:ext cx="7707661" cy="10356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540"/>
              </a:lnSpc>
              <a:spcBef>
                <a:spcPct val="0"/>
              </a:spcBef>
            </a:pPr>
            <a:r>
              <a:rPr lang="en-US" sz="6100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Contact us form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6140705" y="181019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TextBox 23"/>
          <p:cNvSpPr txBox="1"/>
          <p:nvPr/>
        </p:nvSpPr>
        <p:spPr>
          <a:xfrm>
            <a:off x="3823030" y="3896360"/>
            <a:ext cx="10389719" cy="2360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519"/>
              </a:lnSpc>
              <a:spcBef>
                <a:spcPct val="0"/>
              </a:spcBef>
            </a:pPr>
            <a:r>
              <a:rPr lang="en-US" sz="6799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Where do we receive a property offer request?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200150" y="2453811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6140705" y="181019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Freeform 23"/>
          <p:cNvSpPr/>
          <p:nvPr/>
        </p:nvSpPr>
        <p:spPr>
          <a:xfrm>
            <a:off x="11687537" y="1326087"/>
            <a:ext cx="5401739" cy="4521441"/>
          </a:xfrm>
          <a:custGeom>
            <a:avLst/>
            <a:gdLst/>
            <a:ahLst/>
            <a:cxnLst/>
            <a:rect l="l" t="t" r="r" b="b"/>
            <a:pathLst>
              <a:path w="5401739" h="4521441">
                <a:moveTo>
                  <a:pt x="0" y="0"/>
                </a:moveTo>
                <a:lnTo>
                  <a:pt x="5401738" y="0"/>
                </a:lnTo>
                <a:lnTo>
                  <a:pt x="5401738" y="4521441"/>
                </a:lnTo>
                <a:lnTo>
                  <a:pt x="0" y="452144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10" b="-10"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490243" y="2092548"/>
            <a:ext cx="10092608" cy="7165752"/>
          </a:xfrm>
          <a:custGeom>
            <a:avLst/>
            <a:gdLst/>
            <a:ahLst/>
            <a:cxnLst/>
            <a:rect l="l" t="t" r="r" b="b"/>
            <a:pathLst>
              <a:path w="10092608" h="7165752">
                <a:moveTo>
                  <a:pt x="0" y="0"/>
                </a:moveTo>
                <a:lnTo>
                  <a:pt x="10092609" y="0"/>
                </a:lnTo>
                <a:lnTo>
                  <a:pt x="10092609" y="7165752"/>
                </a:lnTo>
                <a:lnTo>
                  <a:pt x="0" y="716575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25" name="Freeform 25"/>
          <p:cNvSpPr/>
          <p:nvPr/>
        </p:nvSpPr>
        <p:spPr>
          <a:xfrm rot="-10178060">
            <a:off x="10995649" y="5971471"/>
            <a:ext cx="3557537" cy="2941874"/>
          </a:xfrm>
          <a:custGeom>
            <a:avLst/>
            <a:gdLst/>
            <a:ahLst/>
            <a:cxnLst/>
            <a:rect l="l" t="t" r="r" b="b"/>
            <a:pathLst>
              <a:path w="3557537" h="2941874">
                <a:moveTo>
                  <a:pt x="0" y="0"/>
                </a:moveTo>
                <a:lnTo>
                  <a:pt x="3557538" y="0"/>
                </a:lnTo>
                <a:lnTo>
                  <a:pt x="3557538" y="2941874"/>
                </a:lnTo>
                <a:lnTo>
                  <a:pt x="0" y="294187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b="-7978"/>
            </a:stretch>
          </a:blipFill>
        </p:spPr>
      </p:sp>
      <p:sp>
        <p:nvSpPr>
          <p:cNvPr id="26" name="TextBox 26"/>
          <p:cNvSpPr txBox="1"/>
          <p:nvPr/>
        </p:nvSpPr>
        <p:spPr>
          <a:xfrm>
            <a:off x="3654071" y="533400"/>
            <a:ext cx="7707661" cy="10521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680"/>
              </a:lnSpc>
              <a:spcBef>
                <a:spcPct val="0"/>
              </a:spcBef>
            </a:pPr>
            <a:r>
              <a:rPr lang="en-US" sz="6200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CRM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6203657" y="181019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851718" y="5304318"/>
            <a:ext cx="4557690" cy="3186109"/>
            <a:chOff x="0" y="0"/>
            <a:chExt cx="6076920" cy="4248145"/>
          </a:xfrm>
        </p:grpSpPr>
        <p:sp>
          <p:nvSpPr>
            <p:cNvPr id="24" name="Freeform 24"/>
            <p:cNvSpPr/>
            <p:nvPr/>
          </p:nvSpPr>
          <p:spPr>
            <a:xfrm>
              <a:off x="2365103" y="0"/>
              <a:ext cx="3711817" cy="4248145"/>
            </a:xfrm>
            <a:custGeom>
              <a:avLst/>
              <a:gdLst/>
              <a:ahLst/>
              <a:cxnLst/>
              <a:rect l="l" t="t" r="r" b="b"/>
              <a:pathLst>
                <a:path w="3711817" h="4248145">
                  <a:moveTo>
                    <a:pt x="0" y="0"/>
                  </a:moveTo>
                  <a:lnTo>
                    <a:pt x="3711817" y="0"/>
                  </a:lnTo>
                  <a:lnTo>
                    <a:pt x="3711817" y="4248145"/>
                  </a:lnTo>
                  <a:lnTo>
                    <a:pt x="0" y="424814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</p:sp>
        <p:sp>
          <p:nvSpPr>
            <p:cNvPr id="25" name="Freeform 25"/>
            <p:cNvSpPr/>
            <p:nvPr/>
          </p:nvSpPr>
          <p:spPr>
            <a:xfrm>
              <a:off x="0" y="568148"/>
              <a:ext cx="3129314" cy="3428532"/>
            </a:xfrm>
            <a:custGeom>
              <a:avLst/>
              <a:gdLst/>
              <a:ahLst/>
              <a:cxnLst/>
              <a:rect l="l" t="t" r="r" b="b"/>
              <a:pathLst>
                <a:path w="3129314" h="3428532">
                  <a:moveTo>
                    <a:pt x="0" y="0"/>
                  </a:moveTo>
                  <a:lnTo>
                    <a:pt x="3129314" y="0"/>
                  </a:lnTo>
                  <a:lnTo>
                    <a:pt x="3129314" y="3428532"/>
                  </a:lnTo>
                  <a:lnTo>
                    <a:pt x="0" y="342853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xmlns="" r:embed="rId6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26" name="Freeform 26"/>
          <p:cNvSpPr/>
          <p:nvPr/>
        </p:nvSpPr>
        <p:spPr>
          <a:xfrm>
            <a:off x="6724625" y="5304318"/>
            <a:ext cx="4249723" cy="3081049"/>
          </a:xfrm>
          <a:custGeom>
            <a:avLst/>
            <a:gdLst/>
            <a:ahLst/>
            <a:cxnLst/>
            <a:rect l="l" t="t" r="r" b="b"/>
            <a:pathLst>
              <a:path w="4249723" h="3081049">
                <a:moveTo>
                  <a:pt x="0" y="0"/>
                </a:moveTo>
                <a:lnTo>
                  <a:pt x="4249723" y="0"/>
                </a:lnTo>
                <a:lnTo>
                  <a:pt x="4249723" y="3081049"/>
                </a:lnTo>
                <a:lnTo>
                  <a:pt x="0" y="308104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</p:sp>
      <p:sp>
        <p:nvSpPr>
          <p:cNvPr id="27" name="TextBox 27"/>
          <p:cNvSpPr txBox="1"/>
          <p:nvPr/>
        </p:nvSpPr>
        <p:spPr>
          <a:xfrm>
            <a:off x="4156353" y="1686560"/>
            <a:ext cx="9975293" cy="195787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5985"/>
              </a:lnSpc>
              <a:spcBef>
                <a:spcPct val="0"/>
              </a:spcBef>
            </a:pPr>
            <a:r>
              <a:rPr lang="en-US" sz="11418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Revenue methods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701316" y="5444346"/>
            <a:ext cx="4943477" cy="3105753"/>
          </a:xfrm>
          <a:prstGeom prst="rect">
            <a:avLst/>
          </a:prstGeom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6140705" y="181019"/>
            <a:ext cx="1897141" cy="933361"/>
            <a:chOff x="0" y="0"/>
            <a:chExt cx="2529522" cy="1244482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3" name="TextBox 13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14" name="Freeform 14"/>
          <p:cNvSpPr/>
          <p:nvPr/>
        </p:nvSpPr>
        <p:spPr>
          <a:xfrm>
            <a:off x="2446885" y="1794494"/>
            <a:ext cx="1628631" cy="509317"/>
          </a:xfrm>
          <a:custGeom>
            <a:avLst/>
            <a:gdLst/>
            <a:ahLst/>
            <a:cxnLst/>
            <a:rect l="l" t="t" r="r" b="b"/>
            <a:pathLst>
              <a:path w="1628631" h="509317">
                <a:moveTo>
                  <a:pt x="0" y="0"/>
                </a:moveTo>
                <a:lnTo>
                  <a:pt x="1628632" y="0"/>
                </a:lnTo>
                <a:lnTo>
                  <a:pt x="1628632" y="509318"/>
                </a:lnTo>
                <a:lnTo>
                  <a:pt x="0" y="50931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5" name="TextBox 15"/>
          <p:cNvSpPr txBox="1"/>
          <p:nvPr/>
        </p:nvSpPr>
        <p:spPr>
          <a:xfrm>
            <a:off x="-592629" y="1351557"/>
            <a:ext cx="7707661" cy="10852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959"/>
              </a:lnSpc>
              <a:spcBef>
                <a:spcPct val="0"/>
              </a:spcBef>
            </a:pPr>
            <a:r>
              <a:rPr lang="en-US" sz="6399" b="1" i="1">
                <a:solidFill>
                  <a:srgbClr val="192C4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1</a:t>
            </a:r>
          </a:p>
        </p:txBody>
      </p:sp>
      <p:sp>
        <p:nvSpPr>
          <p:cNvPr id="16" name="Freeform 16"/>
          <p:cNvSpPr/>
          <p:nvPr/>
        </p:nvSpPr>
        <p:spPr>
          <a:xfrm>
            <a:off x="6624213" y="187818"/>
            <a:ext cx="11301259" cy="5438731"/>
          </a:xfrm>
          <a:custGeom>
            <a:avLst/>
            <a:gdLst/>
            <a:ahLst/>
            <a:cxnLst/>
            <a:rect l="l" t="t" r="r" b="b"/>
            <a:pathLst>
              <a:path w="11301259" h="5438731">
                <a:moveTo>
                  <a:pt x="0" y="0"/>
                </a:moveTo>
                <a:lnTo>
                  <a:pt x="11301259" y="0"/>
                </a:lnTo>
                <a:lnTo>
                  <a:pt x="11301259" y="5438731"/>
                </a:lnTo>
                <a:lnTo>
                  <a:pt x="0" y="543873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6624213" y="5626549"/>
            <a:ext cx="11301259" cy="4467887"/>
          </a:xfrm>
          <a:custGeom>
            <a:avLst/>
            <a:gdLst/>
            <a:ahLst/>
            <a:cxnLst/>
            <a:rect l="l" t="t" r="r" b="b"/>
            <a:pathLst>
              <a:path w="11301259" h="4467887">
                <a:moveTo>
                  <a:pt x="0" y="0"/>
                </a:moveTo>
                <a:lnTo>
                  <a:pt x="11301259" y="0"/>
                </a:lnTo>
                <a:lnTo>
                  <a:pt x="11301259" y="4467887"/>
                </a:lnTo>
                <a:lnTo>
                  <a:pt x="0" y="4467887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t="-8133"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-56033" y="7589587"/>
            <a:ext cx="8246416" cy="2504849"/>
          </a:xfrm>
          <a:custGeom>
            <a:avLst/>
            <a:gdLst/>
            <a:ahLst/>
            <a:cxnLst/>
            <a:rect l="l" t="t" r="r" b="b"/>
            <a:pathLst>
              <a:path w="8246416" h="2504849">
                <a:moveTo>
                  <a:pt x="0" y="0"/>
                </a:moveTo>
                <a:lnTo>
                  <a:pt x="8246416" y="0"/>
                </a:lnTo>
                <a:lnTo>
                  <a:pt x="8246416" y="2504849"/>
                </a:lnTo>
                <a:lnTo>
                  <a:pt x="0" y="2504849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6140705" y="181019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Freeform 23"/>
          <p:cNvSpPr/>
          <p:nvPr/>
        </p:nvSpPr>
        <p:spPr>
          <a:xfrm>
            <a:off x="6361426" y="1465857"/>
            <a:ext cx="6680247" cy="8123510"/>
          </a:xfrm>
          <a:custGeom>
            <a:avLst/>
            <a:gdLst/>
            <a:ahLst/>
            <a:cxnLst/>
            <a:rect l="l" t="t" r="r" b="b"/>
            <a:pathLst>
              <a:path w="6680247" h="8123510">
                <a:moveTo>
                  <a:pt x="0" y="0"/>
                </a:moveTo>
                <a:lnTo>
                  <a:pt x="6680247" y="0"/>
                </a:lnTo>
                <a:lnTo>
                  <a:pt x="6680247" y="8123509"/>
                </a:lnTo>
                <a:lnTo>
                  <a:pt x="0" y="812350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2446885" y="1794494"/>
            <a:ext cx="1628631" cy="509317"/>
          </a:xfrm>
          <a:custGeom>
            <a:avLst/>
            <a:gdLst/>
            <a:ahLst/>
            <a:cxnLst/>
            <a:rect l="l" t="t" r="r" b="b"/>
            <a:pathLst>
              <a:path w="1628631" h="509317">
                <a:moveTo>
                  <a:pt x="0" y="0"/>
                </a:moveTo>
                <a:lnTo>
                  <a:pt x="1628632" y="0"/>
                </a:lnTo>
                <a:lnTo>
                  <a:pt x="1628632" y="509318"/>
                </a:lnTo>
                <a:lnTo>
                  <a:pt x="0" y="50931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25" name="TextBox 25"/>
          <p:cNvSpPr txBox="1"/>
          <p:nvPr/>
        </p:nvSpPr>
        <p:spPr>
          <a:xfrm>
            <a:off x="-592629" y="1351557"/>
            <a:ext cx="7707661" cy="10852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959"/>
              </a:lnSpc>
              <a:spcBef>
                <a:spcPct val="0"/>
              </a:spcBef>
            </a:pPr>
            <a:r>
              <a:rPr lang="en-US" sz="6399" b="1" i="1">
                <a:solidFill>
                  <a:srgbClr val="192C4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2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5525181" y="647700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3003776" y="1114381"/>
            <a:ext cx="11586090" cy="9080598"/>
            <a:chOff x="0" y="0"/>
            <a:chExt cx="15448120" cy="12107464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15448120" cy="5599943"/>
            </a:xfrm>
            <a:custGeom>
              <a:avLst/>
              <a:gdLst/>
              <a:ahLst/>
              <a:cxnLst/>
              <a:rect l="l" t="t" r="r" b="b"/>
              <a:pathLst>
                <a:path w="15448120" h="5599943">
                  <a:moveTo>
                    <a:pt x="0" y="0"/>
                  </a:moveTo>
                  <a:lnTo>
                    <a:pt x="15448120" y="0"/>
                  </a:lnTo>
                  <a:lnTo>
                    <a:pt x="15448120" y="5599943"/>
                  </a:lnTo>
                  <a:lnTo>
                    <a:pt x="0" y="559994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</p:sp>
        <p:sp>
          <p:nvSpPr>
            <p:cNvPr id="25" name="Freeform 25"/>
            <p:cNvSpPr/>
            <p:nvPr/>
          </p:nvSpPr>
          <p:spPr>
            <a:xfrm>
              <a:off x="0" y="5599943"/>
              <a:ext cx="15448120" cy="6507521"/>
            </a:xfrm>
            <a:custGeom>
              <a:avLst/>
              <a:gdLst/>
              <a:ahLst/>
              <a:cxnLst/>
              <a:rect l="l" t="t" r="r" b="b"/>
              <a:pathLst>
                <a:path w="15448120" h="6507521">
                  <a:moveTo>
                    <a:pt x="0" y="0"/>
                  </a:moveTo>
                  <a:lnTo>
                    <a:pt x="15448120" y="0"/>
                  </a:lnTo>
                  <a:lnTo>
                    <a:pt x="15448120" y="6507521"/>
                  </a:lnTo>
                  <a:lnTo>
                    <a:pt x="0" y="650752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</p:sp>
      </p:grp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5870609" y="216563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Freeform 23"/>
          <p:cNvSpPr/>
          <p:nvPr/>
        </p:nvSpPr>
        <p:spPr>
          <a:xfrm>
            <a:off x="11302329" y="1149925"/>
            <a:ext cx="5956971" cy="8783568"/>
          </a:xfrm>
          <a:custGeom>
            <a:avLst/>
            <a:gdLst/>
            <a:ahLst/>
            <a:cxnLst/>
            <a:rect l="l" t="t" r="r" b="b"/>
            <a:pathLst>
              <a:path w="5956971" h="8783568">
                <a:moveTo>
                  <a:pt x="0" y="0"/>
                </a:moveTo>
                <a:lnTo>
                  <a:pt x="5956971" y="0"/>
                </a:lnTo>
                <a:lnTo>
                  <a:pt x="5956971" y="8783567"/>
                </a:lnTo>
                <a:lnTo>
                  <a:pt x="0" y="878356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219948" r="-30081"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5185908" y="4085724"/>
            <a:ext cx="5736246" cy="5608774"/>
          </a:xfrm>
          <a:custGeom>
            <a:avLst/>
            <a:gdLst/>
            <a:ahLst/>
            <a:cxnLst/>
            <a:rect l="l" t="t" r="r" b="b"/>
            <a:pathLst>
              <a:path w="5736246" h="5608774">
                <a:moveTo>
                  <a:pt x="0" y="0"/>
                </a:moveTo>
                <a:lnTo>
                  <a:pt x="5736246" y="0"/>
                </a:lnTo>
                <a:lnTo>
                  <a:pt x="5736246" y="5608774"/>
                </a:lnTo>
                <a:lnTo>
                  <a:pt x="0" y="560877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25" name="AutoShape 25"/>
          <p:cNvSpPr/>
          <p:nvPr/>
        </p:nvSpPr>
        <p:spPr>
          <a:xfrm>
            <a:off x="10922154" y="4793076"/>
            <a:ext cx="1472155" cy="331840"/>
          </a:xfrm>
          <a:prstGeom prst="line">
            <a:avLst/>
          </a:prstGeom>
          <a:ln w="38100" cap="flat">
            <a:solidFill>
              <a:srgbClr val="FA3A2F"/>
            </a:solidFill>
            <a:prstDash val="solid"/>
            <a:headEnd type="triangle" w="lg" len="med"/>
            <a:tailEnd type="none" w="sm" len="sm"/>
          </a:ln>
        </p:spPr>
      </p:sp>
      <p:sp>
        <p:nvSpPr>
          <p:cNvPr id="26" name="Freeform 26"/>
          <p:cNvSpPr/>
          <p:nvPr/>
        </p:nvSpPr>
        <p:spPr>
          <a:xfrm rot="-8217551">
            <a:off x="4257394" y="5580325"/>
            <a:ext cx="1247654" cy="1021468"/>
          </a:xfrm>
          <a:custGeom>
            <a:avLst/>
            <a:gdLst/>
            <a:ahLst/>
            <a:cxnLst/>
            <a:rect l="l" t="t" r="r" b="b"/>
            <a:pathLst>
              <a:path w="1247654" h="1021468">
                <a:moveTo>
                  <a:pt x="0" y="0"/>
                </a:moveTo>
                <a:lnTo>
                  <a:pt x="1247653" y="0"/>
                </a:lnTo>
                <a:lnTo>
                  <a:pt x="1247653" y="1021468"/>
                </a:lnTo>
                <a:lnTo>
                  <a:pt x="0" y="102146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27" name="Freeform 27"/>
          <p:cNvSpPr/>
          <p:nvPr/>
        </p:nvSpPr>
        <p:spPr>
          <a:xfrm>
            <a:off x="304249" y="1149925"/>
            <a:ext cx="4500659" cy="4650681"/>
          </a:xfrm>
          <a:custGeom>
            <a:avLst/>
            <a:gdLst/>
            <a:ahLst/>
            <a:cxnLst/>
            <a:rect l="l" t="t" r="r" b="b"/>
            <a:pathLst>
              <a:path w="4500659" h="4650681">
                <a:moveTo>
                  <a:pt x="0" y="0"/>
                </a:moveTo>
                <a:lnTo>
                  <a:pt x="4500659" y="0"/>
                </a:lnTo>
                <a:lnTo>
                  <a:pt x="4500659" y="4650680"/>
                </a:lnTo>
                <a:lnTo>
                  <a:pt x="0" y="4650680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5525181" y="647700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3003776" y="1114381"/>
            <a:ext cx="11301259" cy="9258300"/>
            <a:chOff x="0" y="0"/>
            <a:chExt cx="15068345" cy="123444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15068345" cy="6321882"/>
            </a:xfrm>
            <a:custGeom>
              <a:avLst/>
              <a:gdLst/>
              <a:ahLst/>
              <a:cxnLst/>
              <a:rect l="l" t="t" r="r" b="b"/>
              <a:pathLst>
                <a:path w="15068345" h="6321882">
                  <a:moveTo>
                    <a:pt x="0" y="0"/>
                  </a:moveTo>
                  <a:lnTo>
                    <a:pt x="15068345" y="0"/>
                  </a:lnTo>
                  <a:lnTo>
                    <a:pt x="15068345" y="6321882"/>
                  </a:lnTo>
                  <a:lnTo>
                    <a:pt x="0" y="63218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t="-3480" b="-3480"/>
              </a:stretch>
            </a:blipFill>
          </p:spPr>
        </p:sp>
        <p:sp>
          <p:nvSpPr>
            <p:cNvPr id="25" name="Freeform 25"/>
            <p:cNvSpPr/>
            <p:nvPr/>
          </p:nvSpPr>
          <p:spPr>
            <a:xfrm>
              <a:off x="114415" y="6321882"/>
              <a:ext cx="14839516" cy="6022518"/>
            </a:xfrm>
            <a:custGeom>
              <a:avLst/>
              <a:gdLst/>
              <a:ahLst/>
              <a:cxnLst/>
              <a:rect l="l" t="t" r="r" b="b"/>
              <a:pathLst>
                <a:path w="14839516" h="6022518">
                  <a:moveTo>
                    <a:pt x="0" y="0"/>
                  </a:moveTo>
                  <a:lnTo>
                    <a:pt x="14839516" y="0"/>
                  </a:lnTo>
                  <a:lnTo>
                    <a:pt x="14839516" y="6022518"/>
                  </a:lnTo>
                  <a:lnTo>
                    <a:pt x="0" y="602251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-1542" t="-3480" b="-3480"/>
              </a:stretch>
            </a:blipFill>
          </p:spPr>
        </p:sp>
      </p:grp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5525181" y="647700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3367260" y="817302"/>
            <a:ext cx="11301259" cy="9322187"/>
            <a:chOff x="0" y="0"/>
            <a:chExt cx="15068345" cy="12429583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15068345" cy="6328705"/>
            </a:xfrm>
            <a:custGeom>
              <a:avLst/>
              <a:gdLst/>
              <a:ahLst/>
              <a:cxnLst/>
              <a:rect l="l" t="t" r="r" b="b"/>
              <a:pathLst>
                <a:path w="15068345" h="6328705">
                  <a:moveTo>
                    <a:pt x="0" y="0"/>
                  </a:moveTo>
                  <a:lnTo>
                    <a:pt x="15068345" y="0"/>
                  </a:lnTo>
                  <a:lnTo>
                    <a:pt x="15068345" y="6328705"/>
                  </a:lnTo>
                  <a:lnTo>
                    <a:pt x="0" y="632870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</p:sp>
        <p:sp>
          <p:nvSpPr>
            <p:cNvPr id="25" name="Freeform 25"/>
            <p:cNvSpPr/>
            <p:nvPr/>
          </p:nvSpPr>
          <p:spPr>
            <a:xfrm>
              <a:off x="0" y="6328705"/>
              <a:ext cx="15068345" cy="6100878"/>
            </a:xfrm>
            <a:custGeom>
              <a:avLst/>
              <a:gdLst/>
              <a:ahLst/>
              <a:cxnLst/>
              <a:rect l="l" t="t" r="r" b="b"/>
              <a:pathLst>
                <a:path w="15068345" h="6100878">
                  <a:moveTo>
                    <a:pt x="0" y="0"/>
                  </a:moveTo>
                  <a:lnTo>
                    <a:pt x="15068345" y="0"/>
                  </a:lnTo>
                  <a:lnTo>
                    <a:pt x="15068345" y="6100878"/>
                  </a:lnTo>
                  <a:lnTo>
                    <a:pt x="0" y="61008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-11931" t="-6928" r="-3315" b="-6928"/>
              </a:stretch>
            </a:blipFill>
          </p:spPr>
        </p:sp>
      </p:grp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5525181" y="647700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Freeform 23"/>
          <p:cNvSpPr/>
          <p:nvPr/>
        </p:nvSpPr>
        <p:spPr>
          <a:xfrm>
            <a:off x="1680861" y="2113210"/>
            <a:ext cx="14674057" cy="7145090"/>
          </a:xfrm>
          <a:custGeom>
            <a:avLst/>
            <a:gdLst/>
            <a:ahLst/>
            <a:cxnLst/>
            <a:rect l="l" t="t" r="r" b="b"/>
            <a:pathLst>
              <a:path w="14674057" h="7145090">
                <a:moveTo>
                  <a:pt x="0" y="0"/>
                </a:moveTo>
                <a:lnTo>
                  <a:pt x="14674057" y="0"/>
                </a:lnTo>
                <a:lnTo>
                  <a:pt x="14674057" y="7145090"/>
                </a:lnTo>
                <a:lnTo>
                  <a:pt x="0" y="714509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706"/>
            </a:stretch>
          </a:blipFill>
        </p:spPr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5525181" y="647700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Freeform 23"/>
          <p:cNvSpPr/>
          <p:nvPr/>
        </p:nvSpPr>
        <p:spPr>
          <a:xfrm>
            <a:off x="1461887" y="2061208"/>
            <a:ext cx="15112005" cy="7197092"/>
          </a:xfrm>
          <a:custGeom>
            <a:avLst/>
            <a:gdLst/>
            <a:ahLst/>
            <a:cxnLst/>
            <a:rect l="l" t="t" r="r" b="b"/>
            <a:pathLst>
              <a:path w="15112005" h="7197092">
                <a:moveTo>
                  <a:pt x="0" y="0"/>
                </a:moveTo>
                <a:lnTo>
                  <a:pt x="15112005" y="0"/>
                </a:lnTo>
                <a:lnTo>
                  <a:pt x="15112005" y="7197092"/>
                </a:lnTo>
                <a:lnTo>
                  <a:pt x="0" y="719709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5525181" y="647700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Freeform 23"/>
          <p:cNvSpPr/>
          <p:nvPr/>
        </p:nvSpPr>
        <p:spPr>
          <a:xfrm>
            <a:off x="2555479" y="3004971"/>
            <a:ext cx="13177042" cy="6736763"/>
          </a:xfrm>
          <a:custGeom>
            <a:avLst/>
            <a:gdLst/>
            <a:ahLst/>
            <a:cxnLst/>
            <a:rect l="l" t="t" r="r" b="b"/>
            <a:pathLst>
              <a:path w="13177042" h="6736763">
                <a:moveTo>
                  <a:pt x="0" y="0"/>
                </a:moveTo>
                <a:lnTo>
                  <a:pt x="13177042" y="0"/>
                </a:lnTo>
                <a:lnTo>
                  <a:pt x="13177042" y="6736763"/>
                </a:lnTo>
                <a:lnTo>
                  <a:pt x="0" y="67367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24" name="TextBox 24"/>
          <p:cNvSpPr txBox="1"/>
          <p:nvPr/>
        </p:nvSpPr>
        <p:spPr>
          <a:xfrm>
            <a:off x="5826514" y="1466761"/>
            <a:ext cx="6634971" cy="10852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959"/>
              </a:lnSpc>
              <a:spcBef>
                <a:spcPct val="0"/>
              </a:spcBef>
            </a:pPr>
            <a:r>
              <a:rPr lang="en-US" sz="6399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Book an appointment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5525181" y="647700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Freeform 23"/>
          <p:cNvSpPr/>
          <p:nvPr/>
        </p:nvSpPr>
        <p:spPr>
          <a:xfrm>
            <a:off x="1620410" y="2850113"/>
            <a:ext cx="14794959" cy="6575033"/>
          </a:xfrm>
          <a:custGeom>
            <a:avLst/>
            <a:gdLst/>
            <a:ahLst/>
            <a:cxnLst/>
            <a:rect l="l" t="t" r="r" b="b"/>
            <a:pathLst>
              <a:path w="14794959" h="6575033">
                <a:moveTo>
                  <a:pt x="0" y="0"/>
                </a:moveTo>
                <a:lnTo>
                  <a:pt x="14794959" y="0"/>
                </a:lnTo>
                <a:lnTo>
                  <a:pt x="14794959" y="6575032"/>
                </a:lnTo>
                <a:lnTo>
                  <a:pt x="0" y="657503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826" r="-1826"/>
            </a:stretch>
          </a:blipFill>
        </p:spPr>
      </p:sp>
      <p:sp>
        <p:nvSpPr>
          <p:cNvPr id="24" name="TextBox 24"/>
          <p:cNvSpPr txBox="1"/>
          <p:nvPr/>
        </p:nvSpPr>
        <p:spPr>
          <a:xfrm>
            <a:off x="5826514" y="1466761"/>
            <a:ext cx="6634971" cy="10852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959"/>
              </a:lnSpc>
              <a:spcBef>
                <a:spcPct val="0"/>
              </a:spcBef>
            </a:pPr>
            <a:r>
              <a:rPr lang="en-US" sz="6399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Book an appointment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rcRect t="4940" b="4940"/>
          <a:stretch>
            <a:fillRect/>
          </a:stretch>
        </p:blipFill>
        <p:spPr>
          <a:xfrm>
            <a:off x="94340" y="-398814"/>
            <a:ext cx="18193660" cy="110846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100000">
                <p:cTn id="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5525181" y="647700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2125344" y="1114381"/>
            <a:ext cx="13058124" cy="8938393"/>
            <a:chOff x="0" y="0"/>
            <a:chExt cx="17410832" cy="11917857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17410832" cy="8378963"/>
            </a:xfrm>
            <a:custGeom>
              <a:avLst/>
              <a:gdLst/>
              <a:ahLst/>
              <a:cxnLst/>
              <a:rect l="l" t="t" r="r" b="b"/>
              <a:pathLst>
                <a:path w="17410832" h="8378963">
                  <a:moveTo>
                    <a:pt x="0" y="0"/>
                  </a:moveTo>
                  <a:lnTo>
                    <a:pt x="17410832" y="0"/>
                  </a:lnTo>
                  <a:lnTo>
                    <a:pt x="17410832" y="8378963"/>
                  </a:lnTo>
                  <a:lnTo>
                    <a:pt x="0" y="837896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</p:sp>
        <p:sp>
          <p:nvSpPr>
            <p:cNvPr id="25" name="Freeform 25"/>
            <p:cNvSpPr/>
            <p:nvPr/>
          </p:nvSpPr>
          <p:spPr>
            <a:xfrm>
              <a:off x="0" y="8387661"/>
              <a:ext cx="17410832" cy="3530196"/>
            </a:xfrm>
            <a:custGeom>
              <a:avLst/>
              <a:gdLst/>
              <a:ahLst/>
              <a:cxnLst/>
              <a:rect l="l" t="t" r="r" b="b"/>
              <a:pathLst>
                <a:path w="17410832" h="3530196">
                  <a:moveTo>
                    <a:pt x="0" y="0"/>
                  </a:moveTo>
                  <a:lnTo>
                    <a:pt x="17410832" y="0"/>
                  </a:lnTo>
                  <a:lnTo>
                    <a:pt x="17410832" y="3530196"/>
                  </a:lnTo>
                  <a:lnTo>
                    <a:pt x="0" y="353019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t="-113608" r="-1665" b="-745"/>
              </a:stretch>
            </a:blipFill>
          </p:spPr>
        </p:sp>
      </p:grp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5525181" y="647700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Freeform 23"/>
          <p:cNvSpPr/>
          <p:nvPr/>
        </p:nvSpPr>
        <p:spPr>
          <a:xfrm>
            <a:off x="3473118" y="2225497"/>
            <a:ext cx="11089543" cy="5836007"/>
          </a:xfrm>
          <a:custGeom>
            <a:avLst/>
            <a:gdLst/>
            <a:ahLst/>
            <a:cxnLst/>
            <a:rect l="l" t="t" r="r" b="b"/>
            <a:pathLst>
              <a:path w="11089543" h="5836007">
                <a:moveTo>
                  <a:pt x="0" y="0"/>
                </a:moveTo>
                <a:lnTo>
                  <a:pt x="11089543" y="0"/>
                </a:lnTo>
                <a:lnTo>
                  <a:pt x="11089543" y="5836006"/>
                </a:lnTo>
                <a:lnTo>
                  <a:pt x="0" y="583600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b="-30694"/>
            </a:stretch>
          </a:blipFill>
        </p:spPr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5525181" y="647700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Freeform 23"/>
          <p:cNvSpPr/>
          <p:nvPr/>
        </p:nvSpPr>
        <p:spPr>
          <a:xfrm>
            <a:off x="1751273" y="1905635"/>
            <a:ext cx="14533234" cy="7015798"/>
          </a:xfrm>
          <a:custGeom>
            <a:avLst/>
            <a:gdLst/>
            <a:ahLst/>
            <a:cxnLst/>
            <a:rect l="l" t="t" r="r" b="b"/>
            <a:pathLst>
              <a:path w="14533234" h="7015798">
                <a:moveTo>
                  <a:pt x="0" y="0"/>
                </a:moveTo>
                <a:lnTo>
                  <a:pt x="14533233" y="0"/>
                </a:lnTo>
                <a:lnTo>
                  <a:pt x="14533233" y="7015797"/>
                </a:lnTo>
                <a:lnTo>
                  <a:pt x="0" y="701579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324" r="-1754" b="-324"/>
            </a:stretch>
          </a:blipFill>
        </p:spPr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5525181" y="647700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Freeform 23"/>
          <p:cNvSpPr/>
          <p:nvPr/>
        </p:nvSpPr>
        <p:spPr>
          <a:xfrm>
            <a:off x="324087" y="1217209"/>
            <a:ext cx="2487005" cy="2487005"/>
          </a:xfrm>
          <a:custGeom>
            <a:avLst/>
            <a:gdLst/>
            <a:ahLst/>
            <a:cxnLst/>
            <a:rect l="l" t="t" r="r" b="b"/>
            <a:pathLst>
              <a:path w="2487005" h="2487005">
                <a:moveTo>
                  <a:pt x="0" y="0"/>
                </a:moveTo>
                <a:lnTo>
                  <a:pt x="2487005" y="0"/>
                </a:lnTo>
                <a:lnTo>
                  <a:pt x="2487005" y="2487005"/>
                </a:lnTo>
                <a:lnTo>
                  <a:pt x="0" y="248700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9569" t="-15558" r="-16931" b="-51276"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2906342" y="2791440"/>
            <a:ext cx="14541585" cy="6979961"/>
          </a:xfrm>
          <a:custGeom>
            <a:avLst/>
            <a:gdLst/>
            <a:ahLst/>
            <a:cxnLst/>
            <a:rect l="l" t="t" r="r" b="b"/>
            <a:pathLst>
              <a:path w="14541585" h="6979961">
                <a:moveTo>
                  <a:pt x="0" y="0"/>
                </a:moveTo>
                <a:lnTo>
                  <a:pt x="14541585" y="0"/>
                </a:lnTo>
                <a:lnTo>
                  <a:pt x="14541585" y="6979960"/>
                </a:lnTo>
                <a:lnTo>
                  <a:pt x="0" y="697996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25" name="Freeform 25"/>
          <p:cNvSpPr/>
          <p:nvPr/>
        </p:nvSpPr>
        <p:spPr>
          <a:xfrm rot="3018010">
            <a:off x="3119153" y="1489541"/>
            <a:ext cx="1584108" cy="1296927"/>
          </a:xfrm>
          <a:custGeom>
            <a:avLst/>
            <a:gdLst/>
            <a:ahLst/>
            <a:cxnLst/>
            <a:rect l="l" t="t" r="r" b="b"/>
            <a:pathLst>
              <a:path w="1584108" h="1296927">
                <a:moveTo>
                  <a:pt x="0" y="0"/>
                </a:moveTo>
                <a:lnTo>
                  <a:pt x="1584108" y="0"/>
                </a:lnTo>
                <a:lnTo>
                  <a:pt x="1584108" y="1296926"/>
                </a:lnTo>
                <a:lnTo>
                  <a:pt x="0" y="129692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5525181" y="647700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Freeform 23"/>
          <p:cNvSpPr/>
          <p:nvPr/>
        </p:nvSpPr>
        <p:spPr>
          <a:xfrm>
            <a:off x="1237441" y="2138014"/>
            <a:ext cx="14833930" cy="7120286"/>
          </a:xfrm>
          <a:custGeom>
            <a:avLst/>
            <a:gdLst/>
            <a:ahLst/>
            <a:cxnLst/>
            <a:rect l="l" t="t" r="r" b="b"/>
            <a:pathLst>
              <a:path w="14833930" h="7120286">
                <a:moveTo>
                  <a:pt x="0" y="0"/>
                </a:moveTo>
                <a:lnTo>
                  <a:pt x="14833930" y="0"/>
                </a:lnTo>
                <a:lnTo>
                  <a:pt x="14833930" y="7120286"/>
                </a:lnTo>
                <a:lnTo>
                  <a:pt x="0" y="712028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5525181" y="647700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Freeform 23"/>
          <p:cNvSpPr/>
          <p:nvPr/>
        </p:nvSpPr>
        <p:spPr>
          <a:xfrm>
            <a:off x="1737631" y="2281329"/>
            <a:ext cx="13833549" cy="6640104"/>
          </a:xfrm>
          <a:custGeom>
            <a:avLst/>
            <a:gdLst/>
            <a:ahLst/>
            <a:cxnLst/>
            <a:rect l="l" t="t" r="r" b="b"/>
            <a:pathLst>
              <a:path w="13833549" h="6640104">
                <a:moveTo>
                  <a:pt x="0" y="0"/>
                </a:moveTo>
                <a:lnTo>
                  <a:pt x="13833549" y="0"/>
                </a:lnTo>
                <a:lnTo>
                  <a:pt x="13833549" y="6640103"/>
                </a:lnTo>
                <a:lnTo>
                  <a:pt x="0" y="664010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5525181" y="647700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Freeform 23"/>
          <p:cNvSpPr/>
          <p:nvPr/>
        </p:nvSpPr>
        <p:spPr>
          <a:xfrm>
            <a:off x="10120334" y="2041982"/>
            <a:ext cx="5271578" cy="8025709"/>
          </a:xfrm>
          <a:custGeom>
            <a:avLst/>
            <a:gdLst/>
            <a:ahLst/>
            <a:cxnLst/>
            <a:rect l="l" t="t" r="r" b="b"/>
            <a:pathLst>
              <a:path w="5271578" h="8025709">
                <a:moveTo>
                  <a:pt x="0" y="0"/>
                </a:moveTo>
                <a:lnTo>
                  <a:pt x="5271579" y="0"/>
                </a:lnTo>
                <a:lnTo>
                  <a:pt x="5271579" y="8025709"/>
                </a:lnTo>
                <a:lnTo>
                  <a:pt x="0" y="802570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1028700" y="4104308"/>
            <a:ext cx="7082777" cy="2829722"/>
          </a:xfrm>
          <a:custGeom>
            <a:avLst/>
            <a:gdLst/>
            <a:ahLst/>
            <a:cxnLst/>
            <a:rect l="l" t="t" r="r" b="b"/>
            <a:pathLst>
              <a:path w="7082777" h="2829722">
                <a:moveTo>
                  <a:pt x="0" y="0"/>
                </a:moveTo>
                <a:lnTo>
                  <a:pt x="7082777" y="0"/>
                </a:lnTo>
                <a:lnTo>
                  <a:pt x="7082777" y="2829722"/>
                </a:lnTo>
                <a:lnTo>
                  <a:pt x="0" y="282972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25" name="Freeform 25"/>
          <p:cNvSpPr/>
          <p:nvPr/>
        </p:nvSpPr>
        <p:spPr>
          <a:xfrm rot="-6509054">
            <a:off x="7371994" y="7508142"/>
            <a:ext cx="2399589" cy="1964570"/>
          </a:xfrm>
          <a:custGeom>
            <a:avLst/>
            <a:gdLst/>
            <a:ahLst/>
            <a:cxnLst/>
            <a:rect l="l" t="t" r="r" b="b"/>
            <a:pathLst>
              <a:path w="2399589" h="1964570">
                <a:moveTo>
                  <a:pt x="0" y="0"/>
                </a:moveTo>
                <a:lnTo>
                  <a:pt x="2399589" y="0"/>
                </a:lnTo>
                <a:lnTo>
                  <a:pt x="2399589" y="1964570"/>
                </a:lnTo>
                <a:lnTo>
                  <a:pt x="0" y="196457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26" name="TextBox 26"/>
          <p:cNvSpPr txBox="1"/>
          <p:nvPr/>
        </p:nvSpPr>
        <p:spPr>
          <a:xfrm>
            <a:off x="-606335" y="1442225"/>
            <a:ext cx="10352847" cy="10852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959"/>
              </a:lnSpc>
              <a:spcBef>
                <a:spcPct val="0"/>
              </a:spcBef>
            </a:pPr>
            <a:r>
              <a:rPr lang="en-US" sz="6399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Property reservation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5525181" y="647700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Freeform 23"/>
          <p:cNvSpPr/>
          <p:nvPr/>
        </p:nvSpPr>
        <p:spPr>
          <a:xfrm>
            <a:off x="2906342" y="1459007"/>
            <a:ext cx="11751568" cy="8343613"/>
          </a:xfrm>
          <a:custGeom>
            <a:avLst/>
            <a:gdLst/>
            <a:ahLst/>
            <a:cxnLst/>
            <a:rect l="l" t="t" r="r" b="b"/>
            <a:pathLst>
              <a:path w="11751568" h="8343613">
                <a:moveTo>
                  <a:pt x="0" y="0"/>
                </a:moveTo>
                <a:lnTo>
                  <a:pt x="11751568" y="0"/>
                </a:lnTo>
                <a:lnTo>
                  <a:pt x="11751568" y="8343613"/>
                </a:lnTo>
                <a:lnTo>
                  <a:pt x="0" y="834361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5525181" y="647700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Freeform 23"/>
          <p:cNvSpPr/>
          <p:nvPr/>
        </p:nvSpPr>
        <p:spPr>
          <a:xfrm>
            <a:off x="3437616" y="1581061"/>
            <a:ext cx="11160547" cy="8300657"/>
          </a:xfrm>
          <a:custGeom>
            <a:avLst/>
            <a:gdLst/>
            <a:ahLst/>
            <a:cxnLst/>
            <a:rect l="l" t="t" r="r" b="b"/>
            <a:pathLst>
              <a:path w="11160547" h="8300657">
                <a:moveTo>
                  <a:pt x="0" y="0"/>
                </a:moveTo>
                <a:lnTo>
                  <a:pt x="11160547" y="0"/>
                </a:lnTo>
                <a:lnTo>
                  <a:pt x="11160547" y="8300657"/>
                </a:lnTo>
                <a:lnTo>
                  <a:pt x="0" y="830065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5525181" y="647700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Freeform 23"/>
          <p:cNvSpPr/>
          <p:nvPr/>
        </p:nvSpPr>
        <p:spPr>
          <a:xfrm>
            <a:off x="2939003" y="1581061"/>
            <a:ext cx="12157772" cy="7887355"/>
          </a:xfrm>
          <a:custGeom>
            <a:avLst/>
            <a:gdLst/>
            <a:ahLst/>
            <a:cxnLst/>
            <a:rect l="l" t="t" r="r" b="b"/>
            <a:pathLst>
              <a:path w="12157772" h="7887355">
                <a:moveTo>
                  <a:pt x="0" y="0"/>
                </a:moveTo>
                <a:lnTo>
                  <a:pt x="12157773" y="0"/>
                </a:lnTo>
                <a:lnTo>
                  <a:pt x="12157773" y="7887355"/>
                </a:lnTo>
                <a:lnTo>
                  <a:pt x="0" y="788735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>
            <a:grpSpLocks noChangeAspect="1"/>
          </p:cNvGrpSpPr>
          <p:nvPr/>
        </p:nvGrpSpPr>
        <p:grpSpPr>
          <a:xfrm>
            <a:off x="2965758" y="4498250"/>
            <a:ext cx="2779703" cy="2779692"/>
            <a:chOff x="0" y="0"/>
            <a:chExt cx="6350000" cy="6349975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2"/>
              <a:stretch>
                <a:fillRect t="-14790" b="-35483"/>
              </a:stretch>
            </a:blipFill>
          </p:spPr>
        </p:sp>
      </p:grpSp>
      <p:grpSp>
        <p:nvGrpSpPr>
          <p:cNvPr id="10" name="Group 10"/>
          <p:cNvGrpSpPr/>
          <p:nvPr/>
        </p:nvGrpSpPr>
        <p:grpSpPr>
          <a:xfrm>
            <a:off x="2644560" y="6835412"/>
            <a:ext cx="3422100" cy="616235"/>
            <a:chOff x="0" y="0"/>
            <a:chExt cx="901294" cy="162301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901294" cy="162301"/>
            </a:xfrm>
            <a:custGeom>
              <a:avLst/>
              <a:gdLst/>
              <a:ahLst/>
              <a:cxnLst/>
              <a:rect l="l" t="t" r="r" b="b"/>
              <a:pathLst>
                <a:path w="901294" h="162301">
                  <a:moveTo>
                    <a:pt x="81150" y="0"/>
                  </a:moveTo>
                  <a:lnTo>
                    <a:pt x="820143" y="0"/>
                  </a:lnTo>
                  <a:cubicBezTo>
                    <a:pt x="864962" y="0"/>
                    <a:pt x="901294" y="36332"/>
                    <a:pt x="901294" y="81150"/>
                  </a:cubicBezTo>
                  <a:lnTo>
                    <a:pt x="901294" y="81150"/>
                  </a:lnTo>
                  <a:cubicBezTo>
                    <a:pt x="901294" y="125968"/>
                    <a:pt x="864962" y="162301"/>
                    <a:pt x="820143" y="162301"/>
                  </a:cubicBezTo>
                  <a:lnTo>
                    <a:pt x="81150" y="162301"/>
                  </a:lnTo>
                  <a:cubicBezTo>
                    <a:pt x="36332" y="162301"/>
                    <a:pt x="0" y="125968"/>
                    <a:pt x="0" y="81150"/>
                  </a:cubicBezTo>
                  <a:lnTo>
                    <a:pt x="0" y="81150"/>
                  </a:lnTo>
                  <a:cubicBezTo>
                    <a:pt x="0" y="36332"/>
                    <a:pt x="36332" y="0"/>
                    <a:pt x="81150" y="0"/>
                  </a:cubicBez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2" name="TextBox 12"/>
            <p:cNvSpPr txBox="1"/>
            <p:nvPr/>
          </p:nvSpPr>
          <p:spPr>
            <a:xfrm>
              <a:off x="0" y="-123825"/>
              <a:ext cx="901294" cy="28612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3" name="Group 13"/>
          <p:cNvGrpSpPr>
            <a:grpSpLocks noChangeAspect="1"/>
          </p:cNvGrpSpPr>
          <p:nvPr/>
        </p:nvGrpSpPr>
        <p:grpSpPr>
          <a:xfrm>
            <a:off x="8085590" y="4498250"/>
            <a:ext cx="2779703" cy="2779692"/>
            <a:chOff x="0" y="0"/>
            <a:chExt cx="6350000" cy="6349975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</p:sp>
      </p:grpSp>
      <p:grpSp>
        <p:nvGrpSpPr>
          <p:cNvPr id="15" name="Group 15"/>
          <p:cNvGrpSpPr/>
          <p:nvPr/>
        </p:nvGrpSpPr>
        <p:grpSpPr>
          <a:xfrm>
            <a:off x="7764392" y="6835412"/>
            <a:ext cx="3422100" cy="616235"/>
            <a:chOff x="0" y="0"/>
            <a:chExt cx="901294" cy="162301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901294" cy="162301"/>
            </a:xfrm>
            <a:custGeom>
              <a:avLst/>
              <a:gdLst/>
              <a:ahLst/>
              <a:cxnLst/>
              <a:rect l="l" t="t" r="r" b="b"/>
              <a:pathLst>
                <a:path w="901294" h="162301">
                  <a:moveTo>
                    <a:pt x="81150" y="0"/>
                  </a:moveTo>
                  <a:lnTo>
                    <a:pt x="820143" y="0"/>
                  </a:lnTo>
                  <a:cubicBezTo>
                    <a:pt x="864962" y="0"/>
                    <a:pt x="901294" y="36332"/>
                    <a:pt x="901294" y="81150"/>
                  </a:cubicBezTo>
                  <a:lnTo>
                    <a:pt x="901294" y="81150"/>
                  </a:lnTo>
                  <a:cubicBezTo>
                    <a:pt x="901294" y="125968"/>
                    <a:pt x="864962" y="162301"/>
                    <a:pt x="820143" y="162301"/>
                  </a:cubicBezTo>
                  <a:lnTo>
                    <a:pt x="81150" y="162301"/>
                  </a:lnTo>
                  <a:cubicBezTo>
                    <a:pt x="36332" y="162301"/>
                    <a:pt x="0" y="125968"/>
                    <a:pt x="0" y="81150"/>
                  </a:cubicBezTo>
                  <a:lnTo>
                    <a:pt x="0" y="81150"/>
                  </a:lnTo>
                  <a:cubicBezTo>
                    <a:pt x="0" y="36332"/>
                    <a:pt x="36332" y="0"/>
                    <a:pt x="81150" y="0"/>
                  </a:cubicBez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7" name="TextBox 17"/>
            <p:cNvSpPr txBox="1"/>
            <p:nvPr/>
          </p:nvSpPr>
          <p:spPr>
            <a:xfrm>
              <a:off x="0" y="-123825"/>
              <a:ext cx="901294" cy="28612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8" name="Group 18"/>
          <p:cNvGrpSpPr>
            <a:grpSpLocks noChangeAspect="1"/>
          </p:cNvGrpSpPr>
          <p:nvPr/>
        </p:nvGrpSpPr>
        <p:grpSpPr>
          <a:xfrm>
            <a:off x="12919528" y="4498250"/>
            <a:ext cx="2779703" cy="2779692"/>
            <a:chOff x="0" y="0"/>
            <a:chExt cx="6350000" cy="6349975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t="-13198" b="-37074"/>
              </a:stretch>
            </a:blipFill>
          </p:spPr>
        </p:sp>
      </p:grpSp>
      <p:grpSp>
        <p:nvGrpSpPr>
          <p:cNvPr id="20" name="Group 20"/>
          <p:cNvGrpSpPr/>
          <p:nvPr/>
        </p:nvGrpSpPr>
        <p:grpSpPr>
          <a:xfrm>
            <a:off x="12598330" y="6835412"/>
            <a:ext cx="3422100" cy="616235"/>
            <a:chOff x="0" y="0"/>
            <a:chExt cx="901294" cy="162301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901294" cy="162301"/>
            </a:xfrm>
            <a:custGeom>
              <a:avLst/>
              <a:gdLst/>
              <a:ahLst/>
              <a:cxnLst/>
              <a:rect l="l" t="t" r="r" b="b"/>
              <a:pathLst>
                <a:path w="901294" h="162301">
                  <a:moveTo>
                    <a:pt x="81150" y="0"/>
                  </a:moveTo>
                  <a:lnTo>
                    <a:pt x="820143" y="0"/>
                  </a:lnTo>
                  <a:cubicBezTo>
                    <a:pt x="864962" y="0"/>
                    <a:pt x="901294" y="36332"/>
                    <a:pt x="901294" y="81150"/>
                  </a:cubicBezTo>
                  <a:lnTo>
                    <a:pt x="901294" y="81150"/>
                  </a:lnTo>
                  <a:cubicBezTo>
                    <a:pt x="901294" y="125968"/>
                    <a:pt x="864962" y="162301"/>
                    <a:pt x="820143" y="162301"/>
                  </a:cubicBezTo>
                  <a:lnTo>
                    <a:pt x="81150" y="162301"/>
                  </a:lnTo>
                  <a:cubicBezTo>
                    <a:pt x="36332" y="162301"/>
                    <a:pt x="0" y="125968"/>
                    <a:pt x="0" y="81150"/>
                  </a:cubicBezTo>
                  <a:lnTo>
                    <a:pt x="0" y="81150"/>
                  </a:lnTo>
                  <a:cubicBezTo>
                    <a:pt x="0" y="36332"/>
                    <a:pt x="36332" y="0"/>
                    <a:pt x="81150" y="0"/>
                  </a:cubicBez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22" name="TextBox 22"/>
            <p:cNvSpPr txBox="1"/>
            <p:nvPr/>
          </p:nvSpPr>
          <p:spPr>
            <a:xfrm>
              <a:off x="0" y="-123825"/>
              <a:ext cx="901294" cy="28612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 rot="-10800000">
            <a:off x="1696548" y="8604854"/>
            <a:ext cx="3485205" cy="3769762"/>
            <a:chOff x="0" y="0"/>
            <a:chExt cx="871356" cy="9425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71356" cy="942500"/>
            </a:xfrm>
            <a:custGeom>
              <a:avLst/>
              <a:gdLst/>
              <a:ahLst/>
              <a:cxnLst/>
              <a:rect l="l" t="t" r="r" b="b"/>
              <a:pathLst>
                <a:path w="871356" h="942500">
                  <a:moveTo>
                    <a:pt x="633231" y="0"/>
                  </a:moveTo>
                  <a:lnTo>
                    <a:pt x="871356" y="238125"/>
                  </a:lnTo>
                  <a:lnTo>
                    <a:pt x="871356" y="704375"/>
                  </a:lnTo>
                  <a:lnTo>
                    <a:pt x="633231" y="942500"/>
                  </a:lnTo>
                  <a:lnTo>
                    <a:pt x="238125" y="942500"/>
                  </a:lnTo>
                  <a:lnTo>
                    <a:pt x="0" y="7043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633231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25" name="TextBox 25"/>
            <p:cNvSpPr txBox="1"/>
            <p:nvPr/>
          </p:nvSpPr>
          <p:spPr>
            <a:xfrm>
              <a:off x="63500" y="-60325"/>
              <a:ext cx="744356" cy="9393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6" name="Group 26"/>
          <p:cNvGrpSpPr/>
          <p:nvPr/>
        </p:nvGrpSpPr>
        <p:grpSpPr>
          <a:xfrm rot="-10800000">
            <a:off x="-1898321" y="9273710"/>
            <a:ext cx="4920624" cy="4144413"/>
            <a:chOff x="0" y="0"/>
            <a:chExt cx="1119021" cy="942500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1119021" cy="942500"/>
            </a:xfrm>
            <a:custGeom>
              <a:avLst/>
              <a:gdLst/>
              <a:ahLst/>
              <a:cxnLst/>
              <a:rect l="l" t="t" r="r" b="b"/>
              <a:pathLst>
                <a:path w="1119021" h="942500">
                  <a:moveTo>
                    <a:pt x="880896" y="0"/>
                  </a:moveTo>
                  <a:lnTo>
                    <a:pt x="1119021" y="238125"/>
                  </a:lnTo>
                  <a:lnTo>
                    <a:pt x="1119021" y="704375"/>
                  </a:lnTo>
                  <a:lnTo>
                    <a:pt x="880896" y="942500"/>
                  </a:lnTo>
                  <a:lnTo>
                    <a:pt x="238125" y="942500"/>
                  </a:lnTo>
                  <a:lnTo>
                    <a:pt x="0" y="7043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880896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28" name="TextBox 28"/>
            <p:cNvSpPr txBox="1"/>
            <p:nvPr/>
          </p:nvSpPr>
          <p:spPr>
            <a:xfrm>
              <a:off x="63500" y="-60325"/>
              <a:ext cx="992021" cy="9393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9" name="Group 29"/>
          <p:cNvGrpSpPr/>
          <p:nvPr/>
        </p:nvGrpSpPr>
        <p:grpSpPr>
          <a:xfrm rot="-10800000">
            <a:off x="4124325" y="9461035"/>
            <a:ext cx="3485205" cy="3769762"/>
            <a:chOff x="0" y="0"/>
            <a:chExt cx="871356" cy="942500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871356" cy="942500"/>
            </a:xfrm>
            <a:custGeom>
              <a:avLst/>
              <a:gdLst/>
              <a:ahLst/>
              <a:cxnLst/>
              <a:rect l="l" t="t" r="r" b="b"/>
              <a:pathLst>
                <a:path w="871356" h="942500">
                  <a:moveTo>
                    <a:pt x="633231" y="0"/>
                  </a:moveTo>
                  <a:lnTo>
                    <a:pt x="871356" y="238125"/>
                  </a:lnTo>
                  <a:lnTo>
                    <a:pt x="871356" y="704375"/>
                  </a:lnTo>
                  <a:lnTo>
                    <a:pt x="633231" y="942500"/>
                  </a:lnTo>
                  <a:lnTo>
                    <a:pt x="238125" y="942500"/>
                  </a:lnTo>
                  <a:lnTo>
                    <a:pt x="0" y="7043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633231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31" name="TextBox 31"/>
            <p:cNvSpPr txBox="1"/>
            <p:nvPr/>
          </p:nvSpPr>
          <p:spPr>
            <a:xfrm>
              <a:off x="63500" y="-60325"/>
              <a:ext cx="744356" cy="9393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sp>
        <p:nvSpPr>
          <p:cNvPr id="32" name="TextBox 32"/>
          <p:cNvSpPr txBox="1"/>
          <p:nvPr/>
        </p:nvSpPr>
        <p:spPr>
          <a:xfrm>
            <a:off x="5745462" y="1675001"/>
            <a:ext cx="7940939" cy="195787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5985"/>
              </a:lnSpc>
              <a:spcBef>
                <a:spcPct val="0"/>
              </a:spcBef>
            </a:pPr>
            <a:r>
              <a:rPr lang="en-US" sz="11418" b="1" i="1" u="none" strike="noStrik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Our Team</a:t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2866478" y="6902864"/>
            <a:ext cx="2978265" cy="4413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499" spc="74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Rama Kharraz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7986309" y="6902864"/>
            <a:ext cx="2978265" cy="4413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499" spc="74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Sana Herzallah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12790690" y="6902864"/>
            <a:ext cx="3037378" cy="4413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499" spc="74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Hala Shakaa</a:t>
            </a:r>
          </a:p>
        </p:txBody>
      </p:sp>
      <p:grpSp>
        <p:nvGrpSpPr>
          <p:cNvPr id="36" name="Group 36"/>
          <p:cNvGrpSpPr/>
          <p:nvPr/>
        </p:nvGrpSpPr>
        <p:grpSpPr>
          <a:xfrm>
            <a:off x="16203657" y="181019"/>
            <a:ext cx="1897141" cy="933361"/>
            <a:chOff x="0" y="0"/>
            <a:chExt cx="2529522" cy="1244482"/>
          </a:xfrm>
        </p:grpSpPr>
        <p:sp>
          <p:nvSpPr>
            <p:cNvPr id="37" name="Freeform 37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xmlns="" r:embed="rId6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8" name="TextBox 38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5525181" y="647700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Freeform 23"/>
          <p:cNvSpPr/>
          <p:nvPr/>
        </p:nvSpPr>
        <p:spPr>
          <a:xfrm>
            <a:off x="6879484" y="2215352"/>
            <a:ext cx="10113184" cy="2198673"/>
          </a:xfrm>
          <a:custGeom>
            <a:avLst/>
            <a:gdLst/>
            <a:ahLst/>
            <a:cxnLst/>
            <a:rect l="l" t="t" r="r" b="b"/>
            <a:pathLst>
              <a:path w="10113184" h="2198673">
                <a:moveTo>
                  <a:pt x="0" y="0"/>
                </a:moveTo>
                <a:lnTo>
                  <a:pt x="10113184" y="0"/>
                </a:lnTo>
                <a:lnTo>
                  <a:pt x="10113184" y="2198674"/>
                </a:lnTo>
                <a:lnTo>
                  <a:pt x="0" y="219867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8125" b="-100991"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655353" y="4849872"/>
            <a:ext cx="10266036" cy="4927697"/>
          </a:xfrm>
          <a:custGeom>
            <a:avLst/>
            <a:gdLst/>
            <a:ahLst/>
            <a:cxnLst/>
            <a:rect l="l" t="t" r="r" b="b"/>
            <a:pathLst>
              <a:path w="10266036" h="4927697">
                <a:moveTo>
                  <a:pt x="0" y="0"/>
                </a:moveTo>
                <a:lnTo>
                  <a:pt x="10266035" y="0"/>
                </a:lnTo>
                <a:lnTo>
                  <a:pt x="10266035" y="4927697"/>
                </a:lnTo>
                <a:lnTo>
                  <a:pt x="0" y="492769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25" name="Freeform 25"/>
          <p:cNvSpPr/>
          <p:nvPr/>
        </p:nvSpPr>
        <p:spPr>
          <a:xfrm rot="10452427">
            <a:off x="11676392" y="4742557"/>
            <a:ext cx="2218128" cy="1816006"/>
          </a:xfrm>
          <a:custGeom>
            <a:avLst/>
            <a:gdLst/>
            <a:ahLst/>
            <a:cxnLst/>
            <a:rect l="l" t="t" r="r" b="b"/>
            <a:pathLst>
              <a:path w="2218128" h="1816006">
                <a:moveTo>
                  <a:pt x="0" y="0"/>
                </a:moveTo>
                <a:lnTo>
                  <a:pt x="2218128" y="0"/>
                </a:lnTo>
                <a:lnTo>
                  <a:pt x="2218128" y="1816005"/>
                </a:lnTo>
                <a:lnTo>
                  <a:pt x="0" y="181600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5525181" y="647700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Freeform 23"/>
          <p:cNvSpPr/>
          <p:nvPr/>
        </p:nvSpPr>
        <p:spPr>
          <a:xfrm>
            <a:off x="1031580" y="2255650"/>
            <a:ext cx="15442172" cy="6234777"/>
          </a:xfrm>
          <a:custGeom>
            <a:avLst/>
            <a:gdLst/>
            <a:ahLst/>
            <a:cxnLst/>
            <a:rect l="l" t="t" r="r" b="b"/>
            <a:pathLst>
              <a:path w="15442172" h="6234777">
                <a:moveTo>
                  <a:pt x="0" y="0"/>
                </a:moveTo>
                <a:lnTo>
                  <a:pt x="15442172" y="0"/>
                </a:lnTo>
                <a:lnTo>
                  <a:pt x="15442172" y="6234777"/>
                </a:lnTo>
                <a:lnTo>
                  <a:pt x="0" y="623477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5525181" y="647700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Freeform 23"/>
          <p:cNvSpPr/>
          <p:nvPr/>
        </p:nvSpPr>
        <p:spPr>
          <a:xfrm>
            <a:off x="3903845" y="1359531"/>
            <a:ext cx="10941410" cy="8506946"/>
          </a:xfrm>
          <a:custGeom>
            <a:avLst/>
            <a:gdLst/>
            <a:ahLst/>
            <a:cxnLst/>
            <a:rect l="l" t="t" r="r" b="b"/>
            <a:pathLst>
              <a:path w="10941410" h="8506946">
                <a:moveTo>
                  <a:pt x="0" y="0"/>
                </a:moveTo>
                <a:lnTo>
                  <a:pt x="10941410" y="0"/>
                </a:lnTo>
                <a:lnTo>
                  <a:pt x="10941410" y="8506947"/>
                </a:lnTo>
                <a:lnTo>
                  <a:pt x="0" y="850694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5525181" y="647700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Freeform 23"/>
          <p:cNvSpPr/>
          <p:nvPr/>
        </p:nvSpPr>
        <p:spPr>
          <a:xfrm>
            <a:off x="5223074" y="1905635"/>
            <a:ext cx="12036226" cy="3458864"/>
          </a:xfrm>
          <a:custGeom>
            <a:avLst/>
            <a:gdLst/>
            <a:ahLst/>
            <a:cxnLst/>
            <a:rect l="l" t="t" r="r" b="b"/>
            <a:pathLst>
              <a:path w="12036226" h="3458864">
                <a:moveTo>
                  <a:pt x="0" y="0"/>
                </a:moveTo>
                <a:lnTo>
                  <a:pt x="12036226" y="0"/>
                </a:lnTo>
                <a:lnTo>
                  <a:pt x="12036226" y="3458864"/>
                </a:lnTo>
                <a:lnTo>
                  <a:pt x="0" y="345886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489631" y="6281420"/>
            <a:ext cx="10856906" cy="3121360"/>
          </a:xfrm>
          <a:custGeom>
            <a:avLst/>
            <a:gdLst/>
            <a:ahLst/>
            <a:cxnLst/>
            <a:rect l="l" t="t" r="r" b="b"/>
            <a:pathLst>
              <a:path w="10856906" h="3121360">
                <a:moveTo>
                  <a:pt x="0" y="0"/>
                </a:moveTo>
                <a:lnTo>
                  <a:pt x="10856906" y="0"/>
                </a:lnTo>
                <a:lnTo>
                  <a:pt x="10856906" y="3121360"/>
                </a:lnTo>
                <a:lnTo>
                  <a:pt x="0" y="312136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5525181" y="647700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Freeform 23"/>
          <p:cNvSpPr/>
          <p:nvPr/>
        </p:nvSpPr>
        <p:spPr>
          <a:xfrm>
            <a:off x="2381223" y="2729230"/>
            <a:ext cx="12546365" cy="7104379"/>
          </a:xfrm>
          <a:custGeom>
            <a:avLst/>
            <a:gdLst/>
            <a:ahLst/>
            <a:cxnLst/>
            <a:rect l="l" t="t" r="r" b="b"/>
            <a:pathLst>
              <a:path w="12546365" h="7104379">
                <a:moveTo>
                  <a:pt x="0" y="0"/>
                </a:moveTo>
                <a:lnTo>
                  <a:pt x="12546365" y="0"/>
                </a:lnTo>
                <a:lnTo>
                  <a:pt x="12546365" y="7104380"/>
                </a:lnTo>
                <a:lnTo>
                  <a:pt x="0" y="710438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24" name="TextBox 24"/>
          <p:cNvSpPr txBox="1"/>
          <p:nvPr/>
        </p:nvSpPr>
        <p:spPr>
          <a:xfrm>
            <a:off x="2642914" y="1305877"/>
            <a:ext cx="12022984" cy="10852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8959"/>
              </a:lnSpc>
              <a:spcBef>
                <a:spcPct val="0"/>
              </a:spcBef>
            </a:pPr>
            <a:r>
              <a:rPr lang="en-US" sz="6399" b="1" i="1" u="none" strike="noStrik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Contact us form Property search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5701588" y="9626530"/>
            <a:ext cx="5811842" cy="3125358"/>
            <a:chOff x="0" y="0"/>
            <a:chExt cx="1752650" cy="9425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752650" cy="942500"/>
            </a:xfrm>
            <a:custGeom>
              <a:avLst/>
              <a:gdLst/>
              <a:ahLst/>
              <a:cxnLst/>
              <a:rect l="l" t="t" r="r" b="b"/>
              <a:pathLst>
                <a:path w="1752650" h="942500">
                  <a:moveTo>
                    <a:pt x="1514525" y="0"/>
                  </a:moveTo>
                  <a:lnTo>
                    <a:pt x="1752650" y="238125"/>
                  </a:lnTo>
                  <a:lnTo>
                    <a:pt x="1752650" y="704375"/>
                  </a:lnTo>
                  <a:lnTo>
                    <a:pt x="1514525" y="942500"/>
                  </a:lnTo>
                  <a:lnTo>
                    <a:pt x="238125" y="942500"/>
                  </a:lnTo>
                  <a:lnTo>
                    <a:pt x="0" y="7043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1514525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1625650" cy="9393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-10800000">
            <a:off x="9086730" y="9750355"/>
            <a:ext cx="10267447" cy="2877708"/>
            <a:chOff x="0" y="0"/>
            <a:chExt cx="3096306" cy="86781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3096306" cy="867817"/>
            </a:xfrm>
            <a:custGeom>
              <a:avLst/>
              <a:gdLst/>
              <a:ahLst/>
              <a:cxnLst/>
              <a:rect l="l" t="t" r="r" b="b"/>
              <a:pathLst>
                <a:path w="3096306" h="867817">
                  <a:moveTo>
                    <a:pt x="2858181" y="0"/>
                  </a:moveTo>
                  <a:lnTo>
                    <a:pt x="3096306" y="238125"/>
                  </a:lnTo>
                  <a:lnTo>
                    <a:pt x="3096306" y="629692"/>
                  </a:lnTo>
                  <a:lnTo>
                    <a:pt x="2858181" y="867817"/>
                  </a:lnTo>
                  <a:lnTo>
                    <a:pt x="238125" y="867817"/>
                  </a:lnTo>
                  <a:lnTo>
                    <a:pt x="0" y="62969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2858181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2969306" cy="86464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5931008" y="181019"/>
            <a:ext cx="1897141" cy="933361"/>
            <a:chOff x="0" y="0"/>
            <a:chExt cx="2529522" cy="1244482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6" name="TextBox 16"/>
            <p:cNvSpPr txBox="1"/>
            <p:nvPr/>
          </p:nvSpPr>
          <p:spPr>
            <a:xfrm>
              <a:off x="424651" y="215331"/>
              <a:ext cx="2104871" cy="7495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712"/>
                </a:lnSpc>
              </a:pPr>
              <a:r>
                <a:rPr lang="en-US" sz="33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17" name="Freeform 17"/>
          <p:cNvSpPr/>
          <p:nvPr/>
        </p:nvSpPr>
        <p:spPr>
          <a:xfrm>
            <a:off x="399235" y="3066516"/>
            <a:ext cx="17374990" cy="5777184"/>
          </a:xfrm>
          <a:custGeom>
            <a:avLst/>
            <a:gdLst/>
            <a:ahLst/>
            <a:cxnLst/>
            <a:rect l="l" t="t" r="r" b="b"/>
            <a:pathLst>
              <a:path w="17374990" h="5777184">
                <a:moveTo>
                  <a:pt x="0" y="0"/>
                </a:moveTo>
                <a:lnTo>
                  <a:pt x="17374990" y="0"/>
                </a:lnTo>
                <a:lnTo>
                  <a:pt x="17374990" y="5777184"/>
                </a:lnTo>
                <a:lnTo>
                  <a:pt x="0" y="577718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8" name="TextBox 18"/>
          <p:cNvSpPr txBox="1"/>
          <p:nvPr/>
        </p:nvSpPr>
        <p:spPr>
          <a:xfrm>
            <a:off x="6239460" y="1423613"/>
            <a:ext cx="5694539" cy="1277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0453"/>
              </a:lnSpc>
              <a:spcBef>
                <a:spcPct val="0"/>
              </a:spcBef>
            </a:pPr>
            <a:r>
              <a:rPr lang="en-US" sz="7466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Contact us form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5701588" y="9626530"/>
            <a:ext cx="5811842" cy="3125358"/>
            <a:chOff x="0" y="0"/>
            <a:chExt cx="1752650" cy="9425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752650" cy="942500"/>
            </a:xfrm>
            <a:custGeom>
              <a:avLst/>
              <a:gdLst/>
              <a:ahLst/>
              <a:cxnLst/>
              <a:rect l="l" t="t" r="r" b="b"/>
              <a:pathLst>
                <a:path w="1752650" h="942500">
                  <a:moveTo>
                    <a:pt x="1514525" y="0"/>
                  </a:moveTo>
                  <a:lnTo>
                    <a:pt x="1752650" y="238125"/>
                  </a:lnTo>
                  <a:lnTo>
                    <a:pt x="1752650" y="704375"/>
                  </a:lnTo>
                  <a:lnTo>
                    <a:pt x="1514525" y="942500"/>
                  </a:lnTo>
                  <a:lnTo>
                    <a:pt x="238125" y="942500"/>
                  </a:lnTo>
                  <a:lnTo>
                    <a:pt x="0" y="7043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1514525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1625650" cy="9393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-10800000">
            <a:off x="9086730" y="9750355"/>
            <a:ext cx="10267447" cy="2877708"/>
            <a:chOff x="0" y="0"/>
            <a:chExt cx="3096306" cy="86781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3096306" cy="867817"/>
            </a:xfrm>
            <a:custGeom>
              <a:avLst/>
              <a:gdLst/>
              <a:ahLst/>
              <a:cxnLst/>
              <a:rect l="l" t="t" r="r" b="b"/>
              <a:pathLst>
                <a:path w="3096306" h="867817">
                  <a:moveTo>
                    <a:pt x="2858181" y="0"/>
                  </a:moveTo>
                  <a:lnTo>
                    <a:pt x="3096306" y="238125"/>
                  </a:lnTo>
                  <a:lnTo>
                    <a:pt x="3096306" y="629692"/>
                  </a:lnTo>
                  <a:lnTo>
                    <a:pt x="2858181" y="867817"/>
                  </a:lnTo>
                  <a:lnTo>
                    <a:pt x="238125" y="867817"/>
                  </a:lnTo>
                  <a:lnTo>
                    <a:pt x="0" y="62969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2858181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2969306" cy="86464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5931008" y="181019"/>
            <a:ext cx="1897141" cy="933361"/>
            <a:chOff x="0" y="0"/>
            <a:chExt cx="2529522" cy="1244482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6" name="TextBox 16"/>
            <p:cNvSpPr txBox="1"/>
            <p:nvPr/>
          </p:nvSpPr>
          <p:spPr>
            <a:xfrm>
              <a:off x="424651" y="215331"/>
              <a:ext cx="2104871" cy="7495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712"/>
                </a:lnSpc>
              </a:pPr>
              <a:r>
                <a:rPr lang="en-US" sz="33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17" name="Freeform 17"/>
          <p:cNvSpPr/>
          <p:nvPr/>
        </p:nvSpPr>
        <p:spPr>
          <a:xfrm>
            <a:off x="2906342" y="1876351"/>
            <a:ext cx="12851063" cy="7566064"/>
          </a:xfrm>
          <a:custGeom>
            <a:avLst/>
            <a:gdLst/>
            <a:ahLst/>
            <a:cxnLst/>
            <a:rect l="l" t="t" r="r" b="b"/>
            <a:pathLst>
              <a:path w="12851063" h="7566064">
                <a:moveTo>
                  <a:pt x="0" y="0"/>
                </a:moveTo>
                <a:lnTo>
                  <a:pt x="12851063" y="0"/>
                </a:lnTo>
                <a:lnTo>
                  <a:pt x="12851063" y="7566064"/>
                </a:lnTo>
                <a:lnTo>
                  <a:pt x="0" y="756606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8" name="TextBox 18"/>
          <p:cNvSpPr txBox="1"/>
          <p:nvPr/>
        </p:nvSpPr>
        <p:spPr>
          <a:xfrm>
            <a:off x="6239460" y="606172"/>
            <a:ext cx="5694539" cy="10860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8913"/>
              </a:lnSpc>
              <a:spcBef>
                <a:spcPct val="0"/>
              </a:spcBef>
            </a:pPr>
            <a:r>
              <a:rPr lang="en-US" sz="6366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 CRM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9144000" y="9874180"/>
            <a:ext cx="10267447" cy="2877708"/>
            <a:chOff x="0" y="0"/>
            <a:chExt cx="3096306" cy="867817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3096306" cy="867817"/>
            </a:xfrm>
            <a:custGeom>
              <a:avLst/>
              <a:gdLst/>
              <a:ahLst/>
              <a:cxnLst/>
              <a:rect l="l" t="t" r="r" b="b"/>
              <a:pathLst>
                <a:path w="3096306" h="867817">
                  <a:moveTo>
                    <a:pt x="2858181" y="0"/>
                  </a:moveTo>
                  <a:lnTo>
                    <a:pt x="3096306" y="238125"/>
                  </a:lnTo>
                  <a:lnTo>
                    <a:pt x="3096306" y="629692"/>
                  </a:lnTo>
                  <a:lnTo>
                    <a:pt x="2858181" y="867817"/>
                  </a:lnTo>
                  <a:lnTo>
                    <a:pt x="238125" y="867817"/>
                  </a:lnTo>
                  <a:lnTo>
                    <a:pt x="0" y="62969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2858181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2969306" cy="86464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5766437" y="95339"/>
            <a:ext cx="1897141" cy="933361"/>
            <a:chOff x="0" y="0"/>
            <a:chExt cx="2529522" cy="1244482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3" name="TextBox 13"/>
            <p:cNvSpPr txBox="1"/>
            <p:nvPr/>
          </p:nvSpPr>
          <p:spPr>
            <a:xfrm>
              <a:off x="424651" y="215331"/>
              <a:ext cx="2104871" cy="7495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712"/>
                </a:lnSpc>
              </a:pPr>
              <a:r>
                <a:rPr lang="en-US" sz="33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-724390" y="1705668"/>
            <a:ext cx="5694539" cy="12937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0593"/>
              </a:lnSpc>
              <a:spcBef>
                <a:spcPct val="0"/>
              </a:spcBef>
            </a:pPr>
            <a:r>
              <a:rPr lang="en-US" sz="7566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live chat </a:t>
            </a:r>
          </a:p>
        </p:txBody>
      </p:sp>
      <p:sp>
        <p:nvSpPr>
          <p:cNvPr id="15" name="Freeform 15"/>
          <p:cNvSpPr/>
          <p:nvPr/>
        </p:nvSpPr>
        <p:spPr>
          <a:xfrm>
            <a:off x="11189103" y="1212577"/>
            <a:ext cx="6474475" cy="8661602"/>
          </a:xfrm>
          <a:custGeom>
            <a:avLst/>
            <a:gdLst/>
            <a:ahLst/>
            <a:cxnLst/>
            <a:rect l="l" t="t" r="r" b="b"/>
            <a:pathLst>
              <a:path w="6474475" h="8661602">
                <a:moveTo>
                  <a:pt x="0" y="0"/>
                </a:moveTo>
                <a:lnTo>
                  <a:pt x="6474475" y="0"/>
                </a:lnTo>
                <a:lnTo>
                  <a:pt x="6474475" y="8661603"/>
                </a:lnTo>
                <a:lnTo>
                  <a:pt x="0" y="866160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6" name="Freeform 16"/>
          <p:cNvSpPr/>
          <p:nvPr/>
        </p:nvSpPr>
        <p:spPr>
          <a:xfrm>
            <a:off x="4502004" y="1212577"/>
            <a:ext cx="6362359" cy="8573493"/>
          </a:xfrm>
          <a:custGeom>
            <a:avLst/>
            <a:gdLst/>
            <a:ahLst/>
            <a:cxnLst/>
            <a:rect l="l" t="t" r="r" b="b"/>
            <a:pathLst>
              <a:path w="6362359" h="8573493">
                <a:moveTo>
                  <a:pt x="0" y="0"/>
                </a:moveTo>
                <a:lnTo>
                  <a:pt x="6362360" y="0"/>
                </a:lnTo>
                <a:lnTo>
                  <a:pt x="6362360" y="8573493"/>
                </a:lnTo>
                <a:lnTo>
                  <a:pt x="0" y="857349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5701588" y="9626530"/>
            <a:ext cx="5811842" cy="3125358"/>
            <a:chOff x="0" y="0"/>
            <a:chExt cx="1752650" cy="9425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752650" cy="942500"/>
            </a:xfrm>
            <a:custGeom>
              <a:avLst/>
              <a:gdLst/>
              <a:ahLst/>
              <a:cxnLst/>
              <a:rect l="l" t="t" r="r" b="b"/>
              <a:pathLst>
                <a:path w="1752650" h="942500">
                  <a:moveTo>
                    <a:pt x="1514525" y="0"/>
                  </a:moveTo>
                  <a:lnTo>
                    <a:pt x="1752650" y="238125"/>
                  </a:lnTo>
                  <a:lnTo>
                    <a:pt x="1752650" y="704375"/>
                  </a:lnTo>
                  <a:lnTo>
                    <a:pt x="1514525" y="942500"/>
                  </a:lnTo>
                  <a:lnTo>
                    <a:pt x="238125" y="942500"/>
                  </a:lnTo>
                  <a:lnTo>
                    <a:pt x="0" y="7043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1514525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1625650" cy="9393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-10800000">
            <a:off x="9086730" y="9750355"/>
            <a:ext cx="10267447" cy="2877708"/>
            <a:chOff x="0" y="0"/>
            <a:chExt cx="3096306" cy="86781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3096306" cy="867817"/>
            </a:xfrm>
            <a:custGeom>
              <a:avLst/>
              <a:gdLst/>
              <a:ahLst/>
              <a:cxnLst/>
              <a:rect l="l" t="t" r="r" b="b"/>
              <a:pathLst>
                <a:path w="3096306" h="867817">
                  <a:moveTo>
                    <a:pt x="2858181" y="0"/>
                  </a:moveTo>
                  <a:lnTo>
                    <a:pt x="3096306" y="238125"/>
                  </a:lnTo>
                  <a:lnTo>
                    <a:pt x="3096306" y="629692"/>
                  </a:lnTo>
                  <a:lnTo>
                    <a:pt x="2858181" y="867817"/>
                  </a:lnTo>
                  <a:lnTo>
                    <a:pt x="238125" y="867817"/>
                  </a:lnTo>
                  <a:lnTo>
                    <a:pt x="0" y="62969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2858181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2969306" cy="86464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5931008" y="181019"/>
            <a:ext cx="1897141" cy="933361"/>
            <a:chOff x="0" y="0"/>
            <a:chExt cx="2529522" cy="1244482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6" name="TextBox 16"/>
            <p:cNvSpPr txBox="1"/>
            <p:nvPr/>
          </p:nvSpPr>
          <p:spPr>
            <a:xfrm>
              <a:off x="424651" y="215331"/>
              <a:ext cx="2104871" cy="7495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712"/>
                </a:lnSpc>
              </a:pPr>
              <a:r>
                <a:rPr lang="en-US" sz="33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17" name="TextBox 17"/>
          <p:cNvSpPr txBox="1"/>
          <p:nvPr/>
        </p:nvSpPr>
        <p:spPr>
          <a:xfrm>
            <a:off x="6328445" y="1094574"/>
            <a:ext cx="5694539" cy="14492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1992"/>
              </a:lnSpc>
              <a:spcBef>
                <a:spcPct val="0"/>
              </a:spcBef>
            </a:pPr>
            <a:r>
              <a:rPr lang="en-US" sz="8566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live chat </a:t>
            </a:r>
          </a:p>
        </p:txBody>
      </p:sp>
      <p:sp>
        <p:nvSpPr>
          <p:cNvPr id="18" name="Freeform 18"/>
          <p:cNvSpPr/>
          <p:nvPr/>
        </p:nvSpPr>
        <p:spPr>
          <a:xfrm>
            <a:off x="3443235" y="2543865"/>
            <a:ext cx="11286989" cy="6714435"/>
          </a:xfrm>
          <a:custGeom>
            <a:avLst/>
            <a:gdLst/>
            <a:ahLst/>
            <a:cxnLst/>
            <a:rect l="l" t="t" r="r" b="b"/>
            <a:pathLst>
              <a:path w="11286989" h="6714435">
                <a:moveTo>
                  <a:pt x="0" y="0"/>
                </a:moveTo>
                <a:lnTo>
                  <a:pt x="11286990" y="0"/>
                </a:lnTo>
                <a:lnTo>
                  <a:pt x="11286990" y="6714435"/>
                </a:lnTo>
                <a:lnTo>
                  <a:pt x="0" y="671443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5701588" y="9626530"/>
            <a:ext cx="5811842" cy="3125358"/>
            <a:chOff x="0" y="0"/>
            <a:chExt cx="1752650" cy="9425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752650" cy="942500"/>
            </a:xfrm>
            <a:custGeom>
              <a:avLst/>
              <a:gdLst/>
              <a:ahLst/>
              <a:cxnLst/>
              <a:rect l="l" t="t" r="r" b="b"/>
              <a:pathLst>
                <a:path w="1752650" h="942500">
                  <a:moveTo>
                    <a:pt x="1514525" y="0"/>
                  </a:moveTo>
                  <a:lnTo>
                    <a:pt x="1752650" y="238125"/>
                  </a:lnTo>
                  <a:lnTo>
                    <a:pt x="1752650" y="704375"/>
                  </a:lnTo>
                  <a:lnTo>
                    <a:pt x="1514525" y="942500"/>
                  </a:lnTo>
                  <a:lnTo>
                    <a:pt x="238125" y="942500"/>
                  </a:lnTo>
                  <a:lnTo>
                    <a:pt x="0" y="7043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1514525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1625650" cy="9393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-10800000">
            <a:off x="9086730" y="9750355"/>
            <a:ext cx="10267447" cy="2877708"/>
            <a:chOff x="0" y="0"/>
            <a:chExt cx="3096306" cy="86781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3096306" cy="867817"/>
            </a:xfrm>
            <a:custGeom>
              <a:avLst/>
              <a:gdLst/>
              <a:ahLst/>
              <a:cxnLst/>
              <a:rect l="l" t="t" r="r" b="b"/>
              <a:pathLst>
                <a:path w="3096306" h="867817">
                  <a:moveTo>
                    <a:pt x="2858181" y="0"/>
                  </a:moveTo>
                  <a:lnTo>
                    <a:pt x="3096306" y="238125"/>
                  </a:lnTo>
                  <a:lnTo>
                    <a:pt x="3096306" y="629692"/>
                  </a:lnTo>
                  <a:lnTo>
                    <a:pt x="2858181" y="867817"/>
                  </a:lnTo>
                  <a:lnTo>
                    <a:pt x="238125" y="867817"/>
                  </a:lnTo>
                  <a:lnTo>
                    <a:pt x="0" y="62969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2858181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2969306" cy="86464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5931008" y="181019"/>
            <a:ext cx="1897141" cy="933361"/>
            <a:chOff x="0" y="0"/>
            <a:chExt cx="2529522" cy="1244482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6" name="TextBox 16"/>
            <p:cNvSpPr txBox="1"/>
            <p:nvPr/>
          </p:nvSpPr>
          <p:spPr>
            <a:xfrm>
              <a:off x="424651" y="215331"/>
              <a:ext cx="2104871" cy="7495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712"/>
                </a:lnSpc>
              </a:pPr>
              <a:r>
                <a:rPr lang="en-US" sz="33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17" name="TextBox 17"/>
          <p:cNvSpPr txBox="1"/>
          <p:nvPr/>
        </p:nvSpPr>
        <p:spPr>
          <a:xfrm>
            <a:off x="6296730" y="746603"/>
            <a:ext cx="5694539" cy="14492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1992"/>
              </a:lnSpc>
              <a:spcBef>
                <a:spcPct val="0"/>
              </a:spcBef>
            </a:pPr>
            <a:r>
              <a:rPr lang="en-US" sz="8566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live chat </a:t>
            </a:r>
          </a:p>
        </p:txBody>
      </p:sp>
      <p:sp>
        <p:nvSpPr>
          <p:cNvPr id="18" name="Freeform 18"/>
          <p:cNvSpPr/>
          <p:nvPr/>
        </p:nvSpPr>
        <p:spPr>
          <a:xfrm>
            <a:off x="2160988" y="2447198"/>
            <a:ext cx="14421666" cy="6633966"/>
          </a:xfrm>
          <a:custGeom>
            <a:avLst/>
            <a:gdLst/>
            <a:ahLst/>
            <a:cxnLst/>
            <a:rect l="l" t="t" r="r" b="b"/>
            <a:pathLst>
              <a:path w="14421666" h="6633966">
                <a:moveTo>
                  <a:pt x="0" y="0"/>
                </a:moveTo>
                <a:lnTo>
                  <a:pt x="14421666" y="0"/>
                </a:lnTo>
                <a:lnTo>
                  <a:pt x="14421666" y="6633966"/>
                </a:lnTo>
                <a:lnTo>
                  <a:pt x="0" y="66339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5760459" y="5144347"/>
            <a:ext cx="3422100" cy="0"/>
          </a:xfrm>
          <a:prstGeom prst="line">
            <a:avLst/>
          </a:prstGeom>
          <a:ln w="38100" cap="flat">
            <a:solidFill>
              <a:srgbClr val="002C66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3" name="Group 3"/>
          <p:cNvGrpSpPr/>
          <p:nvPr/>
        </p:nvGrpSpPr>
        <p:grpSpPr>
          <a:xfrm rot="5400000">
            <a:off x="1969989" y="1372568"/>
            <a:ext cx="4806670" cy="7541864"/>
            <a:chOff x="0" y="0"/>
            <a:chExt cx="1212991" cy="1903233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212991" cy="1903232"/>
            </a:xfrm>
            <a:custGeom>
              <a:avLst/>
              <a:gdLst/>
              <a:ahLst/>
              <a:cxnLst/>
              <a:rect l="l" t="t" r="r" b="b"/>
              <a:pathLst>
                <a:path w="1212991" h="1903232">
                  <a:moveTo>
                    <a:pt x="974866" y="0"/>
                  </a:moveTo>
                  <a:lnTo>
                    <a:pt x="1212991" y="238125"/>
                  </a:lnTo>
                  <a:lnTo>
                    <a:pt x="1212991" y="1665107"/>
                  </a:lnTo>
                  <a:lnTo>
                    <a:pt x="974866" y="1903232"/>
                  </a:lnTo>
                  <a:lnTo>
                    <a:pt x="238125" y="1903232"/>
                  </a:lnTo>
                  <a:lnTo>
                    <a:pt x="0" y="1665107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974866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63500" y="-60325"/>
              <a:ext cx="1085991" cy="190005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891268" y="4455793"/>
            <a:ext cx="6964112" cy="1362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199"/>
              </a:lnSpc>
            </a:pPr>
            <a:r>
              <a:rPr lang="en-US" sz="8499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Tools used: </a:t>
            </a:r>
          </a:p>
        </p:txBody>
      </p:sp>
      <p:grpSp>
        <p:nvGrpSpPr>
          <p:cNvPr id="7" name="Group 7"/>
          <p:cNvGrpSpPr/>
          <p:nvPr/>
        </p:nvGrpSpPr>
        <p:grpSpPr>
          <a:xfrm rot="5400000">
            <a:off x="1312974" y="-3666659"/>
            <a:ext cx="2315586" cy="7075133"/>
            <a:chOff x="0" y="0"/>
            <a:chExt cx="583389" cy="1782509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583389" cy="1782509"/>
            </a:xfrm>
            <a:custGeom>
              <a:avLst/>
              <a:gdLst/>
              <a:ahLst/>
              <a:cxnLst/>
              <a:rect l="l" t="t" r="r" b="b"/>
              <a:pathLst>
                <a:path w="583389" h="1782509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544384"/>
                  </a:lnTo>
                  <a:lnTo>
                    <a:pt x="345264" y="1782509"/>
                  </a:lnTo>
                  <a:lnTo>
                    <a:pt x="238125" y="1782509"/>
                  </a:lnTo>
                  <a:lnTo>
                    <a:pt x="0" y="154438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9" name="TextBox 9"/>
            <p:cNvSpPr txBox="1"/>
            <p:nvPr/>
          </p:nvSpPr>
          <p:spPr>
            <a:xfrm>
              <a:off x="63500" y="-60325"/>
              <a:ext cx="456389" cy="177933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 rot="5400000">
            <a:off x="1312974" y="6939934"/>
            <a:ext cx="2315586" cy="7075133"/>
            <a:chOff x="0" y="0"/>
            <a:chExt cx="583389" cy="1782509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583389" cy="1782509"/>
            </a:xfrm>
            <a:custGeom>
              <a:avLst/>
              <a:gdLst/>
              <a:ahLst/>
              <a:cxnLst/>
              <a:rect l="l" t="t" r="r" b="b"/>
              <a:pathLst>
                <a:path w="583389" h="1782509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544384"/>
                  </a:lnTo>
                  <a:lnTo>
                    <a:pt x="345264" y="1782509"/>
                  </a:lnTo>
                  <a:lnTo>
                    <a:pt x="238125" y="1782509"/>
                  </a:lnTo>
                  <a:lnTo>
                    <a:pt x="0" y="154438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2" name="TextBox 12"/>
            <p:cNvSpPr txBox="1"/>
            <p:nvPr/>
          </p:nvSpPr>
          <p:spPr>
            <a:xfrm>
              <a:off x="63500" y="-60325"/>
              <a:ext cx="456389" cy="177933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 rot="5400000">
            <a:off x="5381436" y="-3899378"/>
            <a:ext cx="2315586" cy="6778571"/>
            <a:chOff x="0" y="0"/>
            <a:chExt cx="583389" cy="1707793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583389" cy="1707793"/>
            </a:xfrm>
            <a:custGeom>
              <a:avLst/>
              <a:gdLst/>
              <a:ahLst/>
              <a:cxnLst/>
              <a:rect l="l" t="t" r="r" b="b"/>
              <a:pathLst>
                <a:path w="583389" h="1707793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469668"/>
                  </a:lnTo>
                  <a:lnTo>
                    <a:pt x="345264" y="1707793"/>
                  </a:lnTo>
                  <a:lnTo>
                    <a:pt x="238125" y="1707793"/>
                  </a:lnTo>
                  <a:lnTo>
                    <a:pt x="0" y="1469668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63500" y="-60325"/>
              <a:ext cx="456389" cy="170461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6" name="Group 16"/>
          <p:cNvGrpSpPr/>
          <p:nvPr/>
        </p:nvGrpSpPr>
        <p:grpSpPr>
          <a:xfrm rot="5400000">
            <a:off x="5381436" y="7537692"/>
            <a:ext cx="2315586" cy="6778571"/>
            <a:chOff x="0" y="0"/>
            <a:chExt cx="583389" cy="1707793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583389" cy="1707793"/>
            </a:xfrm>
            <a:custGeom>
              <a:avLst/>
              <a:gdLst/>
              <a:ahLst/>
              <a:cxnLst/>
              <a:rect l="l" t="t" r="r" b="b"/>
              <a:pathLst>
                <a:path w="583389" h="1707793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469668"/>
                  </a:lnTo>
                  <a:lnTo>
                    <a:pt x="345264" y="1707793"/>
                  </a:lnTo>
                  <a:lnTo>
                    <a:pt x="238125" y="1707793"/>
                  </a:lnTo>
                  <a:lnTo>
                    <a:pt x="0" y="1469668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8" name="TextBox 18"/>
            <p:cNvSpPr txBox="1"/>
            <p:nvPr/>
          </p:nvSpPr>
          <p:spPr>
            <a:xfrm>
              <a:off x="63500" y="-60325"/>
              <a:ext cx="456389" cy="170461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9" name="Group 19"/>
          <p:cNvGrpSpPr/>
          <p:nvPr/>
        </p:nvGrpSpPr>
        <p:grpSpPr>
          <a:xfrm rot="5400000">
            <a:off x="16960003" y="3258619"/>
            <a:ext cx="2808393" cy="3769762"/>
            <a:chOff x="0" y="0"/>
            <a:chExt cx="702142" cy="942500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702142" cy="942500"/>
            </a:xfrm>
            <a:custGeom>
              <a:avLst/>
              <a:gdLst/>
              <a:ahLst/>
              <a:cxnLst/>
              <a:rect l="l" t="t" r="r" b="b"/>
              <a:pathLst>
                <a:path w="702142" h="942500">
                  <a:moveTo>
                    <a:pt x="464017" y="0"/>
                  </a:moveTo>
                  <a:lnTo>
                    <a:pt x="702142" y="238125"/>
                  </a:lnTo>
                  <a:lnTo>
                    <a:pt x="702142" y="704375"/>
                  </a:lnTo>
                  <a:lnTo>
                    <a:pt x="464017" y="942500"/>
                  </a:lnTo>
                  <a:lnTo>
                    <a:pt x="238125" y="942500"/>
                  </a:lnTo>
                  <a:lnTo>
                    <a:pt x="0" y="7043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6401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21" name="TextBox 21"/>
            <p:cNvSpPr txBox="1"/>
            <p:nvPr/>
          </p:nvSpPr>
          <p:spPr>
            <a:xfrm>
              <a:off x="63500" y="-60325"/>
              <a:ext cx="575142" cy="9393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2" name="Group 22"/>
          <p:cNvGrpSpPr/>
          <p:nvPr/>
        </p:nvGrpSpPr>
        <p:grpSpPr>
          <a:xfrm rot="5400000">
            <a:off x="16341463" y="3258619"/>
            <a:ext cx="5941131" cy="3769762"/>
            <a:chOff x="0" y="0"/>
            <a:chExt cx="1485376" cy="942500"/>
          </a:xfrm>
        </p:grpSpPr>
        <p:sp>
          <p:nvSpPr>
            <p:cNvPr id="23" name="Freeform 23"/>
            <p:cNvSpPr/>
            <p:nvPr/>
          </p:nvSpPr>
          <p:spPr>
            <a:xfrm>
              <a:off x="0" y="0"/>
              <a:ext cx="1485376" cy="942500"/>
            </a:xfrm>
            <a:custGeom>
              <a:avLst/>
              <a:gdLst/>
              <a:ahLst/>
              <a:cxnLst/>
              <a:rect l="l" t="t" r="r" b="b"/>
              <a:pathLst>
                <a:path w="1485376" h="942500">
                  <a:moveTo>
                    <a:pt x="1247251" y="0"/>
                  </a:moveTo>
                  <a:lnTo>
                    <a:pt x="1485376" y="238125"/>
                  </a:lnTo>
                  <a:lnTo>
                    <a:pt x="1485376" y="704375"/>
                  </a:lnTo>
                  <a:lnTo>
                    <a:pt x="1247251" y="942500"/>
                  </a:lnTo>
                  <a:lnTo>
                    <a:pt x="238125" y="942500"/>
                  </a:lnTo>
                  <a:lnTo>
                    <a:pt x="0" y="7043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1247251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24" name="TextBox 24"/>
            <p:cNvSpPr txBox="1"/>
            <p:nvPr/>
          </p:nvSpPr>
          <p:spPr>
            <a:xfrm>
              <a:off x="63500" y="-60325"/>
              <a:ext cx="1358376" cy="9393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sp>
        <p:nvSpPr>
          <p:cNvPr id="25" name="AutoShape 25"/>
          <p:cNvSpPr/>
          <p:nvPr/>
        </p:nvSpPr>
        <p:spPr>
          <a:xfrm>
            <a:off x="10606504" y="1205230"/>
            <a:ext cx="3422100" cy="0"/>
          </a:xfrm>
          <a:prstGeom prst="line">
            <a:avLst/>
          </a:prstGeom>
          <a:ln w="38100" cap="flat">
            <a:solidFill>
              <a:srgbClr val="002C66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6" name="AutoShape 26"/>
          <p:cNvSpPr/>
          <p:nvPr/>
        </p:nvSpPr>
        <p:spPr>
          <a:xfrm rot="-1454701">
            <a:off x="6859243" y="2012492"/>
            <a:ext cx="3931729" cy="0"/>
          </a:xfrm>
          <a:prstGeom prst="line">
            <a:avLst/>
          </a:prstGeom>
          <a:ln w="38100" cap="flat">
            <a:solidFill>
              <a:srgbClr val="002C66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7" name="AutoShape 27"/>
          <p:cNvSpPr/>
          <p:nvPr/>
        </p:nvSpPr>
        <p:spPr>
          <a:xfrm>
            <a:off x="9928514" y="2530687"/>
            <a:ext cx="2484741" cy="0"/>
          </a:xfrm>
          <a:prstGeom prst="line">
            <a:avLst/>
          </a:prstGeom>
          <a:ln w="38100" cap="flat">
            <a:solidFill>
              <a:srgbClr val="002C66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8" name="AutoShape 28"/>
          <p:cNvSpPr/>
          <p:nvPr/>
        </p:nvSpPr>
        <p:spPr>
          <a:xfrm rot="-1105862">
            <a:off x="7306420" y="2958364"/>
            <a:ext cx="2705424" cy="0"/>
          </a:xfrm>
          <a:prstGeom prst="line">
            <a:avLst/>
          </a:prstGeom>
          <a:ln w="38100" cap="flat">
            <a:solidFill>
              <a:srgbClr val="002C66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9" name="AutoShape 29"/>
          <p:cNvSpPr/>
          <p:nvPr/>
        </p:nvSpPr>
        <p:spPr>
          <a:xfrm rot="-386867">
            <a:off x="7460740" y="4009235"/>
            <a:ext cx="3405079" cy="0"/>
          </a:xfrm>
          <a:prstGeom prst="line">
            <a:avLst/>
          </a:prstGeom>
          <a:ln w="38100" cap="flat">
            <a:solidFill>
              <a:srgbClr val="002C66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0" name="AutoShape 30"/>
          <p:cNvSpPr/>
          <p:nvPr/>
        </p:nvSpPr>
        <p:spPr>
          <a:xfrm rot="348460">
            <a:off x="7460783" y="6280631"/>
            <a:ext cx="3345710" cy="0"/>
          </a:xfrm>
          <a:prstGeom prst="line">
            <a:avLst/>
          </a:prstGeom>
          <a:ln w="38100" cap="flat">
            <a:solidFill>
              <a:srgbClr val="002C66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1" name="AutoShape 31"/>
          <p:cNvSpPr/>
          <p:nvPr/>
        </p:nvSpPr>
        <p:spPr>
          <a:xfrm>
            <a:off x="9928514" y="7756313"/>
            <a:ext cx="2484741" cy="0"/>
          </a:xfrm>
          <a:prstGeom prst="line">
            <a:avLst/>
          </a:prstGeom>
          <a:ln w="38100" cap="flat">
            <a:solidFill>
              <a:srgbClr val="002C66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2" name="AutoShape 32"/>
          <p:cNvSpPr/>
          <p:nvPr/>
        </p:nvSpPr>
        <p:spPr>
          <a:xfrm rot="1087627">
            <a:off x="7308912" y="7336965"/>
            <a:ext cx="2695681" cy="0"/>
          </a:xfrm>
          <a:prstGeom prst="line">
            <a:avLst/>
          </a:prstGeom>
          <a:ln w="38100" cap="flat">
            <a:solidFill>
              <a:srgbClr val="002C66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3" name="AutoShape 33"/>
          <p:cNvSpPr/>
          <p:nvPr/>
        </p:nvSpPr>
        <p:spPr>
          <a:xfrm>
            <a:off x="10606504" y="9062720"/>
            <a:ext cx="3422100" cy="0"/>
          </a:xfrm>
          <a:prstGeom prst="line">
            <a:avLst/>
          </a:prstGeom>
          <a:ln w="38100" cap="flat">
            <a:solidFill>
              <a:srgbClr val="002C66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4" name="AutoShape 34"/>
          <p:cNvSpPr/>
          <p:nvPr/>
        </p:nvSpPr>
        <p:spPr>
          <a:xfrm rot="1462378">
            <a:off x="6815552" y="8243747"/>
            <a:ext cx="3969096" cy="0"/>
          </a:xfrm>
          <a:prstGeom prst="line">
            <a:avLst/>
          </a:prstGeom>
          <a:ln w="38100" cap="flat">
            <a:solidFill>
              <a:srgbClr val="002C66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5" name="Freeform 35"/>
          <p:cNvSpPr/>
          <p:nvPr/>
        </p:nvSpPr>
        <p:spPr>
          <a:xfrm>
            <a:off x="14294076" y="714596"/>
            <a:ext cx="1094529" cy="1019368"/>
          </a:xfrm>
          <a:custGeom>
            <a:avLst/>
            <a:gdLst/>
            <a:ahLst/>
            <a:cxnLst/>
            <a:rect l="l" t="t" r="r" b="b"/>
            <a:pathLst>
              <a:path w="1094529" h="1019368">
                <a:moveTo>
                  <a:pt x="0" y="0"/>
                </a:moveTo>
                <a:lnTo>
                  <a:pt x="1094529" y="0"/>
                </a:lnTo>
                <a:lnTo>
                  <a:pt x="1094529" y="1019368"/>
                </a:lnTo>
                <a:lnTo>
                  <a:pt x="0" y="101936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6" name="Freeform 36"/>
          <p:cNvSpPr/>
          <p:nvPr/>
        </p:nvSpPr>
        <p:spPr>
          <a:xfrm>
            <a:off x="12596268" y="1974189"/>
            <a:ext cx="1187556" cy="1151096"/>
          </a:xfrm>
          <a:custGeom>
            <a:avLst/>
            <a:gdLst/>
            <a:ahLst/>
            <a:cxnLst/>
            <a:rect l="l" t="t" r="r" b="b"/>
            <a:pathLst>
              <a:path w="1187556" h="1151096">
                <a:moveTo>
                  <a:pt x="0" y="0"/>
                </a:moveTo>
                <a:lnTo>
                  <a:pt x="1187557" y="0"/>
                </a:lnTo>
                <a:lnTo>
                  <a:pt x="1187557" y="1151096"/>
                </a:lnTo>
                <a:lnTo>
                  <a:pt x="0" y="115109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37" name="Freeform 37"/>
          <p:cNvSpPr/>
          <p:nvPr/>
        </p:nvSpPr>
        <p:spPr>
          <a:xfrm>
            <a:off x="11020190" y="3405092"/>
            <a:ext cx="957686" cy="957686"/>
          </a:xfrm>
          <a:custGeom>
            <a:avLst/>
            <a:gdLst/>
            <a:ahLst/>
            <a:cxnLst/>
            <a:rect l="l" t="t" r="r" b="b"/>
            <a:pathLst>
              <a:path w="957686" h="957686">
                <a:moveTo>
                  <a:pt x="0" y="0"/>
                </a:moveTo>
                <a:lnTo>
                  <a:pt x="957685" y="0"/>
                </a:lnTo>
                <a:lnTo>
                  <a:pt x="957685" y="957686"/>
                </a:lnTo>
                <a:lnTo>
                  <a:pt x="0" y="95768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38" name="Freeform 38"/>
          <p:cNvSpPr/>
          <p:nvPr/>
        </p:nvSpPr>
        <p:spPr>
          <a:xfrm>
            <a:off x="9439224" y="4628931"/>
            <a:ext cx="978580" cy="978580"/>
          </a:xfrm>
          <a:custGeom>
            <a:avLst/>
            <a:gdLst/>
            <a:ahLst/>
            <a:cxnLst/>
            <a:rect l="l" t="t" r="r" b="b"/>
            <a:pathLst>
              <a:path w="978580" h="978580">
                <a:moveTo>
                  <a:pt x="0" y="0"/>
                </a:moveTo>
                <a:lnTo>
                  <a:pt x="978580" y="0"/>
                </a:lnTo>
                <a:lnTo>
                  <a:pt x="978580" y="978580"/>
                </a:lnTo>
                <a:lnTo>
                  <a:pt x="0" y="97858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39" name="Freeform 39"/>
          <p:cNvSpPr/>
          <p:nvPr/>
        </p:nvSpPr>
        <p:spPr>
          <a:xfrm>
            <a:off x="11020190" y="5982864"/>
            <a:ext cx="899044" cy="899044"/>
          </a:xfrm>
          <a:custGeom>
            <a:avLst/>
            <a:gdLst/>
            <a:ahLst/>
            <a:cxnLst/>
            <a:rect l="l" t="t" r="r" b="b"/>
            <a:pathLst>
              <a:path w="899044" h="899044">
                <a:moveTo>
                  <a:pt x="0" y="0"/>
                </a:moveTo>
                <a:lnTo>
                  <a:pt x="899043" y="0"/>
                </a:lnTo>
                <a:lnTo>
                  <a:pt x="899043" y="899044"/>
                </a:lnTo>
                <a:lnTo>
                  <a:pt x="0" y="89904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40" name="Freeform 40"/>
          <p:cNvSpPr/>
          <p:nvPr/>
        </p:nvSpPr>
        <p:spPr>
          <a:xfrm>
            <a:off x="14294076" y="8241462"/>
            <a:ext cx="1016838" cy="1016838"/>
          </a:xfrm>
          <a:custGeom>
            <a:avLst/>
            <a:gdLst/>
            <a:ahLst/>
            <a:cxnLst/>
            <a:rect l="l" t="t" r="r" b="b"/>
            <a:pathLst>
              <a:path w="1016838" h="1016838">
                <a:moveTo>
                  <a:pt x="0" y="0"/>
                </a:moveTo>
                <a:lnTo>
                  <a:pt x="1016838" y="0"/>
                </a:lnTo>
                <a:lnTo>
                  <a:pt x="1016838" y="1016838"/>
                </a:lnTo>
                <a:lnTo>
                  <a:pt x="0" y="101683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</p:sp>
      <p:sp>
        <p:nvSpPr>
          <p:cNvPr id="41" name="Freeform 41"/>
          <p:cNvSpPr/>
          <p:nvPr/>
        </p:nvSpPr>
        <p:spPr>
          <a:xfrm>
            <a:off x="12596268" y="7170434"/>
            <a:ext cx="1187556" cy="1187556"/>
          </a:xfrm>
          <a:custGeom>
            <a:avLst/>
            <a:gdLst/>
            <a:ahLst/>
            <a:cxnLst/>
            <a:rect l="l" t="t" r="r" b="b"/>
            <a:pathLst>
              <a:path w="1187556" h="1187556">
                <a:moveTo>
                  <a:pt x="0" y="0"/>
                </a:moveTo>
                <a:lnTo>
                  <a:pt x="1187557" y="0"/>
                </a:lnTo>
                <a:lnTo>
                  <a:pt x="1187557" y="1187556"/>
                </a:lnTo>
                <a:lnTo>
                  <a:pt x="0" y="1187556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5701588" y="9626530"/>
            <a:ext cx="5811842" cy="3125358"/>
            <a:chOff x="0" y="0"/>
            <a:chExt cx="1752650" cy="9425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752650" cy="942500"/>
            </a:xfrm>
            <a:custGeom>
              <a:avLst/>
              <a:gdLst/>
              <a:ahLst/>
              <a:cxnLst/>
              <a:rect l="l" t="t" r="r" b="b"/>
              <a:pathLst>
                <a:path w="1752650" h="942500">
                  <a:moveTo>
                    <a:pt x="1514525" y="0"/>
                  </a:moveTo>
                  <a:lnTo>
                    <a:pt x="1752650" y="238125"/>
                  </a:lnTo>
                  <a:lnTo>
                    <a:pt x="1752650" y="704375"/>
                  </a:lnTo>
                  <a:lnTo>
                    <a:pt x="1514525" y="942500"/>
                  </a:lnTo>
                  <a:lnTo>
                    <a:pt x="238125" y="942500"/>
                  </a:lnTo>
                  <a:lnTo>
                    <a:pt x="0" y="7043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1514525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1625650" cy="9393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-10800000">
            <a:off x="9086730" y="9750355"/>
            <a:ext cx="10267447" cy="2877708"/>
            <a:chOff x="0" y="0"/>
            <a:chExt cx="3096306" cy="86781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3096306" cy="867817"/>
            </a:xfrm>
            <a:custGeom>
              <a:avLst/>
              <a:gdLst/>
              <a:ahLst/>
              <a:cxnLst/>
              <a:rect l="l" t="t" r="r" b="b"/>
              <a:pathLst>
                <a:path w="3096306" h="867817">
                  <a:moveTo>
                    <a:pt x="2858181" y="0"/>
                  </a:moveTo>
                  <a:lnTo>
                    <a:pt x="3096306" y="238125"/>
                  </a:lnTo>
                  <a:lnTo>
                    <a:pt x="3096306" y="629692"/>
                  </a:lnTo>
                  <a:lnTo>
                    <a:pt x="2858181" y="867817"/>
                  </a:lnTo>
                  <a:lnTo>
                    <a:pt x="238125" y="867817"/>
                  </a:lnTo>
                  <a:lnTo>
                    <a:pt x="0" y="62969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2858181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2969306" cy="86464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5931008" y="181019"/>
            <a:ext cx="1897141" cy="933361"/>
            <a:chOff x="0" y="0"/>
            <a:chExt cx="2529522" cy="1244482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6" name="TextBox 16"/>
            <p:cNvSpPr txBox="1"/>
            <p:nvPr/>
          </p:nvSpPr>
          <p:spPr>
            <a:xfrm>
              <a:off x="424651" y="215331"/>
              <a:ext cx="2104871" cy="7495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712"/>
                </a:lnSpc>
              </a:pPr>
              <a:r>
                <a:rPr lang="en-US" sz="33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17" name="Freeform 17"/>
          <p:cNvSpPr/>
          <p:nvPr/>
        </p:nvSpPr>
        <p:spPr>
          <a:xfrm>
            <a:off x="2232400" y="2994557"/>
            <a:ext cx="14647179" cy="6225051"/>
          </a:xfrm>
          <a:custGeom>
            <a:avLst/>
            <a:gdLst/>
            <a:ahLst/>
            <a:cxnLst/>
            <a:rect l="l" t="t" r="r" b="b"/>
            <a:pathLst>
              <a:path w="14647179" h="6225051">
                <a:moveTo>
                  <a:pt x="0" y="0"/>
                </a:moveTo>
                <a:lnTo>
                  <a:pt x="14647179" y="0"/>
                </a:lnTo>
                <a:lnTo>
                  <a:pt x="14647179" y="6225051"/>
                </a:lnTo>
                <a:lnTo>
                  <a:pt x="0" y="622505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8" name="TextBox 18"/>
          <p:cNvSpPr txBox="1"/>
          <p:nvPr/>
        </p:nvSpPr>
        <p:spPr>
          <a:xfrm>
            <a:off x="6328445" y="1166967"/>
            <a:ext cx="5694539" cy="15178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2412"/>
              </a:lnSpc>
              <a:spcBef>
                <a:spcPct val="0"/>
              </a:spcBef>
            </a:pPr>
            <a:r>
              <a:rPr lang="en-US" sz="8866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Chatbot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5701588" y="9626530"/>
            <a:ext cx="5811842" cy="3125358"/>
            <a:chOff x="0" y="0"/>
            <a:chExt cx="1752650" cy="9425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752650" cy="942500"/>
            </a:xfrm>
            <a:custGeom>
              <a:avLst/>
              <a:gdLst/>
              <a:ahLst/>
              <a:cxnLst/>
              <a:rect l="l" t="t" r="r" b="b"/>
              <a:pathLst>
                <a:path w="1752650" h="942500">
                  <a:moveTo>
                    <a:pt x="1514525" y="0"/>
                  </a:moveTo>
                  <a:lnTo>
                    <a:pt x="1752650" y="238125"/>
                  </a:lnTo>
                  <a:lnTo>
                    <a:pt x="1752650" y="704375"/>
                  </a:lnTo>
                  <a:lnTo>
                    <a:pt x="1514525" y="942500"/>
                  </a:lnTo>
                  <a:lnTo>
                    <a:pt x="238125" y="942500"/>
                  </a:lnTo>
                  <a:lnTo>
                    <a:pt x="0" y="7043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1514525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1625650" cy="9393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-10800000">
            <a:off x="9086730" y="9750355"/>
            <a:ext cx="10267447" cy="2877708"/>
            <a:chOff x="0" y="0"/>
            <a:chExt cx="3096306" cy="86781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3096306" cy="867817"/>
            </a:xfrm>
            <a:custGeom>
              <a:avLst/>
              <a:gdLst/>
              <a:ahLst/>
              <a:cxnLst/>
              <a:rect l="l" t="t" r="r" b="b"/>
              <a:pathLst>
                <a:path w="3096306" h="867817">
                  <a:moveTo>
                    <a:pt x="2858181" y="0"/>
                  </a:moveTo>
                  <a:lnTo>
                    <a:pt x="3096306" y="238125"/>
                  </a:lnTo>
                  <a:lnTo>
                    <a:pt x="3096306" y="629692"/>
                  </a:lnTo>
                  <a:lnTo>
                    <a:pt x="2858181" y="867817"/>
                  </a:lnTo>
                  <a:lnTo>
                    <a:pt x="238125" y="867817"/>
                  </a:lnTo>
                  <a:lnTo>
                    <a:pt x="0" y="62969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2858181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2969306" cy="86464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5931008" y="181019"/>
            <a:ext cx="1897141" cy="933361"/>
            <a:chOff x="0" y="0"/>
            <a:chExt cx="2529522" cy="1244482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6" name="TextBox 16"/>
            <p:cNvSpPr txBox="1"/>
            <p:nvPr/>
          </p:nvSpPr>
          <p:spPr>
            <a:xfrm>
              <a:off x="424651" y="215331"/>
              <a:ext cx="2104871" cy="7495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712"/>
                </a:lnSpc>
              </a:pPr>
              <a:r>
                <a:rPr lang="en-US" sz="33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17" name="Freeform 17"/>
          <p:cNvSpPr/>
          <p:nvPr/>
        </p:nvSpPr>
        <p:spPr>
          <a:xfrm>
            <a:off x="1957771" y="2716897"/>
            <a:ext cx="15301529" cy="6541403"/>
          </a:xfrm>
          <a:custGeom>
            <a:avLst/>
            <a:gdLst/>
            <a:ahLst/>
            <a:cxnLst/>
            <a:rect l="l" t="t" r="r" b="b"/>
            <a:pathLst>
              <a:path w="15301529" h="6541403">
                <a:moveTo>
                  <a:pt x="0" y="0"/>
                </a:moveTo>
                <a:lnTo>
                  <a:pt x="15301529" y="0"/>
                </a:lnTo>
                <a:lnTo>
                  <a:pt x="15301529" y="6541403"/>
                </a:lnTo>
                <a:lnTo>
                  <a:pt x="0" y="654140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8" name="TextBox 18"/>
          <p:cNvSpPr txBox="1"/>
          <p:nvPr/>
        </p:nvSpPr>
        <p:spPr>
          <a:xfrm>
            <a:off x="6328445" y="837637"/>
            <a:ext cx="5694539" cy="15178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2412"/>
              </a:lnSpc>
              <a:spcBef>
                <a:spcPct val="0"/>
              </a:spcBef>
            </a:pPr>
            <a:r>
              <a:rPr lang="en-US" sz="8866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Chatbot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5701588" y="9626530"/>
            <a:ext cx="5811842" cy="3125358"/>
            <a:chOff x="0" y="0"/>
            <a:chExt cx="1752650" cy="9425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752650" cy="942500"/>
            </a:xfrm>
            <a:custGeom>
              <a:avLst/>
              <a:gdLst/>
              <a:ahLst/>
              <a:cxnLst/>
              <a:rect l="l" t="t" r="r" b="b"/>
              <a:pathLst>
                <a:path w="1752650" h="942500">
                  <a:moveTo>
                    <a:pt x="1514525" y="0"/>
                  </a:moveTo>
                  <a:lnTo>
                    <a:pt x="1752650" y="238125"/>
                  </a:lnTo>
                  <a:lnTo>
                    <a:pt x="1752650" y="704375"/>
                  </a:lnTo>
                  <a:lnTo>
                    <a:pt x="1514525" y="942500"/>
                  </a:lnTo>
                  <a:lnTo>
                    <a:pt x="238125" y="942500"/>
                  </a:lnTo>
                  <a:lnTo>
                    <a:pt x="0" y="7043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1514525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1625650" cy="9393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-10800000">
            <a:off x="9086730" y="9750355"/>
            <a:ext cx="10267447" cy="2877708"/>
            <a:chOff x="0" y="0"/>
            <a:chExt cx="3096306" cy="86781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3096306" cy="867817"/>
            </a:xfrm>
            <a:custGeom>
              <a:avLst/>
              <a:gdLst/>
              <a:ahLst/>
              <a:cxnLst/>
              <a:rect l="l" t="t" r="r" b="b"/>
              <a:pathLst>
                <a:path w="3096306" h="867817">
                  <a:moveTo>
                    <a:pt x="2858181" y="0"/>
                  </a:moveTo>
                  <a:lnTo>
                    <a:pt x="3096306" y="238125"/>
                  </a:lnTo>
                  <a:lnTo>
                    <a:pt x="3096306" y="629692"/>
                  </a:lnTo>
                  <a:lnTo>
                    <a:pt x="2858181" y="867817"/>
                  </a:lnTo>
                  <a:lnTo>
                    <a:pt x="238125" y="867817"/>
                  </a:lnTo>
                  <a:lnTo>
                    <a:pt x="0" y="62969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2858181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2969306" cy="86464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5931008" y="181019"/>
            <a:ext cx="1897141" cy="933361"/>
            <a:chOff x="0" y="0"/>
            <a:chExt cx="2529522" cy="1244482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6" name="TextBox 16"/>
            <p:cNvSpPr txBox="1"/>
            <p:nvPr/>
          </p:nvSpPr>
          <p:spPr>
            <a:xfrm>
              <a:off x="424651" y="215331"/>
              <a:ext cx="2104871" cy="7495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712"/>
                </a:lnSpc>
              </a:pPr>
              <a:r>
                <a:rPr lang="en-US" sz="33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17" name="TextBox 17"/>
          <p:cNvSpPr txBox="1"/>
          <p:nvPr/>
        </p:nvSpPr>
        <p:spPr>
          <a:xfrm>
            <a:off x="5701588" y="476250"/>
            <a:ext cx="5694539" cy="15178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2412"/>
              </a:lnSpc>
              <a:spcBef>
                <a:spcPct val="0"/>
              </a:spcBef>
            </a:pPr>
            <a:r>
              <a:rPr lang="en-US" sz="8866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Chatbot</a:t>
            </a:r>
          </a:p>
        </p:txBody>
      </p:sp>
      <p:sp>
        <p:nvSpPr>
          <p:cNvPr id="18" name="Freeform 18"/>
          <p:cNvSpPr/>
          <p:nvPr/>
        </p:nvSpPr>
        <p:spPr>
          <a:xfrm>
            <a:off x="7376263" y="1994124"/>
            <a:ext cx="10911737" cy="4623848"/>
          </a:xfrm>
          <a:custGeom>
            <a:avLst/>
            <a:gdLst/>
            <a:ahLst/>
            <a:cxnLst/>
            <a:rect l="l" t="t" r="r" b="b"/>
            <a:pathLst>
              <a:path w="10911737" h="4623848">
                <a:moveTo>
                  <a:pt x="0" y="0"/>
                </a:moveTo>
                <a:lnTo>
                  <a:pt x="10911737" y="0"/>
                </a:lnTo>
                <a:lnTo>
                  <a:pt x="10911737" y="4623848"/>
                </a:lnTo>
                <a:lnTo>
                  <a:pt x="0" y="462384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9" name="Freeform 19"/>
          <p:cNvSpPr/>
          <p:nvPr/>
        </p:nvSpPr>
        <p:spPr>
          <a:xfrm>
            <a:off x="493180" y="6815543"/>
            <a:ext cx="11301259" cy="2613416"/>
          </a:xfrm>
          <a:custGeom>
            <a:avLst/>
            <a:gdLst/>
            <a:ahLst/>
            <a:cxnLst/>
            <a:rect l="l" t="t" r="r" b="b"/>
            <a:pathLst>
              <a:path w="11301259" h="2613416">
                <a:moveTo>
                  <a:pt x="0" y="0"/>
                </a:moveTo>
                <a:lnTo>
                  <a:pt x="11301259" y="0"/>
                </a:lnTo>
                <a:lnTo>
                  <a:pt x="11301259" y="2613416"/>
                </a:lnTo>
                <a:lnTo>
                  <a:pt x="0" y="261341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6203657" y="95339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Freeform 23"/>
          <p:cNvSpPr/>
          <p:nvPr/>
        </p:nvSpPr>
        <p:spPr>
          <a:xfrm>
            <a:off x="593676" y="1852293"/>
            <a:ext cx="15707246" cy="7441308"/>
          </a:xfrm>
          <a:custGeom>
            <a:avLst/>
            <a:gdLst/>
            <a:ahLst/>
            <a:cxnLst/>
            <a:rect l="l" t="t" r="r" b="b"/>
            <a:pathLst>
              <a:path w="15707246" h="7441308">
                <a:moveTo>
                  <a:pt x="0" y="0"/>
                </a:moveTo>
                <a:lnTo>
                  <a:pt x="15707246" y="0"/>
                </a:lnTo>
                <a:lnTo>
                  <a:pt x="15707246" y="7441308"/>
                </a:lnTo>
                <a:lnTo>
                  <a:pt x="0" y="744130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24" name="TextBox 24"/>
          <p:cNvSpPr txBox="1"/>
          <p:nvPr/>
        </p:nvSpPr>
        <p:spPr>
          <a:xfrm>
            <a:off x="6685844" y="607210"/>
            <a:ext cx="3522911" cy="11593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9598"/>
              </a:lnSpc>
              <a:spcBef>
                <a:spcPct val="0"/>
              </a:spcBef>
            </a:pPr>
            <a:r>
              <a:rPr lang="en-US" sz="6855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User Guide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6203657" y="95339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Freeform 23"/>
          <p:cNvSpPr/>
          <p:nvPr/>
        </p:nvSpPr>
        <p:spPr>
          <a:xfrm>
            <a:off x="719787" y="1304199"/>
            <a:ext cx="15869237" cy="7617234"/>
          </a:xfrm>
          <a:custGeom>
            <a:avLst/>
            <a:gdLst/>
            <a:ahLst/>
            <a:cxnLst/>
            <a:rect l="l" t="t" r="r" b="b"/>
            <a:pathLst>
              <a:path w="15869237" h="7617234">
                <a:moveTo>
                  <a:pt x="0" y="0"/>
                </a:moveTo>
                <a:lnTo>
                  <a:pt x="15869237" y="0"/>
                </a:lnTo>
                <a:lnTo>
                  <a:pt x="15869237" y="7617233"/>
                </a:lnTo>
                <a:lnTo>
                  <a:pt x="0" y="761723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6203657" y="95339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Freeform 23"/>
          <p:cNvSpPr/>
          <p:nvPr/>
        </p:nvSpPr>
        <p:spPr>
          <a:xfrm>
            <a:off x="1439213" y="2338070"/>
            <a:ext cx="13221259" cy="6761360"/>
          </a:xfrm>
          <a:custGeom>
            <a:avLst/>
            <a:gdLst/>
            <a:ahLst/>
            <a:cxnLst/>
            <a:rect l="l" t="t" r="r" b="b"/>
            <a:pathLst>
              <a:path w="13221259" h="6761360">
                <a:moveTo>
                  <a:pt x="0" y="0"/>
                </a:moveTo>
                <a:lnTo>
                  <a:pt x="13221258" y="0"/>
                </a:lnTo>
                <a:lnTo>
                  <a:pt x="13221258" y="6761360"/>
                </a:lnTo>
                <a:lnTo>
                  <a:pt x="0" y="676136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24" name="TextBox 24"/>
          <p:cNvSpPr txBox="1"/>
          <p:nvPr/>
        </p:nvSpPr>
        <p:spPr>
          <a:xfrm>
            <a:off x="6201796" y="860425"/>
            <a:ext cx="8048163" cy="11442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9379"/>
              </a:lnSpc>
              <a:spcBef>
                <a:spcPct val="0"/>
              </a:spcBef>
            </a:pPr>
            <a:r>
              <a:rPr lang="en-US" sz="6699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BLACK LIST :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5525181" y="647700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Freeform 23"/>
          <p:cNvSpPr/>
          <p:nvPr/>
        </p:nvSpPr>
        <p:spPr>
          <a:xfrm>
            <a:off x="2420392" y="2771389"/>
            <a:ext cx="13194995" cy="3051343"/>
          </a:xfrm>
          <a:custGeom>
            <a:avLst/>
            <a:gdLst/>
            <a:ahLst/>
            <a:cxnLst/>
            <a:rect l="l" t="t" r="r" b="b"/>
            <a:pathLst>
              <a:path w="13194995" h="3051343">
                <a:moveTo>
                  <a:pt x="0" y="0"/>
                </a:moveTo>
                <a:lnTo>
                  <a:pt x="13194995" y="0"/>
                </a:lnTo>
                <a:lnTo>
                  <a:pt x="13194995" y="3051342"/>
                </a:lnTo>
                <a:lnTo>
                  <a:pt x="0" y="305134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24" name="TextBox 24"/>
          <p:cNvSpPr txBox="1"/>
          <p:nvPr/>
        </p:nvSpPr>
        <p:spPr>
          <a:xfrm>
            <a:off x="2625151" y="1426559"/>
            <a:ext cx="13037697" cy="11175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9170"/>
              </a:lnSpc>
              <a:spcBef>
                <a:spcPct val="0"/>
              </a:spcBef>
            </a:pPr>
            <a:r>
              <a:rPr lang="en-US" sz="6550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AqarKey Administrator Dashboard</a:t>
            </a:r>
          </a:p>
        </p:txBody>
      </p:sp>
      <p:sp>
        <p:nvSpPr>
          <p:cNvPr id="25" name="Freeform 25"/>
          <p:cNvSpPr/>
          <p:nvPr/>
        </p:nvSpPr>
        <p:spPr>
          <a:xfrm>
            <a:off x="2420392" y="5822731"/>
            <a:ext cx="13194995" cy="4247660"/>
          </a:xfrm>
          <a:custGeom>
            <a:avLst/>
            <a:gdLst/>
            <a:ahLst/>
            <a:cxnLst/>
            <a:rect l="l" t="t" r="r" b="b"/>
            <a:pathLst>
              <a:path w="13194995" h="4247660">
                <a:moveTo>
                  <a:pt x="0" y="0"/>
                </a:moveTo>
                <a:lnTo>
                  <a:pt x="13194995" y="0"/>
                </a:lnTo>
                <a:lnTo>
                  <a:pt x="13194995" y="4247660"/>
                </a:lnTo>
                <a:lnTo>
                  <a:pt x="0" y="424766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19393" b="-2144"/>
            </a:stretch>
          </a:blipFill>
        </p:spPr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5525181" y="647700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TextBox 23"/>
          <p:cNvSpPr txBox="1"/>
          <p:nvPr/>
        </p:nvSpPr>
        <p:spPr>
          <a:xfrm>
            <a:off x="2625151" y="1426559"/>
            <a:ext cx="13037697" cy="11175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9170"/>
              </a:lnSpc>
              <a:spcBef>
                <a:spcPct val="0"/>
              </a:spcBef>
            </a:pPr>
            <a:r>
              <a:rPr lang="en-US" sz="6550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AqarKey Administrator Dashboard</a:t>
            </a:r>
          </a:p>
        </p:txBody>
      </p:sp>
      <p:sp>
        <p:nvSpPr>
          <p:cNvPr id="24" name="Freeform 24"/>
          <p:cNvSpPr/>
          <p:nvPr/>
        </p:nvSpPr>
        <p:spPr>
          <a:xfrm>
            <a:off x="2114403" y="2777901"/>
            <a:ext cx="13806972" cy="7007038"/>
          </a:xfrm>
          <a:custGeom>
            <a:avLst/>
            <a:gdLst/>
            <a:ahLst/>
            <a:cxnLst/>
            <a:rect l="l" t="t" r="r" b="b"/>
            <a:pathLst>
              <a:path w="13806972" h="7007038">
                <a:moveTo>
                  <a:pt x="0" y="0"/>
                </a:moveTo>
                <a:lnTo>
                  <a:pt x="13806973" y="0"/>
                </a:lnTo>
                <a:lnTo>
                  <a:pt x="13806973" y="7007038"/>
                </a:lnTo>
                <a:lnTo>
                  <a:pt x="0" y="700703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5525181" y="647700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TextBox 23"/>
          <p:cNvSpPr txBox="1"/>
          <p:nvPr/>
        </p:nvSpPr>
        <p:spPr>
          <a:xfrm>
            <a:off x="2625151" y="1426559"/>
            <a:ext cx="13037697" cy="11175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9170"/>
              </a:lnSpc>
              <a:spcBef>
                <a:spcPct val="0"/>
              </a:spcBef>
            </a:pPr>
            <a:r>
              <a:rPr lang="en-US" sz="6550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AqarKey Administrator Dashboard</a:t>
            </a:r>
          </a:p>
        </p:txBody>
      </p:sp>
      <p:sp>
        <p:nvSpPr>
          <p:cNvPr id="24" name="Freeform 24"/>
          <p:cNvSpPr/>
          <p:nvPr/>
        </p:nvSpPr>
        <p:spPr>
          <a:xfrm>
            <a:off x="1717227" y="2852315"/>
            <a:ext cx="14256212" cy="7128106"/>
          </a:xfrm>
          <a:custGeom>
            <a:avLst/>
            <a:gdLst/>
            <a:ahLst/>
            <a:cxnLst/>
            <a:rect l="l" t="t" r="r" b="b"/>
            <a:pathLst>
              <a:path w="14256212" h="7128106">
                <a:moveTo>
                  <a:pt x="0" y="0"/>
                </a:moveTo>
                <a:lnTo>
                  <a:pt x="14256211" y="0"/>
                </a:lnTo>
                <a:lnTo>
                  <a:pt x="14256211" y="7128106"/>
                </a:lnTo>
                <a:lnTo>
                  <a:pt x="0" y="712810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140705" y="8490427"/>
            <a:ext cx="2563236" cy="4466330"/>
            <a:chOff x="0" y="0"/>
            <a:chExt cx="645782" cy="1125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5782" cy="1125247"/>
            </a:xfrm>
            <a:custGeom>
              <a:avLst/>
              <a:gdLst/>
              <a:ahLst/>
              <a:cxnLst/>
              <a:rect l="l" t="t" r="r" b="b"/>
              <a:pathLst>
                <a:path w="645782" h="1125247">
                  <a:moveTo>
                    <a:pt x="407657" y="0"/>
                  </a:moveTo>
                  <a:lnTo>
                    <a:pt x="645782" y="238125"/>
                  </a:lnTo>
                  <a:lnTo>
                    <a:pt x="645782" y="887122"/>
                  </a:lnTo>
                  <a:lnTo>
                    <a:pt x="407657" y="1125247"/>
                  </a:lnTo>
                  <a:lnTo>
                    <a:pt x="238125" y="1125247"/>
                  </a:lnTo>
                  <a:lnTo>
                    <a:pt x="0" y="88712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-60325"/>
              <a:ext cx="518782" cy="1122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16819180" y="6281420"/>
            <a:ext cx="2563236" cy="5280025"/>
            <a:chOff x="0" y="0"/>
            <a:chExt cx="645782" cy="13302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45782" cy="1330249"/>
            </a:xfrm>
            <a:custGeom>
              <a:avLst/>
              <a:gdLst/>
              <a:ahLst/>
              <a:cxnLst/>
              <a:rect l="l" t="t" r="r" b="b"/>
              <a:pathLst>
                <a:path w="645782" h="1330249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092124"/>
                  </a:lnTo>
                  <a:lnTo>
                    <a:pt x="407657" y="1330249"/>
                  </a:lnTo>
                  <a:lnTo>
                    <a:pt x="238125" y="1330249"/>
                  </a:lnTo>
                  <a:lnTo>
                    <a:pt x="0" y="1092124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63500" y="-60325"/>
              <a:ext cx="518782" cy="13270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0800000">
            <a:off x="17546148" y="3704214"/>
            <a:ext cx="2563236" cy="7857230"/>
            <a:chOff x="0" y="0"/>
            <a:chExt cx="645782" cy="19795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45782" cy="1979550"/>
            </a:xfrm>
            <a:custGeom>
              <a:avLst/>
              <a:gdLst/>
              <a:ahLst/>
              <a:cxnLst/>
              <a:rect l="l" t="t" r="r" b="b"/>
              <a:pathLst>
                <a:path w="645782" h="1979550">
                  <a:moveTo>
                    <a:pt x="407657" y="0"/>
                  </a:moveTo>
                  <a:lnTo>
                    <a:pt x="645782" y="238125"/>
                  </a:lnTo>
                  <a:lnTo>
                    <a:pt x="645782" y="1741425"/>
                  </a:lnTo>
                  <a:lnTo>
                    <a:pt x="407657" y="1979550"/>
                  </a:lnTo>
                  <a:lnTo>
                    <a:pt x="238125" y="1979550"/>
                  </a:lnTo>
                  <a:lnTo>
                    <a:pt x="0" y="174142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407657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63500" y="-60325"/>
              <a:ext cx="518782" cy="1976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5400000">
            <a:off x="1748549" y="-4102235"/>
            <a:ext cx="2315586" cy="7946284"/>
            <a:chOff x="0" y="0"/>
            <a:chExt cx="583389" cy="200198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6892049" y="-4483235"/>
            <a:ext cx="2315586" cy="7946284"/>
            <a:chOff x="0" y="0"/>
            <a:chExt cx="583389" cy="200198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83389" cy="2001987"/>
            </a:xfrm>
            <a:custGeom>
              <a:avLst/>
              <a:gdLst/>
              <a:ahLst/>
              <a:cxnLst/>
              <a:rect l="l" t="t" r="r" b="b"/>
              <a:pathLst>
                <a:path w="583389" h="2001987">
                  <a:moveTo>
                    <a:pt x="345264" y="0"/>
                  </a:moveTo>
                  <a:lnTo>
                    <a:pt x="583389" y="238125"/>
                  </a:lnTo>
                  <a:lnTo>
                    <a:pt x="583389" y="1763862"/>
                  </a:lnTo>
                  <a:lnTo>
                    <a:pt x="345264" y="2001987"/>
                  </a:lnTo>
                  <a:lnTo>
                    <a:pt x="238125" y="2001987"/>
                  </a:lnTo>
                  <a:lnTo>
                    <a:pt x="0" y="1763862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45264" y="0"/>
                  </a:lnTo>
                  <a:close/>
                </a:path>
              </a:pathLst>
            </a:custGeom>
            <a:solidFill>
              <a:srgbClr val="03459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63500" y="-60325"/>
              <a:ext cx="456389" cy="1998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 rot="5400000">
            <a:off x="-1038225" y="2576452"/>
            <a:ext cx="2198673" cy="857039"/>
            <a:chOff x="0" y="0"/>
            <a:chExt cx="1824533" cy="711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824533" cy="711200"/>
            </a:xfrm>
            <a:custGeom>
              <a:avLst/>
              <a:gdLst/>
              <a:ahLst/>
              <a:cxnLst/>
              <a:rect l="l" t="t" r="r" b="b"/>
              <a:pathLst>
                <a:path w="1824533" h="711200">
                  <a:moveTo>
                    <a:pt x="912267" y="0"/>
                  </a:moveTo>
                  <a:lnTo>
                    <a:pt x="1824533" y="711200"/>
                  </a:lnTo>
                  <a:lnTo>
                    <a:pt x="0" y="711200"/>
                  </a:lnTo>
                  <a:lnTo>
                    <a:pt x="912267" y="0"/>
                  </a:lnTo>
                  <a:close/>
                </a:path>
              </a:pathLst>
            </a:custGeom>
            <a:solidFill>
              <a:srgbClr val="002C66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285083" y="206375"/>
              <a:ext cx="1254367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8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5525181" y="647700"/>
            <a:ext cx="1897141" cy="933361"/>
            <a:chOff x="0" y="0"/>
            <a:chExt cx="2529522" cy="12444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49302" cy="1244482"/>
            </a:xfrm>
            <a:custGeom>
              <a:avLst/>
              <a:gdLst/>
              <a:ahLst/>
              <a:cxnLst/>
              <a:rect l="l" t="t" r="r" b="b"/>
              <a:pathLst>
                <a:path w="849302" h="1244482">
                  <a:moveTo>
                    <a:pt x="0" y="0"/>
                  </a:moveTo>
                  <a:lnTo>
                    <a:pt x="849302" y="0"/>
                  </a:lnTo>
                  <a:lnTo>
                    <a:pt x="849302" y="1244482"/>
                  </a:lnTo>
                  <a:lnTo>
                    <a:pt x="0" y="12444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/>
            <p:cNvSpPr txBox="1"/>
            <p:nvPr/>
          </p:nvSpPr>
          <p:spPr>
            <a:xfrm>
              <a:off x="424651" y="215331"/>
              <a:ext cx="2104871" cy="7275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572"/>
                </a:lnSpc>
              </a:pPr>
              <a:r>
                <a:rPr lang="en-US" sz="3266">
                  <a:solidFill>
                    <a:srgbClr val="000000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Aqarkey</a:t>
              </a:r>
            </a:p>
          </p:txBody>
        </p:sp>
      </p:grpSp>
      <p:sp>
        <p:nvSpPr>
          <p:cNvPr id="23" name="TextBox 23"/>
          <p:cNvSpPr txBox="1"/>
          <p:nvPr/>
        </p:nvSpPr>
        <p:spPr>
          <a:xfrm>
            <a:off x="2625151" y="1232991"/>
            <a:ext cx="13037697" cy="11175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9170"/>
              </a:lnSpc>
              <a:spcBef>
                <a:spcPct val="0"/>
              </a:spcBef>
            </a:pPr>
            <a:r>
              <a:rPr lang="en-US" sz="6550" b="1" i="1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AqarKey Administrator Dashboard</a:t>
            </a:r>
          </a:p>
        </p:txBody>
      </p:sp>
      <p:sp>
        <p:nvSpPr>
          <p:cNvPr id="24" name="Freeform 24"/>
          <p:cNvSpPr/>
          <p:nvPr/>
        </p:nvSpPr>
        <p:spPr>
          <a:xfrm>
            <a:off x="2383001" y="2524415"/>
            <a:ext cx="13279847" cy="7519713"/>
          </a:xfrm>
          <a:custGeom>
            <a:avLst/>
            <a:gdLst/>
            <a:ahLst/>
            <a:cxnLst/>
            <a:rect l="l" t="t" r="r" b="b"/>
            <a:pathLst>
              <a:path w="13279847" h="7519713">
                <a:moveTo>
                  <a:pt x="0" y="0"/>
                </a:moveTo>
                <a:lnTo>
                  <a:pt x="13279848" y="0"/>
                </a:lnTo>
                <a:lnTo>
                  <a:pt x="13279848" y="7519713"/>
                </a:lnTo>
                <a:lnTo>
                  <a:pt x="0" y="751971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301</Words>
  <Application>Microsoft Office PowerPoint</Application>
  <PresentationFormat>Custom</PresentationFormat>
  <Paragraphs>171</Paragraphs>
  <Slides>104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104</vt:i4>
      </vt:variant>
    </vt:vector>
  </HeadingPairs>
  <TitlesOfParts>
    <vt:vector size="114" baseType="lpstr">
      <vt:lpstr>Quicksand Bold</vt:lpstr>
      <vt:lpstr>Droid Arabic Kufi Bold</vt:lpstr>
      <vt:lpstr>Roboto Condensed</vt:lpstr>
      <vt:lpstr>Calibri</vt:lpstr>
      <vt:lpstr>Quicksand</vt:lpstr>
      <vt:lpstr>Cormorant Garamond Bold Italics</vt:lpstr>
      <vt:lpstr>Poppins</vt:lpstr>
      <vt:lpstr>Droid Arabic Naskh Bold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AqarKey Real Estate -Presentation</dc:title>
  <cp:lastModifiedBy>HP</cp:lastModifiedBy>
  <cp:revision>2</cp:revision>
  <dcterms:created xsi:type="dcterms:W3CDTF">2006-08-16T00:00:00Z</dcterms:created>
  <dcterms:modified xsi:type="dcterms:W3CDTF">2025-06-20T09:57:06Z</dcterms:modified>
  <dc:identifier>DAGqpACk0aI</dc:identifier>
</cp:coreProperties>
</file>