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58" r:id="rId5"/>
    <p:sldId id="260" r:id="rId6"/>
    <p:sldId id="261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9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86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75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6375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29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48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0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77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0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03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8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9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7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6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44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8053E5F-A728-4BAC-81CA-217D7E6AF8D0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213B2-41EC-4185-8B62-49EAF6722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33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94CBF7-4185-4D06-8453-3DC181710C56}"/>
              </a:ext>
            </a:extLst>
          </p:cNvPr>
          <p:cNvSpPr txBox="1"/>
          <p:nvPr/>
        </p:nvSpPr>
        <p:spPr>
          <a:xfrm>
            <a:off x="1126958" y="288758"/>
            <a:ext cx="993808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Intercom System Model Design</a:t>
            </a:r>
            <a:br>
              <a:rPr lang="en-US" sz="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en-US" sz="3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endParaRPr lang="en-US" sz="3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br>
              <a:rPr lang="en-US" sz="3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Group Members:</a:t>
            </a:r>
            <a:b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Yazan Waddah Zaid</a:t>
            </a:r>
          </a:p>
          <a:p>
            <a: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Taha Yasser Odeh</a:t>
            </a:r>
            <a:b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en-US" sz="25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Supervisor Name:</a:t>
            </a:r>
          </a:p>
          <a:p>
            <a:r>
              <a:rPr lang="en-US" sz="2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Dr. Samer Mayaleh</a:t>
            </a:r>
          </a:p>
        </p:txBody>
      </p:sp>
    </p:spTree>
    <p:extLst>
      <p:ext uri="{BB962C8B-B14F-4D97-AF65-F5344CB8AC3E}">
        <p14:creationId xmlns:p14="http://schemas.microsoft.com/office/powerpoint/2010/main" val="339179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C11C0E-C42B-4D3F-9C65-AC7258819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510" y="1159794"/>
            <a:ext cx="6168980" cy="453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40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1E2D82-D150-4E3E-BEA3-4F5A7D118D1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17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D26C3C-E5C3-42AC-8D74-413003FE6A91}"/>
              </a:ext>
            </a:extLst>
          </p:cNvPr>
          <p:cNvPicPr/>
          <p:nvPr/>
        </p:nvPicPr>
        <p:blipFill rotWithShape="1">
          <a:blip r:embed="rId2"/>
          <a:srcRect t="7018"/>
          <a:stretch/>
        </p:blipFill>
        <p:spPr>
          <a:xfrm>
            <a:off x="0" y="1174082"/>
            <a:ext cx="7410734" cy="45098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935200-6B66-4206-979F-A9DC302057A2}"/>
              </a:ext>
            </a:extLst>
          </p:cNvPr>
          <p:cNvPicPr/>
          <p:nvPr/>
        </p:nvPicPr>
        <p:blipFill rotWithShape="1">
          <a:blip r:embed="rId3"/>
          <a:srcRect t="6159"/>
          <a:stretch/>
        </p:blipFill>
        <p:spPr bwMode="auto">
          <a:xfrm>
            <a:off x="7410734" y="1174082"/>
            <a:ext cx="4781266" cy="45098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3A76F1-1D9E-4772-A22A-70057AA3AE38}"/>
              </a:ext>
            </a:extLst>
          </p:cNvPr>
          <p:cNvSpPr txBox="1"/>
          <p:nvPr/>
        </p:nvSpPr>
        <p:spPr>
          <a:xfrm>
            <a:off x="4591878" y="0"/>
            <a:ext cx="30082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2060"/>
                </a:solidFill>
              </a:rPr>
              <a:t>SIPO to DAC</a:t>
            </a:r>
          </a:p>
        </p:txBody>
      </p:sp>
    </p:spTree>
    <p:extLst>
      <p:ext uri="{BB962C8B-B14F-4D97-AF65-F5344CB8AC3E}">
        <p14:creationId xmlns:p14="http://schemas.microsoft.com/office/powerpoint/2010/main" val="3706124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649E48-D7EE-4883-9004-41C41867A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81685" cy="38077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FDD24D-84C5-44E3-8FDA-0EEF9C9C2F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316" y="2"/>
            <a:ext cx="6737685" cy="3807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F65C2A-C385-4FC0-BAFB-83D65AFCA1BF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930316"/>
            <a:ext cx="12192001" cy="2927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0692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D37B56-082B-466D-9225-D81400C2A04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486400" cy="3200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2FB4E2-DC7E-41AF-BC86-D97477EEE7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5486400" cy="32004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725F77-1846-46A5-BA9D-A326F323C65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05600" y="0"/>
            <a:ext cx="5486400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406EBF-DED0-4642-A330-B8C58DE5AB1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50" y="2309812"/>
            <a:ext cx="952500" cy="2238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49F09E-E70B-4281-B790-53BD9971713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3657599"/>
            <a:ext cx="5486401" cy="32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4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CD4F5F-FCB5-4871-8838-4D686A91C63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" y="0"/>
            <a:ext cx="1217212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6DFF5-2F91-4918-9DE6-CBE5448D7484}"/>
              </a:ext>
            </a:extLst>
          </p:cNvPr>
          <p:cNvSpPr txBox="1"/>
          <p:nvPr/>
        </p:nvSpPr>
        <p:spPr>
          <a:xfrm>
            <a:off x="19878" y="0"/>
            <a:ext cx="30082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002060"/>
                </a:solidFill>
              </a:rPr>
              <a:t>Amplifier Circuit</a:t>
            </a:r>
          </a:p>
        </p:txBody>
      </p:sp>
    </p:spTree>
    <p:extLst>
      <p:ext uri="{BB962C8B-B14F-4D97-AF65-F5344CB8AC3E}">
        <p14:creationId xmlns:p14="http://schemas.microsoft.com/office/powerpoint/2010/main" val="338370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E273CD-8095-4DB1-8FBC-FAF9F91646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48525" y="3721768"/>
            <a:ext cx="2449844" cy="31362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AE5803-7142-4274-A0E5-35CF325FD7C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723765" y="3721768"/>
            <a:ext cx="2468235" cy="3119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BFEEA7-F371-45CA-B78C-A09A383DB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248525" cy="37217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DE151A-9B30-4B65-8AFC-4F64920AFA7C}"/>
              </a:ext>
            </a:extLst>
          </p:cNvPr>
          <p:cNvSpPr txBox="1"/>
          <p:nvPr/>
        </p:nvSpPr>
        <p:spPr>
          <a:xfrm>
            <a:off x="4591878" y="0"/>
            <a:ext cx="30082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2060"/>
                </a:solidFill>
              </a:rPr>
              <a:t>Multi-Door Problem</a:t>
            </a:r>
          </a:p>
        </p:txBody>
      </p:sp>
    </p:spTree>
    <p:extLst>
      <p:ext uri="{BB962C8B-B14F-4D97-AF65-F5344CB8AC3E}">
        <p14:creationId xmlns:p14="http://schemas.microsoft.com/office/powerpoint/2010/main" val="3688112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021886-3053-4A0D-BBA8-F5C8BCC780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7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50C950-E738-49BD-85BB-934D7416AB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99296" y="0"/>
            <a:ext cx="320722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7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A5C985-C1F5-4DD6-AB50-2847E4F40B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7351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8E2039-F9F2-488C-B297-6E154BEE153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73516" y="1239653"/>
            <a:ext cx="5518484" cy="437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06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FFB519-5DF7-4CAC-A77F-C4AD00D5F6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818147"/>
            <a:ext cx="5936776" cy="22928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98289F-8B6A-492B-A4E3-C657642CB75E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747030"/>
            <a:ext cx="5936776" cy="26301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A7C09B-BF16-44E9-8A23-D81F577BB1D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5600" y="0"/>
            <a:ext cx="5486400" cy="42278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B739CA-D1B1-478B-B90B-DA267CE4C97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705600" y="4227831"/>
            <a:ext cx="5486400" cy="25692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2C80E6-06DB-47F0-BE6B-008CD7D56323}"/>
              </a:ext>
            </a:extLst>
          </p:cNvPr>
          <p:cNvSpPr txBox="1"/>
          <p:nvPr/>
        </p:nvSpPr>
        <p:spPr>
          <a:xfrm>
            <a:off x="-147716" y="0"/>
            <a:ext cx="30082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2060"/>
                </a:solidFill>
              </a:rPr>
              <a:t>Oscillator-Circuit</a:t>
            </a:r>
          </a:p>
        </p:txBody>
      </p:sp>
    </p:spTree>
    <p:extLst>
      <p:ext uri="{BB962C8B-B14F-4D97-AF65-F5344CB8AC3E}">
        <p14:creationId xmlns:p14="http://schemas.microsoft.com/office/powerpoint/2010/main" val="12917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E50120-93A5-4300-BD66-7733D96255B7}"/>
              </a:ext>
            </a:extLst>
          </p:cNvPr>
          <p:cNvPicPr/>
          <p:nvPr/>
        </p:nvPicPr>
        <p:blipFill rotWithShape="1">
          <a:blip r:embed="rId2"/>
          <a:srcRect t="2195"/>
          <a:stretch/>
        </p:blipFill>
        <p:spPr>
          <a:xfrm>
            <a:off x="0" y="1"/>
            <a:ext cx="5314950" cy="51174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2312E9-45C7-4551-9166-07E5F348B34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5308979"/>
            <a:ext cx="5314950" cy="15490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93A7A6-5278-4EC2-9114-AEF33F681510}"/>
              </a:ext>
            </a:extLst>
          </p:cNvPr>
          <p:cNvPicPr/>
          <p:nvPr/>
        </p:nvPicPr>
        <p:blipFill rotWithShape="1">
          <a:blip r:embed="rId4"/>
          <a:srcRect b="7056"/>
          <a:stretch/>
        </p:blipFill>
        <p:spPr bwMode="auto">
          <a:xfrm>
            <a:off x="5513696" y="0"/>
            <a:ext cx="6678304" cy="51174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E7DD29-C6EC-4933-8B6D-6B1DD5BEF77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513696" y="5308979"/>
            <a:ext cx="6678304" cy="15490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8E41F8-FFA2-4AFB-AA2A-B9189A4F5A05}"/>
              </a:ext>
            </a:extLst>
          </p:cNvPr>
          <p:cNvSpPr txBox="1"/>
          <p:nvPr/>
        </p:nvSpPr>
        <p:spPr>
          <a:xfrm>
            <a:off x="0" y="0"/>
            <a:ext cx="30082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002060"/>
                </a:solidFill>
              </a:rPr>
              <a:t>ADC to PISO</a:t>
            </a:r>
          </a:p>
        </p:txBody>
      </p:sp>
    </p:spTree>
    <p:extLst>
      <p:ext uri="{BB962C8B-B14F-4D97-AF65-F5344CB8AC3E}">
        <p14:creationId xmlns:p14="http://schemas.microsoft.com/office/powerpoint/2010/main" val="2363157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A5DA7A-62F7-475C-9A48-5F354C0E7DF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49061" y="1162762"/>
            <a:ext cx="9093877" cy="45324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3A9278-5BED-4A6A-B3C9-6D795B11B9B1}"/>
              </a:ext>
            </a:extLst>
          </p:cNvPr>
          <p:cNvSpPr txBox="1"/>
          <p:nvPr/>
        </p:nvSpPr>
        <p:spPr>
          <a:xfrm>
            <a:off x="4357348" y="32084"/>
            <a:ext cx="34773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rgbClr val="002060"/>
                </a:solidFill>
              </a:rPr>
              <a:t>Voltage Inversion Circuit</a:t>
            </a:r>
          </a:p>
        </p:txBody>
      </p:sp>
    </p:spTree>
    <p:extLst>
      <p:ext uri="{BB962C8B-B14F-4D97-AF65-F5344CB8AC3E}">
        <p14:creationId xmlns:p14="http://schemas.microsoft.com/office/powerpoint/2010/main" val="2759690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1107</TotalTime>
  <Words>38</Words>
  <Application>Microsoft Office PowerPoint</Application>
  <PresentationFormat>Widescreen</PresentationFormat>
  <Paragraphs>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17</cp:revision>
  <dcterms:created xsi:type="dcterms:W3CDTF">2020-06-01T19:42:51Z</dcterms:created>
  <dcterms:modified xsi:type="dcterms:W3CDTF">2020-06-02T14:10:00Z</dcterms:modified>
</cp:coreProperties>
</file>